
<file path=[Content_Types].xml><?xml version="1.0" encoding="utf-8"?>
<Types xmlns="http://schemas.openxmlformats.org/package/2006/content-types">
  <Default Extension="fntdata" ContentType="application/x-fontdata"/>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5" r:id="rId1"/>
    <p:sldMasterId id="2147483689" r:id="rId2"/>
  </p:sldMasterIdLst>
  <p:notesMasterIdLst>
    <p:notesMasterId r:id="rId26"/>
  </p:notesMasterIdLst>
  <p:sldIdLst>
    <p:sldId id="313" r:id="rId3"/>
    <p:sldId id="257" r:id="rId4"/>
    <p:sldId id="256" r:id="rId5"/>
    <p:sldId id="259" r:id="rId6"/>
    <p:sldId id="261" r:id="rId7"/>
    <p:sldId id="315" r:id="rId8"/>
    <p:sldId id="314" r:id="rId9"/>
    <p:sldId id="316" r:id="rId10"/>
    <p:sldId id="317" r:id="rId11"/>
    <p:sldId id="318" r:id="rId12"/>
    <p:sldId id="319" r:id="rId13"/>
    <p:sldId id="320" r:id="rId14"/>
    <p:sldId id="321" r:id="rId15"/>
    <p:sldId id="322" r:id="rId16"/>
    <p:sldId id="323" r:id="rId17"/>
    <p:sldId id="324" r:id="rId18"/>
    <p:sldId id="312" r:id="rId19"/>
    <p:sldId id="325" r:id="rId20"/>
    <p:sldId id="268" r:id="rId21"/>
    <p:sldId id="326" r:id="rId22"/>
    <p:sldId id="327" r:id="rId23"/>
    <p:sldId id="291" r:id="rId24"/>
    <p:sldId id="290" r:id="rId25"/>
  </p:sldIdLst>
  <p:sldSz cx="9144000" cy="5143500" type="screen16x9"/>
  <p:notesSz cx="6858000" cy="9144000"/>
  <p:embeddedFontLst>
    <p:embeddedFont>
      <p:font typeface="Baloo 2" pitchFamily="2" charset="77"/>
      <p:regular r:id="rId27"/>
      <p:bold r:id="rId28"/>
    </p:embeddedFont>
    <p:embeddedFont>
      <p:font typeface="Bebas Neue" panose="020B0606020202050201" pitchFamily="34" charset="77"/>
      <p:regular r:id="rId29"/>
    </p:embeddedFont>
    <p:embeddedFont>
      <p:font typeface="Calibri" panose="020F0502020204030204" pitchFamily="34" charset="0"/>
      <p:regular r:id="rId30"/>
      <p:bold r:id="rId31"/>
      <p:italic r:id="rId32"/>
      <p:boldItalic r:id="rId33"/>
    </p:embeddedFont>
    <p:embeddedFont>
      <p:font typeface="Fredoka" pitchFamily="2" charset="-79"/>
      <p:regular r:id="rId34"/>
      <p:bold r:id="rId35"/>
    </p:embeddedFont>
    <p:embeddedFont>
      <p:font typeface="Fredoka Medium" pitchFamily="2" charset="-79"/>
      <p:regular r:id="rId36"/>
      <p:bold r:id="rId37"/>
    </p:embeddedFont>
    <p:embeddedFont>
      <p:font typeface="Fredoka One" panose="02000000000000000000" pitchFamily="2" charset="77"/>
      <p:regular r:id="rId38"/>
    </p:embeddedFont>
    <p:embeddedFont>
      <p:font typeface="Nunito Light" panose="020F0302020204030204" pitchFamily="34" charset="0"/>
      <p:regular r:id="rId39"/>
      <p:italic r:id="rId40"/>
    </p:embeddedFont>
    <p:embeddedFont>
      <p:font typeface="Pangolin" pitchFamily="2" charset="77"/>
      <p:regular r:id="rId41"/>
    </p:embeddedFont>
    <p:embeddedFont>
      <p:font typeface="Raleway Black" pitchFamily="2" charset="77"/>
      <p:bold r:id="rId42"/>
      <p:italic r:id="rId43"/>
      <p:boldItalic r:id="rId44"/>
    </p:embeddedFont>
    <p:embeddedFont>
      <p:font typeface="Roboto Condensed Light" panose="02000000000000000000" pitchFamily="2" charset="0"/>
      <p:regular r:id="rId45"/>
      <p:italic r:id="rId46"/>
    </p:embeddedFont>
    <p:embeddedFont>
      <p:font typeface="Titillium Web" pitchFamily="2" charset="77"/>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C4AEC40-9628-4F16-8389-2E57B0BC9C63}">
  <a:tblStyle styleId="{6C4AEC40-9628-4F16-8389-2E57B0BC9C6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8D10E77-926B-4497-9F04-C801F3DFCD86}"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46"/>
  </p:normalViewPr>
  <p:slideViewPr>
    <p:cSldViewPr snapToGrid="0">
      <p:cViewPr>
        <p:scale>
          <a:sx n="131" d="100"/>
          <a:sy n="131" d="100"/>
        </p:scale>
        <p:origin x="1080"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font" Target="fonts/font24.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3.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8.xml"/><Relationship Id="rId41" Type="http://schemas.openxmlformats.org/officeDocument/2006/relationships/font" Target="fonts/font15.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9"/>
        <p:cNvGrpSpPr/>
        <p:nvPr/>
      </p:nvGrpSpPr>
      <p:grpSpPr>
        <a:xfrm>
          <a:off x="0" y="0"/>
          <a:ext cx="0" cy="0"/>
          <a:chOff x="0" y="0"/>
          <a:chExt cx="0" cy="0"/>
        </a:xfrm>
      </p:grpSpPr>
      <p:sp>
        <p:nvSpPr>
          <p:cNvPr id="2850" name="Google Shape;2850;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1" name="Google Shape;2851;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7122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0"/>
        <p:cNvGrpSpPr/>
        <p:nvPr/>
      </p:nvGrpSpPr>
      <p:grpSpPr>
        <a:xfrm>
          <a:off x="0" y="0"/>
          <a:ext cx="0" cy="0"/>
          <a:chOff x="0" y="0"/>
          <a:chExt cx="0" cy="0"/>
        </a:xfrm>
      </p:grpSpPr>
      <p:sp>
        <p:nvSpPr>
          <p:cNvPr id="5211" name="Google Shape;5211;g1d2aad55d85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2" name="Google Shape;5212;g1d2aad55d85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5556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2"/>
        <p:cNvGrpSpPr/>
        <p:nvPr/>
      </p:nvGrpSpPr>
      <p:grpSpPr>
        <a:xfrm>
          <a:off x="0" y="0"/>
          <a:ext cx="0" cy="0"/>
          <a:chOff x="0" y="0"/>
          <a:chExt cx="0" cy="0"/>
        </a:xfrm>
      </p:grpSpPr>
      <p:sp>
        <p:nvSpPr>
          <p:cNvPr id="8323" name="Google Shape;8323;g1d0f25659a6_0_34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24" name="Google Shape;8324;g1d0f25659a6_0_34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9054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3"/>
        <p:cNvGrpSpPr/>
        <p:nvPr/>
      </p:nvGrpSpPr>
      <p:grpSpPr>
        <a:xfrm>
          <a:off x="0" y="0"/>
          <a:ext cx="0" cy="0"/>
          <a:chOff x="0" y="0"/>
          <a:chExt cx="0" cy="0"/>
        </a:xfrm>
      </p:grpSpPr>
      <p:sp>
        <p:nvSpPr>
          <p:cNvPr id="9244" name="Google Shape;9244;g1d2aad55d85_0_3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45" name="Google Shape;9245;g1d2aad55d85_0_3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2255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2"/>
        <p:cNvGrpSpPr/>
        <p:nvPr/>
      </p:nvGrpSpPr>
      <p:grpSpPr>
        <a:xfrm>
          <a:off x="0" y="0"/>
          <a:ext cx="0" cy="0"/>
          <a:chOff x="0" y="0"/>
          <a:chExt cx="0" cy="0"/>
        </a:xfrm>
      </p:grpSpPr>
      <p:sp>
        <p:nvSpPr>
          <p:cNvPr id="8823" name="Google Shape;8823;g1d2aad55d85_0_3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24" name="Google Shape;8824;g1d2aad55d85_0_3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6668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9"/>
        <p:cNvGrpSpPr/>
        <p:nvPr/>
      </p:nvGrpSpPr>
      <p:grpSpPr>
        <a:xfrm>
          <a:off x="0" y="0"/>
          <a:ext cx="0" cy="0"/>
          <a:chOff x="0" y="0"/>
          <a:chExt cx="0" cy="0"/>
        </a:xfrm>
      </p:grpSpPr>
      <p:sp>
        <p:nvSpPr>
          <p:cNvPr id="2850" name="Google Shape;2850;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1" name="Google Shape;2851;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3"/>
        <p:cNvGrpSpPr/>
        <p:nvPr/>
      </p:nvGrpSpPr>
      <p:grpSpPr>
        <a:xfrm>
          <a:off x="0" y="0"/>
          <a:ext cx="0" cy="0"/>
          <a:chOff x="0" y="0"/>
          <a:chExt cx="0" cy="0"/>
        </a:xfrm>
      </p:grpSpPr>
      <p:sp>
        <p:nvSpPr>
          <p:cNvPr id="2504" name="Google Shape;2504;g1cb963ea63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5" name="Google Shape;2505;g1cb963ea63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1"/>
        <p:cNvGrpSpPr/>
        <p:nvPr/>
      </p:nvGrpSpPr>
      <p:grpSpPr>
        <a:xfrm>
          <a:off x="0" y="0"/>
          <a:ext cx="0" cy="0"/>
          <a:chOff x="0" y="0"/>
          <a:chExt cx="0" cy="0"/>
        </a:xfrm>
      </p:grpSpPr>
      <p:sp>
        <p:nvSpPr>
          <p:cNvPr id="2882" name="Google Shape;2882;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3" name="Google Shape;2883;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1"/>
        <p:cNvGrpSpPr/>
        <p:nvPr/>
      </p:nvGrpSpPr>
      <p:grpSpPr>
        <a:xfrm>
          <a:off x="0" y="0"/>
          <a:ext cx="0" cy="0"/>
          <a:chOff x="0" y="0"/>
          <a:chExt cx="0" cy="0"/>
        </a:xfrm>
      </p:grpSpPr>
      <p:sp>
        <p:nvSpPr>
          <p:cNvPr id="3772" name="Google Shape;3772;g1d71538797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3" name="Google Shape;3773;g1d71538797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1"/>
        <p:cNvGrpSpPr/>
        <p:nvPr/>
      </p:nvGrpSpPr>
      <p:grpSpPr>
        <a:xfrm>
          <a:off x="0" y="0"/>
          <a:ext cx="0" cy="0"/>
          <a:chOff x="0" y="0"/>
          <a:chExt cx="0" cy="0"/>
        </a:xfrm>
      </p:grpSpPr>
      <p:sp>
        <p:nvSpPr>
          <p:cNvPr id="3772" name="Google Shape;3772;g1d71538797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3" name="Google Shape;3773;g1d71538797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9784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1"/>
        <p:cNvGrpSpPr/>
        <p:nvPr/>
      </p:nvGrpSpPr>
      <p:grpSpPr>
        <a:xfrm>
          <a:off x="0" y="0"/>
          <a:ext cx="0" cy="0"/>
          <a:chOff x="0" y="0"/>
          <a:chExt cx="0" cy="0"/>
        </a:xfrm>
      </p:grpSpPr>
      <p:sp>
        <p:nvSpPr>
          <p:cNvPr id="3772" name="Google Shape;3772;g1d71538797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3" name="Google Shape;3773;g1d71538797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2135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1"/>
        <p:cNvGrpSpPr/>
        <p:nvPr/>
      </p:nvGrpSpPr>
      <p:grpSpPr>
        <a:xfrm>
          <a:off x="0" y="0"/>
          <a:ext cx="0" cy="0"/>
          <a:chOff x="0" y="0"/>
          <a:chExt cx="0" cy="0"/>
        </a:xfrm>
      </p:grpSpPr>
      <p:sp>
        <p:nvSpPr>
          <p:cNvPr id="2882" name="Google Shape;2882;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3" name="Google Shape;2883;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2572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g109fdf37d4f_0_4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1" name="Google Shape;1071;g109fdf37d4f_0_4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478100" y="1048775"/>
            <a:ext cx="6187800" cy="18633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rgbClr val="191919"/>
              </a:buClr>
              <a:buSzPts val="5200"/>
              <a:buNone/>
              <a:defRPr sz="9600">
                <a:latin typeface="Fredoka"/>
                <a:ea typeface="Fredoka"/>
                <a:cs typeface="Fredoka"/>
                <a:sym typeface="Fredoka"/>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2111487" y="2954575"/>
            <a:ext cx="5099100" cy="4212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solidFill>
                  <a:schemeClr val="lt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7769223" y="879024"/>
            <a:ext cx="2549490" cy="2096225"/>
          </a:xfrm>
          <a:custGeom>
            <a:avLst/>
            <a:gdLst/>
            <a:ahLst/>
            <a:cxnLst/>
            <a:rect l="l" t="t" r="r" b="b"/>
            <a:pathLst>
              <a:path w="70579" h="58031" extrusionOk="0">
                <a:moveTo>
                  <a:pt x="25873" y="0"/>
                </a:moveTo>
                <a:cubicBezTo>
                  <a:pt x="18573" y="0"/>
                  <a:pt x="12662" y="5920"/>
                  <a:pt x="12662" y="13220"/>
                </a:cubicBezTo>
                <a:cubicBezTo>
                  <a:pt x="12662" y="14433"/>
                  <a:pt x="12819" y="15604"/>
                  <a:pt x="13125" y="16712"/>
                </a:cubicBezTo>
                <a:cubicBezTo>
                  <a:pt x="12618" y="17097"/>
                  <a:pt x="12147" y="17542"/>
                  <a:pt x="11719" y="18022"/>
                </a:cubicBezTo>
                <a:cubicBezTo>
                  <a:pt x="10968" y="17830"/>
                  <a:pt x="10182" y="17725"/>
                  <a:pt x="9361" y="17725"/>
                </a:cubicBezTo>
                <a:cubicBezTo>
                  <a:pt x="4192" y="17725"/>
                  <a:pt x="1" y="21916"/>
                  <a:pt x="1" y="27094"/>
                </a:cubicBezTo>
                <a:cubicBezTo>
                  <a:pt x="1" y="32272"/>
                  <a:pt x="4192" y="36455"/>
                  <a:pt x="9361" y="36455"/>
                </a:cubicBezTo>
                <a:cubicBezTo>
                  <a:pt x="9754" y="36455"/>
                  <a:pt x="10147" y="36437"/>
                  <a:pt x="10531" y="36385"/>
                </a:cubicBezTo>
                <a:lnTo>
                  <a:pt x="10531" y="36385"/>
                </a:lnTo>
                <a:cubicBezTo>
                  <a:pt x="10400" y="37092"/>
                  <a:pt x="10330" y="37834"/>
                  <a:pt x="10330" y="38585"/>
                </a:cubicBezTo>
                <a:cubicBezTo>
                  <a:pt x="10330" y="45352"/>
                  <a:pt x="15823" y="50836"/>
                  <a:pt x="22581" y="50836"/>
                </a:cubicBezTo>
                <a:cubicBezTo>
                  <a:pt x="23367" y="50836"/>
                  <a:pt x="24144" y="50757"/>
                  <a:pt x="24886" y="50617"/>
                </a:cubicBezTo>
                <a:cubicBezTo>
                  <a:pt x="27270" y="55027"/>
                  <a:pt x="31941" y="58030"/>
                  <a:pt x="37311" y="58030"/>
                </a:cubicBezTo>
                <a:cubicBezTo>
                  <a:pt x="41589" y="58030"/>
                  <a:pt x="45423" y="56127"/>
                  <a:pt x="48025" y="53115"/>
                </a:cubicBezTo>
                <a:cubicBezTo>
                  <a:pt x="48383" y="53149"/>
                  <a:pt x="48741" y="53167"/>
                  <a:pt x="49116" y="53167"/>
                </a:cubicBezTo>
                <a:cubicBezTo>
                  <a:pt x="55595" y="53167"/>
                  <a:pt x="60921" y="48260"/>
                  <a:pt x="61602" y="41956"/>
                </a:cubicBezTo>
                <a:cubicBezTo>
                  <a:pt x="62353" y="42261"/>
                  <a:pt x="63182" y="42445"/>
                  <a:pt x="64056" y="42445"/>
                </a:cubicBezTo>
                <a:cubicBezTo>
                  <a:pt x="67653" y="42445"/>
                  <a:pt x="70578" y="39519"/>
                  <a:pt x="70578" y="35913"/>
                </a:cubicBezTo>
                <a:cubicBezTo>
                  <a:pt x="70578" y="32298"/>
                  <a:pt x="67653" y="29373"/>
                  <a:pt x="64056" y="29373"/>
                </a:cubicBezTo>
                <a:cubicBezTo>
                  <a:pt x="63829" y="29373"/>
                  <a:pt x="63610" y="29382"/>
                  <a:pt x="63375" y="29408"/>
                </a:cubicBezTo>
                <a:cubicBezTo>
                  <a:pt x="62737" y="26509"/>
                  <a:pt x="60650" y="24134"/>
                  <a:pt x="57935" y="23087"/>
                </a:cubicBezTo>
                <a:cubicBezTo>
                  <a:pt x="58258" y="21960"/>
                  <a:pt x="58433" y="20781"/>
                  <a:pt x="58433" y="19550"/>
                </a:cubicBezTo>
                <a:cubicBezTo>
                  <a:pt x="58433" y="12565"/>
                  <a:pt x="52766" y="6889"/>
                  <a:pt x="45772" y="6889"/>
                </a:cubicBezTo>
                <a:cubicBezTo>
                  <a:pt x="43056" y="6889"/>
                  <a:pt x="40533" y="7754"/>
                  <a:pt x="38472" y="9212"/>
                </a:cubicBezTo>
                <a:cubicBezTo>
                  <a:pt x="36778" y="3877"/>
                  <a:pt x="31784" y="0"/>
                  <a:pt x="258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2700000">
            <a:off x="6468959" y="4152547"/>
            <a:ext cx="1983156" cy="1933931"/>
          </a:xfrm>
          <a:custGeom>
            <a:avLst/>
            <a:gdLst/>
            <a:ahLst/>
            <a:cxnLst/>
            <a:rect l="l" t="t" r="r" b="b"/>
            <a:pathLst>
              <a:path w="79327" h="77358" extrusionOk="0">
                <a:moveTo>
                  <a:pt x="29074" y="1"/>
                </a:moveTo>
                <a:cubicBezTo>
                  <a:pt x="23884" y="1"/>
                  <a:pt x="18852" y="2537"/>
                  <a:pt x="15822" y="7044"/>
                </a:cubicBezTo>
                <a:cubicBezTo>
                  <a:pt x="15150" y="6249"/>
                  <a:pt x="14320" y="5568"/>
                  <a:pt x="13342" y="5044"/>
                </a:cubicBezTo>
                <a:cubicBezTo>
                  <a:pt x="12106" y="4393"/>
                  <a:pt x="10781" y="4084"/>
                  <a:pt x="9475" y="4084"/>
                </a:cubicBezTo>
                <a:cubicBezTo>
                  <a:pt x="6492" y="4084"/>
                  <a:pt x="3610" y="5696"/>
                  <a:pt x="2122" y="8520"/>
                </a:cubicBezTo>
                <a:cubicBezTo>
                  <a:pt x="1" y="12580"/>
                  <a:pt x="1555" y="17601"/>
                  <a:pt x="5606" y="19748"/>
                </a:cubicBezTo>
                <a:cubicBezTo>
                  <a:pt x="5851" y="19879"/>
                  <a:pt x="6113" y="20002"/>
                  <a:pt x="6375" y="20106"/>
                </a:cubicBezTo>
                <a:cubicBezTo>
                  <a:pt x="5388" y="23765"/>
                  <a:pt x="6314" y="27651"/>
                  <a:pt x="8758" y="30453"/>
                </a:cubicBezTo>
                <a:cubicBezTo>
                  <a:pt x="7728" y="31527"/>
                  <a:pt x="6829" y="32750"/>
                  <a:pt x="6095" y="34121"/>
                </a:cubicBezTo>
                <a:cubicBezTo>
                  <a:pt x="1948" y="41979"/>
                  <a:pt x="4951" y="51715"/>
                  <a:pt x="12819" y="55862"/>
                </a:cubicBezTo>
                <a:cubicBezTo>
                  <a:pt x="15215" y="57129"/>
                  <a:pt x="17784" y="57725"/>
                  <a:pt x="20318" y="57725"/>
                </a:cubicBezTo>
                <a:cubicBezTo>
                  <a:pt x="21015" y="57725"/>
                  <a:pt x="21710" y="57680"/>
                  <a:pt x="22397" y="57591"/>
                </a:cubicBezTo>
                <a:lnTo>
                  <a:pt x="22397" y="57591"/>
                </a:lnTo>
                <a:cubicBezTo>
                  <a:pt x="21140" y="64594"/>
                  <a:pt x="24466" y="71911"/>
                  <a:pt x="31102" y="75413"/>
                </a:cubicBezTo>
                <a:cubicBezTo>
                  <a:pt x="33603" y="76732"/>
                  <a:pt x="36285" y="77358"/>
                  <a:pt x="38927" y="77358"/>
                </a:cubicBezTo>
                <a:cubicBezTo>
                  <a:pt x="44958" y="77358"/>
                  <a:pt x="50787" y="74099"/>
                  <a:pt x="53804" y="68392"/>
                </a:cubicBezTo>
                <a:cubicBezTo>
                  <a:pt x="54520" y="67039"/>
                  <a:pt x="55036" y="65624"/>
                  <a:pt x="55350" y="64192"/>
                </a:cubicBezTo>
                <a:cubicBezTo>
                  <a:pt x="56162" y="64061"/>
                  <a:pt x="56957" y="63852"/>
                  <a:pt x="57707" y="63546"/>
                </a:cubicBezTo>
                <a:cubicBezTo>
                  <a:pt x="58441" y="64210"/>
                  <a:pt x="59262" y="64795"/>
                  <a:pt x="60178" y="65284"/>
                </a:cubicBezTo>
                <a:cubicBezTo>
                  <a:pt x="61949" y="66217"/>
                  <a:pt x="63849" y="66660"/>
                  <a:pt x="65721" y="66660"/>
                </a:cubicBezTo>
                <a:cubicBezTo>
                  <a:pt x="69997" y="66660"/>
                  <a:pt x="74130" y="64351"/>
                  <a:pt x="76262" y="60307"/>
                </a:cubicBezTo>
                <a:cubicBezTo>
                  <a:pt x="79327" y="54492"/>
                  <a:pt x="77100" y="47288"/>
                  <a:pt x="71285" y="44223"/>
                </a:cubicBezTo>
                <a:cubicBezTo>
                  <a:pt x="70840" y="43987"/>
                  <a:pt x="70394" y="43787"/>
                  <a:pt x="69932" y="43612"/>
                </a:cubicBezTo>
                <a:cubicBezTo>
                  <a:pt x="70499" y="42879"/>
                  <a:pt x="71023" y="42101"/>
                  <a:pt x="71460" y="41254"/>
                </a:cubicBezTo>
                <a:cubicBezTo>
                  <a:pt x="75476" y="33640"/>
                  <a:pt x="72560" y="24228"/>
                  <a:pt x="64955" y="20211"/>
                </a:cubicBezTo>
                <a:cubicBezTo>
                  <a:pt x="64073" y="19740"/>
                  <a:pt x="63156" y="19364"/>
                  <a:pt x="62239" y="19085"/>
                </a:cubicBezTo>
                <a:cubicBezTo>
                  <a:pt x="62169" y="12711"/>
                  <a:pt x="58703" y="6564"/>
                  <a:pt x="52669" y="3377"/>
                </a:cubicBezTo>
                <a:cubicBezTo>
                  <a:pt x="49994" y="1966"/>
                  <a:pt x="47130" y="1298"/>
                  <a:pt x="44307" y="1298"/>
                </a:cubicBezTo>
                <a:cubicBezTo>
                  <a:pt x="42043" y="1298"/>
                  <a:pt x="39806" y="1728"/>
                  <a:pt x="37712" y="2547"/>
                </a:cubicBezTo>
                <a:cubicBezTo>
                  <a:pt x="37328" y="2294"/>
                  <a:pt x="36926" y="2067"/>
                  <a:pt x="36516" y="1849"/>
                </a:cubicBezTo>
                <a:cubicBezTo>
                  <a:pt x="34138" y="595"/>
                  <a:pt x="31587" y="1"/>
                  <a:pt x="29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218180" y="3938437"/>
            <a:ext cx="2227084" cy="1863295"/>
          </a:xfrm>
          <a:custGeom>
            <a:avLst/>
            <a:gdLst/>
            <a:ahLst/>
            <a:cxnLst/>
            <a:rect l="l" t="t" r="r" b="b"/>
            <a:pathLst>
              <a:path w="71853" h="60116" extrusionOk="0">
                <a:moveTo>
                  <a:pt x="33410" y="1"/>
                </a:moveTo>
                <a:cubicBezTo>
                  <a:pt x="30510" y="1"/>
                  <a:pt x="27564" y="634"/>
                  <a:pt x="24772" y="1968"/>
                </a:cubicBezTo>
                <a:cubicBezTo>
                  <a:pt x="14809" y="6753"/>
                  <a:pt x="10592" y="18707"/>
                  <a:pt x="15376" y="28670"/>
                </a:cubicBezTo>
                <a:cubicBezTo>
                  <a:pt x="15438" y="28801"/>
                  <a:pt x="15507" y="28923"/>
                  <a:pt x="15569" y="29036"/>
                </a:cubicBezTo>
                <a:cubicBezTo>
                  <a:pt x="15254" y="29014"/>
                  <a:pt x="14939" y="29002"/>
                  <a:pt x="14622" y="29002"/>
                </a:cubicBezTo>
                <a:cubicBezTo>
                  <a:pt x="12766" y="29002"/>
                  <a:pt x="10880" y="29401"/>
                  <a:pt x="9090" y="30259"/>
                </a:cubicBezTo>
                <a:cubicBezTo>
                  <a:pt x="2689" y="33332"/>
                  <a:pt x="0" y="40990"/>
                  <a:pt x="3065" y="47390"/>
                </a:cubicBezTo>
                <a:cubicBezTo>
                  <a:pt x="5272" y="51992"/>
                  <a:pt x="9864" y="54680"/>
                  <a:pt x="14648" y="54680"/>
                </a:cubicBezTo>
                <a:cubicBezTo>
                  <a:pt x="16509" y="54680"/>
                  <a:pt x="18398" y="54273"/>
                  <a:pt x="20188" y="53415"/>
                </a:cubicBezTo>
                <a:cubicBezTo>
                  <a:pt x="20511" y="53258"/>
                  <a:pt x="20825" y="53083"/>
                  <a:pt x="21131" y="52909"/>
                </a:cubicBezTo>
                <a:cubicBezTo>
                  <a:pt x="21200" y="53109"/>
                  <a:pt x="21288" y="53293"/>
                  <a:pt x="21384" y="53476"/>
                </a:cubicBezTo>
                <a:cubicBezTo>
                  <a:pt x="23391" y="57666"/>
                  <a:pt x="27573" y="60115"/>
                  <a:pt x="31933" y="60115"/>
                </a:cubicBezTo>
                <a:cubicBezTo>
                  <a:pt x="33624" y="60115"/>
                  <a:pt x="35342" y="59747"/>
                  <a:pt x="36970" y="58968"/>
                </a:cubicBezTo>
                <a:cubicBezTo>
                  <a:pt x="39441" y="57781"/>
                  <a:pt x="41318" y="55825"/>
                  <a:pt x="42427" y="53520"/>
                </a:cubicBezTo>
                <a:cubicBezTo>
                  <a:pt x="42453" y="53502"/>
                  <a:pt x="42497" y="53485"/>
                  <a:pt x="42532" y="53467"/>
                </a:cubicBezTo>
                <a:cubicBezTo>
                  <a:pt x="44348" y="52594"/>
                  <a:pt x="45902" y="51407"/>
                  <a:pt x="47159" y="49984"/>
                </a:cubicBezTo>
                <a:cubicBezTo>
                  <a:pt x="48478" y="50851"/>
                  <a:pt x="50024" y="51321"/>
                  <a:pt x="51604" y="51321"/>
                </a:cubicBezTo>
                <a:cubicBezTo>
                  <a:pt x="52776" y="51321"/>
                  <a:pt x="53966" y="51063"/>
                  <a:pt x="55096" y="50516"/>
                </a:cubicBezTo>
                <a:cubicBezTo>
                  <a:pt x="58196" y="49032"/>
                  <a:pt x="59907" y="45836"/>
                  <a:pt x="59672" y="42605"/>
                </a:cubicBezTo>
                <a:cubicBezTo>
                  <a:pt x="60126" y="42439"/>
                  <a:pt x="60588" y="42247"/>
                  <a:pt x="61034" y="42029"/>
                </a:cubicBezTo>
                <a:cubicBezTo>
                  <a:pt x="68639" y="38379"/>
                  <a:pt x="71852" y="29255"/>
                  <a:pt x="68202" y="21658"/>
                </a:cubicBezTo>
                <a:cubicBezTo>
                  <a:pt x="66273" y="17598"/>
                  <a:pt x="62745" y="14795"/>
                  <a:pt x="58720" y="13616"/>
                </a:cubicBezTo>
                <a:cubicBezTo>
                  <a:pt x="59357" y="11652"/>
                  <a:pt x="59287" y="9451"/>
                  <a:pt x="58309" y="7443"/>
                </a:cubicBezTo>
                <a:cubicBezTo>
                  <a:pt x="56882" y="4456"/>
                  <a:pt x="53901" y="2714"/>
                  <a:pt x="50795" y="2714"/>
                </a:cubicBezTo>
                <a:cubicBezTo>
                  <a:pt x="49588" y="2714"/>
                  <a:pt x="48363" y="2977"/>
                  <a:pt x="47203" y="3531"/>
                </a:cubicBezTo>
                <a:cubicBezTo>
                  <a:pt x="46723" y="3758"/>
                  <a:pt x="46286" y="4038"/>
                  <a:pt x="45867" y="4343"/>
                </a:cubicBezTo>
                <a:cubicBezTo>
                  <a:pt x="42331" y="1536"/>
                  <a:pt x="37927" y="1"/>
                  <a:pt x="334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1085708" y="201968"/>
            <a:ext cx="2227122" cy="1986050"/>
            <a:chOff x="-3400950" y="-544800"/>
            <a:chExt cx="1619725" cy="1444400"/>
          </a:xfrm>
        </p:grpSpPr>
        <p:sp>
          <p:nvSpPr>
            <p:cNvPr id="15" name="Google Shape;15;p2"/>
            <p:cNvSpPr/>
            <p:nvPr/>
          </p:nvSpPr>
          <p:spPr>
            <a:xfrm>
              <a:off x="-3304475" y="-434475"/>
              <a:ext cx="1523250" cy="1261675"/>
            </a:xfrm>
            <a:custGeom>
              <a:avLst/>
              <a:gdLst/>
              <a:ahLst/>
              <a:cxnLst/>
              <a:rect l="l" t="t" r="r" b="b"/>
              <a:pathLst>
                <a:path w="60930" h="50467" extrusionOk="0">
                  <a:moveTo>
                    <a:pt x="34517" y="1"/>
                  </a:moveTo>
                  <a:cubicBezTo>
                    <a:pt x="33780" y="1"/>
                    <a:pt x="33031" y="111"/>
                    <a:pt x="32290" y="344"/>
                  </a:cubicBezTo>
                  <a:cubicBezTo>
                    <a:pt x="30709" y="824"/>
                    <a:pt x="29426" y="1785"/>
                    <a:pt x="28509" y="2989"/>
                  </a:cubicBezTo>
                  <a:cubicBezTo>
                    <a:pt x="26508" y="2201"/>
                    <a:pt x="24357" y="1782"/>
                    <a:pt x="22157" y="1782"/>
                  </a:cubicBezTo>
                  <a:cubicBezTo>
                    <a:pt x="20458" y="1782"/>
                    <a:pt x="18730" y="2032"/>
                    <a:pt x="17018" y="2553"/>
                  </a:cubicBezTo>
                  <a:cubicBezTo>
                    <a:pt x="8680" y="5120"/>
                    <a:pt x="3659" y="13380"/>
                    <a:pt x="4916" y="21762"/>
                  </a:cubicBezTo>
                  <a:cubicBezTo>
                    <a:pt x="1668" y="23491"/>
                    <a:pt x="0" y="27324"/>
                    <a:pt x="1127" y="30966"/>
                  </a:cubicBezTo>
                  <a:cubicBezTo>
                    <a:pt x="2157" y="34333"/>
                    <a:pt x="5262" y="36487"/>
                    <a:pt x="8611" y="36487"/>
                  </a:cubicBezTo>
                  <a:cubicBezTo>
                    <a:pt x="8866" y="36487"/>
                    <a:pt x="9122" y="36474"/>
                    <a:pt x="9378" y="36449"/>
                  </a:cubicBezTo>
                  <a:lnTo>
                    <a:pt x="9378" y="36449"/>
                  </a:lnTo>
                  <a:cubicBezTo>
                    <a:pt x="9247" y="38038"/>
                    <a:pt x="9413" y="39688"/>
                    <a:pt x="9911" y="41313"/>
                  </a:cubicBezTo>
                  <a:cubicBezTo>
                    <a:pt x="11624" y="46885"/>
                    <a:pt x="16756" y="50467"/>
                    <a:pt x="22293" y="50467"/>
                  </a:cubicBezTo>
                  <a:cubicBezTo>
                    <a:pt x="23558" y="50467"/>
                    <a:pt x="24845" y="50280"/>
                    <a:pt x="26116" y="49887"/>
                  </a:cubicBezTo>
                  <a:cubicBezTo>
                    <a:pt x="29059" y="48979"/>
                    <a:pt x="31425" y="47137"/>
                    <a:pt x="33032" y="44770"/>
                  </a:cubicBezTo>
                  <a:cubicBezTo>
                    <a:pt x="34384" y="45382"/>
                    <a:pt x="35869" y="45710"/>
                    <a:pt x="37391" y="45710"/>
                  </a:cubicBezTo>
                  <a:cubicBezTo>
                    <a:pt x="38434" y="45710"/>
                    <a:pt x="39494" y="45556"/>
                    <a:pt x="40541" y="45233"/>
                  </a:cubicBezTo>
                  <a:cubicBezTo>
                    <a:pt x="43885" y="44194"/>
                    <a:pt x="46365" y="41662"/>
                    <a:pt x="47456" y="38597"/>
                  </a:cubicBezTo>
                  <a:cubicBezTo>
                    <a:pt x="48111" y="38501"/>
                    <a:pt x="48775" y="38344"/>
                    <a:pt x="49430" y="38134"/>
                  </a:cubicBezTo>
                  <a:cubicBezTo>
                    <a:pt x="56799" y="35864"/>
                    <a:pt x="60929" y="28049"/>
                    <a:pt x="58659" y="20697"/>
                  </a:cubicBezTo>
                  <a:cubicBezTo>
                    <a:pt x="58161" y="19099"/>
                    <a:pt x="57419" y="17676"/>
                    <a:pt x="56476" y="16419"/>
                  </a:cubicBezTo>
                  <a:cubicBezTo>
                    <a:pt x="56843" y="14568"/>
                    <a:pt x="56782" y="12594"/>
                    <a:pt x="56188" y="10673"/>
                  </a:cubicBezTo>
                  <a:cubicBezTo>
                    <a:pt x="54653" y="5699"/>
                    <a:pt x="50082" y="2506"/>
                    <a:pt x="45139" y="2506"/>
                  </a:cubicBezTo>
                  <a:cubicBezTo>
                    <a:pt x="44008" y="2506"/>
                    <a:pt x="42858" y="2673"/>
                    <a:pt x="41720" y="3024"/>
                  </a:cubicBezTo>
                  <a:cubicBezTo>
                    <a:pt x="41388" y="3129"/>
                    <a:pt x="41082" y="3243"/>
                    <a:pt x="40768" y="3365"/>
                  </a:cubicBezTo>
                  <a:cubicBezTo>
                    <a:pt x="39379" y="1274"/>
                    <a:pt x="37020" y="1"/>
                    <a:pt x="345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3322825" y="28175"/>
              <a:ext cx="92375" cy="82625"/>
            </a:xfrm>
            <a:custGeom>
              <a:avLst/>
              <a:gdLst/>
              <a:ahLst/>
              <a:cxnLst/>
              <a:rect l="l" t="t" r="r" b="b"/>
              <a:pathLst>
                <a:path w="3695" h="3305" extrusionOk="0">
                  <a:moveTo>
                    <a:pt x="1850" y="0"/>
                  </a:moveTo>
                  <a:cubicBezTo>
                    <a:pt x="1686" y="0"/>
                    <a:pt x="1519" y="25"/>
                    <a:pt x="1354" y="78"/>
                  </a:cubicBezTo>
                  <a:cubicBezTo>
                    <a:pt x="481" y="349"/>
                    <a:pt x="1" y="1266"/>
                    <a:pt x="263" y="2139"/>
                  </a:cubicBezTo>
                  <a:cubicBezTo>
                    <a:pt x="490" y="2849"/>
                    <a:pt x="1145" y="3305"/>
                    <a:pt x="1846" y="3305"/>
                  </a:cubicBezTo>
                  <a:cubicBezTo>
                    <a:pt x="2007" y="3305"/>
                    <a:pt x="2171" y="3281"/>
                    <a:pt x="2332" y="3230"/>
                  </a:cubicBezTo>
                  <a:cubicBezTo>
                    <a:pt x="3205" y="2960"/>
                    <a:pt x="3694" y="2034"/>
                    <a:pt x="3424" y="1170"/>
                  </a:cubicBezTo>
                  <a:cubicBezTo>
                    <a:pt x="3197" y="461"/>
                    <a:pt x="2551" y="0"/>
                    <a:pt x="18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274800" y="-27825"/>
              <a:ext cx="40850" cy="36250"/>
            </a:xfrm>
            <a:custGeom>
              <a:avLst/>
              <a:gdLst/>
              <a:ahLst/>
              <a:cxnLst/>
              <a:rect l="l" t="t" r="r" b="b"/>
              <a:pathLst>
                <a:path w="1634" h="1450" extrusionOk="0">
                  <a:moveTo>
                    <a:pt x="810" y="0"/>
                  </a:moveTo>
                  <a:cubicBezTo>
                    <a:pt x="742" y="0"/>
                    <a:pt x="672" y="10"/>
                    <a:pt x="603" y="30"/>
                  </a:cubicBezTo>
                  <a:cubicBezTo>
                    <a:pt x="219" y="153"/>
                    <a:pt x="1" y="554"/>
                    <a:pt x="123" y="939"/>
                  </a:cubicBezTo>
                  <a:cubicBezTo>
                    <a:pt x="216" y="1252"/>
                    <a:pt x="506" y="1450"/>
                    <a:pt x="819" y="1450"/>
                  </a:cubicBezTo>
                  <a:cubicBezTo>
                    <a:pt x="889" y="1450"/>
                    <a:pt x="961" y="1440"/>
                    <a:pt x="1031" y="1419"/>
                  </a:cubicBezTo>
                  <a:cubicBezTo>
                    <a:pt x="1415" y="1297"/>
                    <a:pt x="1634" y="895"/>
                    <a:pt x="1511" y="511"/>
                  </a:cubicBezTo>
                  <a:cubicBezTo>
                    <a:pt x="1411" y="203"/>
                    <a:pt x="1123" y="0"/>
                    <a:pt x="8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400950" y="-18450"/>
              <a:ext cx="77725" cy="69475"/>
            </a:xfrm>
            <a:custGeom>
              <a:avLst/>
              <a:gdLst/>
              <a:ahLst/>
              <a:cxnLst/>
              <a:rect l="l" t="t" r="r" b="b"/>
              <a:pathLst>
                <a:path w="3109" h="2779" extrusionOk="0">
                  <a:moveTo>
                    <a:pt x="1560" y="0"/>
                  </a:moveTo>
                  <a:cubicBezTo>
                    <a:pt x="1423" y="0"/>
                    <a:pt x="1283" y="21"/>
                    <a:pt x="1144" y="66"/>
                  </a:cubicBezTo>
                  <a:cubicBezTo>
                    <a:pt x="410" y="293"/>
                    <a:pt x="0" y="1070"/>
                    <a:pt x="227" y="1795"/>
                  </a:cubicBezTo>
                  <a:cubicBezTo>
                    <a:pt x="411" y="2395"/>
                    <a:pt x="954" y="2778"/>
                    <a:pt x="1543" y="2778"/>
                  </a:cubicBezTo>
                  <a:cubicBezTo>
                    <a:pt x="1682" y="2778"/>
                    <a:pt x="1824" y="2757"/>
                    <a:pt x="1965" y="2712"/>
                  </a:cubicBezTo>
                  <a:cubicBezTo>
                    <a:pt x="2689" y="2484"/>
                    <a:pt x="3108" y="1707"/>
                    <a:pt x="2881" y="983"/>
                  </a:cubicBezTo>
                  <a:cubicBezTo>
                    <a:pt x="2690" y="388"/>
                    <a:pt x="2149" y="0"/>
                    <a:pt x="15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229375" y="78550"/>
              <a:ext cx="29475" cy="26425"/>
            </a:xfrm>
            <a:custGeom>
              <a:avLst/>
              <a:gdLst/>
              <a:ahLst/>
              <a:cxnLst/>
              <a:rect l="l" t="t" r="r" b="b"/>
              <a:pathLst>
                <a:path w="1179" h="1057" extrusionOk="0">
                  <a:moveTo>
                    <a:pt x="599" y="0"/>
                  </a:moveTo>
                  <a:cubicBezTo>
                    <a:pt x="546" y="0"/>
                    <a:pt x="491" y="9"/>
                    <a:pt x="437" y="28"/>
                  </a:cubicBezTo>
                  <a:cubicBezTo>
                    <a:pt x="148" y="115"/>
                    <a:pt x="0" y="403"/>
                    <a:pt x="87" y="683"/>
                  </a:cubicBezTo>
                  <a:cubicBezTo>
                    <a:pt x="158" y="910"/>
                    <a:pt x="368" y="1056"/>
                    <a:pt x="589" y="1056"/>
                  </a:cubicBezTo>
                  <a:cubicBezTo>
                    <a:pt x="640" y="1056"/>
                    <a:pt x="692" y="1048"/>
                    <a:pt x="742" y="1032"/>
                  </a:cubicBezTo>
                  <a:cubicBezTo>
                    <a:pt x="1013" y="945"/>
                    <a:pt x="1179" y="648"/>
                    <a:pt x="1091" y="377"/>
                  </a:cubicBezTo>
                  <a:cubicBezTo>
                    <a:pt x="1028" y="152"/>
                    <a:pt x="823" y="0"/>
                    <a:pt x="5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371050" y="138150"/>
              <a:ext cx="51975" cy="46325"/>
            </a:xfrm>
            <a:custGeom>
              <a:avLst/>
              <a:gdLst/>
              <a:ahLst/>
              <a:cxnLst/>
              <a:rect l="l" t="t" r="r" b="b"/>
              <a:pathLst>
                <a:path w="2079" h="1853" extrusionOk="0">
                  <a:moveTo>
                    <a:pt x="1051" y="0"/>
                  </a:moveTo>
                  <a:cubicBezTo>
                    <a:pt x="958" y="0"/>
                    <a:pt x="863" y="15"/>
                    <a:pt x="769" y="45"/>
                  </a:cubicBezTo>
                  <a:cubicBezTo>
                    <a:pt x="271" y="193"/>
                    <a:pt x="0" y="709"/>
                    <a:pt x="157" y="1198"/>
                  </a:cubicBezTo>
                  <a:cubicBezTo>
                    <a:pt x="278" y="1594"/>
                    <a:pt x="639" y="1853"/>
                    <a:pt x="1032" y="1853"/>
                  </a:cubicBezTo>
                  <a:cubicBezTo>
                    <a:pt x="1124" y="1853"/>
                    <a:pt x="1217" y="1838"/>
                    <a:pt x="1310" y="1809"/>
                  </a:cubicBezTo>
                  <a:cubicBezTo>
                    <a:pt x="1799" y="1660"/>
                    <a:pt x="2078" y="1145"/>
                    <a:pt x="1921" y="656"/>
                  </a:cubicBezTo>
                  <a:cubicBezTo>
                    <a:pt x="1801" y="254"/>
                    <a:pt x="1442" y="0"/>
                    <a:pt x="10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398125" y="70675"/>
              <a:ext cx="38675" cy="34775"/>
            </a:xfrm>
            <a:custGeom>
              <a:avLst/>
              <a:gdLst/>
              <a:ahLst/>
              <a:cxnLst/>
              <a:rect l="l" t="t" r="r" b="b"/>
              <a:pathLst>
                <a:path w="1547" h="1391" extrusionOk="0">
                  <a:moveTo>
                    <a:pt x="770" y="0"/>
                  </a:moveTo>
                  <a:cubicBezTo>
                    <a:pt x="703" y="0"/>
                    <a:pt x="635" y="9"/>
                    <a:pt x="568" y="28"/>
                  </a:cubicBezTo>
                  <a:cubicBezTo>
                    <a:pt x="201" y="142"/>
                    <a:pt x="1" y="535"/>
                    <a:pt x="114" y="893"/>
                  </a:cubicBezTo>
                  <a:cubicBezTo>
                    <a:pt x="199" y="1196"/>
                    <a:pt x="470" y="1391"/>
                    <a:pt x="765" y="1391"/>
                  </a:cubicBezTo>
                  <a:cubicBezTo>
                    <a:pt x="836" y="1391"/>
                    <a:pt x="908" y="1379"/>
                    <a:pt x="978" y="1356"/>
                  </a:cubicBezTo>
                  <a:cubicBezTo>
                    <a:pt x="1336" y="1242"/>
                    <a:pt x="1546" y="849"/>
                    <a:pt x="1433" y="491"/>
                  </a:cubicBezTo>
                  <a:cubicBezTo>
                    <a:pt x="1347" y="184"/>
                    <a:pt x="1069" y="0"/>
                    <a:pt x="7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689550" y="-467075"/>
              <a:ext cx="64625" cy="57800"/>
            </a:xfrm>
            <a:custGeom>
              <a:avLst/>
              <a:gdLst/>
              <a:ahLst/>
              <a:cxnLst/>
              <a:rect l="l" t="t" r="r" b="b"/>
              <a:pathLst>
                <a:path w="2585" h="2312" extrusionOk="0">
                  <a:moveTo>
                    <a:pt x="1288" y="0"/>
                  </a:moveTo>
                  <a:cubicBezTo>
                    <a:pt x="1177" y="0"/>
                    <a:pt x="1064" y="16"/>
                    <a:pt x="952" y="50"/>
                  </a:cubicBezTo>
                  <a:cubicBezTo>
                    <a:pt x="341" y="233"/>
                    <a:pt x="0" y="879"/>
                    <a:pt x="192" y="1491"/>
                  </a:cubicBezTo>
                  <a:cubicBezTo>
                    <a:pt x="341" y="1988"/>
                    <a:pt x="797" y="2312"/>
                    <a:pt x="1291" y="2312"/>
                  </a:cubicBezTo>
                  <a:cubicBezTo>
                    <a:pt x="1404" y="2312"/>
                    <a:pt x="1519" y="2295"/>
                    <a:pt x="1633" y="2259"/>
                  </a:cubicBezTo>
                  <a:cubicBezTo>
                    <a:pt x="2244" y="2067"/>
                    <a:pt x="2585" y="1430"/>
                    <a:pt x="2393" y="818"/>
                  </a:cubicBezTo>
                  <a:cubicBezTo>
                    <a:pt x="2243" y="319"/>
                    <a:pt x="1784" y="0"/>
                    <a:pt x="12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612725" y="-530100"/>
              <a:ext cx="60925" cy="54575"/>
            </a:xfrm>
            <a:custGeom>
              <a:avLst/>
              <a:gdLst/>
              <a:ahLst/>
              <a:cxnLst/>
              <a:rect l="l" t="t" r="r" b="b"/>
              <a:pathLst>
                <a:path w="2437" h="2183" extrusionOk="0">
                  <a:moveTo>
                    <a:pt x="1210" y="0"/>
                  </a:moveTo>
                  <a:cubicBezTo>
                    <a:pt x="1104" y="0"/>
                    <a:pt x="997" y="15"/>
                    <a:pt x="891" y="47"/>
                  </a:cubicBezTo>
                  <a:cubicBezTo>
                    <a:pt x="315" y="222"/>
                    <a:pt x="1" y="833"/>
                    <a:pt x="175" y="1418"/>
                  </a:cubicBezTo>
                  <a:cubicBezTo>
                    <a:pt x="324" y="1887"/>
                    <a:pt x="757" y="2182"/>
                    <a:pt x="1218" y="2182"/>
                  </a:cubicBezTo>
                  <a:cubicBezTo>
                    <a:pt x="1324" y="2182"/>
                    <a:pt x="1431" y="2167"/>
                    <a:pt x="1537" y="2134"/>
                  </a:cubicBezTo>
                  <a:cubicBezTo>
                    <a:pt x="2114" y="1960"/>
                    <a:pt x="2437" y="1348"/>
                    <a:pt x="2253" y="772"/>
                  </a:cubicBezTo>
                  <a:cubicBezTo>
                    <a:pt x="2111" y="302"/>
                    <a:pt x="1677" y="0"/>
                    <a:pt x="12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785175" y="-487600"/>
              <a:ext cx="37150" cy="33200"/>
            </a:xfrm>
            <a:custGeom>
              <a:avLst/>
              <a:gdLst/>
              <a:ahLst/>
              <a:cxnLst/>
              <a:rect l="l" t="t" r="r" b="b"/>
              <a:pathLst>
                <a:path w="1486" h="1328" extrusionOk="0">
                  <a:moveTo>
                    <a:pt x="742" y="1"/>
                  </a:moveTo>
                  <a:cubicBezTo>
                    <a:pt x="676" y="1"/>
                    <a:pt x="609" y="11"/>
                    <a:pt x="542" y="33"/>
                  </a:cubicBezTo>
                  <a:cubicBezTo>
                    <a:pt x="193" y="137"/>
                    <a:pt x="1" y="513"/>
                    <a:pt x="106" y="862"/>
                  </a:cubicBezTo>
                  <a:cubicBezTo>
                    <a:pt x="198" y="1147"/>
                    <a:pt x="459" y="1327"/>
                    <a:pt x="742" y="1327"/>
                  </a:cubicBezTo>
                  <a:cubicBezTo>
                    <a:pt x="806" y="1327"/>
                    <a:pt x="871" y="1318"/>
                    <a:pt x="935" y="1299"/>
                  </a:cubicBezTo>
                  <a:cubicBezTo>
                    <a:pt x="1284" y="1185"/>
                    <a:pt x="1485" y="819"/>
                    <a:pt x="1372" y="469"/>
                  </a:cubicBezTo>
                  <a:cubicBezTo>
                    <a:pt x="1287" y="186"/>
                    <a:pt x="1024" y="1"/>
                    <a:pt x="7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715325" y="-544800"/>
              <a:ext cx="48050" cy="42825"/>
            </a:xfrm>
            <a:custGeom>
              <a:avLst/>
              <a:gdLst/>
              <a:ahLst/>
              <a:cxnLst/>
              <a:rect l="l" t="t" r="r" b="b"/>
              <a:pathLst>
                <a:path w="1922" h="1713" extrusionOk="0">
                  <a:moveTo>
                    <a:pt x="964" y="0"/>
                  </a:moveTo>
                  <a:cubicBezTo>
                    <a:pt x="879" y="0"/>
                    <a:pt x="793" y="13"/>
                    <a:pt x="708" y="42"/>
                  </a:cubicBezTo>
                  <a:cubicBezTo>
                    <a:pt x="263" y="181"/>
                    <a:pt x="1" y="662"/>
                    <a:pt x="141" y="1107"/>
                  </a:cubicBezTo>
                  <a:cubicBezTo>
                    <a:pt x="255" y="1471"/>
                    <a:pt x="596" y="1712"/>
                    <a:pt x="965" y="1712"/>
                  </a:cubicBezTo>
                  <a:cubicBezTo>
                    <a:pt x="1047" y="1712"/>
                    <a:pt x="1131" y="1700"/>
                    <a:pt x="1215" y="1675"/>
                  </a:cubicBezTo>
                  <a:cubicBezTo>
                    <a:pt x="1660" y="1535"/>
                    <a:pt x="1922" y="1055"/>
                    <a:pt x="1782" y="609"/>
                  </a:cubicBezTo>
                  <a:cubicBezTo>
                    <a:pt x="1662" y="242"/>
                    <a:pt x="1324" y="0"/>
                    <a:pt x="9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602675" y="-446450"/>
              <a:ext cx="44550" cy="39625"/>
            </a:xfrm>
            <a:custGeom>
              <a:avLst/>
              <a:gdLst/>
              <a:ahLst/>
              <a:cxnLst/>
              <a:rect l="l" t="t" r="r" b="b"/>
              <a:pathLst>
                <a:path w="1782" h="1585" extrusionOk="0">
                  <a:moveTo>
                    <a:pt x="895" y="1"/>
                  </a:moveTo>
                  <a:cubicBezTo>
                    <a:pt x="816" y="1"/>
                    <a:pt x="735" y="12"/>
                    <a:pt x="655" y="37"/>
                  </a:cubicBezTo>
                  <a:cubicBezTo>
                    <a:pt x="245" y="168"/>
                    <a:pt x="0" y="605"/>
                    <a:pt x="131" y="1024"/>
                  </a:cubicBezTo>
                  <a:cubicBezTo>
                    <a:pt x="237" y="1370"/>
                    <a:pt x="549" y="1584"/>
                    <a:pt x="886" y="1584"/>
                  </a:cubicBezTo>
                  <a:cubicBezTo>
                    <a:pt x="966" y="1584"/>
                    <a:pt x="1047" y="1573"/>
                    <a:pt x="1127" y="1548"/>
                  </a:cubicBezTo>
                  <a:cubicBezTo>
                    <a:pt x="1537" y="1417"/>
                    <a:pt x="1782" y="980"/>
                    <a:pt x="1651" y="561"/>
                  </a:cubicBezTo>
                  <a:cubicBezTo>
                    <a:pt x="1544" y="220"/>
                    <a:pt x="1236" y="1"/>
                    <a:pt x="8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650475" y="-533925"/>
              <a:ext cx="23800" cy="21375"/>
            </a:xfrm>
            <a:custGeom>
              <a:avLst/>
              <a:gdLst/>
              <a:ahLst/>
              <a:cxnLst/>
              <a:rect l="l" t="t" r="r" b="b"/>
              <a:pathLst>
                <a:path w="952" h="855" extrusionOk="0">
                  <a:moveTo>
                    <a:pt x="476" y="1"/>
                  </a:moveTo>
                  <a:cubicBezTo>
                    <a:pt x="434" y="1"/>
                    <a:pt x="392" y="6"/>
                    <a:pt x="349" y="17"/>
                  </a:cubicBezTo>
                  <a:cubicBezTo>
                    <a:pt x="122" y="87"/>
                    <a:pt x="0" y="323"/>
                    <a:pt x="70" y="558"/>
                  </a:cubicBezTo>
                  <a:cubicBezTo>
                    <a:pt x="120" y="744"/>
                    <a:pt x="293" y="854"/>
                    <a:pt x="479" y="854"/>
                  </a:cubicBezTo>
                  <a:cubicBezTo>
                    <a:pt x="520" y="854"/>
                    <a:pt x="562" y="849"/>
                    <a:pt x="603" y="838"/>
                  </a:cubicBezTo>
                  <a:cubicBezTo>
                    <a:pt x="830" y="777"/>
                    <a:pt x="952" y="532"/>
                    <a:pt x="891" y="305"/>
                  </a:cubicBezTo>
                  <a:cubicBezTo>
                    <a:pt x="833" y="112"/>
                    <a:pt x="665" y="1"/>
                    <a:pt x="4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113275" y="552800"/>
              <a:ext cx="94325" cy="84275"/>
            </a:xfrm>
            <a:custGeom>
              <a:avLst/>
              <a:gdLst/>
              <a:ahLst/>
              <a:cxnLst/>
              <a:rect l="l" t="t" r="r" b="b"/>
              <a:pathLst>
                <a:path w="3773" h="3371" extrusionOk="0">
                  <a:moveTo>
                    <a:pt x="1886" y="1"/>
                  </a:moveTo>
                  <a:cubicBezTo>
                    <a:pt x="1722" y="1"/>
                    <a:pt x="1555" y="25"/>
                    <a:pt x="1389" y="75"/>
                  </a:cubicBezTo>
                  <a:cubicBezTo>
                    <a:pt x="507" y="355"/>
                    <a:pt x="0" y="1289"/>
                    <a:pt x="280" y="2188"/>
                  </a:cubicBezTo>
                  <a:cubicBezTo>
                    <a:pt x="501" y="2907"/>
                    <a:pt x="1162" y="3371"/>
                    <a:pt x="1887" y="3371"/>
                  </a:cubicBezTo>
                  <a:cubicBezTo>
                    <a:pt x="2051" y="3371"/>
                    <a:pt x="2218" y="3347"/>
                    <a:pt x="2384" y="3297"/>
                  </a:cubicBezTo>
                  <a:cubicBezTo>
                    <a:pt x="3266" y="3026"/>
                    <a:pt x="3773" y="2083"/>
                    <a:pt x="3493" y="1193"/>
                  </a:cubicBezTo>
                  <a:cubicBezTo>
                    <a:pt x="3266" y="461"/>
                    <a:pt x="2605" y="1"/>
                    <a:pt x="18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018325" y="528600"/>
              <a:ext cx="68350" cy="61075"/>
            </a:xfrm>
            <a:custGeom>
              <a:avLst/>
              <a:gdLst/>
              <a:ahLst/>
              <a:cxnLst/>
              <a:rect l="l" t="t" r="r" b="b"/>
              <a:pathLst>
                <a:path w="2734" h="2443" extrusionOk="0">
                  <a:moveTo>
                    <a:pt x="1371" y="1"/>
                  </a:moveTo>
                  <a:cubicBezTo>
                    <a:pt x="1250" y="1"/>
                    <a:pt x="1126" y="19"/>
                    <a:pt x="1005" y="57"/>
                  </a:cubicBezTo>
                  <a:cubicBezTo>
                    <a:pt x="367" y="249"/>
                    <a:pt x="1" y="938"/>
                    <a:pt x="202" y="1585"/>
                  </a:cubicBezTo>
                  <a:cubicBezTo>
                    <a:pt x="358" y="2103"/>
                    <a:pt x="844" y="2443"/>
                    <a:pt x="1368" y="2443"/>
                  </a:cubicBezTo>
                  <a:cubicBezTo>
                    <a:pt x="1488" y="2443"/>
                    <a:pt x="1609" y="2425"/>
                    <a:pt x="1730" y="2388"/>
                  </a:cubicBezTo>
                  <a:cubicBezTo>
                    <a:pt x="2376" y="2196"/>
                    <a:pt x="2734" y="1506"/>
                    <a:pt x="2533" y="860"/>
                  </a:cubicBezTo>
                  <a:cubicBezTo>
                    <a:pt x="2377" y="335"/>
                    <a:pt x="1893" y="1"/>
                    <a:pt x="13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982750" y="607250"/>
              <a:ext cx="44575" cy="39800"/>
            </a:xfrm>
            <a:custGeom>
              <a:avLst/>
              <a:gdLst/>
              <a:ahLst/>
              <a:cxnLst/>
              <a:rect l="l" t="t" r="r" b="b"/>
              <a:pathLst>
                <a:path w="1783" h="1592" extrusionOk="0">
                  <a:moveTo>
                    <a:pt x="892" y="0"/>
                  </a:moveTo>
                  <a:cubicBezTo>
                    <a:pt x="814" y="0"/>
                    <a:pt x="734" y="12"/>
                    <a:pt x="656" y="36"/>
                  </a:cubicBezTo>
                  <a:cubicBezTo>
                    <a:pt x="245" y="167"/>
                    <a:pt x="1" y="604"/>
                    <a:pt x="132" y="1032"/>
                  </a:cubicBezTo>
                  <a:cubicBezTo>
                    <a:pt x="238" y="1372"/>
                    <a:pt x="547" y="1592"/>
                    <a:pt x="888" y="1592"/>
                  </a:cubicBezTo>
                  <a:cubicBezTo>
                    <a:pt x="967" y="1592"/>
                    <a:pt x="1047" y="1580"/>
                    <a:pt x="1127" y="1556"/>
                  </a:cubicBezTo>
                  <a:cubicBezTo>
                    <a:pt x="1538" y="1425"/>
                    <a:pt x="1782" y="988"/>
                    <a:pt x="1651" y="560"/>
                  </a:cubicBezTo>
                  <a:cubicBezTo>
                    <a:pt x="1545" y="220"/>
                    <a:pt x="1231" y="0"/>
                    <a:pt x="8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2003700" y="680075"/>
              <a:ext cx="26000" cy="23150"/>
            </a:xfrm>
            <a:custGeom>
              <a:avLst/>
              <a:gdLst/>
              <a:ahLst/>
              <a:cxnLst/>
              <a:rect l="l" t="t" r="r" b="b"/>
              <a:pathLst>
                <a:path w="1040" h="926" extrusionOk="0">
                  <a:moveTo>
                    <a:pt x="523" y="0"/>
                  </a:moveTo>
                  <a:cubicBezTo>
                    <a:pt x="478" y="0"/>
                    <a:pt x="431" y="7"/>
                    <a:pt x="385" y="22"/>
                  </a:cubicBezTo>
                  <a:cubicBezTo>
                    <a:pt x="140" y="92"/>
                    <a:pt x="1" y="354"/>
                    <a:pt x="79" y="599"/>
                  </a:cubicBezTo>
                  <a:cubicBezTo>
                    <a:pt x="136" y="791"/>
                    <a:pt x="321" y="925"/>
                    <a:pt x="521" y="925"/>
                  </a:cubicBezTo>
                  <a:cubicBezTo>
                    <a:pt x="565" y="925"/>
                    <a:pt x="611" y="919"/>
                    <a:pt x="656" y="904"/>
                  </a:cubicBezTo>
                  <a:cubicBezTo>
                    <a:pt x="891" y="826"/>
                    <a:pt x="1040" y="564"/>
                    <a:pt x="961" y="328"/>
                  </a:cubicBezTo>
                  <a:cubicBezTo>
                    <a:pt x="897" y="130"/>
                    <a:pt x="719" y="0"/>
                    <a:pt x="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2142525" y="638375"/>
              <a:ext cx="38450" cy="34475"/>
            </a:xfrm>
            <a:custGeom>
              <a:avLst/>
              <a:gdLst/>
              <a:ahLst/>
              <a:cxnLst/>
              <a:rect l="l" t="t" r="r" b="b"/>
              <a:pathLst>
                <a:path w="1538" h="1379" extrusionOk="0">
                  <a:moveTo>
                    <a:pt x="768" y="0"/>
                  </a:moveTo>
                  <a:cubicBezTo>
                    <a:pt x="702" y="0"/>
                    <a:pt x="634" y="10"/>
                    <a:pt x="568" y="31"/>
                  </a:cubicBezTo>
                  <a:cubicBezTo>
                    <a:pt x="193" y="136"/>
                    <a:pt x="0" y="529"/>
                    <a:pt x="105" y="887"/>
                  </a:cubicBezTo>
                  <a:cubicBezTo>
                    <a:pt x="198" y="1194"/>
                    <a:pt x="471" y="1378"/>
                    <a:pt x="768" y="1378"/>
                  </a:cubicBezTo>
                  <a:cubicBezTo>
                    <a:pt x="835" y="1378"/>
                    <a:pt x="903" y="1369"/>
                    <a:pt x="970" y="1350"/>
                  </a:cubicBezTo>
                  <a:cubicBezTo>
                    <a:pt x="1336" y="1236"/>
                    <a:pt x="1537" y="843"/>
                    <a:pt x="1424" y="485"/>
                  </a:cubicBezTo>
                  <a:cubicBezTo>
                    <a:pt x="1338" y="194"/>
                    <a:pt x="1061" y="0"/>
                    <a:pt x="7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099075" y="610000"/>
              <a:ext cx="40850" cy="36125"/>
            </a:xfrm>
            <a:custGeom>
              <a:avLst/>
              <a:gdLst/>
              <a:ahLst/>
              <a:cxnLst/>
              <a:rect l="l" t="t" r="r" b="b"/>
              <a:pathLst>
                <a:path w="1634" h="1445" extrusionOk="0">
                  <a:moveTo>
                    <a:pt x="815" y="0"/>
                  </a:moveTo>
                  <a:cubicBezTo>
                    <a:pt x="745" y="0"/>
                    <a:pt x="674" y="10"/>
                    <a:pt x="603" y="31"/>
                  </a:cubicBezTo>
                  <a:cubicBezTo>
                    <a:pt x="219" y="145"/>
                    <a:pt x="1" y="555"/>
                    <a:pt x="123" y="931"/>
                  </a:cubicBezTo>
                  <a:cubicBezTo>
                    <a:pt x="222" y="1242"/>
                    <a:pt x="505" y="1445"/>
                    <a:pt x="814" y="1445"/>
                  </a:cubicBezTo>
                  <a:cubicBezTo>
                    <a:pt x="886" y="1445"/>
                    <a:pt x="959" y="1434"/>
                    <a:pt x="1031" y="1411"/>
                  </a:cubicBezTo>
                  <a:cubicBezTo>
                    <a:pt x="1415" y="1289"/>
                    <a:pt x="1634" y="887"/>
                    <a:pt x="1511" y="503"/>
                  </a:cubicBezTo>
                  <a:cubicBezTo>
                    <a:pt x="1412" y="196"/>
                    <a:pt x="1126" y="0"/>
                    <a:pt x="8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116525" y="674550"/>
              <a:ext cx="62875" cy="56125"/>
            </a:xfrm>
            <a:custGeom>
              <a:avLst/>
              <a:gdLst/>
              <a:ahLst/>
              <a:cxnLst/>
              <a:rect l="l" t="t" r="r" b="b"/>
              <a:pathLst>
                <a:path w="2515" h="2245" extrusionOk="0">
                  <a:moveTo>
                    <a:pt x="1268" y="0"/>
                  </a:moveTo>
                  <a:cubicBezTo>
                    <a:pt x="1158" y="0"/>
                    <a:pt x="1045" y="17"/>
                    <a:pt x="935" y="51"/>
                  </a:cubicBezTo>
                  <a:cubicBezTo>
                    <a:pt x="341" y="243"/>
                    <a:pt x="0" y="863"/>
                    <a:pt x="192" y="1448"/>
                  </a:cubicBezTo>
                  <a:cubicBezTo>
                    <a:pt x="341" y="1929"/>
                    <a:pt x="776" y="2244"/>
                    <a:pt x="1252" y="2244"/>
                  </a:cubicBezTo>
                  <a:cubicBezTo>
                    <a:pt x="1363" y="2244"/>
                    <a:pt x="1477" y="2227"/>
                    <a:pt x="1589" y="2190"/>
                  </a:cubicBezTo>
                  <a:cubicBezTo>
                    <a:pt x="2174" y="2007"/>
                    <a:pt x="2515" y="1387"/>
                    <a:pt x="2332" y="793"/>
                  </a:cubicBezTo>
                  <a:cubicBezTo>
                    <a:pt x="2190" y="305"/>
                    <a:pt x="1744" y="0"/>
                    <a:pt x="12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028550" y="721900"/>
              <a:ext cx="34950" cy="31400"/>
            </a:xfrm>
            <a:custGeom>
              <a:avLst/>
              <a:gdLst/>
              <a:ahLst/>
              <a:cxnLst/>
              <a:rect l="l" t="t" r="r" b="b"/>
              <a:pathLst>
                <a:path w="1398" h="1256" extrusionOk="0">
                  <a:moveTo>
                    <a:pt x="694" y="0"/>
                  </a:moveTo>
                  <a:cubicBezTo>
                    <a:pt x="635" y="0"/>
                    <a:pt x="575" y="9"/>
                    <a:pt x="515" y="26"/>
                  </a:cubicBezTo>
                  <a:cubicBezTo>
                    <a:pt x="183" y="122"/>
                    <a:pt x="0" y="471"/>
                    <a:pt x="96" y="812"/>
                  </a:cubicBezTo>
                  <a:cubicBezTo>
                    <a:pt x="175" y="1078"/>
                    <a:pt x="427" y="1256"/>
                    <a:pt x="704" y="1256"/>
                  </a:cubicBezTo>
                  <a:cubicBezTo>
                    <a:pt x="762" y="1256"/>
                    <a:pt x="822" y="1248"/>
                    <a:pt x="882" y="1231"/>
                  </a:cubicBezTo>
                  <a:cubicBezTo>
                    <a:pt x="1214" y="1126"/>
                    <a:pt x="1397" y="777"/>
                    <a:pt x="1301" y="445"/>
                  </a:cubicBezTo>
                  <a:cubicBezTo>
                    <a:pt x="1215" y="173"/>
                    <a:pt x="964" y="0"/>
                    <a:pt x="6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099275" y="755650"/>
              <a:ext cx="37125" cy="33200"/>
            </a:xfrm>
            <a:custGeom>
              <a:avLst/>
              <a:gdLst/>
              <a:ahLst/>
              <a:cxnLst/>
              <a:rect l="l" t="t" r="r" b="b"/>
              <a:pathLst>
                <a:path w="1485" h="1328" extrusionOk="0">
                  <a:moveTo>
                    <a:pt x="743" y="1"/>
                  </a:moveTo>
                  <a:cubicBezTo>
                    <a:pt x="679" y="1"/>
                    <a:pt x="615" y="10"/>
                    <a:pt x="550" y="29"/>
                  </a:cubicBezTo>
                  <a:cubicBezTo>
                    <a:pt x="201" y="143"/>
                    <a:pt x="0" y="509"/>
                    <a:pt x="114" y="859"/>
                  </a:cubicBezTo>
                  <a:cubicBezTo>
                    <a:pt x="198" y="1142"/>
                    <a:pt x="461" y="1327"/>
                    <a:pt x="743" y="1327"/>
                  </a:cubicBezTo>
                  <a:cubicBezTo>
                    <a:pt x="809" y="1327"/>
                    <a:pt x="877" y="1317"/>
                    <a:pt x="943" y="1295"/>
                  </a:cubicBezTo>
                  <a:cubicBezTo>
                    <a:pt x="1292" y="1191"/>
                    <a:pt x="1484" y="815"/>
                    <a:pt x="1380" y="466"/>
                  </a:cubicBezTo>
                  <a:cubicBezTo>
                    <a:pt x="1280" y="181"/>
                    <a:pt x="1023" y="1"/>
                    <a:pt x="7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987950" y="798700"/>
              <a:ext cx="51975" cy="46350"/>
            </a:xfrm>
            <a:custGeom>
              <a:avLst/>
              <a:gdLst/>
              <a:ahLst/>
              <a:cxnLst/>
              <a:rect l="l" t="t" r="r" b="b"/>
              <a:pathLst>
                <a:path w="2079" h="1854" extrusionOk="0">
                  <a:moveTo>
                    <a:pt x="1046" y="1"/>
                  </a:moveTo>
                  <a:cubicBezTo>
                    <a:pt x="955" y="1"/>
                    <a:pt x="861" y="15"/>
                    <a:pt x="769" y="45"/>
                  </a:cubicBezTo>
                  <a:cubicBezTo>
                    <a:pt x="271" y="193"/>
                    <a:pt x="0" y="708"/>
                    <a:pt x="157" y="1197"/>
                  </a:cubicBezTo>
                  <a:cubicBezTo>
                    <a:pt x="277" y="1599"/>
                    <a:pt x="636" y="1853"/>
                    <a:pt x="1028" y="1853"/>
                  </a:cubicBezTo>
                  <a:cubicBezTo>
                    <a:pt x="1121" y="1853"/>
                    <a:pt x="1216" y="1839"/>
                    <a:pt x="1310" y="1809"/>
                  </a:cubicBezTo>
                  <a:cubicBezTo>
                    <a:pt x="1799" y="1660"/>
                    <a:pt x="2078" y="1145"/>
                    <a:pt x="1921" y="656"/>
                  </a:cubicBezTo>
                  <a:cubicBezTo>
                    <a:pt x="1801" y="260"/>
                    <a:pt x="1439" y="1"/>
                    <a:pt x="10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513625" y="749900"/>
              <a:ext cx="59200" cy="53075"/>
            </a:xfrm>
            <a:custGeom>
              <a:avLst/>
              <a:gdLst/>
              <a:ahLst/>
              <a:cxnLst/>
              <a:rect l="l" t="t" r="r" b="b"/>
              <a:pathLst>
                <a:path w="2368" h="2123" extrusionOk="0">
                  <a:moveTo>
                    <a:pt x="1189" y="1"/>
                  </a:moveTo>
                  <a:cubicBezTo>
                    <a:pt x="1085" y="1"/>
                    <a:pt x="978" y="16"/>
                    <a:pt x="874" y="50"/>
                  </a:cubicBezTo>
                  <a:cubicBezTo>
                    <a:pt x="315" y="224"/>
                    <a:pt x="1" y="818"/>
                    <a:pt x="167" y="1377"/>
                  </a:cubicBezTo>
                  <a:cubicBezTo>
                    <a:pt x="309" y="1825"/>
                    <a:pt x="730" y="2123"/>
                    <a:pt x="1184" y="2123"/>
                  </a:cubicBezTo>
                  <a:cubicBezTo>
                    <a:pt x="1286" y="2123"/>
                    <a:pt x="1391" y="2108"/>
                    <a:pt x="1494" y="2075"/>
                  </a:cubicBezTo>
                  <a:cubicBezTo>
                    <a:pt x="2044" y="1901"/>
                    <a:pt x="2367" y="1307"/>
                    <a:pt x="2192" y="748"/>
                  </a:cubicBezTo>
                  <a:cubicBezTo>
                    <a:pt x="2051" y="288"/>
                    <a:pt x="1635" y="1"/>
                    <a:pt x="11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2551375" y="828525"/>
              <a:ext cx="60925" cy="54600"/>
            </a:xfrm>
            <a:custGeom>
              <a:avLst/>
              <a:gdLst/>
              <a:ahLst/>
              <a:cxnLst/>
              <a:rect l="l" t="t" r="r" b="b"/>
              <a:pathLst>
                <a:path w="2437" h="2184" extrusionOk="0">
                  <a:moveTo>
                    <a:pt x="1218" y="1"/>
                  </a:moveTo>
                  <a:cubicBezTo>
                    <a:pt x="1113" y="1"/>
                    <a:pt x="1005" y="16"/>
                    <a:pt x="900" y="48"/>
                  </a:cubicBezTo>
                  <a:cubicBezTo>
                    <a:pt x="315" y="223"/>
                    <a:pt x="0" y="834"/>
                    <a:pt x="175" y="1419"/>
                  </a:cubicBezTo>
                  <a:cubicBezTo>
                    <a:pt x="317" y="1888"/>
                    <a:pt x="748" y="2183"/>
                    <a:pt x="1214" y="2183"/>
                  </a:cubicBezTo>
                  <a:cubicBezTo>
                    <a:pt x="1321" y="2183"/>
                    <a:pt x="1429" y="2167"/>
                    <a:pt x="1537" y="2135"/>
                  </a:cubicBezTo>
                  <a:cubicBezTo>
                    <a:pt x="2122" y="1960"/>
                    <a:pt x="2436" y="1349"/>
                    <a:pt x="2262" y="773"/>
                  </a:cubicBezTo>
                  <a:cubicBezTo>
                    <a:pt x="2119" y="302"/>
                    <a:pt x="1686" y="1"/>
                    <a:pt x="1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2438300" y="813600"/>
              <a:ext cx="29475" cy="26375"/>
            </a:xfrm>
            <a:custGeom>
              <a:avLst/>
              <a:gdLst/>
              <a:ahLst/>
              <a:cxnLst/>
              <a:rect l="l" t="t" r="r" b="b"/>
              <a:pathLst>
                <a:path w="1179" h="1055" extrusionOk="0">
                  <a:moveTo>
                    <a:pt x="589" y="1"/>
                  </a:moveTo>
                  <a:cubicBezTo>
                    <a:pt x="539" y="1"/>
                    <a:pt x="487" y="9"/>
                    <a:pt x="437" y="25"/>
                  </a:cubicBezTo>
                  <a:cubicBezTo>
                    <a:pt x="149" y="112"/>
                    <a:pt x="0" y="409"/>
                    <a:pt x="88" y="680"/>
                  </a:cubicBezTo>
                  <a:cubicBezTo>
                    <a:pt x="158" y="913"/>
                    <a:pt x="359" y="1054"/>
                    <a:pt x="581" y="1054"/>
                  </a:cubicBezTo>
                  <a:cubicBezTo>
                    <a:pt x="634" y="1054"/>
                    <a:pt x="689" y="1046"/>
                    <a:pt x="742" y="1029"/>
                  </a:cubicBezTo>
                  <a:cubicBezTo>
                    <a:pt x="1022" y="942"/>
                    <a:pt x="1179" y="645"/>
                    <a:pt x="1092" y="374"/>
                  </a:cubicBezTo>
                  <a:cubicBezTo>
                    <a:pt x="1014" y="147"/>
                    <a:pt x="809" y="1"/>
                    <a:pt x="5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460575" y="869775"/>
              <a:ext cx="33425" cy="29825"/>
            </a:xfrm>
            <a:custGeom>
              <a:avLst/>
              <a:gdLst/>
              <a:ahLst/>
              <a:cxnLst/>
              <a:rect l="l" t="t" r="r" b="b"/>
              <a:pathLst>
                <a:path w="1337" h="1193" extrusionOk="0">
                  <a:moveTo>
                    <a:pt x="683" y="0"/>
                  </a:moveTo>
                  <a:cubicBezTo>
                    <a:pt x="622" y="0"/>
                    <a:pt x="560" y="10"/>
                    <a:pt x="498" y="31"/>
                  </a:cubicBezTo>
                  <a:cubicBezTo>
                    <a:pt x="175" y="127"/>
                    <a:pt x="1" y="450"/>
                    <a:pt x="105" y="773"/>
                  </a:cubicBezTo>
                  <a:cubicBezTo>
                    <a:pt x="184" y="1029"/>
                    <a:pt x="412" y="1192"/>
                    <a:pt x="669" y="1192"/>
                  </a:cubicBezTo>
                  <a:cubicBezTo>
                    <a:pt x="728" y="1192"/>
                    <a:pt x="788" y="1184"/>
                    <a:pt x="848" y="1166"/>
                  </a:cubicBezTo>
                  <a:cubicBezTo>
                    <a:pt x="1162" y="1061"/>
                    <a:pt x="1337" y="738"/>
                    <a:pt x="1232" y="424"/>
                  </a:cubicBezTo>
                  <a:cubicBezTo>
                    <a:pt x="1155" y="164"/>
                    <a:pt x="931" y="0"/>
                    <a:pt x="6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331"/>
        <p:cNvGrpSpPr/>
        <p:nvPr/>
      </p:nvGrpSpPr>
      <p:grpSpPr>
        <a:xfrm>
          <a:off x="0" y="0"/>
          <a:ext cx="0" cy="0"/>
          <a:chOff x="0" y="0"/>
          <a:chExt cx="0" cy="0"/>
        </a:xfrm>
      </p:grpSpPr>
      <p:grpSp>
        <p:nvGrpSpPr>
          <p:cNvPr id="2332" name="Google Shape;2332;p34"/>
          <p:cNvGrpSpPr/>
          <p:nvPr/>
        </p:nvGrpSpPr>
        <p:grpSpPr>
          <a:xfrm>
            <a:off x="7671650" y="4030475"/>
            <a:ext cx="1991250" cy="1993100"/>
            <a:chOff x="-2648350" y="135500"/>
            <a:chExt cx="1991250" cy="1993100"/>
          </a:xfrm>
        </p:grpSpPr>
        <p:sp>
          <p:nvSpPr>
            <p:cNvPr id="2333" name="Google Shape;2333;p34"/>
            <p:cNvSpPr/>
            <p:nvPr/>
          </p:nvSpPr>
          <p:spPr>
            <a:xfrm>
              <a:off x="-2590725" y="316250"/>
              <a:ext cx="1858525" cy="1812350"/>
            </a:xfrm>
            <a:custGeom>
              <a:avLst/>
              <a:gdLst/>
              <a:ahLst/>
              <a:cxnLst/>
              <a:rect l="l" t="t" r="r" b="b"/>
              <a:pathLst>
                <a:path w="74341" h="72494" extrusionOk="0">
                  <a:moveTo>
                    <a:pt x="27243" y="1"/>
                  </a:moveTo>
                  <a:cubicBezTo>
                    <a:pt x="22377" y="1"/>
                    <a:pt x="17663" y="2380"/>
                    <a:pt x="14827" y="6598"/>
                  </a:cubicBezTo>
                  <a:cubicBezTo>
                    <a:pt x="14198" y="5856"/>
                    <a:pt x="13412" y="5210"/>
                    <a:pt x="12513" y="4730"/>
                  </a:cubicBezTo>
                  <a:cubicBezTo>
                    <a:pt x="11356" y="4118"/>
                    <a:pt x="10114" y="3828"/>
                    <a:pt x="8889" y="3828"/>
                  </a:cubicBezTo>
                  <a:cubicBezTo>
                    <a:pt x="6094" y="3828"/>
                    <a:pt x="3390" y="5339"/>
                    <a:pt x="2000" y="7986"/>
                  </a:cubicBezTo>
                  <a:cubicBezTo>
                    <a:pt x="1" y="11793"/>
                    <a:pt x="1433" y="16491"/>
                    <a:pt x="5231" y="18499"/>
                  </a:cubicBezTo>
                  <a:cubicBezTo>
                    <a:pt x="5467" y="18630"/>
                    <a:pt x="5711" y="18735"/>
                    <a:pt x="5964" y="18831"/>
                  </a:cubicBezTo>
                  <a:cubicBezTo>
                    <a:pt x="5030" y="22263"/>
                    <a:pt x="5894" y="25904"/>
                    <a:pt x="8191" y="28523"/>
                  </a:cubicBezTo>
                  <a:cubicBezTo>
                    <a:pt x="7213" y="29527"/>
                    <a:pt x="6375" y="30680"/>
                    <a:pt x="5685" y="31963"/>
                  </a:cubicBezTo>
                  <a:cubicBezTo>
                    <a:pt x="1799" y="39333"/>
                    <a:pt x="4620" y="48457"/>
                    <a:pt x="11989" y="52343"/>
                  </a:cubicBezTo>
                  <a:cubicBezTo>
                    <a:pt x="14226" y="53530"/>
                    <a:pt x="16629" y="54088"/>
                    <a:pt x="18993" y="54088"/>
                  </a:cubicBezTo>
                  <a:cubicBezTo>
                    <a:pt x="19655" y="54088"/>
                    <a:pt x="20314" y="54044"/>
                    <a:pt x="20965" y="53958"/>
                  </a:cubicBezTo>
                  <a:lnTo>
                    <a:pt x="20965" y="53958"/>
                  </a:lnTo>
                  <a:cubicBezTo>
                    <a:pt x="19786" y="60525"/>
                    <a:pt x="22903" y="67379"/>
                    <a:pt x="29120" y="70671"/>
                  </a:cubicBezTo>
                  <a:cubicBezTo>
                    <a:pt x="31464" y="71908"/>
                    <a:pt x="33976" y="72494"/>
                    <a:pt x="36452" y="72494"/>
                  </a:cubicBezTo>
                  <a:cubicBezTo>
                    <a:pt x="42105" y="72494"/>
                    <a:pt x="47567" y="69439"/>
                    <a:pt x="50390" y="64096"/>
                  </a:cubicBezTo>
                  <a:cubicBezTo>
                    <a:pt x="51071" y="62821"/>
                    <a:pt x="51543" y="61503"/>
                    <a:pt x="51849" y="60158"/>
                  </a:cubicBezTo>
                  <a:cubicBezTo>
                    <a:pt x="52599" y="60036"/>
                    <a:pt x="53342" y="59826"/>
                    <a:pt x="54058" y="59555"/>
                  </a:cubicBezTo>
                  <a:cubicBezTo>
                    <a:pt x="54747" y="60175"/>
                    <a:pt x="55524" y="60725"/>
                    <a:pt x="56371" y="61179"/>
                  </a:cubicBezTo>
                  <a:cubicBezTo>
                    <a:pt x="58032" y="62057"/>
                    <a:pt x="59813" y="62473"/>
                    <a:pt x="61570" y="62473"/>
                  </a:cubicBezTo>
                  <a:cubicBezTo>
                    <a:pt x="65579" y="62473"/>
                    <a:pt x="69456" y="60308"/>
                    <a:pt x="71460" y="56525"/>
                  </a:cubicBezTo>
                  <a:cubicBezTo>
                    <a:pt x="74341" y="51077"/>
                    <a:pt x="72245" y="44319"/>
                    <a:pt x="66797" y="41437"/>
                  </a:cubicBezTo>
                  <a:cubicBezTo>
                    <a:pt x="66387" y="41219"/>
                    <a:pt x="65959" y="41036"/>
                    <a:pt x="65531" y="40870"/>
                  </a:cubicBezTo>
                  <a:cubicBezTo>
                    <a:pt x="66072" y="40197"/>
                    <a:pt x="66552" y="39455"/>
                    <a:pt x="66972" y="38669"/>
                  </a:cubicBezTo>
                  <a:cubicBezTo>
                    <a:pt x="70744" y="31536"/>
                    <a:pt x="68011" y="22699"/>
                    <a:pt x="60886" y="18945"/>
                  </a:cubicBezTo>
                  <a:cubicBezTo>
                    <a:pt x="60056" y="18508"/>
                    <a:pt x="59200" y="18159"/>
                    <a:pt x="58327" y="17897"/>
                  </a:cubicBezTo>
                  <a:cubicBezTo>
                    <a:pt x="58266" y="11916"/>
                    <a:pt x="55009" y="6162"/>
                    <a:pt x="49360" y="3175"/>
                  </a:cubicBezTo>
                  <a:cubicBezTo>
                    <a:pt x="46850" y="1850"/>
                    <a:pt x="44159" y="1221"/>
                    <a:pt x="41508" y="1221"/>
                  </a:cubicBezTo>
                  <a:cubicBezTo>
                    <a:pt x="39391" y="1221"/>
                    <a:pt x="37300" y="1622"/>
                    <a:pt x="35346" y="2389"/>
                  </a:cubicBezTo>
                  <a:cubicBezTo>
                    <a:pt x="34979" y="2154"/>
                    <a:pt x="34612" y="1927"/>
                    <a:pt x="34220" y="1735"/>
                  </a:cubicBezTo>
                  <a:cubicBezTo>
                    <a:pt x="31989" y="558"/>
                    <a:pt x="29599" y="1"/>
                    <a:pt x="272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34"/>
            <p:cNvSpPr/>
            <p:nvPr/>
          </p:nvSpPr>
          <p:spPr>
            <a:xfrm>
              <a:off x="-1301950" y="1843625"/>
              <a:ext cx="123575" cy="108250"/>
            </a:xfrm>
            <a:custGeom>
              <a:avLst/>
              <a:gdLst/>
              <a:ahLst/>
              <a:cxnLst/>
              <a:rect l="l" t="t" r="r" b="b"/>
              <a:pathLst>
                <a:path w="4943" h="4330" extrusionOk="0">
                  <a:moveTo>
                    <a:pt x="2475" y="0"/>
                  </a:moveTo>
                  <a:cubicBezTo>
                    <a:pt x="1694" y="0"/>
                    <a:pt x="943" y="423"/>
                    <a:pt x="559" y="1158"/>
                  </a:cubicBezTo>
                  <a:cubicBezTo>
                    <a:pt x="1" y="2215"/>
                    <a:pt x="402" y="3525"/>
                    <a:pt x="1459" y="4084"/>
                  </a:cubicBezTo>
                  <a:cubicBezTo>
                    <a:pt x="1782" y="4250"/>
                    <a:pt x="2128" y="4330"/>
                    <a:pt x="2468" y="4330"/>
                  </a:cubicBezTo>
                  <a:cubicBezTo>
                    <a:pt x="3249" y="4330"/>
                    <a:pt x="4001" y="3911"/>
                    <a:pt x="4384" y="3175"/>
                  </a:cubicBezTo>
                  <a:cubicBezTo>
                    <a:pt x="4943" y="2119"/>
                    <a:pt x="4541" y="809"/>
                    <a:pt x="3485" y="250"/>
                  </a:cubicBezTo>
                  <a:cubicBezTo>
                    <a:pt x="3161" y="81"/>
                    <a:pt x="2815" y="0"/>
                    <a:pt x="24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34"/>
            <p:cNvSpPr/>
            <p:nvPr/>
          </p:nvSpPr>
          <p:spPr>
            <a:xfrm>
              <a:off x="-1316350" y="1959950"/>
              <a:ext cx="57425" cy="50325"/>
            </a:xfrm>
            <a:custGeom>
              <a:avLst/>
              <a:gdLst/>
              <a:ahLst/>
              <a:cxnLst/>
              <a:rect l="l" t="t" r="r" b="b"/>
              <a:pathLst>
                <a:path w="2297" h="2013" extrusionOk="0">
                  <a:moveTo>
                    <a:pt x="1150" y="1"/>
                  </a:moveTo>
                  <a:cubicBezTo>
                    <a:pt x="791" y="1"/>
                    <a:pt x="443" y="193"/>
                    <a:pt x="262" y="531"/>
                  </a:cubicBezTo>
                  <a:cubicBezTo>
                    <a:pt x="0" y="1020"/>
                    <a:pt x="184" y="1631"/>
                    <a:pt x="673" y="1893"/>
                  </a:cubicBezTo>
                  <a:cubicBezTo>
                    <a:pt x="824" y="1974"/>
                    <a:pt x="987" y="2012"/>
                    <a:pt x="1147" y="2012"/>
                  </a:cubicBezTo>
                  <a:cubicBezTo>
                    <a:pt x="1506" y="2012"/>
                    <a:pt x="1854" y="1820"/>
                    <a:pt x="2035" y="1482"/>
                  </a:cubicBezTo>
                  <a:cubicBezTo>
                    <a:pt x="2297" y="993"/>
                    <a:pt x="2113" y="382"/>
                    <a:pt x="1624" y="120"/>
                  </a:cubicBezTo>
                  <a:cubicBezTo>
                    <a:pt x="1473" y="39"/>
                    <a:pt x="1310" y="1"/>
                    <a:pt x="1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34"/>
            <p:cNvSpPr/>
            <p:nvPr/>
          </p:nvSpPr>
          <p:spPr>
            <a:xfrm>
              <a:off x="-1126225" y="1904500"/>
              <a:ext cx="86250" cy="75475"/>
            </a:xfrm>
            <a:custGeom>
              <a:avLst/>
              <a:gdLst/>
              <a:ahLst/>
              <a:cxnLst/>
              <a:rect l="l" t="t" r="r" b="b"/>
              <a:pathLst>
                <a:path w="3450" h="3019" extrusionOk="0">
                  <a:moveTo>
                    <a:pt x="1734" y="1"/>
                  </a:moveTo>
                  <a:cubicBezTo>
                    <a:pt x="1191" y="1"/>
                    <a:pt x="667" y="293"/>
                    <a:pt x="393" y="810"/>
                  </a:cubicBezTo>
                  <a:cubicBezTo>
                    <a:pt x="1" y="1552"/>
                    <a:pt x="280" y="2452"/>
                    <a:pt x="1022" y="2845"/>
                  </a:cubicBezTo>
                  <a:cubicBezTo>
                    <a:pt x="1250" y="2963"/>
                    <a:pt x="1493" y="3019"/>
                    <a:pt x="1732" y="3019"/>
                  </a:cubicBezTo>
                  <a:cubicBezTo>
                    <a:pt x="2273" y="3019"/>
                    <a:pt x="2793" y="2731"/>
                    <a:pt x="3065" y="2216"/>
                  </a:cubicBezTo>
                  <a:cubicBezTo>
                    <a:pt x="3450" y="1474"/>
                    <a:pt x="3179" y="566"/>
                    <a:pt x="2437" y="173"/>
                  </a:cubicBezTo>
                  <a:cubicBezTo>
                    <a:pt x="2211" y="56"/>
                    <a:pt x="1971" y="1"/>
                    <a:pt x="1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34"/>
            <p:cNvSpPr/>
            <p:nvPr/>
          </p:nvSpPr>
          <p:spPr>
            <a:xfrm>
              <a:off x="-1000925" y="1920925"/>
              <a:ext cx="37125" cy="32550"/>
            </a:xfrm>
            <a:custGeom>
              <a:avLst/>
              <a:gdLst/>
              <a:ahLst/>
              <a:cxnLst/>
              <a:rect l="l" t="t" r="r" b="b"/>
              <a:pathLst>
                <a:path w="1485" h="1302" extrusionOk="0">
                  <a:moveTo>
                    <a:pt x="741" y="1"/>
                  </a:moveTo>
                  <a:cubicBezTo>
                    <a:pt x="503" y="1"/>
                    <a:pt x="273" y="126"/>
                    <a:pt x="158" y="345"/>
                  </a:cubicBezTo>
                  <a:cubicBezTo>
                    <a:pt x="0" y="660"/>
                    <a:pt x="114" y="1070"/>
                    <a:pt x="437" y="1227"/>
                  </a:cubicBezTo>
                  <a:cubicBezTo>
                    <a:pt x="532" y="1278"/>
                    <a:pt x="636" y="1301"/>
                    <a:pt x="738" y="1301"/>
                  </a:cubicBezTo>
                  <a:cubicBezTo>
                    <a:pt x="973" y="1301"/>
                    <a:pt x="1203" y="1176"/>
                    <a:pt x="1319" y="957"/>
                  </a:cubicBezTo>
                  <a:cubicBezTo>
                    <a:pt x="1485" y="642"/>
                    <a:pt x="1363" y="241"/>
                    <a:pt x="1048" y="75"/>
                  </a:cubicBezTo>
                  <a:cubicBezTo>
                    <a:pt x="950" y="24"/>
                    <a:pt x="845" y="1"/>
                    <a:pt x="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34"/>
            <p:cNvSpPr/>
            <p:nvPr/>
          </p:nvSpPr>
          <p:spPr>
            <a:xfrm>
              <a:off x="-2518025" y="997325"/>
              <a:ext cx="72050" cy="63025"/>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34"/>
            <p:cNvSpPr/>
            <p:nvPr/>
          </p:nvSpPr>
          <p:spPr>
            <a:xfrm>
              <a:off x="-2648350" y="985650"/>
              <a:ext cx="71850" cy="63025"/>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34"/>
            <p:cNvSpPr/>
            <p:nvPr/>
          </p:nvSpPr>
          <p:spPr>
            <a:xfrm>
              <a:off x="-2588325" y="889175"/>
              <a:ext cx="80575" cy="70375"/>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34"/>
            <p:cNvSpPr/>
            <p:nvPr/>
          </p:nvSpPr>
          <p:spPr>
            <a:xfrm>
              <a:off x="-2558850" y="797300"/>
              <a:ext cx="28825" cy="2510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34"/>
            <p:cNvSpPr/>
            <p:nvPr/>
          </p:nvSpPr>
          <p:spPr>
            <a:xfrm>
              <a:off x="-2641800" y="864400"/>
              <a:ext cx="37575" cy="32550"/>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34"/>
            <p:cNvSpPr/>
            <p:nvPr/>
          </p:nvSpPr>
          <p:spPr>
            <a:xfrm>
              <a:off x="-2626525" y="1077750"/>
              <a:ext cx="146725" cy="128675"/>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34"/>
            <p:cNvSpPr/>
            <p:nvPr/>
          </p:nvSpPr>
          <p:spPr>
            <a:xfrm>
              <a:off x="-1730875" y="273625"/>
              <a:ext cx="66375" cy="58025"/>
            </a:xfrm>
            <a:custGeom>
              <a:avLst/>
              <a:gdLst/>
              <a:ahLst/>
              <a:cxnLst/>
              <a:rect l="l" t="t" r="r" b="b"/>
              <a:pathLst>
                <a:path w="2655" h="2321" extrusionOk="0">
                  <a:moveTo>
                    <a:pt x="1324" y="1"/>
                  </a:moveTo>
                  <a:cubicBezTo>
                    <a:pt x="910" y="1"/>
                    <a:pt x="511" y="226"/>
                    <a:pt x="306" y="619"/>
                  </a:cubicBezTo>
                  <a:cubicBezTo>
                    <a:pt x="0" y="1187"/>
                    <a:pt x="218" y="1885"/>
                    <a:pt x="786" y="2182"/>
                  </a:cubicBezTo>
                  <a:cubicBezTo>
                    <a:pt x="960" y="2276"/>
                    <a:pt x="1147" y="2321"/>
                    <a:pt x="1331" y="2321"/>
                  </a:cubicBezTo>
                  <a:cubicBezTo>
                    <a:pt x="1745" y="2321"/>
                    <a:pt x="2143" y="2095"/>
                    <a:pt x="2349" y="1702"/>
                  </a:cubicBezTo>
                  <a:cubicBezTo>
                    <a:pt x="2655" y="1134"/>
                    <a:pt x="2436" y="436"/>
                    <a:pt x="1869" y="139"/>
                  </a:cubicBezTo>
                  <a:cubicBezTo>
                    <a:pt x="1694" y="45"/>
                    <a:pt x="1507" y="1"/>
                    <a:pt x="13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34"/>
            <p:cNvSpPr/>
            <p:nvPr/>
          </p:nvSpPr>
          <p:spPr>
            <a:xfrm>
              <a:off x="-1650125" y="221275"/>
              <a:ext cx="106125" cy="92875"/>
            </a:xfrm>
            <a:custGeom>
              <a:avLst/>
              <a:gdLst/>
              <a:ahLst/>
              <a:cxnLst/>
              <a:rect l="l" t="t" r="r" b="b"/>
              <a:pathLst>
                <a:path w="4245" h="3715" extrusionOk="0">
                  <a:moveTo>
                    <a:pt x="2127" y="0"/>
                  </a:moveTo>
                  <a:cubicBezTo>
                    <a:pt x="1461" y="0"/>
                    <a:pt x="815" y="362"/>
                    <a:pt x="481" y="993"/>
                  </a:cubicBezTo>
                  <a:cubicBezTo>
                    <a:pt x="1" y="1893"/>
                    <a:pt x="350" y="3019"/>
                    <a:pt x="1258" y="3499"/>
                  </a:cubicBezTo>
                  <a:cubicBezTo>
                    <a:pt x="1532" y="3645"/>
                    <a:pt x="1827" y="3715"/>
                    <a:pt x="2119" y="3715"/>
                  </a:cubicBezTo>
                  <a:cubicBezTo>
                    <a:pt x="2784" y="3715"/>
                    <a:pt x="3430" y="3354"/>
                    <a:pt x="3764" y="2722"/>
                  </a:cubicBezTo>
                  <a:cubicBezTo>
                    <a:pt x="4244" y="1814"/>
                    <a:pt x="3895" y="696"/>
                    <a:pt x="2987" y="216"/>
                  </a:cubicBezTo>
                  <a:cubicBezTo>
                    <a:pt x="2713" y="70"/>
                    <a:pt x="2418" y="0"/>
                    <a:pt x="2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34"/>
            <p:cNvSpPr/>
            <p:nvPr/>
          </p:nvSpPr>
          <p:spPr>
            <a:xfrm>
              <a:off x="-1867975" y="183975"/>
              <a:ext cx="100450" cy="88225"/>
            </a:xfrm>
            <a:custGeom>
              <a:avLst/>
              <a:gdLst/>
              <a:ahLst/>
              <a:cxnLst/>
              <a:rect l="l" t="t" r="r" b="b"/>
              <a:pathLst>
                <a:path w="4018" h="3529" extrusionOk="0">
                  <a:moveTo>
                    <a:pt x="2004" y="1"/>
                  </a:moveTo>
                  <a:cubicBezTo>
                    <a:pt x="1375" y="1"/>
                    <a:pt x="770" y="340"/>
                    <a:pt x="455" y="940"/>
                  </a:cubicBezTo>
                  <a:cubicBezTo>
                    <a:pt x="1" y="1795"/>
                    <a:pt x="333" y="2861"/>
                    <a:pt x="1179" y="3323"/>
                  </a:cubicBezTo>
                  <a:cubicBezTo>
                    <a:pt x="1444" y="3463"/>
                    <a:pt x="1727" y="3529"/>
                    <a:pt x="2005" y="3529"/>
                  </a:cubicBezTo>
                  <a:cubicBezTo>
                    <a:pt x="2636" y="3529"/>
                    <a:pt x="3242" y="3190"/>
                    <a:pt x="3563" y="2590"/>
                  </a:cubicBezTo>
                  <a:cubicBezTo>
                    <a:pt x="4017" y="1726"/>
                    <a:pt x="3694" y="669"/>
                    <a:pt x="2830" y="206"/>
                  </a:cubicBezTo>
                  <a:cubicBezTo>
                    <a:pt x="2565" y="67"/>
                    <a:pt x="2282" y="1"/>
                    <a:pt x="20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34"/>
            <p:cNvSpPr/>
            <p:nvPr/>
          </p:nvSpPr>
          <p:spPr>
            <a:xfrm>
              <a:off x="-1753800" y="135500"/>
              <a:ext cx="63100" cy="55300"/>
            </a:xfrm>
            <a:custGeom>
              <a:avLst/>
              <a:gdLst/>
              <a:ahLst/>
              <a:cxnLst/>
              <a:rect l="l" t="t" r="r" b="b"/>
              <a:pathLst>
                <a:path w="2524" h="2212" extrusionOk="0">
                  <a:moveTo>
                    <a:pt x="1256" y="1"/>
                  </a:moveTo>
                  <a:cubicBezTo>
                    <a:pt x="859" y="1"/>
                    <a:pt x="479" y="210"/>
                    <a:pt x="280" y="591"/>
                  </a:cubicBezTo>
                  <a:cubicBezTo>
                    <a:pt x="0" y="1132"/>
                    <a:pt x="210" y="1796"/>
                    <a:pt x="743" y="2084"/>
                  </a:cubicBezTo>
                  <a:cubicBezTo>
                    <a:pt x="909" y="2170"/>
                    <a:pt x="1088" y="2211"/>
                    <a:pt x="1264" y="2211"/>
                  </a:cubicBezTo>
                  <a:cubicBezTo>
                    <a:pt x="1660" y="2211"/>
                    <a:pt x="2042" y="2002"/>
                    <a:pt x="2236" y="1621"/>
                  </a:cubicBezTo>
                  <a:cubicBezTo>
                    <a:pt x="2524" y="1080"/>
                    <a:pt x="2323" y="416"/>
                    <a:pt x="1782" y="128"/>
                  </a:cubicBezTo>
                  <a:cubicBezTo>
                    <a:pt x="1612" y="42"/>
                    <a:pt x="1432" y="1"/>
                    <a:pt x="12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34"/>
            <p:cNvSpPr/>
            <p:nvPr/>
          </p:nvSpPr>
          <p:spPr>
            <a:xfrm>
              <a:off x="-1077325" y="689700"/>
              <a:ext cx="65950" cy="58025"/>
            </a:xfrm>
            <a:custGeom>
              <a:avLst/>
              <a:gdLst/>
              <a:ahLst/>
              <a:cxnLst/>
              <a:rect l="l" t="t" r="r" b="b"/>
              <a:pathLst>
                <a:path w="2638" h="2321" extrusionOk="0">
                  <a:moveTo>
                    <a:pt x="1306" y="0"/>
                  </a:moveTo>
                  <a:cubicBezTo>
                    <a:pt x="892" y="0"/>
                    <a:pt x="494" y="226"/>
                    <a:pt x="289" y="619"/>
                  </a:cubicBezTo>
                  <a:cubicBezTo>
                    <a:pt x="0" y="1178"/>
                    <a:pt x="219" y="1885"/>
                    <a:pt x="769" y="2182"/>
                  </a:cubicBezTo>
                  <a:cubicBezTo>
                    <a:pt x="943" y="2276"/>
                    <a:pt x="1130" y="2320"/>
                    <a:pt x="1314" y="2320"/>
                  </a:cubicBezTo>
                  <a:cubicBezTo>
                    <a:pt x="1728" y="2320"/>
                    <a:pt x="2126" y="2095"/>
                    <a:pt x="2332" y="1701"/>
                  </a:cubicBezTo>
                  <a:cubicBezTo>
                    <a:pt x="2637" y="1134"/>
                    <a:pt x="2419" y="435"/>
                    <a:pt x="1851" y="139"/>
                  </a:cubicBezTo>
                  <a:cubicBezTo>
                    <a:pt x="1677" y="45"/>
                    <a:pt x="1490" y="0"/>
                    <a:pt x="1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34"/>
            <p:cNvSpPr/>
            <p:nvPr/>
          </p:nvSpPr>
          <p:spPr>
            <a:xfrm>
              <a:off x="-1002675" y="790950"/>
              <a:ext cx="28625" cy="25325"/>
            </a:xfrm>
            <a:custGeom>
              <a:avLst/>
              <a:gdLst/>
              <a:ahLst/>
              <a:cxnLst/>
              <a:rect l="l" t="t" r="r" b="b"/>
              <a:pathLst>
                <a:path w="1145" h="1013" extrusionOk="0">
                  <a:moveTo>
                    <a:pt x="573" y="1"/>
                  </a:moveTo>
                  <a:cubicBezTo>
                    <a:pt x="395" y="1"/>
                    <a:pt x="222" y="97"/>
                    <a:pt x="132" y="271"/>
                  </a:cubicBezTo>
                  <a:cubicBezTo>
                    <a:pt x="1" y="524"/>
                    <a:pt x="88" y="830"/>
                    <a:pt x="341" y="952"/>
                  </a:cubicBezTo>
                  <a:cubicBezTo>
                    <a:pt x="417" y="993"/>
                    <a:pt x="499" y="1012"/>
                    <a:pt x="580" y="1012"/>
                  </a:cubicBezTo>
                  <a:cubicBezTo>
                    <a:pt x="759" y="1012"/>
                    <a:pt x="932" y="917"/>
                    <a:pt x="1022" y="742"/>
                  </a:cubicBezTo>
                  <a:cubicBezTo>
                    <a:pt x="1144" y="498"/>
                    <a:pt x="1057" y="192"/>
                    <a:pt x="813" y="61"/>
                  </a:cubicBezTo>
                  <a:cubicBezTo>
                    <a:pt x="736" y="21"/>
                    <a:pt x="654" y="1"/>
                    <a:pt x="5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34"/>
            <p:cNvSpPr/>
            <p:nvPr/>
          </p:nvSpPr>
          <p:spPr>
            <a:xfrm>
              <a:off x="-1115525" y="613675"/>
              <a:ext cx="60275" cy="52875"/>
            </a:xfrm>
            <a:custGeom>
              <a:avLst/>
              <a:gdLst/>
              <a:ahLst/>
              <a:cxnLst/>
              <a:rect l="l" t="t" r="r" b="b"/>
              <a:pathLst>
                <a:path w="2411" h="2115" extrusionOk="0">
                  <a:moveTo>
                    <a:pt x="1203" y="1"/>
                  </a:moveTo>
                  <a:cubicBezTo>
                    <a:pt x="823" y="1"/>
                    <a:pt x="459" y="203"/>
                    <a:pt x="271" y="560"/>
                  </a:cubicBezTo>
                  <a:cubicBezTo>
                    <a:pt x="0" y="1075"/>
                    <a:pt x="192" y="1721"/>
                    <a:pt x="708" y="1992"/>
                  </a:cubicBezTo>
                  <a:cubicBezTo>
                    <a:pt x="868" y="2075"/>
                    <a:pt x="1039" y="2115"/>
                    <a:pt x="1206" y="2115"/>
                  </a:cubicBezTo>
                  <a:cubicBezTo>
                    <a:pt x="1584" y="2115"/>
                    <a:pt x="1946" y="1913"/>
                    <a:pt x="2140" y="1555"/>
                  </a:cubicBezTo>
                  <a:cubicBezTo>
                    <a:pt x="2410" y="1032"/>
                    <a:pt x="2209" y="394"/>
                    <a:pt x="1703" y="123"/>
                  </a:cubicBezTo>
                  <a:cubicBezTo>
                    <a:pt x="1542" y="40"/>
                    <a:pt x="1371" y="1"/>
                    <a:pt x="1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34"/>
            <p:cNvSpPr/>
            <p:nvPr/>
          </p:nvSpPr>
          <p:spPr>
            <a:xfrm>
              <a:off x="-966650" y="702750"/>
              <a:ext cx="48925" cy="42825"/>
            </a:xfrm>
            <a:custGeom>
              <a:avLst/>
              <a:gdLst/>
              <a:ahLst/>
              <a:cxnLst/>
              <a:rect l="l" t="t" r="r" b="b"/>
              <a:pathLst>
                <a:path w="1957" h="1713" extrusionOk="0">
                  <a:moveTo>
                    <a:pt x="985" y="0"/>
                  </a:moveTo>
                  <a:cubicBezTo>
                    <a:pt x="674" y="0"/>
                    <a:pt x="371" y="168"/>
                    <a:pt x="219" y="455"/>
                  </a:cubicBezTo>
                  <a:cubicBezTo>
                    <a:pt x="0" y="874"/>
                    <a:pt x="166" y="1398"/>
                    <a:pt x="577" y="1616"/>
                  </a:cubicBezTo>
                  <a:cubicBezTo>
                    <a:pt x="703" y="1682"/>
                    <a:pt x="838" y="1713"/>
                    <a:pt x="972" y="1713"/>
                  </a:cubicBezTo>
                  <a:cubicBezTo>
                    <a:pt x="1283" y="1713"/>
                    <a:pt x="1585" y="1545"/>
                    <a:pt x="1738" y="1258"/>
                  </a:cubicBezTo>
                  <a:cubicBezTo>
                    <a:pt x="1956" y="839"/>
                    <a:pt x="1790" y="315"/>
                    <a:pt x="1380" y="97"/>
                  </a:cubicBezTo>
                  <a:cubicBezTo>
                    <a:pt x="1254" y="31"/>
                    <a:pt x="1119" y="0"/>
                    <a:pt x="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34"/>
            <p:cNvSpPr/>
            <p:nvPr/>
          </p:nvSpPr>
          <p:spPr>
            <a:xfrm>
              <a:off x="-892875" y="1293025"/>
              <a:ext cx="91925" cy="80475"/>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34"/>
            <p:cNvSpPr/>
            <p:nvPr/>
          </p:nvSpPr>
          <p:spPr>
            <a:xfrm>
              <a:off x="-785900" y="1417000"/>
              <a:ext cx="72050" cy="63025"/>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34"/>
            <p:cNvSpPr/>
            <p:nvPr/>
          </p:nvSpPr>
          <p:spPr>
            <a:xfrm>
              <a:off x="-754925" y="1343800"/>
              <a:ext cx="31475" cy="27450"/>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34"/>
            <p:cNvSpPr/>
            <p:nvPr/>
          </p:nvSpPr>
          <p:spPr>
            <a:xfrm>
              <a:off x="-708625" y="1420000"/>
              <a:ext cx="51525" cy="45325"/>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34"/>
            <p:cNvSpPr/>
            <p:nvPr/>
          </p:nvSpPr>
          <p:spPr>
            <a:xfrm>
              <a:off x="-716725" y="1286975"/>
              <a:ext cx="57675" cy="50475"/>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34"/>
            <p:cNvSpPr/>
            <p:nvPr/>
          </p:nvSpPr>
          <p:spPr>
            <a:xfrm>
              <a:off x="-872125" y="1141475"/>
              <a:ext cx="126400" cy="110750"/>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34"/>
            <p:cNvSpPr/>
            <p:nvPr/>
          </p:nvSpPr>
          <p:spPr>
            <a:xfrm>
              <a:off x="-730900" y="1222875"/>
              <a:ext cx="31675" cy="27550"/>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34"/>
            <p:cNvSpPr/>
            <p:nvPr/>
          </p:nvSpPr>
          <p:spPr>
            <a:xfrm>
              <a:off x="-2158300" y="170350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34"/>
            <p:cNvSpPr/>
            <p:nvPr/>
          </p:nvSpPr>
          <p:spPr>
            <a:xfrm>
              <a:off x="-2263725" y="169500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34"/>
            <p:cNvSpPr/>
            <p:nvPr/>
          </p:nvSpPr>
          <p:spPr>
            <a:xfrm>
              <a:off x="-2232500" y="176065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34"/>
            <p:cNvSpPr/>
            <p:nvPr/>
          </p:nvSpPr>
          <p:spPr>
            <a:xfrm>
              <a:off x="-2354750" y="174455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34"/>
            <p:cNvSpPr/>
            <p:nvPr/>
          </p:nvSpPr>
          <p:spPr>
            <a:xfrm>
              <a:off x="-2518025" y="15894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34"/>
            <p:cNvSpPr/>
            <p:nvPr/>
          </p:nvSpPr>
          <p:spPr>
            <a:xfrm>
              <a:off x="-2384650" y="16359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5" name="Google Shape;2365;p34"/>
          <p:cNvGrpSpPr/>
          <p:nvPr/>
        </p:nvGrpSpPr>
        <p:grpSpPr>
          <a:xfrm>
            <a:off x="-197288" y="-787348"/>
            <a:ext cx="2460289" cy="2285970"/>
            <a:chOff x="-1413375" y="2010250"/>
            <a:chExt cx="1358450" cy="1262200"/>
          </a:xfrm>
        </p:grpSpPr>
        <p:sp>
          <p:nvSpPr>
            <p:cNvPr id="2366" name="Google Shape;2366;p34"/>
            <p:cNvSpPr/>
            <p:nvPr/>
          </p:nvSpPr>
          <p:spPr>
            <a:xfrm>
              <a:off x="-1286975" y="2028600"/>
              <a:ext cx="1232050" cy="1003075"/>
            </a:xfrm>
            <a:custGeom>
              <a:avLst/>
              <a:gdLst/>
              <a:ahLst/>
              <a:cxnLst/>
              <a:rect l="l" t="t" r="r" b="b"/>
              <a:pathLst>
                <a:path w="49282" h="40123" extrusionOk="0">
                  <a:moveTo>
                    <a:pt x="27662" y="0"/>
                  </a:moveTo>
                  <a:cubicBezTo>
                    <a:pt x="19864" y="0"/>
                    <a:pt x="13543" y="6322"/>
                    <a:pt x="13543" y="14111"/>
                  </a:cubicBezTo>
                  <a:cubicBezTo>
                    <a:pt x="13543" y="14215"/>
                    <a:pt x="13560" y="14311"/>
                    <a:pt x="13560" y="14407"/>
                  </a:cubicBezTo>
                  <a:cubicBezTo>
                    <a:pt x="12233" y="13648"/>
                    <a:pt x="10696" y="13211"/>
                    <a:pt x="9064" y="13211"/>
                  </a:cubicBezTo>
                  <a:cubicBezTo>
                    <a:pt x="4060" y="13211"/>
                    <a:pt x="0" y="17271"/>
                    <a:pt x="0" y="22266"/>
                  </a:cubicBezTo>
                  <a:cubicBezTo>
                    <a:pt x="0" y="27269"/>
                    <a:pt x="4060" y="31329"/>
                    <a:pt x="9064" y="31329"/>
                  </a:cubicBezTo>
                  <a:cubicBezTo>
                    <a:pt x="9308" y="31329"/>
                    <a:pt x="9561" y="31312"/>
                    <a:pt x="9806" y="31294"/>
                  </a:cubicBezTo>
                  <a:lnTo>
                    <a:pt x="9806" y="31294"/>
                  </a:lnTo>
                  <a:cubicBezTo>
                    <a:pt x="9788" y="31434"/>
                    <a:pt x="9788" y="31591"/>
                    <a:pt x="9788" y="31731"/>
                  </a:cubicBezTo>
                  <a:cubicBezTo>
                    <a:pt x="9788" y="36280"/>
                    <a:pt x="13482" y="39974"/>
                    <a:pt x="18031" y="39974"/>
                  </a:cubicBezTo>
                  <a:cubicBezTo>
                    <a:pt x="19978" y="39974"/>
                    <a:pt x="21750" y="39293"/>
                    <a:pt x="23165" y="38166"/>
                  </a:cubicBezTo>
                  <a:lnTo>
                    <a:pt x="23252" y="38166"/>
                  </a:lnTo>
                  <a:cubicBezTo>
                    <a:pt x="24667" y="38166"/>
                    <a:pt x="26020" y="37887"/>
                    <a:pt x="27251" y="37363"/>
                  </a:cubicBezTo>
                  <a:cubicBezTo>
                    <a:pt x="28255" y="39022"/>
                    <a:pt x="30072" y="40122"/>
                    <a:pt x="32141" y="40122"/>
                  </a:cubicBezTo>
                  <a:cubicBezTo>
                    <a:pt x="34568" y="40122"/>
                    <a:pt x="36629" y="38603"/>
                    <a:pt x="37459" y="36472"/>
                  </a:cubicBezTo>
                  <a:cubicBezTo>
                    <a:pt x="37808" y="36507"/>
                    <a:pt x="38148" y="36533"/>
                    <a:pt x="38506" y="36533"/>
                  </a:cubicBezTo>
                  <a:cubicBezTo>
                    <a:pt x="44452" y="36533"/>
                    <a:pt x="49281" y="31705"/>
                    <a:pt x="49281" y="25759"/>
                  </a:cubicBezTo>
                  <a:cubicBezTo>
                    <a:pt x="49281" y="22580"/>
                    <a:pt x="47893" y="19716"/>
                    <a:pt x="45692" y="17752"/>
                  </a:cubicBezTo>
                  <a:cubicBezTo>
                    <a:pt x="46696" y="16686"/>
                    <a:pt x="47316" y="15272"/>
                    <a:pt x="47316" y="13700"/>
                  </a:cubicBezTo>
                  <a:cubicBezTo>
                    <a:pt x="47316" y="10461"/>
                    <a:pt x="44688" y="7824"/>
                    <a:pt x="41440" y="7824"/>
                  </a:cubicBezTo>
                  <a:cubicBezTo>
                    <a:pt x="41073" y="7824"/>
                    <a:pt x="40698" y="7868"/>
                    <a:pt x="40349" y="7937"/>
                  </a:cubicBezTo>
                  <a:cubicBezTo>
                    <a:pt x="38061" y="3231"/>
                    <a:pt x="33232" y="0"/>
                    <a:pt x="276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34"/>
            <p:cNvSpPr/>
            <p:nvPr/>
          </p:nvSpPr>
          <p:spPr>
            <a:xfrm>
              <a:off x="-1020675" y="2309750"/>
              <a:ext cx="24700" cy="24475"/>
            </a:xfrm>
            <a:custGeom>
              <a:avLst/>
              <a:gdLst/>
              <a:ahLst/>
              <a:cxnLst/>
              <a:rect l="l" t="t" r="r" b="b"/>
              <a:pathLst>
                <a:path w="988" h="979" extrusionOk="0">
                  <a:moveTo>
                    <a:pt x="490" y="1"/>
                  </a:moveTo>
                  <a:cubicBezTo>
                    <a:pt x="219" y="1"/>
                    <a:pt x="1" y="219"/>
                    <a:pt x="1" y="490"/>
                  </a:cubicBezTo>
                  <a:cubicBezTo>
                    <a:pt x="1" y="760"/>
                    <a:pt x="219" y="979"/>
                    <a:pt x="490" y="979"/>
                  </a:cubicBezTo>
                  <a:cubicBezTo>
                    <a:pt x="769" y="979"/>
                    <a:pt x="987" y="760"/>
                    <a:pt x="987" y="490"/>
                  </a:cubicBezTo>
                  <a:cubicBezTo>
                    <a:pt x="987" y="219"/>
                    <a:pt x="769" y="1"/>
                    <a:pt x="4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34"/>
            <p:cNvSpPr/>
            <p:nvPr/>
          </p:nvSpPr>
          <p:spPr>
            <a:xfrm>
              <a:off x="-991850" y="2247100"/>
              <a:ext cx="31225" cy="31250"/>
            </a:xfrm>
            <a:custGeom>
              <a:avLst/>
              <a:gdLst/>
              <a:ahLst/>
              <a:cxnLst/>
              <a:rect l="l" t="t" r="r" b="b"/>
              <a:pathLst>
                <a:path w="1249" h="1250" extrusionOk="0">
                  <a:moveTo>
                    <a:pt x="629" y="1"/>
                  </a:moveTo>
                  <a:cubicBezTo>
                    <a:pt x="288" y="1"/>
                    <a:pt x="0" y="271"/>
                    <a:pt x="0" y="629"/>
                  </a:cubicBezTo>
                  <a:cubicBezTo>
                    <a:pt x="0" y="961"/>
                    <a:pt x="280" y="1249"/>
                    <a:pt x="629" y="1249"/>
                  </a:cubicBezTo>
                  <a:cubicBezTo>
                    <a:pt x="969" y="1249"/>
                    <a:pt x="1249" y="979"/>
                    <a:pt x="1249" y="629"/>
                  </a:cubicBezTo>
                  <a:cubicBezTo>
                    <a:pt x="1249" y="280"/>
                    <a:pt x="969" y="1"/>
                    <a:pt x="6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34"/>
            <p:cNvSpPr/>
            <p:nvPr/>
          </p:nvSpPr>
          <p:spPr>
            <a:xfrm>
              <a:off x="-1049050" y="2213050"/>
              <a:ext cx="47625" cy="47625"/>
            </a:xfrm>
            <a:custGeom>
              <a:avLst/>
              <a:gdLst/>
              <a:ahLst/>
              <a:cxnLst/>
              <a:rect l="l" t="t" r="r" b="b"/>
              <a:pathLst>
                <a:path w="1905" h="1905" extrusionOk="0">
                  <a:moveTo>
                    <a:pt x="952" y="1"/>
                  </a:moveTo>
                  <a:cubicBezTo>
                    <a:pt x="428" y="1"/>
                    <a:pt x="1" y="428"/>
                    <a:pt x="1" y="952"/>
                  </a:cubicBezTo>
                  <a:cubicBezTo>
                    <a:pt x="1" y="1476"/>
                    <a:pt x="428" y="1904"/>
                    <a:pt x="952" y="1904"/>
                  </a:cubicBezTo>
                  <a:cubicBezTo>
                    <a:pt x="1476" y="1904"/>
                    <a:pt x="1904" y="1476"/>
                    <a:pt x="1904" y="952"/>
                  </a:cubicBezTo>
                  <a:cubicBezTo>
                    <a:pt x="1904" y="428"/>
                    <a:pt x="1476" y="1"/>
                    <a:pt x="9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34"/>
            <p:cNvSpPr/>
            <p:nvPr/>
          </p:nvSpPr>
          <p:spPr>
            <a:xfrm>
              <a:off x="-955175" y="2150625"/>
              <a:ext cx="58300" cy="58300"/>
            </a:xfrm>
            <a:custGeom>
              <a:avLst/>
              <a:gdLst/>
              <a:ahLst/>
              <a:cxnLst/>
              <a:rect l="l" t="t" r="r" b="b"/>
              <a:pathLst>
                <a:path w="2332" h="2332" extrusionOk="0">
                  <a:moveTo>
                    <a:pt x="1170" y="0"/>
                  </a:moveTo>
                  <a:cubicBezTo>
                    <a:pt x="524" y="0"/>
                    <a:pt x="0" y="524"/>
                    <a:pt x="0" y="1170"/>
                  </a:cubicBezTo>
                  <a:cubicBezTo>
                    <a:pt x="0" y="1808"/>
                    <a:pt x="524" y="2332"/>
                    <a:pt x="1170" y="2332"/>
                  </a:cubicBezTo>
                  <a:cubicBezTo>
                    <a:pt x="1816" y="2332"/>
                    <a:pt x="2331" y="1808"/>
                    <a:pt x="2331" y="1170"/>
                  </a:cubicBezTo>
                  <a:cubicBezTo>
                    <a:pt x="2331" y="524"/>
                    <a:pt x="1816" y="0"/>
                    <a:pt x="1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34"/>
            <p:cNvSpPr/>
            <p:nvPr/>
          </p:nvSpPr>
          <p:spPr>
            <a:xfrm>
              <a:off x="-1075025" y="2279625"/>
              <a:ext cx="30150" cy="30150"/>
            </a:xfrm>
            <a:custGeom>
              <a:avLst/>
              <a:gdLst/>
              <a:ahLst/>
              <a:cxnLst/>
              <a:rect l="l" t="t" r="r" b="b"/>
              <a:pathLst>
                <a:path w="1206" h="1206" extrusionOk="0">
                  <a:moveTo>
                    <a:pt x="603" y="1"/>
                  </a:moveTo>
                  <a:cubicBezTo>
                    <a:pt x="280" y="1"/>
                    <a:pt x="0" y="271"/>
                    <a:pt x="0" y="603"/>
                  </a:cubicBezTo>
                  <a:cubicBezTo>
                    <a:pt x="0" y="926"/>
                    <a:pt x="280" y="1206"/>
                    <a:pt x="603" y="1206"/>
                  </a:cubicBezTo>
                  <a:cubicBezTo>
                    <a:pt x="935" y="1206"/>
                    <a:pt x="1205" y="926"/>
                    <a:pt x="1205" y="603"/>
                  </a:cubicBezTo>
                  <a:cubicBezTo>
                    <a:pt x="1205" y="271"/>
                    <a:pt x="935" y="1"/>
                    <a:pt x="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34"/>
            <p:cNvSpPr/>
            <p:nvPr/>
          </p:nvSpPr>
          <p:spPr>
            <a:xfrm>
              <a:off x="-1131775" y="2252550"/>
              <a:ext cx="25775" cy="25800"/>
            </a:xfrm>
            <a:custGeom>
              <a:avLst/>
              <a:gdLst/>
              <a:ahLst/>
              <a:cxnLst/>
              <a:rect l="l" t="t" r="r" b="b"/>
              <a:pathLst>
                <a:path w="1031" h="1032" extrusionOk="0">
                  <a:moveTo>
                    <a:pt x="515" y="1"/>
                  </a:moveTo>
                  <a:cubicBezTo>
                    <a:pt x="236" y="1"/>
                    <a:pt x="0" y="237"/>
                    <a:pt x="0" y="516"/>
                  </a:cubicBezTo>
                  <a:cubicBezTo>
                    <a:pt x="0" y="804"/>
                    <a:pt x="236" y="1031"/>
                    <a:pt x="515" y="1031"/>
                  </a:cubicBezTo>
                  <a:cubicBezTo>
                    <a:pt x="804" y="1031"/>
                    <a:pt x="1031" y="804"/>
                    <a:pt x="1031" y="516"/>
                  </a:cubicBezTo>
                  <a:cubicBezTo>
                    <a:pt x="1031" y="237"/>
                    <a:pt x="786" y="1"/>
                    <a:pt x="5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34"/>
            <p:cNvSpPr/>
            <p:nvPr/>
          </p:nvSpPr>
          <p:spPr>
            <a:xfrm>
              <a:off x="-1255775" y="2751350"/>
              <a:ext cx="46300" cy="46525"/>
            </a:xfrm>
            <a:custGeom>
              <a:avLst/>
              <a:gdLst/>
              <a:ahLst/>
              <a:cxnLst/>
              <a:rect l="l" t="t" r="r" b="b"/>
              <a:pathLst>
                <a:path w="1852" h="1861" extrusionOk="0">
                  <a:moveTo>
                    <a:pt x="926" y="1"/>
                  </a:moveTo>
                  <a:cubicBezTo>
                    <a:pt x="411" y="1"/>
                    <a:pt x="1" y="420"/>
                    <a:pt x="1" y="935"/>
                  </a:cubicBezTo>
                  <a:cubicBezTo>
                    <a:pt x="1" y="1441"/>
                    <a:pt x="411" y="1861"/>
                    <a:pt x="926" y="1861"/>
                  </a:cubicBezTo>
                  <a:cubicBezTo>
                    <a:pt x="1433" y="1861"/>
                    <a:pt x="1852" y="1441"/>
                    <a:pt x="1852" y="935"/>
                  </a:cubicBezTo>
                  <a:cubicBezTo>
                    <a:pt x="1852" y="420"/>
                    <a:pt x="1433" y="1"/>
                    <a:pt x="9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34"/>
            <p:cNvSpPr/>
            <p:nvPr/>
          </p:nvSpPr>
          <p:spPr>
            <a:xfrm>
              <a:off x="-1346800" y="2712075"/>
              <a:ext cx="44775" cy="44750"/>
            </a:xfrm>
            <a:custGeom>
              <a:avLst/>
              <a:gdLst/>
              <a:ahLst/>
              <a:cxnLst/>
              <a:rect l="l" t="t" r="r" b="b"/>
              <a:pathLst>
                <a:path w="1791" h="1790" extrusionOk="0">
                  <a:moveTo>
                    <a:pt x="900" y="0"/>
                  </a:moveTo>
                  <a:cubicBezTo>
                    <a:pt x="402" y="0"/>
                    <a:pt x="1" y="410"/>
                    <a:pt x="1" y="899"/>
                  </a:cubicBezTo>
                  <a:cubicBezTo>
                    <a:pt x="1" y="1388"/>
                    <a:pt x="402" y="1790"/>
                    <a:pt x="900" y="1790"/>
                  </a:cubicBezTo>
                  <a:cubicBezTo>
                    <a:pt x="1389" y="1790"/>
                    <a:pt x="1791" y="1388"/>
                    <a:pt x="1791" y="899"/>
                  </a:cubicBezTo>
                  <a:cubicBezTo>
                    <a:pt x="1791" y="410"/>
                    <a:pt x="1389" y="0"/>
                    <a:pt x="9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34"/>
            <p:cNvSpPr/>
            <p:nvPr/>
          </p:nvSpPr>
          <p:spPr>
            <a:xfrm>
              <a:off x="-1329325" y="2678000"/>
              <a:ext cx="21850" cy="21875"/>
            </a:xfrm>
            <a:custGeom>
              <a:avLst/>
              <a:gdLst/>
              <a:ahLst/>
              <a:cxnLst/>
              <a:rect l="l" t="t" r="r" b="b"/>
              <a:pathLst>
                <a:path w="874" h="875" extrusionOk="0">
                  <a:moveTo>
                    <a:pt x="437" y="1"/>
                  </a:moveTo>
                  <a:cubicBezTo>
                    <a:pt x="201" y="1"/>
                    <a:pt x="0" y="202"/>
                    <a:pt x="0" y="437"/>
                  </a:cubicBezTo>
                  <a:cubicBezTo>
                    <a:pt x="0" y="682"/>
                    <a:pt x="201" y="874"/>
                    <a:pt x="437" y="874"/>
                  </a:cubicBezTo>
                  <a:cubicBezTo>
                    <a:pt x="681" y="874"/>
                    <a:pt x="873" y="682"/>
                    <a:pt x="873" y="437"/>
                  </a:cubicBezTo>
                  <a:cubicBezTo>
                    <a:pt x="873" y="202"/>
                    <a:pt x="681" y="10"/>
                    <a:pt x="4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34"/>
            <p:cNvSpPr/>
            <p:nvPr/>
          </p:nvSpPr>
          <p:spPr>
            <a:xfrm>
              <a:off x="-1413375" y="2718825"/>
              <a:ext cx="39325" cy="39325"/>
            </a:xfrm>
            <a:custGeom>
              <a:avLst/>
              <a:gdLst/>
              <a:ahLst/>
              <a:cxnLst/>
              <a:rect l="l" t="t" r="r" b="b"/>
              <a:pathLst>
                <a:path w="1573" h="1573" extrusionOk="0">
                  <a:moveTo>
                    <a:pt x="786" y="1"/>
                  </a:moveTo>
                  <a:cubicBezTo>
                    <a:pt x="359" y="1"/>
                    <a:pt x="1" y="359"/>
                    <a:pt x="1" y="787"/>
                  </a:cubicBezTo>
                  <a:cubicBezTo>
                    <a:pt x="1" y="1223"/>
                    <a:pt x="359" y="1572"/>
                    <a:pt x="786" y="1572"/>
                  </a:cubicBezTo>
                  <a:cubicBezTo>
                    <a:pt x="1223" y="1572"/>
                    <a:pt x="1572" y="1223"/>
                    <a:pt x="1572" y="787"/>
                  </a:cubicBezTo>
                  <a:cubicBezTo>
                    <a:pt x="1572" y="359"/>
                    <a:pt x="1223" y="1"/>
                    <a:pt x="7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34"/>
            <p:cNvSpPr/>
            <p:nvPr/>
          </p:nvSpPr>
          <p:spPr>
            <a:xfrm>
              <a:off x="-1312950" y="2792600"/>
              <a:ext cx="22925" cy="22950"/>
            </a:xfrm>
            <a:custGeom>
              <a:avLst/>
              <a:gdLst/>
              <a:ahLst/>
              <a:cxnLst/>
              <a:rect l="l" t="t" r="r" b="b"/>
              <a:pathLst>
                <a:path w="917" h="918" extrusionOk="0">
                  <a:moveTo>
                    <a:pt x="463" y="1"/>
                  </a:moveTo>
                  <a:cubicBezTo>
                    <a:pt x="210" y="1"/>
                    <a:pt x="0" y="211"/>
                    <a:pt x="0" y="455"/>
                  </a:cubicBezTo>
                  <a:cubicBezTo>
                    <a:pt x="0" y="708"/>
                    <a:pt x="210" y="918"/>
                    <a:pt x="463" y="918"/>
                  </a:cubicBezTo>
                  <a:cubicBezTo>
                    <a:pt x="716" y="918"/>
                    <a:pt x="917" y="708"/>
                    <a:pt x="917" y="455"/>
                  </a:cubicBezTo>
                  <a:cubicBezTo>
                    <a:pt x="917" y="211"/>
                    <a:pt x="716" y="1"/>
                    <a:pt x="4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34"/>
            <p:cNvSpPr/>
            <p:nvPr/>
          </p:nvSpPr>
          <p:spPr>
            <a:xfrm>
              <a:off x="-732300" y="3030550"/>
              <a:ext cx="39300" cy="39325"/>
            </a:xfrm>
            <a:custGeom>
              <a:avLst/>
              <a:gdLst/>
              <a:ahLst/>
              <a:cxnLst/>
              <a:rect l="l" t="t" r="r" b="b"/>
              <a:pathLst>
                <a:path w="1572" h="1573" extrusionOk="0">
                  <a:moveTo>
                    <a:pt x="786" y="0"/>
                  </a:moveTo>
                  <a:cubicBezTo>
                    <a:pt x="358" y="0"/>
                    <a:pt x="0" y="350"/>
                    <a:pt x="0" y="786"/>
                  </a:cubicBezTo>
                  <a:cubicBezTo>
                    <a:pt x="0" y="1223"/>
                    <a:pt x="358" y="1572"/>
                    <a:pt x="786" y="1572"/>
                  </a:cubicBezTo>
                  <a:cubicBezTo>
                    <a:pt x="1222" y="1572"/>
                    <a:pt x="1572" y="1223"/>
                    <a:pt x="1572" y="786"/>
                  </a:cubicBezTo>
                  <a:cubicBezTo>
                    <a:pt x="1572" y="350"/>
                    <a:pt x="1222" y="0"/>
                    <a:pt x="7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34"/>
            <p:cNvSpPr/>
            <p:nvPr/>
          </p:nvSpPr>
          <p:spPr>
            <a:xfrm>
              <a:off x="-832725" y="3061550"/>
              <a:ext cx="39325" cy="39525"/>
            </a:xfrm>
            <a:custGeom>
              <a:avLst/>
              <a:gdLst/>
              <a:ahLst/>
              <a:cxnLst/>
              <a:rect l="l" t="t" r="r" b="b"/>
              <a:pathLst>
                <a:path w="1573" h="1581" extrusionOk="0">
                  <a:moveTo>
                    <a:pt x="786" y="0"/>
                  </a:moveTo>
                  <a:cubicBezTo>
                    <a:pt x="350" y="0"/>
                    <a:pt x="1" y="358"/>
                    <a:pt x="1" y="795"/>
                  </a:cubicBezTo>
                  <a:cubicBezTo>
                    <a:pt x="1" y="1231"/>
                    <a:pt x="350" y="1581"/>
                    <a:pt x="786" y="1581"/>
                  </a:cubicBezTo>
                  <a:cubicBezTo>
                    <a:pt x="1223" y="1581"/>
                    <a:pt x="1572" y="1231"/>
                    <a:pt x="1572" y="795"/>
                  </a:cubicBezTo>
                  <a:cubicBezTo>
                    <a:pt x="1572" y="358"/>
                    <a:pt x="1214" y="0"/>
                    <a:pt x="7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34"/>
            <p:cNvSpPr/>
            <p:nvPr/>
          </p:nvSpPr>
          <p:spPr>
            <a:xfrm>
              <a:off x="-773125" y="3092750"/>
              <a:ext cx="57200" cy="57450"/>
            </a:xfrm>
            <a:custGeom>
              <a:avLst/>
              <a:gdLst/>
              <a:ahLst/>
              <a:cxnLst/>
              <a:rect l="l" t="t" r="r" b="b"/>
              <a:pathLst>
                <a:path w="2288" h="2298" extrusionOk="0">
                  <a:moveTo>
                    <a:pt x="1144" y="1"/>
                  </a:moveTo>
                  <a:cubicBezTo>
                    <a:pt x="515" y="1"/>
                    <a:pt x="0" y="516"/>
                    <a:pt x="0" y="1145"/>
                  </a:cubicBezTo>
                  <a:cubicBezTo>
                    <a:pt x="0" y="1782"/>
                    <a:pt x="515" y="2297"/>
                    <a:pt x="1144" y="2297"/>
                  </a:cubicBezTo>
                  <a:cubicBezTo>
                    <a:pt x="1781" y="2297"/>
                    <a:pt x="2288" y="1782"/>
                    <a:pt x="2288" y="1145"/>
                  </a:cubicBezTo>
                  <a:cubicBezTo>
                    <a:pt x="2288" y="525"/>
                    <a:pt x="1781" y="10"/>
                    <a:pt x="11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34"/>
            <p:cNvSpPr/>
            <p:nvPr/>
          </p:nvSpPr>
          <p:spPr>
            <a:xfrm>
              <a:off x="-846475" y="3128350"/>
              <a:ext cx="21850" cy="21850"/>
            </a:xfrm>
            <a:custGeom>
              <a:avLst/>
              <a:gdLst/>
              <a:ahLst/>
              <a:cxnLst/>
              <a:rect l="l" t="t" r="r" b="b"/>
              <a:pathLst>
                <a:path w="874" h="874" extrusionOk="0">
                  <a:moveTo>
                    <a:pt x="437" y="0"/>
                  </a:moveTo>
                  <a:cubicBezTo>
                    <a:pt x="193" y="0"/>
                    <a:pt x="0" y="192"/>
                    <a:pt x="0" y="437"/>
                  </a:cubicBezTo>
                  <a:cubicBezTo>
                    <a:pt x="0" y="673"/>
                    <a:pt x="193" y="873"/>
                    <a:pt x="437" y="873"/>
                  </a:cubicBezTo>
                  <a:cubicBezTo>
                    <a:pt x="673" y="873"/>
                    <a:pt x="874" y="673"/>
                    <a:pt x="874" y="437"/>
                  </a:cubicBezTo>
                  <a:cubicBezTo>
                    <a:pt x="874" y="192"/>
                    <a:pt x="673"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34"/>
            <p:cNvSpPr/>
            <p:nvPr/>
          </p:nvSpPr>
          <p:spPr>
            <a:xfrm>
              <a:off x="-695650" y="3077925"/>
              <a:ext cx="54600" cy="54600"/>
            </a:xfrm>
            <a:custGeom>
              <a:avLst/>
              <a:gdLst/>
              <a:ahLst/>
              <a:cxnLst/>
              <a:rect l="l" t="t" r="r" b="b"/>
              <a:pathLst>
                <a:path w="2184" h="2184" extrusionOk="0">
                  <a:moveTo>
                    <a:pt x="1092" y="0"/>
                  </a:moveTo>
                  <a:cubicBezTo>
                    <a:pt x="490" y="0"/>
                    <a:pt x="1" y="498"/>
                    <a:pt x="1" y="1092"/>
                  </a:cubicBezTo>
                  <a:cubicBezTo>
                    <a:pt x="1" y="1694"/>
                    <a:pt x="490" y="2183"/>
                    <a:pt x="1092" y="2183"/>
                  </a:cubicBezTo>
                  <a:cubicBezTo>
                    <a:pt x="1695" y="2183"/>
                    <a:pt x="2184" y="1694"/>
                    <a:pt x="2184" y="1092"/>
                  </a:cubicBezTo>
                  <a:cubicBezTo>
                    <a:pt x="2184" y="489"/>
                    <a:pt x="1695" y="0"/>
                    <a:pt x="10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34"/>
            <p:cNvSpPr/>
            <p:nvPr/>
          </p:nvSpPr>
          <p:spPr>
            <a:xfrm>
              <a:off x="-781425" y="3173150"/>
              <a:ext cx="83625" cy="80200"/>
            </a:xfrm>
            <a:custGeom>
              <a:avLst/>
              <a:gdLst/>
              <a:ahLst/>
              <a:cxnLst/>
              <a:rect l="l" t="t" r="r" b="b"/>
              <a:pathLst>
                <a:path w="3345" h="3208" extrusionOk="0">
                  <a:moveTo>
                    <a:pt x="1664" y="1"/>
                  </a:moveTo>
                  <a:cubicBezTo>
                    <a:pt x="843" y="1"/>
                    <a:pt x="145" y="632"/>
                    <a:pt x="79" y="1474"/>
                  </a:cubicBezTo>
                  <a:cubicBezTo>
                    <a:pt x="0" y="2356"/>
                    <a:pt x="655" y="3124"/>
                    <a:pt x="1537" y="3203"/>
                  </a:cubicBezTo>
                  <a:cubicBezTo>
                    <a:pt x="1581" y="3206"/>
                    <a:pt x="1624" y="3208"/>
                    <a:pt x="1667" y="3208"/>
                  </a:cubicBezTo>
                  <a:cubicBezTo>
                    <a:pt x="2501" y="3208"/>
                    <a:pt x="3200" y="2574"/>
                    <a:pt x="3275" y="1736"/>
                  </a:cubicBezTo>
                  <a:cubicBezTo>
                    <a:pt x="3345" y="854"/>
                    <a:pt x="2690" y="77"/>
                    <a:pt x="1808" y="7"/>
                  </a:cubicBezTo>
                  <a:cubicBezTo>
                    <a:pt x="1760" y="3"/>
                    <a:pt x="1712" y="1"/>
                    <a:pt x="16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34"/>
            <p:cNvSpPr/>
            <p:nvPr/>
          </p:nvSpPr>
          <p:spPr>
            <a:xfrm>
              <a:off x="-627325" y="3082075"/>
              <a:ext cx="23175" cy="22925"/>
            </a:xfrm>
            <a:custGeom>
              <a:avLst/>
              <a:gdLst/>
              <a:ahLst/>
              <a:cxnLst/>
              <a:rect l="l" t="t" r="r" b="b"/>
              <a:pathLst>
                <a:path w="927" h="917" extrusionOk="0">
                  <a:moveTo>
                    <a:pt x="464" y="0"/>
                  </a:moveTo>
                  <a:cubicBezTo>
                    <a:pt x="210" y="0"/>
                    <a:pt x="1" y="210"/>
                    <a:pt x="1" y="463"/>
                  </a:cubicBezTo>
                  <a:cubicBezTo>
                    <a:pt x="1" y="707"/>
                    <a:pt x="210" y="917"/>
                    <a:pt x="464" y="917"/>
                  </a:cubicBezTo>
                  <a:cubicBezTo>
                    <a:pt x="717" y="917"/>
                    <a:pt x="926" y="707"/>
                    <a:pt x="926" y="463"/>
                  </a:cubicBezTo>
                  <a:cubicBezTo>
                    <a:pt x="926" y="210"/>
                    <a:pt x="717" y="0"/>
                    <a:pt x="4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34"/>
            <p:cNvSpPr/>
            <p:nvPr/>
          </p:nvSpPr>
          <p:spPr>
            <a:xfrm>
              <a:off x="-647625" y="3197750"/>
              <a:ext cx="20125" cy="20325"/>
            </a:xfrm>
            <a:custGeom>
              <a:avLst/>
              <a:gdLst/>
              <a:ahLst/>
              <a:cxnLst/>
              <a:rect l="l" t="t" r="r" b="b"/>
              <a:pathLst>
                <a:path w="805" h="813" extrusionOk="0">
                  <a:moveTo>
                    <a:pt x="417" y="1"/>
                  </a:moveTo>
                  <a:cubicBezTo>
                    <a:pt x="413" y="1"/>
                    <a:pt x="408" y="1"/>
                    <a:pt x="403" y="1"/>
                  </a:cubicBezTo>
                  <a:cubicBezTo>
                    <a:pt x="184" y="1"/>
                    <a:pt x="1" y="175"/>
                    <a:pt x="1" y="411"/>
                  </a:cubicBezTo>
                  <a:cubicBezTo>
                    <a:pt x="1" y="630"/>
                    <a:pt x="176" y="813"/>
                    <a:pt x="403" y="813"/>
                  </a:cubicBezTo>
                  <a:cubicBezTo>
                    <a:pt x="621" y="813"/>
                    <a:pt x="804" y="638"/>
                    <a:pt x="804" y="411"/>
                  </a:cubicBezTo>
                  <a:cubicBezTo>
                    <a:pt x="804" y="181"/>
                    <a:pt x="629" y="1"/>
                    <a:pt x="4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34"/>
            <p:cNvSpPr/>
            <p:nvPr/>
          </p:nvSpPr>
          <p:spPr>
            <a:xfrm>
              <a:off x="-842100" y="3235750"/>
              <a:ext cx="36475" cy="36700"/>
            </a:xfrm>
            <a:custGeom>
              <a:avLst/>
              <a:gdLst/>
              <a:ahLst/>
              <a:cxnLst/>
              <a:rect l="l" t="t" r="r" b="b"/>
              <a:pathLst>
                <a:path w="1459" h="1468" extrusionOk="0">
                  <a:moveTo>
                    <a:pt x="725" y="0"/>
                  </a:moveTo>
                  <a:cubicBezTo>
                    <a:pt x="323" y="0"/>
                    <a:pt x="0" y="323"/>
                    <a:pt x="0" y="734"/>
                  </a:cubicBezTo>
                  <a:cubicBezTo>
                    <a:pt x="0" y="1135"/>
                    <a:pt x="323" y="1467"/>
                    <a:pt x="725" y="1467"/>
                  </a:cubicBezTo>
                  <a:cubicBezTo>
                    <a:pt x="1135" y="1467"/>
                    <a:pt x="1458" y="1135"/>
                    <a:pt x="1458" y="734"/>
                  </a:cubicBezTo>
                  <a:cubicBezTo>
                    <a:pt x="1458" y="332"/>
                    <a:pt x="1135" y="0"/>
                    <a:pt x="7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34"/>
            <p:cNvSpPr/>
            <p:nvPr/>
          </p:nvSpPr>
          <p:spPr>
            <a:xfrm>
              <a:off x="-204500" y="2934075"/>
              <a:ext cx="52850" cy="52850"/>
            </a:xfrm>
            <a:custGeom>
              <a:avLst/>
              <a:gdLst/>
              <a:ahLst/>
              <a:cxnLst/>
              <a:rect l="l" t="t" r="r" b="b"/>
              <a:pathLst>
                <a:path w="2114" h="2114" extrusionOk="0">
                  <a:moveTo>
                    <a:pt x="1057" y="0"/>
                  </a:moveTo>
                  <a:cubicBezTo>
                    <a:pt x="481" y="0"/>
                    <a:pt x="1" y="480"/>
                    <a:pt x="1" y="1057"/>
                  </a:cubicBezTo>
                  <a:cubicBezTo>
                    <a:pt x="1" y="1633"/>
                    <a:pt x="481" y="2113"/>
                    <a:pt x="1057" y="2113"/>
                  </a:cubicBezTo>
                  <a:cubicBezTo>
                    <a:pt x="1634" y="2113"/>
                    <a:pt x="2114" y="1642"/>
                    <a:pt x="2114" y="1057"/>
                  </a:cubicBezTo>
                  <a:cubicBezTo>
                    <a:pt x="2114" y="463"/>
                    <a:pt x="1634" y="0"/>
                    <a:pt x="10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34"/>
            <p:cNvSpPr/>
            <p:nvPr/>
          </p:nvSpPr>
          <p:spPr>
            <a:xfrm>
              <a:off x="-131150" y="2901150"/>
              <a:ext cx="46300" cy="43600"/>
            </a:xfrm>
            <a:custGeom>
              <a:avLst/>
              <a:gdLst/>
              <a:ahLst/>
              <a:cxnLst/>
              <a:rect l="l" t="t" r="r" b="b"/>
              <a:pathLst>
                <a:path w="1852" h="1744" extrusionOk="0">
                  <a:moveTo>
                    <a:pt x="933" y="0"/>
                  </a:moveTo>
                  <a:cubicBezTo>
                    <a:pt x="896" y="0"/>
                    <a:pt x="859" y="3"/>
                    <a:pt x="821" y="7"/>
                  </a:cubicBezTo>
                  <a:cubicBezTo>
                    <a:pt x="341" y="68"/>
                    <a:pt x="1" y="505"/>
                    <a:pt x="62" y="977"/>
                  </a:cubicBezTo>
                  <a:cubicBezTo>
                    <a:pt x="118" y="1419"/>
                    <a:pt x="494" y="1743"/>
                    <a:pt x="928" y="1743"/>
                  </a:cubicBezTo>
                  <a:cubicBezTo>
                    <a:pt x="965" y="1743"/>
                    <a:pt x="1002" y="1741"/>
                    <a:pt x="1040" y="1736"/>
                  </a:cubicBezTo>
                  <a:cubicBezTo>
                    <a:pt x="1511" y="1684"/>
                    <a:pt x="1852" y="1247"/>
                    <a:pt x="1799" y="767"/>
                  </a:cubicBezTo>
                  <a:cubicBezTo>
                    <a:pt x="1743" y="324"/>
                    <a:pt x="1368" y="0"/>
                    <a:pt x="9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34"/>
            <p:cNvSpPr/>
            <p:nvPr/>
          </p:nvSpPr>
          <p:spPr>
            <a:xfrm>
              <a:off x="-269750" y="2962525"/>
              <a:ext cx="43450" cy="40900"/>
            </a:xfrm>
            <a:custGeom>
              <a:avLst/>
              <a:gdLst/>
              <a:ahLst/>
              <a:cxnLst/>
              <a:rect l="l" t="t" r="r" b="b"/>
              <a:pathLst>
                <a:path w="1738" h="1636" extrusionOk="0">
                  <a:moveTo>
                    <a:pt x="871" y="0"/>
                  </a:moveTo>
                  <a:cubicBezTo>
                    <a:pt x="458" y="0"/>
                    <a:pt x="109" y="301"/>
                    <a:pt x="53" y="722"/>
                  </a:cubicBezTo>
                  <a:cubicBezTo>
                    <a:pt x="0" y="1167"/>
                    <a:pt x="315" y="1578"/>
                    <a:pt x="769" y="1630"/>
                  </a:cubicBezTo>
                  <a:cubicBezTo>
                    <a:pt x="801" y="1634"/>
                    <a:pt x="833" y="1636"/>
                    <a:pt x="866" y="1636"/>
                  </a:cubicBezTo>
                  <a:cubicBezTo>
                    <a:pt x="1272" y="1636"/>
                    <a:pt x="1628" y="1335"/>
                    <a:pt x="1677" y="914"/>
                  </a:cubicBezTo>
                  <a:cubicBezTo>
                    <a:pt x="1738" y="469"/>
                    <a:pt x="1415" y="58"/>
                    <a:pt x="969" y="6"/>
                  </a:cubicBezTo>
                  <a:cubicBezTo>
                    <a:pt x="936" y="2"/>
                    <a:pt x="903" y="0"/>
                    <a:pt x="8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34"/>
            <p:cNvSpPr/>
            <p:nvPr/>
          </p:nvSpPr>
          <p:spPr>
            <a:xfrm>
              <a:off x="-187025" y="3019425"/>
              <a:ext cx="21850" cy="21850"/>
            </a:xfrm>
            <a:custGeom>
              <a:avLst/>
              <a:gdLst/>
              <a:ahLst/>
              <a:cxnLst/>
              <a:rect l="l" t="t" r="r" b="b"/>
              <a:pathLst>
                <a:path w="874" h="874" extrusionOk="0">
                  <a:moveTo>
                    <a:pt x="437" y="0"/>
                  </a:moveTo>
                  <a:cubicBezTo>
                    <a:pt x="193" y="0"/>
                    <a:pt x="0" y="192"/>
                    <a:pt x="0" y="437"/>
                  </a:cubicBezTo>
                  <a:cubicBezTo>
                    <a:pt x="0" y="672"/>
                    <a:pt x="193" y="873"/>
                    <a:pt x="437" y="873"/>
                  </a:cubicBezTo>
                  <a:cubicBezTo>
                    <a:pt x="673" y="873"/>
                    <a:pt x="874" y="672"/>
                    <a:pt x="874" y="437"/>
                  </a:cubicBezTo>
                  <a:cubicBezTo>
                    <a:pt x="874" y="192"/>
                    <a:pt x="690" y="9"/>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34"/>
            <p:cNvSpPr/>
            <p:nvPr/>
          </p:nvSpPr>
          <p:spPr>
            <a:xfrm>
              <a:off x="-322800" y="3007400"/>
              <a:ext cx="36700" cy="36500"/>
            </a:xfrm>
            <a:custGeom>
              <a:avLst/>
              <a:gdLst/>
              <a:ahLst/>
              <a:cxnLst/>
              <a:rect l="l" t="t" r="r" b="b"/>
              <a:pathLst>
                <a:path w="1468" h="1460" extrusionOk="0">
                  <a:moveTo>
                    <a:pt x="734" y="1"/>
                  </a:moveTo>
                  <a:cubicBezTo>
                    <a:pt x="332" y="1"/>
                    <a:pt x="0" y="324"/>
                    <a:pt x="0" y="734"/>
                  </a:cubicBezTo>
                  <a:cubicBezTo>
                    <a:pt x="0" y="1136"/>
                    <a:pt x="332" y="1459"/>
                    <a:pt x="734" y="1459"/>
                  </a:cubicBezTo>
                  <a:cubicBezTo>
                    <a:pt x="1136" y="1459"/>
                    <a:pt x="1467" y="1136"/>
                    <a:pt x="1467" y="734"/>
                  </a:cubicBezTo>
                  <a:cubicBezTo>
                    <a:pt x="1467" y="324"/>
                    <a:pt x="1136" y="1"/>
                    <a:pt x="7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34"/>
            <p:cNvSpPr/>
            <p:nvPr/>
          </p:nvSpPr>
          <p:spPr>
            <a:xfrm>
              <a:off x="-256225" y="2161525"/>
              <a:ext cx="25775" cy="25575"/>
            </a:xfrm>
            <a:custGeom>
              <a:avLst/>
              <a:gdLst/>
              <a:ahLst/>
              <a:cxnLst/>
              <a:rect l="l" t="t" r="r" b="b"/>
              <a:pathLst>
                <a:path w="1031" h="1023" extrusionOk="0">
                  <a:moveTo>
                    <a:pt x="516" y="1"/>
                  </a:moveTo>
                  <a:cubicBezTo>
                    <a:pt x="236" y="1"/>
                    <a:pt x="1" y="228"/>
                    <a:pt x="1" y="516"/>
                  </a:cubicBezTo>
                  <a:cubicBezTo>
                    <a:pt x="1" y="795"/>
                    <a:pt x="236" y="1022"/>
                    <a:pt x="516" y="1022"/>
                  </a:cubicBezTo>
                  <a:cubicBezTo>
                    <a:pt x="804" y="1022"/>
                    <a:pt x="1031" y="795"/>
                    <a:pt x="1031" y="516"/>
                  </a:cubicBezTo>
                  <a:cubicBezTo>
                    <a:pt x="1031" y="228"/>
                    <a:pt x="804" y="1"/>
                    <a:pt x="5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34"/>
            <p:cNvSpPr/>
            <p:nvPr/>
          </p:nvSpPr>
          <p:spPr>
            <a:xfrm>
              <a:off x="-175900" y="2145175"/>
              <a:ext cx="36700" cy="36475"/>
            </a:xfrm>
            <a:custGeom>
              <a:avLst/>
              <a:gdLst/>
              <a:ahLst/>
              <a:cxnLst/>
              <a:rect l="l" t="t" r="r" b="b"/>
              <a:pathLst>
                <a:path w="1468" h="1459" extrusionOk="0">
                  <a:moveTo>
                    <a:pt x="734" y="0"/>
                  </a:moveTo>
                  <a:cubicBezTo>
                    <a:pt x="333" y="0"/>
                    <a:pt x="1" y="323"/>
                    <a:pt x="1" y="733"/>
                  </a:cubicBezTo>
                  <a:cubicBezTo>
                    <a:pt x="1" y="1135"/>
                    <a:pt x="333" y="1458"/>
                    <a:pt x="734" y="1458"/>
                  </a:cubicBezTo>
                  <a:cubicBezTo>
                    <a:pt x="1136" y="1458"/>
                    <a:pt x="1468" y="1135"/>
                    <a:pt x="1468" y="733"/>
                  </a:cubicBezTo>
                  <a:cubicBezTo>
                    <a:pt x="1468" y="323"/>
                    <a:pt x="1136" y="0"/>
                    <a:pt x="7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34"/>
            <p:cNvSpPr/>
            <p:nvPr/>
          </p:nvSpPr>
          <p:spPr>
            <a:xfrm>
              <a:off x="-238550" y="2059375"/>
              <a:ext cx="49150" cy="49150"/>
            </a:xfrm>
            <a:custGeom>
              <a:avLst/>
              <a:gdLst/>
              <a:ahLst/>
              <a:cxnLst/>
              <a:rect l="l" t="t" r="r" b="b"/>
              <a:pathLst>
                <a:path w="1966" h="1966" extrusionOk="0">
                  <a:moveTo>
                    <a:pt x="979" y="0"/>
                  </a:moveTo>
                  <a:cubicBezTo>
                    <a:pt x="437" y="0"/>
                    <a:pt x="1" y="437"/>
                    <a:pt x="1" y="987"/>
                  </a:cubicBezTo>
                  <a:cubicBezTo>
                    <a:pt x="1" y="1529"/>
                    <a:pt x="437" y="1965"/>
                    <a:pt x="979" y="1965"/>
                  </a:cubicBezTo>
                  <a:cubicBezTo>
                    <a:pt x="1529" y="1965"/>
                    <a:pt x="1965" y="1529"/>
                    <a:pt x="1965" y="987"/>
                  </a:cubicBezTo>
                  <a:cubicBezTo>
                    <a:pt x="1965" y="437"/>
                    <a:pt x="1529" y="0"/>
                    <a:pt x="9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34"/>
            <p:cNvSpPr/>
            <p:nvPr/>
          </p:nvSpPr>
          <p:spPr>
            <a:xfrm>
              <a:off x="-331100" y="2052600"/>
              <a:ext cx="29925" cy="30150"/>
            </a:xfrm>
            <a:custGeom>
              <a:avLst/>
              <a:gdLst/>
              <a:ahLst/>
              <a:cxnLst/>
              <a:rect l="l" t="t" r="r" b="b"/>
              <a:pathLst>
                <a:path w="1197" h="1206" extrusionOk="0">
                  <a:moveTo>
                    <a:pt x="594" y="1"/>
                  </a:moveTo>
                  <a:cubicBezTo>
                    <a:pt x="271" y="1"/>
                    <a:pt x="1" y="271"/>
                    <a:pt x="1" y="603"/>
                  </a:cubicBezTo>
                  <a:cubicBezTo>
                    <a:pt x="1" y="926"/>
                    <a:pt x="271" y="1206"/>
                    <a:pt x="594" y="1206"/>
                  </a:cubicBezTo>
                  <a:cubicBezTo>
                    <a:pt x="926" y="1206"/>
                    <a:pt x="1197" y="926"/>
                    <a:pt x="1197" y="603"/>
                  </a:cubicBezTo>
                  <a:cubicBezTo>
                    <a:pt x="1197" y="271"/>
                    <a:pt x="926" y="1"/>
                    <a:pt x="5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34"/>
            <p:cNvSpPr/>
            <p:nvPr/>
          </p:nvSpPr>
          <p:spPr>
            <a:xfrm>
              <a:off x="-281975" y="2026625"/>
              <a:ext cx="27300" cy="27325"/>
            </a:xfrm>
            <a:custGeom>
              <a:avLst/>
              <a:gdLst/>
              <a:ahLst/>
              <a:cxnLst/>
              <a:rect l="l" t="t" r="r" b="b"/>
              <a:pathLst>
                <a:path w="1092" h="1093" extrusionOk="0">
                  <a:moveTo>
                    <a:pt x="542" y="1"/>
                  </a:moveTo>
                  <a:cubicBezTo>
                    <a:pt x="245" y="1"/>
                    <a:pt x="0" y="245"/>
                    <a:pt x="0" y="551"/>
                  </a:cubicBezTo>
                  <a:cubicBezTo>
                    <a:pt x="0" y="848"/>
                    <a:pt x="245" y="1092"/>
                    <a:pt x="542" y="1092"/>
                  </a:cubicBezTo>
                  <a:cubicBezTo>
                    <a:pt x="847" y="1092"/>
                    <a:pt x="1092" y="848"/>
                    <a:pt x="1092" y="551"/>
                  </a:cubicBezTo>
                  <a:cubicBezTo>
                    <a:pt x="1092" y="245"/>
                    <a:pt x="847" y="1"/>
                    <a:pt x="5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34"/>
            <p:cNvSpPr/>
            <p:nvPr/>
          </p:nvSpPr>
          <p:spPr>
            <a:xfrm>
              <a:off x="-302500" y="2106950"/>
              <a:ext cx="24475" cy="24475"/>
            </a:xfrm>
            <a:custGeom>
              <a:avLst/>
              <a:gdLst/>
              <a:ahLst/>
              <a:cxnLst/>
              <a:rect l="l" t="t" r="r" b="b"/>
              <a:pathLst>
                <a:path w="979" h="979" extrusionOk="0">
                  <a:moveTo>
                    <a:pt x="489" y="1"/>
                  </a:moveTo>
                  <a:cubicBezTo>
                    <a:pt x="219" y="1"/>
                    <a:pt x="0" y="219"/>
                    <a:pt x="0" y="490"/>
                  </a:cubicBezTo>
                  <a:cubicBezTo>
                    <a:pt x="0" y="761"/>
                    <a:pt x="219" y="979"/>
                    <a:pt x="489" y="979"/>
                  </a:cubicBezTo>
                  <a:cubicBezTo>
                    <a:pt x="760" y="979"/>
                    <a:pt x="978" y="761"/>
                    <a:pt x="978" y="490"/>
                  </a:cubicBezTo>
                  <a:cubicBezTo>
                    <a:pt x="978" y="219"/>
                    <a:pt x="760" y="1"/>
                    <a:pt x="4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34"/>
            <p:cNvSpPr/>
            <p:nvPr/>
          </p:nvSpPr>
          <p:spPr>
            <a:xfrm>
              <a:off x="-121325" y="2029650"/>
              <a:ext cx="62025" cy="57300"/>
            </a:xfrm>
            <a:custGeom>
              <a:avLst/>
              <a:gdLst/>
              <a:ahLst/>
              <a:cxnLst/>
              <a:rect l="l" t="t" r="r" b="b"/>
              <a:pathLst>
                <a:path w="2481" h="2292" extrusionOk="0">
                  <a:moveTo>
                    <a:pt x="1240" y="1"/>
                  </a:moveTo>
                  <a:cubicBezTo>
                    <a:pt x="1171" y="1"/>
                    <a:pt x="1101" y="7"/>
                    <a:pt x="1031" y="19"/>
                  </a:cubicBezTo>
                  <a:cubicBezTo>
                    <a:pt x="411" y="133"/>
                    <a:pt x="1" y="727"/>
                    <a:pt x="114" y="1347"/>
                  </a:cubicBezTo>
                  <a:cubicBezTo>
                    <a:pt x="207" y="1905"/>
                    <a:pt x="693" y="2291"/>
                    <a:pt x="1234" y="2291"/>
                  </a:cubicBezTo>
                  <a:cubicBezTo>
                    <a:pt x="1303" y="2291"/>
                    <a:pt x="1372" y="2285"/>
                    <a:pt x="1441" y="2272"/>
                  </a:cubicBezTo>
                  <a:cubicBezTo>
                    <a:pt x="2061" y="2159"/>
                    <a:pt x="2480" y="1565"/>
                    <a:pt x="2367" y="945"/>
                  </a:cubicBezTo>
                  <a:cubicBezTo>
                    <a:pt x="2266" y="387"/>
                    <a:pt x="1787" y="1"/>
                    <a:pt x="12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34"/>
            <p:cNvSpPr/>
            <p:nvPr/>
          </p:nvSpPr>
          <p:spPr>
            <a:xfrm>
              <a:off x="-405975" y="2010250"/>
              <a:ext cx="41075" cy="41075"/>
            </a:xfrm>
            <a:custGeom>
              <a:avLst/>
              <a:gdLst/>
              <a:ahLst/>
              <a:cxnLst/>
              <a:rect l="l" t="t" r="r" b="b"/>
              <a:pathLst>
                <a:path w="1643" h="1643" extrusionOk="0">
                  <a:moveTo>
                    <a:pt x="821" y="1"/>
                  </a:moveTo>
                  <a:cubicBezTo>
                    <a:pt x="367" y="1"/>
                    <a:pt x="1" y="376"/>
                    <a:pt x="1" y="822"/>
                  </a:cubicBezTo>
                  <a:cubicBezTo>
                    <a:pt x="1" y="1284"/>
                    <a:pt x="376" y="1642"/>
                    <a:pt x="821" y="1642"/>
                  </a:cubicBezTo>
                  <a:cubicBezTo>
                    <a:pt x="1284" y="1642"/>
                    <a:pt x="1642" y="1267"/>
                    <a:pt x="1642" y="822"/>
                  </a:cubicBezTo>
                  <a:cubicBezTo>
                    <a:pt x="1642" y="376"/>
                    <a:pt x="1267" y="18"/>
                    <a:pt x="8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34"/>
            <p:cNvSpPr/>
            <p:nvPr/>
          </p:nvSpPr>
          <p:spPr>
            <a:xfrm>
              <a:off x="-261475" y="2111325"/>
              <a:ext cx="39325" cy="39325"/>
            </a:xfrm>
            <a:custGeom>
              <a:avLst/>
              <a:gdLst/>
              <a:ahLst/>
              <a:cxnLst/>
              <a:rect l="l" t="t" r="r" b="b"/>
              <a:pathLst>
                <a:path w="1573" h="1573" extrusionOk="0">
                  <a:moveTo>
                    <a:pt x="787" y="1"/>
                  </a:moveTo>
                  <a:cubicBezTo>
                    <a:pt x="350" y="1"/>
                    <a:pt x="1" y="350"/>
                    <a:pt x="1" y="786"/>
                  </a:cubicBezTo>
                  <a:cubicBezTo>
                    <a:pt x="1" y="1214"/>
                    <a:pt x="350" y="1572"/>
                    <a:pt x="787" y="1572"/>
                  </a:cubicBezTo>
                  <a:cubicBezTo>
                    <a:pt x="1215" y="1572"/>
                    <a:pt x="1573" y="1214"/>
                    <a:pt x="1573" y="786"/>
                  </a:cubicBezTo>
                  <a:cubicBezTo>
                    <a:pt x="1573" y="350"/>
                    <a:pt x="1215" y="1"/>
                    <a:pt x="7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4"/>
            <p:cNvSpPr/>
            <p:nvPr/>
          </p:nvSpPr>
          <p:spPr>
            <a:xfrm>
              <a:off x="-128100" y="2203850"/>
              <a:ext cx="28425" cy="28425"/>
            </a:xfrm>
            <a:custGeom>
              <a:avLst/>
              <a:gdLst/>
              <a:ahLst/>
              <a:cxnLst/>
              <a:rect l="l" t="t" r="r" b="b"/>
              <a:pathLst>
                <a:path w="1137" h="1137" extrusionOk="0">
                  <a:moveTo>
                    <a:pt x="597" y="1"/>
                  </a:moveTo>
                  <a:cubicBezTo>
                    <a:pt x="588" y="1"/>
                    <a:pt x="578" y="1"/>
                    <a:pt x="569" y="2"/>
                  </a:cubicBezTo>
                  <a:cubicBezTo>
                    <a:pt x="254" y="2"/>
                    <a:pt x="1" y="246"/>
                    <a:pt x="1" y="569"/>
                  </a:cubicBezTo>
                  <a:cubicBezTo>
                    <a:pt x="1" y="884"/>
                    <a:pt x="254" y="1137"/>
                    <a:pt x="569" y="1137"/>
                  </a:cubicBezTo>
                  <a:cubicBezTo>
                    <a:pt x="883" y="1137"/>
                    <a:pt x="1136" y="884"/>
                    <a:pt x="1136" y="569"/>
                  </a:cubicBezTo>
                  <a:cubicBezTo>
                    <a:pt x="1136" y="257"/>
                    <a:pt x="890" y="1"/>
                    <a:pt x="5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34"/>
            <p:cNvSpPr/>
            <p:nvPr/>
          </p:nvSpPr>
          <p:spPr>
            <a:xfrm>
              <a:off x="-91850" y="2106950"/>
              <a:ext cx="16400" cy="16400"/>
            </a:xfrm>
            <a:custGeom>
              <a:avLst/>
              <a:gdLst/>
              <a:ahLst/>
              <a:cxnLst/>
              <a:rect l="l" t="t" r="r" b="b"/>
              <a:pathLst>
                <a:path w="656" h="656" extrusionOk="0">
                  <a:moveTo>
                    <a:pt x="332" y="1"/>
                  </a:moveTo>
                  <a:cubicBezTo>
                    <a:pt x="149" y="1"/>
                    <a:pt x="0" y="149"/>
                    <a:pt x="0" y="324"/>
                  </a:cubicBezTo>
                  <a:cubicBezTo>
                    <a:pt x="0" y="507"/>
                    <a:pt x="149" y="656"/>
                    <a:pt x="332" y="656"/>
                  </a:cubicBezTo>
                  <a:cubicBezTo>
                    <a:pt x="507" y="656"/>
                    <a:pt x="655" y="507"/>
                    <a:pt x="655" y="324"/>
                  </a:cubicBezTo>
                  <a:cubicBezTo>
                    <a:pt x="655" y="149"/>
                    <a:pt x="507"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34"/>
            <p:cNvSpPr/>
            <p:nvPr/>
          </p:nvSpPr>
          <p:spPr>
            <a:xfrm>
              <a:off x="-1030700" y="2370425"/>
              <a:ext cx="12450" cy="5050"/>
            </a:xfrm>
            <a:custGeom>
              <a:avLst/>
              <a:gdLst/>
              <a:ahLst/>
              <a:cxnLst/>
              <a:rect l="l" t="t" r="r" b="b"/>
              <a:pathLst>
                <a:path w="498" h="202" extrusionOk="0">
                  <a:moveTo>
                    <a:pt x="296" y="1"/>
                  </a:moveTo>
                  <a:cubicBezTo>
                    <a:pt x="193" y="1"/>
                    <a:pt x="89" y="20"/>
                    <a:pt x="0" y="62"/>
                  </a:cubicBezTo>
                  <a:lnTo>
                    <a:pt x="52" y="202"/>
                  </a:lnTo>
                  <a:cubicBezTo>
                    <a:pt x="131" y="168"/>
                    <a:pt x="221" y="149"/>
                    <a:pt x="310" y="149"/>
                  </a:cubicBezTo>
                  <a:cubicBezTo>
                    <a:pt x="359" y="149"/>
                    <a:pt x="408" y="155"/>
                    <a:pt x="454" y="167"/>
                  </a:cubicBezTo>
                  <a:lnTo>
                    <a:pt x="498" y="27"/>
                  </a:lnTo>
                  <a:cubicBezTo>
                    <a:pt x="434" y="10"/>
                    <a:pt x="365" y="1"/>
                    <a:pt x="2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4" name="Google Shape;2404;p34"/>
          <p:cNvGrpSpPr/>
          <p:nvPr/>
        </p:nvGrpSpPr>
        <p:grpSpPr>
          <a:xfrm rot="5400000">
            <a:off x="7137552" y="-1238330"/>
            <a:ext cx="2385438" cy="2216423"/>
            <a:chOff x="-1413375" y="2010250"/>
            <a:chExt cx="1358450" cy="1262200"/>
          </a:xfrm>
        </p:grpSpPr>
        <p:sp>
          <p:nvSpPr>
            <p:cNvPr id="2405" name="Google Shape;2405;p34"/>
            <p:cNvSpPr/>
            <p:nvPr/>
          </p:nvSpPr>
          <p:spPr>
            <a:xfrm>
              <a:off x="-1286975" y="2028600"/>
              <a:ext cx="1232050" cy="1003075"/>
            </a:xfrm>
            <a:custGeom>
              <a:avLst/>
              <a:gdLst/>
              <a:ahLst/>
              <a:cxnLst/>
              <a:rect l="l" t="t" r="r" b="b"/>
              <a:pathLst>
                <a:path w="49282" h="40123" extrusionOk="0">
                  <a:moveTo>
                    <a:pt x="27662" y="0"/>
                  </a:moveTo>
                  <a:cubicBezTo>
                    <a:pt x="19864" y="0"/>
                    <a:pt x="13543" y="6322"/>
                    <a:pt x="13543" y="14111"/>
                  </a:cubicBezTo>
                  <a:cubicBezTo>
                    <a:pt x="13543" y="14215"/>
                    <a:pt x="13560" y="14311"/>
                    <a:pt x="13560" y="14407"/>
                  </a:cubicBezTo>
                  <a:cubicBezTo>
                    <a:pt x="12233" y="13648"/>
                    <a:pt x="10696" y="13211"/>
                    <a:pt x="9064" y="13211"/>
                  </a:cubicBezTo>
                  <a:cubicBezTo>
                    <a:pt x="4060" y="13211"/>
                    <a:pt x="0" y="17271"/>
                    <a:pt x="0" y="22266"/>
                  </a:cubicBezTo>
                  <a:cubicBezTo>
                    <a:pt x="0" y="27269"/>
                    <a:pt x="4060" y="31329"/>
                    <a:pt x="9064" y="31329"/>
                  </a:cubicBezTo>
                  <a:cubicBezTo>
                    <a:pt x="9308" y="31329"/>
                    <a:pt x="9561" y="31312"/>
                    <a:pt x="9806" y="31294"/>
                  </a:cubicBezTo>
                  <a:lnTo>
                    <a:pt x="9806" y="31294"/>
                  </a:lnTo>
                  <a:cubicBezTo>
                    <a:pt x="9788" y="31434"/>
                    <a:pt x="9788" y="31591"/>
                    <a:pt x="9788" y="31731"/>
                  </a:cubicBezTo>
                  <a:cubicBezTo>
                    <a:pt x="9788" y="36280"/>
                    <a:pt x="13482" y="39974"/>
                    <a:pt x="18031" y="39974"/>
                  </a:cubicBezTo>
                  <a:cubicBezTo>
                    <a:pt x="19978" y="39974"/>
                    <a:pt x="21750" y="39293"/>
                    <a:pt x="23165" y="38166"/>
                  </a:cubicBezTo>
                  <a:lnTo>
                    <a:pt x="23252" y="38166"/>
                  </a:lnTo>
                  <a:cubicBezTo>
                    <a:pt x="24667" y="38166"/>
                    <a:pt x="26020" y="37887"/>
                    <a:pt x="27251" y="37363"/>
                  </a:cubicBezTo>
                  <a:cubicBezTo>
                    <a:pt x="28255" y="39022"/>
                    <a:pt x="30072" y="40122"/>
                    <a:pt x="32141" y="40122"/>
                  </a:cubicBezTo>
                  <a:cubicBezTo>
                    <a:pt x="34568" y="40122"/>
                    <a:pt x="36629" y="38603"/>
                    <a:pt x="37459" y="36472"/>
                  </a:cubicBezTo>
                  <a:cubicBezTo>
                    <a:pt x="37808" y="36507"/>
                    <a:pt x="38148" y="36533"/>
                    <a:pt x="38506" y="36533"/>
                  </a:cubicBezTo>
                  <a:cubicBezTo>
                    <a:pt x="44452" y="36533"/>
                    <a:pt x="49281" y="31705"/>
                    <a:pt x="49281" y="25759"/>
                  </a:cubicBezTo>
                  <a:cubicBezTo>
                    <a:pt x="49281" y="22580"/>
                    <a:pt x="47893" y="19716"/>
                    <a:pt x="45692" y="17752"/>
                  </a:cubicBezTo>
                  <a:cubicBezTo>
                    <a:pt x="46696" y="16686"/>
                    <a:pt x="47316" y="15272"/>
                    <a:pt x="47316" y="13700"/>
                  </a:cubicBezTo>
                  <a:cubicBezTo>
                    <a:pt x="47316" y="10461"/>
                    <a:pt x="44688" y="7824"/>
                    <a:pt x="41440" y="7824"/>
                  </a:cubicBezTo>
                  <a:cubicBezTo>
                    <a:pt x="41073" y="7824"/>
                    <a:pt x="40698" y="7868"/>
                    <a:pt x="40349" y="7937"/>
                  </a:cubicBezTo>
                  <a:cubicBezTo>
                    <a:pt x="38061" y="3231"/>
                    <a:pt x="33232" y="0"/>
                    <a:pt x="276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34"/>
            <p:cNvSpPr/>
            <p:nvPr/>
          </p:nvSpPr>
          <p:spPr>
            <a:xfrm>
              <a:off x="-1020675" y="2309750"/>
              <a:ext cx="24700" cy="24475"/>
            </a:xfrm>
            <a:custGeom>
              <a:avLst/>
              <a:gdLst/>
              <a:ahLst/>
              <a:cxnLst/>
              <a:rect l="l" t="t" r="r" b="b"/>
              <a:pathLst>
                <a:path w="988" h="979" extrusionOk="0">
                  <a:moveTo>
                    <a:pt x="490" y="1"/>
                  </a:moveTo>
                  <a:cubicBezTo>
                    <a:pt x="219" y="1"/>
                    <a:pt x="1" y="219"/>
                    <a:pt x="1" y="490"/>
                  </a:cubicBezTo>
                  <a:cubicBezTo>
                    <a:pt x="1" y="760"/>
                    <a:pt x="219" y="979"/>
                    <a:pt x="490" y="979"/>
                  </a:cubicBezTo>
                  <a:cubicBezTo>
                    <a:pt x="769" y="979"/>
                    <a:pt x="987" y="760"/>
                    <a:pt x="987" y="490"/>
                  </a:cubicBezTo>
                  <a:cubicBezTo>
                    <a:pt x="987" y="219"/>
                    <a:pt x="769"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34"/>
            <p:cNvSpPr/>
            <p:nvPr/>
          </p:nvSpPr>
          <p:spPr>
            <a:xfrm>
              <a:off x="-991850" y="2247100"/>
              <a:ext cx="31225" cy="31250"/>
            </a:xfrm>
            <a:custGeom>
              <a:avLst/>
              <a:gdLst/>
              <a:ahLst/>
              <a:cxnLst/>
              <a:rect l="l" t="t" r="r" b="b"/>
              <a:pathLst>
                <a:path w="1249" h="1250" extrusionOk="0">
                  <a:moveTo>
                    <a:pt x="629" y="1"/>
                  </a:moveTo>
                  <a:cubicBezTo>
                    <a:pt x="288" y="1"/>
                    <a:pt x="0" y="271"/>
                    <a:pt x="0" y="629"/>
                  </a:cubicBezTo>
                  <a:cubicBezTo>
                    <a:pt x="0" y="961"/>
                    <a:pt x="280" y="1249"/>
                    <a:pt x="629" y="1249"/>
                  </a:cubicBezTo>
                  <a:cubicBezTo>
                    <a:pt x="969" y="1249"/>
                    <a:pt x="1249" y="979"/>
                    <a:pt x="1249" y="629"/>
                  </a:cubicBezTo>
                  <a:cubicBezTo>
                    <a:pt x="1249" y="280"/>
                    <a:pt x="969" y="1"/>
                    <a:pt x="6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34"/>
            <p:cNvSpPr/>
            <p:nvPr/>
          </p:nvSpPr>
          <p:spPr>
            <a:xfrm>
              <a:off x="-1049050" y="2213050"/>
              <a:ext cx="47625" cy="47625"/>
            </a:xfrm>
            <a:custGeom>
              <a:avLst/>
              <a:gdLst/>
              <a:ahLst/>
              <a:cxnLst/>
              <a:rect l="l" t="t" r="r" b="b"/>
              <a:pathLst>
                <a:path w="1905" h="1905" extrusionOk="0">
                  <a:moveTo>
                    <a:pt x="952" y="1"/>
                  </a:moveTo>
                  <a:cubicBezTo>
                    <a:pt x="428" y="1"/>
                    <a:pt x="1" y="428"/>
                    <a:pt x="1" y="952"/>
                  </a:cubicBezTo>
                  <a:cubicBezTo>
                    <a:pt x="1" y="1476"/>
                    <a:pt x="428" y="1904"/>
                    <a:pt x="952" y="1904"/>
                  </a:cubicBezTo>
                  <a:cubicBezTo>
                    <a:pt x="1476" y="1904"/>
                    <a:pt x="1904" y="1476"/>
                    <a:pt x="1904" y="952"/>
                  </a:cubicBezTo>
                  <a:cubicBezTo>
                    <a:pt x="1904" y="428"/>
                    <a:pt x="1476" y="1"/>
                    <a:pt x="9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34"/>
            <p:cNvSpPr/>
            <p:nvPr/>
          </p:nvSpPr>
          <p:spPr>
            <a:xfrm>
              <a:off x="-955175" y="2150625"/>
              <a:ext cx="58300" cy="58300"/>
            </a:xfrm>
            <a:custGeom>
              <a:avLst/>
              <a:gdLst/>
              <a:ahLst/>
              <a:cxnLst/>
              <a:rect l="l" t="t" r="r" b="b"/>
              <a:pathLst>
                <a:path w="2332" h="2332" extrusionOk="0">
                  <a:moveTo>
                    <a:pt x="1170" y="0"/>
                  </a:moveTo>
                  <a:cubicBezTo>
                    <a:pt x="524" y="0"/>
                    <a:pt x="0" y="524"/>
                    <a:pt x="0" y="1170"/>
                  </a:cubicBezTo>
                  <a:cubicBezTo>
                    <a:pt x="0" y="1808"/>
                    <a:pt x="524" y="2332"/>
                    <a:pt x="1170" y="2332"/>
                  </a:cubicBezTo>
                  <a:cubicBezTo>
                    <a:pt x="1816" y="2332"/>
                    <a:pt x="2331" y="1808"/>
                    <a:pt x="2331" y="1170"/>
                  </a:cubicBezTo>
                  <a:cubicBezTo>
                    <a:pt x="2331" y="524"/>
                    <a:pt x="1816" y="0"/>
                    <a:pt x="11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34"/>
            <p:cNvSpPr/>
            <p:nvPr/>
          </p:nvSpPr>
          <p:spPr>
            <a:xfrm>
              <a:off x="-1075025" y="2279625"/>
              <a:ext cx="30150" cy="30150"/>
            </a:xfrm>
            <a:custGeom>
              <a:avLst/>
              <a:gdLst/>
              <a:ahLst/>
              <a:cxnLst/>
              <a:rect l="l" t="t" r="r" b="b"/>
              <a:pathLst>
                <a:path w="1206" h="1206" extrusionOk="0">
                  <a:moveTo>
                    <a:pt x="603" y="1"/>
                  </a:moveTo>
                  <a:cubicBezTo>
                    <a:pt x="280" y="1"/>
                    <a:pt x="0" y="271"/>
                    <a:pt x="0" y="603"/>
                  </a:cubicBezTo>
                  <a:cubicBezTo>
                    <a:pt x="0" y="926"/>
                    <a:pt x="280" y="1206"/>
                    <a:pt x="603" y="1206"/>
                  </a:cubicBezTo>
                  <a:cubicBezTo>
                    <a:pt x="935" y="1206"/>
                    <a:pt x="1205" y="926"/>
                    <a:pt x="1205" y="603"/>
                  </a:cubicBezTo>
                  <a:cubicBezTo>
                    <a:pt x="1205" y="271"/>
                    <a:pt x="935" y="1"/>
                    <a:pt x="6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34"/>
            <p:cNvSpPr/>
            <p:nvPr/>
          </p:nvSpPr>
          <p:spPr>
            <a:xfrm>
              <a:off x="-1131775" y="2252550"/>
              <a:ext cx="25775" cy="25800"/>
            </a:xfrm>
            <a:custGeom>
              <a:avLst/>
              <a:gdLst/>
              <a:ahLst/>
              <a:cxnLst/>
              <a:rect l="l" t="t" r="r" b="b"/>
              <a:pathLst>
                <a:path w="1031" h="1032" extrusionOk="0">
                  <a:moveTo>
                    <a:pt x="515" y="1"/>
                  </a:moveTo>
                  <a:cubicBezTo>
                    <a:pt x="236" y="1"/>
                    <a:pt x="0" y="237"/>
                    <a:pt x="0" y="516"/>
                  </a:cubicBezTo>
                  <a:cubicBezTo>
                    <a:pt x="0" y="804"/>
                    <a:pt x="236" y="1031"/>
                    <a:pt x="515" y="1031"/>
                  </a:cubicBezTo>
                  <a:cubicBezTo>
                    <a:pt x="804" y="1031"/>
                    <a:pt x="1031" y="804"/>
                    <a:pt x="1031" y="516"/>
                  </a:cubicBezTo>
                  <a:cubicBezTo>
                    <a:pt x="1031" y="237"/>
                    <a:pt x="786" y="1"/>
                    <a:pt x="5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34"/>
            <p:cNvSpPr/>
            <p:nvPr/>
          </p:nvSpPr>
          <p:spPr>
            <a:xfrm>
              <a:off x="-1255775" y="2751350"/>
              <a:ext cx="46300" cy="46525"/>
            </a:xfrm>
            <a:custGeom>
              <a:avLst/>
              <a:gdLst/>
              <a:ahLst/>
              <a:cxnLst/>
              <a:rect l="l" t="t" r="r" b="b"/>
              <a:pathLst>
                <a:path w="1852" h="1861" extrusionOk="0">
                  <a:moveTo>
                    <a:pt x="926" y="1"/>
                  </a:moveTo>
                  <a:cubicBezTo>
                    <a:pt x="411" y="1"/>
                    <a:pt x="1" y="420"/>
                    <a:pt x="1" y="935"/>
                  </a:cubicBezTo>
                  <a:cubicBezTo>
                    <a:pt x="1" y="1441"/>
                    <a:pt x="411" y="1861"/>
                    <a:pt x="926" y="1861"/>
                  </a:cubicBezTo>
                  <a:cubicBezTo>
                    <a:pt x="1433" y="1861"/>
                    <a:pt x="1852" y="1441"/>
                    <a:pt x="1852" y="935"/>
                  </a:cubicBezTo>
                  <a:cubicBezTo>
                    <a:pt x="1852" y="420"/>
                    <a:pt x="1433" y="1"/>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34"/>
            <p:cNvSpPr/>
            <p:nvPr/>
          </p:nvSpPr>
          <p:spPr>
            <a:xfrm>
              <a:off x="-1346800" y="2712075"/>
              <a:ext cx="44775" cy="44750"/>
            </a:xfrm>
            <a:custGeom>
              <a:avLst/>
              <a:gdLst/>
              <a:ahLst/>
              <a:cxnLst/>
              <a:rect l="l" t="t" r="r" b="b"/>
              <a:pathLst>
                <a:path w="1791" h="1790" extrusionOk="0">
                  <a:moveTo>
                    <a:pt x="900" y="0"/>
                  </a:moveTo>
                  <a:cubicBezTo>
                    <a:pt x="402" y="0"/>
                    <a:pt x="1" y="410"/>
                    <a:pt x="1" y="899"/>
                  </a:cubicBezTo>
                  <a:cubicBezTo>
                    <a:pt x="1" y="1388"/>
                    <a:pt x="402" y="1790"/>
                    <a:pt x="900" y="1790"/>
                  </a:cubicBezTo>
                  <a:cubicBezTo>
                    <a:pt x="1389" y="1790"/>
                    <a:pt x="1791" y="1388"/>
                    <a:pt x="1791" y="899"/>
                  </a:cubicBezTo>
                  <a:cubicBezTo>
                    <a:pt x="1791" y="410"/>
                    <a:pt x="1389" y="0"/>
                    <a:pt x="9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34"/>
            <p:cNvSpPr/>
            <p:nvPr/>
          </p:nvSpPr>
          <p:spPr>
            <a:xfrm>
              <a:off x="-1329325" y="2678000"/>
              <a:ext cx="21850" cy="21875"/>
            </a:xfrm>
            <a:custGeom>
              <a:avLst/>
              <a:gdLst/>
              <a:ahLst/>
              <a:cxnLst/>
              <a:rect l="l" t="t" r="r" b="b"/>
              <a:pathLst>
                <a:path w="874" h="875" extrusionOk="0">
                  <a:moveTo>
                    <a:pt x="437" y="1"/>
                  </a:moveTo>
                  <a:cubicBezTo>
                    <a:pt x="201" y="1"/>
                    <a:pt x="0" y="202"/>
                    <a:pt x="0" y="437"/>
                  </a:cubicBezTo>
                  <a:cubicBezTo>
                    <a:pt x="0" y="682"/>
                    <a:pt x="201" y="874"/>
                    <a:pt x="437" y="874"/>
                  </a:cubicBezTo>
                  <a:cubicBezTo>
                    <a:pt x="681" y="874"/>
                    <a:pt x="873" y="682"/>
                    <a:pt x="873" y="437"/>
                  </a:cubicBezTo>
                  <a:cubicBezTo>
                    <a:pt x="873" y="202"/>
                    <a:pt x="681" y="10"/>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34"/>
            <p:cNvSpPr/>
            <p:nvPr/>
          </p:nvSpPr>
          <p:spPr>
            <a:xfrm>
              <a:off x="-1413375" y="2718825"/>
              <a:ext cx="39325" cy="39325"/>
            </a:xfrm>
            <a:custGeom>
              <a:avLst/>
              <a:gdLst/>
              <a:ahLst/>
              <a:cxnLst/>
              <a:rect l="l" t="t" r="r" b="b"/>
              <a:pathLst>
                <a:path w="1573" h="1573" extrusionOk="0">
                  <a:moveTo>
                    <a:pt x="786" y="1"/>
                  </a:moveTo>
                  <a:cubicBezTo>
                    <a:pt x="359" y="1"/>
                    <a:pt x="1" y="359"/>
                    <a:pt x="1" y="787"/>
                  </a:cubicBezTo>
                  <a:cubicBezTo>
                    <a:pt x="1" y="1223"/>
                    <a:pt x="359" y="1572"/>
                    <a:pt x="786" y="1572"/>
                  </a:cubicBezTo>
                  <a:cubicBezTo>
                    <a:pt x="1223" y="1572"/>
                    <a:pt x="1572" y="1223"/>
                    <a:pt x="1572" y="787"/>
                  </a:cubicBezTo>
                  <a:cubicBezTo>
                    <a:pt x="1572" y="359"/>
                    <a:pt x="1223"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34"/>
            <p:cNvSpPr/>
            <p:nvPr/>
          </p:nvSpPr>
          <p:spPr>
            <a:xfrm>
              <a:off x="-1312950" y="2792600"/>
              <a:ext cx="22925" cy="22950"/>
            </a:xfrm>
            <a:custGeom>
              <a:avLst/>
              <a:gdLst/>
              <a:ahLst/>
              <a:cxnLst/>
              <a:rect l="l" t="t" r="r" b="b"/>
              <a:pathLst>
                <a:path w="917" h="918" extrusionOk="0">
                  <a:moveTo>
                    <a:pt x="463" y="1"/>
                  </a:moveTo>
                  <a:cubicBezTo>
                    <a:pt x="210" y="1"/>
                    <a:pt x="0" y="211"/>
                    <a:pt x="0" y="455"/>
                  </a:cubicBezTo>
                  <a:cubicBezTo>
                    <a:pt x="0" y="708"/>
                    <a:pt x="210" y="918"/>
                    <a:pt x="463" y="918"/>
                  </a:cubicBezTo>
                  <a:cubicBezTo>
                    <a:pt x="716" y="918"/>
                    <a:pt x="917" y="708"/>
                    <a:pt x="917" y="455"/>
                  </a:cubicBezTo>
                  <a:cubicBezTo>
                    <a:pt x="917" y="211"/>
                    <a:pt x="716" y="1"/>
                    <a:pt x="4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34"/>
            <p:cNvSpPr/>
            <p:nvPr/>
          </p:nvSpPr>
          <p:spPr>
            <a:xfrm>
              <a:off x="-732300" y="3030550"/>
              <a:ext cx="39300" cy="39325"/>
            </a:xfrm>
            <a:custGeom>
              <a:avLst/>
              <a:gdLst/>
              <a:ahLst/>
              <a:cxnLst/>
              <a:rect l="l" t="t" r="r" b="b"/>
              <a:pathLst>
                <a:path w="1572" h="1573" extrusionOk="0">
                  <a:moveTo>
                    <a:pt x="786" y="0"/>
                  </a:moveTo>
                  <a:cubicBezTo>
                    <a:pt x="358" y="0"/>
                    <a:pt x="0" y="350"/>
                    <a:pt x="0" y="786"/>
                  </a:cubicBezTo>
                  <a:cubicBezTo>
                    <a:pt x="0" y="1223"/>
                    <a:pt x="358" y="1572"/>
                    <a:pt x="786" y="1572"/>
                  </a:cubicBezTo>
                  <a:cubicBezTo>
                    <a:pt x="1222" y="1572"/>
                    <a:pt x="1572" y="1223"/>
                    <a:pt x="1572" y="786"/>
                  </a:cubicBezTo>
                  <a:cubicBezTo>
                    <a:pt x="1572" y="350"/>
                    <a:pt x="1222"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34"/>
            <p:cNvSpPr/>
            <p:nvPr/>
          </p:nvSpPr>
          <p:spPr>
            <a:xfrm>
              <a:off x="-832725" y="3061550"/>
              <a:ext cx="39325" cy="39525"/>
            </a:xfrm>
            <a:custGeom>
              <a:avLst/>
              <a:gdLst/>
              <a:ahLst/>
              <a:cxnLst/>
              <a:rect l="l" t="t" r="r" b="b"/>
              <a:pathLst>
                <a:path w="1573" h="1581" extrusionOk="0">
                  <a:moveTo>
                    <a:pt x="786" y="0"/>
                  </a:moveTo>
                  <a:cubicBezTo>
                    <a:pt x="350" y="0"/>
                    <a:pt x="1" y="358"/>
                    <a:pt x="1" y="795"/>
                  </a:cubicBezTo>
                  <a:cubicBezTo>
                    <a:pt x="1" y="1231"/>
                    <a:pt x="350" y="1581"/>
                    <a:pt x="786" y="1581"/>
                  </a:cubicBezTo>
                  <a:cubicBezTo>
                    <a:pt x="1223" y="1581"/>
                    <a:pt x="1572" y="1231"/>
                    <a:pt x="1572" y="795"/>
                  </a:cubicBezTo>
                  <a:cubicBezTo>
                    <a:pt x="1572" y="358"/>
                    <a:pt x="1214"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4"/>
            <p:cNvSpPr/>
            <p:nvPr/>
          </p:nvSpPr>
          <p:spPr>
            <a:xfrm>
              <a:off x="-773125" y="3092750"/>
              <a:ext cx="57200" cy="57450"/>
            </a:xfrm>
            <a:custGeom>
              <a:avLst/>
              <a:gdLst/>
              <a:ahLst/>
              <a:cxnLst/>
              <a:rect l="l" t="t" r="r" b="b"/>
              <a:pathLst>
                <a:path w="2288" h="2298" extrusionOk="0">
                  <a:moveTo>
                    <a:pt x="1144" y="1"/>
                  </a:moveTo>
                  <a:cubicBezTo>
                    <a:pt x="515" y="1"/>
                    <a:pt x="0" y="516"/>
                    <a:pt x="0" y="1145"/>
                  </a:cubicBezTo>
                  <a:cubicBezTo>
                    <a:pt x="0" y="1782"/>
                    <a:pt x="515" y="2297"/>
                    <a:pt x="1144" y="2297"/>
                  </a:cubicBezTo>
                  <a:cubicBezTo>
                    <a:pt x="1781" y="2297"/>
                    <a:pt x="2288" y="1782"/>
                    <a:pt x="2288" y="1145"/>
                  </a:cubicBezTo>
                  <a:cubicBezTo>
                    <a:pt x="2288" y="525"/>
                    <a:pt x="1781" y="10"/>
                    <a:pt x="1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4"/>
            <p:cNvSpPr/>
            <p:nvPr/>
          </p:nvSpPr>
          <p:spPr>
            <a:xfrm>
              <a:off x="-846475" y="3128350"/>
              <a:ext cx="21850" cy="21850"/>
            </a:xfrm>
            <a:custGeom>
              <a:avLst/>
              <a:gdLst/>
              <a:ahLst/>
              <a:cxnLst/>
              <a:rect l="l" t="t" r="r" b="b"/>
              <a:pathLst>
                <a:path w="874" h="874" extrusionOk="0">
                  <a:moveTo>
                    <a:pt x="437" y="0"/>
                  </a:moveTo>
                  <a:cubicBezTo>
                    <a:pt x="193" y="0"/>
                    <a:pt x="0" y="192"/>
                    <a:pt x="0" y="437"/>
                  </a:cubicBezTo>
                  <a:cubicBezTo>
                    <a:pt x="0" y="673"/>
                    <a:pt x="193" y="873"/>
                    <a:pt x="437" y="873"/>
                  </a:cubicBezTo>
                  <a:cubicBezTo>
                    <a:pt x="673" y="873"/>
                    <a:pt x="874" y="673"/>
                    <a:pt x="874" y="437"/>
                  </a:cubicBezTo>
                  <a:cubicBezTo>
                    <a:pt x="874" y="192"/>
                    <a:pt x="673"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34"/>
            <p:cNvSpPr/>
            <p:nvPr/>
          </p:nvSpPr>
          <p:spPr>
            <a:xfrm>
              <a:off x="-695650" y="3077925"/>
              <a:ext cx="54600" cy="54600"/>
            </a:xfrm>
            <a:custGeom>
              <a:avLst/>
              <a:gdLst/>
              <a:ahLst/>
              <a:cxnLst/>
              <a:rect l="l" t="t" r="r" b="b"/>
              <a:pathLst>
                <a:path w="2184" h="2184" extrusionOk="0">
                  <a:moveTo>
                    <a:pt x="1092" y="0"/>
                  </a:moveTo>
                  <a:cubicBezTo>
                    <a:pt x="490" y="0"/>
                    <a:pt x="1" y="498"/>
                    <a:pt x="1" y="1092"/>
                  </a:cubicBezTo>
                  <a:cubicBezTo>
                    <a:pt x="1" y="1694"/>
                    <a:pt x="490" y="2183"/>
                    <a:pt x="1092" y="2183"/>
                  </a:cubicBezTo>
                  <a:cubicBezTo>
                    <a:pt x="1695" y="2183"/>
                    <a:pt x="2184" y="1694"/>
                    <a:pt x="2184" y="1092"/>
                  </a:cubicBezTo>
                  <a:cubicBezTo>
                    <a:pt x="2184" y="489"/>
                    <a:pt x="1695" y="0"/>
                    <a:pt x="10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34"/>
            <p:cNvSpPr/>
            <p:nvPr/>
          </p:nvSpPr>
          <p:spPr>
            <a:xfrm>
              <a:off x="-781425" y="3173150"/>
              <a:ext cx="83625" cy="80200"/>
            </a:xfrm>
            <a:custGeom>
              <a:avLst/>
              <a:gdLst/>
              <a:ahLst/>
              <a:cxnLst/>
              <a:rect l="l" t="t" r="r" b="b"/>
              <a:pathLst>
                <a:path w="3345" h="3208" extrusionOk="0">
                  <a:moveTo>
                    <a:pt x="1664" y="1"/>
                  </a:moveTo>
                  <a:cubicBezTo>
                    <a:pt x="843" y="1"/>
                    <a:pt x="145" y="632"/>
                    <a:pt x="79" y="1474"/>
                  </a:cubicBezTo>
                  <a:cubicBezTo>
                    <a:pt x="0" y="2356"/>
                    <a:pt x="655" y="3124"/>
                    <a:pt x="1537" y="3203"/>
                  </a:cubicBezTo>
                  <a:cubicBezTo>
                    <a:pt x="1581" y="3206"/>
                    <a:pt x="1624" y="3208"/>
                    <a:pt x="1667" y="3208"/>
                  </a:cubicBezTo>
                  <a:cubicBezTo>
                    <a:pt x="2501" y="3208"/>
                    <a:pt x="3200" y="2574"/>
                    <a:pt x="3275" y="1736"/>
                  </a:cubicBezTo>
                  <a:cubicBezTo>
                    <a:pt x="3345" y="854"/>
                    <a:pt x="2690" y="77"/>
                    <a:pt x="1808" y="7"/>
                  </a:cubicBezTo>
                  <a:cubicBezTo>
                    <a:pt x="1760" y="3"/>
                    <a:pt x="1712" y="1"/>
                    <a:pt x="1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34"/>
            <p:cNvSpPr/>
            <p:nvPr/>
          </p:nvSpPr>
          <p:spPr>
            <a:xfrm>
              <a:off x="-627325" y="3082075"/>
              <a:ext cx="23175" cy="22925"/>
            </a:xfrm>
            <a:custGeom>
              <a:avLst/>
              <a:gdLst/>
              <a:ahLst/>
              <a:cxnLst/>
              <a:rect l="l" t="t" r="r" b="b"/>
              <a:pathLst>
                <a:path w="927" h="917" extrusionOk="0">
                  <a:moveTo>
                    <a:pt x="464" y="0"/>
                  </a:moveTo>
                  <a:cubicBezTo>
                    <a:pt x="210" y="0"/>
                    <a:pt x="1" y="210"/>
                    <a:pt x="1" y="463"/>
                  </a:cubicBezTo>
                  <a:cubicBezTo>
                    <a:pt x="1" y="707"/>
                    <a:pt x="210" y="917"/>
                    <a:pt x="464" y="917"/>
                  </a:cubicBezTo>
                  <a:cubicBezTo>
                    <a:pt x="717" y="917"/>
                    <a:pt x="926" y="707"/>
                    <a:pt x="926" y="463"/>
                  </a:cubicBezTo>
                  <a:cubicBezTo>
                    <a:pt x="926" y="210"/>
                    <a:pt x="717" y="0"/>
                    <a:pt x="4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34"/>
            <p:cNvSpPr/>
            <p:nvPr/>
          </p:nvSpPr>
          <p:spPr>
            <a:xfrm>
              <a:off x="-647625" y="3197750"/>
              <a:ext cx="20125" cy="20325"/>
            </a:xfrm>
            <a:custGeom>
              <a:avLst/>
              <a:gdLst/>
              <a:ahLst/>
              <a:cxnLst/>
              <a:rect l="l" t="t" r="r" b="b"/>
              <a:pathLst>
                <a:path w="805" h="813" extrusionOk="0">
                  <a:moveTo>
                    <a:pt x="417" y="1"/>
                  </a:moveTo>
                  <a:cubicBezTo>
                    <a:pt x="413" y="1"/>
                    <a:pt x="408" y="1"/>
                    <a:pt x="403" y="1"/>
                  </a:cubicBezTo>
                  <a:cubicBezTo>
                    <a:pt x="184" y="1"/>
                    <a:pt x="1" y="175"/>
                    <a:pt x="1" y="411"/>
                  </a:cubicBezTo>
                  <a:cubicBezTo>
                    <a:pt x="1" y="630"/>
                    <a:pt x="176" y="813"/>
                    <a:pt x="403" y="813"/>
                  </a:cubicBezTo>
                  <a:cubicBezTo>
                    <a:pt x="621" y="813"/>
                    <a:pt x="804" y="638"/>
                    <a:pt x="804" y="411"/>
                  </a:cubicBezTo>
                  <a:cubicBezTo>
                    <a:pt x="804" y="181"/>
                    <a:pt x="629" y="1"/>
                    <a:pt x="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34"/>
            <p:cNvSpPr/>
            <p:nvPr/>
          </p:nvSpPr>
          <p:spPr>
            <a:xfrm>
              <a:off x="-842100" y="3235750"/>
              <a:ext cx="36475" cy="36700"/>
            </a:xfrm>
            <a:custGeom>
              <a:avLst/>
              <a:gdLst/>
              <a:ahLst/>
              <a:cxnLst/>
              <a:rect l="l" t="t" r="r" b="b"/>
              <a:pathLst>
                <a:path w="1459" h="1468" extrusionOk="0">
                  <a:moveTo>
                    <a:pt x="725" y="0"/>
                  </a:moveTo>
                  <a:cubicBezTo>
                    <a:pt x="323" y="0"/>
                    <a:pt x="0" y="323"/>
                    <a:pt x="0" y="734"/>
                  </a:cubicBezTo>
                  <a:cubicBezTo>
                    <a:pt x="0" y="1135"/>
                    <a:pt x="323" y="1467"/>
                    <a:pt x="725" y="1467"/>
                  </a:cubicBezTo>
                  <a:cubicBezTo>
                    <a:pt x="1135" y="1467"/>
                    <a:pt x="1458" y="1135"/>
                    <a:pt x="1458" y="734"/>
                  </a:cubicBezTo>
                  <a:cubicBezTo>
                    <a:pt x="1458" y="332"/>
                    <a:pt x="1135" y="0"/>
                    <a:pt x="7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4"/>
            <p:cNvSpPr/>
            <p:nvPr/>
          </p:nvSpPr>
          <p:spPr>
            <a:xfrm>
              <a:off x="-204500" y="2934075"/>
              <a:ext cx="52850" cy="52850"/>
            </a:xfrm>
            <a:custGeom>
              <a:avLst/>
              <a:gdLst/>
              <a:ahLst/>
              <a:cxnLst/>
              <a:rect l="l" t="t" r="r" b="b"/>
              <a:pathLst>
                <a:path w="2114" h="2114" extrusionOk="0">
                  <a:moveTo>
                    <a:pt x="1057" y="0"/>
                  </a:moveTo>
                  <a:cubicBezTo>
                    <a:pt x="481" y="0"/>
                    <a:pt x="1" y="480"/>
                    <a:pt x="1" y="1057"/>
                  </a:cubicBezTo>
                  <a:cubicBezTo>
                    <a:pt x="1" y="1633"/>
                    <a:pt x="481" y="2113"/>
                    <a:pt x="1057" y="2113"/>
                  </a:cubicBezTo>
                  <a:cubicBezTo>
                    <a:pt x="1634" y="2113"/>
                    <a:pt x="2114" y="1642"/>
                    <a:pt x="2114" y="1057"/>
                  </a:cubicBezTo>
                  <a:cubicBezTo>
                    <a:pt x="2114" y="463"/>
                    <a:pt x="1634" y="0"/>
                    <a:pt x="10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4"/>
            <p:cNvSpPr/>
            <p:nvPr/>
          </p:nvSpPr>
          <p:spPr>
            <a:xfrm>
              <a:off x="-131150" y="2901150"/>
              <a:ext cx="46300" cy="43600"/>
            </a:xfrm>
            <a:custGeom>
              <a:avLst/>
              <a:gdLst/>
              <a:ahLst/>
              <a:cxnLst/>
              <a:rect l="l" t="t" r="r" b="b"/>
              <a:pathLst>
                <a:path w="1852" h="1744" extrusionOk="0">
                  <a:moveTo>
                    <a:pt x="933" y="0"/>
                  </a:moveTo>
                  <a:cubicBezTo>
                    <a:pt x="896" y="0"/>
                    <a:pt x="859" y="3"/>
                    <a:pt x="821" y="7"/>
                  </a:cubicBezTo>
                  <a:cubicBezTo>
                    <a:pt x="341" y="68"/>
                    <a:pt x="1" y="505"/>
                    <a:pt x="62" y="977"/>
                  </a:cubicBezTo>
                  <a:cubicBezTo>
                    <a:pt x="118" y="1419"/>
                    <a:pt x="494" y="1743"/>
                    <a:pt x="928" y="1743"/>
                  </a:cubicBezTo>
                  <a:cubicBezTo>
                    <a:pt x="965" y="1743"/>
                    <a:pt x="1002" y="1741"/>
                    <a:pt x="1040" y="1736"/>
                  </a:cubicBezTo>
                  <a:cubicBezTo>
                    <a:pt x="1511" y="1684"/>
                    <a:pt x="1852" y="1247"/>
                    <a:pt x="1799" y="767"/>
                  </a:cubicBezTo>
                  <a:cubicBezTo>
                    <a:pt x="1743" y="324"/>
                    <a:pt x="1368" y="0"/>
                    <a:pt x="9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34"/>
            <p:cNvSpPr/>
            <p:nvPr/>
          </p:nvSpPr>
          <p:spPr>
            <a:xfrm>
              <a:off x="-269750" y="2962525"/>
              <a:ext cx="43450" cy="40900"/>
            </a:xfrm>
            <a:custGeom>
              <a:avLst/>
              <a:gdLst/>
              <a:ahLst/>
              <a:cxnLst/>
              <a:rect l="l" t="t" r="r" b="b"/>
              <a:pathLst>
                <a:path w="1738" h="1636" extrusionOk="0">
                  <a:moveTo>
                    <a:pt x="871" y="0"/>
                  </a:moveTo>
                  <a:cubicBezTo>
                    <a:pt x="458" y="0"/>
                    <a:pt x="109" y="301"/>
                    <a:pt x="53" y="722"/>
                  </a:cubicBezTo>
                  <a:cubicBezTo>
                    <a:pt x="0" y="1167"/>
                    <a:pt x="315" y="1578"/>
                    <a:pt x="769" y="1630"/>
                  </a:cubicBezTo>
                  <a:cubicBezTo>
                    <a:pt x="801" y="1634"/>
                    <a:pt x="833" y="1636"/>
                    <a:pt x="866" y="1636"/>
                  </a:cubicBezTo>
                  <a:cubicBezTo>
                    <a:pt x="1272" y="1636"/>
                    <a:pt x="1628" y="1335"/>
                    <a:pt x="1677" y="914"/>
                  </a:cubicBezTo>
                  <a:cubicBezTo>
                    <a:pt x="1738" y="469"/>
                    <a:pt x="1415" y="58"/>
                    <a:pt x="969" y="6"/>
                  </a:cubicBezTo>
                  <a:cubicBezTo>
                    <a:pt x="936" y="2"/>
                    <a:pt x="903" y="0"/>
                    <a:pt x="8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34"/>
            <p:cNvSpPr/>
            <p:nvPr/>
          </p:nvSpPr>
          <p:spPr>
            <a:xfrm>
              <a:off x="-187025" y="3019425"/>
              <a:ext cx="21850" cy="21850"/>
            </a:xfrm>
            <a:custGeom>
              <a:avLst/>
              <a:gdLst/>
              <a:ahLst/>
              <a:cxnLst/>
              <a:rect l="l" t="t" r="r" b="b"/>
              <a:pathLst>
                <a:path w="874" h="874" extrusionOk="0">
                  <a:moveTo>
                    <a:pt x="437" y="0"/>
                  </a:moveTo>
                  <a:cubicBezTo>
                    <a:pt x="193" y="0"/>
                    <a:pt x="0" y="192"/>
                    <a:pt x="0" y="437"/>
                  </a:cubicBezTo>
                  <a:cubicBezTo>
                    <a:pt x="0" y="672"/>
                    <a:pt x="193" y="873"/>
                    <a:pt x="437" y="873"/>
                  </a:cubicBezTo>
                  <a:cubicBezTo>
                    <a:pt x="673" y="873"/>
                    <a:pt x="874" y="672"/>
                    <a:pt x="874" y="437"/>
                  </a:cubicBezTo>
                  <a:cubicBezTo>
                    <a:pt x="874" y="192"/>
                    <a:pt x="690" y="9"/>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34"/>
            <p:cNvSpPr/>
            <p:nvPr/>
          </p:nvSpPr>
          <p:spPr>
            <a:xfrm>
              <a:off x="-322800" y="3007400"/>
              <a:ext cx="36700" cy="36500"/>
            </a:xfrm>
            <a:custGeom>
              <a:avLst/>
              <a:gdLst/>
              <a:ahLst/>
              <a:cxnLst/>
              <a:rect l="l" t="t" r="r" b="b"/>
              <a:pathLst>
                <a:path w="1468" h="1460" extrusionOk="0">
                  <a:moveTo>
                    <a:pt x="734" y="1"/>
                  </a:moveTo>
                  <a:cubicBezTo>
                    <a:pt x="332" y="1"/>
                    <a:pt x="0" y="324"/>
                    <a:pt x="0" y="734"/>
                  </a:cubicBezTo>
                  <a:cubicBezTo>
                    <a:pt x="0" y="1136"/>
                    <a:pt x="332" y="1459"/>
                    <a:pt x="734" y="1459"/>
                  </a:cubicBezTo>
                  <a:cubicBezTo>
                    <a:pt x="1136" y="1459"/>
                    <a:pt x="1467" y="1136"/>
                    <a:pt x="1467" y="734"/>
                  </a:cubicBezTo>
                  <a:cubicBezTo>
                    <a:pt x="1467" y="324"/>
                    <a:pt x="1136"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34"/>
            <p:cNvSpPr/>
            <p:nvPr/>
          </p:nvSpPr>
          <p:spPr>
            <a:xfrm>
              <a:off x="-256225" y="2161525"/>
              <a:ext cx="25775" cy="25575"/>
            </a:xfrm>
            <a:custGeom>
              <a:avLst/>
              <a:gdLst/>
              <a:ahLst/>
              <a:cxnLst/>
              <a:rect l="l" t="t" r="r" b="b"/>
              <a:pathLst>
                <a:path w="1031" h="1023" extrusionOk="0">
                  <a:moveTo>
                    <a:pt x="516" y="1"/>
                  </a:moveTo>
                  <a:cubicBezTo>
                    <a:pt x="236" y="1"/>
                    <a:pt x="1" y="228"/>
                    <a:pt x="1" y="516"/>
                  </a:cubicBezTo>
                  <a:cubicBezTo>
                    <a:pt x="1" y="795"/>
                    <a:pt x="236" y="1022"/>
                    <a:pt x="516" y="1022"/>
                  </a:cubicBezTo>
                  <a:cubicBezTo>
                    <a:pt x="804" y="1022"/>
                    <a:pt x="1031" y="795"/>
                    <a:pt x="1031" y="516"/>
                  </a:cubicBezTo>
                  <a:cubicBezTo>
                    <a:pt x="1031" y="228"/>
                    <a:pt x="804" y="1"/>
                    <a:pt x="5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4"/>
            <p:cNvSpPr/>
            <p:nvPr/>
          </p:nvSpPr>
          <p:spPr>
            <a:xfrm>
              <a:off x="-175900" y="2145175"/>
              <a:ext cx="36700" cy="36475"/>
            </a:xfrm>
            <a:custGeom>
              <a:avLst/>
              <a:gdLst/>
              <a:ahLst/>
              <a:cxnLst/>
              <a:rect l="l" t="t" r="r" b="b"/>
              <a:pathLst>
                <a:path w="1468" h="1459" extrusionOk="0">
                  <a:moveTo>
                    <a:pt x="734" y="0"/>
                  </a:moveTo>
                  <a:cubicBezTo>
                    <a:pt x="333" y="0"/>
                    <a:pt x="1" y="323"/>
                    <a:pt x="1" y="733"/>
                  </a:cubicBezTo>
                  <a:cubicBezTo>
                    <a:pt x="1" y="1135"/>
                    <a:pt x="333" y="1458"/>
                    <a:pt x="734" y="1458"/>
                  </a:cubicBezTo>
                  <a:cubicBezTo>
                    <a:pt x="1136" y="1458"/>
                    <a:pt x="1468" y="1135"/>
                    <a:pt x="1468" y="733"/>
                  </a:cubicBezTo>
                  <a:cubicBezTo>
                    <a:pt x="1468" y="323"/>
                    <a:pt x="1136"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4"/>
            <p:cNvSpPr/>
            <p:nvPr/>
          </p:nvSpPr>
          <p:spPr>
            <a:xfrm>
              <a:off x="-238550" y="2059375"/>
              <a:ext cx="49150" cy="49150"/>
            </a:xfrm>
            <a:custGeom>
              <a:avLst/>
              <a:gdLst/>
              <a:ahLst/>
              <a:cxnLst/>
              <a:rect l="l" t="t" r="r" b="b"/>
              <a:pathLst>
                <a:path w="1966" h="1966" extrusionOk="0">
                  <a:moveTo>
                    <a:pt x="979" y="0"/>
                  </a:moveTo>
                  <a:cubicBezTo>
                    <a:pt x="437" y="0"/>
                    <a:pt x="1" y="437"/>
                    <a:pt x="1" y="987"/>
                  </a:cubicBezTo>
                  <a:cubicBezTo>
                    <a:pt x="1" y="1529"/>
                    <a:pt x="437" y="1965"/>
                    <a:pt x="979" y="1965"/>
                  </a:cubicBezTo>
                  <a:cubicBezTo>
                    <a:pt x="1529" y="1965"/>
                    <a:pt x="1965" y="1529"/>
                    <a:pt x="1965" y="987"/>
                  </a:cubicBezTo>
                  <a:cubicBezTo>
                    <a:pt x="1965" y="437"/>
                    <a:pt x="1529" y="0"/>
                    <a:pt x="9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4"/>
            <p:cNvSpPr/>
            <p:nvPr/>
          </p:nvSpPr>
          <p:spPr>
            <a:xfrm>
              <a:off x="-331100" y="2052600"/>
              <a:ext cx="29925" cy="30150"/>
            </a:xfrm>
            <a:custGeom>
              <a:avLst/>
              <a:gdLst/>
              <a:ahLst/>
              <a:cxnLst/>
              <a:rect l="l" t="t" r="r" b="b"/>
              <a:pathLst>
                <a:path w="1197" h="1206" extrusionOk="0">
                  <a:moveTo>
                    <a:pt x="594" y="1"/>
                  </a:moveTo>
                  <a:cubicBezTo>
                    <a:pt x="271" y="1"/>
                    <a:pt x="1" y="271"/>
                    <a:pt x="1" y="603"/>
                  </a:cubicBezTo>
                  <a:cubicBezTo>
                    <a:pt x="1" y="926"/>
                    <a:pt x="271" y="1206"/>
                    <a:pt x="594" y="1206"/>
                  </a:cubicBezTo>
                  <a:cubicBezTo>
                    <a:pt x="926" y="1206"/>
                    <a:pt x="1197" y="926"/>
                    <a:pt x="1197" y="603"/>
                  </a:cubicBezTo>
                  <a:cubicBezTo>
                    <a:pt x="1197" y="271"/>
                    <a:pt x="926" y="1"/>
                    <a:pt x="5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4"/>
            <p:cNvSpPr/>
            <p:nvPr/>
          </p:nvSpPr>
          <p:spPr>
            <a:xfrm>
              <a:off x="-281975" y="2026625"/>
              <a:ext cx="27300" cy="27325"/>
            </a:xfrm>
            <a:custGeom>
              <a:avLst/>
              <a:gdLst/>
              <a:ahLst/>
              <a:cxnLst/>
              <a:rect l="l" t="t" r="r" b="b"/>
              <a:pathLst>
                <a:path w="1092" h="1093" extrusionOk="0">
                  <a:moveTo>
                    <a:pt x="542" y="1"/>
                  </a:moveTo>
                  <a:cubicBezTo>
                    <a:pt x="245" y="1"/>
                    <a:pt x="0" y="245"/>
                    <a:pt x="0" y="551"/>
                  </a:cubicBezTo>
                  <a:cubicBezTo>
                    <a:pt x="0" y="848"/>
                    <a:pt x="245" y="1092"/>
                    <a:pt x="542" y="1092"/>
                  </a:cubicBezTo>
                  <a:cubicBezTo>
                    <a:pt x="847" y="1092"/>
                    <a:pt x="1092" y="848"/>
                    <a:pt x="1092" y="551"/>
                  </a:cubicBezTo>
                  <a:cubicBezTo>
                    <a:pt x="1092" y="245"/>
                    <a:pt x="847" y="1"/>
                    <a:pt x="5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34"/>
            <p:cNvSpPr/>
            <p:nvPr/>
          </p:nvSpPr>
          <p:spPr>
            <a:xfrm>
              <a:off x="-302500" y="2106950"/>
              <a:ext cx="24475" cy="24475"/>
            </a:xfrm>
            <a:custGeom>
              <a:avLst/>
              <a:gdLst/>
              <a:ahLst/>
              <a:cxnLst/>
              <a:rect l="l" t="t" r="r" b="b"/>
              <a:pathLst>
                <a:path w="979" h="979" extrusionOk="0">
                  <a:moveTo>
                    <a:pt x="489" y="1"/>
                  </a:moveTo>
                  <a:cubicBezTo>
                    <a:pt x="219" y="1"/>
                    <a:pt x="0" y="219"/>
                    <a:pt x="0" y="490"/>
                  </a:cubicBezTo>
                  <a:cubicBezTo>
                    <a:pt x="0" y="761"/>
                    <a:pt x="219" y="979"/>
                    <a:pt x="489" y="979"/>
                  </a:cubicBezTo>
                  <a:cubicBezTo>
                    <a:pt x="760" y="979"/>
                    <a:pt x="978" y="761"/>
                    <a:pt x="978" y="490"/>
                  </a:cubicBezTo>
                  <a:cubicBezTo>
                    <a:pt x="978" y="219"/>
                    <a:pt x="760" y="1"/>
                    <a:pt x="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34"/>
            <p:cNvSpPr/>
            <p:nvPr/>
          </p:nvSpPr>
          <p:spPr>
            <a:xfrm>
              <a:off x="-121325" y="2029650"/>
              <a:ext cx="62025" cy="57300"/>
            </a:xfrm>
            <a:custGeom>
              <a:avLst/>
              <a:gdLst/>
              <a:ahLst/>
              <a:cxnLst/>
              <a:rect l="l" t="t" r="r" b="b"/>
              <a:pathLst>
                <a:path w="2481" h="2292" extrusionOk="0">
                  <a:moveTo>
                    <a:pt x="1240" y="1"/>
                  </a:moveTo>
                  <a:cubicBezTo>
                    <a:pt x="1171" y="1"/>
                    <a:pt x="1101" y="7"/>
                    <a:pt x="1031" y="19"/>
                  </a:cubicBezTo>
                  <a:cubicBezTo>
                    <a:pt x="411" y="133"/>
                    <a:pt x="1" y="727"/>
                    <a:pt x="114" y="1347"/>
                  </a:cubicBezTo>
                  <a:cubicBezTo>
                    <a:pt x="207" y="1905"/>
                    <a:pt x="693" y="2291"/>
                    <a:pt x="1234" y="2291"/>
                  </a:cubicBezTo>
                  <a:cubicBezTo>
                    <a:pt x="1303" y="2291"/>
                    <a:pt x="1372" y="2285"/>
                    <a:pt x="1441" y="2272"/>
                  </a:cubicBezTo>
                  <a:cubicBezTo>
                    <a:pt x="2061" y="2159"/>
                    <a:pt x="2480" y="1565"/>
                    <a:pt x="2367" y="945"/>
                  </a:cubicBezTo>
                  <a:cubicBezTo>
                    <a:pt x="2266" y="387"/>
                    <a:pt x="1787" y="1"/>
                    <a:pt x="12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34"/>
            <p:cNvSpPr/>
            <p:nvPr/>
          </p:nvSpPr>
          <p:spPr>
            <a:xfrm>
              <a:off x="-405975" y="2010250"/>
              <a:ext cx="41075" cy="41075"/>
            </a:xfrm>
            <a:custGeom>
              <a:avLst/>
              <a:gdLst/>
              <a:ahLst/>
              <a:cxnLst/>
              <a:rect l="l" t="t" r="r" b="b"/>
              <a:pathLst>
                <a:path w="1643" h="1643" extrusionOk="0">
                  <a:moveTo>
                    <a:pt x="821" y="1"/>
                  </a:moveTo>
                  <a:cubicBezTo>
                    <a:pt x="367" y="1"/>
                    <a:pt x="1" y="376"/>
                    <a:pt x="1" y="822"/>
                  </a:cubicBezTo>
                  <a:cubicBezTo>
                    <a:pt x="1" y="1284"/>
                    <a:pt x="376" y="1642"/>
                    <a:pt x="821" y="1642"/>
                  </a:cubicBezTo>
                  <a:cubicBezTo>
                    <a:pt x="1284" y="1642"/>
                    <a:pt x="1642" y="1267"/>
                    <a:pt x="1642" y="822"/>
                  </a:cubicBezTo>
                  <a:cubicBezTo>
                    <a:pt x="1642" y="376"/>
                    <a:pt x="1267" y="18"/>
                    <a:pt x="8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34"/>
            <p:cNvSpPr/>
            <p:nvPr/>
          </p:nvSpPr>
          <p:spPr>
            <a:xfrm>
              <a:off x="-261475" y="2111325"/>
              <a:ext cx="39325" cy="39325"/>
            </a:xfrm>
            <a:custGeom>
              <a:avLst/>
              <a:gdLst/>
              <a:ahLst/>
              <a:cxnLst/>
              <a:rect l="l" t="t" r="r" b="b"/>
              <a:pathLst>
                <a:path w="1573" h="1573" extrusionOk="0">
                  <a:moveTo>
                    <a:pt x="787" y="1"/>
                  </a:moveTo>
                  <a:cubicBezTo>
                    <a:pt x="350" y="1"/>
                    <a:pt x="1" y="350"/>
                    <a:pt x="1" y="786"/>
                  </a:cubicBezTo>
                  <a:cubicBezTo>
                    <a:pt x="1" y="1214"/>
                    <a:pt x="350" y="1572"/>
                    <a:pt x="787" y="1572"/>
                  </a:cubicBezTo>
                  <a:cubicBezTo>
                    <a:pt x="1215" y="1572"/>
                    <a:pt x="1573" y="1214"/>
                    <a:pt x="1573" y="786"/>
                  </a:cubicBezTo>
                  <a:cubicBezTo>
                    <a:pt x="1573" y="350"/>
                    <a:pt x="1215"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34"/>
            <p:cNvSpPr/>
            <p:nvPr/>
          </p:nvSpPr>
          <p:spPr>
            <a:xfrm>
              <a:off x="-128100" y="2203850"/>
              <a:ext cx="28425" cy="28425"/>
            </a:xfrm>
            <a:custGeom>
              <a:avLst/>
              <a:gdLst/>
              <a:ahLst/>
              <a:cxnLst/>
              <a:rect l="l" t="t" r="r" b="b"/>
              <a:pathLst>
                <a:path w="1137" h="1137" extrusionOk="0">
                  <a:moveTo>
                    <a:pt x="597" y="1"/>
                  </a:moveTo>
                  <a:cubicBezTo>
                    <a:pt x="588" y="1"/>
                    <a:pt x="578" y="1"/>
                    <a:pt x="569" y="2"/>
                  </a:cubicBezTo>
                  <a:cubicBezTo>
                    <a:pt x="254" y="2"/>
                    <a:pt x="1" y="246"/>
                    <a:pt x="1" y="569"/>
                  </a:cubicBezTo>
                  <a:cubicBezTo>
                    <a:pt x="1" y="884"/>
                    <a:pt x="254" y="1137"/>
                    <a:pt x="569" y="1137"/>
                  </a:cubicBezTo>
                  <a:cubicBezTo>
                    <a:pt x="883" y="1137"/>
                    <a:pt x="1136" y="884"/>
                    <a:pt x="1136" y="569"/>
                  </a:cubicBezTo>
                  <a:cubicBezTo>
                    <a:pt x="1136" y="257"/>
                    <a:pt x="890" y="1"/>
                    <a:pt x="5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34"/>
            <p:cNvSpPr/>
            <p:nvPr/>
          </p:nvSpPr>
          <p:spPr>
            <a:xfrm>
              <a:off x="-91850" y="2106950"/>
              <a:ext cx="16400" cy="16400"/>
            </a:xfrm>
            <a:custGeom>
              <a:avLst/>
              <a:gdLst/>
              <a:ahLst/>
              <a:cxnLst/>
              <a:rect l="l" t="t" r="r" b="b"/>
              <a:pathLst>
                <a:path w="656" h="656" extrusionOk="0">
                  <a:moveTo>
                    <a:pt x="332" y="1"/>
                  </a:moveTo>
                  <a:cubicBezTo>
                    <a:pt x="149" y="1"/>
                    <a:pt x="0" y="149"/>
                    <a:pt x="0" y="324"/>
                  </a:cubicBezTo>
                  <a:cubicBezTo>
                    <a:pt x="0" y="507"/>
                    <a:pt x="149" y="656"/>
                    <a:pt x="332" y="656"/>
                  </a:cubicBezTo>
                  <a:cubicBezTo>
                    <a:pt x="507" y="656"/>
                    <a:pt x="655" y="507"/>
                    <a:pt x="655" y="324"/>
                  </a:cubicBezTo>
                  <a:cubicBezTo>
                    <a:pt x="655" y="149"/>
                    <a:pt x="507" y="1"/>
                    <a:pt x="3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34"/>
            <p:cNvSpPr/>
            <p:nvPr/>
          </p:nvSpPr>
          <p:spPr>
            <a:xfrm>
              <a:off x="-1030700" y="2370425"/>
              <a:ext cx="12450" cy="5050"/>
            </a:xfrm>
            <a:custGeom>
              <a:avLst/>
              <a:gdLst/>
              <a:ahLst/>
              <a:cxnLst/>
              <a:rect l="l" t="t" r="r" b="b"/>
              <a:pathLst>
                <a:path w="498" h="202" extrusionOk="0">
                  <a:moveTo>
                    <a:pt x="296" y="1"/>
                  </a:moveTo>
                  <a:cubicBezTo>
                    <a:pt x="193" y="1"/>
                    <a:pt x="89" y="20"/>
                    <a:pt x="0" y="62"/>
                  </a:cubicBezTo>
                  <a:lnTo>
                    <a:pt x="52" y="202"/>
                  </a:lnTo>
                  <a:cubicBezTo>
                    <a:pt x="131" y="168"/>
                    <a:pt x="221" y="149"/>
                    <a:pt x="310" y="149"/>
                  </a:cubicBezTo>
                  <a:cubicBezTo>
                    <a:pt x="359" y="149"/>
                    <a:pt x="408" y="155"/>
                    <a:pt x="454" y="167"/>
                  </a:cubicBezTo>
                  <a:lnTo>
                    <a:pt x="498" y="27"/>
                  </a:lnTo>
                  <a:cubicBezTo>
                    <a:pt x="434" y="10"/>
                    <a:pt x="365" y="1"/>
                    <a:pt x="2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3" name="Google Shape;2443;p34"/>
          <p:cNvGrpSpPr/>
          <p:nvPr/>
        </p:nvGrpSpPr>
        <p:grpSpPr>
          <a:xfrm rot="-5400000">
            <a:off x="6408199" y="-1245481"/>
            <a:ext cx="1884519" cy="1886270"/>
            <a:chOff x="-2648350" y="135500"/>
            <a:chExt cx="1991250" cy="1993100"/>
          </a:xfrm>
        </p:grpSpPr>
        <p:sp>
          <p:nvSpPr>
            <p:cNvPr id="2444" name="Google Shape;2444;p34"/>
            <p:cNvSpPr/>
            <p:nvPr/>
          </p:nvSpPr>
          <p:spPr>
            <a:xfrm>
              <a:off x="-2590725" y="316250"/>
              <a:ext cx="1858525" cy="1812350"/>
            </a:xfrm>
            <a:custGeom>
              <a:avLst/>
              <a:gdLst/>
              <a:ahLst/>
              <a:cxnLst/>
              <a:rect l="l" t="t" r="r" b="b"/>
              <a:pathLst>
                <a:path w="74341" h="72494" extrusionOk="0">
                  <a:moveTo>
                    <a:pt x="27243" y="1"/>
                  </a:moveTo>
                  <a:cubicBezTo>
                    <a:pt x="22377" y="1"/>
                    <a:pt x="17663" y="2380"/>
                    <a:pt x="14827" y="6598"/>
                  </a:cubicBezTo>
                  <a:cubicBezTo>
                    <a:pt x="14198" y="5856"/>
                    <a:pt x="13412" y="5210"/>
                    <a:pt x="12513" y="4730"/>
                  </a:cubicBezTo>
                  <a:cubicBezTo>
                    <a:pt x="11356" y="4118"/>
                    <a:pt x="10114" y="3828"/>
                    <a:pt x="8889" y="3828"/>
                  </a:cubicBezTo>
                  <a:cubicBezTo>
                    <a:pt x="6094" y="3828"/>
                    <a:pt x="3390" y="5339"/>
                    <a:pt x="2000" y="7986"/>
                  </a:cubicBezTo>
                  <a:cubicBezTo>
                    <a:pt x="1" y="11793"/>
                    <a:pt x="1433" y="16491"/>
                    <a:pt x="5231" y="18499"/>
                  </a:cubicBezTo>
                  <a:cubicBezTo>
                    <a:pt x="5467" y="18630"/>
                    <a:pt x="5711" y="18735"/>
                    <a:pt x="5964" y="18831"/>
                  </a:cubicBezTo>
                  <a:cubicBezTo>
                    <a:pt x="5030" y="22263"/>
                    <a:pt x="5894" y="25904"/>
                    <a:pt x="8191" y="28523"/>
                  </a:cubicBezTo>
                  <a:cubicBezTo>
                    <a:pt x="7213" y="29527"/>
                    <a:pt x="6375" y="30680"/>
                    <a:pt x="5685" y="31963"/>
                  </a:cubicBezTo>
                  <a:cubicBezTo>
                    <a:pt x="1799" y="39333"/>
                    <a:pt x="4620" y="48457"/>
                    <a:pt x="11989" y="52343"/>
                  </a:cubicBezTo>
                  <a:cubicBezTo>
                    <a:pt x="14226" y="53530"/>
                    <a:pt x="16629" y="54088"/>
                    <a:pt x="18993" y="54088"/>
                  </a:cubicBezTo>
                  <a:cubicBezTo>
                    <a:pt x="19655" y="54088"/>
                    <a:pt x="20314" y="54044"/>
                    <a:pt x="20965" y="53958"/>
                  </a:cubicBezTo>
                  <a:lnTo>
                    <a:pt x="20965" y="53958"/>
                  </a:lnTo>
                  <a:cubicBezTo>
                    <a:pt x="19786" y="60525"/>
                    <a:pt x="22903" y="67379"/>
                    <a:pt x="29120" y="70671"/>
                  </a:cubicBezTo>
                  <a:cubicBezTo>
                    <a:pt x="31464" y="71908"/>
                    <a:pt x="33976" y="72494"/>
                    <a:pt x="36452" y="72494"/>
                  </a:cubicBezTo>
                  <a:cubicBezTo>
                    <a:pt x="42105" y="72494"/>
                    <a:pt x="47567" y="69439"/>
                    <a:pt x="50390" y="64096"/>
                  </a:cubicBezTo>
                  <a:cubicBezTo>
                    <a:pt x="51071" y="62821"/>
                    <a:pt x="51543" y="61503"/>
                    <a:pt x="51849" y="60158"/>
                  </a:cubicBezTo>
                  <a:cubicBezTo>
                    <a:pt x="52599" y="60036"/>
                    <a:pt x="53342" y="59826"/>
                    <a:pt x="54058" y="59555"/>
                  </a:cubicBezTo>
                  <a:cubicBezTo>
                    <a:pt x="54747" y="60175"/>
                    <a:pt x="55524" y="60725"/>
                    <a:pt x="56371" y="61179"/>
                  </a:cubicBezTo>
                  <a:cubicBezTo>
                    <a:pt x="58032" y="62057"/>
                    <a:pt x="59813" y="62473"/>
                    <a:pt x="61570" y="62473"/>
                  </a:cubicBezTo>
                  <a:cubicBezTo>
                    <a:pt x="65579" y="62473"/>
                    <a:pt x="69456" y="60308"/>
                    <a:pt x="71460" y="56525"/>
                  </a:cubicBezTo>
                  <a:cubicBezTo>
                    <a:pt x="74341" y="51077"/>
                    <a:pt x="72245" y="44319"/>
                    <a:pt x="66797" y="41437"/>
                  </a:cubicBezTo>
                  <a:cubicBezTo>
                    <a:pt x="66387" y="41219"/>
                    <a:pt x="65959" y="41036"/>
                    <a:pt x="65531" y="40870"/>
                  </a:cubicBezTo>
                  <a:cubicBezTo>
                    <a:pt x="66072" y="40197"/>
                    <a:pt x="66552" y="39455"/>
                    <a:pt x="66972" y="38669"/>
                  </a:cubicBezTo>
                  <a:cubicBezTo>
                    <a:pt x="70744" y="31536"/>
                    <a:pt x="68011" y="22699"/>
                    <a:pt x="60886" y="18945"/>
                  </a:cubicBezTo>
                  <a:cubicBezTo>
                    <a:pt x="60056" y="18508"/>
                    <a:pt x="59200" y="18159"/>
                    <a:pt x="58327" y="17897"/>
                  </a:cubicBezTo>
                  <a:cubicBezTo>
                    <a:pt x="58266" y="11916"/>
                    <a:pt x="55009" y="6162"/>
                    <a:pt x="49360" y="3175"/>
                  </a:cubicBezTo>
                  <a:cubicBezTo>
                    <a:pt x="46850" y="1850"/>
                    <a:pt x="44159" y="1221"/>
                    <a:pt x="41508" y="1221"/>
                  </a:cubicBezTo>
                  <a:cubicBezTo>
                    <a:pt x="39391" y="1221"/>
                    <a:pt x="37300" y="1622"/>
                    <a:pt x="35346" y="2389"/>
                  </a:cubicBezTo>
                  <a:cubicBezTo>
                    <a:pt x="34979" y="2154"/>
                    <a:pt x="34612" y="1927"/>
                    <a:pt x="34220" y="1735"/>
                  </a:cubicBezTo>
                  <a:cubicBezTo>
                    <a:pt x="31989" y="558"/>
                    <a:pt x="29599" y="1"/>
                    <a:pt x="272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34"/>
            <p:cNvSpPr/>
            <p:nvPr/>
          </p:nvSpPr>
          <p:spPr>
            <a:xfrm>
              <a:off x="-1301950" y="1843625"/>
              <a:ext cx="123575" cy="108250"/>
            </a:xfrm>
            <a:custGeom>
              <a:avLst/>
              <a:gdLst/>
              <a:ahLst/>
              <a:cxnLst/>
              <a:rect l="l" t="t" r="r" b="b"/>
              <a:pathLst>
                <a:path w="4943" h="4330" extrusionOk="0">
                  <a:moveTo>
                    <a:pt x="2475" y="0"/>
                  </a:moveTo>
                  <a:cubicBezTo>
                    <a:pt x="1694" y="0"/>
                    <a:pt x="943" y="423"/>
                    <a:pt x="559" y="1158"/>
                  </a:cubicBezTo>
                  <a:cubicBezTo>
                    <a:pt x="1" y="2215"/>
                    <a:pt x="402" y="3525"/>
                    <a:pt x="1459" y="4084"/>
                  </a:cubicBezTo>
                  <a:cubicBezTo>
                    <a:pt x="1782" y="4250"/>
                    <a:pt x="2128" y="4330"/>
                    <a:pt x="2468" y="4330"/>
                  </a:cubicBezTo>
                  <a:cubicBezTo>
                    <a:pt x="3249" y="4330"/>
                    <a:pt x="4001" y="3911"/>
                    <a:pt x="4384" y="3175"/>
                  </a:cubicBezTo>
                  <a:cubicBezTo>
                    <a:pt x="4943" y="2119"/>
                    <a:pt x="4541" y="809"/>
                    <a:pt x="3485" y="250"/>
                  </a:cubicBezTo>
                  <a:cubicBezTo>
                    <a:pt x="3161" y="81"/>
                    <a:pt x="2815" y="0"/>
                    <a:pt x="24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34"/>
            <p:cNvSpPr/>
            <p:nvPr/>
          </p:nvSpPr>
          <p:spPr>
            <a:xfrm>
              <a:off x="-1316350" y="1959950"/>
              <a:ext cx="57425" cy="50325"/>
            </a:xfrm>
            <a:custGeom>
              <a:avLst/>
              <a:gdLst/>
              <a:ahLst/>
              <a:cxnLst/>
              <a:rect l="l" t="t" r="r" b="b"/>
              <a:pathLst>
                <a:path w="2297" h="2013" extrusionOk="0">
                  <a:moveTo>
                    <a:pt x="1150" y="1"/>
                  </a:moveTo>
                  <a:cubicBezTo>
                    <a:pt x="791" y="1"/>
                    <a:pt x="443" y="193"/>
                    <a:pt x="262" y="531"/>
                  </a:cubicBezTo>
                  <a:cubicBezTo>
                    <a:pt x="0" y="1020"/>
                    <a:pt x="184" y="1631"/>
                    <a:pt x="673" y="1893"/>
                  </a:cubicBezTo>
                  <a:cubicBezTo>
                    <a:pt x="824" y="1974"/>
                    <a:pt x="987" y="2012"/>
                    <a:pt x="1147" y="2012"/>
                  </a:cubicBezTo>
                  <a:cubicBezTo>
                    <a:pt x="1506" y="2012"/>
                    <a:pt x="1854" y="1820"/>
                    <a:pt x="2035" y="1482"/>
                  </a:cubicBezTo>
                  <a:cubicBezTo>
                    <a:pt x="2297" y="993"/>
                    <a:pt x="2113" y="382"/>
                    <a:pt x="1624" y="120"/>
                  </a:cubicBezTo>
                  <a:cubicBezTo>
                    <a:pt x="1473" y="39"/>
                    <a:pt x="1310" y="1"/>
                    <a:pt x="11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34"/>
            <p:cNvSpPr/>
            <p:nvPr/>
          </p:nvSpPr>
          <p:spPr>
            <a:xfrm>
              <a:off x="-1126225" y="1904500"/>
              <a:ext cx="86250" cy="75475"/>
            </a:xfrm>
            <a:custGeom>
              <a:avLst/>
              <a:gdLst/>
              <a:ahLst/>
              <a:cxnLst/>
              <a:rect l="l" t="t" r="r" b="b"/>
              <a:pathLst>
                <a:path w="3450" h="3019" extrusionOk="0">
                  <a:moveTo>
                    <a:pt x="1734" y="1"/>
                  </a:moveTo>
                  <a:cubicBezTo>
                    <a:pt x="1191" y="1"/>
                    <a:pt x="667" y="293"/>
                    <a:pt x="393" y="810"/>
                  </a:cubicBezTo>
                  <a:cubicBezTo>
                    <a:pt x="1" y="1552"/>
                    <a:pt x="280" y="2452"/>
                    <a:pt x="1022" y="2845"/>
                  </a:cubicBezTo>
                  <a:cubicBezTo>
                    <a:pt x="1250" y="2963"/>
                    <a:pt x="1493" y="3019"/>
                    <a:pt x="1732" y="3019"/>
                  </a:cubicBezTo>
                  <a:cubicBezTo>
                    <a:pt x="2273" y="3019"/>
                    <a:pt x="2793" y="2731"/>
                    <a:pt x="3065" y="2216"/>
                  </a:cubicBezTo>
                  <a:cubicBezTo>
                    <a:pt x="3450" y="1474"/>
                    <a:pt x="3179" y="566"/>
                    <a:pt x="2437" y="173"/>
                  </a:cubicBezTo>
                  <a:cubicBezTo>
                    <a:pt x="2211" y="56"/>
                    <a:pt x="1971" y="1"/>
                    <a:pt x="17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34"/>
            <p:cNvSpPr/>
            <p:nvPr/>
          </p:nvSpPr>
          <p:spPr>
            <a:xfrm>
              <a:off x="-1000925" y="1920925"/>
              <a:ext cx="37125" cy="32550"/>
            </a:xfrm>
            <a:custGeom>
              <a:avLst/>
              <a:gdLst/>
              <a:ahLst/>
              <a:cxnLst/>
              <a:rect l="l" t="t" r="r" b="b"/>
              <a:pathLst>
                <a:path w="1485" h="1302" extrusionOk="0">
                  <a:moveTo>
                    <a:pt x="741" y="1"/>
                  </a:moveTo>
                  <a:cubicBezTo>
                    <a:pt x="503" y="1"/>
                    <a:pt x="273" y="126"/>
                    <a:pt x="158" y="345"/>
                  </a:cubicBezTo>
                  <a:cubicBezTo>
                    <a:pt x="0" y="660"/>
                    <a:pt x="114" y="1070"/>
                    <a:pt x="437" y="1227"/>
                  </a:cubicBezTo>
                  <a:cubicBezTo>
                    <a:pt x="532" y="1278"/>
                    <a:pt x="636" y="1301"/>
                    <a:pt x="738" y="1301"/>
                  </a:cubicBezTo>
                  <a:cubicBezTo>
                    <a:pt x="973" y="1301"/>
                    <a:pt x="1203" y="1176"/>
                    <a:pt x="1319" y="957"/>
                  </a:cubicBezTo>
                  <a:cubicBezTo>
                    <a:pt x="1485" y="642"/>
                    <a:pt x="1363" y="241"/>
                    <a:pt x="1048" y="75"/>
                  </a:cubicBezTo>
                  <a:cubicBezTo>
                    <a:pt x="950" y="24"/>
                    <a:pt x="845" y="1"/>
                    <a:pt x="7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34"/>
            <p:cNvSpPr/>
            <p:nvPr/>
          </p:nvSpPr>
          <p:spPr>
            <a:xfrm>
              <a:off x="-2518025" y="997325"/>
              <a:ext cx="72050" cy="63025"/>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34"/>
            <p:cNvSpPr/>
            <p:nvPr/>
          </p:nvSpPr>
          <p:spPr>
            <a:xfrm>
              <a:off x="-2648350" y="985650"/>
              <a:ext cx="71850" cy="63025"/>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34"/>
            <p:cNvSpPr/>
            <p:nvPr/>
          </p:nvSpPr>
          <p:spPr>
            <a:xfrm>
              <a:off x="-2588325" y="889175"/>
              <a:ext cx="80575" cy="70375"/>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34"/>
            <p:cNvSpPr/>
            <p:nvPr/>
          </p:nvSpPr>
          <p:spPr>
            <a:xfrm>
              <a:off x="-2558850" y="797300"/>
              <a:ext cx="28825" cy="2510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34"/>
            <p:cNvSpPr/>
            <p:nvPr/>
          </p:nvSpPr>
          <p:spPr>
            <a:xfrm>
              <a:off x="-2641800" y="864400"/>
              <a:ext cx="37575" cy="32550"/>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34"/>
            <p:cNvSpPr/>
            <p:nvPr/>
          </p:nvSpPr>
          <p:spPr>
            <a:xfrm>
              <a:off x="-2626525" y="1077750"/>
              <a:ext cx="146725" cy="128675"/>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34"/>
            <p:cNvSpPr/>
            <p:nvPr/>
          </p:nvSpPr>
          <p:spPr>
            <a:xfrm>
              <a:off x="-1730875" y="273625"/>
              <a:ext cx="66375" cy="58025"/>
            </a:xfrm>
            <a:custGeom>
              <a:avLst/>
              <a:gdLst/>
              <a:ahLst/>
              <a:cxnLst/>
              <a:rect l="l" t="t" r="r" b="b"/>
              <a:pathLst>
                <a:path w="2655" h="2321" extrusionOk="0">
                  <a:moveTo>
                    <a:pt x="1324" y="1"/>
                  </a:moveTo>
                  <a:cubicBezTo>
                    <a:pt x="910" y="1"/>
                    <a:pt x="511" y="226"/>
                    <a:pt x="306" y="619"/>
                  </a:cubicBezTo>
                  <a:cubicBezTo>
                    <a:pt x="0" y="1187"/>
                    <a:pt x="218" y="1885"/>
                    <a:pt x="786" y="2182"/>
                  </a:cubicBezTo>
                  <a:cubicBezTo>
                    <a:pt x="960" y="2276"/>
                    <a:pt x="1147" y="2321"/>
                    <a:pt x="1331" y="2321"/>
                  </a:cubicBezTo>
                  <a:cubicBezTo>
                    <a:pt x="1745" y="2321"/>
                    <a:pt x="2143" y="2095"/>
                    <a:pt x="2349" y="1702"/>
                  </a:cubicBezTo>
                  <a:cubicBezTo>
                    <a:pt x="2655" y="1134"/>
                    <a:pt x="2436" y="436"/>
                    <a:pt x="1869" y="139"/>
                  </a:cubicBezTo>
                  <a:cubicBezTo>
                    <a:pt x="1694" y="45"/>
                    <a:pt x="1507" y="1"/>
                    <a:pt x="13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34"/>
            <p:cNvSpPr/>
            <p:nvPr/>
          </p:nvSpPr>
          <p:spPr>
            <a:xfrm>
              <a:off x="-1650125" y="221275"/>
              <a:ext cx="106125" cy="92875"/>
            </a:xfrm>
            <a:custGeom>
              <a:avLst/>
              <a:gdLst/>
              <a:ahLst/>
              <a:cxnLst/>
              <a:rect l="l" t="t" r="r" b="b"/>
              <a:pathLst>
                <a:path w="4245" h="3715" extrusionOk="0">
                  <a:moveTo>
                    <a:pt x="2127" y="0"/>
                  </a:moveTo>
                  <a:cubicBezTo>
                    <a:pt x="1461" y="0"/>
                    <a:pt x="815" y="362"/>
                    <a:pt x="481" y="993"/>
                  </a:cubicBezTo>
                  <a:cubicBezTo>
                    <a:pt x="1" y="1893"/>
                    <a:pt x="350" y="3019"/>
                    <a:pt x="1258" y="3499"/>
                  </a:cubicBezTo>
                  <a:cubicBezTo>
                    <a:pt x="1532" y="3645"/>
                    <a:pt x="1827" y="3715"/>
                    <a:pt x="2119" y="3715"/>
                  </a:cubicBezTo>
                  <a:cubicBezTo>
                    <a:pt x="2784" y="3715"/>
                    <a:pt x="3430" y="3354"/>
                    <a:pt x="3764" y="2722"/>
                  </a:cubicBezTo>
                  <a:cubicBezTo>
                    <a:pt x="4244" y="1814"/>
                    <a:pt x="3895" y="696"/>
                    <a:pt x="2987" y="216"/>
                  </a:cubicBezTo>
                  <a:cubicBezTo>
                    <a:pt x="2713" y="70"/>
                    <a:pt x="2418" y="0"/>
                    <a:pt x="21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34"/>
            <p:cNvSpPr/>
            <p:nvPr/>
          </p:nvSpPr>
          <p:spPr>
            <a:xfrm>
              <a:off x="-1867975" y="183975"/>
              <a:ext cx="100450" cy="88225"/>
            </a:xfrm>
            <a:custGeom>
              <a:avLst/>
              <a:gdLst/>
              <a:ahLst/>
              <a:cxnLst/>
              <a:rect l="l" t="t" r="r" b="b"/>
              <a:pathLst>
                <a:path w="4018" h="3529" extrusionOk="0">
                  <a:moveTo>
                    <a:pt x="2004" y="1"/>
                  </a:moveTo>
                  <a:cubicBezTo>
                    <a:pt x="1375" y="1"/>
                    <a:pt x="770" y="340"/>
                    <a:pt x="455" y="940"/>
                  </a:cubicBezTo>
                  <a:cubicBezTo>
                    <a:pt x="1" y="1795"/>
                    <a:pt x="333" y="2861"/>
                    <a:pt x="1179" y="3323"/>
                  </a:cubicBezTo>
                  <a:cubicBezTo>
                    <a:pt x="1444" y="3463"/>
                    <a:pt x="1727" y="3529"/>
                    <a:pt x="2005" y="3529"/>
                  </a:cubicBezTo>
                  <a:cubicBezTo>
                    <a:pt x="2636" y="3529"/>
                    <a:pt x="3242" y="3190"/>
                    <a:pt x="3563" y="2590"/>
                  </a:cubicBezTo>
                  <a:cubicBezTo>
                    <a:pt x="4017" y="1726"/>
                    <a:pt x="3694" y="669"/>
                    <a:pt x="2830" y="206"/>
                  </a:cubicBezTo>
                  <a:cubicBezTo>
                    <a:pt x="2565" y="67"/>
                    <a:pt x="2282" y="1"/>
                    <a:pt x="20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34"/>
            <p:cNvSpPr/>
            <p:nvPr/>
          </p:nvSpPr>
          <p:spPr>
            <a:xfrm>
              <a:off x="-1753800" y="135500"/>
              <a:ext cx="63100" cy="55300"/>
            </a:xfrm>
            <a:custGeom>
              <a:avLst/>
              <a:gdLst/>
              <a:ahLst/>
              <a:cxnLst/>
              <a:rect l="l" t="t" r="r" b="b"/>
              <a:pathLst>
                <a:path w="2524" h="2212" extrusionOk="0">
                  <a:moveTo>
                    <a:pt x="1256" y="1"/>
                  </a:moveTo>
                  <a:cubicBezTo>
                    <a:pt x="859" y="1"/>
                    <a:pt x="479" y="210"/>
                    <a:pt x="280" y="591"/>
                  </a:cubicBezTo>
                  <a:cubicBezTo>
                    <a:pt x="0" y="1132"/>
                    <a:pt x="210" y="1796"/>
                    <a:pt x="743" y="2084"/>
                  </a:cubicBezTo>
                  <a:cubicBezTo>
                    <a:pt x="909" y="2170"/>
                    <a:pt x="1088" y="2211"/>
                    <a:pt x="1264" y="2211"/>
                  </a:cubicBezTo>
                  <a:cubicBezTo>
                    <a:pt x="1660" y="2211"/>
                    <a:pt x="2042" y="2002"/>
                    <a:pt x="2236" y="1621"/>
                  </a:cubicBezTo>
                  <a:cubicBezTo>
                    <a:pt x="2524" y="1080"/>
                    <a:pt x="2323" y="416"/>
                    <a:pt x="1782" y="128"/>
                  </a:cubicBezTo>
                  <a:cubicBezTo>
                    <a:pt x="1612" y="42"/>
                    <a:pt x="1432" y="1"/>
                    <a:pt x="12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34"/>
            <p:cNvSpPr/>
            <p:nvPr/>
          </p:nvSpPr>
          <p:spPr>
            <a:xfrm>
              <a:off x="-1077325" y="689700"/>
              <a:ext cx="65950" cy="58025"/>
            </a:xfrm>
            <a:custGeom>
              <a:avLst/>
              <a:gdLst/>
              <a:ahLst/>
              <a:cxnLst/>
              <a:rect l="l" t="t" r="r" b="b"/>
              <a:pathLst>
                <a:path w="2638" h="2321" extrusionOk="0">
                  <a:moveTo>
                    <a:pt x="1306" y="0"/>
                  </a:moveTo>
                  <a:cubicBezTo>
                    <a:pt x="892" y="0"/>
                    <a:pt x="494" y="226"/>
                    <a:pt x="289" y="619"/>
                  </a:cubicBezTo>
                  <a:cubicBezTo>
                    <a:pt x="0" y="1178"/>
                    <a:pt x="219" y="1885"/>
                    <a:pt x="769" y="2182"/>
                  </a:cubicBezTo>
                  <a:cubicBezTo>
                    <a:pt x="943" y="2276"/>
                    <a:pt x="1130" y="2320"/>
                    <a:pt x="1314" y="2320"/>
                  </a:cubicBezTo>
                  <a:cubicBezTo>
                    <a:pt x="1728" y="2320"/>
                    <a:pt x="2126" y="2095"/>
                    <a:pt x="2332" y="1701"/>
                  </a:cubicBezTo>
                  <a:cubicBezTo>
                    <a:pt x="2637" y="1134"/>
                    <a:pt x="2419" y="435"/>
                    <a:pt x="1851" y="139"/>
                  </a:cubicBezTo>
                  <a:cubicBezTo>
                    <a:pt x="1677" y="45"/>
                    <a:pt x="1490" y="0"/>
                    <a:pt x="13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34"/>
            <p:cNvSpPr/>
            <p:nvPr/>
          </p:nvSpPr>
          <p:spPr>
            <a:xfrm>
              <a:off x="-1002675" y="790950"/>
              <a:ext cx="28625" cy="25325"/>
            </a:xfrm>
            <a:custGeom>
              <a:avLst/>
              <a:gdLst/>
              <a:ahLst/>
              <a:cxnLst/>
              <a:rect l="l" t="t" r="r" b="b"/>
              <a:pathLst>
                <a:path w="1145" h="1013" extrusionOk="0">
                  <a:moveTo>
                    <a:pt x="573" y="1"/>
                  </a:moveTo>
                  <a:cubicBezTo>
                    <a:pt x="395" y="1"/>
                    <a:pt x="222" y="97"/>
                    <a:pt x="132" y="271"/>
                  </a:cubicBezTo>
                  <a:cubicBezTo>
                    <a:pt x="1" y="524"/>
                    <a:pt x="88" y="830"/>
                    <a:pt x="341" y="952"/>
                  </a:cubicBezTo>
                  <a:cubicBezTo>
                    <a:pt x="417" y="993"/>
                    <a:pt x="499" y="1012"/>
                    <a:pt x="580" y="1012"/>
                  </a:cubicBezTo>
                  <a:cubicBezTo>
                    <a:pt x="759" y="1012"/>
                    <a:pt x="932" y="917"/>
                    <a:pt x="1022" y="742"/>
                  </a:cubicBezTo>
                  <a:cubicBezTo>
                    <a:pt x="1144" y="498"/>
                    <a:pt x="1057" y="192"/>
                    <a:pt x="813" y="61"/>
                  </a:cubicBezTo>
                  <a:cubicBezTo>
                    <a:pt x="736" y="21"/>
                    <a:pt x="654" y="1"/>
                    <a:pt x="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34"/>
            <p:cNvSpPr/>
            <p:nvPr/>
          </p:nvSpPr>
          <p:spPr>
            <a:xfrm>
              <a:off x="-1115525" y="613675"/>
              <a:ext cx="60275" cy="52875"/>
            </a:xfrm>
            <a:custGeom>
              <a:avLst/>
              <a:gdLst/>
              <a:ahLst/>
              <a:cxnLst/>
              <a:rect l="l" t="t" r="r" b="b"/>
              <a:pathLst>
                <a:path w="2411" h="2115" extrusionOk="0">
                  <a:moveTo>
                    <a:pt x="1203" y="1"/>
                  </a:moveTo>
                  <a:cubicBezTo>
                    <a:pt x="823" y="1"/>
                    <a:pt x="459" y="203"/>
                    <a:pt x="271" y="560"/>
                  </a:cubicBezTo>
                  <a:cubicBezTo>
                    <a:pt x="0" y="1075"/>
                    <a:pt x="192" y="1721"/>
                    <a:pt x="708" y="1992"/>
                  </a:cubicBezTo>
                  <a:cubicBezTo>
                    <a:pt x="868" y="2075"/>
                    <a:pt x="1039" y="2115"/>
                    <a:pt x="1206" y="2115"/>
                  </a:cubicBezTo>
                  <a:cubicBezTo>
                    <a:pt x="1584" y="2115"/>
                    <a:pt x="1946" y="1913"/>
                    <a:pt x="2140" y="1555"/>
                  </a:cubicBezTo>
                  <a:cubicBezTo>
                    <a:pt x="2410" y="1032"/>
                    <a:pt x="2209" y="394"/>
                    <a:pt x="1703" y="123"/>
                  </a:cubicBezTo>
                  <a:cubicBezTo>
                    <a:pt x="1542" y="40"/>
                    <a:pt x="1371" y="1"/>
                    <a:pt x="12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34"/>
            <p:cNvSpPr/>
            <p:nvPr/>
          </p:nvSpPr>
          <p:spPr>
            <a:xfrm>
              <a:off x="-966650" y="702750"/>
              <a:ext cx="48925" cy="42825"/>
            </a:xfrm>
            <a:custGeom>
              <a:avLst/>
              <a:gdLst/>
              <a:ahLst/>
              <a:cxnLst/>
              <a:rect l="l" t="t" r="r" b="b"/>
              <a:pathLst>
                <a:path w="1957" h="1713" extrusionOk="0">
                  <a:moveTo>
                    <a:pt x="985" y="0"/>
                  </a:moveTo>
                  <a:cubicBezTo>
                    <a:pt x="674" y="0"/>
                    <a:pt x="371" y="168"/>
                    <a:pt x="219" y="455"/>
                  </a:cubicBezTo>
                  <a:cubicBezTo>
                    <a:pt x="0" y="874"/>
                    <a:pt x="166" y="1398"/>
                    <a:pt x="577" y="1616"/>
                  </a:cubicBezTo>
                  <a:cubicBezTo>
                    <a:pt x="703" y="1682"/>
                    <a:pt x="838" y="1713"/>
                    <a:pt x="972" y="1713"/>
                  </a:cubicBezTo>
                  <a:cubicBezTo>
                    <a:pt x="1283" y="1713"/>
                    <a:pt x="1585" y="1545"/>
                    <a:pt x="1738" y="1258"/>
                  </a:cubicBezTo>
                  <a:cubicBezTo>
                    <a:pt x="1956" y="839"/>
                    <a:pt x="1790" y="315"/>
                    <a:pt x="1380" y="97"/>
                  </a:cubicBezTo>
                  <a:cubicBezTo>
                    <a:pt x="1254" y="31"/>
                    <a:pt x="1119" y="0"/>
                    <a:pt x="9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34"/>
            <p:cNvSpPr/>
            <p:nvPr/>
          </p:nvSpPr>
          <p:spPr>
            <a:xfrm>
              <a:off x="-892875" y="1293025"/>
              <a:ext cx="91925" cy="80475"/>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34"/>
            <p:cNvSpPr/>
            <p:nvPr/>
          </p:nvSpPr>
          <p:spPr>
            <a:xfrm>
              <a:off x="-785900" y="1417000"/>
              <a:ext cx="72050" cy="63025"/>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34"/>
            <p:cNvSpPr/>
            <p:nvPr/>
          </p:nvSpPr>
          <p:spPr>
            <a:xfrm>
              <a:off x="-754925" y="1343800"/>
              <a:ext cx="31475" cy="27450"/>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34"/>
            <p:cNvSpPr/>
            <p:nvPr/>
          </p:nvSpPr>
          <p:spPr>
            <a:xfrm>
              <a:off x="-708625" y="1420000"/>
              <a:ext cx="51525" cy="45325"/>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34"/>
            <p:cNvSpPr/>
            <p:nvPr/>
          </p:nvSpPr>
          <p:spPr>
            <a:xfrm>
              <a:off x="-716725" y="1286975"/>
              <a:ext cx="57675" cy="50475"/>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34"/>
            <p:cNvSpPr/>
            <p:nvPr/>
          </p:nvSpPr>
          <p:spPr>
            <a:xfrm>
              <a:off x="-872125" y="1141475"/>
              <a:ext cx="126400" cy="110750"/>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34"/>
            <p:cNvSpPr/>
            <p:nvPr/>
          </p:nvSpPr>
          <p:spPr>
            <a:xfrm>
              <a:off x="-730900" y="1222875"/>
              <a:ext cx="31675" cy="27550"/>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34"/>
            <p:cNvSpPr/>
            <p:nvPr/>
          </p:nvSpPr>
          <p:spPr>
            <a:xfrm>
              <a:off x="-2158300" y="170350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34"/>
            <p:cNvSpPr/>
            <p:nvPr/>
          </p:nvSpPr>
          <p:spPr>
            <a:xfrm>
              <a:off x="-2263725" y="169500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34"/>
            <p:cNvSpPr/>
            <p:nvPr/>
          </p:nvSpPr>
          <p:spPr>
            <a:xfrm>
              <a:off x="-2232500" y="176065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34"/>
            <p:cNvSpPr/>
            <p:nvPr/>
          </p:nvSpPr>
          <p:spPr>
            <a:xfrm>
              <a:off x="-2354750" y="174455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34"/>
            <p:cNvSpPr/>
            <p:nvPr/>
          </p:nvSpPr>
          <p:spPr>
            <a:xfrm>
              <a:off x="-2518025" y="15894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34"/>
            <p:cNvSpPr/>
            <p:nvPr/>
          </p:nvSpPr>
          <p:spPr>
            <a:xfrm>
              <a:off x="-2384650" y="16359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6" name="Google Shape;2476;p34"/>
          <p:cNvGrpSpPr/>
          <p:nvPr/>
        </p:nvGrpSpPr>
        <p:grpSpPr>
          <a:xfrm rot="-2700282">
            <a:off x="175085" y="3163590"/>
            <a:ext cx="485094" cy="239953"/>
            <a:chOff x="1045503" y="6761562"/>
            <a:chExt cx="562179" cy="278083"/>
          </a:xfrm>
        </p:grpSpPr>
        <p:sp>
          <p:nvSpPr>
            <p:cNvPr id="2477" name="Google Shape;2477;p34"/>
            <p:cNvSpPr/>
            <p:nvPr/>
          </p:nvSpPr>
          <p:spPr>
            <a:xfrm rot="-5400000">
              <a:off x="1314157" y="6767763"/>
              <a:ext cx="99004" cy="86603"/>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34"/>
            <p:cNvSpPr/>
            <p:nvPr/>
          </p:nvSpPr>
          <p:spPr>
            <a:xfrm rot="-5400000">
              <a:off x="1298252" y="6946980"/>
              <a:ext cx="98729" cy="86603"/>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34"/>
            <p:cNvSpPr/>
            <p:nvPr/>
          </p:nvSpPr>
          <p:spPr>
            <a:xfrm rot="-5400000">
              <a:off x="1164741" y="6853455"/>
              <a:ext cx="110718" cy="96702"/>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34"/>
            <p:cNvSpPr/>
            <p:nvPr/>
          </p:nvSpPr>
          <p:spPr>
            <a:xfrm rot="-5400000">
              <a:off x="1042944" y="6879614"/>
              <a:ext cx="39608" cy="3449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34"/>
            <p:cNvSpPr/>
            <p:nvPr/>
          </p:nvSpPr>
          <p:spPr>
            <a:xfrm rot="-5400000">
              <a:off x="1134253" y="6982466"/>
              <a:ext cx="51632" cy="44727"/>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34"/>
            <p:cNvSpPr/>
            <p:nvPr/>
          </p:nvSpPr>
          <p:spPr>
            <a:xfrm rot="-5400000">
              <a:off x="1418469" y="6820442"/>
              <a:ext cx="201615" cy="176812"/>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3" name="Google Shape;2483;p34"/>
          <p:cNvGrpSpPr/>
          <p:nvPr/>
        </p:nvGrpSpPr>
        <p:grpSpPr>
          <a:xfrm>
            <a:off x="8541928" y="2442401"/>
            <a:ext cx="528609" cy="368137"/>
            <a:chOff x="1518434" y="4303469"/>
            <a:chExt cx="465202" cy="323978"/>
          </a:xfrm>
        </p:grpSpPr>
        <p:sp>
          <p:nvSpPr>
            <p:cNvPr id="2484" name="Google Shape;2484;p34"/>
            <p:cNvSpPr/>
            <p:nvPr/>
          </p:nvSpPr>
          <p:spPr>
            <a:xfrm rot="-5400000">
              <a:off x="1718812" y="4509000"/>
              <a:ext cx="126314" cy="110581"/>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34"/>
            <p:cNvSpPr/>
            <p:nvPr/>
          </p:nvSpPr>
          <p:spPr>
            <a:xfrm rot="-5400000">
              <a:off x="1890833" y="4387650"/>
              <a:ext cx="99004" cy="86603"/>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34"/>
            <p:cNvSpPr/>
            <p:nvPr/>
          </p:nvSpPr>
          <p:spPr>
            <a:xfrm rot="-5400000">
              <a:off x="1793684" y="4397406"/>
              <a:ext cx="43250" cy="37719"/>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34"/>
            <p:cNvSpPr/>
            <p:nvPr/>
          </p:nvSpPr>
          <p:spPr>
            <a:xfrm rot="-5400000">
              <a:off x="1896896" y="4307729"/>
              <a:ext cx="70801" cy="62281"/>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34"/>
            <p:cNvSpPr/>
            <p:nvPr/>
          </p:nvSpPr>
          <p:spPr>
            <a:xfrm rot="-5400000">
              <a:off x="1713419" y="4311095"/>
              <a:ext cx="79251" cy="69358"/>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34"/>
            <p:cNvSpPr/>
            <p:nvPr/>
          </p:nvSpPr>
          <p:spPr>
            <a:xfrm rot="-5400000">
              <a:off x="1507682" y="4436001"/>
              <a:ext cx="173686" cy="152182"/>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34"/>
            <p:cNvSpPr/>
            <p:nvPr/>
          </p:nvSpPr>
          <p:spPr>
            <a:xfrm rot="-5400000">
              <a:off x="1627452" y="4364187"/>
              <a:ext cx="43525" cy="37856"/>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67"/>
        <p:cNvGrpSpPr/>
        <p:nvPr/>
      </p:nvGrpSpPr>
      <p:grpSpPr>
        <a:xfrm>
          <a:off x="0" y="0"/>
          <a:ext cx="0" cy="0"/>
          <a:chOff x="0" y="0"/>
          <a:chExt cx="0" cy="0"/>
        </a:xfrm>
      </p:grpSpPr>
      <p:sp>
        <p:nvSpPr>
          <p:cNvPr id="568" name="Google Shape;568;p14"/>
          <p:cNvSpPr txBox="1">
            <a:spLocks noGrp="1"/>
          </p:cNvSpPr>
          <p:nvPr>
            <p:ph type="title"/>
          </p:nvPr>
        </p:nvSpPr>
        <p:spPr>
          <a:xfrm>
            <a:off x="2391900" y="3100288"/>
            <a:ext cx="4360200" cy="5319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3000"/>
              <a:buNone/>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569" name="Google Shape;569;p14"/>
          <p:cNvSpPr txBox="1">
            <a:spLocks noGrp="1"/>
          </p:cNvSpPr>
          <p:nvPr>
            <p:ph type="subTitle" idx="1"/>
          </p:nvPr>
        </p:nvSpPr>
        <p:spPr>
          <a:xfrm>
            <a:off x="1226400" y="1432339"/>
            <a:ext cx="6691200" cy="16335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grpSp>
        <p:nvGrpSpPr>
          <p:cNvPr id="570" name="Google Shape;570;p14"/>
          <p:cNvGrpSpPr/>
          <p:nvPr/>
        </p:nvGrpSpPr>
        <p:grpSpPr>
          <a:xfrm>
            <a:off x="8086350" y="-876125"/>
            <a:ext cx="1991250" cy="1993100"/>
            <a:chOff x="-2648350" y="135500"/>
            <a:chExt cx="1991250" cy="1993100"/>
          </a:xfrm>
        </p:grpSpPr>
        <p:sp>
          <p:nvSpPr>
            <p:cNvPr id="571" name="Google Shape;571;p14"/>
            <p:cNvSpPr/>
            <p:nvPr/>
          </p:nvSpPr>
          <p:spPr>
            <a:xfrm>
              <a:off x="-2590725" y="316250"/>
              <a:ext cx="1858525" cy="1812350"/>
            </a:xfrm>
            <a:custGeom>
              <a:avLst/>
              <a:gdLst/>
              <a:ahLst/>
              <a:cxnLst/>
              <a:rect l="l" t="t" r="r" b="b"/>
              <a:pathLst>
                <a:path w="74341" h="72494" extrusionOk="0">
                  <a:moveTo>
                    <a:pt x="27243" y="1"/>
                  </a:moveTo>
                  <a:cubicBezTo>
                    <a:pt x="22377" y="1"/>
                    <a:pt x="17663" y="2380"/>
                    <a:pt x="14827" y="6598"/>
                  </a:cubicBezTo>
                  <a:cubicBezTo>
                    <a:pt x="14198" y="5856"/>
                    <a:pt x="13412" y="5210"/>
                    <a:pt x="12513" y="4730"/>
                  </a:cubicBezTo>
                  <a:cubicBezTo>
                    <a:pt x="11356" y="4118"/>
                    <a:pt x="10114" y="3828"/>
                    <a:pt x="8889" y="3828"/>
                  </a:cubicBezTo>
                  <a:cubicBezTo>
                    <a:pt x="6094" y="3828"/>
                    <a:pt x="3390" y="5339"/>
                    <a:pt x="2000" y="7986"/>
                  </a:cubicBezTo>
                  <a:cubicBezTo>
                    <a:pt x="1" y="11793"/>
                    <a:pt x="1433" y="16491"/>
                    <a:pt x="5231" y="18499"/>
                  </a:cubicBezTo>
                  <a:cubicBezTo>
                    <a:pt x="5467" y="18630"/>
                    <a:pt x="5711" y="18735"/>
                    <a:pt x="5964" y="18831"/>
                  </a:cubicBezTo>
                  <a:cubicBezTo>
                    <a:pt x="5030" y="22263"/>
                    <a:pt x="5894" y="25904"/>
                    <a:pt x="8191" y="28523"/>
                  </a:cubicBezTo>
                  <a:cubicBezTo>
                    <a:pt x="7213" y="29527"/>
                    <a:pt x="6375" y="30680"/>
                    <a:pt x="5685" y="31963"/>
                  </a:cubicBezTo>
                  <a:cubicBezTo>
                    <a:pt x="1799" y="39333"/>
                    <a:pt x="4620" y="48457"/>
                    <a:pt x="11989" y="52343"/>
                  </a:cubicBezTo>
                  <a:cubicBezTo>
                    <a:pt x="14226" y="53530"/>
                    <a:pt x="16629" y="54088"/>
                    <a:pt x="18993" y="54088"/>
                  </a:cubicBezTo>
                  <a:cubicBezTo>
                    <a:pt x="19655" y="54088"/>
                    <a:pt x="20314" y="54044"/>
                    <a:pt x="20965" y="53958"/>
                  </a:cubicBezTo>
                  <a:lnTo>
                    <a:pt x="20965" y="53958"/>
                  </a:lnTo>
                  <a:cubicBezTo>
                    <a:pt x="19786" y="60525"/>
                    <a:pt x="22903" y="67379"/>
                    <a:pt x="29120" y="70671"/>
                  </a:cubicBezTo>
                  <a:cubicBezTo>
                    <a:pt x="31464" y="71908"/>
                    <a:pt x="33976" y="72494"/>
                    <a:pt x="36452" y="72494"/>
                  </a:cubicBezTo>
                  <a:cubicBezTo>
                    <a:pt x="42105" y="72494"/>
                    <a:pt x="47567" y="69439"/>
                    <a:pt x="50390" y="64096"/>
                  </a:cubicBezTo>
                  <a:cubicBezTo>
                    <a:pt x="51071" y="62821"/>
                    <a:pt x="51543" y="61503"/>
                    <a:pt x="51849" y="60158"/>
                  </a:cubicBezTo>
                  <a:cubicBezTo>
                    <a:pt x="52599" y="60036"/>
                    <a:pt x="53342" y="59826"/>
                    <a:pt x="54058" y="59555"/>
                  </a:cubicBezTo>
                  <a:cubicBezTo>
                    <a:pt x="54747" y="60175"/>
                    <a:pt x="55524" y="60725"/>
                    <a:pt x="56371" y="61179"/>
                  </a:cubicBezTo>
                  <a:cubicBezTo>
                    <a:pt x="58032" y="62057"/>
                    <a:pt x="59813" y="62473"/>
                    <a:pt x="61570" y="62473"/>
                  </a:cubicBezTo>
                  <a:cubicBezTo>
                    <a:pt x="65579" y="62473"/>
                    <a:pt x="69456" y="60308"/>
                    <a:pt x="71460" y="56525"/>
                  </a:cubicBezTo>
                  <a:cubicBezTo>
                    <a:pt x="74341" y="51077"/>
                    <a:pt x="72245" y="44319"/>
                    <a:pt x="66797" y="41437"/>
                  </a:cubicBezTo>
                  <a:cubicBezTo>
                    <a:pt x="66387" y="41219"/>
                    <a:pt x="65959" y="41036"/>
                    <a:pt x="65531" y="40870"/>
                  </a:cubicBezTo>
                  <a:cubicBezTo>
                    <a:pt x="66072" y="40197"/>
                    <a:pt x="66552" y="39455"/>
                    <a:pt x="66972" y="38669"/>
                  </a:cubicBezTo>
                  <a:cubicBezTo>
                    <a:pt x="70744" y="31536"/>
                    <a:pt x="68011" y="22699"/>
                    <a:pt x="60886" y="18945"/>
                  </a:cubicBezTo>
                  <a:cubicBezTo>
                    <a:pt x="60056" y="18508"/>
                    <a:pt x="59200" y="18159"/>
                    <a:pt x="58327" y="17897"/>
                  </a:cubicBezTo>
                  <a:cubicBezTo>
                    <a:pt x="58266" y="11916"/>
                    <a:pt x="55009" y="6162"/>
                    <a:pt x="49360" y="3175"/>
                  </a:cubicBezTo>
                  <a:cubicBezTo>
                    <a:pt x="46850" y="1850"/>
                    <a:pt x="44159" y="1221"/>
                    <a:pt x="41508" y="1221"/>
                  </a:cubicBezTo>
                  <a:cubicBezTo>
                    <a:pt x="39391" y="1221"/>
                    <a:pt x="37300" y="1622"/>
                    <a:pt x="35346" y="2389"/>
                  </a:cubicBezTo>
                  <a:cubicBezTo>
                    <a:pt x="34979" y="2154"/>
                    <a:pt x="34612" y="1927"/>
                    <a:pt x="34220" y="1735"/>
                  </a:cubicBezTo>
                  <a:cubicBezTo>
                    <a:pt x="31989" y="558"/>
                    <a:pt x="29599" y="1"/>
                    <a:pt x="272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4"/>
            <p:cNvSpPr/>
            <p:nvPr/>
          </p:nvSpPr>
          <p:spPr>
            <a:xfrm>
              <a:off x="-1301950" y="1843625"/>
              <a:ext cx="123575" cy="108250"/>
            </a:xfrm>
            <a:custGeom>
              <a:avLst/>
              <a:gdLst/>
              <a:ahLst/>
              <a:cxnLst/>
              <a:rect l="l" t="t" r="r" b="b"/>
              <a:pathLst>
                <a:path w="4943" h="4330" extrusionOk="0">
                  <a:moveTo>
                    <a:pt x="2475" y="0"/>
                  </a:moveTo>
                  <a:cubicBezTo>
                    <a:pt x="1694" y="0"/>
                    <a:pt x="943" y="423"/>
                    <a:pt x="559" y="1158"/>
                  </a:cubicBezTo>
                  <a:cubicBezTo>
                    <a:pt x="1" y="2215"/>
                    <a:pt x="402" y="3525"/>
                    <a:pt x="1459" y="4084"/>
                  </a:cubicBezTo>
                  <a:cubicBezTo>
                    <a:pt x="1782" y="4250"/>
                    <a:pt x="2128" y="4330"/>
                    <a:pt x="2468" y="4330"/>
                  </a:cubicBezTo>
                  <a:cubicBezTo>
                    <a:pt x="3249" y="4330"/>
                    <a:pt x="4001" y="3911"/>
                    <a:pt x="4384" y="3175"/>
                  </a:cubicBezTo>
                  <a:cubicBezTo>
                    <a:pt x="4943" y="2119"/>
                    <a:pt x="4541" y="809"/>
                    <a:pt x="3485" y="250"/>
                  </a:cubicBezTo>
                  <a:cubicBezTo>
                    <a:pt x="3161" y="81"/>
                    <a:pt x="2815" y="0"/>
                    <a:pt x="24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4"/>
            <p:cNvSpPr/>
            <p:nvPr/>
          </p:nvSpPr>
          <p:spPr>
            <a:xfrm>
              <a:off x="-1316350" y="1959950"/>
              <a:ext cx="57425" cy="50325"/>
            </a:xfrm>
            <a:custGeom>
              <a:avLst/>
              <a:gdLst/>
              <a:ahLst/>
              <a:cxnLst/>
              <a:rect l="l" t="t" r="r" b="b"/>
              <a:pathLst>
                <a:path w="2297" h="2013" extrusionOk="0">
                  <a:moveTo>
                    <a:pt x="1150" y="1"/>
                  </a:moveTo>
                  <a:cubicBezTo>
                    <a:pt x="791" y="1"/>
                    <a:pt x="443" y="193"/>
                    <a:pt x="262" y="531"/>
                  </a:cubicBezTo>
                  <a:cubicBezTo>
                    <a:pt x="0" y="1020"/>
                    <a:pt x="184" y="1631"/>
                    <a:pt x="673" y="1893"/>
                  </a:cubicBezTo>
                  <a:cubicBezTo>
                    <a:pt x="824" y="1974"/>
                    <a:pt x="987" y="2012"/>
                    <a:pt x="1147" y="2012"/>
                  </a:cubicBezTo>
                  <a:cubicBezTo>
                    <a:pt x="1506" y="2012"/>
                    <a:pt x="1854" y="1820"/>
                    <a:pt x="2035" y="1482"/>
                  </a:cubicBezTo>
                  <a:cubicBezTo>
                    <a:pt x="2297" y="993"/>
                    <a:pt x="2113" y="382"/>
                    <a:pt x="1624" y="120"/>
                  </a:cubicBezTo>
                  <a:cubicBezTo>
                    <a:pt x="1473" y="39"/>
                    <a:pt x="1310" y="1"/>
                    <a:pt x="11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4"/>
            <p:cNvSpPr/>
            <p:nvPr/>
          </p:nvSpPr>
          <p:spPr>
            <a:xfrm>
              <a:off x="-1126225" y="1904500"/>
              <a:ext cx="86250" cy="75475"/>
            </a:xfrm>
            <a:custGeom>
              <a:avLst/>
              <a:gdLst/>
              <a:ahLst/>
              <a:cxnLst/>
              <a:rect l="l" t="t" r="r" b="b"/>
              <a:pathLst>
                <a:path w="3450" h="3019" extrusionOk="0">
                  <a:moveTo>
                    <a:pt x="1734" y="1"/>
                  </a:moveTo>
                  <a:cubicBezTo>
                    <a:pt x="1191" y="1"/>
                    <a:pt x="667" y="293"/>
                    <a:pt x="393" y="810"/>
                  </a:cubicBezTo>
                  <a:cubicBezTo>
                    <a:pt x="1" y="1552"/>
                    <a:pt x="280" y="2452"/>
                    <a:pt x="1022" y="2845"/>
                  </a:cubicBezTo>
                  <a:cubicBezTo>
                    <a:pt x="1250" y="2963"/>
                    <a:pt x="1493" y="3019"/>
                    <a:pt x="1732" y="3019"/>
                  </a:cubicBezTo>
                  <a:cubicBezTo>
                    <a:pt x="2273" y="3019"/>
                    <a:pt x="2793" y="2731"/>
                    <a:pt x="3065" y="2216"/>
                  </a:cubicBezTo>
                  <a:cubicBezTo>
                    <a:pt x="3450" y="1474"/>
                    <a:pt x="3179" y="566"/>
                    <a:pt x="2437" y="173"/>
                  </a:cubicBezTo>
                  <a:cubicBezTo>
                    <a:pt x="2211" y="56"/>
                    <a:pt x="1971" y="1"/>
                    <a:pt x="17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4"/>
            <p:cNvSpPr/>
            <p:nvPr/>
          </p:nvSpPr>
          <p:spPr>
            <a:xfrm>
              <a:off x="-1000925" y="1920925"/>
              <a:ext cx="37125" cy="32550"/>
            </a:xfrm>
            <a:custGeom>
              <a:avLst/>
              <a:gdLst/>
              <a:ahLst/>
              <a:cxnLst/>
              <a:rect l="l" t="t" r="r" b="b"/>
              <a:pathLst>
                <a:path w="1485" h="1302" extrusionOk="0">
                  <a:moveTo>
                    <a:pt x="741" y="1"/>
                  </a:moveTo>
                  <a:cubicBezTo>
                    <a:pt x="503" y="1"/>
                    <a:pt x="273" y="126"/>
                    <a:pt x="158" y="345"/>
                  </a:cubicBezTo>
                  <a:cubicBezTo>
                    <a:pt x="0" y="660"/>
                    <a:pt x="114" y="1070"/>
                    <a:pt x="437" y="1227"/>
                  </a:cubicBezTo>
                  <a:cubicBezTo>
                    <a:pt x="532" y="1278"/>
                    <a:pt x="636" y="1301"/>
                    <a:pt x="738" y="1301"/>
                  </a:cubicBezTo>
                  <a:cubicBezTo>
                    <a:pt x="973" y="1301"/>
                    <a:pt x="1203" y="1176"/>
                    <a:pt x="1319" y="957"/>
                  </a:cubicBezTo>
                  <a:cubicBezTo>
                    <a:pt x="1485" y="642"/>
                    <a:pt x="1363" y="241"/>
                    <a:pt x="1048" y="75"/>
                  </a:cubicBezTo>
                  <a:cubicBezTo>
                    <a:pt x="950" y="24"/>
                    <a:pt x="845" y="1"/>
                    <a:pt x="7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4"/>
            <p:cNvSpPr/>
            <p:nvPr/>
          </p:nvSpPr>
          <p:spPr>
            <a:xfrm>
              <a:off x="-2518025" y="997325"/>
              <a:ext cx="72050" cy="63025"/>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4"/>
            <p:cNvSpPr/>
            <p:nvPr/>
          </p:nvSpPr>
          <p:spPr>
            <a:xfrm>
              <a:off x="-2648350" y="985650"/>
              <a:ext cx="71850" cy="63025"/>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4"/>
            <p:cNvSpPr/>
            <p:nvPr/>
          </p:nvSpPr>
          <p:spPr>
            <a:xfrm>
              <a:off x="-2588325" y="889175"/>
              <a:ext cx="80575" cy="70375"/>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4"/>
            <p:cNvSpPr/>
            <p:nvPr/>
          </p:nvSpPr>
          <p:spPr>
            <a:xfrm>
              <a:off x="-2558850" y="797300"/>
              <a:ext cx="28825" cy="2510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4"/>
            <p:cNvSpPr/>
            <p:nvPr/>
          </p:nvSpPr>
          <p:spPr>
            <a:xfrm>
              <a:off x="-2641800" y="864400"/>
              <a:ext cx="37575" cy="32550"/>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4"/>
            <p:cNvSpPr/>
            <p:nvPr/>
          </p:nvSpPr>
          <p:spPr>
            <a:xfrm>
              <a:off x="-2626525" y="1077750"/>
              <a:ext cx="146725" cy="128675"/>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4"/>
            <p:cNvSpPr/>
            <p:nvPr/>
          </p:nvSpPr>
          <p:spPr>
            <a:xfrm>
              <a:off x="-1730875" y="273625"/>
              <a:ext cx="66375" cy="58025"/>
            </a:xfrm>
            <a:custGeom>
              <a:avLst/>
              <a:gdLst/>
              <a:ahLst/>
              <a:cxnLst/>
              <a:rect l="l" t="t" r="r" b="b"/>
              <a:pathLst>
                <a:path w="2655" h="2321" extrusionOk="0">
                  <a:moveTo>
                    <a:pt x="1324" y="1"/>
                  </a:moveTo>
                  <a:cubicBezTo>
                    <a:pt x="910" y="1"/>
                    <a:pt x="511" y="226"/>
                    <a:pt x="306" y="619"/>
                  </a:cubicBezTo>
                  <a:cubicBezTo>
                    <a:pt x="0" y="1187"/>
                    <a:pt x="218" y="1885"/>
                    <a:pt x="786" y="2182"/>
                  </a:cubicBezTo>
                  <a:cubicBezTo>
                    <a:pt x="960" y="2276"/>
                    <a:pt x="1147" y="2321"/>
                    <a:pt x="1331" y="2321"/>
                  </a:cubicBezTo>
                  <a:cubicBezTo>
                    <a:pt x="1745" y="2321"/>
                    <a:pt x="2143" y="2095"/>
                    <a:pt x="2349" y="1702"/>
                  </a:cubicBezTo>
                  <a:cubicBezTo>
                    <a:pt x="2655" y="1134"/>
                    <a:pt x="2436" y="436"/>
                    <a:pt x="1869" y="139"/>
                  </a:cubicBezTo>
                  <a:cubicBezTo>
                    <a:pt x="1694" y="45"/>
                    <a:pt x="1507" y="1"/>
                    <a:pt x="13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4"/>
            <p:cNvSpPr/>
            <p:nvPr/>
          </p:nvSpPr>
          <p:spPr>
            <a:xfrm>
              <a:off x="-1650125" y="221275"/>
              <a:ext cx="106125" cy="92875"/>
            </a:xfrm>
            <a:custGeom>
              <a:avLst/>
              <a:gdLst/>
              <a:ahLst/>
              <a:cxnLst/>
              <a:rect l="l" t="t" r="r" b="b"/>
              <a:pathLst>
                <a:path w="4245" h="3715" extrusionOk="0">
                  <a:moveTo>
                    <a:pt x="2127" y="0"/>
                  </a:moveTo>
                  <a:cubicBezTo>
                    <a:pt x="1461" y="0"/>
                    <a:pt x="815" y="362"/>
                    <a:pt x="481" y="993"/>
                  </a:cubicBezTo>
                  <a:cubicBezTo>
                    <a:pt x="1" y="1893"/>
                    <a:pt x="350" y="3019"/>
                    <a:pt x="1258" y="3499"/>
                  </a:cubicBezTo>
                  <a:cubicBezTo>
                    <a:pt x="1532" y="3645"/>
                    <a:pt x="1827" y="3715"/>
                    <a:pt x="2119" y="3715"/>
                  </a:cubicBezTo>
                  <a:cubicBezTo>
                    <a:pt x="2784" y="3715"/>
                    <a:pt x="3430" y="3354"/>
                    <a:pt x="3764" y="2722"/>
                  </a:cubicBezTo>
                  <a:cubicBezTo>
                    <a:pt x="4244" y="1814"/>
                    <a:pt x="3895" y="696"/>
                    <a:pt x="2987" y="216"/>
                  </a:cubicBezTo>
                  <a:cubicBezTo>
                    <a:pt x="2713" y="70"/>
                    <a:pt x="2418" y="0"/>
                    <a:pt x="21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4"/>
            <p:cNvSpPr/>
            <p:nvPr/>
          </p:nvSpPr>
          <p:spPr>
            <a:xfrm>
              <a:off x="-1867975" y="183975"/>
              <a:ext cx="100450" cy="88225"/>
            </a:xfrm>
            <a:custGeom>
              <a:avLst/>
              <a:gdLst/>
              <a:ahLst/>
              <a:cxnLst/>
              <a:rect l="l" t="t" r="r" b="b"/>
              <a:pathLst>
                <a:path w="4018" h="3529" extrusionOk="0">
                  <a:moveTo>
                    <a:pt x="2004" y="1"/>
                  </a:moveTo>
                  <a:cubicBezTo>
                    <a:pt x="1375" y="1"/>
                    <a:pt x="770" y="340"/>
                    <a:pt x="455" y="940"/>
                  </a:cubicBezTo>
                  <a:cubicBezTo>
                    <a:pt x="1" y="1795"/>
                    <a:pt x="333" y="2861"/>
                    <a:pt x="1179" y="3323"/>
                  </a:cubicBezTo>
                  <a:cubicBezTo>
                    <a:pt x="1444" y="3463"/>
                    <a:pt x="1727" y="3529"/>
                    <a:pt x="2005" y="3529"/>
                  </a:cubicBezTo>
                  <a:cubicBezTo>
                    <a:pt x="2636" y="3529"/>
                    <a:pt x="3242" y="3190"/>
                    <a:pt x="3563" y="2590"/>
                  </a:cubicBezTo>
                  <a:cubicBezTo>
                    <a:pt x="4017" y="1726"/>
                    <a:pt x="3694" y="669"/>
                    <a:pt x="2830" y="206"/>
                  </a:cubicBezTo>
                  <a:cubicBezTo>
                    <a:pt x="2565" y="67"/>
                    <a:pt x="2282" y="1"/>
                    <a:pt x="20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4"/>
            <p:cNvSpPr/>
            <p:nvPr/>
          </p:nvSpPr>
          <p:spPr>
            <a:xfrm>
              <a:off x="-1753800" y="135500"/>
              <a:ext cx="63100" cy="55300"/>
            </a:xfrm>
            <a:custGeom>
              <a:avLst/>
              <a:gdLst/>
              <a:ahLst/>
              <a:cxnLst/>
              <a:rect l="l" t="t" r="r" b="b"/>
              <a:pathLst>
                <a:path w="2524" h="2212" extrusionOk="0">
                  <a:moveTo>
                    <a:pt x="1256" y="1"/>
                  </a:moveTo>
                  <a:cubicBezTo>
                    <a:pt x="859" y="1"/>
                    <a:pt x="479" y="210"/>
                    <a:pt x="280" y="591"/>
                  </a:cubicBezTo>
                  <a:cubicBezTo>
                    <a:pt x="0" y="1132"/>
                    <a:pt x="210" y="1796"/>
                    <a:pt x="743" y="2084"/>
                  </a:cubicBezTo>
                  <a:cubicBezTo>
                    <a:pt x="909" y="2170"/>
                    <a:pt x="1088" y="2211"/>
                    <a:pt x="1264" y="2211"/>
                  </a:cubicBezTo>
                  <a:cubicBezTo>
                    <a:pt x="1660" y="2211"/>
                    <a:pt x="2042" y="2002"/>
                    <a:pt x="2236" y="1621"/>
                  </a:cubicBezTo>
                  <a:cubicBezTo>
                    <a:pt x="2524" y="1080"/>
                    <a:pt x="2323" y="416"/>
                    <a:pt x="1782" y="128"/>
                  </a:cubicBezTo>
                  <a:cubicBezTo>
                    <a:pt x="1612" y="42"/>
                    <a:pt x="1432" y="1"/>
                    <a:pt x="12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4"/>
            <p:cNvSpPr/>
            <p:nvPr/>
          </p:nvSpPr>
          <p:spPr>
            <a:xfrm>
              <a:off x="-1077325" y="689700"/>
              <a:ext cx="65950" cy="58025"/>
            </a:xfrm>
            <a:custGeom>
              <a:avLst/>
              <a:gdLst/>
              <a:ahLst/>
              <a:cxnLst/>
              <a:rect l="l" t="t" r="r" b="b"/>
              <a:pathLst>
                <a:path w="2638" h="2321" extrusionOk="0">
                  <a:moveTo>
                    <a:pt x="1306" y="0"/>
                  </a:moveTo>
                  <a:cubicBezTo>
                    <a:pt x="892" y="0"/>
                    <a:pt x="494" y="226"/>
                    <a:pt x="289" y="619"/>
                  </a:cubicBezTo>
                  <a:cubicBezTo>
                    <a:pt x="0" y="1178"/>
                    <a:pt x="219" y="1885"/>
                    <a:pt x="769" y="2182"/>
                  </a:cubicBezTo>
                  <a:cubicBezTo>
                    <a:pt x="943" y="2276"/>
                    <a:pt x="1130" y="2320"/>
                    <a:pt x="1314" y="2320"/>
                  </a:cubicBezTo>
                  <a:cubicBezTo>
                    <a:pt x="1728" y="2320"/>
                    <a:pt x="2126" y="2095"/>
                    <a:pt x="2332" y="1701"/>
                  </a:cubicBezTo>
                  <a:cubicBezTo>
                    <a:pt x="2637" y="1134"/>
                    <a:pt x="2419" y="435"/>
                    <a:pt x="1851" y="139"/>
                  </a:cubicBezTo>
                  <a:cubicBezTo>
                    <a:pt x="1677" y="45"/>
                    <a:pt x="1490" y="0"/>
                    <a:pt x="13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4"/>
            <p:cNvSpPr/>
            <p:nvPr/>
          </p:nvSpPr>
          <p:spPr>
            <a:xfrm>
              <a:off x="-1002675" y="790950"/>
              <a:ext cx="28625" cy="25325"/>
            </a:xfrm>
            <a:custGeom>
              <a:avLst/>
              <a:gdLst/>
              <a:ahLst/>
              <a:cxnLst/>
              <a:rect l="l" t="t" r="r" b="b"/>
              <a:pathLst>
                <a:path w="1145" h="1013" extrusionOk="0">
                  <a:moveTo>
                    <a:pt x="573" y="1"/>
                  </a:moveTo>
                  <a:cubicBezTo>
                    <a:pt x="395" y="1"/>
                    <a:pt x="222" y="97"/>
                    <a:pt x="132" y="271"/>
                  </a:cubicBezTo>
                  <a:cubicBezTo>
                    <a:pt x="1" y="524"/>
                    <a:pt x="88" y="830"/>
                    <a:pt x="341" y="952"/>
                  </a:cubicBezTo>
                  <a:cubicBezTo>
                    <a:pt x="417" y="993"/>
                    <a:pt x="499" y="1012"/>
                    <a:pt x="580" y="1012"/>
                  </a:cubicBezTo>
                  <a:cubicBezTo>
                    <a:pt x="759" y="1012"/>
                    <a:pt x="932" y="917"/>
                    <a:pt x="1022" y="742"/>
                  </a:cubicBezTo>
                  <a:cubicBezTo>
                    <a:pt x="1144" y="498"/>
                    <a:pt x="1057" y="192"/>
                    <a:pt x="813" y="61"/>
                  </a:cubicBezTo>
                  <a:cubicBezTo>
                    <a:pt x="736" y="21"/>
                    <a:pt x="654" y="1"/>
                    <a:pt x="5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4"/>
            <p:cNvSpPr/>
            <p:nvPr/>
          </p:nvSpPr>
          <p:spPr>
            <a:xfrm>
              <a:off x="-1115525" y="613675"/>
              <a:ext cx="60275" cy="52875"/>
            </a:xfrm>
            <a:custGeom>
              <a:avLst/>
              <a:gdLst/>
              <a:ahLst/>
              <a:cxnLst/>
              <a:rect l="l" t="t" r="r" b="b"/>
              <a:pathLst>
                <a:path w="2411" h="2115" extrusionOk="0">
                  <a:moveTo>
                    <a:pt x="1203" y="1"/>
                  </a:moveTo>
                  <a:cubicBezTo>
                    <a:pt x="823" y="1"/>
                    <a:pt x="459" y="203"/>
                    <a:pt x="271" y="560"/>
                  </a:cubicBezTo>
                  <a:cubicBezTo>
                    <a:pt x="0" y="1075"/>
                    <a:pt x="192" y="1721"/>
                    <a:pt x="708" y="1992"/>
                  </a:cubicBezTo>
                  <a:cubicBezTo>
                    <a:pt x="868" y="2075"/>
                    <a:pt x="1039" y="2115"/>
                    <a:pt x="1206" y="2115"/>
                  </a:cubicBezTo>
                  <a:cubicBezTo>
                    <a:pt x="1584" y="2115"/>
                    <a:pt x="1946" y="1913"/>
                    <a:pt x="2140" y="1555"/>
                  </a:cubicBezTo>
                  <a:cubicBezTo>
                    <a:pt x="2410" y="1032"/>
                    <a:pt x="2209" y="394"/>
                    <a:pt x="1703" y="123"/>
                  </a:cubicBezTo>
                  <a:cubicBezTo>
                    <a:pt x="1542" y="40"/>
                    <a:pt x="1371" y="1"/>
                    <a:pt x="1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4"/>
            <p:cNvSpPr/>
            <p:nvPr/>
          </p:nvSpPr>
          <p:spPr>
            <a:xfrm>
              <a:off x="-966650" y="702750"/>
              <a:ext cx="48925" cy="42825"/>
            </a:xfrm>
            <a:custGeom>
              <a:avLst/>
              <a:gdLst/>
              <a:ahLst/>
              <a:cxnLst/>
              <a:rect l="l" t="t" r="r" b="b"/>
              <a:pathLst>
                <a:path w="1957" h="1713" extrusionOk="0">
                  <a:moveTo>
                    <a:pt x="985" y="0"/>
                  </a:moveTo>
                  <a:cubicBezTo>
                    <a:pt x="674" y="0"/>
                    <a:pt x="371" y="168"/>
                    <a:pt x="219" y="455"/>
                  </a:cubicBezTo>
                  <a:cubicBezTo>
                    <a:pt x="0" y="874"/>
                    <a:pt x="166" y="1398"/>
                    <a:pt x="577" y="1616"/>
                  </a:cubicBezTo>
                  <a:cubicBezTo>
                    <a:pt x="703" y="1682"/>
                    <a:pt x="838" y="1713"/>
                    <a:pt x="972" y="1713"/>
                  </a:cubicBezTo>
                  <a:cubicBezTo>
                    <a:pt x="1283" y="1713"/>
                    <a:pt x="1585" y="1545"/>
                    <a:pt x="1738" y="1258"/>
                  </a:cubicBezTo>
                  <a:cubicBezTo>
                    <a:pt x="1956" y="839"/>
                    <a:pt x="1790" y="315"/>
                    <a:pt x="1380" y="97"/>
                  </a:cubicBezTo>
                  <a:cubicBezTo>
                    <a:pt x="1254" y="31"/>
                    <a:pt x="1119" y="0"/>
                    <a:pt x="9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4"/>
            <p:cNvSpPr/>
            <p:nvPr/>
          </p:nvSpPr>
          <p:spPr>
            <a:xfrm>
              <a:off x="-892875" y="1293025"/>
              <a:ext cx="91925" cy="80475"/>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4"/>
            <p:cNvSpPr/>
            <p:nvPr/>
          </p:nvSpPr>
          <p:spPr>
            <a:xfrm>
              <a:off x="-785900" y="1417000"/>
              <a:ext cx="72050" cy="63025"/>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4"/>
            <p:cNvSpPr/>
            <p:nvPr/>
          </p:nvSpPr>
          <p:spPr>
            <a:xfrm>
              <a:off x="-754925" y="1343800"/>
              <a:ext cx="31475" cy="27450"/>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4"/>
            <p:cNvSpPr/>
            <p:nvPr/>
          </p:nvSpPr>
          <p:spPr>
            <a:xfrm>
              <a:off x="-708625" y="1420000"/>
              <a:ext cx="51525" cy="45325"/>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4"/>
            <p:cNvSpPr/>
            <p:nvPr/>
          </p:nvSpPr>
          <p:spPr>
            <a:xfrm>
              <a:off x="-716725" y="1286975"/>
              <a:ext cx="57675" cy="50475"/>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4"/>
            <p:cNvSpPr/>
            <p:nvPr/>
          </p:nvSpPr>
          <p:spPr>
            <a:xfrm>
              <a:off x="-872125" y="1141475"/>
              <a:ext cx="126400" cy="110750"/>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4"/>
            <p:cNvSpPr/>
            <p:nvPr/>
          </p:nvSpPr>
          <p:spPr>
            <a:xfrm>
              <a:off x="-730900" y="1222875"/>
              <a:ext cx="31675" cy="27550"/>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4"/>
            <p:cNvSpPr/>
            <p:nvPr/>
          </p:nvSpPr>
          <p:spPr>
            <a:xfrm>
              <a:off x="-2158300" y="170350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4"/>
            <p:cNvSpPr/>
            <p:nvPr/>
          </p:nvSpPr>
          <p:spPr>
            <a:xfrm>
              <a:off x="-2263725" y="169500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4"/>
            <p:cNvSpPr/>
            <p:nvPr/>
          </p:nvSpPr>
          <p:spPr>
            <a:xfrm>
              <a:off x="-2232500" y="176065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4"/>
            <p:cNvSpPr/>
            <p:nvPr/>
          </p:nvSpPr>
          <p:spPr>
            <a:xfrm>
              <a:off x="-2354750" y="174455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4"/>
            <p:cNvSpPr/>
            <p:nvPr/>
          </p:nvSpPr>
          <p:spPr>
            <a:xfrm>
              <a:off x="-2518025" y="15894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4"/>
            <p:cNvSpPr/>
            <p:nvPr/>
          </p:nvSpPr>
          <p:spPr>
            <a:xfrm>
              <a:off x="-2384650" y="16359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3" name="Google Shape;603;p14"/>
          <p:cNvGrpSpPr/>
          <p:nvPr/>
        </p:nvGrpSpPr>
        <p:grpSpPr>
          <a:xfrm>
            <a:off x="7807875" y="4402000"/>
            <a:ext cx="1358450" cy="1262200"/>
            <a:chOff x="-1413375" y="2010250"/>
            <a:chExt cx="1358450" cy="1262200"/>
          </a:xfrm>
        </p:grpSpPr>
        <p:sp>
          <p:nvSpPr>
            <p:cNvPr id="604" name="Google Shape;604;p14"/>
            <p:cNvSpPr/>
            <p:nvPr/>
          </p:nvSpPr>
          <p:spPr>
            <a:xfrm>
              <a:off x="-1286975" y="2028600"/>
              <a:ext cx="1232050" cy="1003075"/>
            </a:xfrm>
            <a:custGeom>
              <a:avLst/>
              <a:gdLst/>
              <a:ahLst/>
              <a:cxnLst/>
              <a:rect l="l" t="t" r="r" b="b"/>
              <a:pathLst>
                <a:path w="49282" h="40123" extrusionOk="0">
                  <a:moveTo>
                    <a:pt x="27662" y="0"/>
                  </a:moveTo>
                  <a:cubicBezTo>
                    <a:pt x="19864" y="0"/>
                    <a:pt x="13543" y="6322"/>
                    <a:pt x="13543" y="14111"/>
                  </a:cubicBezTo>
                  <a:cubicBezTo>
                    <a:pt x="13543" y="14215"/>
                    <a:pt x="13560" y="14311"/>
                    <a:pt x="13560" y="14407"/>
                  </a:cubicBezTo>
                  <a:cubicBezTo>
                    <a:pt x="12233" y="13648"/>
                    <a:pt x="10696" y="13211"/>
                    <a:pt x="9064" y="13211"/>
                  </a:cubicBezTo>
                  <a:cubicBezTo>
                    <a:pt x="4060" y="13211"/>
                    <a:pt x="0" y="17271"/>
                    <a:pt x="0" y="22266"/>
                  </a:cubicBezTo>
                  <a:cubicBezTo>
                    <a:pt x="0" y="27269"/>
                    <a:pt x="4060" y="31329"/>
                    <a:pt x="9064" y="31329"/>
                  </a:cubicBezTo>
                  <a:cubicBezTo>
                    <a:pt x="9308" y="31329"/>
                    <a:pt x="9561" y="31312"/>
                    <a:pt x="9806" y="31294"/>
                  </a:cubicBezTo>
                  <a:lnTo>
                    <a:pt x="9806" y="31294"/>
                  </a:lnTo>
                  <a:cubicBezTo>
                    <a:pt x="9788" y="31434"/>
                    <a:pt x="9788" y="31591"/>
                    <a:pt x="9788" y="31731"/>
                  </a:cubicBezTo>
                  <a:cubicBezTo>
                    <a:pt x="9788" y="36280"/>
                    <a:pt x="13482" y="39974"/>
                    <a:pt x="18031" y="39974"/>
                  </a:cubicBezTo>
                  <a:cubicBezTo>
                    <a:pt x="19978" y="39974"/>
                    <a:pt x="21750" y="39293"/>
                    <a:pt x="23165" y="38166"/>
                  </a:cubicBezTo>
                  <a:lnTo>
                    <a:pt x="23252" y="38166"/>
                  </a:lnTo>
                  <a:cubicBezTo>
                    <a:pt x="24667" y="38166"/>
                    <a:pt x="26020" y="37887"/>
                    <a:pt x="27251" y="37363"/>
                  </a:cubicBezTo>
                  <a:cubicBezTo>
                    <a:pt x="28255" y="39022"/>
                    <a:pt x="30072" y="40122"/>
                    <a:pt x="32141" y="40122"/>
                  </a:cubicBezTo>
                  <a:cubicBezTo>
                    <a:pt x="34568" y="40122"/>
                    <a:pt x="36629" y="38603"/>
                    <a:pt x="37459" y="36472"/>
                  </a:cubicBezTo>
                  <a:cubicBezTo>
                    <a:pt x="37808" y="36507"/>
                    <a:pt x="38148" y="36533"/>
                    <a:pt x="38506" y="36533"/>
                  </a:cubicBezTo>
                  <a:cubicBezTo>
                    <a:pt x="44452" y="36533"/>
                    <a:pt x="49281" y="31705"/>
                    <a:pt x="49281" y="25759"/>
                  </a:cubicBezTo>
                  <a:cubicBezTo>
                    <a:pt x="49281" y="22580"/>
                    <a:pt x="47893" y="19716"/>
                    <a:pt x="45692" y="17752"/>
                  </a:cubicBezTo>
                  <a:cubicBezTo>
                    <a:pt x="46696" y="16686"/>
                    <a:pt x="47316" y="15272"/>
                    <a:pt x="47316" y="13700"/>
                  </a:cubicBezTo>
                  <a:cubicBezTo>
                    <a:pt x="47316" y="10461"/>
                    <a:pt x="44688" y="7824"/>
                    <a:pt x="41440" y="7824"/>
                  </a:cubicBezTo>
                  <a:cubicBezTo>
                    <a:pt x="41073" y="7824"/>
                    <a:pt x="40698" y="7868"/>
                    <a:pt x="40349" y="7937"/>
                  </a:cubicBezTo>
                  <a:cubicBezTo>
                    <a:pt x="38061" y="3231"/>
                    <a:pt x="33232" y="0"/>
                    <a:pt x="276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4"/>
            <p:cNvSpPr/>
            <p:nvPr/>
          </p:nvSpPr>
          <p:spPr>
            <a:xfrm>
              <a:off x="-1020675" y="2309750"/>
              <a:ext cx="24700" cy="24475"/>
            </a:xfrm>
            <a:custGeom>
              <a:avLst/>
              <a:gdLst/>
              <a:ahLst/>
              <a:cxnLst/>
              <a:rect l="l" t="t" r="r" b="b"/>
              <a:pathLst>
                <a:path w="988" h="979" extrusionOk="0">
                  <a:moveTo>
                    <a:pt x="490" y="1"/>
                  </a:moveTo>
                  <a:cubicBezTo>
                    <a:pt x="219" y="1"/>
                    <a:pt x="1" y="219"/>
                    <a:pt x="1" y="490"/>
                  </a:cubicBezTo>
                  <a:cubicBezTo>
                    <a:pt x="1" y="760"/>
                    <a:pt x="219" y="979"/>
                    <a:pt x="490" y="979"/>
                  </a:cubicBezTo>
                  <a:cubicBezTo>
                    <a:pt x="769" y="979"/>
                    <a:pt x="987" y="760"/>
                    <a:pt x="987" y="490"/>
                  </a:cubicBezTo>
                  <a:cubicBezTo>
                    <a:pt x="987" y="219"/>
                    <a:pt x="769" y="1"/>
                    <a:pt x="4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4"/>
            <p:cNvSpPr/>
            <p:nvPr/>
          </p:nvSpPr>
          <p:spPr>
            <a:xfrm>
              <a:off x="-991850" y="2247100"/>
              <a:ext cx="31225" cy="31250"/>
            </a:xfrm>
            <a:custGeom>
              <a:avLst/>
              <a:gdLst/>
              <a:ahLst/>
              <a:cxnLst/>
              <a:rect l="l" t="t" r="r" b="b"/>
              <a:pathLst>
                <a:path w="1249" h="1250" extrusionOk="0">
                  <a:moveTo>
                    <a:pt x="629" y="1"/>
                  </a:moveTo>
                  <a:cubicBezTo>
                    <a:pt x="288" y="1"/>
                    <a:pt x="0" y="271"/>
                    <a:pt x="0" y="629"/>
                  </a:cubicBezTo>
                  <a:cubicBezTo>
                    <a:pt x="0" y="961"/>
                    <a:pt x="280" y="1249"/>
                    <a:pt x="629" y="1249"/>
                  </a:cubicBezTo>
                  <a:cubicBezTo>
                    <a:pt x="969" y="1249"/>
                    <a:pt x="1249" y="979"/>
                    <a:pt x="1249" y="629"/>
                  </a:cubicBezTo>
                  <a:cubicBezTo>
                    <a:pt x="1249" y="280"/>
                    <a:pt x="969" y="1"/>
                    <a:pt x="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4"/>
            <p:cNvSpPr/>
            <p:nvPr/>
          </p:nvSpPr>
          <p:spPr>
            <a:xfrm>
              <a:off x="-1049050" y="2213050"/>
              <a:ext cx="47625" cy="47625"/>
            </a:xfrm>
            <a:custGeom>
              <a:avLst/>
              <a:gdLst/>
              <a:ahLst/>
              <a:cxnLst/>
              <a:rect l="l" t="t" r="r" b="b"/>
              <a:pathLst>
                <a:path w="1905" h="1905" extrusionOk="0">
                  <a:moveTo>
                    <a:pt x="952" y="1"/>
                  </a:moveTo>
                  <a:cubicBezTo>
                    <a:pt x="428" y="1"/>
                    <a:pt x="1" y="428"/>
                    <a:pt x="1" y="952"/>
                  </a:cubicBezTo>
                  <a:cubicBezTo>
                    <a:pt x="1" y="1476"/>
                    <a:pt x="428" y="1904"/>
                    <a:pt x="952" y="1904"/>
                  </a:cubicBezTo>
                  <a:cubicBezTo>
                    <a:pt x="1476" y="1904"/>
                    <a:pt x="1904" y="1476"/>
                    <a:pt x="1904" y="952"/>
                  </a:cubicBezTo>
                  <a:cubicBezTo>
                    <a:pt x="1904" y="428"/>
                    <a:pt x="1476"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4"/>
            <p:cNvSpPr/>
            <p:nvPr/>
          </p:nvSpPr>
          <p:spPr>
            <a:xfrm>
              <a:off x="-955175" y="2150625"/>
              <a:ext cx="58300" cy="58300"/>
            </a:xfrm>
            <a:custGeom>
              <a:avLst/>
              <a:gdLst/>
              <a:ahLst/>
              <a:cxnLst/>
              <a:rect l="l" t="t" r="r" b="b"/>
              <a:pathLst>
                <a:path w="2332" h="2332" extrusionOk="0">
                  <a:moveTo>
                    <a:pt x="1170" y="0"/>
                  </a:moveTo>
                  <a:cubicBezTo>
                    <a:pt x="524" y="0"/>
                    <a:pt x="0" y="524"/>
                    <a:pt x="0" y="1170"/>
                  </a:cubicBezTo>
                  <a:cubicBezTo>
                    <a:pt x="0" y="1808"/>
                    <a:pt x="524" y="2332"/>
                    <a:pt x="1170" y="2332"/>
                  </a:cubicBezTo>
                  <a:cubicBezTo>
                    <a:pt x="1816" y="2332"/>
                    <a:pt x="2331" y="1808"/>
                    <a:pt x="2331" y="1170"/>
                  </a:cubicBezTo>
                  <a:cubicBezTo>
                    <a:pt x="2331" y="524"/>
                    <a:pt x="1816" y="0"/>
                    <a:pt x="11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4"/>
            <p:cNvSpPr/>
            <p:nvPr/>
          </p:nvSpPr>
          <p:spPr>
            <a:xfrm>
              <a:off x="-1075025" y="2279625"/>
              <a:ext cx="30150" cy="30150"/>
            </a:xfrm>
            <a:custGeom>
              <a:avLst/>
              <a:gdLst/>
              <a:ahLst/>
              <a:cxnLst/>
              <a:rect l="l" t="t" r="r" b="b"/>
              <a:pathLst>
                <a:path w="1206" h="1206" extrusionOk="0">
                  <a:moveTo>
                    <a:pt x="603" y="1"/>
                  </a:moveTo>
                  <a:cubicBezTo>
                    <a:pt x="280" y="1"/>
                    <a:pt x="0" y="271"/>
                    <a:pt x="0" y="603"/>
                  </a:cubicBezTo>
                  <a:cubicBezTo>
                    <a:pt x="0" y="926"/>
                    <a:pt x="280" y="1206"/>
                    <a:pt x="603" y="1206"/>
                  </a:cubicBezTo>
                  <a:cubicBezTo>
                    <a:pt x="935" y="1206"/>
                    <a:pt x="1205" y="926"/>
                    <a:pt x="1205" y="603"/>
                  </a:cubicBezTo>
                  <a:cubicBezTo>
                    <a:pt x="1205" y="271"/>
                    <a:pt x="935" y="1"/>
                    <a:pt x="6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4"/>
            <p:cNvSpPr/>
            <p:nvPr/>
          </p:nvSpPr>
          <p:spPr>
            <a:xfrm>
              <a:off x="-1131775" y="2252550"/>
              <a:ext cx="25775" cy="25800"/>
            </a:xfrm>
            <a:custGeom>
              <a:avLst/>
              <a:gdLst/>
              <a:ahLst/>
              <a:cxnLst/>
              <a:rect l="l" t="t" r="r" b="b"/>
              <a:pathLst>
                <a:path w="1031" h="1032" extrusionOk="0">
                  <a:moveTo>
                    <a:pt x="515" y="1"/>
                  </a:moveTo>
                  <a:cubicBezTo>
                    <a:pt x="236" y="1"/>
                    <a:pt x="0" y="237"/>
                    <a:pt x="0" y="516"/>
                  </a:cubicBezTo>
                  <a:cubicBezTo>
                    <a:pt x="0" y="804"/>
                    <a:pt x="236" y="1031"/>
                    <a:pt x="515" y="1031"/>
                  </a:cubicBezTo>
                  <a:cubicBezTo>
                    <a:pt x="804" y="1031"/>
                    <a:pt x="1031" y="804"/>
                    <a:pt x="1031" y="516"/>
                  </a:cubicBezTo>
                  <a:cubicBezTo>
                    <a:pt x="1031" y="237"/>
                    <a:pt x="786" y="1"/>
                    <a:pt x="5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4"/>
            <p:cNvSpPr/>
            <p:nvPr/>
          </p:nvSpPr>
          <p:spPr>
            <a:xfrm>
              <a:off x="-1255775" y="2751350"/>
              <a:ext cx="46300" cy="46525"/>
            </a:xfrm>
            <a:custGeom>
              <a:avLst/>
              <a:gdLst/>
              <a:ahLst/>
              <a:cxnLst/>
              <a:rect l="l" t="t" r="r" b="b"/>
              <a:pathLst>
                <a:path w="1852" h="1861" extrusionOk="0">
                  <a:moveTo>
                    <a:pt x="926" y="1"/>
                  </a:moveTo>
                  <a:cubicBezTo>
                    <a:pt x="411" y="1"/>
                    <a:pt x="1" y="420"/>
                    <a:pt x="1" y="935"/>
                  </a:cubicBezTo>
                  <a:cubicBezTo>
                    <a:pt x="1" y="1441"/>
                    <a:pt x="411" y="1861"/>
                    <a:pt x="926" y="1861"/>
                  </a:cubicBezTo>
                  <a:cubicBezTo>
                    <a:pt x="1433" y="1861"/>
                    <a:pt x="1852" y="1441"/>
                    <a:pt x="1852" y="935"/>
                  </a:cubicBezTo>
                  <a:cubicBezTo>
                    <a:pt x="1852" y="420"/>
                    <a:pt x="1433" y="1"/>
                    <a:pt x="9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4"/>
            <p:cNvSpPr/>
            <p:nvPr/>
          </p:nvSpPr>
          <p:spPr>
            <a:xfrm>
              <a:off x="-1346800" y="2712075"/>
              <a:ext cx="44775" cy="44750"/>
            </a:xfrm>
            <a:custGeom>
              <a:avLst/>
              <a:gdLst/>
              <a:ahLst/>
              <a:cxnLst/>
              <a:rect l="l" t="t" r="r" b="b"/>
              <a:pathLst>
                <a:path w="1791" h="1790" extrusionOk="0">
                  <a:moveTo>
                    <a:pt x="900" y="0"/>
                  </a:moveTo>
                  <a:cubicBezTo>
                    <a:pt x="402" y="0"/>
                    <a:pt x="1" y="410"/>
                    <a:pt x="1" y="899"/>
                  </a:cubicBezTo>
                  <a:cubicBezTo>
                    <a:pt x="1" y="1388"/>
                    <a:pt x="402" y="1790"/>
                    <a:pt x="900" y="1790"/>
                  </a:cubicBezTo>
                  <a:cubicBezTo>
                    <a:pt x="1389" y="1790"/>
                    <a:pt x="1791" y="1388"/>
                    <a:pt x="1791" y="899"/>
                  </a:cubicBezTo>
                  <a:cubicBezTo>
                    <a:pt x="1791" y="410"/>
                    <a:pt x="1389" y="0"/>
                    <a:pt x="9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4"/>
            <p:cNvSpPr/>
            <p:nvPr/>
          </p:nvSpPr>
          <p:spPr>
            <a:xfrm>
              <a:off x="-1329325" y="2678000"/>
              <a:ext cx="21850" cy="21875"/>
            </a:xfrm>
            <a:custGeom>
              <a:avLst/>
              <a:gdLst/>
              <a:ahLst/>
              <a:cxnLst/>
              <a:rect l="l" t="t" r="r" b="b"/>
              <a:pathLst>
                <a:path w="874" h="875" extrusionOk="0">
                  <a:moveTo>
                    <a:pt x="437" y="1"/>
                  </a:moveTo>
                  <a:cubicBezTo>
                    <a:pt x="201" y="1"/>
                    <a:pt x="0" y="202"/>
                    <a:pt x="0" y="437"/>
                  </a:cubicBezTo>
                  <a:cubicBezTo>
                    <a:pt x="0" y="682"/>
                    <a:pt x="201" y="874"/>
                    <a:pt x="437" y="874"/>
                  </a:cubicBezTo>
                  <a:cubicBezTo>
                    <a:pt x="681" y="874"/>
                    <a:pt x="873" y="682"/>
                    <a:pt x="873" y="437"/>
                  </a:cubicBezTo>
                  <a:cubicBezTo>
                    <a:pt x="873" y="202"/>
                    <a:pt x="681" y="10"/>
                    <a:pt x="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4"/>
            <p:cNvSpPr/>
            <p:nvPr/>
          </p:nvSpPr>
          <p:spPr>
            <a:xfrm>
              <a:off x="-1413375" y="2718825"/>
              <a:ext cx="39325" cy="39325"/>
            </a:xfrm>
            <a:custGeom>
              <a:avLst/>
              <a:gdLst/>
              <a:ahLst/>
              <a:cxnLst/>
              <a:rect l="l" t="t" r="r" b="b"/>
              <a:pathLst>
                <a:path w="1573" h="1573" extrusionOk="0">
                  <a:moveTo>
                    <a:pt x="786" y="1"/>
                  </a:moveTo>
                  <a:cubicBezTo>
                    <a:pt x="359" y="1"/>
                    <a:pt x="1" y="359"/>
                    <a:pt x="1" y="787"/>
                  </a:cubicBezTo>
                  <a:cubicBezTo>
                    <a:pt x="1" y="1223"/>
                    <a:pt x="359" y="1572"/>
                    <a:pt x="786" y="1572"/>
                  </a:cubicBezTo>
                  <a:cubicBezTo>
                    <a:pt x="1223" y="1572"/>
                    <a:pt x="1572" y="1223"/>
                    <a:pt x="1572" y="787"/>
                  </a:cubicBezTo>
                  <a:cubicBezTo>
                    <a:pt x="1572" y="359"/>
                    <a:pt x="1223" y="1"/>
                    <a:pt x="7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4"/>
            <p:cNvSpPr/>
            <p:nvPr/>
          </p:nvSpPr>
          <p:spPr>
            <a:xfrm>
              <a:off x="-1312950" y="2792600"/>
              <a:ext cx="22925" cy="22950"/>
            </a:xfrm>
            <a:custGeom>
              <a:avLst/>
              <a:gdLst/>
              <a:ahLst/>
              <a:cxnLst/>
              <a:rect l="l" t="t" r="r" b="b"/>
              <a:pathLst>
                <a:path w="917" h="918" extrusionOk="0">
                  <a:moveTo>
                    <a:pt x="463" y="1"/>
                  </a:moveTo>
                  <a:cubicBezTo>
                    <a:pt x="210" y="1"/>
                    <a:pt x="0" y="211"/>
                    <a:pt x="0" y="455"/>
                  </a:cubicBezTo>
                  <a:cubicBezTo>
                    <a:pt x="0" y="708"/>
                    <a:pt x="210" y="918"/>
                    <a:pt x="463" y="918"/>
                  </a:cubicBezTo>
                  <a:cubicBezTo>
                    <a:pt x="716" y="918"/>
                    <a:pt x="917" y="708"/>
                    <a:pt x="917" y="455"/>
                  </a:cubicBezTo>
                  <a:cubicBezTo>
                    <a:pt x="917" y="211"/>
                    <a:pt x="716" y="1"/>
                    <a:pt x="4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4"/>
            <p:cNvSpPr/>
            <p:nvPr/>
          </p:nvSpPr>
          <p:spPr>
            <a:xfrm>
              <a:off x="-732300" y="3030550"/>
              <a:ext cx="39300" cy="39325"/>
            </a:xfrm>
            <a:custGeom>
              <a:avLst/>
              <a:gdLst/>
              <a:ahLst/>
              <a:cxnLst/>
              <a:rect l="l" t="t" r="r" b="b"/>
              <a:pathLst>
                <a:path w="1572" h="1573" extrusionOk="0">
                  <a:moveTo>
                    <a:pt x="786" y="0"/>
                  </a:moveTo>
                  <a:cubicBezTo>
                    <a:pt x="358" y="0"/>
                    <a:pt x="0" y="350"/>
                    <a:pt x="0" y="786"/>
                  </a:cubicBezTo>
                  <a:cubicBezTo>
                    <a:pt x="0" y="1223"/>
                    <a:pt x="358" y="1572"/>
                    <a:pt x="786" y="1572"/>
                  </a:cubicBezTo>
                  <a:cubicBezTo>
                    <a:pt x="1222" y="1572"/>
                    <a:pt x="1572" y="1223"/>
                    <a:pt x="1572" y="786"/>
                  </a:cubicBezTo>
                  <a:cubicBezTo>
                    <a:pt x="1572" y="350"/>
                    <a:pt x="1222" y="0"/>
                    <a:pt x="7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4"/>
            <p:cNvSpPr/>
            <p:nvPr/>
          </p:nvSpPr>
          <p:spPr>
            <a:xfrm>
              <a:off x="-832725" y="3061550"/>
              <a:ext cx="39325" cy="39525"/>
            </a:xfrm>
            <a:custGeom>
              <a:avLst/>
              <a:gdLst/>
              <a:ahLst/>
              <a:cxnLst/>
              <a:rect l="l" t="t" r="r" b="b"/>
              <a:pathLst>
                <a:path w="1573" h="1581" extrusionOk="0">
                  <a:moveTo>
                    <a:pt x="786" y="0"/>
                  </a:moveTo>
                  <a:cubicBezTo>
                    <a:pt x="350" y="0"/>
                    <a:pt x="1" y="358"/>
                    <a:pt x="1" y="795"/>
                  </a:cubicBezTo>
                  <a:cubicBezTo>
                    <a:pt x="1" y="1231"/>
                    <a:pt x="350" y="1581"/>
                    <a:pt x="786" y="1581"/>
                  </a:cubicBezTo>
                  <a:cubicBezTo>
                    <a:pt x="1223" y="1581"/>
                    <a:pt x="1572" y="1231"/>
                    <a:pt x="1572" y="795"/>
                  </a:cubicBezTo>
                  <a:cubicBezTo>
                    <a:pt x="1572" y="358"/>
                    <a:pt x="1214" y="0"/>
                    <a:pt x="7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4"/>
            <p:cNvSpPr/>
            <p:nvPr/>
          </p:nvSpPr>
          <p:spPr>
            <a:xfrm>
              <a:off x="-773125" y="3092750"/>
              <a:ext cx="57200" cy="57450"/>
            </a:xfrm>
            <a:custGeom>
              <a:avLst/>
              <a:gdLst/>
              <a:ahLst/>
              <a:cxnLst/>
              <a:rect l="l" t="t" r="r" b="b"/>
              <a:pathLst>
                <a:path w="2288" h="2298" extrusionOk="0">
                  <a:moveTo>
                    <a:pt x="1144" y="1"/>
                  </a:moveTo>
                  <a:cubicBezTo>
                    <a:pt x="515" y="1"/>
                    <a:pt x="0" y="516"/>
                    <a:pt x="0" y="1145"/>
                  </a:cubicBezTo>
                  <a:cubicBezTo>
                    <a:pt x="0" y="1782"/>
                    <a:pt x="515" y="2297"/>
                    <a:pt x="1144" y="2297"/>
                  </a:cubicBezTo>
                  <a:cubicBezTo>
                    <a:pt x="1781" y="2297"/>
                    <a:pt x="2288" y="1782"/>
                    <a:pt x="2288" y="1145"/>
                  </a:cubicBezTo>
                  <a:cubicBezTo>
                    <a:pt x="2288" y="525"/>
                    <a:pt x="1781" y="10"/>
                    <a:pt x="11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4"/>
            <p:cNvSpPr/>
            <p:nvPr/>
          </p:nvSpPr>
          <p:spPr>
            <a:xfrm>
              <a:off x="-846475" y="3128350"/>
              <a:ext cx="21850" cy="21850"/>
            </a:xfrm>
            <a:custGeom>
              <a:avLst/>
              <a:gdLst/>
              <a:ahLst/>
              <a:cxnLst/>
              <a:rect l="l" t="t" r="r" b="b"/>
              <a:pathLst>
                <a:path w="874" h="874" extrusionOk="0">
                  <a:moveTo>
                    <a:pt x="437" y="0"/>
                  </a:moveTo>
                  <a:cubicBezTo>
                    <a:pt x="193" y="0"/>
                    <a:pt x="0" y="192"/>
                    <a:pt x="0" y="437"/>
                  </a:cubicBezTo>
                  <a:cubicBezTo>
                    <a:pt x="0" y="673"/>
                    <a:pt x="193" y="873"/>
                    <a:pt x="437" y="873"/>
                  </a:cubicBezTo>
                  <a:cubicBezTo>
                    <a:pt x="673" y="873"/>
                    <a:pt x="874" y="673"/>
                    <a:pt x="874" y="437"/>
                  </a:cubicBezTo>
                  <a:cubicBezTo>
                    <a:pt x="874" y="192"/>
                    <a:pt x="673" y="0"/>
                    <a:pt x="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4"/>
            <p:cNvSpPr/>
            <p:nvPr/>
          </p:nvSpPr>
          <p:spPr>
            <a:xfrm>
              <a:off x="-695650" y="3077925"/>
              <a:ext cx="54600" cy="54600"/>
            </a:xfrm>
            <a:custGeom>
              <a:avLst/>
              <a:gdLst/>
              <a:ahLst/>
              <a:cxnLst/>
              <a:rect l="l" t="t" r="r" b="b"/>
              <a:pathLst>
                <a:path w="2184" h="2184" extrusionOk="0">
                  <a:moveTo>
                    <a:pt x="1092" y="0"/>
                  </a:moveTo>
                  <a:cubicBezTo>
                    <a:pt x="490" y="0"/>
                    <a:pt x="1" y="498"/>
                    <a:pt x="1" y="1092"/>
                  </a:cubicBezTo>
                  <a:cubicBezTo>
                    <a:pt x="1" y="1694"/>
                    <a:pt x="490" y="2183"/>
                    <a:pt x="1092" y="2183"/>
                  </a:cubicBezTo>
                  <a:cubicBezTo>
                    <a:pt x="1695" y="2183"/>
                    <a:pt x="2184" y="1694"/>
                    <a:pt x="2184" y="1092"/>
                  </a:cubicBezTo>
                  <a:cubicBezTo>
                    <a:pt x="2184" y="489"/>
                    <a:pt x="1695" y="0"/>
                    <a:pt x="10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4"/>
            <p:cNvSpPr/>
            <p:nvPr/>
          </p:nvSpPr>
          <p:spPr>
            <a:xfrm>
              <a:off x="-781425" y="3173150"/>
              <a:ext cx="83625" cy="80200"/>
            </a:xfrm>
            <a:custGeom>
              <a:avLst/>
              <a:gdLst/>
              <a:ahLst/>
              <a:cxnLst/>
              <a:rect l="l" t="t" r="r" b="b"/>
              <a:pathLst>
                <a:path w="3345" h="3208" extrusionOk="0">
                  <a:moveTo>
                    <a:pt x="1664" y="1"/>
                  </a:moveTo>
                  <a:cubicBezTo>
                    <a:pt x="843" y="1"/>
                    <a:pt x="145" y="632"/>
                    <a:pt x="79" y="1474"/>
                  </a:cubicBezTo>
                  <a:cubicBezTo>
                    <a:pt x="0" y="2356"/>
                    <a:pt x="655" y="3124"/>
                    <a:pt x="1537" y="3203"/>
                  </a:cubicBezTo>
                  <a:cubicBezTo>
                    <a:pt x="1581" y="3206"/>
                    <a:pt x="1624" y="3208"/>
                    <a:pt x="1667" y="3208"/>
                  </a:cubicBezTo>
                  <a:cubicBezTo>
                    <a:pt x="2501" y="3208"/>
                    <a:pt x="3200" y="2574"/>
                    <a:pt x="3275" y="1736"/>
                  </a:cubicBezTo>
                  <a:cubicBezTo>
                    <a:pt x="3345" y="854"/>
                    <a:pt x="2690" y="77"/>
                    <a:pt x="1808" y="7"/>
                  </a:cubicBezTo>
                  <a:cubicBezTo>
                    <a:pt x="1760" y="3"/>
                    <a:pt x="1712" y="1"/>
                    <a:pt x="16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4"/>
            <p:cNvSpPr/>
            <p:nvPr/>
          </p:nvSpPr>
          <p:spPr>
            <a:xfrm>
              <a:off x="-627325" y="3082075"/>
              <a:ext cx="23175" cy="22925"/>
            </a:xfrm>
            <a:custGeom>
              <a:avLst/>
              <a:gdLst/>
              <a:ahLst/>
              <a:cxnLst/>
              <a:rect l="l" t="t" r="r" b="b"/>
              <a:pathLst>
                <a:path w="927" h="917" extrusionOk="0">
                  <a:moveTo>
                    <a:pt x="464" y="0"/>
                  </a:moveTo>
                  <a:cubicBezTo>
                    <a:pt x="210" y="0"/>
                    <a:pt x="1" y="210"/>
                    <a:pt x="1" y="463"/>
                  </a:cubicBezTo>
                  <a:cubicBezTo>
                    <a:pt x="1" y="707"/>
                    <a:pt x="210" y="917"/>
                    <a:pt x="464" y="917"/>
                  </a:cubicBezTo>
                  <a:cubicBezTo>
                    <a:pt x="717" y="917"/>
                    <a:pt x="926" y="707"/>
                    <a:pt x="926" y="463"/>
                  </a:cubicBezTo>
                  <a:cubicBezTo>
                    <a:pt x="926" y="210"/>
                    <a:pt x="717" y="0"/>
                    <a:pt x="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4"/>
            <p:cNvSpPr/>
            <p:nvPr/>
          </p:nvSpPr>
          <p:spPr>
            <a:xfrm>
              <a:off x="-647625" y="3197750"/>
              <a:ext cx="20125" cy="20325"/>
            </a:xfrm>
            <a:custGeom>
              <a:avLst/>
              <a:gdLst/>
              <a:ahLst/>
              <a:cxnLst/>
              <a:rect l="l" t="t" r="r" b="b"/>
              <a:pathLst>
                <a:path w="805" h="813" extrusionOk="0">
                  <a:moveTo>
                    <a:pt x="417" y="1"/>
                  </a:moveTo>
                  <a:cubicBezTo>
                    <a:pt x="413" y="1"/>
                    <a:pt x="408" y="1"/>
                    <a:pt x="403" y="1"/>
                  </a:cubicBezTo>
                  <a:cubicBezTo>
                    <a:pt x="184" y="1"/>
                    <a:pt x="1" y="175"/>
                    <a:pt x="1" y="411"/>
                  </a:cubicBezTo>
                  <a:cubicBezTo>
                    <a:pt x="1" y="630"/>
                    <a:pt x="176" y="813"/>
                    <a:pt x="403" y="813"/>
                  </a:cubicBezTo>
                  <a:cubicBezTo>
                    <a:pt x="621" y="813"/>
                    <a:pt x="804" y="638"/>
                    <a:pt x="804" y="411"/>
                  </a:cubicBezTo>
                  <a:cubicBezTo>
                    <a:pt x="804" y="181"/>
                    <a:pt x="629" y="1"/>
                    <a:pt x="4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4"/>
            <p:cNvSpPr/>
            <p:nvPr/>
          </p:nvSpPr>
          <p:spPr>
            <a:xfrm>
              <a:off x="-842100" y="3235750"/>
              <a:ext cx="36475" cy="36700"/>
            </a:xfrm>
            <a:custGeom>
              <a:avLst/>
              <a:gdLst/>
              <a:ahLst/>
              <a:cxnLst/>
              <a:rect l="l" t="t" r="r" b="b"/>
              <a:pathLst>
                <a:path w="1459" h="1468" extrusionOk="0">
                  <a:moveTo>
                    <a:pt x="725" y="0"/>
                  </a:moveTo>
                  <a:cubicBezTo>
                    <a:pt x="323" y="0"/>
                    <a:pt x="0" y="323"/>
                    <a:pt x="0" y="734"/>
                  </a:cubicBezTo>
                  <a:cubicBezTo>
                    <a:pt x="0" y="1135"/>
                    <a:pt x="323" y="1467"/>
                    <a:pt x="725" y="1467"/>
                  </a:cubicBezTo>
                  <a:cubicBezTo>
                    <a:pt x="1135" y="1467"/>
                    <a:pt x="1458" y="1135"/>
                    <a:pt x="1458" y="734"/>
                  </a:cubicBezTo>
                  <a:cubicBezTo>
                    <a:pt x="1458" y="332"/>
                    <a:pt x="1135" y="0"/>
                    <a:pt x="7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4"/>
            <p:cNvSpPr/>
            <p:nvPr/>
          </p:nvSpPr>
          <p:spPr>
            <a:xfrm>
              <a:off x="-204500" y="2934075"/>
              <a:ext cx="52850" cy="52850"/>
            </a:xfrm>
            <a:custGeom>
              <a:avLst/>
              <a:gdLst/>
              <a:ahLst/>
              <a:cxnLst/>
              <a:rect l="l" t="t" r="r" b="b"/>
              <a:pathLst>
                <a:path w="2114" h="2114" extrusionOk="0">
                  <a:moveTo>
                    <a:pt x="1057" y="0"/>
                  </a:moveTo>
                  <a:cubicBezTo>
                    <a:pt x="481" y="0"/>
                    <a:pt x="1" y="480"/>
                    <a:pt x="1" y="1057"/>
                  </a:cubicBezTo>
                  <a:cubicBezTo>
                    <a:pt x="1" y="1633"/>
                    <a:pt x="481" y="2113"/>
                    <a:pt x="1057" y="2113"/>
                  </a:cubicBezTo>
                  <a:cubicBezTo>
                    <a:pt x="1634" y="2113"/>
                    <a:pt x="2114" y="1642"/>
                    <a:pt x="2114" y="1057"/>
                  </a:cubicBezTo>
                  <a:cubicBezTo>
                    <a:pt x="2114" y="463"/>
                    <a:pt x="1634" y="0"/>
                    <a:pt x="10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4"/>
            <p:cNvSpPr/>
            <p:nvPr/>
          </p:nvSpPr>
          <p:spPr>
            <a:xfrm>
              <a:off x="-131150" y="2901150"/>
              <a:ext cx="46300" cy="43600"/>
            </a:xfrm>
            <a:custGeom>
              <a:avLst/>
              <a:gdLst/>
              <a:ahLst/>
              <a:cxnLst/>
              <a:rect l="l" t="t" r="r" b="b"/>
              <a:pathLst>
                <a:path w="1852" h="1744" extrusionOk="0">
                  <a:moveTo>
                    <a:pt x="933" y="0"/>
                  </a:moveTo>
                  <a:cubicBezTo>
                    <a:pt x="896" y="0"/>
                    <a:pt x="859" y="3"/>
                    <a:pt x="821" y="7"/>
                  </a:cubicBezTo>
                  <a:cubicBezTo>
                    <a:pt x="341" y="68"/>
                    <a:pt x="1" y="505"/>
                    <a:pt x="62" y="977"/>
                  </a:cubicBezTo>
                  <a:cubicBezTo>
                    <a:pt x="118" y="1419"/>
                    <a:pt x="494" y="1743"/>
                    <a:pt x="928" y="1743"/>
                  </a:cubicBezTo>
                  <a:cubicBezTo>
                    <a:pt x="965" y="1743"/>
                    <a:pt x="1002" y="1741"/>
                    <a:pt x="1040" y="1736"/>
                  </a:cubicBezTo>
                  <a:cubicBezTo>
                    <a:pt x="1511" y="1684"/>
                    <a:pt x="1852" y="1247"/>
                    <a:pt x="1799" y="767"/>
                  </a:cubicBezTo>
                  <a:cubicBezTo>
                    <a:pt x="1743" y="324"/>
                    <a:pt x="1368" y="0"/>
                    <a:pt x="9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4"/>
            <p:cNvSpPr/>
            <p:nvPr/>
          </p:nvSpPr>
          <p:spPr>
            <a:xfrm>
              <a:off x="-269750" y="2962525"/>
              <a:ext cx="43450" cy="40900"/>
            </a:xfrm>
            <a:custGeom>
              <a:avLst/>
              <a:gdLst/>
              <a:ahLst/>
              <a:cxnLst/>
              <a:rect l="l" t="t" r="r" b="b"/>
              <a:pathLst>
                <a:path w="1738" h="1636" extrusionOk="0">
                  <a:moveTo>
                    <a:pt x="871" y="0"/>
                  </a:moveTo>
                  <a:cubicBezTo>
                    <a:pt x="458" y="0"/>
                    <a:pt x="109" y="301"/>
                    <a:pt x="53" y="722"/>
                  </a:cubicBezTo>
                  <a:cubicBezTo>
                    <a:pt x="0" y="1167"/>
                    <a:pt x="315" y="1578"/>
                    <a:pt x="769" y="1630"/>
                  </a:cubicBezTo>
                  <a:cubicBezTo>
                    <a:pt x="801" y="1634"/>
                    <a:pt x="833" y="1636"/>
                    <a:pt x="866" y="1636"/>
                  </a:cubicBezTo>
                  <a:cubicBezTo>
                    <a:pt x="1272" y="1636"/>
                    <a:pt x="1628" y="1335"/>
                    <a:pt x="1677" y="914"/>
                  </a:cubicBezTo>
                  <a:cubicBezTo>
                    <a:pt x="1738" y="469"/>
                    <a:pt x="1415" y="58"/>
                    <a:pt x="969" y="6"/>
                  </a:cubicBezTo>
                  <a:cubicBezTo>
                    <a:pt x="936" y="2"/>
                    <a:pt x="903" y="0"/>
                    <a:pt x="8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4"/>
            <p:cNvSpPr/>
            <p:nvPr/>
          </p:nvSpPr>
          <p:spPr>
            <a:xfrm>
              <a:off x="-187025" y="3019425"/>
              <a:ext cx="21850" cy="21850"/>
            </a:xfrm>
            <a:custGeom>
              <a:avLst/>
              <a:gdLst/>
              <a:ahLst/>
              <a:cxnLst/>
              <a:rect l="l" t="t" r="r" b="b"/>
              <a:pathLst>
                <a:path w="874" h="874" extrusionOk="0">
                  <a:moveTo>
                    <a:pt x="437" y="0"/>
                  </a:moveTo>
                  <a:cubicBezTo>
                    <a:pt x="193" y="0"/>
                    <a:pt x="0" y="192"/>
                    <a:pt x="0" y="437"/>
                  </a:cubicBezTo>
                  <a:cubicBezTo>
                    <a:pt x="0" y="672"/>
                    <a:pt x="193" y="873"/>
                    <a:pt x="437" y="873"/>
                  </a:cubicBezTo>
                  <a:cubicBezTo>
                    <a:pt x="673" y="873"/>
                    <a:pt x="874" y="672"/>
                    <a:pt x="874" y="437"/>
                  </a:cubicBezTo>
                  <a:cubicBezTo>
                    <a:pt x="874" y="192"/>
                    <a:pt x="690" y="9"/>
                    <a:pt x="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4"/>
            <p:cNvSpPr/>
            <p:nvPr/>
          </p:nvSpPr>
          <p:spPr>
            <a:xfrm>
              <a:off x="-322800" y="3007400"/>
              <a:ext cx="36700" cy="36500"/>
            </a:xfrm>
            <a:custGeom>
              <a:avLst/>
              <a:gdLst/>
              <a:ahLst/>
              <a:cxnLst/>
              <a:rect l="l" t="t" r="r" b="b"/>
              <a:pathLst>
                <a:path w="1468" h="1460" extrusionOk="0">
                  <a:moveTo>
                    <a:pt x="734" y="1"/>
                  </a:moveTo>
                  <a:cubicBezTo>
                    <a:pt x="332" y="1"/>
                    <a:pt x="0" y="324"/>
                    <a:pt x="0" y="734"/>
                  </a:cubicBezTo>
                  <a:cubicBezTo>
                    <a:pt x="0" y="1136"/>
                    <a:pt x="332" y="1459"/>
                    <a:pt x="734" y="1459"/>
                  </a:cubicBezTo>
                  <a:cubicBezTo>
                    <a:pt x="1136" y="1459"/>
                    <a:pt x="1467" y="1136"/>
                    <a:pt x="1467" y="734"/>
                  </a:cubicBezTo>
                  <a:cubicBezTo>
                    <a:pt x="1467" y="324"/>
                    <a:pt x="1136" y="1"/>
                    <a:pt x="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4"/>
            <p:cNvSpPr/>
            <p:nvPr/>
          </p:nvSpPr>
          <p:spPr>
            <a:xfrm>
              <a:off x="-256225" y="2161525"/>
              <a:ext cx="25775" cy="25575"/>
            </a:xfrm>
            <a:custGeom>
              <a:avLst/>
              <a:gdLst/>
              <a:ahLst/>
              <a:cxnLst/>
              <a:rect l="l" t="t" r="r" b="b"/>
              <a:pathLst>
                <a:path w="1031" h="1023" extrusionOk="0">
                  <a:moveTo>
                    <a:pt x="516" y="1"/>
                  </a:moveTo>
                  <a:cubicBezTo>
                    <a:pt x="236" y="1"/>
                    <a:pt x="1" y="228"/>
                    <a:pt x="1" y="516"/>
                  </a:cubicBezTo>
                  <a:cubicBezTo>
                    <a:pt x="1" y="795"/>
                    <a:pt x="236" y="1022"/>
                    <a:pt x="516" y="1022"/>
                  </a:cubicBezTo>
                  <a:cubicBezTo>
                    <a:pt x="804" y="1022"/>
                    <a:pt x="1031" y="795"/>
                    <a:pt x="1031" y="516"/>
                  </a:cubicBezTo>
                  <a:cubicBezTo>
                    <a:pt x="1031" y="228"/>
                    <a:pt x="804" y="1"/>
                    <a:pt x="5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4"/>
            <p:cNvSpPr/>
            <p:nvPr/>
          </p:nvSpPr>
          <p:spPr>
            <a:xfrm>
              <a:off x="-175900" y="2145175"/>
              <a:ext cx="36700" cy="36475"/>
            </a:xfrm>
            <a:custGeom>
              <a:avLst/>
              <a:gdLst/>
              <a:ahLst/>
              <a:cxnLst/>
              <a:rect l="l" t="t" r="r" b="b"/>
              <a:pathLst>
                <a:path w="1468" h="1459" extrusionOk="0">
                  <a:moveTo>
                    <a:pt x="734" y="0"/>
                  </a:moveTo>
                  <a:cubicBezTo>
                    <a:pt x="333" y="0"/>
                    <a:pt x="1" y="323"/>
                    <a:pt x="1" y="733"/>
                  </a:cubicBezTo>
                  <a:cubicBezTo>
                    <a:pt x="1" y="1135"/>
                    <a:pt x="333" y="1458"/>
                    <a:pt x="734" y="1458"/>
                  </a:cubicBezTo>
                  <a:cubicBezTo>
                    <a:pt x="1136" y="1458"/>
                    <a:pt x="1468" y="1135"/>
                    <a:pt x="1468" y="733"/>
                  </a:cubicBezTo>
                  <a:cubicBezTo>
                    <a:pt x="1468" y="323"/>
                    <a:pt x="1136"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4"/>
            <p:cNvSpPr/>
            <p:nvPr/>
          </p:nvSpPr>
          <p:spPr>
            <a:xfrm>
              <a:off x="-238550" y="2059375"/>
              <a:ext cx="49150" cy="49150"/>
            </a:xfrm>
            <a:custGeom>
              <a:avLst/>
              <a:gdLst/>
              <a:ahLst/>
              <a:cxnLst/>
              <a:rect l="l" t="t" r="r" b="b"/>
              <a:pathLst>
                <a:path w="1966" h="1966" extrusionOk="0">
                  <a:moveTo>
                    <a:pt x="979" y="0"/>
                  </a:moveTo>
                  <a:cubicBezTo>
                    <a:pt x="437" y="0"/>
                    <a:pt x="1" y="437"/>
                    <a:pt x="1" y="987"/>
                  </a:cubicBezTo>
                  <a:cubicBezTo>
                    <a:pt x="1" y="1529"/>
                    <a:pt x="437" y="1965"/>
                    <a:pt x="979" y="1965"/>
                  </a:cubicBezTo>
                  <a:cubicBezTo>
                    <a:pt x="1529" y="1965"/>
                    <a:pt x="1965" y="1529"/>
                    <a:pt x="1965" y="987"/>
                  </a:cubicBezTo>
                  <a:cubicBezTo>
                    <a:pt x="1965" y="437"/>
                    <a:pt x="1529" y="0"/>
                    <a:pt x="9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4"/>
            <p:cNvSpPr/>
            <p:nvPr/>
          </p:nvSpPr>
          <p:spPr>
            <a:xfrm>
              <a:off x="-331100" y="2052600"/>
              <a:ext cx="29925" cy="30150"/>
            </a:xfrm>
            <a:custGeom>
              <a:avLst/>
              <a:gdLst/>
              <a:ahLst/>
              <a:cxnLst/>
              <a:rect l="l" t="t" r="r" b="b"/>
              <a:pathLst>
                <a:path w="1197" h="1206" extrusionOk="0">
                  <a:moveTo>
                    <a:pt x="594" y="1"/>
                  </a:moveTo>
                  <a:cubicBezTo>
                    <a:pt x="271" y="1"/>
                    <a:pt x="1" y="271"/>
                    <a:pt x="1" y="603"/>
                  </a:cubicBezTo>
                  <a:cubicBezTo>
                    <a:pt x="1" y="926"/>
                    <a:pt x="271" y="1206"/>
                    <a:pt x="594" y="1206"/>
                  </a:cubicBezTo>
                  <a:cubicBezTo>
                    <a:pt x="926" y="1206"/>
                    <a:pt x="1197" y="926"/>
                    <a:pt x="1197" y="603"/>
                  </a:cubicBezTo>
                  <a:cubicBezTo>
                    <a:pt x="1197" y="271"/>
                    <a:pt x="926" y="1"/>
                    <a:pt x="5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4"/>
            <p:cNvSpPr/>
            <p:nvPr/>
          </p:nvSpPr>
          <p:spPr>
            <a:xfrm>
              <a:off x="-281975" y="2026625"/>
              <a:ext cx="27300" cy="27325"/>
            </a:xfrm>
            <a:custGeom>
              <a:avLst/>
              <a:gdLst/>
              <a:ahLst/>
              <a:cxnLst/>
              <a:rect l="l" t="t" r="r" b="b"/>
              <a:pathLst>
                <a:path w="1092" h="1093" extrusionOk="0">
                  <a:moveTo>
                    <a:pt x="542" y="1"/>
                  </a:moveTo>
                  <a:cubicBezTo>
                    <a:pt x="245" y="1"/>
                    <a:pt x="0" y="245"/>
                    <a:pt x="0" y="551"/>
                  </a:cubicBezTo>
                  <a:cubicBezTo>
                    <a:pt x="0" y="848"/>
                    <a:pt x="245" y="1092"/>
                    <a:pt x="542" y="1092"/>
                  </a:cubicBezTo>
                  <a:cubicBezTo>
                    <a:pt x="847" y="1092"/>
                    <a:pt x="1092" y="848"/>
                    <a:pt x="1092" y="551"/>
                  </a:cubicBezTo>
                  <a:cubicBezTo>
                    <a:pt x="1092" y="245"/>
                    <a:pt x="847" y="1"/>
                    <a:pt x="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4"/>
            <p:cNvSpPr/>
            <p:nvPr/>
          </p:nvSpPr>
          <p:spPr>
            <a:xfrm>
              <a:off x="-302500" y="2106950"/>
              <a:ext cx="24475" cy="24475"/>
            </a:xfrm>
            <a:custGeom>
              <a:avLst/>
              <a:gdLst/>
              <a:ahLst/>
              <a:cxnLst/>
              <a:rect l="l" t="t" r="r" b="b"/>
              <a:pathLst>
                <a:path w="979" h="979" extrusionOk="0">
                  <a:moveTo>
                    <a:pt x="489" y="1"/>
                  </a:moveTo>
                  <a:cubicBezTo>
                    <a:pt x="219" y="1"/>
                    <a:pt x="0" y="219"/>
                    <a:pt x="0" y="490"/>
                  </a:cubicBezTo>
                  <a:cubicBezTo>
                    <a:pt x="0" y="761"/>
                    <a:pt x="219" y="979"/>
                    <a:pt x="489" y="979"/>
                  </a:cubicBezTo>
                  <a:cubicBezTo>
                    <a:pt x="760" y="979"/>
                    <a:pt x="978" y="761"/>
                    <a:pt x="978" y="490"/>
                  </a:cubicBezTo>
                  <a:cubicBezTo>
                    <a:pt x="978" y="219"/>
                    <a:pt x="760" y="1"/>
                    <a:pt x="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4"/>
            <p:cNvSpPr/>
            <p:nvPr/>
          </p:nvSpPr>
          <p:spPr>
            <a:xfrm>
              <a:off x="-121325" y="2029650"/>
              <a:ext cx="62025" cy="57300"/>
            </a:xfrm>
            <a:custGeom>
              <a:avLst/>
              <a:gdLst/>
              <a:ahLst/>
              <a:cxnLst/>
              <a:rect l="l" t="t" r="r" b="b"/>
              <a:pathLst>
                <a:path w="2481" h="2292" extrusionOk="0">
                  <a:moveTo>
                    <a:pt x="1240" y="1"/>
                  </a:moveTo>
                  <a:cubicBezTo>
                    <a:pt x="1171" y="1"/>
                    <a:pt x="1101" y="7"/>
                    <a:pt x="1031" y="19"/>
                  </a:cubicBezTo>
                  <a:cubicBezTo>
                    <a:pt x="411" y="133"/>
                    <a:pt x="1" y="727"/>
                    <a:pt x="114" y="1347"/>
                  </a:cubicBezTo>
                  <a:cubicBezTo>
                    <a:pt x="207" y="1905"/>
                    <a:pt x="693" y="2291"/>
                    <a:pt x="1234" y="2291"/>
                  </a:cubicBezTo>
                  <a:cubicBezTo>
                    <a:pt x="1303" y="2291"/>
                    <a:pt x="1372" y="2285"/>
                    <a:pt x="1441" y="2272"/>
                  </a:cubicBezTo>
                  <a:cubicBezTo>
                    <a:pt x="2061" y="2159"/>
                    <a:pt x="2480" y="1565"/>
                    <a:pt x="2367" y="945"/>
                  </a:cubicBezTo>
                  <a:cubicBezTo>
                    <a:pt x="2266" y="387"/>
                    <a:pt x="1787" y="1"/>
                    <a:pt x="12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4"/>
            <p:cNvSpPr/>
            <p:nvPr/>
          </p:nvSpPr>
          <p:spPr>
            <a:xfrm>
              <a:off x="-405975" y="2010250"/>
              <a:ext cx="41075" cy="41075"/>
            </a:xfrm>
            <a:custGeom>
              <a:avLst/>
              <a:gdLst/>
              <a:ahLst/>
              <a:cxnLst/>
              <a:rect l="l" t="t" r="r" b="b"/>
              <a:pathLst>
                <a:path w="1643" h="1643" extrusionOk="0">
                  <a:moveTo>
                    <a:pt x="821" y="1"/>
                  </a:moveTo>
                  <a:cubicBezTo>
                    <a:pt x="367" y="1"/>
                    <a:pt x="1" y="376"/>
                    <a:pt x="1" y="822"/>
                  </a:cubicBezTo>
                  <a:cubicBezTo>
                    <a:pt x="1" y="1284"/>
                    <a:pt x="376" y="1642"/>
                    <a:pt x="821" y="1642"/>
                  </a:cubicBezTo>
                  <a:cubicBezTo>
                    <a:pt x="1284" y="1642"/>
                    <a:pt x="1642" y="1267"/>
                    <a:pt x="1642" y="822"/>
                  </a:cubicBezTo>
                  <a:cubicBezTo>
                    <a:pt x="1642" y="376"/>
                    <a:pt x="1267" y="18"/>
                    <a:pt x="8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4"/>
            <p:cNvSpPr/>
            <p:nvPr/>
          </p:nvSpPr>
          <p:spPr>
            <a:xfrm>
              <a:off x="-261475" y="2111325"/>
              <a:ext cx="39325" cy="39325"/>
            </a:xfrm>
            <a:custGeom>
              <a:avLst/>
              <a:gdLst/>
              <a:ahLst/>
              <a:cxnLst/>
              <a:rect l="l" t="t" r="r" b="b"/>
              <a:pathLst>
                <a:path w="1573" h="1573" extrusionOk="0">
                  <a:moveTo>
                    <a:pt x="787" y="1"/>
                  </a:moveTo>
                  <a:cubicBezTo>
                    <a:pt x="350" y="1"/>
                    <a:pt x="1" y="350"/>
                    <a:pt x="1" y="786"/>
                  </a:cubicBezTo>
                  <a:cubicBezTo>
                    <a:pt x="1" y="1214"/>
                    <a:pt x="350" y="1572"/>
                    <a:pt x="787" y="1572"/>
                  </a:cubicBezTo>
                  <a:cubicBezTo>
                    <a:pt x="1215" y="1572"/>
                    <a:pt x="1573" y="1214"/>
                    <a:pt x="1573" y="786"/>
                  </a:cubicBezTo>
                  <a:cubicBezTo>
                    <a:pt x="1573" y="350"/>
                    <a:pt x="1215" y="1"/>
                    <a:pt x="7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4"/>
            <p:cNvSpPr/>
            <p:nvPr/>
          </p:nvSpPr>
          <p:spPr>
            <a:xfrm>
              <a:off x="-128100" y="2203850"/>
              <a:ext cx="28425" cy="28425"/>
            </a:xfrm>
            <a:custGeom>
              <a:avLst/>
              <a:gdLst/>
              <a:ahLst/>
              <a:cxnLst/>
              <a:rect l="l" t="t" r="r" b="b"/>
              <a:pathLst>
                <a:path w="1137" h="1137" extrusionOk="0">
                  <a:moveTo>
                    <a:pt x="597" y="1"/>
                  </a:moveTo>
                  <a:cubicBezTo>
                    <a:pt x="588" y="1"/>
                    <a:pt x="578" y="1"/>
                    <a:pt x="569" y="2"/>
                  </a:cubicBezTo>
                  <a:cubicBezTo>
                    <a:pt x="254" y="2"/>
                    <a:pt x="1" y="246"/>
                    <a:pt x="1" y="569"/>
                  </a:cubicBezTo>
                  <a:cubicBezTo>
                    <a:pt x="1" y="884"/>
                    <a:pt x="254" y="1137"/>
                    <a:pt x="569" y="1137"/>
                  </a:cubicBezTo>
                  <a:cubicBezTo>
                    <a:pt x="883" y="1137"/>
                    <a:pt x="1136" y="884"/>
                    <a:pt x="1136" y="569"/>
                  </a:cubicBezTo>
                  <a:cubicBezTo>
                    <a:pt x="1136" y="257"/>
                    <a:pt x="890" y="1"/>
                    <a:pt x="5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4"/>
            <p:cNvSpPr/>
            <p:nvPr/>
          </p:nvSpPr>
          <p:spPr>
            <a:xfrm>
              <a:off x="-91850" y="2106950"/>
              <a:ext cx="16400" cy="16400"/>
            </a:xfrm>
            <a:custGeom>
              <a:avLst/>
              <a:gdLst/>
              <a:ahLst/>
              <a:cxnLst/>
              <a:rect l="l" t="t" r="r" b="b"/>
              <a:pathLst>
                <a:path w="656" h="656" extrusionOk="0">
                  <a:moveTo>
                    <a:pt x="332" y="1"/>
                  </a:moveTo>
                  <a:cubicBezTo>
                    <a:pt x="149" y="1"/>
                    <a:pt x="0" y="149"/>
                    <a:pt x="0" y="324"/>
                  </a:cubicBezTo>
                  <a:cubicBezTo>
                    <a:pt x="0" y="507"/>
                    <a:pt x="149" y="656"/>
                    <a:pt x="332" y="656"/>
                  </a:cubicBezTo>
                  <a:cubicBezTo>
                    <a:pt x="507" y="656"/>
                    <a:pt x="655" y="507"/>
                    <a:pt x="655" y="324"/>
                  </a:cubicBezTo>
                  <a:cubicBezTo>
                    <a:pt x="655" y="149"/>
                    <a:pt x="507" y="1"/>
                    <a:pt x="3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4"/>
            <p:cNvSpPr/>
            <p:nvPr/>
          </p:nvSpPr>
          <p:spPr>
            <a:xfrm>
              <a:off x="-1030700" y="2370425"/>
              <a:ext cx="12450" cy="5050"/>
            </a:xfrm>
            <a:custGeom>
              <a:avLst/>
              <a:gdLst/>
              <a:ahLst/>
              <a:cxnLst/>
              <a:rect l="l" t="t" r="r" b="b"/>
              <a:pathLst>
                <a:path w="498" h="202" extrusionOk="0">
                  <a:moveTo>
                    <a:pt x="296" y="1"/>
                  </a:moveTo>
                  <a:cubicBezTo>
                    <a:pt x="193" y="1"/>
                    <a:pt x="89" y="20"/>
                    <a:pt x="0" y="62"/>
                  </a:cubicBezTo>
                  <a:lnTo>
                    <a:pt x="52" y="202"/>
                  </a:lnTo>
                  <a:cubicBezTo>
                    <a:pt x="131" y="168"/>
                    <a:pt x="221" y="149"/>
                    <a:pt x="310" y="149"/>
                  </a:cubicBezTo>
                  <a:cubicBezTo>
                    <a:pt x="359" y="149"/>
                    <a:pt x="408" y="155"/>
                    <a:pt x="454" y="167"/>
                  </a:cubicBezTo>
                  <a:lnTo>
                    <a:pt x="498" y="27"/>
                  </a:lnTo>
                  <a:cubicBezTo>
                    <a:pt x="434" y="10"/>
                    <a:pt x="365" y="1"/>
                    <a:pt x="2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 name="Google Shape;642;p14"/>
          <p:cNvGrpSpPr/>
          <p:nvPr/>
        </p:nvGrpSpPr>
        <p:grpSpPr>
          <a:xfrm rot="5400000">
            <a:off x="-1250352" y="-1308325"/>
            <a:ext cx="1915686" cy="1779954"/>
            <a:chOff x="-1413375" y="2010250"/>
            <a:chExt cx="1358450" cy="1262200"/>
          </a:xfrm>
        </p:grpSpPr>
        <p:sp>
          <p:nvSpPr>
            <p:cNvPr id="643" name="Google Shape;643;p14"/>
            <p:cNvSpPr/>
            <p:nvPr/>
          </p:nvSpPr>
          <p:spPr>
            <a:xfrm>
              <a:off x="-1286975" y="2028600"/>
              <a:ext cx="1232050" cy="1003075"/>
            </a:xfrm>
            <a:custGeom>
              <a:avLst/>
              <a:gdLst/>
              <a:ahLst/>
              <a:cxnLst/>
              <a:rect l="l" t="t" r="r" b="b"/>
              <a:pathLst>
                <a:path w="49282" h="40123" extrusionOk="0">
                  <a:moveTo>
                    <a:pt x="27662" y="0"/>
                  </a:moveTo>
                  <a:cubicBezTo>
                    <a:pt x="19864" y="0"/>
                    <a:pt x="13543" y="6322"/>
                    <a:pt x="13543" y="14111"/>
                  </a:cubicBezTo>
                  <a:cubicBezTo>
                    <a:pt x="13543" y="14215"/>
                    <a:pt x="13560" y="14311"/>
                    <a:pt x="13560" y="14407"/>
                  </a:cubicBezTo>
                  <a:cubicBezTo>
                    <a:pt x="12233" y="13648"/>
                    <a:pt x="10696" y="13211"/>
                    <a:pt x="9064" y="13211"/>
                  </a:cubicBezTo>
                  <a:cubicBezTo>
                    <a:pt x="4060" y="13211"/>
                    <a:pt x="0" y="17271"/>
                    <a:pt x="0" y="22266"/>
                  </a:cubicBezTo>
                  <a:cubicBezTo>
                    <a:pt x="0" y="27269"/>
                    <a:pt x="4060" y="31329"/>
                    <a:pt x="9064" y="31329"/>
                  </a:cubicBezTo>
                  <a:cubicBezTo>
                    <a:pt x="9308" y="31329"/>
                    <a:pt x="9561" y="31312"/>
                    <a:pt x="9806" y="31294"/>
                  </a:cubicBezTo>
                  <a:lnTo>
                    <a:pt x="9806" y="31294"/>
                  </a:lnTo>
                  <a:cubicBezTo>
                    <a:pt x="9788" y="31434"/>
                    <a:pt x="9788" y="31591"/>
                    <a:pt x="9788" y="31731"/>
                  </a:cubicBezTo>
                  <a:cubicBezTo>
                    <a:pt x="9788" y="36280"/>
                    <a:pt x="13482" y="39974"/>
                    <a:pt x="18031" y="39974"/>
                  </a:cubicBezTo>
                  <a:cubicBezTo>
                    <a:pt x="19978" y="39974"/>
                    <a:pt x="21750" y="39293"/>
                    <a:pt x="23165" y="38166"/>
                  </a:cubicBezTo>
                  <a:lnTo>
                    <a:pt x="23252" y="38166"/>
                  </a:lnTo>
                  <a:cubicBezTo>
                    <a:pt x="24667" y="38166"/>
                    <a:pt x="26020" y="37887"/>
                    <a:pt x="27251" y="37363"/>
                  </a:cubicBezTo>
                  <a:cubicBezTo>
                    <a:pt x="28255" y="39022"/>
                    <a:pt x="30072" y="40122"/>
                    <a:pt x="32141" y="40122"/>
                  </a:cubicBezTo>
                  <a:cubicBezTo>
                    <a:pt x="34568" y="40122"/>
                    <a:pt x="36629" y="38603"/>
                    <a:pt x="37459" y="36472"/>
                  </a:cubicBezTo>
                  <a:cubicBezTo>
                    <a:pt x="37808" y="36507"/>
                    <a:pt x="38148" y="36533"/>
                    <a:pt x="38506" y="36533"/>
                  </a:cubicBezTo>
                  <a:cubicBezTo>
                    <a:pt x="44452" y="36533"/>
                    <a:pt x="49281" y="31705"/>
                    <a:pt x="49281" y="25759"/>
                  </a:cubicBezTo>
                  <a:cubicBezTo>
                    <a:pt x="49281" y="22580"/>
                    <a:pt x="47893" y="19716"/>
                    <a:pt x="45692" y="17752"/>
                  </a:cubicBezTo>
                  <a:cubicBezTo>
                    <a:pt x="46696" y="16686"/>
                    <a:pt x="47316" y="15272"/>
                    <a:pt x="47316" y="13700"/>
                  </a:cubicBezTo>
                  <a:cubicBezTo>
                    <a:pt x="47316" y="10461"/>
                    <a:pt x="44688" y="7824"/>
                    <a:pt x="41440" y="7824"/>
                  </a:cubicBezTo>
                  <a:cubicBezTo>
                    <a:pt x="41073" y="7824"/>
                    <a:pt x="40698" y="7868"/>
                    <a:pt x="40349" y="7937"/>
                  </a:cubicBezTo>
                  <a:cubicBezTo>
                    <a:pt x="38061" y="3231"/>
                    <a:pt x="33232" y="0"/>
                    <a:pt x="276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4"/>
            <p:cNvSpPr/>
            <p:nvPr/>
          </p:nvSpPr>
          <p:spPr>
            <a:xfrm>
              <a:off x="-1020675" y="2309750"/>
              <a:ext cx="24700" cy="24475"/>
            </a:xfrm>
            <a:custGeom>
              <a:avLst/>
              <a:gdLst/>
              <a:ahLst/>
              <a:cxnLst/>
              <a:rect l="l" t="t" r="r" b="b"/>
              <a:pathLst>
                <a:path w="988" h="979" extrusionOk="0">
                  <a:moveTo>
                    <a:pt x="490" y="1"/>
                  </a:moveTo>
                  <a:cubicBezTo>
                    <a:pt x="219" y="1"/>
                    <a:pt x="1" y="219"/>
                    <a:pt x="1" y="490"/>
                  </a:cubicBezTo>
                  <a:cubicBezTo>
                    <a:pt x="1" y="760"/>
                    <a:pt x="219" y="979"/>
                    <a:pt x="490" y="979"/>
                  </a:cubicBezTo>
                  <a:cubicBezTo>
                    <a:pt x="769" y="979"/>
                    <a:pt x="987" y="760"/>
                    <a:pt x="987" y="490"/>
                  </a:cubicBezTo>
                  <a:cubicBezTo>
                    <a:pt x="987" y="219"/>
                    <a:pt x="769"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4"/>
            <p:cNvSpPr/>
            <p:nvPr/>
          </p:nvSpPr>
          <p:spPr>
            <a:xfrm>
              <a:off x="-991850" y="2247100"/>
              <a:ext cx="31225" cy="31250"/>
            </a:xfrm>
            <a:custGeom>
              <a:avLst/>
              <a:gdLst/>
              <a:ahLst/>
              <a:cxnLst/>
              <a:rect l="l" t="t" r="r" b="b"/>
              <a:pathLst>
                <a:path w="1249" h="1250" extrusionOk="0">
                  <a:moveTo>
                    <a:pt x="629" y="1"/>
                  </a:moveTo>
                  <a:cubicBezTo>
                    <a:pt x="288" y="1"/>
                    <a:pt x="0" y="271"/>
                    <a:pt x="0" y="629"/>
                  </a:cubicBezTo>
                  <a:cubicBezTo>
                    <a:pt x="0" y="961"/>
                    <a:pt x="280" y="1249"/>
                    <a:pt x="629" y="1249"/>
                  </a:cubicBezTo>
                  <a:cubicBezTo>
                    <a:pt x="969" y="1249"/>
                    <a:pt x="1249" y="979"/>
                    <a:pt x="1249" y="629"/>
                  </a:cubicBezTo>
                  <a:cubicBezTo>
                    <a:pt x="1249" y="280"/>
                    <a:pt x="969" y="1"/>
                    <a:pt x="6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4"/>
            <p:cNvSpPr/>
            <p:nvPr/>
          </p:nvSpPr>
          <p:spPr>
            <a:xfrm>
              <a:off x="-1049050" y="2213050"/>
              <a:ext cx="47625" cy="47625"/>
            </a:xfrm>
            <a:custGeom>
              <a:avLst/>
              <a:gdLst/>
              <a:ahLst/>
              <a:cxnLst/>
              <a:rect l="l" t="t" r="r" b="b"/>
              <a:pathLst>
                <a:path w="1905" h="1905" extrusionOk="0">
                  <a:moveTo>
                    <a:pt x="952" y="1"/>
                  </a:moveTo>
                  <a:cubicBezTo>
                    <a:pt x="428" y="1"/>
                    <a:pt x="1" y="428"/>
                    <a:pt x="1" y="952"/>
                  </a:cubicBezTo>
                  <a:cubicBezTo>
                    <a:pt x="1" y="1476"/>
                    <a:pt x="428" y="1904"/>
                    <a:pt x="952" y="1904"/>
                  </a:cubicBezTo>
                  <a:cubicBezTo>
                    <a:pt x="1476" y="1904"/>
                    <a:pt x="1904" y="1476"/>
                    <a:pt x="1904" y="952"/>
                  </a:cubicBezTo>
                  <a:cubicBezTo>
                    <a:pt x="1904" y="428"/>
                    <a:pt x="1476" y="1"/>
                    <a:pt x="9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4"/>
            <p:cNvSpPr/>
            <p:nvPr/>
          </p:nvSpPr>
          <p:spPr>
            <a:xfrm>
              <a:off x="-955175" y="2150625"/>
              <a:ext cx="58300" cy="58300"/>
            </a:xfrm>
            <a:custGeom>
              <a:avLst/>
              <a:gdLst/>
              <a:ahLst/>
              <a:cxnLst/>
              <a:rect l="l" t="t" r="r" b="b"/>
              <a:pathLst>
                <a:path w="2332" h="2332" extrusionOk="0">
                  <a:moveTo>
                    <a:pt x="1170" y="0"/>
                  </a:moveTo>
                  <a:cubicBezTo>
                    <a:pt x="524" y="0"/>
                    <a:pt x="0" y="524"/>
                    <a:pt x="0" y="1170"/>
                  </a:cubicBezTo>
                  <a:cubicBezTo>
                    <a:pt x="0" y="1808"/>
                    <a:pt x="524" y="2332"/>
                    <a:pt x="1170" y="2332"/>
                  </a:cubicBezTo>
                  <a:cubicBezTo>
                    <a:pt x="1816" y="2332"/>
                    <a:pt x="2331" y="1808"/>
                    <a:pt x="2331" y="1170"/>
                  </a:cubicBezTo>
                  <a:cubicBezTo>
                    <a:pt x="2331" y="524"/>
                    <a:pt x="1816" y="0"/>
                    <a:pt x="11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4"/>
            <p:cNvSpPr/>
            <p:nvPr/>
          </p:nvSpPr>
          <p:spPr>
            <a:xfrm>
              <a:off x="-1075025" y="2279625"/>
              <a:ext cx="30150" cy="30150"/>
            </a:xfrm>
            <a:custGeom>
              <a:avLst/>
              <a:gdLst/>
              <a:ahLst/>
              <a:cxnLst/>
              <a:rect l="l" t="t" r="r" b="b"/>
              <a:pathLst>
                <a:path w="1206" h="1206" extrusionOk="0">
                  <a:moveTo>
                    <a:pt x="603" y="1"/>
                  </a:moveTo>
                  <a:cubicBezTo>
                    <a:pt x="280" y="1"/>
                    <a:pt x="0" y="271"/>
                    <a:pt x="0" y="603"/>
                  </a:cubicBezTo>
                  <a:cubicBezTo>
                    <a:pt x="0" y="926"/>
                    <a:pt x="280" y="1206"/>
                    <a:pt x="603" y="1206"/>
                  </a:cubicBezTo>
                  <a:cubicBezTo>
                    <a:pt x="935" y="1206"/>
                    <a:pt x="1205" y="926"/>
                    <a:pt x="1205" y="603"/>
                  </a:cubicBezTo>
                  <a:cubicBezTo>
                    <a:pt x="1205" y="271"/>
                    <a:pt x="935" y="1"/>
                    <a:pt x="6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4"/>
            <p:cNvSpPr/>
            <p:nvPr/>
          </p:nvSpPr>
          <p:spPr>
            <a:xfrm>
              <a:off x="-1131775" y="2252550"/>
              <a:ext cx="25775" cy="25800"/>
            </a:xfrm>
            <a:custGeom>
              <a:avLst/>
              <a:gdLst/>
              <a:ahLst/>
              <a:cxnLst/>
              <a:rect l="l" t="t" r="r" b="b"/>
              <a:pathLst>
                <a:path w="1031" h="1032" extrusionOk="0">
                  <a:moveTo>
                    <a:pt x="515" y="1"/>
                  </a:moveTo>
                  <a:cubicBezTo>
                    <a:pt x="236" y="1"/>
                    <a:pt x="0" y="237"/>
                    <a:pt x="0" y="516"/>
                  </a:cubicBezTo>
                  <a:cubicBezTo>
                    <a:pt x="0" y="804"/>
                    <a:pt x="236" y="1031"/>
                    <a:pt x="515" y="1031"/>
                  </a:cubicBezTo>
                  <a:cubicBezTo>
                    <a:pt x="804" y="1031"/>
                    <a:pt x="1031" y="804"/>
                    <a:pt x="1031" y="516"/>
                  </a:cubicBezTo>
                  <a:cubicBezTo>
                    <a:pt x="1031" y="237"/>
                    <a:pt x="786" y="1"/>
                    <a:pt x="5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4"/>
            <p:cNvSpPr/>
            <p:nvPr/>
          </p:nvSpPr>
          <p:spPr>
            <a:xfrm>
              <a:off x="-1255775" y="2751350"/>
              <a:ext cx="46300" cy="46525"/>
            </a:xfrm>
            <a:custGeom>
              <a:avLst/>
              <a:gdLst/>
              <a:ahLst/>
              <a:cxnLst/>
              <a:rect l="l" t="t" r="r" b="b"/>
              <a:pathLst>
                <a:path w="1852" h="1861" extrusionOk="0">
                  <a:moveTo>
                    <a:pt x="926" y="1"/>
                  </a:moveTo>
                  <a:cubicBezTo>
                    <a:pt x="411" y="1"/>
                    <a:pt x="1" y="420"/>
                    <a:pt x="1" y="935"/>
                  </a:cubicBezTo>
                  <a:cubicBezTo>
                    <a:pt x="1" y="1441"/>
                    <a:pt x="411" y="1861"/>
                    <a:pt x="926" y="1861"/>
                  </a:cubicBezTo>
                  <a:cubicBezTo>
                    <a:pt x="1433" y="1861"/>
                    <a:pt x="1852" y="1441"/>
                    <a:pt x="1852" y="935"/>
                  </a:cubicBezTo>
                  <a:cubicBezTo>
                    <a:pt x="1852" y="420"/>
                    <a:pt x="1433" y="1"/>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4"/>
            <p:cNvSpPr/>
            <p:nvPr/>
          </p:nvSpPr>
          <p:spPr>
            <a:xfrm>
              <a:off x="-1346800" y="2712075"/>
              <a:ext cx="44775" cy="44750"/>
            </a:xfrm>
            <a:custGeom>
              <a:avLst/>
              <a:gdLst/>
              <a:ahLst/>
              <a:cxnLst/>
              <a:rect l="l" t="t" r="r" b="b"/>
              <a:pathLst>
                <a:path w="1791" h="1790" extrusionOk="0">
                  <a:moveTo>
                    <a:pt x="900" y="0"/>
                  </a:moveTo>
                  <a:cubicBezTo>
                    <a:pt x="402" y="0"/>
                    <a:pt x="1" y="410"/>
                    <a:pt x="1" y="899"/>
                  </a:cubicBezTo>
                  <a:cubicBezTo>
                    <a:pt x="1" y="1388"/>
                    <a:pt x="402" y="1790"/>
                    <a:pt x="900" y="1790"/>
                  </a:cubicBezTo>
                  <a:cubicBezTo>
                    <a:pt x="1389" y="1790"/>
                    <a:pt x="1791" y="1388"/>
                    <a:pt x="1791" y="899"/>
                  </a:cubicBezTo>
                  <a:cubicBezTo>
                    <a:pt x="1791" y="410"/>
                    <a:pt x="1389" y="0"/>
                    <a:pt x="9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4"/>
            <p:cNvSpPr/>
            <p:nvPr/>
          </p:nvSpPr>
          <p:spPr>
            <a:xfrm>
              <a:off x="-1329325" y="2678000"/>
              <a:ext cx="21850" cy="21875"/>
            </a:xfrm>
            <a:custGeom>
              <a:avLst/>
              <a:gdLst/>
              <a:ahLst/>
              <a:cxnLst/>
              <a:rect l="l" t="t" r="r" b="b"/>
              <a:pathLst>
                <a:path w="874" h="875" extrusionOk="0">
                  <a:moveTo>
                    <a:pt x="437" y="1"/>
                  </a:moveTo>
                  <a:cubicBezTo>
                    <a:pt x="201" y="1"/>
                    <a:pt x="0" y="202"/>
                    <a:pt x="0" y="437"/>
                  </a:cubicBezTo>
                  <a:cubicBezTo>
                    <a:pt x="0" y="682"/>
                    <a:pt x="201" y="874"/>
                    <a:pt x="437" y="874"/>
                  </a:cubicBezTo>
                  <a:cubicBezTo>
                    <a:pt x="681" y="874"/>
                    <a:pt x="873" y="682"/>
                    <a:pt x="873" y="437"/>
                  </a:cubicBezTo>
                  <a:cubicBezTo>
                    <a:pt x="873" y="202"/>
                    <a:pt x="681" y="10"/>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4"/>
            <p:cNvSpPr/>
            <p:nvPr/>
          </p:nvSpPr>
          <p:spPr>
            <a:xfrm>
              <a:off x="-1413375" y="2718825"/>
              <a:ext cx="39325" cy="39325"/>
            </a:xfrm>
            <a:custGeom>
              <a:avLst/>
              <a:gdLst/>
              <a:ahLst/>
              <a:cxnLst/>
              <a:rect l="l" t="t" r="r" b="b"/>
              <a:pathLst>
                <a:path w="1573" h="1573" extrusionOk="0">
                  <a:moveTo>
                    <a:pt x="786" y="1"/>
                  </a:moveTo>
                  <a:cubicBezTo>
                    <a:pt x="359" y="1"/>
                    <a:pt x="1" y="359"/>
                    <a:pt x="1" y="787"/>
                  </a:cubicBezTo>
                  <a:cubicBezTo>
                    <a:pt x="1" y="1223"/>
                    <a:pt x="359" y="1572"/>
                    <a:pt x="786" y="1572"/>
                  </a:cubicBezTo>
                  <a:cubicBezTo>
                    <a:pt x="1223" y="1572"/>
                    <a:pt x="1572" y="1223"/>
                    <a:pt x="1572" y="787"/>
                  </a:cubicBezTo>
                  <a:cubicBezTo>
                    <a:pt x="1572" y="359"/>
                    <a:pt x="1223"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4"/>
            <p:cNvSpPr/>
            <p:nvPr/>
          </p:nvSpPr>
          <p:spPr>
            <a:xfrm>
              <a:off x="-1312950" y="2792600"/>
              <a:ext cx="22925" cy="22950"/>
            </a:xfrm>
            <a:custGeom>
              <a:avLst/>
              <a:gdLst/>
              <a:ahLst/>
              <a:cxnLst/>
              <a:rect l="l" t="t" r="r" b="b"/>
              <a:pathLst>
                <a:path w="917" h="918" extrusionOk="0">
                  <a:moveTo>
                    <a:pt x="463" y="1"/>
                  </a:moveTo>
                  <a:cubicBezTo>
                    <a:pt x="210" y="1"/>
                    <a:pt x="0" y="211"/>
                    <a:pt x="0" y="455"/>
                  </a:cubicBezTo>
                  <a:cubicBezTo>
                    <a:pt x="0" y="708"/>
                    <a:pt x="210" y="918"/>
                    <a:pt x="463" y="918"/>
                  </a:cubicBezTo>
                  <a:cubicBezTo>
                    <a:pt x="716" y="918"/>
                    <a:pt x="917" y="708"/>
                    <a:pt x="917" y="455"/>
                  </a:cubicBezTo>
                  <a:cubicBezTo>
                    <a:pt x="917" y="211"/>
                    <a:pt x="716" y="1"/>
                    <a:pt x="4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4"/>
            <p:cNvSpPr/>
            <p:nvPr/>
          </p:nvSpPr>
          <p:spPr>
            <a:xfrm>
              <a:off x="-732300" y="3030550"/>
              <a:ext cx="39300" cy="39325"/>
            </a:xfrm>
            <a:custGeom>
              <a:avLst/>
              <a:gdLst/>
              <a:ahLst/>
              <a:cxnLst/>
              <a:rect l="l" t="t" r="r" b="b"/>
              <a:pathLst>
                <a:path w="1572" h="1573" extrusionOk="0">
                  <a:moveTo>
                    <a:pt x="786" y="0"/>
                  </a:moveTo>
                  <a:cubicBezTo>
                    <a:pt x="358" y="0"/>
                    <a:pt x="0" y="350"/>
                    <a:pt x="0" y="786"/>
                  </a:cubicBezTo>
                  <a:cubicBezTo>
                    <a:pt x="0" y="1223"/>
                    <a:pt x="358" y="1572"/>
                    <a:pt x="786" y="1572"/>
                  </a:cubicBezTo>
                  <a:cubicBezTo>
                    <a:pt x="1222" y="1572"/>
                    <a:pt x="1572" y="1223"/>
                    <a:pt x="1572" y="786"/>
                  </a:cubicBezTo>
                  <a:cubicBezTo>
                    <a:pt x="1572" y="350"/>
                    <a:pt x="1222"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4"/>
            <p:cNvSpPr/>
            <p:nvPr/>
          </p:nvSpPr>
          <p:spPr>
            <a:xfrm>
              <a:off x="-832725" y="3061550"/>
              <a:ext cx="39325" cy="39525"/>
            </a:xfrm>
            <a:custGeom>
              <a:avLst/>
              <a:gdLst/>
              <a:ahLst/>
              <a:cxnLst/>
              <a:rect l="l" t="t" r="r" b="b"/>
              <a:pathLst>
                <a:path w="1573" h="1581" extrusionOk="0">
                  <a:moveTo>
                    <a:pt x="786" y="0"/>
                  </a:moveTo>
                  <a:cubicBezTo>
                    <a:pt x="350" y="0"/>
                    <a:pt x="1" y="358"/>
                    <a:pt x="1" y="795"/>
                  </a:cubicBezTo>
                  <a:cubicBezTo>
                    <a:pt x="1" y="1231"/>
                    <a:pt x="350" y="1581"/>
                    <a:pt x="786" y="1581"/>
                  </a:cubicBezTo>
                  <a:cubicBezTo>
                    <a:pt x="1223" y="1581"/>
                    <a:pt x="1572" y="1231"/>
                    <a:pt x="1572" y="795"/>
                  </a:cubicBezTo>
                  <a:cubicBezTo>
                    <a:pt x="1572" y="358"/>
                    <a:pt x="1214"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4"/>
            <p:cNvSpPr/>
            <p:nvPr/>
          </p:nvSpPr>
          <p:spPr>
            <a:xfrm>
              <a:off x="-773125" y="3092750"/>
              <a:ext cx="57200" cy="57450"/>
            </a:xfrm>
            <a:custGeom>
              <a:avLst/>
              <a:gdLst/>
              <a:ahLst/>
              <a:cxnLst/>
              <a:rect l="l" t="t" r="r" b="b"/>
              <a:pathLst>
                <a:path w="2288" h="2298" extrusionOk="0">
                  <a:moveTo>
                    <a:pt x="1144" y="1"/>
                  </a:moveTo>
                  <a:cubicBezTo>
                    <a:pt x="515" y="1"/>
                    <a:pt x="0" y="516"/>
                    <a:pt x="0" y="1145"/>
                  </a:cubicBezTo>
                  <a:cubicBezTo>
                    <a:pt x="0" y="1782"/>
                    <a:pt x="515" y="2297"/>
                    <a:pt x="1144" y="2297"/>
                  </a:cubicBezTo>
                  <a:cubicBezTo>
                    <a:pt x="1781" y="2297"/>
                    <a:pt x="2288" y="1782"/>
                    <a:pt x="2288" y="1145"/>
                  </a:cubicBezTo>
                  <a:cubicBezTo>
                    <a:pt x="2288" y="525"/>
                    <a:pt x="1781" y="10"/>
                    <a:pt x="1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4"/>
            <p:cNvSpPr/>
            <p:nvPr/>
          </p:nvSpPr>
          <p:spPr>
            <a:xfrm>
              <a:off x="-846475" y="3128350"/>
              <a:ext cx="21850" cy="21850"/>
            </a:xfrm>
            <a:custGeom>
              <a:avLst/>
              <a:gdLst/>
              <a:ahLst/>
              <a:cxnLst/>
              <a:rect l="l" t="t" r="r" b="b"/>
              <a:pathLst>
                <a:path w="874" h="874" extrusionOk="0">
                  <a:moveTo>
                    <a:pt x="437" y="0"/>
                  </a:moveTo>
                  <a:cubicBezTo>
                    <a:pt x="193" y="0"/>
                    <a:pt x="0" y="192"/>
                    <a:pt x="0" y="437"/>
                  </a:cubicBezTo>
                  <a:cubicBezTo>
                    <a:pt x="0" y="673"/>
                    <a:pt x="193" y="873"/>
                    <a:pt x="437" y="873"/>
                  </a:cubicBezTo>
                  <a:cubicBezTo>
                    <a:pt x="673" y="873"/>
                    <a:pt x="874" y="673"/>
                    <a:pt x="874" y="437"/>
                  </a:cubicBezTo>
                  <a:cubicBezTo>
                    <a:pt x="874" y="192"/>
                    <a:pt x="673"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4"/>
            <p:cNvSpPr/>
            <p:nvPr/>
          </p:nvSpPr>
          <p:spPr>
            <a:xfrm>
              <a:off x="-695650" y="3077925"/>
              <a:ext cx="54600" cy="54600"/>
            </a:xfrm>
            <a:custGeom>
              <a:avLst/>
              <a:gdLst/>
              <a:ahLst/>
              <a:cxnLst/>
              <a:rect l="l" t="t" r="r" b="b"/>
              <a:pathLst>
                <a:path w="2184" h="2184" extrusionOk="0">
                  <a:moveTo>
                    <a:pt x="1092" y="0"/>
                  </a:moveTo>
                  <a:cubicBezTo>
                    <a:pt x="490" y="0"/>
                    <a:pt x="1" y="498"/>
                    <a:pt x="1" y="1092"/>
                  </a:cubicBezTo>
                  <a:cubicBezTo>
                    <a:pt x="1" y="1694"/>
                    <a:pt x="490" y="2183"/>
                    <a:pt x="1092" y="2183"/>
                  </a:cubicBezTo>
                  <a:cubicBezTo>
                    <a:pt x="1695" y="2183"/>
                    <a:pt x="2184" y="1694"/>
                    <a:pt x="2184" y="1092"/>
                  </a:cubicBezTo>
                  <a:cubicBezTo>
                    <a:pt x="2184" y="489"/>
                    <a:pt x="1695" y="0"/>
                    <a:pt x="10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4"/>
            <p:cNvSpPr/>
            <p:nvPr/>
          </p:nvSpPr>
          <p:spPr>
            <a:xfrm>
              <a:off x="-781425" y="3173150"/>
              <a:ext cx="83625" cy="80200"/>
            </a:xfrm>
            <a:custGeom>
              <a:avLst/>
              <a:gdLst/>
              <a:ahLst/>
              <a:cxnLst/>
              <a:rect l="l" t="t" r="r" b="b"/>
              <a:pathLst>
                <a:path w="3345" h="3208" extrusionOk="0">
                  <a:moveTo>
                    <a:pt x="1664" y="1"/>
                  </a:moveTo>
                  <a:cubicBezTo>
                    <a:pt x="843" y="1"/>
                    <a:pt x="145" y="632"/>
                    <a:pt x="79" y="1474"/>
                  </a:cubicBezTo>
                  <a:cubicBezTo>
                    <a:pt x="0" y="2356"/>
                    <a:pt x="655" y="3124"/>
                    <a:pt x="1537" y="3203"/>
                  </a:cubicBezTo>
                  <a:cubicBezTo>
                    <a:pt x="1581" y="3206"/>
                    <a:pt x="1624" y="3208"/>
                    <a:pt x="1667" y="3208"/>
                  </a:cubicBezTo>
                  <a:cubicBezTo>
                    <a:pt x="2501" y="3208"/>
                    <a:pt x="3200" y="2574"/>
                    <a:pt x="3275" y="1736"/>
                  </a:cubicBezTo>
                  <a:cubicBezTo>
                    <a:pt x="3345" y="854"/>
                    <a:pt x="2690" y="77"/>
                    <a:pt x="1808" y="7"/>
                  </a:cubicBezTo>
                  <a:cubicBezTo>
                    <a:pt x="1760" y="3"/>
                    <a:pt x="1712" y="1"/>
                    <a:pt x="1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4"/>
            <p:cNvSpPr/>
            <p:nvPr/>
          </p:nvSpPr>
          <p:spPr>
            <a:xfrm>
              <a:off x="-627325" y="3082075"/>
              <a:ext cx="23175" cy="22925"/>
            </a:xfrm>
            <a:custGeom>
              <a:avLst/>
              <a:gdLst/>
              <a:ahLst/>
              <a:cxnLst/>
              <a:rect l="l" t="t" r="r" b="b"/>
              <a:pathLst>
                <a:path w="927" h="917" extrusionOk="0">
                  <a:moveTo>
                    <a:pt x="464" y="0"/>
                  </a:moveTo>
                  <a:cubicBezTo>
                    <a:pt x="210" y="0"/>
                    <a:pt x="1" y="210"/>
                    <a:pt x="1" y="463"/>
                  </a:cubicBezTo>
                  <a:cubicBezTo>
                    <a:pt x="1" y="707"/>
                    <a:pt x="210" y="917"/>
                    <a:pt x="464" y="917"/>
                  </a:cubicBezTo>
                  <a:cubicBezTo>
                    <a:pt x="717" y="917"/>
                    <a:pt x="926" y="707"/>
                    <a:pt x="926" y="463"/>
                  </a:cubicBezTo>
                  <a:cubicBezTo>
                    <a:pt x="926" y="210"/>
                    <a:pt x="717" y="0"/>
                    <a:pt x="4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4"/>
            <p:cNvSpPr/>
            <p:nvPr/>
          </p:nvSpPr>
          <p:spPr>
            <a:xfrm>
              <a:off x="-647625" y="3197750"/>
              <a:ext cx="20125" cy="20325"/>
            </a:xfrm>
            <a:custGeom>
              <a:avLst/>
              <a:gdLst/>
              <a:ahLst/>
              <a:cxnLst/>
              <a:rect l="l" t="t" r="r" b="b"/>
              <a:pathLst>
                <a:path w="805" h="813" extrusionOk="0">
                  <a:moveTo>
                    <a:pt x="417" y="1"/>
                  </a:moveTo>
                  <a:cubicBezTo>
                    <a:pt x="413" y="1"/>
                    <a:pt x="408" y="1"/>
                    <a:pt x="403" y="1"/>
                  </a:cubicBezTo>
                  <a:cubicBezTo>
                    <a:pt x="184" y="1"/>
                    <a:pt x="1" y="175"/>
                    <a:pt x="1" y="411"/>
                  </a:cubicBezTo>
                  <a:cubicBezTo>
                    <a:pt x="1" y="630"/>
                    <a:pt x="176" y="813"/>
                    <a:pt x="403" y="813"/>
                  </a:cubicBezTo>
                  <a:cubicBezTo>
                    <a:pt x="621" y="813"/>
                    <a:pt x="804" y="638"/>
                    <a:pt x="804" y="411"/>
                  </a:cubicBezTo>
                  <a:cubicBezTo>
                    <a:pt x="804" y="181"/>
                    <a:pt x="629" y="1"/>
                    <a:pt x="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4"/>
            <p:cNvSpPr/>
            <p:nvPr/>
          </p:nvSpPr>
          <p:spPr>
            <a:xfrm>
              <a:off x="-842100" y="3235750"/>
              <a:ext cx="36475" cy="36700"/>
            </a:xfrm>
            <a:custGeom>
              <a:avLst/>
              <a:gdLst/>
              <a:ahLst/>
              <a:cxnLst/>
              <a:rect l="l" t="t" r="r" b="b"/>
              <a:pathLst>
                <a:path w="1459" h="1468" extrusionOk="0">
                  <a:moveTo>
                    <a:pt x="725" y="0"/>
                  </a:moveTo>
                  <a:cubicBezTo>
                    <a:pt x="323" y="0"/>
                    <a:pt x="0" y="323"/>
                    <a:pt x="0" y="734"/>
                  </a:cubicBezTo>
                  <a:cubicBezTo>
                    <a:pt x="0" y="1135"/>
                    <a:pt x="323" y="1467"/>
                    <a:pt x="725" y="1467"/>
                  </a:cubicBezTo>
                  <a:cubicBezTo>
                    <a:pt x="1135" y="1467"/>
                    <a:pt x="1458" y="1135"/>
                    <a:pt x="1458" y="734"/>
                  </a:cubicBezTo>
                  <a:cubicBezTo>
                    <a:pt x="1458" y="332"/>
                    <a:pt x="1135" y="0"/>
                    <a:pt x="7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4"/>
            <p:cNvSpPr/>
            <p:nvPr/>
          </p:nvSpPr>
          <p:spPr>
            <a:xfrm>
              <a:off x="-204500" y="2934075"/>
              <a:ext cx="52850" cy="52850"/>
            </a:xfrm>
            <a:custGeom>
              <a:avLst/>
              <a:gdLst/>
              <a:ahLst/>
              <a:cxnLst/>
              <a:rect l="l" t="t" r="r" b="b"/>
              <a:pathLst>
                <a:path w="2114" h="2114" extrusionOk="0">
                  <a:moveTo>
                    <a:pt x="1057" y="0"/>
                  </a:moveTo>
                  <a:cubicBezTo>
                    <a:pt x="481" y="0"/>
                    <a:pt x="1" y="480"/>
                    <a:pt x="1" y="1057"/>
                  </a:cubicBezTo>
                  <a:cubicBezTo>
                    <a:pt x="1" y="1633"/>
                    <a:pt x="481" y="2113"/>
                    <a:pt x="1057" y="2113"/>
                  </a:cubicBezTo>
                  <a:cubicBezTo>
                    <a:pt x="1634" y="2113"/>
                    <a:pt x="2114" y="1642"/>
                    <a:pt x="2114" y="1057"/>
                  </a:cubicBezTo>
                  <a:cubicBezTo>
                    <a:pt x="2114" y="463"/>
                    <a:pt x="1634" y="0"/>
                    <a:pt x="10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4"/>
            <p:cNvSpPr/>
            <p:nvPr/>
          </p:nvSpPr>
          <p:spPr>
            <a:xfrm>
              <a:off x="-131150" y="2901150"/>
              <a:ext cx="46300" cy="43600"/>
            </a:xfrm>
            <a:custGeom>
              <a:avLst/>
              <a:gdLst/>
              <a:ahLst/>
              <a:cxnLst/>
              <a:rect l="l" t="t" r="r" b="b"/>
              <a:pathLst>
                <a:path w="1852" h="1744" extrusionOk="0">
                  <a:moveTo>
                    <a:pt x="933" y="0"/>
                  </a:moveTo>
                  <a:cubicBezTo>
                    <a:pt x="896" y="0"/>
                    <a:pt x="859" y="3"/>
                    <a:pt x="821" y="7"/>
                  </a:cubicBezTo>
                  <a:cubicBezTo>
                    <a:pt x="341" y="68"/>
                    <a:pt x="1" y="505"/>
                    <a:pt x="62" y="977"/>
                  </a:cubicBezTo>
                  <a:cubicBezTo>
                    <a:pt x="118" y="1419"/>
                    <a:pt x="494" y="1743"/>
                    <a:pt x="928" y="1743"/>
                  </a:cubicBezTo>
                  <a:cubicBezTo>
                    <a:pt x="965" y="1743"/>
                    <a:pt x="1002" y="1741"/>
                    <a:pt x="1040" y="1736"/>
                  </a:cubicBezTo>
                  <a:cubicBezTo>
                    <a:pt x="1511" y="1684"/>
                    <a:pt x="1852" y="1247"/>
                    <a:pt x="1799" y="767"/>
                  </a:cubicBezTo>
                  <a:cubicBezTo>
                    <a:pt x="1743" y="324"/>
                    <a:pt x="1368" y="0"/>
                    <a:pt x="9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4"/>
            <p:cNvSpPr/>
            <p:nvPr/>
          </p:nvSpPr>
          <p:spPr>
            <a:xfrm>
              <a:off x="-269750" y="2962525"/>
              <a:ext cx="43450" cy="40900"/>
            </a:xfrm>
            <a:custGeom>
              <a:avLst/>
              <a:gdLst/>
              <a:ahLst/>
              <a:cxnLst/>
              <a:rect l="l" t="t" r="r" b="b"/>
              <a:pathLst>
                <a:path w="1738" h="1636" extrusionOk="0">
                  <a:moveTo>
                    <a:pt x="871" y="0"/>
                  </a:moveTo>
                  <a:cubicBezTo>
                    <a:pt x="458" y="0"/>
                    <a:pt x="109" y="301"/>
                    <a:pt x="53" y="722"/>
                  </a:cubicBezTo>
                  <a:cubicBezTo>
                    <a:pt x="0" y="1167"/>
                    <a:pt x="315" y="1578"/>
                    <a:pt x="769" y="1630"/>
                  </a:cubicBezTo>
                  <a:cubicBezTo>
                    <a:pt x="801" y="1634"/>
                    <a:pt x="833" y="1636"/>
                    <a:pt x="866" y="1636"/>
                  </a:cubicBezTo>
                  <a:cubicBezTo>
                    <a:pt x="1272" y="1636"/>
                    <a:pt x="1628" y="1335"/>
                    <a:pt x="1677" y="914"/>
                  </a:cubicBezTo>
                  <a:cubicBezTo>
                    <a:pt x="1738" y="469"/>
                    <a:pt x="1415" y="58"/>
                    <a:pt x="969" y="6"/>
                  </a:cubicBezTo>
                  <a:cubicBezTo>
                    <a:pt x="936" y="2"/>
                    <a:pt x="903" y="0"/>
                    <a:pt x="8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4"/>
            <p:cNvSpPr/>
            <p:nvPr/>
          </p:nvSpPr>
          <p:spPr>
            <a:xfrm>
              <a:off x="-187025" y="3019425"/>
              <a:ext cx="21850" cy="21850"/>
            </a:xfrm>
            <a:custGeom>
              <a:avLst/>
              <a:gdLst/>
              <a:ahLst/>
              <a:cxnLst/>
              <a:rect l="l" t="t" r="r" b="b"/>
              <a:pathLst>
                <a:path w="874" h="874" extrusionOk="0">
                  <a:moveTo>
                    <a:pt x="437" y="0"/>
                  </a:moveTo>
                  <a:cubicBezTo>
                    <a:pt x="193" y="0"/>
                    <a:pt x="0" y="192"/>
                    <a:pt x="0" y="437"/>
                  </a:cubicBezTo>
                  <a:cubicBezTo>
                    <a:pt x="0" y="672"/>
                    <a:pt x="193" y="873"/>
                    <a:pt x="437" y="873"/>
                  </a:cubicBezTo>
                  <a:cubicBezTo>
                    <a:pt x="673" y="873"/>
                    <a:pt x="874" y="672"/>
                    <a:pt x="874" y="437"/>
                  </a:cubicBezTo>
                  <a:cubicBezTo>
                    <a:pt x="874" y="192"/>
                    <a:pt x="690" y="9"/>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4"/>
            <p:cNvSpPr/>
            <p:nvPr/>
          </p:nvSpPr>
          <p:spPr>
            <a:xfrm>
              <a:off x="-322800" y="3007400"/>
              <a:ext cx="36700" cy="36500"/>
            </a:xfrm>
            <a:custGeom>
              <a:avLst/>
              <a:gdLst/>
              <a:ahLst/>
              <a:cxnLst/>
              <a:rect l="l" t="t" r="r" b="b"/>
              <a:pathLst>
                <a:path w="1468" h="1460" extrusionOk="0">
                  <a:moveTo>
                    <a:pt x="734" y="1"/>
                  </a:moveTo>
                  <a:cubicBezTo>
                    <a:pt x="332" y="1"/>
                    <a:pt x="0" y="324"/>
                    <a:pt x="0" y="734"/>
                  </a:cubicBezTo>
                  <a:cubicBezTo>
                    <a:pt x="0" y="1136"/>
                    <a:pt x="332" y="1459"/>
                    <a:pt x="734" y="1459"/>
                  </a:cubicBezTo>
                  <a:cubicBezTo>
                    <a:pt x="1136" y="1459"/>
                    <a:pt x="1467" y="1136"/>
                    <a:pt x="1467" y="734"/>
                  </a:cubicBezTo>
                  <a:cubicBezTo>
                    <a:pt x="1467" y="324"/>
                    <a:pt x="1136"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4"/>
            <p:cNvSpPr/>
            <p:nvPr/>
          </p:nvSpPr>
          <p:spPr>
            <a:xfrm>
              <a:off x="-256225" y="2161525"/>
              <a:ext cx="25775" cy="25575"/>
            </a:xfrm>
            <a:custGeom>
              <a:avLst/>
              <a:gdLst/>
              <a:ahLst/>
              <a:cxnLst/>
              <a:rect l="l" t="t" r="r" b="b"/>
              <a:pathLst>
                <a:path w="1031" h="1023" extrusionOk="0">
                  <a:moveTo>
                    <a:pt x="516" y="1"/>
                  </a:moveTo>
                  <a:cubicBezTo>
                    <a:pt x="236" y="1"/>
                    <a:pt x="1" y="228"/>
                    <a:pt x="1" y="516"/>
                  </a:cubicBezTo>
                  <a:cubicBezTo>
                    <a:pt x="1" y="795"/>
                    <a:pt x="236" y="1022"/>
                    <a:pt x="516" y="1022"/>
                  </a:cubicBezTo>
                  <a:cubicBezTo>
                    <a:pt x="804" y="1022"/>
                    <a:pt x="1031" y="795"/>
                    <a:pt x="1031" y="516"/>
                  </a:cubicBezTo>
                  <a:cubicBezTo>
                    <a:pt x="1031" y="228"/>
                    <a:pt x="804" y="1"/>
                    <a:pt x="5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4"/>
            <p:cNvSpPr/>
            <p:nvPr/>
          </p:nvSpPr>
          <p:spPr>
            <a:xfrm>
              <a:off x="-175900" y="2145175"/>
              <a:ext cx="36700" cy="36475"/>
            </a:xfrm>
            <a:custGeom>
              <a:avLst/>
              <a:gdLst/>
              <a:ahLst/>
              <a:cxnLst/>
              <a:rect l="l" t="t" r="r" b="b"/>
              <a:pathLst>
                <a:path w="1468" h="1459" extrusionOk="0">
                  <a:moveTo>
                    <a:pt x="734" y="0"/>
                  </a:moveTo>
                  <a:cubicBezTo>
                    <a:pt x="333" y="0"/>
                    <a:pt x="1" y="323"/>
                    <a:pt x="1" y="733"/>
                  </a:cubicBezTo>
                  <a:cubicBezTo>
                    <a:pt x="1" y="1135"/>
                    <a:pt x="333" y="1458"/>
                    <a:pt x="734" y="1458"/>
                  </a:cubicBezTo>
                  <a:cubicBezTo>
                    <a:pt x="1136" y="1458"/>
                    <a:pt x="1468" y="1135"/>
                    <a:pt x="1468" y="733"/>
                  </a:cubicBezTo>
                  <a:cubicBezTo>
                    <a:pt x="1468" y="323"/>
                    <a:pt x="1136"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4"/>
            <p:cNvSpPr/>
            <p:nvPr/>
          </p:nvSpPr>
          <p:spPr>
            <a:xfrm>
              <a:off x="-238550" y="2059375"/>
              <a:ext cx="49150" cy="49150"/>
            </a:xfrm>
            <a:custGeom>
              <a:avLst/>
              <a:gdLst/>
              <a:ahLst/>
              <a:cxnLst/>
              <a:rect l="l" t="t" r="r" b="b"/>
              <a:pathLst>
                <a:path w="1966" h="1966" extrusionOk="0">
                  <a:moveTo>
                    <a:pt x="979" y="0"/>
                  </a:moveTo>
                  <a:cubicBezTo>
                    <a:pt x="437" y="0"/>
                    <a:pt x="1" y="437"/>
                    <a:pt x="1" y="987"/>
                  </a:cubicBezTo>
                  <a:cubicBezTo>
                    <a:pt x="1" y="1529"/>
                    <a:pt x="437" y="1965"/>
                    <a:pt x="979" y="1965"/>
                  </a:cubicBezTo>
                  <a:cubicBezTo>
                    <a:pt x="1529" y="1965"/>
                    <a:pt x="1965" y="1529"/>
                    <a:pt x="1965" y="987"/>
                  </a:cubicBezTo>
                  <a:cubicBezTo>
                    <a:pt x="1965" y="437"/>
                    <a:pt x="1529" y="0"/>
                    <a:pt x="9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4"/>
            <p:cNvSpPr/>
            <p:nvPr/>
          </p:nvSpPr>
          <p:spPr>
            <a:xfrm>
              <a:off x="-331100" y="2052600"/>
              <a:ext cx="29925" cy="30150"/>
            </a:xfrm>
            <a:custGeom>
              <a:avLst/>
              <a:gdLst/>
              <a:ahLst/>
              <a:cxnLst/>
              <a:rect l="l" t="t" r="r" b="b"/>
              <a:pathLst>
                <a:path w="1197" h="1206" extrusionOk="0">
                  <a:moveTo>
                    <a:pt x="594" y="1"/>
                  </a:moveTo>
                  <a:cubicBezTo>
                    <a:pt x="271" y="1"/>
                    <a:pt x="1" y="271"/>
                    <a:pt x="1" y="603"/>
                  </a:cubicBezTo>
                  <a:cubicBezTo>
                    <a:pt x="1" y="926"/>
                    <a:pt x="271" y="1206"/>
                    <a:pt x="594" y="1206"/>
                  </a:cubicBezTo>
                  <a:cubicBezTo>
                    <a:pt x="926" y="1206"/>
                    <a:pt x="1197" y="926"/>
                    <a:pt x="1197" y="603"/>
                  </a:cubicBezTo>
                  <a:cubicBezTo>
                    <a:pt x="1197" y="271"/>
                    <a:pt x="926" y="1"/>
                    <a:pt x="5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4"/>
            <p:cNvSpPr/>
            <p:nvPr/>
          </p:nvSpPr>
          <p:spPr>
            <a:xfrm>
              <a:off x="-281975" y="2026625"/>
              <a:ext cx="27300" cy="27325"/>
            </a:xfrm>
            <a:custGeom>
              <a:avLst/>
              <a:gdLst/>
              <a:ahLst/>
              <a:cxnLst/>
              <a:rect l="l" t="t" r="r" b="b"/>
              <a:pathLst>
                <a:path w="1092" h="1093" extrusionOk="0">
                  <a:moveTo>
                    <a:pt x="542" y="1"/>
                  </a:moveTo>
                  <a:cubicBezTo>
                    <a:pt x="245" y="1"/>
                    <a:pt x="0" y="245"/>
                    <a:pt x="0" y="551"/>
                  </a:cubicBezTo>
                  <a:cubicBezTo>
                    <a:pt x="0" y="848"/>
                    <a:pt x="245" y="1092"/>
                    <a:pt x="542" y="1092"/>
                  </a:cubicBezTo>
                  <a:cubicBezTo>
                    <a:pt x="847" y="1092"/>
                    <a:pt x="1092" y="848"/>
                    <a:pt x="1092" y="551"/>
                  </a:cubicBezTo>
                  <a:cubicBezTo>
                    <a:pt x="1092" y="245"/>
                    <a:pt x="847" y="1"/>
                    <a:pt x="5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4"/>
            <p:cNvSpPr/>
            <p:nvPr/>
          </p:nvSpPr>
          <p:spPr>
            <a:xfrm>
              <a:off x="-302500" y="2106950"/>
              <a:ext cx="24475" cy="24475"/>
            </a:xfrm>
            <a:custGeom>
              <a:avLst/>
              <a:gdLst/>
              <a:ahLst/>
              <a:cxnLst/>
              <a:rect l="l" t="t" r="r" b="b"/>
              <a:pathLst>
                <a:path w="979" h="979" extrusionOk="0">
                  <a:moveTo>
                    <a:pt x="489" y="1"/>
                  </a:moveTo>
                  <a:cubicBezTo>
                    <a:pt x="219" y="1"/>
                    <a:pt x="0" y="219"/>
                    <a:pt x="0" y="490"/>
                  </a:cubicBezTo>
                  <a:cubicBezTo>
                    <a:pt x="0" y="761"/>
                    <a:pt x="219" y="979"/>
                    <a:pt x="489" y="979"/>
                  </a:cubicBezTo>
                  <a:cubicBezTo>
                    <a:pt x="760" y="979"/>
                    <a:pt x="978" y="761"/>
                    <a:pt x="978" y="490"/>
                  </a:cubicBezTo>
                  <a:cubicBezTo>
                    <a:pt x="978" y="219"/>
                    <a:pt x="760" y="1"/>
                    <a:pt x="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4"/>
            <p:cNvSpPr/>
            <p:nvPr/>
          </p:nvSpPr>
          <p:spPr>
            <a:xfrm>
              <a:off x="-121325" y="2029650"/>
              <a:ext cx="62025" cy="57300"/>
            </a:xfrm>
            <a:custGeom>
              <a:avLst/>
              <a:gdLst/>
              <a:ahLst/>
              <a:cxnLst/>
              <a:rect l="l" t="t" r="r" b="b"/>
              <a:pathLst>
                <a:path w="2481" h="2292" extrusionOk="0">
                  <a:moveTo>
                    <a:pt x="1240" y="1"/>
                  </a:moveTo>
                  <a:cubicBezTo>
                    <a:pt x="1171" y="1"/>
                    <a:pt x="1101" y="7"/>
                    <a:pt x="1031" y="19"/>
                  </a:cubicBezTo>
                  <a:cubicBezTo>
                    <a:pt x="411" y="133"/>
                    <a:pt x="1" y="727"/>
                    <a:pt x="114" y="1347"/>
                  </a:cubicBezTo>
                  <a:cubicBezTo>
                    <a:pt x="207" y="1905"/>
                    <a:pt x="693" y="2291"/>
                    <a:pt x="1234" y="2291"/>
                  </a:cubicBezTo>
                  <a:cubicBezTo>
                    <a:pt x="1303" y="2291"/>
                    <a:pt x="1372" y="2285"/>
                    <a:pt x="1441" y="2272"/>
                  </a:cubicBezTo>
                  <a:cubicBezTo>
                    <a:pt x="2061" y="2159"/>
                    <a:pt x="2480" y="1565"/>
                    <a:pt x="2367" y="945"/>
                  </a:cubicBezTo>
                  <a:cubicBezTo>
                    <a:pt x="2266" y="387"/>
                    <a:pt x="1787" y="1"/>
                    <a:pt x="12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4"/>
            <p:cNvSpPr/>
            <p:nvPr/>
          </p:nvSpPr>
          <p:spPr>
            <a:xfrm>
              <a:off x="-405975" y="2010250"/>
              <a:ext cx="41075" cy="41075"/>
            </a:xfrm>
            <a:custGeom>
              <a:avLst/>
              <a:gdLst/>
              <a:ahLst/>
              <a:cxnLst/>
              <a:rect l="l" t="t" r="r" b="b"/>
              <a:pathLst>
                <a:path w="1643" h="1643" extrusionOk="0">
                  <a:moveTo>
                    <a:pt x="821" y="1"/>
                  </a:moveTo>
                  <a:cubicBezTo>
                    <a:pt x="367" y="1"/>
                    <a:pt x="1" y="376"/>
                    <a:pt x="1" y="822"/>
                  </a:cubicBezTo>
                  <a:cubicBezTo>
                    <a:pt x="1" y="1284"/>
                    <a:pt x="376" y="1642"/>
                    <a:pt x="821" y="1642"/>
                  </a:cubicBezTo>
                  <a:cubicBezTo>
                    <a:pt x="1284" y="1642"/>
                    <a:pt x="1642" y="1267"/>
                    <a:pt x="1642" y="822"/>
                  </a:cubicBezTo>
                  <a:cubicBezTo>
                    <a:pt x="1642" y="376"/>
                    <a:pt x="1267" y="18"/>
                    <a:pt x="8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4"/>
            <p:cNvSpPr/>
            <p:nvPr/>
          </p:nvSpPr>
          <p:spPr>
            <a:xfrm>
              <a:off x="-261475" y="2111325"/>
              <a:ext cx="39325" cy="39325"/>
            </a:xfrm>
            <a:custGeom>
              <a:avLst/>
              <a:gdLst/>
              <a:ahLst/>
              <a:cxnLst/>
              <a:rect l="l" t="t" r="r" b="b"/>
              <a:pathLst>
                <a:path w="1573" h="1573" extrusionOk="0">
                  <a:moveTo>
                    <a:pt x="787" y="1"/>
                  </a:moveTo>
                  <a:cubicBezTo>
                    <a:pt x="350" y="1"/>
                    <a:pt x="1" y="350"/>
                    <a:pt x="1" y="786"/>
                  </a:cubicBezTo>
                  <a:cubicBezTo>
                    <a:pt x="1" y="1214"/>
                    <a:pt x="350" y="1572"/>
                    <a:pt x="787" y="1572"/>
                  </a:cubicBezTo>
                  <a:cubicBezTo>
                    <a:pt x="1215" y="1572"/>
                    <a:pt x="1573" y="1214"/>
                    <a:pt x="1573" y="786"/>
                  </a:cubicBezTo>
                  <a:cubicBezTo>
                    <a:pt x="1573" y="350"/>
                    <a:pt x="1215"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4"/>
            <p:cNvSpPr/>
            <p:nvPr/>
          </p:nvSpPr>
          <p:spPr>
            <a:xfrm>
              <a:off x="-128100" y="2203850"/>
              <a:ext cx="28425" cy="28425"/>
            </a:xfrm>
            <a:custGeom>
              <a:avLst/>
              <a:gdLst/>
              <a:ahLst/>
              <a:cxnLst/>
              <a:rect l="l" t="t" r="r" b="b"/>
              <a:pathLst>
                <a:path w="1137" h="1137" extrusionOk="0">
                  <a:moveTo>
                    <a:pt x="597" y="1"/>
                  </a:moveTo>
                  <a:cubicBezTo>
                    <a:pt x="588" y="1"/>
                    <a:pt x="578" y="1"/>
                    <a:pt x="569" y="2"/>
                  </a:cubicBezTo>
                  <a:cubicBezTo>
                    <a:pt x="254" y="2"/>
                    <a:pt x="1" y="246"/>
                    <a:pt x="1" y="569"/>
                  </a:cubicBezTo>
                  <a:cubicBezTo>
                    <a:pt x="1" y="884"/>
                    <a:pt x="254" y="1137"/>
                    <a:pt x="569" y="1137"/>
                  </a:cubicBezTo>
                  <a:cubicBezTo>
                    <a:pt x="883" y="1137"/>
                    <a:pt x="1136" y="884"/>
                    <a:pt x="1136" y="569"/>
                  </a:cubicBezTo>
                  <a:cubicBezTo>
                    <a:pt x="1136" y="257"/>
                    <a:pt x="890" y="1"/>
                    <a:pt x="5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4"/>
            <p:cNvSpPr/>
            <p:nvPr/>
          </p:nvSpPr>
          <p:spPr>
            <a:xfrm>
              <a:off x="-91850" y="2106950"/>
              <a:ext cx="16400" cy="16400"/>
            </a:xfrm>
            <a:custGeom>
              <a:avLst/>
              <a:gdLst/>
              <a:ahLst/>
              <a:cxnLst/>
              <a:rect l="l" t="t" r="r" b="b"/>
              <a:pathLst>
                <a:path w="656" h="656" extrusionOk="0">
                  <a:moveTo>
                    <a:pt x="332" y="1"/>
                  </a:moveTo>
                  <a:cubicBezTo>
                    <a:pt x="149" y="1"/>
                    <a:pt x="0" y="149"/>
                    <a:pt x="0" y="324"/>
                  </a:cubicBezTo>
                  <a:cubicBezTo>
                    <a:pt x="0" y="507"/>
                    <a:pt x="149" y="656"/>
                    <a:pt x="332" y="656"/>
                  </a:cubicBezTo>
                  <a:cubicBezTo>
                    <a:pt x="507" y="656"/>
                    <a:pt x="655" y="507"/>
                    <a:pt x="655" y="324"/>
                  </a:cubicBezTo>
                  <a:cubicBezTo>
                    <a:pt x="655" y="149"/>
                    <a:pt x="507" y="1"/>
                    <a:pt x="3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4"/>
            <p:cNvSpPr/>
            <p:nvPr/>
          </p:nvSpPr>
          <p:spPr>
            <a:xfrm>
              <a:off x="-1030700" y="2370425"/>
              <a:ext cx="12450" cy="5050"/>
            </a:xfrm>
            <a:custGeom>
              <a:avLst/>
              <a:gdLst/>
              <a:ahLst/>
              <a:cxnLst/>
              <a:rect l="l" t="t" r="r" b="b"/>
              <a:pathLst>
                <a:path w="498" h="202" extrusionOk="0">
                  <a:moveTo>
                    <a:pt x="296" y="1"/>
                  </a:moveTo>
                  <a:cubicBezTo>
                    <a:pt x="193" y="1"/>
                    <a:pt x="89" y="20"/>
                    <a:pt x="0" y="62"/>
                  </a:cubicBezTo>
                  <a:lnTo>
                    <a:pt x="52" y="202"/>
                  </a:lnTo>
                  <a:cubicBezTo>
                    <a:pt x="131" y="168"/>
                    <a:pt x="221" y="149"/>
                    <a:pt x="310" y="149"/>
                  </a:cubicBezTo>
                  <a:cubicBezTo>
                    <a:pt x="359" y="149"/>
                    <a:pt x="408" y="155"/>
                    <a:pt x="454" y="167"/>
                  </a:cubicBezTo>
                  <a:lnTo>
                    <a:pt x="498" y="27"/>
                  </a:lnTo>
                  <a:cubicBezTo>
                    <a:pt x="434" y="10"/>
                    <a:pt x="365" y="1"/>
                    <a:pt x="2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 name="Google Shape;681;p14"/>
          <p:cNvGrpSpPr/>
          <p:nvPr/>
        </p:nvGrpSpPr>
        <p:grpSpPr>
          <a:xfrm>
            <a:off x="4866266" y="232639"/>
            <a:ext cx="528609" cy="368137"/>
            <a:chOff x="1518434" y="4303469"/>
            <a:chExt cx="465202" cy="323978"/>
          </a:xfrm>
        </p:grpSpPr>
        <p:sp>
          <p:nvSpPr>
            <p:cNvPr id="682" name="Google Shape;682;p14"/>
            <p:cNvSpPr/>
            <p:nvPr/>
          </p:nvSpPr>
          <p:spPr>
            <a:xfrm rot="-5400000">
              <a:off x="1718812" y="4509000"/>
              <a:ext cx="126314" cy="110581"/>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4"/>
            <p:cNvSpPr/>
            <p:nvPr/>
          </p:nvSpPr>
          <p:spPr>
            <a:xfrm rot="-5400000">
              <a:off x="1890833" y="4387650"/>
              <a:ext cx="99004" cy="86603"/>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4"/>
            <p:cNvSpPr/>
            <p:nvPr/>
          </p:nvSpPr>
          <p:spPr>
            <a:xfrm rot="-5400000">
              <a:off x="1793684" y="4397406"/>
              <a:ext cx="43250" cy="37719"/>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4"/>
            <p:cNvSpPr/>
            <p:nvPr/>
          </p:nvSpPr>
          <p:spPr>
            <a:xfrm rot="-5400000">
              <a:off x="1896896" y="4307729"/>
              <a:ext cx="70801" cy="62281"/>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4"/>
            <p:cNvSpPr/>
            <p:nvPr/>
          </p:nvSpPr>
          <p:spPr>
            <a:xfrm rot="-5400000">
              <a:off x="1713419" y="4311095"/>
              <a:ext cx="79251" cy="69358"/>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4"/>
            <p:cNvSpPr/>
            <p:nvPr/>
          </p:nvSpPr>
          <p:spPr>
            <a:xfrm rot="-5400000">
              <a:off x="1507682" y="4436001"/>
              <a:ext cx="173686" cy="152182"/>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4"/>
            <p:cNvSpPr/>
            <p:nvPr/>
          </p:nvSpPr>
          <p:spPr>
            <a:xfrm rot="-5400000">
              <a:off x="1627452" y="4364187"/>
              <a:ext cx="43525" cy="37856"/>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64132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182"/>
        <p:cNvGrpSpPr/>
        <p:nvPr/>
      </p:nvGrpSpPr>
      <p:grpSpPr>
        <a:xfrm>
          <a:off x="0" y="0"/>
          <a:ext cx="0" cy="0"/>
          <a:chOff x="0" y="0"/>
          <a:chExt cx="0" cy="0"/>
        </a:xfrm>
      </p:grpSpPr>
      <p:sp>
        <p:nvSpPr>
          <p:cNvPr id="2183" name="Google Shape;2183;p32"/>
          <p:cNvSpPr txBox="1">
            <a:spLocks noGrp="1"/>
          </p:cNvSpPr>
          <p:nvPr>
            <p:ph type="title"/>
          </p:nvPr>
        </p:nvSpPr>
        <p:spPr>
          <a:xfrm>
            <a:off x="1750925" y="539500"/>
            <a:ext cx="5642100" cy="124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85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184" name="Google Shape;2184;p32"/>
          <p:cNvSpPr txBox="1">
            <a:spLocks noGrp="1"/>
          </p:cNvSpPr>
          <p:nvPr>
            <p:ph type="subTitle" idx="1"/>
          </p:nvPr>
        </p:nvSpPr>
        <p:spPr>
          <a:xfrm>
            <a:off x="2347900" y="1841450"/>
            <a:ext cx="4448100" cy="1058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185" name="Google Shape;2185;p32"/>
          <p:cNvSpPr txBox="1"/>
          <p:nvPr/>
        </p:nvSpPr>
        <p:spPr>
          <a:xfrm>
            <a:off x="2099100" y="3611950"/>
            <a:ext cx="4945800" cy="5562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b="1">
                <a:solidFill>
                  <a:schemeClr val="dk1"/>
                </a:solidFill>
                <a:latin typeface="Baloo 2"/>
                <a:ea typeface="Baloo 2"/>
                <a:cs typeface="Baloo 2"/>
                <a:sym typeface="Baloo 2"/>
              </a:rPr>
              <a:t>CREDITS:</a:t>
            </a:r>
            <a:r>
              <a:rPr lang="en" sz="1200">
                <a:solidFill>
                  <a:schemeClr val="dk1"/>
                </a:solidFill>
                <a:latin typeface="Baloo 2"/>
                <a:ea typeface="Baloo 2"/>
                <a:cs typeface="Baloo 2"/>
                <a:sym typeface="Baloo 2"/>
              </a:rPr>
              <a:t> This presentation template was created by </a:t>
            </a:r>
            <a:r>
              <a:rPr lang="en" sz="1200" b="1">
                <a:solidFill>
                  <a:schemeClr val="hlink"/>
                </a:solidFill>
                <a:uFill>
                  <a:noFill/>
                </a:uFill>
                <a:latin typeface="Baloo 2"/>
                <a:ea typeface="Baloo 2"/>
                <a:cs typeface="Baloo 2"/>
                <a:sym typeface="Baloo 2"/>
                <a:hlinkClick r:id="rId2"/>
              </a:rPr>
              <a:t>Slidesgo</a:t>
            </a:r>
            <a:r>
              <a:rPr lang="en" sz="1200">
                <a:solidFill>
                  <a:schemeClr val="dk1"/>
                </a:solidFill>
                <a:latin typeface="Baloo 2"/>
                <a:ea typeface="Baloo 2"/>
                <a:cs typeface="Baloo 2"/>
                <a:sym typeface="Baloo 2"/>
              </a:rPr>
              <a:t>, and includes icons by </a:t>
            </a:r>
            <a:r>
              <a:rPr lang="en" sz="1200" b="1">
                <a:solidFill>
                  <a:schemeClr val="dk1"/>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 sz="1200">
                <a:solidFill>
                  <a:schemeClr val="dk1"/>
                </a:solidFill>
                <a:latin typeface="Baloo 2"/>
                <a:ea typeface="Baloo 2"/>
                <a:cs typeface="Baloo 2"/>
                <a:sym typeface="Baloo 2"/>
              </a:rPr>
              <a:t>, and infographics &amp; images by </a:t>
            </a:r>
            <a:r>
              <a:rPr lang="en" sz="1200" b="1">
                <a:solidFill>
                  <a:schemeClr val="dk1"/>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r>
              <a:rPr lang="en" sz="1200">
                <a:solidFill>
                  <a:schemeClr val="dk1"/>
                </a:solidFill>
                <a:latin typeface="Baloo 2"/>
                <a:ea typeface="Baloo 2"/>
                <a:cs typeface="Baloo 2"/>
                <a:sym typeface="Baloo 2"/>
              </a:rPr>
              <a:t> </a:t>
            </a:r>
            <a:endParaRPr sz="1200" b="1">
              <a:solidFill>
                <a:schemeClr val="dk1"/>
              </a:solidFill>
              <a:latin typeface="Baloo 2"/>
              <a:ea typeface="Baloo 2"/>
              <a:cs typeface="Baloo 2"/>
              <a:sym typeface="Baloo 2"/>
            </a:endParaRPr>
          </a:p>
        </p:txBody>
      </p:sp>
    </p:spTree>
    <p:extLst>
      <p:ext uri="{BB962C8B-B14F-4D97-AF65-F5344CB8AC3E}">
        <p14:creationId xmlns:p14="http://schemas.microsoft.com/office/powerpoint/2010/main" val="1068157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921050"/>
            <a:ext cx="3552600" cy="2643000"/>
          </a:xfrm>
          <a:prstGeom prst="rect">
            <a:avLst/>
          </a:prstGeom>
        </p:spPr>
        <p:txBody>
          <a:bodyPr spcFirstLastPara="1" wrap="square" lIns="91425" tIns="91425" rIns="91425" bIns="91425" anchor="b" anchorCtr="0">
            <a:noAutofit/>
          </a:bodyPr>
          <a:lstStyle>
            <a:lvl1pPr lvl="0" algn="l">
              <a:lnSpc>
                <a:spcPct val="85000"/>
              </a:lnSpc>
              <a:spcBef>
                <a:spcPts val="0"/>
              </a:spcBef>
              <a:spcAft>
                <a:spcPts val="0"/>
              </a:spcAft>
              <a:buSzPts val="6500"/>
              <a:buNone/>
              <a:defRPr sz="6500"/>
            </a:lvl1pPr>
            <a:lvl2pPr lvl="1" algn="l">
              <a:lnSpc>
                <a:spcPct val="85000"/>
              </a:lnSpc>
              <a:spcBef>
                <a:spcPts val="0"/>
              </a:spcBef>
              <a:spcAft>
                <a:spcPts val="0"/>
              </a:spcAft>
              <a:buSzPts val="6500"/>
              <a:buNone/>
              <a:defRPr sz="6500"/>
            </a:lvl2pPr>
            <a:lvl3pPr lvl="2" algn="l">
              <a:lnSpc>
                <a:spcPct val="85000"/>
              </a:lnSpc>
              <a:spcBef>
                <a:spcPts val="0"/>
              </a:spcBef>
              <a:spcAft>
                <a:spcPts val="0"/>
              </a:spcAft>
              <a:buSzPts val="6500"/>
              <a:buNone/>
              <a:defRPr sz="6500"/>
            </a:lvl3pPr>
            <a:lvl4pPr lvl="3" algn="l">
              <a:lnSpc>
                <a:spcPct val="85000"/>
              </a:lnSpc>
              <a:spcBef>
                <a:spcPts val="0"/>
              </a:spcBef>
              <a:spcAft>
                <a:spcPts val="0"/>
              </a:spcAft>
              <a:buSzPts val="6500"/>
              <a:buNone/>
              <a:defRPr sz="6500"/>
            </a:lvl4pPr>
            <a:lvl5pPr lvl="4" algn="l">
              <a:lnSpc>
                <a:spcPct val="85000"/>
              </a:lnSpc>
              <a:spcBef>
                <a:spcPts val="0"/>
              </a:spcBef>
              <a:spcAft>
                <a:spcPts val="0"/>
              </a:spcAft>
              <a:buSzPts val="6500"/>
              <a:buNone/>
              <a:defRPr sz="6500"/>
            </a:lvl5pPr>
            <a:lvl6pPr lvl="5" algn="l">
              <a:lnSpc>
                <a:spcPct val="85000"/>
              </a:lnSpc>
              <a:spcBef>
                <a:spcPts val="0"/>
              </a:spcBef>
              <a:spcAft>
                <a:spcPts val="0"/>
              </a:spcAft>
              <a:buSzPts val="6500"/>
              <a:buNone/>
              <a:defRPr sz="6500"/>
            </a:lvl6pPr>
            <a:lvl7pPr lvl="6" algn="l">
              <a:lnSpc>
                <a:spcPct val="85000"/>
              </a:lnSpc>
              <a:spcBef>
                <a:spcPts val="0"/>
              </a:spcBef>
              <a:spcAft>
                <a:spcPts val="0"/>
              </a:spcAft>
              <a:buSzPts val="6500"/>
              <a:buNone/>
              <a:defRPr sz="6500"/>
            </a:lvl7pPr>
            <a:lvl8pPr lvl="7" algn="l">
              <a:lnSpc>
                <a:spcPct val="85000"/>
              </a:lnSpc>
              <a:spcBef>
                <a:spcPts val="0"/>
              </a:spcBef>
              <a:spcAft>
                <a:spcPts val="0"/>
              </a:spcAft>
              <a:buSzPts val="6500"/>
              <a:buNone/>
              <a:defRPr sz="6500"/>
            </a:lvl8pPr>
            <a:lvl9pPr lvl="8" algn="l">
              <a:lnSpc>
                <a:spcPct val="85000"/>
              </a:lnSpc>
              <a:spcBef>
                <a:spcPts val="0"/>
              </a:spcBef>
              <a:spcAft>
                <a:spcPts val="0"/>
              </a:spcAft>
              <a:buSzPts val="6500"/>
              <a:buNone/>
              <a:defRPr sz="6500"/>
            </a:lvl9pPr>
          </a:lstStyle>
          <a:p>
            <a:endParaRPr/>
          </a:p>
        </p:txBody>
      </p:sp>
      <p:sp>
        <p:nvSpPr>
          <p:cNvPr id="10" name="Google Shape;10;p2"/>
          <p:cNvSpPr txBox="1">
            <a:spLocks noGrp="1"/>
          </p:cNvSpPr>
          <p:nvPr>
            <p:ph type="subTitle" idx="1"/>
          </p:nvPr>
        </p:nvSpPr>
        <p:spPr>
          <a:xfrm>
            <a:off x="713225" y="3436925"/>
            <a:ext cx="2995800" cy="677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900"/>
              <a:buNone/>
              <a:defRPr sz="1900"/>
            </a:lvl1pPr>
            <a:lvl2pPr lvl="1">
              <a:lnSpc>
                <a:spcPct val="100000"/>
              </a:lnSpc>
              <a:spcBef>
                <a:spcPts val="0"/>
              </a:spcBef>
              <a:spcAft>
                <a:spcPts val="0"/>
              </a:spcAft>
              <a:buSzPts val="1900"/>
              <a:buNone/>
              <a:defRPr sz="1900"/>
            </a:lvl2pPr>
            <a:lvl3pPr lvl="2">
              <a:lnSpc>
                <a:spcPct val="100000"/>
              </a:lnSpc>
              <a:spcBef>
                <a:spcPts val="0"/>
              </a:spcBef>
              <a:spcAft>
                <a:spcPts val="0"/>
              </a:spcAft>
              <a:buSzPts val="1900"/>
              <a:buNone/>
              <a:defRPr sz="1900"/>
            </a:lvl3pPr>
            <a:lvl4pPr lvl="3">
              <a:lnSpc>
                <a:spcPct val="100000"/>
              </a:lnSpc>
              <a:spcBef>
                <a:spcPts val="0"/>
              </a:spcBef>
              <a:spcAft>
                <a:spcPts val="0"/>
              </a:spcAft>
              <a:buSzPts val="1900"/>
              <a:buNone/>
              <a:defRPr sz="1900"/>
            </a:lvl4pPr>
            <a:lvl5pPr lvl="4">
              <a:lnSpc>
                <a:spcPct val="100000"/>
              </a:lnSpc>
              <a:spcBef>
                <a:spcPts val="0"/>
              </a:spcBef>
              <a:spcAft>
                <a:spcPts val="0"/>
              </a:spcAft>
              <a:buSzPts val="1900"/>
              <a:buNone/>
              <a:defRPr sz="1900"/>
            </a:lvl5pPr>
            <a:lvl6pPr lvl="5">
              <a:lnSpc>
                <a:spcPct val="100000"/>
              </a:lnSpc>
              <a:spcBef>
                <a:spcPts val="0"/>
              </a:spcBef>
              <a:spcAft>
                <a:spcPts val="0"/>
              </a:spcAft>
              <a:buSzPts val="1900"/>
              <a:buNone/>
              <a:defRPr sz="1900"/>
            </a:lvl6pPr>
            <a:lvl7pPr lvl="6">
              <a:lnSpc>
                <a:spcPct val="100000"/>
              </a:lnSpc>
              <a:spcBef>
                <a:spcPts val="0"/>
              </a:spcBef>
              <a:spcAft>
                <a:spcPts val="0"/>
              </a:spcAft>
              <a:buSzPts val="1900"/>
              <a:buNone/>
              <a:defRPr sz="1900"/>
            </a:lvl7pPr>
            <a:lvl8pPr lvl="7">
              <a:lnSpc>
                <a:spcPct val="100000"/>
              </a:lnSpc>
              <a:spcBef>
                <a:spcPts val="0"/>
              </a:spcBef>
              <a:spcAft>
                <a:spcPts val="0"/>
              </a:spcAft>
              <a:buSzPts val="1900"/>
              <a:buNone/>
              <a:defRPr sz="1900"/>
            </a:lvl8pPr>
            <a:lvl9pPr lvl="8">
              <a:lnSpc>
                <a:spcPct val="100000"/>
              </a:lnSpc>
              <a:spcBef>
                <a:spcPts val="0"/>
              </a:spcBef>
              <a:spcAft>
                <a:spcPts val="0"/>
              </a:spcAft>
              <a:buSzPts val="1900"/>
              <a:buNone/>
              <a:defRPr sz="1900"/>
            </a:lvl9pPr>
          </a:lstStyle>
          <a:p>
            <a:endParaRPr/>
          </a:p>
        </p:txBody>
      </p:sp>
    </p:spTree>
    <p:extLst>
      <p:ext uri="{BB962C8B-B14F-4D97-AF65-F5344CB8AC3E}">
        <p14:creationId xmlns:p14="http://schemas.microsoft.com/office/powerpoint/2010/main" val="12171135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7" name="Google Shape;17;p4"/>
          <p:cNvSpPr txBox="1">
            <a:spLocks noGrp="1"/>
          </p:cNvSpPr>
          <p:nvPr>
            <p:ph type="body" idx="1"/>
          </p:nvPr>
        </p:nvSpPr>
        <p:spPr>
          <a:xfrm>
            <a:off x="713225" y="1221200"/>
            <a:ext cx="7717500" cy="33783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SzPts val="1200"/>
              <a:buAutoNum type="arabicPeriod"/>
              <a:defRPr sz="1200"/>
            </a:lvl1pPr>
            <a:lvl2pPr marL="914400" lvl="1" indent="-317500">
              <a:spcBef>
                <a:spcPts val="0"/>
              </a:spcBef>
              <a:spcAft>
                <a:spcPts val="0"/>
              </a:spcAft>
              <a:buClr>
                <a:srgbClr val="434343"/>
              </a:buClr>
              <a:buSzPts val="1400"/>
              <a:buFont typeface="Roboto Condensed Light"/>
              <a:buAutoNum type="alphaLcPeriod"/>
              <a:defRPr/>
            </a:lvl2pPr>
            <a:lvl3pPr marL="1371600" lvl="2" indent="-317500">
              <a:spcBef>
                <a:spcPts val="1600"/>
              </a:spcBef>
              <a:spcAft>
                <a:spcPts val="0"/>
              </a:spcAft>
              <a:buClr>
                <a:srgbClr val="434343"/>
              </a:buClr>
              <a:buSzPts val="1400"/>
              <a:buFont typeface="Roboto Condensed Light"/>
              <a:buAutoNum type="romanLcPeriod"/>
              <a:defRPr/>
            </a:lvl3pPr>
            <a:lvl4pPr marL="1828800" lvl="3" indent="-317500">
              <a:spcBef>
                <a:spcPts val="1600"/>
              </a:spcBef>
              <a:spcAft>
                <a:spcPts val="0"/>
              </a:spcAft>
              <a:buClr>
                <a:srgbClr val="434343"/>
              </a:buClr>
              <a:buSzPts val="1400"/>
              <a:buFont typeface="Roboto Condensed Light"/>
              <a:buAutoNum type="arabicPeriod"/>
              <a:defRPr/>
            </a:lvl4pPr>
            <a:lvl5pPr marL="2286000" lvl="4" indent="-317500">
              <a:spcBef>
                <a:spcPts val="1600"/>
              </a:spcBef>
              <a:spcAft>
                <a:spcPts val="0"/>
              </a:spcAft>
              <a:buClr>
                <a:srgbClr val="434343"/>
              </a:buClr>
              <a:buSzPts val="1400"/>
              <a:buFont typeface="Roboto Condensed Light"/>
              <a:buAutoNum type="alphaLcPeriod"/>
              <a:defRPr/>
            </a:lvl5pPr>
            <a:lvl6pPr marL="2743200" lvl="5" indent="-317500">
              <a:spcBef>
                <a:spcPts val="1600"/>
              </a:spcBef>
              <a:spcAft>
                <a:spcPts val="0"/>
              </a:spcAft>
              <a:buClr>
                <a:srgbClr val="434343"/>
              </a:buClr>
              <a:buSzPts val="1400"/>
              <a:buFont typeface="Roboto Condensed Light"/>
              <a:buAutoNum type="romanLcPeriod"/>
              <a:defRPr/>
            </a:lvl6pPr>
            <a:lvl7pPr marL="3200400" lvl="6" indent="-317500">
              <a:spcBef>
                <a:spcPts val="1600"/>
              </a:spcBef>
              <a:spcAft>
                <a:spcPts val="0"/>
              </a:spcAft>
              <a:buClr>
                <a:srgbClr val="434343"/>
              </a:buClr>
              <a:buSzPts val="1400"/>
              <a:buFont typeface="Roboto Condensed Light"/>
              <a:buAutoNum type="arabicPeriod"/>
              <a:defRPr/>
            </a:lvl7pPr>
            <a:lvl8pPr marL="3657600" lvl="7" indent="-317500">
              <a:spcBef>
                <a:spcPts val="1600"/>
              </a:spcBef>
              <a:spcAft>
                <a:spcPts val="0"/>
              </a:spcAft>
              <a:buClr>
                <a:srgbClr val="434343"/>
              </a:buClr>
              <a:buSzPts val="1400"/>
              <a:buFont typeface="Roboto Condensed Light"/>
              <a:buAutoNum type="alphaLcPeriod"/>
              <a:defRPr/>
            </a:lvl8pPr>
            <a:lvl9pPr marL="4114800" lvl="8" indent="-317500">
              <a:spcBef>
                <a:spcPts val="1600"/>
              </a:spcBef>
              <a:spcAft>
                <a:spcPts val="1600"/>
              </a:spcAft>
              <a:buClr>
                <a:srgbClr val="434343"/>
              </a:buClr>
              <a:buSzPts val="1400"/>
              <a:buFont typeface="Roboto Condensed Light"/>
              <a:buAutoNum type="romanLcPeriod"/>
              <a:defRPr/>
            </a:lvl9pPr>
          </a:lstStyle>
          <a:p>
            <a:endParaRPr/>
          </a:p>
        </p:txBody>
      </p:sp>
      <p:sp>
        <p:nvSpPr>
          <p:cNvPr id="18" name="Google Shape;18;p4"/>
          <p:cNvSpPr/>
          <p:nvPr/>
        </p:nvSpPr>
        <p:spPr>
          <a:xfrm>
            <a:off x="6432637" y="-206173"/>
            <a:ext cx="1635934" cy="412339"/>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p:nvPr/>
        </p:nvSpPr>
        <p:spPr>
          <a:xfrm flipH="1">
            <a:off x="7596100" y="2368616"/>
            <a:ext cx="1091120" cy="467106"/>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rot="148456" flipH="1">
            <a:off x="-221927" y="835299"/>
            <a:ext cx="9539110" cy="580575"/>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418300" y="893361"/>
            <a:ext cx="1241392" cy="343595"/>
          </a:xfrm>
          <a:custGeom>
            <a:avLst/>
            <a:gdLst/>
            <a:ahLst/>
            <a:cxnLst/>
            <a:rect l="l" t="t" r="r" b="b"/>
            <a:pathLst>
              <a:path w="28947" h="8012" extrusionOk="0">
                <a:moveTo>
                  <a:pt x="14537" y="0"/>
                </a:moveTo>
                <a:cubicBezTo>
                  <a:pt x="14052" y="0"/>
                  <a:pt x="13573" y="124"/>
                  <a:pt x="13164" y="387"/>
                </a:cubicBezTo>
                <a:cubicBezTo>
                  <a:pt x="12191" y="1036"/>
                  <a:pt x="11820" y="2473"/>
                  <a:pt x="12469" y="3446"/>
                </a:cubicBezTo>
                <a:cubicBezTo>
                  <a:pt x="11675" y="2858"/>
                  <a:pt x="10769" y="2608"/>
                  <a:pt x="9835" y="2608"/>
                </a:cubicBezTo>
                <a:cubicBezTo>
                  <a:pt x="9078" y="2608"/>
                  <a:pt x="8303" y="2772"/>
                  <a:pt x="7556" y="3052"/>
                </a:cubicBezTo>
                <a:cubicBezTo>
                  <a:pt x="6884" y="3307"/>
                  <a:pt x="6235" y="3725"/>
                  <a:pt x="5864" y="4327"/>
                </a:cubicBezTo>
                <a:cubicBezTo>
                  <a:pt x="5493" y="4953"/>
                  <a:pt x="5424" y="5810"/>
                  <a:pt x="5864" y="6390"/>
                </a:cubicBezTo>
                <a:cubicBezTo>
                  <a:pt x="5221" y="5991"/>
                  <a:pt x="4466" y="5796"/>
                  <a:pt x="3714" y="5796"/>
                </a:cubicBezTo>
                <a:cubicBezTo>
                  <a:pt x="3328" y="5796"/>
                  <a:pt x="2942" y="5847"/>
                  <a:pt x="2573" y="5949"/>
                </a:cubicBezTo>
                <a:cubicBezTo>
                  <a:pt x="1484" y="6274"/>
                  <a:pt x="534" y="7015"/>
                  <a:pt x="1" y="8012"/>
                </a:cubicBezTo>
                <a:lnTo>
                  <a:pt x="28946" y="8012"/>
                </a:lnTo>
                <a:cubicBezTo>
                  <a:pt x="27950" y="6992"/>
                  <a:pt x="26907" y="5949"/>
                  <a:pt x="25609" y="5347"/>
                </a:cubicBezTo>
                <a:cubicBezTo>
                  <a:pt x="25021" y="5063"/>
                  <a:pt x="24324" y="4913"/>
                  <a:pt x="23632" y="4913"/>
                </a:cubicBezTo>
                <a:cubicBezTo>
                  <a:pt x="22796" y="4913"/>
                  <a:pt x="21966" y="5133"/>
                  <a:pt x="21345" y="5602"/>
                </a:cubicBezTo>
                <a:cubicBezTo>
                  <a:pt x="21484" y="4675"/>
                  <a:pt x="20974" y="3701"/>
                  <a:pt x="20140" y="3307"/>
                </a:cubicBezTo>
                <a:cubicBezTo>
                  <a:pt x="19850" y="3171"/>
                  <a:pt x="19524" y="3104"/>
                  <a:pt x="19196" y="3104"/>
                </a:cubicBezTo>
                <a:cubicBezTo>
                  <a:pt x="18578" y="3104"/>
                  <a:pt x="17953" y="3340"/>
                  <a:pt x="17544" y="3794"/>
                </a:cubicBezTo>
                <a:cubicBezTo>
                  <a:pt x="17683" y="2635"/>
                  <a:pt x="17289" y="1407"/>
                  <a:pt x="16409" y="665"/>
                </a:cubicBezTo>
                <a:cubicBezTo>
                  <a:pt x="15885" y="236"/>
                  <a:pt x="15205" y="0"/>
                  <a:pt x="145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22;p4"/>
          <p:cNvGrpSpPr/>
          <p:nvPr/>
        </p:nvGrpSpPr>
        <p:grpSpPr>
          <a:xfrm>
            <a:off x="-304797" y="3825158"/>
            <a:ext cx="9448708" cy="1318697"/>
            <a:chOff x="-304797" y="3825158"/>
            <a:chExt cx="9448708" cy="1318697"/>
          </a:xfrm>
        </p:grpSpPr>
        <p:sp>
          <p:nvSpPr>
            <p:cNvPr id="23" name="Google Shape;23;p4"/>
            <p:cNvSpPr/>
            <p:nvPr/>
          </p:nvSpPr>
          <p:spPr>
            <a:xfrm flipH="1">
              <a:off x="-304797" y="4280901"/>
              <a:ext cx="1006995" cy="627068"/>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flipH="1">
              <a:off x="-224961" y="4447660"/>
              <a:ext cx="781514" cy="460313"/>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48534" y="4849494"/>
              <a:ext cx="9192445" cy="294361"/>
              <a:chOff x="9147072" y="3746004"/>
              <a:chExt cx="4585218" cy="611087"/>
            </a:xfrm>
          </p:grpSpPr>
          <p:sp>
            <p:nvSpPr>
              <p:cNvPr id="26" name="Google Shape;26;p4"/>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p:nvPr/>
          </p:nvSpPr>
          <p:spPr>
            <a:xfrm>
              <a:off x="8225110" y="3825158"/>
              <a:ext cx="742490" cy="1135853"/>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8068571" y="4280898"/>
              <a:ext cx="444577" cy="680122"/>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8068571" y="4280898"/>
              <a:ext cx="444577" cy="680122"/>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15307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64"/>
        <p:cNvGrpSpPr/>
        <p:nvPr/>
      </p:nvGrpSpPr>
      <p:grpSpPr>
        <a:xfrm>
          <a:off x="0" y="0"/>
          <a:ext cx="0" cy="0"/>
          <a:chOff x="0" y="0"/>
          <a:chExt cx="0" cy="0"/>
        </a:xfrm>
      </p:grpSpPr>
      <p:sp>
        <p:nvSpPr>
          <p:cNvPr id="65" name="Google Shape;65;p7"/>
          <p:cNvSpPr txBox="1">
            <a:spLocks noGrp="1"/>
          </p:cNvSpPr>
          <p:nvPr>
            <p:ph type="title"/>
          </p:nvPr>
        </p:nvSpPr>
        <p:spPr>
          <a:xfrm>
            <a:off x="713225" y="1001666"/>
            <a:ext cx="3801000" cy="1054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algn="l" rtl="0">
              <a:spcBef>
                <a:spcPts val="0"/>
              </a:spcBef>
              <a:spcAft>
                <a:spcPts val="0"/>
              </a:spcAft>
              <a:buSzPts val="3000"/>
              <a:buNone/>
              <a:defRPr/>
            </a:lvl2pPr>
            <a:lvl3pPr lvl="2" algn="l" rtl="0">
              <a:spcBef>
                <a:spcPts val="0"/>
              </a:spcBef>
              <a:spcAft>
                <a:spcPts val="0"/>
              </a:spcAft>
              <a:buSzPts val="3000"/>
              <a:buNone/>
              <a:defRPr/>
            </a:lvl3pPr>
            <a:lvl4pPr lvl="3" algn="l" rtl="0">
              <a:spcBef>
                <a:spcPts val="0"/>
              </a:spcBef>
              <a:spcAft>
                <a:spcPts val="0"/>
              </a:spcAft>
              <a:buSzPts val="3000"/>
              <a:buNone/>
              <a:defRPr/>
            </a:lvl4pPr>
            <a:lvl5pPr lvl="4" algn="l" rtl="0">
              <a:spcBef>
                <a:spcPts val="0"/>
              </a:spcBef>
              <a:spcAft>
                <a:spcPts val="0"/>
              </a:spcAft>
              <a:buSzPts val="3000"/>
              <a:buNone/>
              <a:defRPr/>
            </a:lvl5pPr>
            <a:lvl6pPr lvl="5" algn="l" rtl="0">
              <a:spcBef>
                <a:spcPts val="0"/>
              </a:spcBef>
              <a:spcAft>
                <a:spcPts val="0"/>
              </a:spcAft>
              <a:buSzPts val="3000"/>
              <a:buNone/>
              <a:defRPr/>
            </a:lvl6pPr>
            <a:lvl7pPr lvl="6" algn="l" rtl="0">
              <a:spcBef>
                <a:spcPts val="0"/>
              </a:spcBef>
              <a:spcAft>
                <a:spcPts val="0"/>
              </a:spcAft>
              <a:buSzPts val="3000"/>
              <a:buNone/>
              <a:defRPr/>
            </a:lvl7pPr>
            <a:lvl8pPr lvl="7" algn="l" rtl="0">
              <a:spcBef>
                <a:spcPts val="0"/>
              </a:spcBef>
              <a:spcAft>
                <a:spcPts val="0"/>
              </a:spcAft>
              <a:buSzPts val="3000"/>
              <a:buNone/>
              <a:defRPr/>
            </a:lvl8pPr>
            <a:lvl9pPr lvl="8" algn="l" rtl="0">
              <a:spcBef>
                <a:spcPts val="0"/>
              </a:spcBef>
              <a:spcAft>
                <a:spcPts val="0"/>
              </a:spcAft>
              <a:buSzPts val="3000"/>
              <a:buNone/>
              <a:defRPr/>
            </a:lvl9pPr>
          </a:lstStyle>
          <a:p>
            <a:endParaRPr/>
          </a:p>
        </p:txBody>
      </p:sp>
      <p:sp>
        <p:nvSpPr>
          <p:cNvPr id="66" name="Google Shape;66;p7"/>
          <p:cNvSpPr txBox="1">
            <a:spLocks noGrp="1"/>
          </p:cNvSpPr>
          <p:nvPr>
            <p:ph type="body" idx="1"/>
          </p:nvPr>
        </p:nvSpPr>
        <p:spPr>
          <a:xfrm>
            <a:off x="713225" y="2172666"/>
            <a:ext cx="3561900" cy="19686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2"/>
              </a:buClr>
              <a:buSzPts val="1400"/>
              <a:buFont typeface="Arial"/>
              <a:buChar char="●"/>
              <a:defRPr sz="1400"/>
            </a:lvl1pPr>
            <a:lvl2pPr marL="914400" lvl="1" indent="-317500" rtl="0">
              <a:spcBef>
                <a:spcPts val="1600"/>
              </a:spcBef>
              <a:spcAft>
                <a:spcPts val="0"/>
              </a:spcAft>
              <a:buClr>
                <a:schemeClr val="accent6"/>
              </a:buClr>
              <a:buSzPts val="1400"/>
              <a:buFont typeface="Arial"/>
              <a:buChar char="○"/>
              <a:defRPr sz="1200"/>
            </a:lvl2pPr>
            <a:lvl3pPr marL="1371600" lvl="2" indent="-317500" rtl="0">
              <a:spcBef>
                <a:spcPts val="1600"/>
              </a:spcBef>
              <a:spcAft>
                <a:spcPts val="0"/>
              </a:spcAft>
              <a:buClr>
                <a:schemeClr val="accent6"/>
              </a:buClr>
              <a:buSzPts val="1400"/>
              <a:buFont typeface="Arial"/>
              <a:buChar char="■"/>
              <a:defRPr sz="1200"/>
            </a:lvl3pPr>
            <a:lvl4pPr marL="1828800" lvl="3" indent="-317500" rtl="0">
              <a:spcBef>
                <a:spcPts val="1600"/>
              </a:spcBef>
              <a:spcAft>
                <a:spcPts val="0"/>
              </a:spcAft>
              <a:buClr>
                <a:schemeClr val="accent6"/>
              </a:buClr>
              <a:buSzPts val="1400"/>
              <a:buFont typeface="Arial"/>
              <a:buChar char="●"/>
              <a:defRPr sz="1200"/>
            </a:lvl4pPr>
            <a:lvl5pPr marL="2286000" lvl="4" indent="-317500" rtl="0">
              <a:spcBef>
                <a:spcPts val="1600"/>
              </a:spcBef>
              <a:spcAft>
                <a:spcPts val="0"/>
              </a:spcAft>
              <a:buClr>
                <a:schemeClr val="accent6"/>
              </a:buClr>
              <a:buSzPts val="1400"/>
              <a:buFont typeface="Arial"/>
              <a:buChar char="○"/>
              <a:defRPr sz="1200"/>
            </a:lvl5pPr>
            <a:lvl6pPr marL="2743200" lvl="5" indent="-317500" rtl="0">
              <a:spcBef>
                <a:spcPts val="1600"/>
              </a:spcBef>
              <a:spcAft>
                <a:spcPts val="0"/>
              </a:spcAft>
              <a:buClr>
                <a:schemeClr val="accent6"/>
              </a:buClr>
              <a:buSzPts val="1400"/>
              <a:buFont typeface="Arial"/>
              <a:buChar char="■"/>
              <a:defRPr sz="1200"/>
            </a:lvl6pPr>
            <a:lvl7pPr marL="3200400" lvl="6" indent="-317500" rtl="0">
              <a:spcBef>
                <a:spcPts val="1600"/>
              </a:spcBef>
              <a:spcAft>
                <a:spcPts val="0"/>
              </a:spcAft>
              <a:buClr>
                <a:schemeClr val="accent6"/>
              </a:buClr>
              <a:buSzPts val="1400"/>
              <a:buFont typeface="Arial"/>
              <a:buChar char="●"/>
              <a:defRPr sz="1200"/>
            </a:lvl7pPr>
            <a:lvl8pPr marL="3657600" lvl="7" indent="-317500" rtl="0">
              <a:spcBef>
                <a:spcPts val="1600"/>
              </a:spcBef>
              <a:spcAft>
                <a:spcPts val="0"/>
              </a:spcAft>
              <a:buClr>
                <a:schemeClr val="accent6"/>
              </a:buClr>
              <a:buSzPts val="1400"/>
              <a:buFont typeface="Arial"/>
              <a:buChar char="○"/>
              <a:defRPr sz="1200"/>
            </a:lvl8pPr>
            <a:lvl9pPr marL="4114800" lvl="8" indent="-317500" rtl="0">
              <a:spcBef>
                <a:spcPts val="1600"/>
              </a:spcBef>
              <a:spcAft>
                <a:spcPts val="1600"/>
              </a:spcAft>
              <a:buClr>
                <a:schemeClr val="accent6"/>
              </a:buClr>
              <a:buSzPts val="1400"/>
              <a:buFont typeface="Arial"/>
              <a:buChar char="■"/>
              <a:defRPr sz="1200"/>
            </a:lvl9pPr>
          </a:lstStyle>
          <a:p>
            <a:endParaRPr/>
          </a:p>
        </p:txBody>
      </p:sp>
    </p:spTree>
    <p:extLst>
      <p:ext uri="{BB962C8B-B14F-4D97-AF65-F5344CB8AC3E}">
        <p14:creationId xmlns:p14="http://schemas.microsoft.com/office/powerpoint/2010/main" val="27268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117"/>
        <p:cNvGrpSpPr/>
        <p:nvPr/>
      </p:nvGrpSpPr>
      <p:grpSpPr>
        <a:xfrm>
          <a:off x="0" y="0"/>
          <a:ext cx="0" cy="0"/>
          <a:chOff x="0" y="0"/>
          <a:chExt cx="0" cy="0"/>
        </a:xfrm>
      </p:grpSpPr>
    </p:spTree>
    <p:extLst>
      <p:ext uri="{BB962C8B-B14F-4D97-AF65-F5344CB8AC3E}">
        <p14:creationId xmlns:p14="http://schemas.microsoft.com/office/powerpoint/2010/main" val="8013699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17"/>
        <p:cNvGrpSpPr/>
        <p:nvPr/>
      </p:nvGrpSpPr>
      <p:grpSpPr>
        <a:xfrm>
          <a:off x="0" y="0"/>
          <a:ext cx="0" cy="0"/>
          <a:chOff x="0" y="0"/>
          <a:chExt cx="0" cy="0"/>
        </a:xfrm>
      </p:grpSpPr>
      <p:sp>
        <p:nvSpPr>
          <p:cNvPr id="218" name="Google Shape;218;p19"/>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9" name="Google Shape;219;p19"/>
          <p:cNvSpPr/>
          <p:nvPr/>
        </p:nvSpPr>
        <p:spPr>
          <a:xfrm rot="-10443356" flipH="1">
            <a:off x="181785" y="29915"/>
            <a:ext cx="9538902" cy="580582"/>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9"/>
          <p:cNvSpPr/>
          <p:nvPr/>
        </p:nvSpPr>
        <p:spPr>
          <a:xfrm>
            <a:off x="8037976" y="830049"/>
            <a:ext cx="2149488" cy="541781"/>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21;p19"/>
          <p:cNvGrpSpPr/>
          <p:nvPr/>
        </p:nvGrpSpPr>
        <p:grpSpPr>
          <a:xfrm>
            <a:off x="-199797" y="3824558"/>
            <a:ext cx="9618724" cy="1319297"/>
            <a:chOff x="-199797" y="3824558"/>
            <a:chExt cx="9618724" cy="1319297"/>
          </a:xfrm>
        </p:grpSpPr>
        <p:grpSp>
          <p:nvGrpSpPr>
            <p:cNvPr id="222" name="Google Shape;222;p19"/>
            <p:cNvGrpSpPr/>
            <p:nvPr/>
          </p:nvGrpSpPr>
          <p:grpSpPr>
            <a:xfrm>
              <a:off x="-48534" y="4849494"/>
              <a:ext cx="9192445" cy="294361"/>
              <a:chOff x="9147072" y="3746004"/>
              <a:chExt cx="4585218" cy="611087"/>
            </a:xfrm>
          </p:grpSpPr>
          <p:sp>
            <p:nvSpPr>
              <p:cNvPr id="223" name="Google Shape;223;p19"/>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9"/>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 name="Google Shape;225;p19"/>
            <p:cNvSpPr/>
            <p:nvPr/>
          </p:nvSpPr>
          <p:spPr>
            <a:xfrm flipH="1">
              <a:off x="-199797" y="4307251"/>
              <a:ext cx="1006995" cy="627068"/>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9"/>
            <p:cNvSpPr/>
            <p:nvPr/>
          </p:nvSpPr>
          <p:spPr>
            <a:xfrm flipH="1">
              <a:off x="-119961" y="4474010"/>
              <a:ext cx="781514" cy="460313"/>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9"/>
            <p:cNvSpPr/>
            <p:nvPr/>
          </p:nvSpPr>
          <p:spPr>
            <a:xfrm>
              <a:off x="8676047" y="3824558"/>
              <a:ext cx="742881" cy="1136451"/>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9"/>
            <p:cNvSpPr/>
            <p:nvPr/>
          </p:nvSpPr>
          <p:spPr>
            <a:xfrm>
              <a:off x="8519425" y="4280538"/>
              <a:ext cx="444809" cy="680476"/>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9"/>
            <p:cNvSpPr/>
            <p:nvPr/>
          </p:nvSpPr>
          <p:spPr>
            <a:xfrm>
              <a:off x="8519425" y="4280538"/>
              <a:ext cx="444809" cy="680476"/>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441413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44"/>
        <p:cNvGrpSpPr/>
        <p:nvPr/>
      </p:nvGrpSpPr>
      <p:grpSpPr>
        <a:xfrm>
          <a:off x="0" y="0"/>
          <a:ext cx="0" cy="0"/>
          <a:chOff x="0" y="0"/>
          <a:chExt cx="0" cy="0"/>
        </a:xfrm>
      </p:grpSpPr>
      <p:sp>
        <p:nvSpPr>
          <p:cNvPr id="445" name="Google Shape;445;p34"/>
          <p:cNvSpPr/>
          <p:nvPr/>
        </p:nvSpPr>
        <p:spPr>
          <a:xfrm flipH="1">
            <a:off x="-79225" y="-82875"/>
            <a:ext cx="9453535" cy="575372"/>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4"/>
          <p:cNvSpPr/>
          <p:nvPr/>
        </p:nvSpPr>
        <p:spPr>
          <a:xfrm>
            <a:off x="-133962" y="755600"/>
            <a:ext cx="9538995" cy="580579"/>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7" name="Google Shape;447;p34"/>
          <p:cNvGrpSpPr/>
          <p:nvPr/>
        </p:nvGrpSpPr>
        <p:grpSpPr>
          <a:xfrm>
            <a:off x="-133947" y="3700822"/>
            <a:ext cx="9379836" cy="1568351"/>
            <a:chOff x="-133947" y="3700822"/>
            <a:chExt cx="9379836" cy="1568351"/>
          </a:xfrm>
        </p:grpSpPr>
        <p:grpSp>
          <p:nvGrpSpPr>
            <p:cNvPr id="448" name="Google Shape;448;p34"/>
            <p:cNvGrpSpPr/>
            <p:nvPr/>
          </p:nvGrpSpPr>
          <p:grpSpPr>
            <a:xfrm>
              <a:off x="-48534" y="4849494"/>
              <a:ext cx="9192445" cy="294361"/>
              <a:chOff x="9147072" y="3746004"/>
              <a:chExt cx="4585218" cy="611087"/>
            </a:xfrm>
          </p:grpSpPr>
          <p:sp>
            <p:nvSpPr>
              <p:cNvPr id="449" name="Google Shape;449;p34"/>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4"/>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1" name="Google Shape;451;p34"/>
            <p:cNvSpPr/>
            <p:nvPr/>
          </p:nvSpPr>
          <p:spPr>
            <a:xfrm>
              <a:off x="7383329" y="4039598"/>
              <a:ext cx="1862559" cy="1157263"/>
            </a:xfrm>
            <a:custGeom>
              <a:avLst/>
              <a:gdLst/>
              <a:ahLst/>
              <a:cxnLst/>
              <a:rect l="l" t="t" r="r" b="b"/>
              <a:pathLst>
                <a:path w="17568" h="10915" extrusionOk="0">
                  <a:moveTo>
                    <a:pt x="13645" y="1"/>
                  </a:moveTo>
                  <a:cubicBezTo>
                    <a:pt x="12823" y="1"/>
                    <a:pt x="11992" y="331"/>
                    <a:pt x="11472" y="972"/>
                  </a:cubicBezTo>
                  <a:cubicBezTo>
                    <a:pt x="10789" y="1792"/>
                    <a:pt x="10553" y="3351"/>
                    <a:pt x="11294" y="4130"/>
                  </a:cubicBezTo>
                  <a:lnTo>
                    <a:pt x="11294" y="4130"/>
                  </a:lnTo>
                  <a:cubicBezTo>
                    <a:pt x="10985" y="3830"/>
                    <a:pt x="10558" y="3674"/>
                    <a:pt x="10135" y="3674"/>
                  </a:cubicBezTo>
                  <a:cubicBezTo>
                    <a:pt x="9918" y="3674"/>
                    <a:pt x="9701" y="3715"/>
                    <a:pt x="9502" y="3799"/>
                  </a:cubicBezTo>
                  <a:cubicBezTo>
                    <a:pt x="9039" y="3985"/>
                    <a:pt x="8714" y="4448"/>
                    <a:pt x="8575" y="4935"/>
                  </a:cubicBezTo>
                  <a:cubicBezTo>
                    <a:pt x="8575" y="4170"/>
                    <a:pt x="8181" y="3405"/>
                    <a:pt x="7533" y="2988"/>
                  </a:cubicBezTo>
                  <a:cubicBezTo>
                    <a:pt x="7185" y="2773"/>
                    <a:pt x="6773" y="2667"/>
                    <a:pt x="6361" y="2667"/>
                  </a:cubicBezTo>
                  <a:cubicBezTo>
                    <a:pt x="5839" y="2667"/>
                    <a:pt x="5315" y="2837"/>
                    <a:pt x="4914" y="3174"/>
                  </a:cubicBezTo>
                  <a:cubicBezTo>
                    <a:pt x="4195" y="3776"/>
                    <a:pt x="4010" y="4889"/>
                    <a:pt x="4358" y="5746"/>
                  </a:cubicBezTo>
                  <a:cubicBezTo>
                    <a:pt x="4033" y="4981"/>
                    <a:pt x="3454" y="4263"/>
                    <a:pt x="2666" y="3938"/>
                  </a:cubicBezTo>
                  <a:cubicBezTo>
                    <a:pt x="2433" y="3849"/>
                    <a:pt x="2180" y="3805"/>
                    <a:pt x="1927" y="3805"/>
                  </a:cubicBezTo>
                  <a:cubicBezTo>
                    <a:pt x="1324" y="3805"/>
                    <a:pt x="721" y="4058"/>
                    <a:pt x="395" y="4564"/>
                  </a:cubicBezTo>
                  <a:cubicBezTo>
                    <a:pt x="1" y="5167"/>
                    <a:pt x="93" y="5978"/>
                    <a:pt x="348" y="6673"/>
                  </a:cubicBezTo>
                  <a:cubicBezTo>
                    <a:pt x="835" y="8064"/>
                    <a:pt x="1947" y="9246"/>
                    <a:pt x="3315" y="9825"/>
                  </a:cubicBezTo>
                  <a:cubicBezTo>
                    <a:pt x="3129" y="10126"/>
                    <a:pt x="2944" y="10381"/>
                    <a:pt x="3245" y="10567"/>
                  </a:cubicBezTo>
                  <a:cubicBezTo>
                    <a:pt x="3523" y="10775"/>
                    <a:pt x="3894" y="10798"/>
                    <a:pt x="4242" y="10821"/>
                  </a:cubicBezTo>
                  <a:cubicBezTo>
                    <a:pt x="5248" y="10883"/>
                    <a:pt x="6254" y="10915"/>
                    <a:pt x="7260" y="10915"/>
                  </a:cubicBezTo>
                  <a:cubicBezTo>
                    <a:pt x="8896" y="10915"/>
                    <a:pt x="10532" y="10831"/>
                    <a:pt x="12168" y="10659"/>
                  </a:cubicBezTo>
                  <a:cubicBezTo>
                    <a:pt x="13697" y="10497"/>
                    <a:pt x="15343" y="10196"/>
                    <a:pt x="16385" y="9083"/>
                  </a:cubicBezTo>
                  <a:cubicBezTo>
                    <a:pt x="17289" y="8110"/>
                    <a:pt x="17567" y="6719"/>
                    <a:pt x="17567" y="5399"/>
                  </a:cubicBezTo>
                  <a:cubicBezTo>
                    <a:pt x="17567" y="4309"/>
                    <a:pt x="17405" y="3197"/>
                    <a:pt x="16895" y="2224"/>
                  </a:cubicBezTo>
                  <a:cubicBezTo>
                    <a:pt x="16385" y="1250"/>
                    <a:pt x="15528" y="416"/>
                    <a:pt x="14462" y="115"/>
                  </a:cubicBezTo>
                  <a:cubicBezTo>
                    <a:pt x="14199" y="39"/>
                    <a:pt x="13922" y="1"/>
                    <a:pt x="13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4"/>
            <p:cNvSpPr/>
            <p:nvPr/>
          </p:nvSpPr>
          <p:spPr>
            <a:xfrm>
              <a:off x="7638845" y="4316326"/>
              <a:ext cx="1535806" cy="952847"/>
            </a:xfrm>
            <a:custGeom>
              <a:avLst/>
              <a:gdLst/>
              <a:ahLst/>
              <a:cxnLst/>
              <a:rect l="l" t="t" r="r" b="b"/>
              <a:pathLst>
                <a:path w="14486" h="8987" extrusionOk="0">
                  <a:moveTo>
                    <a:pt x="11213" y="0"/>
                  </a:moveTo>
                  <a:cubicBezTo>
                    <a:pt x="10541" y="0"/>
                    <a:pt x="9861" y="265"/>
                    <a:pt x="9433" y="795"/>
                  </a:cubicBezTo>
                  <a:cubicBezTo>
                    <a:pt x="8886" y="1479"/>
                    <a:pt x="8675" y="2769"/>
                    <a:pt x="9309" y="3407"/>
                  </a:cubicBezTo>
                  <a:lnTo>
                    <a:pt x="9309" y="3407"/>
                  </a:lnTo>
                  <a:cubicBezTo>
                    <a:pt x="9047" y="3162"/>
                    <a:pt x="8694" y="3024"/>
                    <a:pt x="8347" y="3024"/>
                  </a:cubicBezTo>
                  <a:cubicBezTo>
                    <a:pt x="8170" y="3024"/>
                    <a:pt x="7994" y="3060"/>
                    <a:pt x="7834" y="3136"/>
                  </a:cubicBezTo>
                  <a:cubicBezTo>
                    <a:pt x="7440" y="3275"/>
                    <a:pt x="7162" y="3669"/>
                    <a:pt x="7069" y="4063"/>
                  </a:cubicBezTo>
                  <a:cubicBezTo>
                    <a:pt x="7069" y="3437"/>
                    <a:pt x="6745" y="2812"/>
                    <a:pt x="6212" y="2464"/>
                  </a:cubicBezTo>
                  <a:cubicBezTo>
                    <a:pt x="5925" y="2279"/>
                    <a:pt x="5583" y="2190"/>
                    <a:pt x="5241" y="2190"/>
                  </a:cubicBezTo>
                  <a:cubicBezTo>
                    <a:pt x="4810" y="2190"/>
                    <a:pt x="4379" y="2332"/>
                    <a:pt x="4056" y="2603"/>
                  </a:cubicBezTo>
                  <a:cubicBezTo>
                    <a:pt x="3454" y="3090"/>
                    <a:pt x="3292" y="4017"/>
                    <a:pt x="3570" y="4735"/>
                  </a:cubicBezTo>
                  <a:cubicBezTo>
                    <a:pt x="3315" y="4086"/>
                    <a:pt x="2828" y="3507"/>
                    <a:pt x="2179" y="3252"/>
                  </a:cubicBezTo>
                  <a:cubicBezTo>
                    <a:pt x="1983" y="3175"/>
                    <a:pt x="1769" y="3136"/>
                    <a:pt x="1556" y="3136"/>
                  </a:cubicBezTo>
                  <a:cubicBezTo>
                    <a:pt x="1067" y="3136"/>
                    <a:pt x="584" y="3342"/>
                    <a:pt x="325" y="3762"/>
                  </a:cubicBezTo>
                  <a:cubicBezTo>
                    <a:pt x="1" y="4272"/>
                    <a:pt x="70" y="4921"/>
                    <a:pt x="279" y="5500"/>
                  </a:cubicBezTo>
                  <a:cubicBezTo>
                    <a:pt x="673" y="6659"/>
                    <a:pt x="1600" y="7609"/>
                    <a:pt x="2712" y="8096"/>
                  </a:cubicBezTo>
                  <a:cubicBezTo>
                    <a:pt x="2573" y="8327"/>
                    <a:pt x="2411" y="8559"/>
                    <a:pt x="2666" y="8721"/>
                  </a:cubicBezTo>
                  <a:cubicBezTo>
                    <a:pt x="2898" y="8860"/>
                    <a:pt x="3199" y="8907"/>
                    <a:pt x="3477" y="8907"/>
                  </a:cubicBezTo>
                  <a:cubicBezTo>
                    <a:pt x="4314" y="8960"/>
                    <a:pt x="5155" y="8986"/>
                    <a:pt x="5995" y="8986"/>
                  </a:cubicBezTo>
                  <a:cubicBezTo>
                    <a:pt x="7341" y="8986"/>
                    <a:pt x="8685" y="8919"/>
                    <a:pt x="10013" y="8791"/>
                  </a:cubicBezTo>
                  <a:cubicBezTo>
                    <a:pt x="11287" y="8652"/>
                    <a:pt x="12631" y="8397"/>
                    <a:pt x="13512" y="7470"/>
                  </a:cubicBezTo>
                  <a:cubicBezTo>
                    <a:pt x="14254" y="6682"/>
                    <a:pt x="14485" y="5546"/>
                    <a:pt x="14485" y="4457"/>
                  </a:cubicBezTo>
                  <a:cubicBezTo>
                    <a:pt x="14485" y="3553"/>
                    <a:pt x="14323" y="2626"/>
                    <a:pt x="13906" y="1815"/>
                  </a:cubicBezTo>
                  <a:cubicBezTo>
                    <a:pt x="13489" y="1027"/>
                    <a:pt x="12794" y="332"/>
                    <a:pt x="11913" y="100"/>
                  </a:cubicBezTo>
                  <a:cubicBezTo>
                    <a:pt x="11688" y="33"/>
                    <a:pt x="11451" y="0"/>
                    <a:pt x="11213"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4"/>
            <p:cNvSpPr/>
            <p:nvPr/>
          </p:nvSpPr>
          <p:spPr>
            <a:xfrm rot="-500591" flipH="1">
              <a:off x="-38615" y="3758956"/>
              <a:ext cx="901925" cy="137976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4"/>
            <p:cNvSpPr/>
            <p:nvPr/>
          </p:nvSpPr>
          <p:spPr>
            <a:xfrm rot="-500563" flipH="1">
              <a:off x="85301" y="3900773"/>
              <a:ext cx="812964" cy="1243665"/>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08609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55"/>
        <p:cNvGrpSpPr/>
        <p:nvPr/>
      </p:nvGrpSpPr>
      <p:grpSpPr>
        <a:xfrm>
          <a:off x="0" y="0"/>
          <a:ext cx="0" cy="0"/>
          <a:chOff x="0" y="0"/>
          <a:chExt cx="0" cy="0"/>
        </a:xfrm>
      </p:grpSpPr>
      <p:sp>
        <p:nvSpPr>
          <p:cNvPr id="456" name="Google Shape;456;p35"/>
          <p:cNvSpPr/>
          <p:nvPr/>
        </p:nvSpPr>
        <p:spPr>
          <a:xfrm>
            <a:off x="7818512" y="717152"/>
            <a:ext cx="1635934" cy="412339"/>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5"/>
          <p:cNvSpPr/>
          <p:nvPr/>
        </p:nvSpPr>
        <p:spPr>
          <a:xfrm rot="-328396">
            <a:off x="-1726551" y="-56159"/>
            <a:ext cx="9539110" cy="580594"/>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8" name="Google Shape;458;p35"/>
          <p:cNvGrpSpPr/>
          <p:nvPr/>
        </p:nvGrpSpPr>
        <p:grpSpPr>
          <a:xfrm>
            <a:off x="-48534" y="3581258"/>
            <a:ext cx="9282828" cy="1562597"/>
            <a:chOff x="-48534" y="3581258"/>
            <a:chExt cx="9282828" cy="1562597"/>
          </a:xfrm>
        </p:grpSpPr>
        <p:sp>
          <p:nvSpPr>
            <p:cNvPr id="459" name="Google Shape;459;p35"/>
            <p:cNvSpPr/>
            <p:nvPr/>
          </p:nvSpPr>
          <p:spPr>
            <a:xfrm flipH="1">
              <a:off x="8075899" y="3893011"/>
              <a:ext cx="1158395" cy="1071481"/>
            </a:xfrm>
            <a:custGeom>
              <a:avLst/>
              <a:gdLst/>
              <a:ahLst/>
              <a:cxnLst/>
              <a:rect l="l" t="t" r="r" b="b"/>
              <a:pathLst>
                <a:path w="24377" h="22548" extrusionOk="0">
                  <a:moveTo>
                    <a:pt x="13972" y="0"/>
                  </a:moveTo>
                  <a:cubicBezTo>
                    <a:pt x="13917" y="0"/>
                    <a:pt x="13862" y="1"/>
                    <a:pt x="13807" y="3"/>
                  </a:cubicBezTo>
                  <a:cubicBezTo>
                    <a:pt x="11913" y="84"/>
                    <a:pt x="10141" y="1225"/>
                    <a:pt x="9001" y="2752"/>
                  </a:cubicBezTo>
                  <a:cubicBezTo>
                    <a:pt x="8023" y="4056"/>
                    <a:pt x="7677" y="5624"/>
                    <a:pt x="7371" y="7233"/>
                  </a:cubicBezTo>
                  <a:cubicBezTo>
                    <a:pt x="7473" y="5420"/>
                    <a:pt x="6109" y="3526"/>
                    <a:pt x="4255" y="3241"/>
                  </a:cubicBezTo>
                  <a:cubicBezTo>
                    <a:pt x="4104" y="3219"/>
                    <a:pt x="3951" y="3208"/>
                    <a:pt x="3800" y="3208"/>
                  </a:cubicBezTo>
                  <a:cubicBezTo>
                    <a:pt x="1857" y="3208"/>
                    <a:pt x="0" y="4964"/>
                    <a:pt x="19" y="6948"/>
                  </a:cubicBezTo>
                  <a:cubicBezTo>
                    <a:pt x="1058" y="8047"/>
                    <a:pt x="1710" y="8638"/>
                    <a:pt x="1710" y="10145"/>
                  </a:cubicBezTo>
                  <a:cubicBezTo>
                    <a:pt x="1730" y="14137"/>
                    <a:pt x="1669" y="18495"/>
                    <a:pt x="1669" y="22548"/>
                  </a:cubicBezTo>
                  <a:lnTo>
                    <a:pt x="22157" y="22548"/>
                  </a:lnTo>
                  <a:cubicBezTo>
                    <a:pt x="22320" y="22446"/>
                    <a:pt x="22483" y="22324"/>
                    <a:pt x="22646" y="22201"/>
                  </a:cubicBezTo>
                  <a:cubicBezTo>
                    <a:pt x="23664" y="21387"/>
                    <a:pt x="24377" y="20124"/>
                    <a:pt x="24316" y="18821"/>
                  </a:cubicBezTo>
                  <a:cubicBezTo>
                    <a:pt x="24275" y="17517"/>
                    <a:pt x="23358" y="16234"/>
                    <a:pt x="22096" y="15949"/>
                  </a:cubicBezTo>
                  <a:cubicBezTo>
                    <a:pt x="21906" y="15906"/>
                    <a:pt x="21704" y="15886"/>
                    <a:pt x="21496" y="15886"/>
                  </a:cubicBezTo>
                  <a:cubicBezTo>
                    <a:pt x="20814" y="15886"/>
                    <a:pt x="20076" y="16109"/>
                    <a:pt x="19530" y="16499"/>
                  </a:cubicBezTo>
                  <a:cubicBezTo>
                    <a:pt x="19631" y="15929"/>
                    <a:pt x="19509" y="15297"/>
                    <a:pt x="19122" y="14849"/>
                  </a:cubicBezTo>
                  <a:cubicBezTo>
                    <a:pt x="18661" y="14277"/>
                    <a:pt x="17914" y="14006"/>
                    <a:pt x="17157" y="14006"/>
                  </a:cubicBezTo>
                  <a:cubicBezTo>
                    <a:pt x="17079" y="14006"/>
                    <a:pt x="17001" y="14009"/>
                    <a:pt x="16923" y="14014"/>
                  </a:cubicBezTo>
                  <a:cubicBezTo>
                    <a:pt x="17737" y="13139"/>
                    <a:pt x="18450" y="12181"/>
                    <a:pt x="18980" y="11102"/>
                  </a:cubicBezTo>
                  <a:cubicBezTo>
                    <a:pt x="20100" y="8903"/>
                    <a:pt x="20426" y="6235"/>
                    <a:pt x="19509" y="3954"/>
                  </a:cubicBezTo>
                  <a:cubicBezTo>
                    <a:pt x="18613" y="1724"/>
                    <a:pt x="16374" y="0"/>
                    <a:pt x="139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5"/>
            <p:cNvSpPr/>
            <p:nvPr/>
          </p:nvSpPr>
          <p:spPr>
            <a:xfrm flipH="1">
              <a:off x="8332365" y="4153278"/>
              <a:ext cx="901930" cy="811214"/>
            </a:xfrm>
            <a:custGeom>
              <a:avLst/>
              <a:gdLst/>
              <a:ahLst/>
              <a:cxnLst/>
              <a:rect l="l" t="t" r="r" b="b"/>
              <a:pathLst>
                <a:path w="18980" h="17071" extrusionOk="0">
                  <a:moveTo>
                    <a:pt x="10913" y="1"/>
                  </a:moveTo>
                  <a:cubicBezTo>
                    <a:pt x="10860" y="1"/>
                    <a:pt x="10806" y="2"/>
                    <a:pt x="10752" y="4"/>
                  </a:cubicBezTo>
                  <a:cubicBezTo>
                    <a:pt x="9265" y="65"/>
                    <a:pt x="7901" y="961"/>
                    <a:pt x="7005" y="2143"/>
                  </a:cubicBezTo>
                  <a:cubicBezTo>
                    <a:pt x="6251" y="3161"/>
                    <a:pt x="5966" y="4383"/>
                    <a:pt x="5742" y="5625"/>
                  </a:cubicBezTo>
                  <a:cubicBezTo>
                    <a:pt x="5824" y="4199"/>
                    <a:pt x="4744" y="2733"/>
                    <a:pt x="3319" y="2530"/>
                  </a:cubicBezTo>
                  <a:cubicBezTo>
                    <a:pt x="3198" y="2511"/>
                    <a:pt x="3078" y="2503"/>
                    <a:pt x="2957" y="2503"/>
                  </a:cubicBezTo>
                  <a:cubicBezTo>
                    <a:pt x="1449" y="2503"/>
                    <a:pt x="1" y="3873"/>
                    <a:pt x="19" y="5401"/>
                  </a:cubicBezTo>
                  <a:cubicBezTo>
                    <a:pt x="834" y="6256"/>
                    <a:pt x="1323" y="6725"/>
                    <a:pt x="1343" y="7886"/>
                  </a:cubicBezTo>
                  <a:cubicBezTo>
                    <a:pt x="1364" y="10839"/>
                    <a:pt x="1303" y="14056"/>
                    <a:pt x="1303" y="17071"/>
                  </a:cubicBezTo>
                  <a:lnTo>
                    <a:pt x="17860" y="17071"/>
                  </a:lnTo>
                  <a:cubicBezTo>
                    <a:pt x="18532" y="16439"/>
                    <a:pt x="18980" y="15563"/>
                    <a:pt x="18939" y="14647"/>
                  </a:cubicBezTo>
                  <a:cubicBezTo>
                    <a:pt x="18898" y="13629"/>
                    <a:pt x="18186" y="12631"/>
                    <a:pt x="17188" y="12407"/>
                  </a:cubicBezTo>
                  <a:cubicBezTo>
                    <a:pt x="17042" y="12373"/>
                    <a:pt x="16883" y="12356"/>
                    <a:pt x="16718" y="12356"/>
                  </a:cubicBezTo>
                  <a:cubicBezTo>
                    <a:pt x="16194" y="12356"/>
                    <a:pt x="15610" y="12525"/>
                    <a:pt x="15192" y="12834"/>
                  </a:cubicBezTo>
                  <a:cubicBezTo>
                    <a:pt x="15273" y="12386"/>
                    <a:pt x="15192" y="11898"/>
                    <a:pt x="14886" y="11551"/>
                  </a:cubicBezTo>
                  <a:cubicBezTo>
                    <a:pt x="14513" y="11103"/>
                    <a:pt x="13934" y="10895"/>
                    <a:pt x="13337" y="10895"/>
                  </a:cubicBezTo>
                  <a:cubicBezTo>
                    <a:pt x="13284" y="10895"/>
                    <a:pt x="13230" y="10896"/>
                    <a:pt x="13176" y="10900"/>
                  </a:cubicBezTo>
                  <a:cubicBezTo>
                    <a:pt x="13807" y="10228"/>
                    <a:pt x="14357" y="9474"/>
                    <a:pt x="14785" y="8639"/>
                  </a:cubicBezTo>
                  <a:cubicBezTo>
                    <a:pt x="15640" y="6928"/>
                    <a:pt x="15905" y="4851"/>
                    <a:pt x="15192" y="3079"/>
                  </a:cubicBezTo>
                  <a:cubicBezTo>
                    <a:pt x="14499" y="1357"/>
                    <a:pt x="12767" y="1"/>
                    <a:pt x="10913"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1" name="Google Shape;461;p35"/>
            <p:cNvGrpSpPr/>
            <p:nvPr/>
          </p:nvGrpSpPr>
          <p:grpSpPr>
            <a:xfrm>
              <a:off x="-48534" y="4849494"/>
              <a:ext cx="9192445" cy="294361"/>
              <a:chOff x="9147072" y="3746004"/>
              <a:chExt cx="4585218" cy="611087"/>
            </a:xfrm>
          </p:grpSpPr>
          <p:sp>
            <p:nvSpPr>
              <p:cNvPr id="462" name="Google Shape;462;p35"/>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5"/>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4" name="Google Shape;464;p35"/>
            <p:cNvSpPr/>
            <p:nvPr/>
          </p:nvSpPr>
          <p:spPr>
            <a:xfrm flipH="1">
              <a:off x="-48526" y="3581258"/>
              <a:ext cx="901925" cy="1379759"/>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5"/>
            <p:cNvSpPr/>
            <p:nvPr/>
          </p:nvSpPr>
          <p:spPr>
            <a:xfrm flipH="1">
              <a:off x="503508" y="4134857"/>
              <a:ext cx="540044" cy="82617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5"/>
            <p:cNvSpPr/>
            <p:nvPr/>
          </p:nvSpPr>
          <p:spPr>
            <a:xfrm flipH="1">
              <a:off x="503508" y="4134857"/>
              <a:ext cx="540044" cy="82617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63194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9"/>
        <p:cNvGrpSpPr/>
        <p:nvPr/>
      </p:nvGrpSpPr>
      <p:grpSpPr>
        <a:xfrm>
          <a:off x="0" y="0"/>
          <a:ext cx="0" cy="0"/>
          <a:chOff x="0" y="0"/>
          <a:chExt cx="0" cy="0"/>
        </a:xfrm>
      </p:grpSpPr>
      <p:sp>
        <p:nvSpPr>
          <p:cNvPr id="80" name="Google Shape;80;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1" name="Google Shape;81;p4"/>
          <p:cNvSpPr txBox="1">
            <a:spLocks noGrp="1"/>
          </p:cNvSpPr>
          <p:nvPr>
            <p:ph type="body" idx="1"/>
          </p:nvPr>
        </p:nvSpPr>
        <p:spPr>
          <a:xfrm>
            <a:off x="720000" y="1049076"/>
            <a:ext cx="7704000" cy="379800"/>
          </a:xfrm>
          <a:prstGeom prst="rect">
            <a:avLst/>
          </a:prstGeom>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SzPts val="1400"/>
              <a:buFont typeface="Nunito Light"/>
              <a:buChar char="●"/>
              <a:defRPr/>
            </a:lvl1pPr>
            <a:lvl2pPr marL="914400" lvl="1" indent="-317500" rtl="0">
              <a:lnSpc>
                <a:spcPct val="100000"/>
              </a:lnSpc>
              <a:spcBef>
                <a:spcPts val="0"/>
              </a:spcBef>
              <a:spcAft>
                <a:spcPts val="0"/>
              </a:spcAft>
              <a:buSzPts val="1400"/>
              <a:buFont typeface="Nunito Light"/>
              <a:buChar char="○"/>
              <a:defRPr/>
            </a:lvl2pPr>
            <a:lvl3pPr marL="1371600" lvl="2" indent="-317500" rtl="0">
              <a:lnSpc>
                <a:spcPct val="100000"/>
              </a:lnSpc>
              <a:spcBef>
                <a:spcPts val="0"/>
              </a:spcBef>
              <a:spcAft>
                <a:spcPts val="0"/>
              </a:spcAft>
              <a:buSzPts val="1400"/>
              <a:buFont typeface="Nunito Light"/>
              <a:buChar char="■"/>
              <a:defRPr/>
            </a:lvl3pPr>
            <a:lvl4pPr marL="1828800" lvl="3" indent="-317500" rtl="0">
              <a:lnSpc>
                <a:spcPct val="100000"/>
              </a:lnSpc>
              <a:spcBef>
                <a:spcPts val="0"/>
              </a:spcBef>
              <a:spcAft>
                <a:spcPts val="0"/>
              </a:spcAft>
              <a:buSzPts val="1400"/>
              <a:buFont typeface="Nunito Light"/>
              <a:buChar char="●"/>
              <a:defRPr/>
            </a:lvl4pPr>
            <a:lvl5pPr marL="2286000" lvl="4" indent="-317500" rtl="0">
              <a:lnSpc>
                <a:spcPct val="100000"/>
              </a:lnSpc>
              <a:spcBef>
                <a:spcPts val="0"/>
              </a:spcBef>
              <a:spcAft>
                <a:spcPts val="0"/>
              </a:spcAft>
              <a:buSzPts val="1400"/>
              <a:buFont typeface="Nunito Light"/>
              <a:buChar char="○"/>
              <a:defRPr/>
            </a:lvl5pPr>
            <a:lvl6pPr marL="2743200" lvl="5" indent="-317500" rtl="0">
              <a:lnSpc>
                <a:spcPct val="100000"/>
              </a:lnSpc>
              <a:spcBef>
                <a:spcPts val="0"/>
              </a:spcBef>
              <a:spcAft>
                <a:spcPts val="0"/>
              </a:spcAft>
              <a:buSzPts val="1400"/>
              <a:buFont typeface="Nunito Light"/>
              <a:buChar char="■"/>
              <a:defRPr/>
            </a:lvl6pPr>
            <a:lvl7pPr marL="3200400" lvl="6" indent="-317500" rtl="0">
              <a:lnSpc>
                <a:spcPct val="100000"/>
              </a:lnSpc>
              <a:spcBef>
                <a:spcPts val="0"/>
              </a:spcBef>
              <a:spcAft>
                <a:spcPts val="0"/>
              </a:spcAft>
              <a:buSzPts val="1400"/>
              <a:buFont typeface="Nunito Light"/>
              <a:buChar char="●"/>
              <a:defRPr/>
            </a:lvl7pPr>
            <a:lvl8pPr marL="3657600" lvl="7" indent="-317500" rtl="0">
              <a:lnSpc>
                <a:spcPct val="100000"/>
              </a:lnSpc>
              <a:spcBef>
                <a:spcPts val="0"/>
              </a:spcBef>
              <a:spcAft>
                <a:spcPts val="0"/>
              </a:spcAft>
              <a:buSzPts val="1400"/>
              <a:buFont typeface="Nunito Light"/>
              <a:buChar char="○"/>
              <a:defRPr/>
            </a:lvl8pPr>
            <a:lvl9pPr marL="4114800" lvl="8" indent="-317500" rtl="0">
              <a:lnSpc>
                <a:spcPct val="100000"/>
              </a:lnSpc>
              <a:spcBef>
                <a:spcPts val="0"/>
              </a:spcBef>
              <a:spcAft>
                <a:spcPts val="0"/>
              </a:spcAft>
              <a:buSzPts val="1400"/>
              <a:buFont typeface="Nunito Light"/>
              <a:buChar char="■"/>
              <a:defRPr/>
            </a:lvl9pPr>
          </a:lstStyle>
          <a:p>
            <a:endParaRPr/>
          </a:p>
        </p:txBody>
      </p:sp>
      <p:grpSp>
        <p:nvGrpSpPr>
          <p:cNvPr id="82" name="Google Shape;82;p4"/>
          <p:cNvGrpSpPr/>
          <p:nvPr/>
        </p:nvGrpSpPr>
        <p:grpSpPr>
          <a:xfrm>
            <a:off x="-310424" y="-196207"/>
            <a:ext cx="1257175" cy="2041662"/>
            <a:chOff x="-3054125" y="1165850"/>
            <a:chExt cx="1395775" cy="2266750"/>
          </a:xfrm>
        </p:grpSpPr>
        <p:sp>
          <p:nvSpPr>
            <p:cNvPr id="83" name="Google Shape;83;p4"/>
            <p:cNvSpPr/>
            <p:nvPr/>
          </p:nvSpPr>
          <p:spPr>
            <a:xfrm>
              <a:off x="-2376550" y="3215225"/>
              <a:ext cx="58075" cy="55525"/>
            </a:xfrm>
            <a:custGeom>
              <a:avLst/>
              <a:gdLst/>
              <a:ahLst/>
              <a:cxnLst/>
              <a:rect l="l" t="t" r="r" b="b"/>
              <a:pathLst>
                <a:path w="2323" h="2221" extrusionOk="0">
                  <a:moveTo>
                    <a:pt x="1154" y="1"/>
                  </a:moveTo>
                  <a:cubicBezTo>
                    <a:pt x="590" y="1"/>
                    <a:pt x="110" y="428"/>
                    <a:pt x="53" y="1002"/>
                  </a:cubicBezTo>
                  <a:cubicBezTo>
                    <a:pt x="0" y="1613"/>
                    <a:pt x="446" y="2163"/>
                    <a:pt x="1048" y="2215"/>
                  </a:cubicBezTo>
                  <a:cubicBezTo>
                    <a:pt x="1086" y="2219"/>
                    <a:pt x="1123" y="2221"/>
                    <a:pt x="1160" y="2221"/>
                  </a:cubicBezTo>
                  <a:cubicBezTo>
                    <a:pt x="1725" y="2221"/>
                    <a:pt x="2213" y="1793"/>
                    <a:pt x="2262" y="1220"/>
                  </a:cubicBezTo>
                  <a:cubicBezTo>
                    <a:pt x="2323" y="609"/>
                    <a:pt x="1878" y="59"/>
                    <a:pt x="1266" y="6"/>
                  </a:cubicBezTo>
                  <a:cubicBezTo>
                    <a:pt x="1229" y="2"/>
                    <a:pt x="1191" y="1"/>
                    <a:pt x="1154"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2270675" y="3274600"/>
              <a:ext cx="56775" cy="53975"/>
            </a:xfrm>
            <a:custGeom>
              <a:avLst/>
              <a:gdLst/>
              <a:ahLst/>
              <a:cxnLst/>
              <a:rect l="l" t="t" r="r" b="b"/>
              <a:pathLst>
                <a:path w="2271" h="2159" extrusionOk="0">
                  <a:moveTo>
                    <a:pt x="1138" y="0"/>
                  </a:moveTo>
                  <a:cubicBezTo>
                    <a:pt x="590" y="0"/>
                    <a:pt x="119" y="419"/>
                    <a:pt x="70" y="975"/>
                  </a:cubicBezTo>
                  <a:cubicBezTo>
                    <a:pt x="0" y="1578"/>
                    <a:pt x="437" y="2102"/>
                    <a:pt x="1039" y="2154"/>
                  </a:cubicBezTo>
                  <a:cubicBezTo>
                    <a:pt x="1072" y="2157"/>
                    <a:pt x="1104" y="2158"/>
                    <a:pt x="1136" y="2158"/>
                  </a:cubicBezTo>
                  <a:cubicBezTo>
                    <a:pt x="1690" y="2158"/>
                    <a:pt x="2168" y="1738"/>
                    <a:pt x="2218" y="1176"/>
                  </a:cubicBezTo>
                  <a:cubicBezTo>
                    <a:pt x="2270" y="591"/>
                    <a:pt x="1834" y="59"/>
                    <a:pt x="1249" y="6"/>
                  </a:cubicBezTo>
                  <a:cubicBezTo>
                    <a:pt x="1212" y="2"/>
                    <a:pt x="1175" y="0"/>
                    <a:pt x="1138"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2268500" y="3342525"/>
              <a:ext cx="27300" cy="26150"/>
            </a:xfrm>
            <a:custGeom>
              <a:avLst/>
              <a:gdLst/>
              <a:ahLst/>
              <a:cxnLst/>
              <a:rect l="l" t="t" r="r" b="b"/>
              <a:pathLst>
                <a:path w="1092" h="1046" extrusionOk="0">
                  <a:moveTo>
                    <a:pt x="534" y="1"/>
                  </a:moveTo>
                  <a:cubicBezTo>
                    <a:pt x="273" y="1"/>
                    <a:pt x="59" y="208"/>
                    <a:pt x="27" y="476"/>
                  </a:cubicBezTo>
                  <a:cubicBezTo>
                    <a:pt x="0" y="756"/>
                    <a:pt x="210" y="1009"/>
                    <a:pt x="498" y="1044"/>
                  </a:cubicBezTo>
                  <a:cubicBezTo>
                    <a:pt x="513" y="1045"/>
                    <a:pt x="529" y="1046"/>
                    <a:pt x="544" y="1046"/>
                  </a:cubicBezTo>
                  <a:cubicBezTo>
                    <a:pt x="805" y="1046"/>
                    <a:pt x="1032" y="836"/>
                    <a:pt x="1057" y="572"/>
                  </a:cubicBezTo>
                  <a:cubicBezTo>
                    <a:pt x="1092" y="284"/>
                    <a:pt x="874" y="40"/>
                    <a:pt x="594" y="5"/>
                  </a:cubicBezTo>
                  <a:cubicBezTo>
                    <a:pt x="574" y="2"/>
                    <a:pt x="554" y="1"/>
                    <a:pt x="534"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2183575" y="3281125"/>
              <a:ext cx="50000" cy="47450"/>
            </a:xfrm>
            <a:custGeom>
              <a:avLst/>
              <a:gdLst/>
              <a:ahLst/>
              <a:cxnLst/>
              <a:rect l="l" t="t" r="r" b="b"/>
              <a:pathLst>
                <a:path w="2000" h="1898" extrusionOk="0">
                  <a:moveTo>
                    <a:pt x="982" y="1"/>
                  </a:moveTo>
                  <a:cubicBezTo>
                    <a:pt x="506" y="1"/>
                    <a:pt x="109" y="367"/>
                    <a:pt x="52" y="854"/>
                  </a:cubicBezTo>
                  <a:cubicBezTo>
                    <a:pt x="0" y="1378"/>
                    <a:pt x="384" y="1841"/>
                    <a:pt x="908" y="1893"/>
                  </a:cubicBezTo>
                  <a:cubicBezTo>
                    <a:pt x="940" y="1896"/>
                    <a:pt x="972" y="1898"/>
                    <a:pt x="1004" y="1898"/>
                  </a:cubicBezTo>
                  <a:cubicBezTo>
                    <a:pt x="1486" y="1898"/>
                    <a:pt x="1890" y="1529"/>
                    <a:pt x="1947" y="1037"/>
                  </a:cubicBezTo>
                  <a:cubicBezTo>
                    <a:pt x="2000" y="514"/>
                    <a:pt x="1615" y="59"/>
                    <a:pt x="1092" y="7"/>
                  </a:cubicBezTo>
                  <a:cubicBezTo>
                    <a:pt x="1055" y="3"/>
                    <a:pt x="1018" y="1"/>
                    <a:pt x="9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2276350" y="3202025"/>
              <a:ext cx="29275" cy="28025"/>
            </a:xfrm>
            <a:custGeom>
              <a:avLst/>
              <a:gdLst/>
              <a:ahLst/>
              <a:cxnLst/>
              <a:rect l="l" t="t" r="r" b="b"/>
              <a:pathLst>
                <a:path w="1171" h="1121" extrusionOk="0">
                  <a:moveTo>
                    <a:pt x="612" y="1"/>
                  </a:moveTo>
                  <a:cubicBezTo>
                    <a:pt x="320" y="1"/>
                    <a:pt x="60" y="214"/>
                    <a:pt x="35" y="508"/>
                  </a:cubicBezTo>
                  <a:cubicBezTo>
                    <a:pt x="0" y="805"/>
                    <a:pt x="227" y="1093"/>
                    <a:pt x="533" y="1119"/>
                  </a:cubicBezTo>
                  <a:cubicBezTo>
                    <a:pt x="544" y="1120"/>
                    <a:pt x="556" y="1120"/>
                    <a:pt x="567" y="1120"/>
                  </a:cubicBezTo>
                  <a:cubicBezTo>
                    <a:pt x="858" y="1120"/>
                    <a:pt x="1110" y="907"/>
                    <a:pt x="1144" y="613"/>
                  </a:cubicBezTo>
                  <a:cubicBezTo>
                    <a:pt x="1170" y="307"/>
                    <a:pt x="952" y="36"/>
                    <a:pt x="646" y="2"/>
                  </a:cubicBezTo>
                  <a:cubicBezTo>
                    <a:pt x="635" y="1"/>
                    <a:pt x="623" y="1"/>
                    <a:pt x="612"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2969200" y="1266250"/>
              <a:ext cx="1310850" cy="1071625"/>
            </a:xfrm>
            <a:custGeom>
              <a:avLst/>
              <a:gdLst/>
              <a:ahLst/>
              <a:cxnLst/>
              <a:rect l="l" t="t" r="r" b="b"/>
              <a:pathLst>
                <a:path w="52434" h="42865" extrusionOk="0">
                  <a:moveTo>
                    <a:pt x="21078" y="1"/>
                  </a:moveTo>
                  <a:cubicBezTo>
                    <a:pt x="13263" y="1"/>
                    <a:pt x="6802" y="5746"/>
                    <a:pt x="5667" y="13246"/>
                  </a:cubicBezTo>
                  <a:cubicBezTo>
                    <a:pt x="2436" y="13866"/>
                    <a:pt x="0" y="16704"/>
                    <a:pt x="0" y="20109"/>
                  </a:cubicBezTo>
                  <a:cubicBezTo>
                    <a:pt x="0" y="23506"/>
                    <a:pt x="2419" y="26318"/>
                    <a:pt x="5615" y="26964"/>
                  </a:cubicBezTo>
                  <a:cubicBezTo>
                    <a:pt x="5082" y="28300"/>
                    <a:pt x="4785" y="29749"/>
                    <a:pt x="4785" y="31268"/>
                  </a:cubicBezTo>
                  <a:cubicBezTo>
                    <a:pt x="4785" y="37669"/>
                    <a:pt x="9980" y="42864"/>
                    <a:pt x="16389" y="42864"/>
                  </a:cubicBezTo>
                  <a:cubicBezTo>
                    <a:pt x="19122" y="42864"/>
                    <a:pt x="21646" y="41904"/>
                    <a:pt x="23637" y="40323"/>
                  </a:cubicBezTo>
                  <a:cubicBezTo>
                    <a:pt x="25313" y="41799"/>
                    <a:pt x="27522" y="42689"/>
                    <a:pt x="29932" y="42689"/>
                  </a:cubicBezTo>
                  <a:cubicBezTo>
                    <a:pt x="33075" y="42689"/>
                    <a:pt x="35861" y="41170"/>
                    <a:pt x="37607" y="38839"/>
                  </a:cubicBezTo>
                  <a:cubicBezTo>
                    <a:pt x="38192" y="38926"/>
                    <a:pt x="38794" y="38970"/>
                    <a:pt x="39406" y="38970"/>
                  </a:cubicBezTo>
                  <a:cubicBezTo>
                    <a:pt x="46304" y="38970"/>
                    <a:pt x="51892" y="33382"/>
                    <a:pt x="51892" y="26484"/>
                  </a:cubicBezTo>
                  <a:cubicBezTo>
                    <a:pt x="51892" y="24999"/>
                    <a:pt x="51630" y="23567"/>
                    <a:pt x="51150" y="22249"/>
                  </a:cubicBezTo>
                  <a:cubicBezTo>
                    <a:pt x="51979" y="20764"/>
                    <a:pt x="52433" y="19070"/>
                    <a:pt x="52433" y="17272"/>
                  </a:cubicBezTo>
                  <a:cubicBezTo>
                    <a:pt x="52433" y="11552"/>
                    <a:pt x="47797" y="6899"/>
                    <a:pt x="42069" y="6899"/>
                  </a:cubicBezTo>
                  <a:cubicBezTo>
                    <a:pt x="41763" y="6899"/>
                    <a:pt x="41466" y="6916"/>
                    <a:pt x="41169" y="6942"/>
                  </a:cubicBezTo>
                  <a:cubicBezTo>
                    <a:pt x="40357" y="4166"/>
                    <a:pt x="37782" y="2122"/>
                    <a:pt x="34726" y="2122"/>
                  </a:cubicBezTo>
                  <a:cubicBezTo>
                    <a:pt x="33250" y="2122"/>
                    <a:pt x="31897" y="2603"/>
                    <a:pt x="30796" y="3397"/>
                  </a:cubicBezTo>
                  <a:cubicBezTo>
                    <a:pt x="28133" y="1275"/>
                    <a:pt x="24754" y="1"/>
                    <a:pt x="210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2936025" y="1500875"/>
              <a:ext cx="75325" cy="73650"/>
            </a:xfrm>
            <a:custGeom>
              <a:avLst/>
              <a:gdLst/>
              <a:ahLst/>
              <a:cxnLst/>
              <a:rect l="l" t="t" r="r" b="b"/>
              <a:pathLst>
                <a:path w="3013" h="2946" extrusionOk="0">
                  <a:moveTo>
                    <a:pt x="1508" y="1"/>
                  </a:moveTo>
                  <a:cubicBezTo>
                    <a:pt x="724" y="1"/>
                    <a:pt x="69" y="617"/>
                    <a:pt x="35" y="1408"/>
                  </a:cubicBezTo>
                  <a:cubicBezTo>
                    <a:pt x="0" y="2220"/>
                    <a:pt x="629" y="2910"/>
                    <a:pt x="1450" y="2945"/>
                  </a:cubicBezTo>
                  <a:cubicBezTo>
                    <a:pt x="1471" y="2946"/>
                    <a:pt x="1492" y="2946"/>
                    <a:pt x="1513" y="2946"/>
                  </a:cubicBezTo>
                  <a:cubicBezTo>
                    <a:pt x="2297" y="2946"/>
                    <a:pt x="2944" y="2321"/>
                    <a:pt x="2978" y="1530"/>
                  </a:cubicBezTo>
                  <a:cubicBezTo>
                    <a:pt x="3013" y="718"/>
                    <a:pt x="2384" y="37"/>
                    <a:pt x="1572" y="2"/>
                  </a:cubicBezTo>
                  <a:cubicBezTo>
                    <a:pt x="1551" y="1"/>
                    <a:pt x="1529" y="1"/>
                    <a:pt x="15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2875125" y="1459450"/>
              <a:ext cx="32775" cy="32750"/>
            </a:xfrm>
            <a:custGeom>
              <a:avLst/>
              <a:gdLst/>
              <a:ahLst/>
              <a:cxnLst/>
              <a:rect l="l" t="t" r="r" b="b"/>
              <a:pathLst>
                <a:path w="1311" h="1310" extrusionOk="0">
                  <a:moveTo>
                    <a:pt x="655" y="0"/>
                  </a:moveTo>
                  <a:cubicBezTo>
                    <a:pt x="297" y="0"/>
                    <a:pt x="1" y="297"/>
                    <a:pt x="1" y="655"/>
                  </a:cubicBezTo>
                  <a:cubicBezTo>
                    <a:pt x="1" y="1022"/>
                    <a:pt x="297" y="1310"/>
                    <a:pt x="655" y="1310"/>
                  </a:cubicBezTo>
                  <a:cubicBezTo>
                    <a:pt x="1022" y="1310"/>
                    <a:pt x="1310" y="1022"/>
                    <a:pt x="1310" y="655"/>
                  </a:cubicBezTo>
                  <a:cubicBezTo>
                    <a:pt x="1310" y="297"/>
                    <a:pt x="1022" y="0"/>
                    <a:pt x="6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2988625" y="1438700"/>
              <a:ext cx="62225" cy="62250"/>
            </a:xfrm>
            <a:custGeom>
              <a:avLst/>
              <a:gdLst/>
              <a:ahLst/>
              <a:cxnLst/>
              <a:rect l="l" t="t" r="r" b="b"/>
              <a:pathLst>
                <a:path w="2489" h="2490" extrusionOk="0">
                  <a:moveTo>
                    <a:pt x="1249" y="1"/>
                  </a:moveTo>
                  <a:cubicBezTo>
                    <a:pt x="559" y="1"/>
                    <a:pt x="0" y="559"/>
                    <a:pt x="0" y="1249"/>
                  </a:cubicBezTo>
                  <a:cubicBezTo>
                    <a:pt x="0" y="1939"/>
                    <a:pt x="559" y="2489"/>
                    <a:pt x="1249" y="2489"/>
                  </a:cubicBezTo>
                  <a:cubicBezTo>
                    <a:pt x="1939" y="2489"/>
                    <a:pt x="2489" y="1939"/>
                    <a:pt x="2489" y="1249"/>
                  </a:cubicBezTo>
                  <a:cubicBezTo>
                    <a:pt x="2489" y="559"/>
                    <a:pt x="1939" y="1"/>
                    <a:pt x="1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2862675" y="1561600"/>
              <a:ext cx="23375" cy="23375"/>
            </a:xfrm>
            <a:custGeom>
              <a:avLst/>
              <a:gdLst/>
              <a:ahLst/>
              <a:cxnLst/>
              <a:rect l="l" t="t" r="r" b="b"/>
              <a:pathLst>
                <a:path w="935" h="935" extrusionOk="0">
                  <a:moveTo>
                    <a:pt x="463" y="0"/>
                  </a:moveTo>
                  <a:cubicBezTo>
                    <a:pt x="201" y="0"/>
                    <a:pt x="0" y="210"/>
                    <a:pt x="0" y="472"/>
                  </a:cubicBezTo>
                  <a:cubicBezTo>
                    <a:pt x="0" y="734"/>
                    <a:pt x="201" y="935"/>
                    <a:pt x="463" y="935"/>
                  </a:cubicBezTo>
                  <a:cubicBezTo>
                    <a:pt x="725" y="935"/>
                    <a:pt x="934" y="734"/>
                    <a:pt x="934" y="472"/>
                  </a:cubicBezTo>
                  <a:cubicBezTo>
                    <a:pt x="934" y="210"/>
                    <a:pt x="725" y="0"/>
                    <a:pt x="4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3001950" y="1577750"/>
              <a:ext cx="41500" cy="41500"/>
            </a:xfrm>
            <a:custGeom>
              <a:avLst/>
              <a:gdLst/>
              <a:ahLst/>
              <a:cxnLst/>
              <a:rect l="l" t="t" r="r" b="b"/>
              <a:pathLst>
                <a:path w="1660" h="1660" extrusionOk="0">
                  <a:moveTo>
                    <a:pt x="830" y="1"/>
                  </a:moveTo>
                  <a:cubicBezTo>
                    <a:pt x="376" y="1"/>
                    <a:pt x="0" y="367"/>
                    <a:pt x="0" y="830"/>
                  </a:cubicBezTo>
                  <a:cubicBezTo>
                    <a:pt x="0" y="1284"/>
                    <a:pt x="376" y="1660"/>
                    <a:pt x="830" y="1660"/>
                  </a:cubicBezTo>
                  <a:cubicBezTo>
                    <a:pt x="1293" y="1660"/>
                    <a:pt x="1659" y="1284"/>
                    <a:pt x="1659" y="830"/>
                  </a:cubicBezTo>
                  <a:cubicBezTo>
                    <a:pt x="1659" y="367"/>
                    <a:pt x="1293"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3006325" y="1511175"/>
              <a:ext cx="31250" cy="31025"/>
            </a:xfrm>
            <a:custGeom>
              <a:avLst/>
              <a:gdLst/>
              <a:ahLst/>
              <a:cxnLst/>
              <a:rect l="l" t="t" r="r" b="b"/>
              <a:pathLst>
                <a:path w="1250" h="1241" extrusionOk="0">
                  <a:moveTo>
                    <a:pt x="621" y="0"/>
                  </a:moveTo>
                  <a:cubicBezTo>
                    <a:pt x="280" y="0"/>
                    <a:pt x="1" y="280"/>
                    <a:pt x="1" y="620"/>
                  </a:cubicBezTo>
                  <a:cubicBezTo>
                    <a:pt x="1" y="961"/>
                    <a:pt x="280" y="1240"/>
                    <a:pt x="621" y="1240"/>
                  </a:cubicBezTo>
                  <a:cubicBezTo>
                    <a:pt x="970" y="1240"/>
                    <a:pt x="1249" y="961"/>
                    <a:pt x="1249" y="620"/>
                  </a:cubicBezTo>
                  <a:cubicBezTo>
                    <a:pt x="1249" y="280"/>
                    <a:pt x="970" y="0"/>
                    <a:pt x="6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1902000" y="1373875"/>
              <a:ext cx="37150" cy="37125"/>
            </a:xfrm>
            <a:custGeom>
              <a:avLst/>
              <a:gdLst/>
              <a:ahLst/>
              <a:cxnLst/>
              <a:rect l="l" t="t" r="r" b="b"/>
              <a:pathLst>
                <a:path w="1486" h="1485" extrusionOk="0">
                  <a:moveTo>
                    <a:pt x="743" y="0"/>
                  </a:moveTo>
                  <a:cubicBezTo>
                    <a:pt x="324" y="0"/>
                    <a:pt x="1" y="341"/>
                    <a:pt x="1" y="742"/>
                  </a:cubicBezTo>
                  <a:cubicBezTo>
                    <a:pt x="1" y="1153"/>
                    <a:pt x="324" y="1485"/>
                    <a:pt x="743" y="1485"/>
                  </a:cubicBezTo>
                  <a:cubicBezTo>
                    <a:pt x="1153" y="1485"/>
                    <a:pt x="1485" y="1144"/>
                    <a:pt x="1485" y="742"/>
                  </a:cubicBezTo>
                  <a:cubicBezTo>
                    <a:pt x="1485" y="341"/>
                    <a:pt x="1153" y="0"/>
                    <a:pt x="7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1828200" y="1339825"/>
              <a:ext cx="65500" cy="65075"/>
            </a:xfrm>
            <a:custGeom>
              <a:avLst/>
              <a:gdLst/>
              <a:ahLst/>
              <a:cxnLst/>
              <a:rect l="l" t="t" r="r" b="b"/>
              <a:pathLst>
                <a:path w="2620" h="2603" extrusionOk="0">
                  <a:moveTo>
                    <a:pt x="1311" y="0"/>
                  </a:moveTo>
                  <a:cubicBezTo>
                    <a:pt x="602" y="0"/>
                    <a:pt x="17" y="564"/>
                    <a:pt x="9" y="1275"/>
                  </a:cubicBezTo>
                  <a:cubicBezTo>
                    <a:pt x="0" y="1991"/>
                    <a:pt x="568" y="2585"/>
                    <a:pt x="1284" y="2602"/>
                  </a:cubicBezTo>
                  <a:cubicBezTo>
                    <a:pt x="1289" y="2602"/>
                    <a:pt x="1294" y="2602"/>
                    <a:pt x="1300" y="2602"/>
                  </a:cubicBezTo>
                  <a:cubicBezTo>
                    <a:pt x="2009" y="2602"/>
                    <a:pt x="2593" y="2038"/>
                    <a:pt x="2602" y="1319"/>
                  </a:cubicBezTo>
                  <a:cubicBezTo>
                    <a:pt x="2620" y="603"/>
                    <a:pt x="2043" y="18"/>
                    <a:pt x="1327" y="0"/>
                  </a:cubicBezTo>
                  <a:cubicBezTo>
                    <a:pt x="1322" y="0"/>
                    <a:pt x="1316" y="0"/>
                    <a:pt x="13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1956350" y="1303150"/>
              <a:ext cx="27975" cy="27950"/>
            </a:xfrm>
            <a:custGeom>
              <a:avLst/>
              <a:gdLst/>
              <a:ahLst/>
              <a:cxnLst/>
              <a:rect l="l" t="t" r="r" b="b"/>
              <a:pathLst>
                <a:path w="1119" h="1118" extrusionOk="0">
                  <a:moveTo>
                    <a:pt x="559" y="0"/>
                  </a:moveTo>
                  <a:cubicBezTo>
                    <a:pt x="254" y="0"/>
                    <a:pt x="1" y="253"/>
                    <a:pt x="1" y="559"/>
                  </a:cubicBezTo>
                  <a:cubicBezTo>
                    <a:pt x="1" y="865"/>
                    <a:pt x="254" y="1118"/>
                    <a:pt x="559" y="1118"/>
                  </a:cubicBezTo>
                  <a:cubicBezTo>
                    <a:pt x="865" y="1118"/>
                    <a:pt x="1118" y="865"/>
                    <a:pt x="1118" y="559"/>
                  </a:cubicBezTo>
                  <a:cubicBezTo>
                    <a:pt x="1118" y="253"/>
                    <a:pt x="865" y="0"/>
                    <a:pt x="5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2260850" y="1240925"/>
              <a:ext cx="51975" cy="51975"/>
            </a:xfrm>
            <a:custGeom>
              <a:avLst/>
              <a:gdLst/>
              <a:ahLst/>
              <a:cxnLst/>
              <a:rect l="l" t="t" r="r" b="b"/>
              <a:pathLst>
                <a:path w="2079" h="2079" extrusionOk="0">
                  <a:moveTo>
                    <a:pt x="1039" y="1"/>
                  </a:moveTo>
                  <a:cubicBezTo>
                    <a:pt x="463" y="1"/>
                    <a:pt x="0" y="472"/>
                    <a:pt x="0" y="1040"/>
                  </a:cubicBezTo>
                  <a:cubicBezTo>
                    <a:pt x="0" y="1616"/>
                    <a:pt x="463" y="2079"/>
                    <a:pt x="1039" y="2079"/>
                  </a:cubicBezTo>
                  <a:cubicBezTo>
                    <a:pt x="1615" y="2079"/>
                    <a:pt x="2078" y="1607"/>
                    <a:pt x="2078" y="1040"/>
                  </a:cubicBezTo>
                  <a:cubicBezTo>
                    <a:pt x="2078" y="472"/>
                    <a:pt x="1615" y="1"/>
                    <a:pt x="10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2177900" y="1207100"/>
              <a:ext cx="48700" cy="48700"/>
            </a:xfrm>
            <a:custGeom>
              <a:avLst/>
              <a:gdLst/>
              <a:ahLst/>
              <a:cxnLst/>
              <a:rect l="l" t="t" r="r" b="b"/>
              <a:pathLst>
                <a:path w="1948" h="1948" extrusionOk="0">
                  <a:moveTo>
                    <a:pt x="969" y="0"/>
                  </a:moveTo>
                  <a:cubicBezTo>
                    <a:pt x="437" y="0"/>
                    <a:pt x="0" y="437"/>
                    <a:pt x="0" y="969"/>
                  </a:cubicBezTo>
                  <a:cubicBezTo>
                    <a:pt x="0" y="1511"/>
                    <a:pt x="437" y="1947"/>
                    <a:pt x="969" y="1947"/>
                  </a:cubicBezTo>
                  <a:cubicBezTo>
                    <a:pt x="1511" y="1947"/>
                    <a:pt x="1947" y="1511"/>
                    <a:pt x="1947" y="969"/>
                  </a:cubicBezTo>
                  <a:cubicBezTo>
                    <a:pt x="1947" y="437"/>
                    <a:pt x="1511" y="0"/>
                    <a:pt x="9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2334200" y="1195300"/>
              <a:ext cx="29500" cy="29500"/>
            </a:xfrm>
            <a:custGeom>
              <a:avLst/>
              <a:gdLst/>
              <a:ahLst/>
              <a:cxnLst/>
              <a:rect l="l" t="t" r="r" b="b"/>
              <a:pathLst>
                <a:path w="1180" h="1180" extrusionOk="0">
                  <a:moveTo>
                    <a:pt x="585" y="1"/>
                  </a:moveTo>
                  <a:cubicBezTo>
                    <a:pt x="262" y="1"/>
                    <a:pt x="0" y="263"/>
                    <a:pt x="0" y="595"/>
                  </a:cubicBezTo>
                  <a:cubicBezTo>
                    <a:pt x="0" y="918"/>
                    <a:pt x="262" y="1180"/>
                    <a:pt x="585" y="1180"/>
                  </a:cubicBezTo>
                  <a:cubicBezTo>
                    <a:pt x="917" y="1180"/>
                    <a:pt x="1179" y="918"/>
                    <a:pt x="1179" y="595"/>
                  </a:cubicBezTo>
                  <a:cubicBezTo>
                    <a:pt x="1179" y="263"/>
                    <a:pt x="908" y="1"/>
                    <a:pt x="5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2260425" y="1165850"/>
              <a:ext cx="38225" cy="38225"/>
            </a:xfrm>
            <a:custGeom>
              <a:avLst/>
              <a:gdLst/>
              <a:ahLst/>
              <a:cxnLst/>
              <a:rect l="l" t="t" r="r" b="b"/>
              <a:pathLst>
                <a:path w="1529" h="1529" extrusionOk="0">
                  <a:moveTo>
                    <a:pt x="760" y="0"/>
                  </a:moveTo>
                  <a:cubicBezTo>
                    <a:pt x="341" y="0"/>
                    <a:pt x="1" y="349"/>
                    <a:pt x="1" y="768"/>
                  </a:cubicBezTo>
                  <a:cubicBezTo>
                    <a:pt x="1" y="1188"/>
                    <a:pt x="341" y="1528"/>
                    <a:pt x="760" y="1528"/>
                  </a:cubicBezTo>
                  <a:cubicBezTo>
                    <a:pt x="1179" y="1528"/>
                    <a:pt x="1529" y="1188"/>
                    <a:pt x="1529" y="768"/>
                  </a:cubicBezTo>
                  <a:cubicBezTo>
                    <a:pt x="1529" y="349"/>
                    <a:pt x="1179" y="0"/>
                    <a:pt x="7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2189925" y="1279575"/>
              <a:ext cx="35625" cy="35375"/>
            </a:xfrm>
            <a:custGeom>
              <a:avLst/>
              <a:gdLst/>
              <a:ahLst/>
              <a:cxnLst/>
              <a:rect l="l" t="t" r="r" b="b"/>
              <a:pathLst>
                <a:path w="1425" h="1415" extrusionOk="0">
                  <a:moveTo>
                    <a:pt x="708" y="0"/>
                  </a:moveTo>
                  <a:cubicBezTo>
                    <a:pt x="315" y="0"/>
                    <a:pt x="1" y="315"/>
                    <a:pt x="1" y="707"/>
                  </a:cubicBezTo>
                  <a:cubicBezTo>
                    <a:pt x="1" y="1100"/>
                    <a:pt x="315" y="1415"/>
                    <a:pt x="708" y="1415"/>
                  </a:cubicBezTo>
                  <a:cubicBezTo>
                    <a:pt x="1101" y="1415"/>
                    <a:pt x="1424" y="1100"/>
                    <a:pt x="1424" y="707"/>
                  </a:cubicBezTo>
                  <a:cubicBezTo>
                    <a:pt x="1424" y="315"/>
                    <a:pt x="1101" y="0"/>
                    <a:pt x="7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2206075" y="1189425"/>
              <a:ext cx="19250" cy="19000"/>
            </a:xfrm>
            <a:custGeom>
              <a:avLst/>
              <a:gdLst/>
              <a:ahLst/>
              <a:cxnLst/>
              <a:rect l="l" t="t" r="r" b="b"/>
              <a:pathLst>
                <a:path w="770" h="760" extrusionOk="0">
                  <a:moveTo>
                    <a:pt x="385" y="0"/>
                  </a:moveTo>
                  <a:cubicBezTo>
                    <a:pt x="175" y="0"/>
                    <a:pt x="1" y="175"/>
                    <a:pt x="1" y="384"/>
                  </a:cubicBezTo>
                  <a:cubicBezTo>
                    <a:pt x="1" y="585"/>
                    <a:pt x="175" y="760"/>
                    <a:pt x="385" y="760"/>
                  </a:cubicBezTo>
                  <a:cubicBezTo>
                    <a:pt x="594" y="760"/>
                    <a:pt x="769" y="585"/>
                    <a:pt x="769" y="384"/>
                  </a:cubicBezTo>
                  <a:cubicBezTo>
                    <a:pt x="769" y="175"/>
                    <a:pt x="594" y="0"/>
                    <a:pt x="3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2037537" y="2268875"/>
              <a:ext cx="80575" cy="75300"/>
            </a:xfrm>
            <a:custGeom>
              <a:avLst/>
              <a:gdLst/>
              <a:ahLst/>
              <a:cxnLst/>
              <a:rect l="l" t="t" r="r" b="b"/>
              <a:pathLst>
                <a:path w="3223" h="3012" extrusionOk="0">
                  <a:moveTo>
                    <a:pt x="1603" y="1"/>
                  </a:moveTo>
                  <a:cubicBezTo>
                    <a:pt x="870" y="1"/>
                    <a:pt x="225" y="538"/>
                    <a:pt x="114" y="1283"/>
                  </a:cubicBezTo>
                  <a:cubicBezTo>
                    <a:pt x="1" y="2104"/>
                    <a:pt x="568" y="2873"/>
                    <a:pt x="1389" y="2995"/>
                  </a:cubicBezTo>
                  <a:cubicBezTo>
                    <a:pt x="1464" y="3006"/>
                    <a:pt x="1538" y="3011"/>
                    <a:pt x="1612" y="3011"/>
                  </a:cubicBezTo>
                  <a:cubicBezTo>
                    <a:pt x="2344" y="3011"/>
                    <a:pt x="2989" y="2474"/>
                    <a:pt x="3100" y="1720"/>
                  </a:cubicBezTo>
                  <a:cubicBezTo>
                    <a:pt x="3223" y="899"/>
                    <a:pt x="2646" y="131"/>
                    <a:pt x="1825" y="17"/>
                  </a:cubicBezTo>
                  <a:cubicBezTo>
                    <a:pt x="1751" y="6"/>
                    <a:pt x="1676" y="1"/>
                    <a:pt x="1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1948912" y="2270125"/>
              <a:ext cx="62450" cy="54525"/>
            </a:xfrm>
            <a:custGeom>
              <a:avLst/>
              <a:gdLst/>
              <a:ahLst/>
              <a:cxnLst/>
              <a:rect l="l" t="t" r="r" b="b"/>
              <a:pathLst>
                <a:path w="2498" h="2181" extrusionOk="0">
                  <a:moveTo>
                    <a:pt x="1247" y="0"/>
                  </a:moveTo>
                  <a:cubicBezTo>
                    <a:pt x="1054" y="0"/>
                    <a:pt x="859" y="51"/>
                    <a:pt x="682" y="159"/>
                  </a:cubicBezTo>
                  <a:cubicBezTo>
                    <a:pt x="166" y="474"/>
                    <a:pt x="1" y="1146"/>
                    <a:pt x="315" y="1661"/>
                  </a:cubicBezTo>
                  <a:cubicBezTo>
                    <a:pt x="520" y="1997"/>
                    <a:pt x="877" y="2181"/>
                    <a:pt x="1244" y="2181"/>
                  </a:cubicBezTo>
                  <a:cubicBezTo>
                    <a:pt x="1439" y="2181"/>
                    <a:pt x="1638" y="2129"/>
                    <a:pt x="1817" y="2019"/>
                  </a:cubicBezTo>
                  <a:cubicBezTo>
                    <a:pt x="2332" y="1714"/>
                    <a:pt x="2498" y="1041"/>
                    <a:pt x="2183" y="526"/>
                  </a:cubicBezTo>
                  <a:cubicBezTo>
                    <a:pt x="1977" y="188"/>
                    <a:pt x="1616" y="0"/>
                    <a:pt x="12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1932987" y="2343950"/>
              <a:ext cx="35400" cy="35400"/>
            </a:xfrm>
            <a:custGeom>
              <a:avLst/>
              <a:gdLst/>
              <a:ahLst/>
              <a:cxnLst/>
              <a:rect l="l" t="t" r="r" b="b"/>
              <a:pathLst>
                <a:path w="1416" h="1416" extrusionOk="0">
                  <a:moveTo>
                    <a:pt x="708" y="1"/>
                  </a:moveTo>
                  <a:cubicBezTo>
                    <a:pt x="315" y="1"/>
                    <a:pt x="1" y="315"/>
                    <a:pt x="1" y="708"/>
                  </a:cubicBezTo>
                  <a:cubicBezTo>
                    <a:pt x="1" y="1101"/>
                    <a:pt x="315" y="1415"/>
                    <a:pt x="708" y="1415"/>
                  </a:cubicBezTo>
                  <a:cubicBezTo>
                    <a:pt x="1101" y="1415"/>
                    <a:pt x="1416" y="1101"/>
                    <a:pt x="1416" y="708"/>
                  </a:cubicBezTo>
                  <a:cubicBezTo>
                    <a:pt x="1416" y="315"/>
                    <a:pt x="1101" y="1"/>
                    <a:pt x="7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1972725" y="2398525"/>
              <a:ext cx="20775" cy="20750"/>
            </a:xfrm>
            <a:custGeom>
              <a:avLst/>
              <a:gdLst/>
              <a:ahLst/>
              <a:cxnLst/>
              <a:rect l="l" t="t" r="r" b="b"/>
              <a:pathLst>
                <a:path w="831" h="830" extrusionOk="0">
                  <a:moveTo>
                    <a:pt x="420" y="0"/>
                  </a:moveTo>
                  <a:cubicBezTo>
                    <a:pt x="184" y="0"/>
                    <a:pt x="1" y="184"/>
                    <a:pt x="1" y="411"/>
                  </a:cubicBezTo>
                  <a:cubicBezTo>
                    <a:pt x="1" y="647"/>
                    <a:pt x="184" y="830"/>
                    <a:pt x="420" y="830"/>
                  </a:cubicBezTo>
                  <a:cubicBezTo>
                    <a:pt x="647" y="830"/>
                    <a:pt x="830" y="647"/>
                    <a:pt x="830" y="411"/>
                  </a:cubicBezTo>
                  <a:cubicBezTo>
                    <a:pt x="830" y="184"/>
                    <a:pt x="647" y="0"/>
                    <a:pt x="420" y="0"/>
                  </a:cubicBezTo>
                  <a:close/>
                </a:path>
              </a:pathLst>
            </a:custGeom>
            <a:solidFill>
              <a:srgbClr val="FD9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2082075" y="2327575"/>
              <a:ext cx="31025" cy="31025"/>
            </a:xfrm>
            <a:custGeom>
              <a:avLst/>
              <a:gdLst/>
              <a:ahLst/>
              <a:cxnLst/>
              <a:rect l="l" t="t" r="r" b="b"/>
              <a:pathLst>
                <a:path w="1241" h="1241" extrusionOk="0">
                  <a:moveTo>
                    <a:pt x="620" y="1"/>
                  </a:moveTo>
                  <a:cubicBezTo>
                    <a:pt x="271" y="1"/>
                    <a:pt x="0" y="280"/>
                    <a:pt x="0" y="621"/>
                  </a:cubicBezTo>
                  <a:cubicBezTo>
                    <a:pt x="0" y="970"/>
                    <a:pt x="271" y="1241"/>
                    <a:pt x="620" y="1241"/>
                  </a:cubicBezTo>
                  <a:cubicBezTo>
                    <a:pt x="969" y="1241"/>
                    <a:pt x="1240" y="961"/>
                    <a:pt x="1240" y="621"/>
                  </a:cubicBezTo>
                  <a:cubicBezTo>
                    <a:pt x="1240" y="280"/>
                    <a:pt x="969" y="1"/>
                    <a:pt x="620" y="1"/>
                  </a:cubicBezTo>
                  <a:close/>
                </a:path>
              </a:pathLst>
            </a:custGeom>
            <a:solidFill>
              <a:srgbClr val="FD9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2888637" y="2051450"/>
              <a:ext cx="32750" cy="32750"/>
            </a:xfrm>
            <a:custGeom>
              <a:avLst/>
              <a:gdLst/>
              <a:ahLst/>
              <a:cxnLst/>
              <a:rect l="l" t="t" r="r" b="b"/>
              <a:pathLst>
                <a:path w="1310" h="1310" extrusionOk="0">
                  <a:moveTo>
                    <a:pt x="655" y="0"/>
                  </a:moveTo>
                  <a:cubicBezTo>
                    <a:pt x="297" y="0"/>
                    <a:pt x="0" y="288"/>
                    <a:pt x="0" y="655"/>
                  </a:cubicBezTo>
                  <a:cubicBezTo>
                    <a:pt x="0" y="1013"/>
                    <a:pt x="297" y="1310"/>
                    <a:pt x="655" y="1310"/>
                  </a:cubicBezTo>
                  <a:cubicBezTo>
                    <a:pt x="1022" y="1310"/>
                    <a:pt x="1310" y="1013"/>
                    <a:pt x="1310" y="655"/>
                  </a:cubicBezTo>
                  <a:cubicBezTo>
                    <a:pt x="1310" y="306"/>
                    <a:pt x="1031" y="9"/>
                    <a:pt x="6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2922037" y="2104925"/>
              <a:ext cx="50000" cy="50225"/>
            </a:xfrm>
            <a:custGeom>
              <a:avLst/>
              <a:gdLst/>
              <a:ahLst/>
              <a:cxnLst/>
              <a:rect l="l" t="t" r="r" b="b"/>
              <a:pathLst>
                <a:path w="2000" h="2009" extrusionOk="0">
                  <a:moveTo>
                    <a:pt x="1004" y="0"/>
                  </a:moveTo>
                  <a:cubicBezTo>
                    <a:pt x="446" y="0"/>
                    <a:pt x="0" y="446"/>
                    <a:pt x="0" y="1005"/>
                  </a:cubicBezTo>
                  <a:cubicBezTo>
                    <a:pt x="0" y="1563"/>
                    <a:pt x="446" y="2009"/>
                    <a:pt x="1004" y="2009"/>
                  </a:cubicBezTo>
                  <a:cubicBezTo>
                    <a:pt x="1555" y="2009"/>
                    <a:pt x="2000" y="1563"/>
                    <a:pt x="2000" y="1005"/>
                  </a:cubicBezTo>
                  <a:cubicBezTo>
                    <a:pt x="2000" y="446"/>
                    <a:pt x="1546" y="0"/>
                    <a:pt x="10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2856987" y="2165400"/>
              <a:ext cx="27950" cy="27950"/>
            </a:xfrm>
            <a:custGeom>
              <a:avLst/>
              <a:gdLst/>
              <a:ahLst/>
              <a:cxnLst/>
              <a:rect l="l" t="t" r="r" b="b"/>
              <a:pathLst>
                <a:path w="1118" h="1118" extrusionOk="0">
                  <a:moveTo>
                    <a:pt x="559" y="0"/>
                  </a:moveTo>
                  <a:cubicBezTo>
                    <a:pt x="254" y="0"/>
                    <a:pt x="0" y="253"/>
                    <a:pt x="0" y="559"/>
                  </a:cubicBezTo>
                  <a:cubicBezTo>
                    <a:pt x="0" y="864"/>
                    <a:pt x="254" y="1118"/>
                    <a:pt x="559" y="1118"/>
                  </a:cubicBezTo>
                  <a:cubicBezTo>
                    <a:pt x="865" y="1118"/>
                    <a:pt x="1118" y="864"/>
                    <a:pt x="1118" y="559"/>
                  </a:cubicBezTo>
                  <a:cubicBezTo>
                    <a:pt x="1118" y="245"/>
                    <a:pt x="865" y="0"/>
                    <a:pt x="5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2926637" y="2175650"/>
              <a:ext cx="29725" cy="29500"/>
            </a:xfrm>
            <a:custGeom>
              <a:avLst/>
              <a:gdLst/>
              <a:ahLst/>
              <a:cxnLst/>
              <a:rect l="l" t="t" r="r" b="b"/>
              <a:pathLst>
                <a:path w="1189" h="1180" extrusionOk="0">
                  <a:moveTo>
                    <a:pt x="595" y="0"/>
                  </a:moveTo>
                  <a:cubicBezTo>
                    <a:pt x="263" y="0"/>
                    <a:pt x="1" y="262"/>
                    <a:pt x="1" y="585"/>
                  </a:cubicBezTo>
                  <a:cubicBezTo>
                    <a:pt x="1" y="917"/>
                    <a:pt x="263" y="1179"/>
                    <a:pt x="595" y="1179"/>
                  </a:cubicBezTo>
                  <a:cubicBezTo>
                    <a:pt x="918" y="1179"/>
                    <a:pt x="1188" y="917"/>
                    <a:pt x="1188" y="585"/>
                  </a:cubicBezTo>
                  <a:cubicBezTo>
                    <a:pt x="1188" y="271"/>
                    <a:pt x="909"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2844112" y="2243525"/>
              <a:ext cx="41500" cy="41500"/>
            </a:xfrm>
            <a:custGeom>
              <a:avLst/>
              <a:gdLst/>
              <a:ahLst/>
              <a:cxnLst/>
              <a:rect l="l" t="t" r="r" b="b"/>
              <a:pathLst>
                <a:path w="1660" h="1660" extrusionOk="0">
                  <a:moveTo>
                    <a:pt x="830" y="1"/>
                  </a:moveTo>
                  <a:cubicBezTo>
                    <a:pt x="376" y="1"/>
                    <a:pt x="0" y="368"/>
                    <a:pt x="0" y="830"/>
                  </a:cubicBezTo>
                  <a:cubicBezTo>
                    <a:pt x="0" y="1285"/>
                    <a:pt x="376" y="1660"/>
                    <a:pt x="830" y="1660"/>
                  </a:cubicBezTo>
                  <a:cubicBezTo>
                    <a:pt x="1284" y="1660"/>
                    <a:pt x="1659" y="1285"/>
                    <a:pt x="1659" y="830"/>
                  </a:cubicBezTo>
                  <a:cubicBezTo>
                    <a:pt x="1659" y="368"/>
                    <a:pt x="1284" y="1"/>
                    <a:pt x="8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2432425" y="2327525"/>
              <a:ext cx="51750" cy="47500"/>
            </a:xfrm>
            <a:custGeom>
              <a:avLst/>
              <a:gdLst/>
              <a:ahLst/>
              <a:cxnLst/>
              <a:rect l="l" t="t" r="r" b="b"/>
              <a:pathLst>
                <a:path w="2070" h="1900" extrusionOk="0">
                  <a:moveTo>
                    <a:pt x="1032" y="1"/>
                  </a:moveTo>
                  <a:cubicBezTo>
                    <a:pt x="590" y="1"/>
                    <a:pt x="197" y="311"/>
                    <a:pt x="105" y="762"/>
                  </a:cubicBezTo>
                  <a:cubicBezTo>
                    <a:pt x="0" y="1277"/>
                    <a:pt x="332" y="1775"/>
                    <a:pt x="847" y="1880"/>
                  </a:cubicBezTo>
                  <a:cubicBezTo>
                    <a:pt x="911" y="1893"/>
                    <a:pt x="975" y="1899"/>
                    <a:pt x="1038" y="1899"/>
                  </a:cubicBezTo>
                  <a:cubicBezTo>
                    <a:pt x="1480" y="1899"/>
                    <a:pt x="1873" y="1589"/>
                    <a:pt x="1965" y="1138"/>
                  </a:cubicBezTo>
                  <a:cubicBezTo>
                    <a:pt x="2069" y="623"/>
                    <a:pt x="1738" y="116"/>
                    <a:pt x="1223" y="20"/>
                  </a:cubicBezTo>
                  <a:cubicBezTo>
                    <a:pt x="1158" y="7"/>
                    <a:pt x="1095" y="1"/>
                    <a:pt x="1032" y="1"/>
                  </a:cubicBezTo>
                  <a:close/>
                </a:path>
              </a:pathLst>
            </a:custGeom>
            <a:solidFill>
              <a:srgbClr val="FD9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2483525" y="2385425"/>
              <a:ext cx="48725" cy="48475"/>
            </a:xfrm>
            <a:custGeom>
              <a:avLst/>
              <a:gdLst/>
              <a:ahLst/>
              <a:cxnLst/>
              <a:rect l="l" t="t" r="r" b="b"/>
              <a:pathLst>
                <a:path w="1949" h="1939" extrusionOk="0">
                  <a:moveTo>
                    <a:pt x="970" y="1"/>
                  </a:moveTo>
                  <a:cubicBezTo>
                    <a:pt x="437" y="1"/>
                    <a:pt x="1" y="437"/>
                    <a:pt x="1" y="970"/>
                  </a:cubicBezTo>
                  <a:cubicBezTo>
                    <a:pt x="1" y="1502"/>
                    <a:pt x="437" y="1939"/>
                    <a:pt x="970" y="1939"/>
                  </a:cubicBezTo>
                  <a:cubicBezTo>
                    <a:pt x="1511" y="1939"/>
                    <a:pt x="1948" y="1502"/>
                    <a:pt x="1948" y="970"/>
                  </a:cubicBezTo>
                  <a:cubicBezTo>
                    <a:pt x="1948" y="437"/>
                    <a:pt x="1511" y="1"/>
                    <a:pt x="970" y="1"/>
                  </a:cubicBezTo>
                  <a:close/>
                </a:path>
              </a:pathLst>
            </a:custGeom>
            <a:solidFill>
              <a:srgbClr val="FD9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a:off x="-2380050" y="2398750"/>
              <a:ext cx="23600" cy="23375"/>
            </a:xfrm>
            <a:custGeom>
              <a:avLst/>
              <a:gdLst/>
              <a:ahLst/>
              <a:cxnLst/>
              <a:rect l="l" t="t" r="r" b="b"/>
              <a:pathLst>
                <a:path w="944" h="935" extrusionOk="0">
                  <a:moveTo>
                    <a:pt x="472" y="0"/>
                  </a:moveTo>
                  <a:cubicBezTo>
                    <a:pt x="210" y="0"/>
                    <a:pt x="1" y="210"/>
                    <a:pt x="1" y="472"/>
                  </a:cubicBezTo>
                  <a:cubicBezTo>
                    <a:pt x="1" y="725"/>
                    <a:pt x="210" y="934"/>
                    <a:pt x="472" y="934"/>
                  </a:cubicBezTo>
                  <a:cubicBezTo>
                    <a:pt x="725" y="934"/>
                    <a:pt x="944" y="725"/>
                    <a:pt x="944" y="472"/>
                  </a:cubicBezTo>
                  <a:cubicBezTo>
                    <a:pt x="944" y="210"/>
                    <a:pt x="725" y="0"/>
                    <a:pt x="472" y="0"/>
                  </a:cubicBezTo>
                  <a:close/>
                </a:path>
              </a:pathLst>
            </a:custGeom>
            <a:solidFill>
              <a:srgbClr val="FD9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2414100" y="2441300"/>
              <a:ext cx="26650" cy="26675"/>
            </a:xfrm>
            <a:custGeom>
              <a:avLst/>
              <a:gdLst/>
              <a:ahLst/>
              <a:cxnLst/>
              <a:rect l="l" t="t" r="r" b="b"/>
              <a:pathLst>
                <a:path w="1066" h="1067" extrusionOk="0">
                  <a:moveTo>
                    <a:pt x="533" y="1"/>
                  </a:moveTo>
                  <a:cubicBezTo>
                    <a:pt x="236" y="1"/>
                    <a:pt x="1" y="245"/>
                    <a:pt x="1" y="533"/>
                  </a:cubicBezTo>
                  <a:cubicBezTo>
                    <a:pt x="1" y="830"/>
                    <a:pt x="236" y="1066"/>
                    <a:pt x="533" y="1066"/>
                  </a:cubicBezTo>
                  <a:cubicBezTo>
                    <a:pt x="830" y="1066"/>
                    <a:pt x="1066" y="830"/>
                    <a:pt x="1066" y="533"/>
                  </a:cubicBezTo>
                  <a:cubicBezTo>
                    <a:pt x="1066" y="245"/>
                    <a:pt x="830" y="1"/>
                    <a:pt x="533" y="1"/>
                  </a:cubicBezTo>
                  <a:close/>
                </a:path>
              </a:pathLst>
            </a:custGeom>
            <a:solidFill>
              <a:srgbClr val="FD9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1854625" y="2060175"/>
              <a:ext cx="42600" cy="42600"/>
            </a:xfrm>
            <a:custGeom>
              <a:avLst/>
              <a:gdLst/>
              <a:ahLst/>
              <a:cxnLst/>
              <a:rect l="l" t="t" r="r" b="b"/>
              <a:pathLst>
                <a:path w="1704" h="1704" extrusionOk="0">
                  <a:moveTo>
                    <a:pt x="872" y="0"/>
                  </a:moveTo>
                  <a:cubicBezTo>
                    <a:pt x="867" y="0"/>
                    <a:pt x="862" y="0"/>
                    <a:pt x="856" y="0"/>
                  </a:cubicBezTo>
                  <a:cubicBezTo>
                    <a:pt x="385" y="0"/>
                    <a:pt x="1" y="376"/>
                    <a:pt x="1" y="847"/>
                  </a:cubicBezTo>
                  <a:cubicBezTo>
                    <a:pt x="1" y="1319"/>
                    <a:pt x="385" y="1703"/>
                    <a:pt x="856" y="1703"/>
                  </a:cubicBezTo>
                  <a:cubicBezTo>
                    <a:pt x="1328" y="1703"/>
                    <a:pt x="1703" y="1319"/>
                    <a:pt x="1703" y="847"/>
                  </a:cubicBezTo>
                  <a:cubicBezTo>
                    <a:pt x="1703" y="373"/>
                    <a:pt x="1336" y="0"/>
                    <a:pt x="8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1854850" y="1832500"/>
              <a:ext cx="31250" cy="31225"/>
            </a:xfrm>
            <a:custGeom>
              <a:avLst/>
              <a:gdLst/>
              <a:ahLst/>
              <a:cxnLst/>
              <a:rect l="l" t="t" r="r" b="b"/>
              <a:pathLst>
                <a:path w="1250" h="1249" extrusionOk="0">
                  <a:moveTo>
                    <a:pt x="621" y="0"/>
                  </a:moveTo>
                  <a:cubicBezTo>
                    <a:pt x="280" y="0"/>
                    <a:pt x="1" y="289"/>
                    <a:pt x="1" y="629"/>
                  </a:cubicBezTo>
                  <a:cubicBezTo>
                    <a:pt x="1" y="978"/>
                    <a:pt x="280" y="1249"/>
                    <a:pt x="621" y="1249"/>
                  </a:cubicBezTo>
                  <a:cubicBezTo>
                    <a:pt x="970" y="1249"/>
                    <a:pt x="1249" y="961"/>
                    <a:pt x="1249" y="629"/>
                  </a:cubicBezTo>
                  <a:cubicBezTo>
                    <a:pt x="1249" y="289"/>
                    <a:pt x="970" y="0"/>
                    <a:pt x="6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1845900" y="1907675"/>
              <a:ext cx="82325" cy="73725"/>
            </a:xfrm>
            <a:custGeom>
              <a:avLst/>
              <a:gdLst/>
              <a:ahLst/>
              <a:cxnLst/>
              <a:rect l="l" t="t" r="r" b="b"/>
              <a:pathLst>
                <a:path w="3293" h="2949" extrusionOk="0">
                  <a:moveTo>
                    <a:pt x="1646" y="0"/>
                  </a:moveTo>
                  <a:cubicBezTo>
                    <a:pt x="1308" y="0"/>
                    <a:pt x="969" y="116"/>
                    <a:pt x="691" y="355"/>
                  </a:cubicBezTo>
                  <a:cubicBezTo>
                    <a:pt x="71" y="879"/>
                    <a:pt x="1" y="1813"/>
                    <a:pt x="525" y="2433"/>
                  </a:cubicBezTo>
                  <a:cubicBezTo>
                    <a:pt x="817" y="2774"/>
                    <a:pt x="1228" y="2948"/>
                    <a:pt x="1642" y="2948"/>
                  </a:cubicBezTo>
                  <a:cubicBezTo>
                    <a:pt x="1982" y="2948"/>
                    <a:pt x="2323" y="2830"/>
                    <a:pt x="2603" y="2590"/>
                  </a:cubicBezTo>
                  <a:cubicBezTo>
                    <a:pt x="3223" y="2066"/>
                    <a:pt x="3293" y="1132"/>
                    <a:pt x="2769" y="512"/>
                  </a:cubicBezTo>
                  <a:cubicBezTo>
                    <a:pt x="2475" y="175"/>
                    <a:pt x="2062" y="0"/>
                    <a:pt x="16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1785200" y="2012575"/>
              <a:ext cx="23375" cy="23600"/>
            </a:xfrm>
            <a:custGeom>
              <a:avLst/>
              <a:gdLst/>
              <a:ahLst/>
              <a:cxnLst/>
              <a:rect l="l" t="t" r="r" b="b"/>
              <a:pathLst>
                <a:path w="935" h="944" extrusionOk="0">
                  <a:moveTo>
                    <a:pt x="472" y="1"/>
                  </a:moveTo>
                  <a:cubicBezTo>
                    <a:pt x="210" y="1"/>
                    <a:pt x="0" y="210"/>
                    <a:pt x="0" y="472"/>
                  </a:cubicBezTo>
                  <a:cubicBezTo>
                    <a:pt x="0" y="734"/>
                    <a:pt x="210" y="944"/>
                    <a:pt x="472" y="944"/>
                  </a:cubicBezTo>
                  <a:cubicBezTo>
                    <a:pt x="734" y="944"/>
                    <a:pt x="934" y="734"/>
                    <a:pt x="934" y="472"/>
                  </a:cubicBezTo>
                  <a:cubicBezTo>
                    <a:pt x="934" y="219"/>
                    <a:pt x="734" y="1"/>
                    <a:pt x="4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3054125" y="2736875"/>
              <a:ext cx="943250" cy="695725"/>
            </a:xfrm>
            <a:custGeom>
              <a:avLst/>
              <a:gdLst/>
              <a:ahLst/>
              <a:cxnLst/>
              <a:rect l="l" t="t" r="r" b="b"/>
              <a:pathLst>
                <a:path w="37730" h="27829" extrusionOk="0">
                  <a:moveTo>
                    <a:pt x="14747" y="0"/>
                  </a:moveTo>
                  <a:cubicBezTo>
                    <a:pt x="9594" y="0"/>
                    <a:pt x="5155" y="2109"/>
                    <a:pt x="3179" y="6034"/>
                  </a:cubicBezTo>
                  <a:cubicBezTo>
                    <a:pt x="1" y="12364"/>
                    <a:pt x="4436" y="21035"/>
                    <a:pt x="13098" y="25383"/>
                  </a:cubicBezTo>
                  <a:cubicBezTo>
                    <a:pt x="16390" y="27036"/>
                    <a:pt x="19818" y="27828"/>
                    <a:pt x="22977" y="27828"/>
                  </a:cubicBezTo>
                  <a:cubicBezTo>
                    <a:pt x="28132" y="27828"/>
                    <a:pt x="32572" y="25719"/>
                    <a:pt x="34543" y="21795"/>
                  </a:cubicBezTo>
                  <a:cubicBezTo>
                    <a:pt x="37730" y="15464"/>
                    <a:pt x="33285" y="6802"/>
                    <a:pt x="24624" y="2445"/>
                  </a:cubicBezTo>
                  <a:cubicBezTo>
                    <a:pt x="21332" y="793"/>
                    <a:pt x="17905" y="0"/>
                    <a:pt x="147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2976200" y="2267775"/>
              <a:ext cx="1098450" cy="1123550"/>
            </a:xfrm>
            <a:custGeom>
              <a:avLst/>
              <a:gdLst/>
              <a:ahLst/>
              <a:cxnLst/>
              <a:rect l="l" t="t" r="r" b="b"/>
              <a:pathLst>
                <a:path w="43938" h="44942" extrusionOk="0">
                  <a:moveTo>
                    <a:pt x="13989" y="0"/>
                  </a:moveTo>
                  <a:cubicBezTo>
                    <a:pt x="5021" y="5510"/>
                    <a:pt x="2061" y="17909"/>
                    <a:pt x="1" y="27321"/>
                  </a:cubicBezTo>
                  <a:cubicBezTo>
                    <a:pt x="1276" y="33879"/>
                    <a:pt x="4506" y="40323"/>
                    <a:pt x="11797" y="43440"/>
                  </a:cubicBezTo>
                  <a:cubicBezTo>
                    <a:pt x="14278" y="44497"/>
                    <a:pt x="16666" y="44941"/>
                    <a:pt x="18976" y="44941"/>
                  </a:cubicBezTo>
                  <a:cubicBezTo>
                    <a:pt x="22602" y="44941"/>
                    <a:pt x="26037" y="43846"/>
                    <a:pt x="29339" y="42305"/>
                  </a:cubicBezTo>
                  <a:cubicBezTo>
                    <a:pt x="35757" y="35005"/>
                    <a:pt x="43938" y="25287"/>
                    <a:pt x="43266" y="14739"/>
                  </a:cubicBezTo>
                  <a:cubicBezTo>
                    <a:pt x="32482" y="13281"/>
                    <a:pt x="21585" y="7789"/>
                    <a:pt x="13989" y="0"/>
                  </a:cubicBezTo>
                  <a:close/>
                </a:path>
              </a:pathLst>
            </a:custGeom>
            <a:solidFill>
              <a:srgbClr val="FD9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2976400" y="2419250"/>
              <a:ext cx="1082300" cy="971950"/>
            </a:xfrm>
            <a:custGeom>
              <a:avLst/>
              <a:gdLst/>
              <a:ahLst/>
              <a:cxnLst/>
              <a:rect l="l" t="t" r="r" b="b"/>
              <a:pathLst>
                <a:path w="43292" h="38878" extrusionOk="0">
                  <a:moveTo>
                    <a:pt x="7727" y="1"/>
                  </a:moveTo>
                  <a:cubicBezTo>
                    <a:pt x="3423" y="6192"/>
                    <a:pt x="1484" y="14495"/>
                    <a:pt x="0" y="21254"/>
                  </a:cubicBezTo>
                  <a:cubicBezTo>
                    <a:pt x="1275" y="27820"/>
                    <a:pt x="4506" y="34264"/>
                    <a:pt x="11796" y="37372"/>
                  </a:cubicBezTo>
                  <a:cubicBezTo>
                    <a:pt x="14276" y="38432"/>
                    <a:pt x="16663" y="38877"/>
                    <a:pt x="18972" y="38877"/>
                  </a:cubicBezTo>
                  <a:cubicBezTo>
                    <a:pt x="22599" y="38877"/>
                    <a:pt x="26032" y="37779"/>
                    <a:pt x="29329" y="36237"/>
                  </a:cubicBezTo>
                  <a:cubicBezTo>
                    <a:pt x="35415" y="29313"/>
                    <a:pt x="43073" y="20250"/>
                    <a:pt x="43291" y="10339"/>
                  </a:cubicBezTo>
                  <a:lnTo>
                    <a:pt x="43291" y="10339"/>
                  </a:lnTo>
                  <a:cubicBezTo>
                    <a:pt x="40608" y="12897"/>
                    <a:pt x="36980" y="13901"/>
                    <a:pt x="33125" y="13901"/>
                  </a:cubicBezTo>
                  <a:cubicBezTo>
                    <a:pt x="27333" y="13901"/>
                    <a:pt x="21029" y="11633"/>
                    <a:pt x="16651" y="8960"/>
                  </a:cubicBezTo>
                  <a:cubicBezTo>
                    <a:pt x="12993" y="6847"/>
                    <a:pt x="9832" y="3729"/>
                    <a:pt x="77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2976200" y="2267550"/>
              <a:ext cx="930375" cy="1123575"/>
            </a:xfrm>
            <a:custGeom>
              <a:avLst/>
              <a:gdLst/>
              <a:ahLst/>
              <a:cxnLst/>
              <a:rect l="l" t="t" r="r" b="b"/>
              <a:pathLst>
                <a:path w="37215" h="44943" extrusionOk="0">
                  <a:moveTo>
                    <a:pt x="13980" y="0"/>
                  </a:moveTo>
                  <a:cubicBezTo>
                    <a:pt x="5021" y="5519"/>
                    <a:pt x="2061" y="17918"/>
                    <a:pt x="1" y="27330"/>
                  </a:cubicBezTo>
                  <a:cubicBezTo>
                    <a:pt x="1276" y="33897"/>
                    <a:pt x="4506" y="40341"/>
                    <a:pt x="11797" y="43449"/>
                  </a:cubicBezTo>
                  <a:cubicBezTo>
                    <a:pt x="14264" y="44502"/>
                    <a:pt x="16638" y="44943"/>
                    <a:pt x="18944" y="44943"/>
                  </a:cubicBezTo>
                  <a:cubicBezTo>
                    <a:pt x="18989" y="44943"/>
                    <a:pt x="19034" y="44942"/>
                    <a:pt x="19079" y="44942"/>
                  </a:cubicBezTo>
                  <a:cubicBezTo>
                    <a:pt x="27837" y="36184"/>
                    <a:pt x="34770" y="25855"/>
                    <a:pt x="37215" y="13508"/>
                  </a:cubicBezTo>
                  <a:cubicBezTo>
                    <a:pt x="28518" y="11151"/>
                    <a:pt x="20153" y="6340"/>
                    <a:pt x="139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a:off x="-2976200" y="2267550"/>
              <a:ext cx="677375" cy="1065275"/>
            </a:xfrm>
            <a:custGeom>
              <a:avLst/>
              <a:gdLst/>
              <a:ahLst/>
              <a:cxnLst/>
              <a:rect l="l" t="t" r="r" b="b"/>
              <a:pathLst>
                <a:path w="27095" h="42611" extrusionOk="0">
                  <a:moveTo>
                    <a:pt x="13980" y="0"/>
                  </a:moveTo>
                  <a:cubicBezTo>
                    <a:pt x="5021" y="5519"/>
                    <a:pt x="2061" y="17918"/>
                    <a:pt x="1" y="27313"/>
                  </a:cubicBezTo>
                  <a:cubicBezTo>
                    <a:pt x="1162" y="33355"/>
                    <a:pt x="3991" y="39267"/>
                    <a:pt x="10086" y="42611"/>
                  </a:cubicBezTo>
                  <a:cubicBezTo>
                    <a:pt x="12932" y="30142"/>
                    <a:pt x="17508" y="18389"/>
                    <a:pt x="27095" y="9579"/>
                  </a:cubicBezTo>
                  <a:cubicBezTo>
                    <a:pt x="22214" y="7073"/>
                    <a:pt x="17700" y="3807"/>
                    <a:pt x="139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a:off x="-2783000" y="2267975"/>
              <a:ext cx="889100" cy="499175"/>
            </a:xfrm>
            <a:custGeom>
              <a:avLst/>
              <a:gdLst/>
              <a:ahLst/>
              <a:cxnLst/>
              <a:rect l="l" t="t" r="r" b="b"/>
              <a:pathLst>
                <a:path w="35564" h="19967" extrusionOk="0">
                  <a:moveTo>
                    <a:pt x="6252" y="1"/>
                  </a:moveTo>
                  <a:cubicBezTo>
                    <a:pt x="3729" y="1555"/>
                    <a:pt x="1677" y="3659"/>
                    <a:pt x="0" y="6087"/>
                  </a:cubicBezTo>
                  <a:cubicBezTo>
                    <a:pt x="2105" y="9807"/>
                    <a:pt x="5265" y="12924"/>
                    <a:pt x="8924" y="15046"/>
                  </a:cubicBezTo>
                  <a:cubicBezTo>
                    <a:pt x="13300" y="17702"/>
                    <a:pt x="19597" y="19966"/>
                    <a:pt x="25385" y="19966"/>
                  </a:cubicBezTo>
                  <a:cubicBezTo>
                    <a:pt x="29241" y="19966"/>
                    <a:pt x="32870" y="18961"/>
                    <a:pt x="35555" y="16399"/>
                  </a:cubicBezTo>
                  <a:cubicBezTo>
                    <a:pt x="35564" y="15840"/>
                    <a:pt x="35555" y="15281"/>
                    <a:pt x="35520" y="14731"/>
                  </a:cubicBezTo>
                  <a:cubicBezTo>
                    <a:pt x="24745" y="13264"/>
                    <a:pt x="13848" y="7772"/>
                    <a:pt x="62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4"/>
            <p:cNvSpPr/>
            <p:nvPr/>
          </p:nvSpPr>
          <p:spPr>
            <a:xfrm>
              <a:off x="-2971600" y="2272525"/>
              <a:ext cx="693525" cy="1069350"/>
            </a:xfrm>
            <a:custGeom>
              <a:avLst/>
              <a:gdLst/>
              <a:ahLst/>
              <a:cxnLst/>
              <a:rect l="l" t="t" r="r" b="b"/>
              <a:pathLst>
                <a:path w="27741" h="42774" extrusionOk="0">
                  <a:moveTo>
                    <a:pt x="17507" y="4482"/>
                  </a:moveTo>
                  <a:lnTo>
                    <a:pt x="17507" y="4482"/>
                  </a:lnTo>
                  <a:cubicBezTo>
                    <a:pt x="15272" y="10166"/>
                    <a:pt x="13979" y="16130"/>
                    <a:pt x="13045" y="22119"/>
                  </a:cubicBezTo>
                  <a:cubicBezTo>
                    <a:pt x="9256" y="25691"/>
                    <a:pt x="5641" y="29506"/>
                    <a:pt x="2768" y="33916"/>
                  </a:cubicBezTo>
                  <a:cubicBezTo>
                    <a:pt x="3641" y="28258"/>
                    <a:pt x="4628" y="21910"/>
                    <a:pt x="6418" y="15929"/>
                  </a:cubicBezTo>
                  <a:cubicBezTo>
                    <a:pt x="9247" y="11764"/>
                    <a:pt x="12862" y="8062"/>
                    <a:pt x="17507" y="4482"/>
                  </a:cubicBezTo>
                  <a:close/>
                  <a:moveTo>
                    <a:pt x="26937" y="10314"/>
                  </a:moveTo>
                  <a:lnTo>
                    <a:pt x="26937" y="10314"/>
                  </a:lnTo>
                  <a:cubicBezTo>
                    <a:pt x="26448" y="13772"/>
                    <a:pt x="26142" y="17308"/>
                    <a:pt x="25846" y="20722"/>
                  </a:cubicBezTo>
                  <a:cubicBezTo>
                    <a:pt x="25636" y="23167"/>
                    <a:pt x="25418" y="25647"/>
                    <a:pt x="25138" y="28127"/>
                  </a:cubicBezTo>
                  <a:cubicBezTo>
                    <a:pt x="22580" y="30729"/>
                    <a:pt x="19943" y="33235"/>
                    <a:pt x="17332" y="35706"/>
                  </a:cubicBezTo>
                  <a:cubicBezTo>
                    <a:pt x="15315" y="37627"/>
                    <a:pt x="13228" y="39609"/>
                    <a:pt x="11211" y="41600"/>
                  </a:cubicBezTo>
                  <a:cubicBezTo>
                    <a:pt x="11613" y="38718"/>
                    <a:pt x="11962" y="35811"/>
                    <a:pt x="12303" y="32982"/>
                  </a:cubicBezTo>
                  <a:cubicBezTo>
                    <a:pt x="12713" y="29498"/>
                    <a:pt x="13141" y="25970"/>
                    <a:pt x="13674" y="22460"/>
                  </a:cubicBezTo>
                  <a:cubicBezTo>
                    <a:pt x="15464" y="20775"/>
                    <a:pt x="17289" y="19151"/>
                    <a:pt x="19096" y="17544"/>
                  </a:cubicBezTo>
                  <a:cubicBezTo>
                    <a:pt x="21707" y="15221"/>
                    <a:pt x="24405" y="12820"/>
                    <a:pt x="26937" y="10314"/>
                  </a:cubicBezTo>
                  <a:close/>
                  <a:moveTo>
                    <a:pt x="14193" y="1"/>
                  </a:moveTo>
                  <a:cubicBezTo>
                    <a:pt x="14100" y="1"/>
                    <a:pt x="14006" y="40"/>
                    <a:pt x="13936" y="116"/>
                  </a:cubicBezTo>
                  <a:cubicBezTo>
                    <a:pt x="10050" y="4316"/>
                    <a:pt x="7553" y="9808"/>
                    <a:pt x="5798" y="15623"/>
                  </a:cubicBezTo>
                  <a:cubicBezTo>
                    <a:pt x="3362" y="19229"/>
                    <a:pt x="1502" y="23176"/>
                    <a:pt x="53" y="27708"/>
                  </a:cubicBezTo>
                  <a:cubicBezTo>
                    <a:pt x="0" y="27874"/>
                    <a:pt x="79" y="28048"/>
                    <a:pt x="218" y="28127"/>
                  </a:cubicBezTo>
                  <a:cubicBezTo>
                    <a:pt x="227" y="28136"/>
                    <a:pt x="253" y="28136"/>
                    <a:pt x="271" y="28144"/>
                  </a:cubicBezTo>
                  <a:cubicBezTo>
                    <a:pt x="301" y="28153"/>
                    <a:pt x="333" y="28158"/>
                    <a:pt x="364" y="28158"/>
                  </a:cubicBezTo>
                  <a:cubicBezTo>
                    <a:pt x="512" y="28158"/>
                    <a:pt x="657" y="28061"/>
                    <a:pt x="707" y="27917"/>
                  </a:cubicBezTo>
                  <a:cubicBezTo>
                    <a:pt x="1886" y="24233"/>
                    <a:pt x="3353" y="20941"/>
                    <a:pt x="5161" y="17902"/>
                  </a:cubicBezTo>
                  <a:lnTo>
                    <a:pt x="5161" y="17902"/>
                  </a:lnTo>
                  <a:cubicBezTo>
                    <a:pt x="3711" y="23394"/>
                    <a:pt x="2838" y="29052"/>
                    <a:pt x="2061" y="34160"/>
                  </a:cubicBezTo>
                  <a:lnTo>
                    <a:pt x="1956" y="34876"/>
                  </a:lnTo>
                  <a:cubicBezTo>
                    <a:pt x="1930" y="34999"/>
                    <a:pt x="1973" y="35112"/>
                    <a:pt x="2061" y="35182"/>
                  </a:cubicBezTo>
                  <a:cubicBezTo>
                    <a:pt x="2061" y="35295"/>
                    <a:pt x="2113" y="35400"/>
                    <a:pt x="2218" y="35470"/>
                  </a:cubicBezTo>
                  <a:cubicBezTo>
                    <a:pt x="2227" y="35470"/>
                    <a:pt x="2235" y="35479"/>
                    <a:pt x="2235" y="35479"/>
                  </a:cubicBezTo>
                  <a:cubicBezTo>
                    <a:pt x="2284" y="35503"/>
                    <a:pt x="2336" y="35515"/>
                    <a:pt x="2388" y="35515"/>
                  </a:cubicBezTo>
                  <a:cubicBezTo>
                    <a:pt x="2502" y="35515"/>
                    <a:pt x="2614" y="35456"/>
                    <a:pt x="2681" y="35348"/>
                  </a:cubicBezTo>
                  <a:cubicBezTo>
                    <a:pt x="5466" y="30799"/>
                    <a:pt x="9055" y="26878"/>
                    <a:pt x="12888" y="23220"/>
                  </a:cubicBezTo>
                  <a:lnTo>
                    <a:pt x="12888" y="23220"/>
                  </a:lnTo>
                  <a:cubicBezTo>
                    <a:pt x="12408" y="26459"/>
                    <a:pt x="12024" y="29707"/>
                    <a:pt x="11648" y="32912"/>
                  </a:cubicBezTo>
                  <a:cubicBezTo>
                    <a:pt x="11273" y="36003"/>
                    <a:pt x="10906" y="39190"/>
                    <a:pt x="10443" y="42324"/>
                  </a:cubicBezTo>
                  <a:cubicBezTo>
                    <a:pt x="10426" y="42473"/>
                    <a:pt x="10495" y="42613"/>
                    <a:pt x="10618" y="42682"/>
                  </a:cubicBezTo>
                  <a:cubicBezTo>
                    <a:pt x="10644" y="42691"/>
                    <a:pt x="10661" y="42691"/>
                    <a:pt x="10670" y="42700"/>
                  </a:cubicBezTo>
                  <a:cubicBezTo>
                    <a:pt x="10688" y="42717"/>
                    <a:pt x="10705" y="42726"/>
                    <a:pt x="10714" y="42735"/>
                  </a:cubicBezTo>
                  <a:cubicBezTo>
                    <a:pt x="10763" y="42761"/>
                    <a:pt x="10816" y="42774"/>
                    <a:pt x="10869" y="42774"/>
                  </a:cubicBezTo>
                  <a:cubicBezTo>
                    <a:pt x="10956" y="42774"/>
                    <a:pt x="11041" y="42739"/>
                    <a:pt x="11107" y="42674"/>
                  </a:cubicBezTo>
                  <a:cubicBezTo>
                    <a:pt x="13307" y="40491"/>
                    <a:pt x="15586" y="38317"/>
                    <a:pt x="17804" y="36221"/>
                  </a:cubicBezTo>
                  <a:cubicBezTo>
                    <a:pt x="20214" y="33942"/>
                    <a:pt x="22650" y="31628"/>
                    <a:pt x="25016" y="29236"/>
                  </a:cubicBezTo>
                  <a:lnTo>
                    <a:pt x="25016" y="29236"/>
                  </a:lnTo>
                  <a:cubicBezTo>
                    <a:pt x="25007" y="29314"/>
                    <a:pt x="24990" y="29375"/>
                    <a:pt x="24981" y="29454"/>
                  </a:cubicBezTo>
                  <a:lnTo>
                    <a:pt x="26186" y="27062"/>
                  </a:lnTo>
                  <a:lnTo>
                    <a:pt x="26186" y="27062"/>
                  </a:lnTo>
                  <a:cubicBezTo>
                    <a:pt x="26099" y="27158"/>
                    <a:pt x="26011" y="27245"/>
                    <a:pt x="25907" y="27350"/>
                  </a:cubicBezTo>
                  <a:cubicBezTo>
                    <a:pt x="26151" y="25149"/>
                    <a:pt x="26335" y="22958"/>
                    <a:pt x="26518" y="20784"/>
                  </a:cubicBezTo>
                  <a:cubicBezTo>
                    <a:pt x="26841" y="17108"/>
                    <a:pt x="27164" y="13301"/>
                    <a:pt x="27723" y="9598"/>
                  </a:cubicBezTo>
                  <a:cubicBezTo>
                    <a:pt x="27740" y="9424"/>
                    <a:pt x="27644" y="9275"/>
                    <a:pt x="27478" y="9214"/>
                  </a:cubicBezTo>
                  <a:cubicBezTo>
                    <a:pt x="27420" y="9172"/>
                    <a:pt x="27352" y="9150"/>
                    <a:pt x="27284" y="9150"/>
                  </a:cubicBezTo>
                  <a:cubicBezTo>
                    <a:pt x="27197" y="9150"/>
                    <a:pt x="27110" y="9185"/>
                    <a:pt x="27042" y="9258"/>
                  </a:cubicBezTo>
                  <a:cubicBezTo>
                    <a:pt x="24370" y="11965"/>
                    <a:pt x="21471" y="14558"/>
                    <a:pt x="18659" y="17055"/>
                  </a:cubicBezTo>
                  <a:cubicBezTo>
                    <a:pt x="17062" y="18487"/>
                    <a:pt x="15446" y="19928"/>
                    <a:pt x="13848" y="21395"/>
                  </a:cubicBezTo>
                  <a:cubicBezTo>
                    <a:pt x="14809" y="15457"/>
                    <a:pt x="16154" y="9581"/>
                    <a:pt x="18441" y="3993"/>
                  </a:cubicBezTo>
                  <a:cubicBezTo>
                    <a:pt x="18520" y="3818"/>
                    <a:pt x="18432" y="3608"/>
                    <a:pt x="18258" y="3539"/>
                  </a:cubicBezTo>
                  <a:cubicBezTo>
                    <a:pt x="18249" y="3539"/>
                    <a:pt x="18249" y="3539"/>
                    <a:pt x="18240" y="3530"/>
                  </a:cubicBezTo>
                  <a:cubicBezTo>
                    <a:pt x="18174" y="3443"/>
                    <a:pt x="18074" y="3395"/>
                    <a:pt x="17971" y="3395"/>
                  </a:cubicBezTo>
                  <a:cubicBezTo>
                    <a:pt x="17899" y="3395"/>
                    <a:pt x="17825" y="3418"/>
                    <a:pt x="17760" y="3469"/>
                  </a:cubicBezTo>
                  <a:cubicBezTo>
                    <a:pt x="13377" y="6752"/>
                    <a:pt x="9884" y="10122"/>
                    <a:pt x="7073" y="13868"/>
                  </a:cubicBezTo>
                  <a:cubicBezTo>
                    <a:pt x="8749" y="8891"/>
                    <a:pt x="11063" y="4255"/>
                    <a:pt x="14425" y="587"/>
                  </a:cubicBezTo>
                  <a:cubicBezTo>
                    <a:pt x="14556" y="439"/>
                    <a:pt x="14556" y="221"/>
                    <a:pt x="14416" y="90"/>
                  </a:cubicBezTo>
                  <a:cubicBezTo>
                    <a:pt x="14352" y="29"/>
                    <a:pt x="14273" y="1"/>
                    <a:pt x="141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2438775" y="2597950"/>
              <a:ext cx="539000" cy="799500"/>
            </a:xfrm>
            <a:custGeom>
              <a:avLst/>
              <a:gdLst/>
              <a:ahLst/>
              <a:cxnLst/>
              <a:rect l="l" t="t" r="r" b="b"/>
              <a:pathLst>
                <a:path w="21560" h="31980" extrusionOk="0">
                  <a:moveTo>
                    <a:pt x="15866" y="1384"/>
                  </a:moveTo>
                  <a:lnTo>
                    <a:pt x="15866" y="1384"/>
                  </a:lnTo>
                  <a:cubicBezTo>
                    <a:pt x="15753" y="7147"/>
                    <a:pt x="14932" y="12185"/>
                    <a:pt x="13290" y="16891"/>
                  </a:cubicBezTo>
                  <a:cubicBezTo>
                    <a:pt x="9606" y="21851"/>
                    <a:pt x="5187" y="26391"/>
                    <a:pt x="1206" y="30443"/>
                  </a:cubicBezTo>
                  <a:cubicBezTo>
                    <a:pt x="2996" y="25570"/>
                    <a:pt x="3886" y="20488"/>
                    <a:pt x="4480" y="15415"/>
                  </a:cubicBezTo>
                  <a:cubicBezTo>
                    <a:pt x="8689" y="11111"/>
                    <a:pt x="12662" y="6527"/>
                    <a:pt x="15866" y="1384"/>
                  </a:cubicBezTo>
                  <a:close/>
                  <a:moveTo>
                    <a:pt x="16113" y="0"/>
                  </a:moveTo>
                  <a:cubicBezTo>
                    <a:pt x="15995" y="0"/>
                    <a:pt x="15876" y="61"/>
                    <a:pt x="15814" y="179"/>
                  </a:cubicBezTo>
                  <a:cubicBezTo>
                    <a:pt x="12775" y="5252"/>
                    <a:pt x="8951" y="9766"/>
                    <a:pt x="4873" y="14027"/>
                  </a:cubicBezTo>
                  <a:lnTo>
                    <a:pt x="3668" y="16420"/>
                  </a:lnTo>
                  <a:cubicBezTo>
                    <a:pt x="3022" y="21554"/>
                    <a:pt x="2027" y="26679"/>
                    <a:pt x="71" y="31508"/>
                  </a:cubicBezTo>
                  <a:cubicBezTo>
                    <a:pt x="1" y="31682"/>
                    <a:pt x="71" y="31875"/>
                    <a:pt x="219" y="31944"/>
                  </a:cubicBezTo>
                  <a:cubicBezTo>
                    <a:pt x="228" y="31944"/>
                    <a:pt x="245" y="31962"/>
                    <a:pt x="245" y="31962"/>
                  </a:cubicBezTo>
                  <a:cubicBezTo>
                    <a:pt x="287" y="31973"/>
                    <a:pt x="329" y="31980"/>
                    <a:pt x="370" y="31980"/>
                  </a:cubicBezTo>
                  <a:cubicBezTo>
                    <a:pt x="424" y="31980"/>
                    <a:pt x="476" y="31969"/>
                    <a:pt x="525" y="31944"/>
                  </a:cubicBezTo>
                  <a:cubicBezTo>
                    <a:pt x="612" y="31944"/>
                    <a:pt x="699" y="31918"/>
                    <a:pt x="769" y="31848"/>
                  </a:cubicBezTo>
                  <a:lnTo>
                    <a:pt x="1311" y="31307"/>
                  </a:lnTo>
                  <a:cubicBezTo>
                    <a:pt x="4925" y="27640"/>
                    <a:pt x="8916" y="23553"/>
                    <a:pt x="12443" y="19126"/>
                  </a:cubicBezTo>
                  <a:lnTo>
                    <a:pt x="12443" y="19126"/>
                  </a:lnTo>
                  <a:cubicBezTo>
                    <a:pt x="11099" y="22366"/>
                    <a:pt x="9335" y="25483"/>
                    <a:pt x="7100" y="28618"/>
                  </a:cubicBezTo>
                  <a:cubicBezTo>
                    <a:pt x="6986" y="28775"/>
                    <a:pt x="7021" y="28993"/>
                    <a:pt x="7161" y="29098"/>
                  </a:cubicBezTo>
                  <a:cubicBezTo>
                    <a:pt x="7169" y="29107"/>
                    <a:pt x="7196" y="29124"/>
                    <a:pt x="7204" y="29133"/>
                  </a:cubicBezTo>
                  <a:cubicBezTo>
                    <a:pt x="7249" y="29158"/>
                    <a:pt x="7298" y="29169"/>
                    <a:pt x="7348" y="29169"/>
                  </a:cubicBezTo>
                  <a:cubicBezTo>
                    <a:pt x="7457" y="29169"/>
                    <a:pt x="7569" y="29115"/>
                    <a:pt x="7641" y="29019"/>
                  </a:cubicBezTo>
                  <a:cubicBezTo>
                    <a:pt x="10400" y="25151"/>
                    <a:pt x="12452" y="21292"/>
                    <a:pt x="13893" y="17214"/>
                  </a:cubicBezTo>
                  <a:cubicBezTo>
                    <a:pt x="17516" y="12324"/>
                    <a:pt x="20424" y="7033"/>
                    <a:pt x="21524" y="1366"/>
                  </a:cubicBezTo>
                  <a:cubicBezTo>
                    <a:pt x="21559" y="1183"/>
                    <a:pt x="21437" y="991"/>
                    <a:pt x="21253" y="965"/>
                  </a:cubicBezTo>
                  <a:cubicBezTo>
                    <a:pt x="21233" y="961"/>
                    <a:pt x="21213" y="959"/>
                    <a:pt x="21194" y="959"/>
                  </a:cubicBezTo>
                  <a:cubicBezTo>
                    <a:pt x="21033" y="959"/>
                    <a:pt x="20891" y="1081"/>
                    <a:pt x="20852" y="1244"/>
                  </a:cubicBezTo>
                  <a:cubicBezTo>
                    <a:pt x="19909" y="6125"/>
                    <a:pt x="17569" y="10753"/>
                    <a:pt x="14583" y="15075"/>
                  </a:cubicBezTo>
                  <a:cubicBezTo>
                    <a:pt x="15901" y="10596"/>
                    <a:pt x="16530" y="5811"/>
                    <a:pt x="16556" y="371"/>
                  </a:cubicBezTo>
                  <a:cubicBezTo>
                    <a:pt x="16556" y="187"/>
                    <a:pt x="16434" y="48"/>
                    <a:pt x="16250" y="30"/>
                  </a:cubicBezTo>
                  <a:cubicBezTo>
                    <a:pt x="16207" y="10"/>
                    <a:pt x="16160" y="0"/>
                    <a:pt x="161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a:off x="-2709450" y="2602200"/>
              <a:ext cx="692000" cy="739475"/>
            </a:xfrm>
            <a:custGeom>
              <a:avLst/>
              <a:gdLst/>
              <a:ahLst/>
              <a:cxnLst/>
              <a:rect l="l" t="t" r="r" b="b"/>
              <a:pathLst>
                <a:path w="27680" h="29579" extrusionOk="0">
                  <a:moveTo>
                    <a:pt x="27281" y="0"/>
                  </a:moveTo>
                  <a:cubicBezTo>
                    <a:pt x="27161" y="0"/>
                    <a:pt x="27045" y="62"/>
                    <a:pt x="26981" y="166"/>
                  </a:cubicBezTo>
                  <a:cubicBezTo>
                    <a:pt x="21777" y="8810"/>
                    <a:pt x="14233" y="15796"/>
                    <a:pt x="6942" y="22563"/>
                  </a:cubicBezTo>
                  <a:cubicBezTo>
                    <a:pt x="4698" y="24649"/>
                    <a:pt x="2367" y="26797"/>
                    <a:pt x="140" y="28980"/>
                  </a:cubicBezTo>
                  <a:cubicBezTo>
                    <a:pt x="1" y="29111"/>
                    <a:pt x="1" y="29338"/>
                    <a:pt x="132" y="29469"/>
                  </a:cubicBezTo>
                  <a:cubicBezTo>
                    <a:pt x="167" y="29495"/>
                    <a:pt x="202" y="29530"/>
                    <a:pt x="228" y="29539"/>
                  </a:cubicBezTo>
                  <a:cubicBezTo>
                    <a:pt x="277" y="29565"/>
                    <a:pt x="331" y="29578"/>
                    <a:pt x="386" y="29578"/>
                  </a:cubicBezTo>
                  <a:cubicBezTo>
                    <a:pt x="476" y="29578"/>
                    <a:pt x="567" y="29543"/>
                    <a:pt x="638" y="29478"/>
                  </a:cubicBezTo>
                  <a:cubicBezTo>
                    <a:pt x="2865" y="27304"/>
                    <a:pt x="5179" y="25156"/>
                    <a:pt x="7423" y="23078"/>
                  </a:cubicBezTo>
                  <a:cubicBezTo>
                    <a:pt x="14748" y="16293"/>
                    <a:pt x="22336" y="9264"/>
                    <a:pt x="27584" y="533"/>
                  </a:cubicBezTo>
                  <a:cubicBezTo>
                    <a:pt x="27680" y="367"/>
                    <a:pt x="27627" y="148"/>
                    <a:pt x="27461" y="52"/>
                  </a:cubicBezTo>
                  <a:cubicBezTo>
                    <a:pt x="27405" y="17"/>
                    <a:pt x="27343" y="0"/>
                    <a:pt x="272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a:off x="-2430475" y="2501725"/>
              <a:ext cx="152825" cy="900250"/>
            </a:xfrm>
            <a:custGeom>
              <a:avLst/>
              <a:gdLst/>
              <a:ahLst/>
              <a:cxnLst/>
              <a:rect l="l" t="t" r="r" b="b"/>
              <a:pathLst>
                <a:path w="6113" h="36010" extrusionOk="0">
                  <a:moveTo>
                    <a:pt x="5755" y="1"/>
                  </a:moveTo>
                  <a:cubicBezTo>
                    <a:pt x="5577" y="1"/>
                    <a:pt x="5422" y="127"/>
                    <a:pt x="5406" y="299"/>
                  </a:cubicBezTo>
                  <a:cubicBezTo>
                    <a:pt x="4873" y="4045"/>
                    <a:pt x="4602" y="7887"/>
                    <a:pt x="4323" y="11598"/>
                  </a:cubicBezTo>
                  <a:cubicBezTo>
                    <a:pt x="3729" y="19631"/>
                    <a:pt x="3118" y="27926"/>
                    <a:pt x="62" y="35523"/>
                  </a:cubicBezTo>
                  <a:cubicBezTo>
                    <a:pt x="1" y="35697"/>
                    <a:pt x="71" y="35898"/>
                    <a:pt x="236" y="35968"/>
                  </a:cubicBezTo>
                  <a:cubicBezTo>
                    <a:pt x="245" y="35968"/>
                    <a:pt x="263" y="35985"/>
                    <a:pt x="263" y="35985"/>
                  </a:cubicBezTo>
                  <a:cubicBezTo>
                    <a:pt x="303" y="36002"/>
                    <a:pt x="345" y="36009"/>
                    <a:pt x="387" y="36009"/>
                  </a:cubicBezTo>
                  <a:cubicBezTo>
                    <a:pt x="524" y="36009"/>
                    <a:pt x="656" y="35925"/>
                    <a:pt x="717" y="35785"/>
                  </a:cubicBezTo>
                  <a:cubicBezTo>
                    <a:pt x="3808" y="28092"/>
                    <a:pt x="4428" y="19745"/>
                    <a:pt x="5021" y="11650"/>
                  </a:cubicBezTo>
                  <a:cubicBezTo>
                    <a:pt x="5292" y="7957"/>
                    <a:pt x="5571" y="4124"/>
                    <a:pt x="6087" y="395"/>
                  </a:cubicBezTo>
                  <a:cubicBezTo>
                    <a:pt x="6113" y="203"/>
                    <a:pt x="5982" y="29"/>
                    <a:pt x="5790" y="2"/>
                  </a:cubicBezTo>
                  <a:cubicBezTo>
                    <a:pt x="5778" y="1"/>
                    <a:pt x="5767" y="1"/>
                    <a:pt x="5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a:off x="-2711625" y="2355025"/>
              <a:ext cx="194525" cy="985275"/>
            </a:xfrm>
            <a:custGeom>
              <a:avLst/>
              <a:gdLst/>
              <a:ahLst/>
              <a:cxnLst/>
              <a:rect l="l" t="t" r="r" b="b"/>
              <a:pathLst>
                <a:path w="7781" h="39411" extrusionOk="0">
                  <a:moveTo>
                    <a:pt x="7375" y="0"/>
                  </a:moveTo>
                  <a:cubicBezTo>
                    <a:pt x="7239" y="0"/>
                    <a:pt x="7108" y="84"/>
                    <a:pt x="7056" y="221"/>
                  </a:cubicBezTo>
                  <a:cubicBezTo>
                    <a:pt x="3257" y="9564"/>
                    <a:pt x="2166" y="19728"/>
                    <a:pt x="1101" y="29559"/>
                  </a:cubicBezTo>
                  <a:cubicBezTo>
                    <a:pt x="778" y="32659"/>
                    <a:pt x="428" y="35881"/>
                    <a:pt x="0" y="39024"/>
                  </a:cubicBezTo>
                  <a:cubicBezTo>
                    <a:pt x="0" y="39164"/>
                    <a:pt x="79" y="39304"/>
                    <a:pt x="210" y="39374"/>
                  </a:cubicBezTo>
                  <a:cubicBezTo>
                    <a:pt x="245" y="39391"/>
                    <a:pt x="289" y="39409"/>
                    <a:pt x="315" y="39409"/>
                  </a:cubicBezTo>
                  <a:cubicBezTo>
                    <a:pt x="327" y="39410"/>
                    <a:pt x="339" y="39410"/>
                    <a:pt x="351" y="39410"/>
                  </a:cubicBezTo>
                  <a:cubicBezTo>
                    <a:pt x="536" y="39410"/>
                    <a:pt x="691" y="39284"/>
                    <a:pt x="708" y="39103"/>
                  </a:cubicBezTo>
                  <a:cubicBezTo>
                    <a:pt x="1136" y="35942"/>
                    <a:pt x="1485" y="32729"/>
                    <a:pt x="1817" y="29629"/>
                  </a:cubicBezTo>
                  <a:cubicBezTo>
                    <a:pt x="2864" y="19850"/>
                    <a:pt x="3938" y="9730"/>
                    <a:pt x="7710" y="483"/>
                  </a:cubicBezTo>
                  <a:cubicBezTo>
                    <a:pt x="7780" y="308"/>
                    <a:pt x="7693" y="99"/>
                    <a:pt x="7510" y="29"/>
                  </a:cubicBezTo>
                  <a:cubicBezTo>
                    <a:pt x="7466" y="9"/>
                    <a:pt x="7420" y="0"/>
                    <a:pt x="73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a:off x="-2930350" y="2500525"/>
              <a:ext cx="650750" cy="655525"/>
            </a:xfrm>
            <a:custGeom>
              <a:avLst/>
              <a:gdLst/>
              <a:ahLst/>
              <a:cxnLst/>
              <a:rect l="l" t="t" r="r" b="b"/>
              <a:pathLst>
                <a:path w="26030" h="26221" extrusionOk="0">
                  <a:moveTo>
                    <a:pt x="25635" y="0"/>
                  </a:moveTo>
                  <a:cubicBezTo>
                    <a:pt x="25547" y="0"/>
                    <a:pt x="25462" y="37"/>
                    <a:pt x="25401" y="112"/>
                  </a:cubicBezTo>
                  <a:cubicBezTo>
                    <a:pt x="22676" y="2792"/>
                    <a:pt x="19734" y="5359"/>
                    <a:pt x="16887" y="7839"/>
                  </a:cubicBezTo>
                  <a:cubicBezTo>
                    <a:pt x="10758" y="13148"/>
                    <a:pt x="4445" y="18640"/>
                    <a:pt x="96" y="25695"/>
                  </a:cubicBezTo>
                  <a:cubicBezTo>
                    <a:pt x="0" y="25852"/>
                    <a:pt x="44" y="26071"/>
                    <a:pt x="219" y="26175"/>
                  </a:cubicBezTo>
                  <a:cubicBezTo>
                    <a:pt x="219" y="26175"/>
                    <a:pt x="227" y="26184"/>
                    <a:pt x="236" y="26184"/>
                  </a:cubicBezTo>
                  <a:cubicBezTo>
                    <a:pt x="288" y="26209"/>
                    <a:pt x="342" y="26220"/>
                    <a:pt x="396" y="26220"/>
                  </a:cubicBezTo>
                  <a:cubicBezTo>
                    <a:pt x="516" y="26220"/>
                    <a:pt x="633" y="26162"/>
                    <a:pt x="699" y="26053"/>
                  </a:cubicBezTo>
                  <a:cubicBezTo>
                    <a:pt x="4977" y="19094"/>
                    <a:pt x="11264" y="13646"/>
                    <a:pt x="17341" y="8363"/>
                  </a:cubicBezTo>
                  <a:cubicBezTo>
                    <a:pt x="20197" y="5883"/>
                    <a:pt x="23157" y="3307"/>
                    <a:pt x="25889" y="601"/>
                  </a:cubicBezTo>
                  <a:cubicBezTo>
                    <a:pt x="26029" y="470"/>
                    <a:pt x="26029" y="243"/>
                    <a:pt x="25889" y="112"/>
                  </a:cubicBezTo>
                  <a:cubicBezTo>
                    <a:pt x="25815" y="37"/>
                    <a:pt x="25724" y="0"/>
                    <a:pt x="256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a:off x="-2932525" y="2265225"/>
              <a:ext cx="312600" cy="884750"/>
            </a:xfrm>
            <a:custGeom>
              <a:avLst/>
              <a:gdLst/>
              <a:ahLst/>
              <a:cxnLst/>
              <a:rect l="l" t="t" r="r" b="b"/>
              <a:pathLst>
                <a:path w="12504" h="35390" extrusionOk="0">
                  <a:moveTo>
                    <a:pt x="12113" y="0"/>
                  </a:moveTo>
                  <a:cubicBezTo>
                    <a:pt x="12019" y="0"/>
                    <a:pt x="11926" y="38"/>
                    <a:pt x="11858" y="111"/>
                  </a:cubicBezTo>
                  <a:cubicBezTo>
                    <a:pt x="3720" y="8825"/>
                    <a:pt x="1720" y="22935"/>
                    <a:pt x="105" y="34278"/>
                  </a:cubicBezTo>
                  <a:lnTo>
                    <a:pt x="9" y="35002"/>
                  </a:lnTo>
                  <a:cubicBezTo>
                    <a:pt x="0" y="35151"/>
                    <a:pt x="70" y="35291"/>
                    <a:pt x="201" y="35360"/>
                  </a:cubicBezTo>
                  <a:cubicBezTo>
                    <a:pt x="236" y="35378"/>
                    <a:pt x="271" y="35387"/>
                    <a:pt x="314" y="35387"/>
                  </a:cubicBezTo>
                  <a:cubicBezTo>
                    <a:pt x="331" y="35389"/>
                    <a:pt x="347" y="35390"/>
                    <a:pt x="363" y="35390"/>
                  </a:cubicBezTo>
                  <a:cubicBezTo>
                    <a:pt x="535" y="35390"/>
                    <a:pt x="683" y="35265"/>
                    <a:pt x="707" y="35090"/>
                  </a:cubicBezTo>
                  <a:lnTo>
                    <a:pt x="803" y="34365"/>
                  </a:lnTo>
                  <a:cubicBezTo>
                    <a:pt x="2401" y="23119"/>
                    <a:pt x="4383" y="9131"/>
                    <a:pt x="12373" y="582"/>
                  </a:cubicBezTo>
                  <a:cubicBezTo>
                    <a:pt x="12504" y="443"/>
                    <a:pt x="12495" y="224"/>
                    <a:pt x="12355" y="93"/>
                  </a:cubicBezTo>
                  <a:cubicBezTo>
                    <a:pt x="12285" y="31"/>
                    <a:pt x="12198" y="0"/>
                    <a:pt x="12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a:off x="-2984700" y="2351775"/>
              <a:ext cx="463675" cy="618475"/>
            </a:xfrm>
            <a:custGeom>
              <a:avLst/>
              <a:gdLst/>
              <a:ahLst/>
              <a:cxnLst/>
              <a:rect l="l" t="t" r="r" b="b"/>
              <a:pathLst>
                <a:path w="18547" h="24739" extrusionOk="0">
                  <a:moveTo>
                    <a:pt x="18135" y="1"/>
                  </a:moveTo>
                  <a:cubicBezTo>
                    <a:pt x="18064" y="1"/>
                    <a:pt x="17994" y="23"/>
                    <a:pt x="17935" y="72"/>
                  </a:cubicBezTo>
                  <a:cubicBezTo>
                    <a:pt x="8610" y="6856"/>
                    <a:pt x="3266" y="14103"/>
                    <a:pt x="53" y="24276"/>
                  </a:cubicBezTo>
                  <a:cubicBezTo>
                    <a:pt x="0" y="24450"/>
                    <a:pt x="79" y="24625"/>
                    <a:pt x="227" y="24704"/>
                  </a:cubicBezTo>
                  <a:cubicBezTo>
                    <a:pt x="253" y="24712"/>
                    <a:pt x="262" y="24712"/>
                    <a:pt x="288" y="24721"/>
                  </a:cubicBezTo>
                  <a:cubicBezTo>
                    <a:pt x="324" y="24733"/>
                    <a:pt x="360" y="24739"/>
                    <a:pt x="395" y="24739"/>
                  </a:cubicBezTo>
                  <a:cubicBezTo>
                    <a:pt x="541" y="24739"/>
                    <a:pt x="676" y="24642"/>
                    <a:pt x="725" y="24494"/>
                  </a:cubicBezTo>
                  <a:cubicBezTo>
                    <a:pt x="3877" y="14461"/>
                    <a:pt x="9142" y="7336"/>
                    <a:pt x="18345" y="639"/>
                  </a:cubicBezTo>
                  <a:cubicBezTo>
                    <a:pt x="18502" y="526"/>
                    <a:pt x="18546" y="299"/>
                    <a:pt x="18424" y="142"/>
                  </a:cubicBezTo>
                  <a:cubicBezTo>
                    <a:pt x="18350" y="52"/>
                    <a:pt x="18242" y="1"/>
                    <a:pt x="181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a:off x="-2251475" y="2603050"/>
              <a:ext cx="238625" cy="730375"/>
            </a:xfrm>
            <a:custGeom>
              <a:avLst/>
              <a:gdLst/>
              <a:ahLst/>
              <a:cxnLst/>
              <a:rect l="l" t="t" r="r" b="b"/>
              <a:pathLst>
                <a:path w="9545" h="29215" extrusionOk="0">
                  <a:moveTo>
                    <a:pt x="9090" y="1"/>
                  </a:moveTo>
                  <a:cubicBezTo>
                    <a:pt x="8889" y="1"/>
                    <a:pt x="8741" y="167"/>
                    <a:pt x="8741" y="350"/>
                  </a:cubicBezTo>
                  <a:cubicBezTo>
                    <a:pt x="8854" y="11631"/>
                    <a:pt x="6279" y="20101"/>
                    <a:pt x="105" y="28658"/>
                  </a:cubicBezTo>
                  <a:cubicBezTo>
                    <a:pt x="1" y="28807"/>
                    <a:pt x="35" y="29034"/>
                    <a:pt x="184" y="29147"/>
                  </a:cubicBezTo>
                  <a:cubicBezTo>
                    <a:pt x="193" y="29156"/>
                    <a:pt x="210" y="29165"/>
                    <a:pt x="228" y="29182"/>
                  </a:cubicBezTo>
                  <a:cubicBezTo>
                    <a:pt x="274" y="29204"/>
                    <a:pt x="326" y="29215"/>
                    <a:pt x="377" y="29215"/>
                  </a:cubicBezTo>
                  <a:cubicBezTo>
                    <a:pt x="488" y="29215"/>
                    <a:pt x="601" y="29164"/>
                    <a:pt x="673" y="29069"/>
                  </a:cubicBezTo>
                  <a:cubicBezTo>
                    <a:pt x="6925" y="20381"/>
                    <a:pt x="9544" y="11789"/>
                    <a:pt x="9439" y="350"/>
                  </a:cubicBezTo>
                  <a:cubicBezTo>
                    <a:pt x="9439" y="158"/>
                    <a:pt x="9273" y="1"/>
                    <a:pt x="90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a:off x="-2426550" y="2628025"/>
              <a:ext cx="539650" cy="773125"/>
            </a:xfrm>
            <a:custGeom>
              <a:avLst/>
              <a:gdLst/>
              <a:ahLst/>
              <a:cxnLst/>
              <a:rect l="l" t="t" r="r" b="b"/>
              <a:pathLst>
                <a:path w="21586" h="30925" extrusionOk="0">
                  <a:moveTo>
                    <a:pt x="21199" y="0"/>
                  </a:moveTo>
                  <a:cubicBezTo>
                    <a:pt x="21039" y="0"/>
                    <a:pt x="20891" y="116"/>
                    <a:pt x="20861" y="294"/>
                  </a:cubicBezTo>
                  <a:cubicBezTo>
                    <a:pt x="18747" y="11794"/>
                    <a:pt x="8741" y="21774"/>
                    <a:pt x="691" y="29781"/>
                  </a:cubicBezTo>
                  <a:lnTo>
                    <a:pt x="149" y="30331"/>
                  </a:lnTo>
                  <a:cubicBezTo>
                    <a:pt x="1" y="30471"/>
                    <a:pt x="1" y="30689"/>
                    <a:pt x="149" y="30820"/>
                  </a:cubicBezTo>
                  <a:cubicBezTo>
                    <a:pt x="175" y="30855"/>
                    <a:pt x="202" y="30872"/>
                    <a:pt x="237" y="30890"/>
                  </a:cubicBezTo>
                  <a:cubicBezTo>
                    <a:pt x="286" y="30913"/>
                    <a:pt x="338" y="30925"/>
                    <a:pt x="391" y="30925"/>
                  </a:cubicBezTo>
                  <a:cubicBezTo>
                    <a:pt x="479" y="30925"/>
                    <a:pt x="567" y="30891"/>
                    <a:pt x="638" y="30820"/>
                  </a:cubicBezTo>
                  <a:lnTo>
                    <a:pt x="1180" y="30279"/>
                  </a:lnTo>
                  <a:cubicBezTo>
                    <a:pt x="9291" y="22184"/>
                    <a:pt x="19402" y="12134"/>
                    <a:pt x="21550" y="408"/>
                  </a:cubicBezTo>
                  <a:cubicBezTo>
                    <a:pt x="21585" y="224"/>
                    <a:pt x="21463" y="41"/>
                    <a:pt x="21262" y="6"/>
                  </a:cubicBezTo>
                  <a:cubicBezTo>
                    <a:pt x="21241" y="2"/>
                    <a:pt x="21220" y="0"/>
                    <a:pt x="211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a:off x="-2712075" y="2190300"/>
              <a:ext cx="876675" cy="560450"/>
            </a:xfrm>
            <a:custGeom>
              <a:avLst/>
              <a:gdLst/>
              <a:ahLst/>
              <a:cxnLst/>
              <a:rect l="l" t="t" r="r" b="b"/>
              <a:pathLst>
                <a:path w="35067" h="22418" extrusionOk="0">
                  <a:moveTo>
                    <a:pt x="10080" y="1"/>
                  </a:moveTo>
                  <a:cubicBezTo>
                    <a:pt x="6368" y="1"/>
                    <a:pt x="3453" y="1186"/>
                    <a:pt x="2271" y="3536"/>
                  </a:cubicBezTo>
                  <a:cubicBezTo>
                    <a:pt x="1" y="8050"/>
                    <a:pt x="4995" y="15149"/>
                    <a:pt x="13430" y="19384"/>
                  </a:cubicBezTo>
                  <a:cubicBezTo>
                    <a:pt x="17467" y="21412"/>
                    <a:pt x="21559" y="22417"/>
                    <a:pt x="24977" y="22417"/>
                  </a:cubicBezTo>
                  <a:cubicBezTo>
                    <a:pt x="28694" y="22417"/>
                    <a:pt x="31614" y="21229"/>
                    <a:pt x="32797" y="18877"/>
                  </a:cubicBezTo>
                  <a:cubicBezTo>
                    <a:pt x="35067" y="14363"/>
                    <a:pt x="30072" y="7273"/>
                    <a:pt x="21638" y="3038"/>
                  </a:cubicBezTo>
                  <a:cubicBezTo>
                    <a:pt x="17597" y="1007"/>
                    <a:pt x="13500" y="1"/>
                    <a:pt x="100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2677125" y="2151875"/>
              <a:ext cx="849800" cy="551300"/>
            </a:xfrm>
            <a:custGeom>
              <a:avLst/>
              <a:gdLst/>
              <a:ahLst/>
              <a:cxnLst/>
              <a:rect l="l" t="t" r="r" b="b"/>
              <a:pathLst>
                <a:path w="33992" h="22052" extrusionOk="0">
                  <a:moveTo>
                    <a:pt x="10154" y="1"/>
                  </a:moveTo>
                  <a:cubicBezTo>
                    <a:pt x="6430" y="1"/>
                    <a:pt x="3478" y="1221"/>
                    <a:pt x="2270" y="3623"/>
                  </a:cubicBezTo>
                  <a:cubicBezTo>
                    <a:pt x="0" y="8138"/>
                    <a:pt x="4759" y="15114"/>
                    <a:pt x="12888" y="19201"/>
                  </a:cubicBezTo>
                  <a:cubicBezTo>
                    <a:pt x="16686" y="21110"/>
                    <a:pt x="20552" y="22051"/>
                    <a:pt x="23824" y="22051"/>
                  </a:cubicBezTo>
                  <a:cubicBezTo>
                    <a:pt x="27554" y="22051"/>
                    <a:pt x="30512" y="20828"/>
                    <a:pt x="31722" y="18423"/>
                  </a:cubicBezTo>
                  <a:cubicBezTo>
                    <a:pt x="33992" y="13909"/>
                    <a:pt x="29233" y="6941"/>
                    <a:pt x="21104" y="2855"/>
                  </a:cubicBezTo>
                  <a:cubicBezTo>
                    <a:pt x="17297" y="943"/>
                    <a:pt x="13427" y="1"/>
                    <a:pt x="101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2621025" y="2172725"/>
              <a:ext cx="749175" cy="486000"/>
            </a:xfrm>
            <a:custGeom>
              <a:avLst/>
              <a:gdLst/>
              <a:ahLst/>
              <a:cxnLst/>
              <a:rect l="l" t="t" r="r" b="b"/>
              <a:pathLst>
                <a:path w="29967" h="19440" extrusionOk="0">
                  <a:moveTo>
                    <a:pt x="8969" y="0"/>
                  </a:moveTo>
                  <a:cubicBezTo>
                    <a:pt x="5681" y="0"/>
                    <a:pt x="3074" y="1078"/>
                    <a:pt x="2008" y="3200"/>
                  </a:cubicBezTo>
                  <a:cubicBezTo>
                    <a:pt x="0" y="7173"/>
                    <a:pt x="4191" y="13320"/>
                    <a:pt x="11360" y="16926"/>
                  </a:cubicBezTo>
                  <a:cubicBezTo>
                    <a:pt x="14709" y="18611"/>
                    <a:pt x="18117" y="19440"/>
                    <a:pt x="21002" y="19440"/>
                  </a:cubicBezTo>
                  <a:cubicBezTo>
                    <a:pt x="24292" y="19440"/>
                    <a:pt x="26902" y="18361"/>
                    <a:pt x="27967" y="16245"/>
                  </a:cubicBezTo>
                  <a:cubicBezTo>
                    <a:pt x="29967" y="12263"/>
                    <a:pt x="25776" y="6116"/>
                    <a:pt x="18607" y="2510"/>
                  </a:cubicBezTo>
                  <a:cubicBezTo>
                    <a:pt x="15258" y="829"/>
                    <a:pt x="11851" y="0"/>
                    <a:pt x="89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2044975" y="2326700"/>
              <a:ext cx="127500" cy="191700"/>
            </a:xfrm>
            <a:custGeom>
              <a:avLst/>
              <a:gdLst/>
              <a:ahLst/>
              <a:cxnLst/>
              <a:rect l="l" t="t" r="r" b="b"/>
              <a:pathLst>
                <a:path w="5100" h="7668" extrusionOk="0">
                  <a:moveTo>
                    <a:pt x="1" y="1"/>
                  </a:moveTo>
                  <a:lnTo>
                    <a:pt x="1" y="1"/>
                  </a:lnTo>
                  <a:cubicBezTo>
                    <a:pt x="996" y="1145"/>
                    <a:pt x="2026" y="2253"/>
                    <a:pt x="2891" y="3493"/>
                  </a:cubicBezTo>
                  <a:cubicBezTo>
                    <a:pt x="3755" y="4742"/>
                    <a:pt x="4428" y="6157"/>
                    <a:pt x="4576" y="7667"/>
                  </a:cubicBezTo>
                  <a:cubicBezTo>
                    <a:pt x="5100" y="6960"/>
                    <a:pt x="4934" y="5973"/>
                    <a:pt x="4637" y="5152"/>
                  </a:cubicBezTo>
                  <a:cubicBezTo>
                    <a:pt x="3816" y="2926"/>
                    <a:pt x="2131" y="1040"/>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a:off x="-2600300" y="2212975"/>
              <a:ext cx="250850" cy="380725"/>
            </a:xfrm>
            <a:custGeom>
              <a:avLst/>
              <a:gdLst/>
              <a:ahLst/>
              <a:cxnLst/>
              <a:rect l="l" t="t" r="r" b="b"/>
              <a:pathLst>
                <a:path w="10034" h="15229" extrusionOk="0">
                  <a:moveTo>
                    <a:pt x="2236" y="1"/>
                  </a:moveTo>
                  <a:lnTo>
                    <a:pt x="2236" y="1"/>
                  </a:lnTo>
                  <a:cubicBezTo>
                    <a:pt x="699" y="786"/>
                    <a:pt x="1" y="2707"/>
                    <a:pt x="210" y="4419"/>
                  </a:cubicBezTo>
                  <a:cubicBezTo>
                    <a:pt x="420" y="6130"/>
                    <a:pt x="1363" y="7658"/>
                    <a:pt x="2445" y="9012"/>
                  </a:cubicBezTo>
                  <a:cubicBezTo>
                    <a:pt x="4497" y="11587"/>
                    <a:pt x="7108" y="13727"/>
                    <a:pt x="10033" y="15228"/>
                  </a:cubicBezTo>
                  <a:cubicBezTo>
                    <a:pt x="7160" y="12923"/>
                    <a:pt x="4235" y="10513"/>
                    <a:pt x="2445" y="7291"/>
                  </a:cubicBezTo>
                  <a:cubicBezTo>
                    <a:pt x="1825" y="6165"/>
                    <a:pt x="1345" y="4934"/>
                    <a:pt x="1249" y="3642"/>
                  </a:cubicBezTo>
                  <a:cubicBezTo>
                    <a:pt x="1144" y="2367"/>
                    <a:pt x="1441" y="1013"/>
                    <a:pt x="22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143;p4"/>
          <p:cNvSpPr/>
          <p:nvPr/>
        </p:nvSpPr>
        <p:spPr>
          <a:xfrm>
            <a:off x="8500200" y="3020225"/>
            <a:ext cx="2466250" cy="2150825"/>
          </a:xfrm>
          <a:custGeom>
            <a:avLst/>
            <a:gdLst/>
            <a:ahLst/>
            <a:cxnLst/>
            <a:rect l="l" t="t" r="r" b="b"/>
            <a:pathLst>
              <a:path w="98650" h="86033" extrusionOk="0">
                <a:moveTo>
                  <a:pt x="72677" y="1"/>
                </a:moveTo>
                <a:cubicBezTo>
                  <a:pt x="70567" y="1"/>
                  <a:pt x="68456" y="791"/>
                  <a:pt x="66823" y="2381"/>
                </a:cubicBezTo>
                <a:cubicBezTo>
                  <a:pt x="66439" y="2747"/>
                  <a:pt x="66099" y="3149"/>
                  <a:pt x="65802" y="3577"/>
                </a:cubicBezTo>
                <a:cubicBezTo>
                  <a:pt x="63588" y="2780"/>
                  <a:pt x="61261" y="2380"/>
                  <a:pt x="58933" y="2380"/>
                </a:cubicBezTo>
                <a:cubicBezTo>
                  <a:pt x="53868" y="2380"/>
                  <a:pt x="48799" y="4272"/>
                  <a:pt x="44881" y="8083"/>
                </a:cubicBezTo>
                <a:cubicBezTo>
                  <a:pt x="39459" y="13356"/>
                  <a:pt x="37634" y="20944"/>
                  <a:pt x="39450" y="27772"/>
                </a:cubicBezTo>
                <a:cubicBezTo>
                  <a:pt x="39074" y="27790"/>
                  <a:pt x="38708" y="27807"/>
                  <a:pt x="38323" y="27842"/>
                </a:cubicBezTo>
                <a:cubicBezTo>
                  <a:pt x="27226" y="28820"/>
                  <a:pt x="19018" y="38617"/>
                  <a:pt x="19996" y="49715"/>
                </a:cubicBezTo>
                <a:cubicBezTo>
                  <a:pt x="20005" y="49855"/>
                  <a:pt x="20031" y="49994"/>
                  <a:pt x="20040" y="50143"/>
                </a:cubicBezTo>
                <a:cubicBezTo>
                  <a:pt x="18390" y="49380"/>
                  <a:pt x="16559" y="48955"/>
                  <a:pt x="14652" y="48955"/>
                </a:cubicBezTo>
                <a:cubicBezTo>
                  <a:pt x="14268" y="48955"/>
                  <a:pt x="13880" y="48972"/>
                  <a:pt x="13491" y="49008"/>
                </a:cubicBezTo>
                <a:cubicBezTo>
                  <a:pt x="8645" y="49427"/>
                  <a:pt x="4663" y="52474"/>
                  <a:pt x="2804" y="56622"/>
                </a:cubicBezTo>
                <a:cubicBezTo>
                  <a:pt x="2830" y="56438"/>
                  <a:pt x="2804" y="56237"/>
                  <a:pt x="2742" y="56054"/>
                </a:cubicBezTo>
                <a:cubicBezTo>
                  <a:pt x="2548" y="55506"/>
                  <a:pt x="2040" y="55162"/>
                  <a:pt x="1489" y="55162"/>
                </a:cubicBezTo>
                <a:cubicBezTo>
                  <a:pt x="1346" y="55162"/>
                  <a:pt x="1201" y="55185"/>
                  <a:pt x="1057" y="55233"/>
                </a:cubicBezTo>
                <a:cubicBezTo>
                  <a:pt x="376" y="55478"/>
                  <a:pt x="1" y="56220"/>
                  <a:pt x="245" y="56918"/>
                </a:cubicBezTo>
                <a:cubicBezTo>
                  <a:pt x="432" y="57467"/>
                  <a:pt x="940" y="57811"/>
                  <a:pt x="1490" y="57811"/>
                </a:cubicBezTo>
                <a:cubicBezTo>
                  <a:pt x="1633" y="57811"/>
                  <a:pt x="1778" y="57788"/>
                  <a:pt x="1922" y="57739"/>
                </a:cubicBezTo>
                <a:cubicBezTo>
                  <a:pt x="2166" y="57652"/>
                  <a:pt x="2367" y="57503"/>
                  <a:pt x="2524" y="57311"/>
                </a:cubicBezTo>
                <a:lnTo>
                  <a:pt x="2524" y="57311"/>
                </a:lnTo>
                <a:cubicBezTo>
                  <a:pt x="1843" y="59075"/>
                  <a:pt x="1555" y="61031"/>
                  <a:pt x="1738" y="63039"/>
                </a:cubicBezTo>
                <a:cubicBezTo>
                  <a:pt x="2332" y="69772"/>
                  <a:pt x="7971" y="74844"/>
                  <a:pt x="14602" y="74844"/>
                </a:cubicBezTo>
                <a:cubicBezTo>
                  <a:pt x="14988" y="74844"/>
                  <a:pt x="15378" y="74827"/>
                  <a:pt x="15770" y="74792"/>
                </a:cubicBezTo>
                <a:cubicBezTo>
                  <a:pt x="16137" y="74766"/>
                  <a:pt x="16486" y="74722"/>
                  <a:pt x="16835" y="74652"/>
                </a:cubicBezTo>
                <a:cubicBezTo>
                  <a:pt x="16844" y="74862"/>
                  <a:pt x="16853" y="75071"/>
                  <a:pt x="16879" y="75290"/>
                </a:cubicBezTo>
                <a:cubicBezTo>
                  <a:pt x="17415" y="81414"/>
                  <a:pt x="22555" y="86033"/>
                  <a:pt x="28589" y="86033"/>
                </a:cubicBezTo>
                <a:cubicBezTo>
                  <a:pt x="28938" y="86033"/>
                  <a:pt x="29290" y="86017"/>
                  <a:pt x="29644" y="85986"/>
                </a:cubicBezTo>
                <a:cubicBezTo>
                  <a:pt x="32403" y="85741"/>
                  <a:pt x="34866" y="84554"/>
                  <a:pt x="36726" y="82773"/>
                </a:cubicBezTo>
                <a:cubicBezTo>
                  <a:pt x="36778" y="82773"/>
                  <a:pt x="36813" y="82773"/>
                  <a:pt x="36848" y="82764"/>
                </a:cubicBezTo>
                <a:cubicBezTo>
                  <a:pt x="38865" y="82589"/>
                  <a:pt x="40768" y="82013"/>
                  <a:pt x="42462" y="81114"/>
                </a:cubicBezTo>
                <a:cubicBezTo>
                  <a:pt x="43960" y="83156"/>
                  <a:pt x="46376" y="84464"/>
                  <a:pt x="49037" y="84464"/>
                </a:cubicBezTo>
                <a:cubicBezTo>
                  <a:pt x="49277" y="84464"/>
                  <a:pt x="49519" y="84453"/>
                  <a:pt x="49762" y="84432"/>
                </a:cubicBezTo>
                <a:cubicBezTo>
                  <a:pt x="53211" y="84126"/>
                  <a:pt x="55961" y="81716"/>
                  <a:pt x="56878" y="78582"/>
                </a:cubicBezTo>
                <a:cubicBezTo>
                  <a:pt x="57367" y="78582"/>
                  <a:pt x="57873" y="78573"/>
                  <a:pt x="58371" y="78529"/>
                </a:cubicBezTo>
                <a:cubicBezTo>
                  <a:pt x="66841" y="77778"/>
                  <a:pt x="73110" y="70313"/>
                  <a:pt x="72359" y="61843"/>
                </a:cubicBezTo>
                <a:cubicBezTo>
                  <a:pt x="72324" y="61424"/>
                  <a:pt x="72254" y="61014"/>
                  <a:pt x="72193" y="60603"/>
                </a:cubicBezTo>
                <a:cubicBezTo>
                  <a:pt x="73127" y="60105"/>
                  <a:pt x="74027" y="59459"/>
                  <a:pt x="74830" y="58673"/>
                </a:cubicBezTo>
                <a:cubicBezTo>
                  <a:pt x="76821" y="56744"/>
                  <a:pt x="77991" y="54273"/>
                  <a:pt x="78305" y="51723"/>
                </a:cubicBezTo>
                <a:cubicBezTo>
                  <a:pt x="78340" y="51688"/>
                  <a:pt x="78366" y="51671"/>
                  <a:pt x="78393" y="51636"/>
                </a:cubicBezTo>
                <a:cubicBezTo>
                  <a:pt x="79851" y="50213"/>
                  <a:pt x="80960" y="48580"/>
                  <a:pt x="81702" y="46807"/>
                </a:cubicBezTo>
                <a:cubicBezTo>
                  <a:pt x="82385" y="46986"/>
                  <a:pt x="83086" y="47075"/>
                  <a:pt x="83787" y="47075"/>
                </a:cubicBezTo>
                <a:cubicBezTo>
                  <a:pt x="85829" y="47075"/>
                  <a:pt x="87869" y="46315"/>
                  <a:pt x="89455" y="44781"/>
                </a:cubicBezTo>
                <a:cubicBezTo>
                  <a:pt x="91944" y="42372"/>
                  <a:pt x="92555" y="38757"/>
                  <a:pt x="91280" y="35744"/>
                </a:cubicBezTo>
                <a:cubicBezTo>
                  <a:pt x="91665" y="35439"/>
                  <a:pt x="92040" y="35107"/>
                  <a:pt x="92407" y="34749"/>
                </a:cubicBezTo>
                <a:cubicBezTo>
                  <a:pt x="98519" y="28820"/>
                  <a:pt x="98650" y="19067"/>
                  <a:pt x="92730" y="12972"/>
                </a:cubicBezTo>
                <a:cubicBezTo>
                  <a:pt x="89720" y="9872"/>
                  <a:pt x="85703" y="8314"/>
                  <a:pt x="81703" y="8314"/>
                </a:cubicBezTo>
                <a:cubicBezTo>
                  <a:pt x="81490" y="8314"/>
                  <a:pt x="81277" y="8318"/>
                  <a:pt x="81064" y="8327"/>
                </a:cubicBezTo>
                <a:cubicBezTo>
                  <a:pt x="81038" y="6240"/>
                  <a:pt x="80270" y="4153"/>
                  <a:pt x="78698" y="2547"/>
                </a:cubicBezTo>
                <a:cubicBezTo>
                  <a:pt x="77053" y="852"/>
                  <a:pt x="74866" y="1"/>
                  <a:pt x="726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 name="Google Shape;144;p4"/>
          <p:cNvGrpSpPr/>
          <p:nvPr/>
        </p:nvGrpSpPr>
        <p:grpSpPr>
          <a:xfrm>
            <a:off x="8804900" y="4031425"/>
            <a:ext cx="183825" cy="200050"/>
            <a:chOff x="9397975" y="-721525"/>
            <a:chExt cx="183825" cy="200050"/>
          </a:xfrm>
        </p:grpSpPr>
        <p:sp>
          <p:nvSpPr>
            <p:cNvPr id="145" name="Google Shape;145;p4"/>
            <p:cNvSpPr/>
            <p:nvPr/>
          </p:nvSpPr>
          <p:spPr>
            <a:xfrm>
              <a:off x="9463675" y="-633525"/>
              <a:ext cx="72075" cy="64125"/>
            </a:xfrm>
            <a:custGeom>
              <a:avLst/>
              <a:gdLst/>
              <a:ahLst/>
              <a:cxnLst/>
              <a:rect l="l" t="t" r="r" b="b"/>
              <a:pathLst>
                <a:path w="2883" h="2565" extrusionOk="0">
                  <a:moveTo>
                    <a:pt x="1436" y="1"/>
                  </a:moveTo>
                  <a:cubicBezTo>
                    <a:pt x="1299" y="1"/>
                    <a:pt x="1160" y="23"/>
                    <a:pt x="1022" y="69"/>
                  </a:cubicBezTo>
                  <a:cubicBezTo>
                    <a:pt x="359" y="296"/>
                    <a:pt x="1" y="1029"/>
                    <a:pt x="228" y="1693"/>
                  </a:cubicBezTo>
                  <a:cubicBezTo>
                    <a:pt x="409" y="2228"/>
                    <a:pt x="911" y="2564"/>
                    <a:pt x="1443" y="2564"/>
                  </a:cubicBezTo>
                  <a:cubicBezTo>
                    <a:pt x="1579" y="2564"/>
                    <a:pt x="1717" y="2542"/>
                    <a:pt x="1852" y="2496"/>
                  </a:cubicBezTo>
                  <a:cubicBezTo>
                    <a:pt x="2524" y="2260"/>
                    <a:pt x="2882" y="1536"/>
                    <a:pt x="2655" y="863"/>
                  </a:cubicBezTo>
                  <a:cubicBezTo>
                    <a:pt x="2468" y="335"/>
                    <a:pt x="1970" y="1"/>
                    <a:pt x="14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a:off x="9546850" y="-629625"/>
              <a:ext cx="34950" cy="31125"/>
            </a:xfrm>
            <a:custGeom>
              <a:avLst/>
              <a:gdLst/>
              <a:ahLst/>
              <a:cxnLst/>
              <a:rect l="l" t="t" r="r" b="b"/>
              <a:pathLst>
                <a:path w="1398" h="1245" extrusionOk="0">
                  <a:moveTo>
                    <a:pt x="705" y="0"/>
                  </a:moveTo>
                  <a:cubicBezTo>
                    <a:pt x="639" y="0"/>
                    <a:pt x="572" y="12"/>
                    <a:pt x="507" y="35"/>
                  </a:cubicBezTo>
                  <a:cubicBezTo>
                    <a:pt x="175" y="140"/>
                    <a:pt x="1" y="507"/>
                    <a:pt x="114" y="821"/>
                  </a:cubicBezTo>
                  <a:cubicBezTo>
                    <a:pt x="198" y="1081"/>
                    <a:pt x="440" y="1244"/>
                    <a:pt x="704" y="1244"/>
                  </a:cubicBezTo>
                  <a:cubicBezTo>
                    <a:pt x="769" y="1244"/>
                    <a:pt x="835" y="1234"/>
                    <a:pt x="900" y="1214"/>
                  </a:cubicBezTo>
                  <a:cubicBezTo>
                    <a:pt x="1223" y="1100"/>
                    <a:pt x="1398" y="742"/>
                    <a:pt x="1293" y="428"/>
                  </a:cubicBezTo>
                  <a:cubicBezTo>
                    <a:pt x="1203" y="165"/>
                    <a:pt x="959" y="0"/>
                    <a:pt x="7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a:off x="9430500" y="-721525"/>
              <a:ext cx="63550" cy="56425"/>
            </a:xfrm>
            <a:custGeom>
              <a:avLst/>
              <a:gdLst/>
              <a:ahLst/>
              <a:cxnLst/>
              <a:rect l="l" t="t" r="r" b="b"/>
              <a:pathLst>
                <a:path w="2542" h="2257" extrusionOk="0">
                  <a:moveTo>
                    <a:pt x="1267" y="1"/>
                  </a:moveTo>
                  <a:cubicBezTo>
                    <a:pt x="1145" y="1"/>
                    <a:pt x="1022" y="20"/>
                    <a:pt x="900" y="61"/>
                  </a:cubicBezTo>
                  <a:cubicBezTo>
                    <a:pt x="315" y="262"/>
                    <a:pt x="1" y="908"/>
                    <a:pt x="201" y="1493"/>
                  </a:cubicBezTo>
                  <a:cubicBezTo>
                    <a:pt x="360" y="1962"/>
                    <a:pt x="791" y="2257"/>
                    <a:pt x="1258" y="2257"/>
                  </a:cubicBezTo>
                  <a:cubicBezTo>
                    <a:pt x="1382" y="2257"/>
                    <a:pt x="1509" y="2236"/>
                    <a:pt x="1633" y="2192"/>
                  </a:cubicBezTo>
                  <a:cubicBezTo>
                    <a:pt x="2218" y="2000"/>
                    <a:pt x="2542" y="1354"/>
                    <a:pt x="2332" y="760"/>
                  </a:cubicBezTo>
                  <a:cubicBezTo>
                    <a:pt x="2179" y="295"/>
                    <a:pt x="1739" y="1"/>
                    <a:pt x="1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a:off x="9397975" y="-554725"/>
              <a:ext cx="37350" cy="33250"/>
            </a:xfrm>
            <a:custGeom>
              <a:avLst/>
              <a:gdLst/>
              <a:ahLst/>
              <a:cxnLst/>
              <a:rect l="l" t="t" r="r" b="b"/>
              <a:pathLst>
                <a:path w="1494" h="1330" extrusionOk="0">
                  <a:moveTo>
                    <a:pt x="739" y="1"/>
                  </a:moveTo>
                  <a:cubicBezTo>
                    <a:pt x="671" y="1"/>
                    <a:pt x="601" y="11"/>
                    <a:pt x="533" y="34"/>
                  </a:cubicBezTo>
                  <a:cubicBezTo>
                    <a:pt x="184" y="156"/>
                    <a:pt x="1" y="532"/>
                    <a:pt x="114" y="881"/>
                  </a:cubicBezTo>
                  <a:cubicBezTo>
                    <a:pt x="211" y="1157"/>
                    <a:pt x="465" y="1329"/>
                    <a:pt x="740" y="1329"/>
                  </a:cubicBezTo>
                  <a:cubicBezTo>
                    <a:pt x="813" y="1329"/>
                    <a:pt x="888" y="1317"/>
                    <a:pt x="961" y="1291"/>
                  </a:cubicBezTo>
                  <a:cubicBezTo>
                    <a:pt x="1310" y="1178"/>
                    <a:pt x="1494" y="802"/>
                    <a:pt x="1372" y="453"/>
                  </a:cubicBezTo>
                  <a:cubicBezTo>
                    <a:pt x="1274" y="174"/>
                    <a:pt x="1014" y="1"/>
                    <a:pt x="7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 name="Google Shape;149;p4"/>
          <p:cNvGrpSpPr/>
          <p:nvPr/>
        </p:nvGrpSpPr>
        <p:grpSpPr>
          <a:xfrm rot="-2316582">
            <a:off x="8457643" y="4845695"/>
            <a:ext cx="340994" cy="358693"/>
            <a:chOff x="8719750" y="1569075"/>
            <a:chExt cx="341000" cy="358700"/>
          </a:xfrm>
        </p:grpSpPr>
        <p:sp>
          <p:nvSpPr>
            <p:cNvPr id="150" name="Google Shape;150;p4"/>
            <p:cNvSpPr/>
            <p:nvPr/>
          </p:nvSpPr>
          <p:spPr>
            <a:xfrm>
              <a:off x="8871025" y="1569075"/>
              <a:ext cx="58975" cy="56350"/>
            </a:xfrm>
            <a:custGeom>
              <a:avLst/>
              <a:gdLst/>
              <a:ahLst/>
              <a:cxnLst/>
              <a:rect l="l" t="t" r="r" b="b"/>
              <a:pathLst>
                <a:path w="2359" h="2254" extrusionOk="0">
                  <a:moveTo>
                    <a:pt x="1192" y="0"/>
                  </a:moveTo>
                  <a:cubicBezTo>
                    <a:pt x="1156" y="0"/>
                    <a:pt x="1120" y="2"/>
                    <a:pt x="1083" y="6"/>
                  </a:cubicBezTo>
                  <a:cubicBezTo>
                    <a:pt x="455" y="58"/>
                    <a:pt x="1" y="599"/>
                    <a:pt x="53" y="1228"/>
                  </a:cubicBezTo>
                  <a:cubicBezTo>
                    <a:pt x="103" y="1815"/>
                    <a:pt x="599" y="2254"/>
                    <a:pt x="1178" y="2254"/>
                  </a:cubicBezTo>
                  <a:cubicBezTo>
                    <a:pt x="1210" y="2254"/>
                    <a:pt x="1243" y="2253"/>
                    <a:pt x="1276" y="2250"/>
                  </a:cubicBezTo>
                  <a:cubicBezTo>
                    <a:pt x="1895" y="2197"/>
                    <a:pt x="2358" y="1647"/>
                    <a:pt x="2306" y="1027"/>
                  </a:cubicBezTo>
                  <a:cubicBezTo>
                    <a:pt x="2248" y="444"/>
                    <a:pt x="1758" y="0"/>
                    <a:pt x="11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
            <p:cNvSpPr/>
            <p:nvPr/>
          </p:nvSpPr>
          <p:spPr>
            <a:xfrm>
              <a:off x="8731550" y="1626300"/>
              <a:ext cx="58950" cy="56550"/>
            </a:xfrm>
            <a:custGeom>
              <a:avLst/>
              <a:gdLst/>
              <a:ahLst/>
              <a:cxnLst/>
              <a:rect l="l" t="t" r="r" b="b"/>
              <a:pathLst>
                <a:path w="2358" h="2262" extrusionOk="0">
                  <a:moveTo>
                    <a:pt x="1180" y="0"/>
                  </a:moveTo>
                  <a:cubicBezTo>
                    <a:pt x="1148" y="0"/>
                    <a:pt x="1116" y="2"/>
                    <a:pt x="1083" y="4"/>
                  </a:cubicBezTo>
                  <a:cubicBezTo>
                    <a:pt x="463" y="57"/>
                    <a:pt x="0" y="607"/>
                    <a:pt x="53" y="1227"/>
                  </a:cubicBezTo>
                  <a:cubicBezTo>
                    <a:pt x="111" y="1815"/>
                    <a:pt x="600" y="2261"/>
                    <a:pt x="1179" y="2261"/>
                  </a:cubicBezTo>
                  <a:cubicBezTo>
                    <a:pt x="1211" y="2261"/>
                    <a:pt x="1243" y="2260"/>
                    <a:pt x="1275" y="2257"/>
                  </a:cubicBezTo>
                  <a:cubicBezTo>
                    <a:pt x="1904" y="2196"/>
                    <a:pt x="2358" y="1655"/>
                    <a:pt x="2305" y="1035"/>
                  </a:cubicBezTo>
                  <a:cubicBezTo>
                    <a:pt x="2256" y="439"/>
                    <a:pt x="1759" y="0"/>
                    <a:pt x="11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p:nvPr/>
          </p:nvSpPr>
          <p:spPr>
            <a:xfrm>
              <a:off x="8821250" y="1662250"/>
              <a:ext cx="85175" cy="81750"/>
            </a:xfrm>
            <a:custGeom>
              <a:avLst/>
              <a:gdLst/>
              <a:ahLst/>
              <a:cxnLst/>
              <a:rect l="l" t="t" r="r" b="b"/>
              <a:pathLst>
                <a:path w="3407" h="3270" extrusionOk="0">
                  <a:moveTo>
                    <a:pt x="1708" y="1"/>
                  </a:moveTo>
                  <a:cubicBezTo>
                    <a:pt x="1661" y="1"/>
                    <a:pt x="1612" y="3"/>
                    <a:pt x="1564" y="7"/>
                  </a:cubicBezTo>
                  <a:cubicBezTo>
                    <a:pt x="673" y="86"/>
                    <a:pt x="1" y="880"/>
                    <a:pt x="79" y="1780"/>
                  </a:cubicBezTo>
                  <a:cubicBezTo>
                    <a:pt x="154" y="2627"/>
                    <a:pt x="877" y="3269"/>
                    <a:pt x="1722" y="3269"/>
                  </a:cubicBezTo>
                  <a:cubicBezTo>
                    <a:pt x="1765" y="3269"/>
                    <a:pt x="1808" y="3267"/>
                    <a:pt x="1852" y="3264"/>
                  </a:cubicBezTo>
                  <a:cubicBezTo>
                    <a:pt x="2743" y="3185"/>
                    <a:pt x="3406" y="2391"/>
                    <a:pt x="3336" y="1491"/>
                  </a:cubicBezTo>
                  <a:cubicBezTo>
                    <a:pt x="3262" y="641"/>
                    <a:pt x="2547" y="1"/>
                    <a:pt x="17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a:off x="8719750" y="1724125"/>
              <a:ext cx="32775" cy="31175"/>
            </a:xfrm>
            <a:custGeom>
              <a:avLst/>
              <a:gdLst/>
              <a:ahLst/>
              <a:cxnLst/>
              <a:rect l="l" t="t" r="r" b="b"/>
              <a:pathLst>
                <a:path w="1311" h="1247" extrusionOk="0">
                  <a:moveTo>
                    <a:pt x="666" y="0"/>
                  </a:moveTo>
                  <a:cubicBezTo>
                    <a:pt x="645" y="0"/>
                    <a:pt x="624" y="1"/>
                    <a:pt x="603" y="3"/>
                  </a:cubicBezTo>
                  <a:cubicBezTo>
                    <a:pt x="263" y="29"/>
                    <a:pt x="1" y="326"/>
                    <a:pt x="36" y="676"/>
                  </a:cubicBezTo>
                  <a:cubicBezTo>
                    <a:pt x="68" y="996"/>
                    <a:pt x="333" y="1246"/>
                    <a:pt x="654" y="1246"/>
                  </a:cubicBezTo>
                  <a:cubicBezTo>
                    <a:pt x="675" y="1246"/>
                    <a:pt x="696" y="1245"/>
                    <a:pt x="717" y="1243"/>
                  </a:cubicBezTo>
                  <a:cubicBezTo>
                    <a:pt x="1066" y="1208"/>
                    <a:pt x="1310" y="903"/>
                    <a:pt x="1284" y="571"/>
                  </a:cubicBezTo>
                  <a:cubicBezTo>
                    <a:pt x="1251" y="251"/>
                    <a:pt x="987" y="0"/>
                    <a:pt x="6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p:nvPr/>
          </p:nvSpPr>
          <p:spPr>
            <a:xfrm>
              <a:off x="8929750" y="1631250"/>
              <a:ext cx="81000" cy="77425"/>
            </a:xfrm>
            <a:custGeom>
              <a:avLst/>
              <a:gdLst/>
              <a:ahLst/>
              <a:cxnLst/>
              <a:rect l="l" t="t" r="r" b="b"/>
              <a:pathLst>
                <a:path w="3240" h="3097" extrusionOk="0">
                  <a:moveTo>
                    <a:pt x="1629" y="1"/>
                  </a:moveTo>
                  <a:cubicBezTo>
                    <a:pt x="1581" y="1"/>
                    <a:pt x="1533" y="3"/>
                    <a:pt x="1485" y="7"/>
                  </a:cubicBezTo>
                  <a:cubicBezTo>
                    <a:pt x="629" y="77"/>
                    <a:pt x="0" y="837"/>
                    <a:pt x="70" y="1684"/>
                  </a:cubicBezTo>
                  <a:cubicBezTo>
                    <a:pt x="144" y="2491"/>
                    <a:pt x="817" y="3096"/>
                    <a:pt x="1611" y="3096"/>
                  </a:cubicBezTo>
                  <a:cubicBezTo>
                    <a:pt x="1659" y="3096"/>
                    <a:pt x="1707" y="3094"/>
                    <a:pt x="1756" y="3089"/>
                  </a:cubicBezTo>
                  <a:cubicBezTo>
                    <a:pt x="2602" y="3020"/>
                    <a:pt x="3240" y="2260"/>
                    <a:pt x="3161" y="1413"/>
                  </a:cubicBezTo>
                  <a:cubicBezTo>
                    <a:pt x="3104" y="606"/>
                    <a:pt x="2424" y="1"/>
                    <a:pt x="16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4"/>
            <p:cNvSpPr/>
            <p:nvPr/>
          </p:nvSpPr>
          <p:spPr>
            <a:xfrm>
              <a:off x="8822125" y="1775725"/>
              <a:ext cx="119875" cy="114800"/>
            </a:xfrm>
            <a:custGeom>
              <a:avLst/>
              <a:gdLst/>
              <a:ahLst/>
              <a:cxnLst/>
              <a:rect l="l" t="t" r="r" b="b"/>
              <a:pathLst>
                <a:path w="4795" h="4592" extrusionOk="0">
                  <a:moveTo>
                    <a:pt x="2388" y="0"/>
                  </a:moveTo>
                  <a:cubicBezTo>
                    <a:pt x="2323" y="0"/>
                    <a:pt x="2258" y="3"/>
                    <a:pt x="2192" y="9"/>
                  </a:cubicBezTo>
                  <a:cubicBezTo>
                    <a:pt x="935" y="122"/>
                    <a:pt x="1" y="1231"/>
                    <a:pt x="114" y="2497"/>
                  </a:cubicBezTo>
                  <a:cubicBezTo>
                    <a:pt x="214" y="3698"/>
                    <a:pt x="1224" y="4592"/>
                    <a:pt x="2408" y="4592"/>
                  </a:cubicBezTo>
                  <a:cubicBezTo>
                    <a:pt x="2472" y="4592"/>
                    <a:pt x="2537" y="4589"/>
                    <a:pt x="2603" y="4584"/>
                  </a:cubicBezTo>
                  <a:cubicBezTo>
                    <a:pt x="3869" y="4470"/>
                    <a:pt x="4794" y="3361"/>
                    <a:pt x="4681" y="2095"/>
                  </a:cubicBezTo>
                  <a:cubicBezTo>
                    <a:pt x="4582" y="895"/>
                    <a:pt x="3571" y="0"/>
                    <a:pt x="23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4"/>
            <p:cNvSpPr/>
            <p:nvPr/>
          </p:nvSpPr>
          <p:spPr>
            <a:xfrm>
              <a:off x="9026025" y="1630675"/>
              <a:ext cx="34725" cy="33150"/>
            </a:xfrm>
            <a:custGeom>
              <a:avLst/>
              <a:gdLst/>
              <a:ahLst/>
              <a:cxnLst/>
              <a:rect l="l" t="t" r="r" b="b"/>
              <a:pathLst>
                <a:path w="1389" h="1326" extrusionOk="0">
                  <a:moveTo>
                    <a:pt x="696" y="1"/>
                  </a:moveTo>
                  <a:cubicBezTo>
                    <a:pt x="674" y="1"/>
                    <a:pt x="651" y="2"/>
                    <a:pt x="629" y="4"/>
                  </a:cubicBezTo>
                  <a:cubicBezTo>
                    <a:pt x="271" y="39"/>
                    <a:pt x="0" y="353"/>
                    <a:pt x="35" y="729"/>
                  </a:cubicBezTo>
                  <a:cubicBezTo>
                    <a:pt x="60" y="1066"/>
                    <a:pt x="348" y="1326"/>
                    <a:pt x="687" y="1326"/>
                  </a:cubicBezTo>
                  <a:cubicBezTo>
                    <a:pt x="708" y="1326"/>
                    <a:pt x="730" y="1325"/>
                    <a:pt x="751" y="1323"/>
                  </a:cubicBezTo>
                  <a:cubicBezTo>
                    <a:pt x="1109" y="1296"/>
                    <a:pt x="1388" y="973"/>
                    <a:pt x="1353" y="607"/>
                  </a:cubicBezTo>
                  <a:cubicBezTo>
                    <a:pt x="1321" y="254"/>
                    <a:pt x="1041" y="1"/>
                    <a:pt x="6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4"/>
            <p:cNvSpPr/>
            <p:nvPr/>
          </p:nvSpPr>
          <p:spPr>
            <a:xfrm>
              <a:off x="9011600" y="1797900"/>
              <a:ext cx="30150" cy="29400"/>
            </a:xfrm>
            <a:custGeom>
              <a:avLst/>
              <a:gdLst/>
              <a:ahLst/>
              <a:cxnLst/>
              <a:rect l="l" t="t" r="r" b="b"/>
              <a:pathLst>
                <a:path w="1206" h="1176" extrusionOk="0">
                  <a:moveTo>
                    <a:pt x="612" y="0"/>
                  </a:moveTo>
                  <a:cubicBezTo>
                    <a:pt x="592" y="0"/>
                    <a:pt x="572" y="1"/>
                    <a:pt x="551" y="3"/>
                  </a:cubicBezTo>
                  <a:cubicBezTo>
                    <a:pt x="237" y="38"/>
                    <a:pt x="1" y="327"/>
                    <a:pt x="18" y="641"/>
                  </a:cubicBezTo>
                  <a:cubicBezTo>
                    <a:pt x="51" y="940"/>
                    <a:pt x="306" y="1175"/>
                    <a:pt x="608" y="1175"/>
                  </a:cubicBezTo>
                  <a:cubicBezTo>
                    <a:pt x="624" y="1175"/>
                    <a:pt x="640" y="1175"/>
                    <a:pt x="656" y="1173"/>
                  </a:cubicBezTo>
                  <a:cubicBezTo>
                    <a:pt x="970" y="1139"/>
                    <a:pt x="1206" y="859"/>
                    <a:pt x="1188" y="545"/>
                  </a:cubicBezTo>
                  <a:cubicBezTo>
                    <a:pt x="1156" y="234"/>
                    <a:pt x="909" y="0"/>
                    <a:pt x="6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p:nvPr/>
          </p:nvSpPr>
          <p:spPr>
            <a:xfrm>
              <a:off x="8739850" y="1875400"/>
              <a:ext cx="54800" cy="52375"/>
            </a:xfrm>
            <a:custGeom>
              <a:avLst/>
              <a:gdLst/>
              <a:ahLst/>
              <a:cxnLst/>
              <a:rect l="l" t="t" r="r" b="b"/>
              <a:pathLst>
                <a:path w="2192" h="2095" extrusionOk="0">
                  <a:moveTo>
                    <a:pt x="1086" y="0"/>
                  </a:moveTo>
                  <a:cubicBezTo>
                    <a:pt x="1059" y="0"/>
                    <a:pt x="1032" y="1"/>
                    <a:pt x="1004" y="3"/>
                  </a:cubicBezTo>
                  <a:cubicBezTo>
                    <a:pt x="419" y="64"/>
                    <a:pt x="0" y="562"/>
                    <a:pt x="52" y="1138"/>
                  </a:cubicBezTo>
                  <a:cubicBezTo>
                    <a:pt x="102" y="1690"/>
                    <a:pt x="555" y="2094"/>
                    <a:pt x="1090" y="2094"/>
                  </a:cubicBezTo>
                  <a:cubicBezTo>
                    <a:pt x="1123" y="2094"/>
                    <a:pt x="1155" y="2093"/>
                    <a:pt x="1188" y="2090"/>
                  </a:cubicBezTo>
                  <a:cubicBezTo>
                    <a:pt x="1764" y="2038"/>
                    <a:pt x="2192" y="1531"/>
                    <a:pt x="2139" y="955"/>
                  </a:cubicBezTo>
                  <a:cubicBezTo>
                    <a:pt x="2081" y="406"/>
                    <a:pt x="1627" y="0"/>
                    <a:pt x="1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159;p4"/>
          <p:cNvGrpSpPr/>
          <p:nvPr/>
        </p:nvGrpSpPr>
        <p:grpSpPr>
          <a:xfrm>
            <a:off x="8747853" y="66099"/>
            <a:ext cx="294294" cy="422578"/>
            <a:chOff x="6112775" y="-1356075"/>
            <a:chExt cx="235775" cy="338550"/>
          </a:xfrm>
        </p:grpSpPr>
        <p:sp>
          <p:nvSpPr>
            <p:cNvPr id="160" name="Google Shape;160;p4"/>
            <p:cNvSpPr/>
            <p:nvPr/>
          </p:nvSpPr>
          <p:spPr>
            <a:xfrm>
              <a:off x="6112775" y="-1204525"/>
              <a:ext cx="91925" cy="80475"/>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4"/>
            <p:cNvSpPr/>
            <p:nvPr/>
          </p:nvSpPr>
          <p:spPr>
            <a:xfrm>
              <a:off x="6219750" y="-1080550"/>
              <a:ext cx="72050" cy="63025"/>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4"/>
            <p:cNvSpPr/>
            <p:nvPr/>
          </p:nvSpPr>
          <p:spPr>
            <a:xfrm>
              <a:off x="6250725" y="-1153750"/>
              <a:ext cx="31475" cy="27450"/>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4"/>
            <p:cNvSpPr/>
            <p:nvPr/>
          </p:nvSpPr>
          <p:spPr>
            <a:xfrm>
              <a:off x="6297025" y="-1077550"/>
              <a:ext cx="51525" cy="45325"/>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4"/>
            <p:cNvSpPr/>
            <p:nvPr/>
          </p:nvSpPr>
          <p:spPr>
            <a:xfrm>
              <a:off x="6288925" y="-1210575"/>
              <a:ext cx="57675" cy="50475"/>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a:off x="6133525" y="-1356075"/>
              <a:ext cx="126400" cy="110750"/>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a:off x="6274750" y="-1274675"/>
              <a:ext cx="31675" cy="27550"/>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 name="Google Shape;167;p4"/>
          <p:cNvGrpSpPr/>
          <p:nvPr/>
        </p:nvGrpSpPr>
        <p:grpSpPr>
          <a:xfrm>
            <a:off x="8056508" y="66095"/>
            <a:ext cx="570018" cy="347585"/>
            <a:chOff x="4487625" y="-908075"/>
            <a:chExt cx="400350" cy="244125"/>
          </a:xfrm>
        </p:grpSpPr>
        <p:sp>
          <p:nvSpPr>
            <p:cNvPr id="168" name="Google Shape;168;p4"/>
            <p:cNvSpPr/>
            <p:nvPr/>
          </p:nvSpPr>
          <p:spPr>
            <a:xfrm>
              <a:off x="4847350" y="-79405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4"/>
            <p:cNvSpPr/>
            <p:nvPr/>
          </p:nvSpPr>
          <p:spPr>
            <a:xfrm>
              <a:off x="4741925" y="-80255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4"/>
            <p:cNvSpPr/>
            <p:nvPr/>
          </p:nvSpPr>
          <p:spPr>
            <a:xfrm>
              <a:off x="4773150" y="-73690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a:off x="4650900" y="-75300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4"/>
            <p:cNvSpPr/>
            <p:nvPr/>
          </p:nvSpPr>
          <p:spPr>
            <a:xfrm>
              <a:off x="4487625" y="-9080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4"/>
            <p:cNvSpPr/>
            <p:nvPr/>
          </p:nvSpPr>
          <p:spPr>
            <a:xfrm>
              <a:off x="4621000" y="-8615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7"/>
        <p:cNvGrpSpPr/>
        <p:nvPr/>
      </p:nvGrpSpPr>
      <p:grpSpPr>
        <a:xfrm>
          <a:off x="0" y="0"/>
          <a:ext cx="0" cy="0"/>
          <a:chOff x="0" y="0"/>
          <a:chExt cx="0" cy="0"/>
        </a:xfrm>
      </p:grpSpPr>
      <p:sp>
        <p:nvSpPr>
          <p:cNvPr id="258" name="Google Shape;258;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59" name="Google Shape;259;p6"/>
          <p:cNvGrpSpPr/>
          <p:nvPr/>
        </p:nvGrpSpPr>
        <p:grpSpPr>
          <a:xfrm>
            <a:off x="7949550" y="-1250900"/>
            <a:ext cx="1991250" cy="1993100"/>
            <a:chOff x="-2648350" y="135500"/>
            <a:chExt cx="1991250" cy="1993100"/>
          </a:xfrm>
        </p:grpSpPr>
        <p:sp>
          <p:nvSpPr>
            <p:cNvPr id="260" name="Google Shape;260;p6"/>
            <p:cNvSpPr/>
            <p:nvPr/>
          </p:nvSpPr>
          <p:spPr>
            <a:xfrm>
              <a:off x="-2590725" y="316250"/>
              <a:ext cx="1858525" cy="1812350"/>
            </a:xfrm>
            <a:custGeom>
              <a:avLst/>
              <a:gdLst/>
              <a:ahLst/>
              <a:cxnLst/>
              <a:rect l="l" t="t" r="r" b="b"/>
              <a:pathLst>
                <a:path w="74341" h="72494" extrusionOk="0">
                  <a:moveTo>
                    <a:pt x="27243" y="1"/>
                  </a:moveTo>
                  <a:cubicBezTo>
                    <a:pt x="22377" y="1"/>
                    <a:pt x="17663" y="2380"/>
                    <a:pt x="14827" y="6598"/>
                  </a:cubicBezTo>
                  <a:cubicBezTo>
                    <a:pt x="14198" y="5856"/>
                    <a:pt x="13412" y="5210"/>
                    <a:pt x="12513" y="4730"/>
                  </a:cubicBezTo>
                  <a:cubicBezTo>
                    <a:pt x="11356" y="4118"/>
                    <a:pt x="10114" y="3828"/>
                    <a:pt x="8889" y="3828"/>
                  </a:cubicBezTo>
                  <a:cubicBezTo>
                    <a:pt x="6094" y="3828"/>
                    <a:pt x="3390" y="5339"/>
                    <a:pt x="2000" y="7986"/>
                  </a:cubicBezTo>
                  <a:cubicBezTo>
                    <a:pt x="1" y="11793"/>
                    <a:pt x="1433" y="16491"/>
                    <a:pt x="5231" y="18499"/>
                  </a:cubicBezTo>
                  <a:cubicBezTo>
                    <a:pt x="5467" y="18630"/>
                    <a:pt x="5711" y="18735"/>
                    <a:pt x="5964" y="18831"/>
                  </a:cubicBezTo>
                  <a:cubicBezTo>
                    <a:pt x="5030" y="22263"/>
                    <a:pt x="5894" y="25904"/>
                    <a:pt x="8191" y="28523"/>
                  </a:cubicBezTo>
                  <a:cubicBezTo>
                    <a:pt x="7213" y="29527"/>
                    <a:pt x="6375" y="30680"/>
                    <a:pt x="5685" y="31963"/>
                  </a:cubicBezTo>
                  <a:cubicBezTo>
                    <a:pt x="1799" y="39333"/>
                    <a:pt x="4620" y="48457"/>
                    <a:pt x="11989" y="52343"/>
                  </a:cubicBezTo>
                  <a:cubicBezTo>
                    <a:pt x="14226" y="53530"/>
                    <a:pt x="16629" y="54088"/>
                    <a:pt x="18993" y="54088"/>
                  </a:cubicBezTo>
                  <a:cubicBezTo>
                    <a:pt x="19655" y="54088"/>
                    <a:pt x="20314" y="54044"/>
                    <a:pt x="20965" y="53958"/>
                  </a:cubicBezTo>
                  <a:lnTo>
                    <a:pt x="20965" y="53958"/>
                  </a:lnTo>
                  <a:cubicBezTo>
                    <a:pt x="19786" y="60525"/>
                    <a:pt x="22903" y="67379"/>
                    <a:pt x="29120" y="70671"/>
                  </a:cubicBezTo>
                  <a:cubicBezTo>
                    <a:pt x="31464" y="71908"/>
                    <a:pt x="33976" y="72494"/>
                    <a:pt x="36452" y="72494"/>
                  </a:cubicBezTo>
                  <a:cubicBezTo>
                    <a:pt x="42105" y="72494"/>
                    <a:pt x="47567" y="69439"/>
                    <a:pt x="50390" y="64096"/>
                  </a:cubicBezTo>
                  <a:cubicBezTo>
                    <a:pt x="51071" y="62821"/>
                    <a:pt x="51543" y="61503"/>
                    <a:pt x="51849" y="60158"/>
                  </a:cubicBezTo>
                  <a:cubicBezTo>
                    <a:pt x="52599" y="60036"/>
                    <a:pt x="53342" y="59826"/>
                    <a:pt x="54058" y="59555"/>
                  </a:cubicBezTo>
                  <a:cubicBezTo>
                    <a:pt x="54747" y="60175"/>
                    <a:pt x="55524" y="60725"/>
                    <a:pt x="56371" y="61179"/>
                  </a:cubicBezTo>
                  <a:cubicBezTo>
                    <a:pt x="58032" y="62057"/>
                    <a:pt x="59813" y="62473"/>
                    <a:pt x="61570" y="62473"/>
                  </a:cubicBezTo>
                  <a:cubicBezTo>
                    <a:pt x="65579" y="62473"/>
                    <a:pt x="69456" y="60308"/>
                    <a:pt x="71460" y="56525"/>
                  </a:cubicBezTo>
                  <a:cubicBezTo>
                    <a:pt x="74341" y="51077"/>
                    <a:pt x="72245" y="44319"/>
                    <a:pt x="66797" y="41437"/>
                  </a:cubicBezTo>
                  <a:cubicBezTo>
                    <a:pt x="66387" y="41219"/>
                    <a:pt x="65959" y="41036"/>
                    <a:pt x="65531" y="40870"/>
                  </a:cubicBezTo>
                  <a:cubicBezTo>
                    <a:pt x="66072" y="40197"/>
                    <a:pt x="66552" y="39455"/>
                    <a:pt x="66972" y="38669"/>
                  </a:cubicBezTo>
                  <a:cubicBezTo>
                    <a:pt x="70744" y="31536"/>
                    <a:pt x="68011" y="22699"/>
                    <a:pt x="60886" y="18945"/>
                  </a:cubicBezTo>
                  <a:cubicBezTo>
                    <a:pt x="60056" y="18508"/>
                    <a:pt x="59200" y="18159"/>
                    <a:pt x="58327" y="17897"/>
                  </a:cubicBezTo>
                  <a:cubicBezTo>
                    <a:pt x="58266" y="11916"/>
                    <a:pt x="55009" y="6162"/>
                    <a:pt x="49360" y="3175"/>
                  </a:cubicBezTo>
                  <a:cubicBezTo>
                    <a:pt x="46850" y="1850"/>
                    <a:pt x="44159" y="1221"/>
                    <a:pt x="41508" y="1221"/>
                  </a:cubicBezTo>
                  <a:cubicBezTo>
                    <a:pt x="39391" y="1221"/>
                    <a:pt x="37300" y="1622"/>
                    <a:pt x="35346" y="2389"/>
                  </a:cubicBezTo>
                  <a:cubicBezTo>
                    <a:pt x="34979" y="2154"/>
                    <a:pt x="34612" y="1927"/>
                    <a:pt x="34220" y="1735"/>
                  </a:cubicBezTo>
                  <a:cubicBezTo>
                    <a:pt x="31989" y="558"/>
                    <a:pt x="29599" y="1"/>
                    <a:pt x="272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6"/>
            <p:cNvSpPr/>
            <p:nvPr/>
          </p:nvSpPr>
          <p:spPr>
            <a:xfrm>
              <a:off x="-1301950" y="1843625"/>
              <a:ext cx="123575" cy="108250"/>
            </a:xfrm>
            <a:custGeom>
              <a:avLst/>
              <a:gdLst/>
              <a:ahLst/>
              <a:cxnLst/>
              <a:rect l="l" t="t" r="r" b="b"/>
              <a:pathLst>
                <a:path w="4943" h="4330" extrusionOk="0">
                  <a:moveTo>
                    <a:pt x="2475" y="0"/>
                  </a:moveTo>
                  <a:cubicBezTo>
                    <a:pt x="1694" y="0"/>
                    <a:pt x="943" y="423"/>
                    <a:pt x="559" y="1158"/>
                  </a:cubicBezTo>
                  <a:cubicBezTo>
                    <a:pt x="1" y="2215"/>
                    <a:pt x="402" y="3525"/>
                    <a:pt x="1459" y="4084"/>
                  </a:cubicBezTo>
                  <a:cubicBezTo>
                    <a:pt x="1782" y="4250"/>
                    <a:pt x="2128" y="4330"/>
                    <a:pt x="2468" y="4330"/>
                  </a:cubicBezTo>
                  <a:cubicBezTo>
                    <a:pt x="3249" y="4330"/>
                    <a:pt x="4001" y="3911"/>
                    <a:pt x="4384" y="3175"/>
                  </a:cubicBezTo>
                  <a:cubicBezTo>
                    <a:pt x="4943" y="2119"/>
                    <a:pt x="4541" y="809"/>
                    <a:pt x="3485" y="250"/>
                  </a:cubicBezTo>
                  <a:cubicBezTo>
                    <a:pt x="3161" y="81"/>
                    <a:pt x="2815" y="0"/>
                    <a:pt x="2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a:off x="-1316350" y="1959950"/>
              <a:ext cx="57425" cy="50325"/>
            </a:xfrm>
            <a:custGeom>
              <a:avLst/>
              <a:gdLst/>
              <a:ahLst/>
              <a:cxnLst/>
              <a:rect l="l" t="t" r="r" b="b"/>
              <a:pathLst>
                <a:path w="2297" h="2013" extrusionOk="0">
                  <a:moveTo>
                    <a:pt x="1150" y="1"/>
                  </a:moveTo>
                  <a:cubicBezTo>
                    <a:pt x="791" y="1"/>
                    <a:pt x="443" y="193"/>
                    <a:pt x="262" y="531"/>
                  </a:cubicBezTo>
                  <a:cubicBezTo>
                    <a:pt x="0" y="1020"/>
                    <a:pt x="184" y="1631"/>
                    <a:pt x="673" y="1893"/>
                  </a:cubicBezTo>
                  <a:cubicBezTo>
                    <a:pt x="824" y="1974"/>
                    <a:pt x="987" y="2012"/>
                    <a:pt x="1147" y="2012"/>
                  </a:cubicBezTo>
                  <a:cubicBezTo>
                    <a:pt x="1506" y="2012"/>
                    <a:pt x="1854" y="1820"/>
                    <a:pt x="2035" y="1482"/>
                  </a:cubicBezTo>
                  <a:cubicBezTo>
                    <a:pt x="2297" y="993"/>
                    <a:pt x="2113" y="382"/>
                    <a:pt x="1624" y="120"/>
                  </a:cubicBezTo>
                  <a:cubicBezTo>
                    <a:pt x="1473" y="39"/>
                    <a:pt x="1310" y="1"/>
                    <a:pt x="11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6"/>
            <p:cNvSpPr/>
            <p:nvPr/>
          </p:nvSpPr>
          <p:spPr>
            <a:xfrm>
              <a:off x="-1126225" y="1904500"/>
              <a:ext cx="86250" cy="75475"/>
            </a:xfrm>
            <a:custGeom>
              <a:avLst/>
              <a:gdLst/>
              <a:ahLst/>
              <a:cxnLst/>
              <a:rect l="l" t="t" r="r" b="b"/>
              <a:pathLst>
                <a:path w="3450" h="3019" extrusionOk="0">
                  <a:moveTo>
                    <a:pt x="1734" y="1"/>
                  </a:moveTo>
                  <a:cubicBezTo>
                    <a:pt x="1191" y="1"/>
                    <a:pt x="667" y="293"/>
                    <a:pt x="393" y="810"/>
                  </a:cubicBezTo>
                  <a:cubicBezTo>
                    <a:pt x="1" y="1552"/>
                    <a:pt x="280" y="2452"/>
                    <a:pt x="1022" y="2845"/>
                  </a:cubicBezTo>
                  <a:cubicBezTo>
                    <a:pt x="1250" y="2963"/>
                    <a:pt x="1493" y="3019"/>
                    <a:pt x="1732" y="3019"/>
                  </a:cubicBezTo>
                  <a:cubicBezTo>
                    <a:pt x="2273" y="3019"/>
                    <a:pt x="2793" y="2731"/>
                    <a:pt x="3065" y="2216"/>
                  </a:cubicBezTo>
                  <a:cubicBezTo>
                    <a:pt x="3450" y="1474"/>
                    <a:pt x="3179" y="566"/>
                    <a:pt x="2437" y="173"/>
                  </a:cubicBezTo>
                  <a:cubicBezTo>
                    <a:pt x="2211" y="56"/>
                    <a:pt x="1971" y="1"/>
                    <a:pt x="17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6"/>
            <p:cNvSpPr/>
            <p:nvPr/>
          </p:nvSpPr>
          <p:spPr>
            <a:xfrm>
              <a:off x="-1000925" y="1920925"/>
              <a:ext cx="37125" cy="32550"/>
            </a:xfrm>
            <a:custGeom>
              <a:avLst/>
              <a:gdLst/>
              <a:ahLst/>
              <a:cxnLst/>
              <a:rect l="l" t="t" r="r" b="b"/>
              <a:pathLst>
                <a:path w="1485" h="1302" extrusionOk="0">
                  <a:moveTo>
                    <a:pt x="741" y="1"/>
                  </a:moveTo>
                  <a:cubicBezTo>
                    <a:pt x="503" y="1"/>
                    <a:pt x="273" y="126"/>
                    <a:pt x="158" y="345"/>
                  </a:cubicBezTo>
                  <a:cubicBezTo>
                    <a:pt x="0" y="660"/>
                    <a:pt x="114" y="1070"/>
                    <a:pt x="437" y="1227"/>
                  </a:cubicBezTo>
                  <a:cubicBezTo>
                    <a:pt x="532" y="1278"/>
                    <a:pt x="636" y="1301"/>
                    <a:pt x="738" y="1301"/>
                  </a:cubicBezTo>
                  <a:cubicBezTo>
                    <a:pt x="973" y="1301"/>
                    <a:pt x="1203" y="1176"/>
                    <a:pt x="1319" y="957"/>
                  </a:cubicBezTo>
                  <a:cubicBezTo>
                    <a:pt x="1485" y="642"/>
                    <a:pt x="1363" y="241"/>
                    <a:pt x="1048" y="75"/>
                  </a:cubicBezTo>
                  <a:cubicBezTo>
                    <a:pt x="950" y="24"/>
                    <a:pt x="845" y="1"/>
                    <a:pt x="7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6"/>
            <p:cNvSpPr/>
            <p:nvPr/>
          </p:nvSpPr>
          <p:spPr>
            <a:xfrm>
              <a:off x="-2518025" y="997325"/>
              <a:ext cx="72050" cy="63025"/>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6"/>
            <p:cNvSpPr/>
            <p:nvPr/>
          </p:nvSpPr>
          <p:spPr>
            <a:xfrm>
              <a:off x="-2648350" y="985650"/>
              <a:ext cx="71850" cy="63025"/>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6"/>
            <p:cNvSpPr/>
            <p:nvPr/>
          </p:nvSpPr>
          <p:spPr>
            <a:xfrm>
              <a:off x="-2588325" y="889175"/>
              <a:ext cx="80575" cy="70375"/>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6"/>
            <p:cNvSpPr/>
            <p:nvPr/>
          </p:nvSpPr>
          <p:spPr>
            <a:xfrm>
              <a:off x="-2558850" y="797300"/>
              <a:ext cx="28825" cy="2510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6"/>
            <p:cNvSpPr/>
            <p:nvPr/>
          </p:nvSpPr>
          <p:spPr>
            <a:xfrm>
              <a:off x="-2641800" y="864400"/>
              <a:ext cx="37575" cy="32550"/>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6"/>
            <p:cNvSpPr/>
            <p:nvPr/>
          </p:nvSpPr>
          <p:spPr>
            <a:xfrm>
              <a:off x="-2626525" y="1077750"/>
              <a:ext cx="146725" cy="128675"/>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6"/>
            <p:cNvSpPr/>
            <p:nvPr/>
          </p:nvSpPr>
          <p:spPr>
            <a:xfrm>
              <a:off x="-1730875" y="273625"/>
              <a:ext cx="66375" cy="58025"/>
            </a:xfrm>
            <a:custGeom>
              <a:avLst/>
              <a:gdLst/>
              <a:ahLst/>
              <a:cxnLst/>
              <a:rect l="l" t="t" r="r" b="b"/>
              <a:pathLst>
                <a:path w="2655" h="2321" extrusionOk="0">
                  <a:moveTo>
                    <a:pt x="1324" y="1"/>
                  </a:moveTo>
                  <a:cubicBezTo>
                    <a:pt x="910" y="1"/>
                    <a:pt x="511" y="226"/>
                    <a:pt x="306" y="619"/>
                  </a:cubicBezTo>
                  <a:cubicBezTo>
                    <a:pt x="0" y="1187"/>
                    <a:pt x="218" y="1885"/>
                    <a:pt x="786" y="2182"/>
                  </a:cubicBezTo>
                  <a:cubicBezTo>
                    <a:pt x="960" y="2276"/>
                    <a:pt x="1147" y="2321"/>
                    <a:pt x="1331" y="2321"/>
                  </a:cubicBezTo>
                  <a:cubicBezTo>
                    <a:pt x="1745" y="2321"/>
                    <a:pt x="2143" y="2095"/>
                    <a:pt x="2349" y="1702"/>
                  </a:cubicBezTo>
                  <a:cubicBezTo>
                    <a:pt x="2655" y="1134"/>
                    <a:pt x="2436" y="436"/>
                    <a:pt x="1869" y="139"/>
                  </a:cubicBezTo>
                  <a:cubicBezTo>
                    <a:pt x="1694" y="45"/>
                    <a:pt x="1507" y="1"/>
                    <a:pt x="13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6"/>
            <p:cNvSpPr/>
            <p:nvPr/>
          </p:nvSpPr>
          <p:spPr>
            <a:xfrm>
              <a:off x="-1650125" y="221275"/>
              <a:ext cx="106125" cy="92875"/>
            </a:xfrm>
            <a:custGeom>
              <a:avLst/>
              <a:gdLst/>
              <a:ahLst/>
              <a:cxnLst/>
              <a:rect l="l" t="t" r="r" b="b"/>
              <a:pathLst>
                <a:path w="4245" h="3715" extrusionOk="0">
                  <a:moveTo>
                    <a:pt x="2127" y="0"/>
                  </a:moveTo>
                  <a:cubicBezTo>
                    <a:pt x="1461" y="0"/>
                    <a:pt x="815" y="362"/>
                    <a:pt x="481" y="993"/>
                  </a:cubicBezTo>
                  <a:cubicBezTo>
                    <a:pt x="1" y="1893"/>
                    <a:pt x="350" y="3019"/>
                    <a:pt x="1258" y="3499"/>
                  </a:cubicBezTo>
                  <a:cubicBezTo>
                    <a:pt x="1532" y="3645"/>
                    <a:pt x="1827" y="3715"/>
                    <a:pt x="2119" y="3715"/>
                  </a:cubicBezTo>
                  <a:cubicBezTo>
                    <a:pt x="2784" y="3715"/>
                    <a:pt x="3430" y="3354"/>
                    <a:pt x="3764" y="2722"/>
                  </a:cubicBezTo>
                  <a:cubicBezTo>
                    <a:pt x="4244" y="1814"/>
                    <a:pt x="3895" y="696"/>
                    <a:pt x="2987" y="216"/>
                  </a:cubicBezTo>
                  <a:cubicBezTo>
                    <a:pt x="2713" y="70"/>
                    <a:pt x="2418" y="0"/>
                    <a:pt x="21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6"/>
            <p:cNvSpPr/>
            <p:nvPr/>
          </p:nvSpPr>
          <p:spPr>
            <a:xfrm>
              <a:off x="-1867975" y="183975"/>
              <a:ext cx="100450" cy="88225"/>
            </a:xfrm>
            <a:custGeom>
              <a:avLst/>
              <a:gdLst/>
              <a:ahLst/>
              <a:cxnLst/>
              <a:rect l="l" t="t" r="r" b="b"/>
              <a:pathLst>
                <a:path w="4018" h="3529" extrusionOk="0">
                  <a:moveTo>
                    <a:pt x="2004" y="1"/>
                  </a:moveTo>
                  <a:cubicBezTo>
                    <a:pt x="1375" y="1"/>
                    <a:pt x="770" y="340"/>
                    <a:pt x="455" y="940"/>
                  </a:cubicBezTo>
                  <a:cubicBezTo>
                    <a:pt x="1" y="1795"/>
                    <a:pt x="333" y="2861"/>
                    <a:pt x="1179" y="3323"/>
                  </a:cubicBezTo>
                  <a:cubicBezTo>
                    <a:pt x="1444" y="3463"/>
                    <a:pt x="1727" y="3529"/>
                    <a:pt x="2005" y="3529"/>
                  </a:cubicBezTo>
                  <a:cubicBezTo>
                    <a:pt x="2636" y="3529"/>
                    <a:pt x="3242" y="3190"/>
                    <a:pt x="3563" y="2590"/>
                  </a:cubicBezTo>
                  <a:cubicBezTo>
                    <a:pt x="4017" y="1726"/>
                    <a:pt x="3694" y="669"/>
                    <a:pt x="2830" y="206"/>
                  </a:cubicBezTo>
                  <a:cubicBezTo>
                    <a:pt x="2565" y="67"/>
                    <a:pt x="2282" y="1"/>
                    <a:pt x="20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6"/>
            <p:cNvSpPr/>
            <p:nvPr/>
          </p:nvSpPr>
          <p:spPr>
            <a:xfrm>
              <a:off x="-1753800" y="135500"/>
              <a:ext cx="63100" cy="55300"/>
            </a:xfrm>
            <a:custGeom>
              <a:avLst/>
              <a:gdLst/>
              <a:ahLst/>
              <a:cxnLst/>
              <a:rect l="l" t="t" r="r" b="b"/>
              <a:pathLst>
                <a:path w="2524" h="2212" extrusionOk="0">
                  <a:moveTo>
                    <a:pt x="1256" y="1"/>
                  </a:moveTo>
                  <a:cubicBezTo>
                    <a:pt x="859" y="1"/>
                    <a:pt x="479" y="210"/>
                    <a:pt x="280" y="591"/>
                  </a:cubicBezTo>
                  <a:cubicBezTo>
                    <a:pt x="0" y="1132"/>
                    <a:pt x="210" y="1796"/>
                    <a:pt x="743" y="2084"/>
                  </a:cubicBezTo>
                  <a:cubicBezTo>
                    <a:pt x="909" y="2170"/>
                    <a:pt x="1088" y="2211"/>
                    <a:pt x="1264" y="2211"/>
                  </a:cubicBezTo>
                  <a:cubicBezTo>
                    <a:pt x="1660" y="2211"/>
                    <a:pt x="2042" y="2002"/>
                    <a:pt x="2236" y="1621"/>
                  </a:cubicBezTo>
                  <a:cubicBezTo>
                    <a:pt x="2524" y="1080"/>
                    <a:pt x="2323" y="416"/>
                    <a:pt x="1782" y="128"/>
                  </a:cubicBezTo>
                  <a:cubicBezTo>
                    <a:pt x="1612" y="42"/>
                    <a:pt x="14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6"/>
            <p:cNvSpPr/>
            <p:nvPr/>
          </p:nvSpPr>
          <p:spPr>
            <a:xfrm>
              <a:off x="-1077325" y="689700"/>
              <a:ext cx="65950" cy="58025"/>
            </a:xfrm>
            <a:custGeom>
              <a:avLst/>
              <a:gdLst/>
              <a:ahLst/>
              <a:cxnLst/>
              <a:rect l="l" t="t" r="r" b="b"/>
              <a:pathLst>
                <a:path w="2638" h="2321" extrusionOk="0">
                  <a:moveTo>
                    <a:pt x="1306" y="0"/>
                  </a:moveTo>
                  <a:cubicBezTo>
                    <a:pt x="892" y="0"/>
                    <a:pt x="494" y="226"/>
                    <a:pt x="289" y="619"/>
                  </a:cubicBezTo>
                  <a:cubicBezTo>
                    <a:pt x="0" y="1178"/>
                    <a:pt x="219" y="1885"/>
                    <a:pt x="769" y="2182"/>
                  </a:cubicBezTo>
                  <a:cubicBezTo>
                    <a:pt x="943" y="2276"/>
                    <a:pt x="1130" y="2320"/>
                    <a:pt x="1314" y="2320"/>
                  </a:cubicBezTo>
                  <a:cubicBezTo>
                    <a:pt x="1728" y="2320"/>
                    <a:pt x="2126" y="2095"/>
                    <a:pt x="2332" y="1701"/>
                  </a:cubicBezTo>
                  <a:cubicBezTo>
                    <a:pt x="2637" y="1134"/>
                    <a:pt x="2419" y="435"/>
                    <a:pt x="1851" y="139"/>
                  </a:cubicBezTo>
                  <a:cubicBezTo>
                    <a:pt x="1677" y="45"/>
                    <a:pt x="1490" y="0"/>
                    <a:pt x="13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6"/>
            <p:cNvSpPr/>
            <p:nvPr/>
          </p:nvSpPr>
          <p:spPr>
            <a:xfrm>
              <a:off x="-1002675" y="790950"/>
              <a:ext cx="28625" cy="25325"/>
            </a:xfrm>
            <a:custGeom>
              <a:avLst/>
              <a:gdLst/>
              <a:ahLst/>
              <a:cxnLst/>
              <a:rect l="l" t="t" r="r" b="b"/>
              <a:pathLst>
                <a:path w="1145" h="1013" extrusionOk="0">
                  <a:moveTo>
                    <a:pt x="573" y="1"/>
                  </a:moveTo>
                  <a:cubicBezTo>
                    <a:pt x="395" y="1"/>
                    <a:pt x="222" y="97"/>
                    <a:pt x="132" y="271"/>
                  </a:cubicBezTo>
                  <a:cubicBezTo>
                    <a:pt x="1" y="524"/>
                    <a:pt x="88" y="830"/>
                    <a:pt x="341" y="952"/>
                  </a:cubicBezTo>
                  <a:cubicBezTo>
                    <a:pt x="417" y="993"/>
                    <a:pt x="499" y="1012"/>
                    <a:pt x="580" y="1012"/>
                  </a:cubicBezTo>
                  <a:cubicBezTo>
                    <a:pt x="759" y="1012"/>
                    <a:pt x="932" y="917"/>
                    <a:pt x="1022" y="742"/>
                  </a:cubicBezTo>
                  <a:cubicBezTo>
                    <a:pt x="1144" y="498"/>
                    <a:pt x="1057" y="192"/>
                    <a:pt x="813" y="61"/>
                  </a:cubicBezTo>
                  <a:cubicBezTo>
                    <a:pt x="736" y="21"/>
                    <a:pt x="654" y="1"/>
                    <a:pt x="5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6"/>
            <p:cNvSpPr/>
            <p:nvPr/>
          </p:nvSpPr>
          <p:spPr>
            <a:xfrm>
              <a:off x="-1115525" y="613675"/>
              <a:ext cx="60275" cy="52875"/>
            </a:xfrm>
            <a:custGeom>
              <a:avLst/>
              <a:gdLst/>
              <a:ahLst/>
              <a:cxnLst/>
              <a:rect l="l" t="t" r="r" b="b"/>
              <a:pathLst>
                <a:path w="2411" h="2115" extrusionOk="0">
                  <a:moveTo>
                    <a:pt x="1203" y="1"/>
                  </a:moveTo>
                  <a:cubicBezTo>
                    <a:pt x="823" y="1"/>
                    <a:pt x="459" y="203"/>
                    <a:pt x="271" y="560"/>
                  </a:cubicBezTo>
                  <a:cubicBezTo>
                    <a:pt x="0" y="1075"/>
                    <a:pt x="192" y="1721"/>
                    <a:pt x="708" y="1992"/>
                  </a:cubicBezTo>
                  <a:cubicBezTo>
                    <a:pt x="868" y="2075"/>
                    <a:pt x="1039" y="2115"/>
                    <a:pt x="1206" y="2115"/>
                  </a:cubicBezTo>
                  <a:cubicBezTo>
                    <a:pt x="1584" y="2115"/>
                    <a:pt x="1946" y="1913"/>
                    <a:pt x="2140" y="1555"/>
                  </a:cubicBezTo>
                  <a:cubicBezTo>
                    <a:pt x="2410" y="1032"/>
                    <a:pt x="2209" y="394"/>
                    <a:pt x="1703" y="123"/>
                  </a:cubicBezTo>
                  <a:cubicBezTo>
                    <a:pt x="1542" y="40"/>
                    <a:pt x="1371" y="1"/>
                    <a:pt x="1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6"/>
            <p:cNvSpPr/>
            <p:nvPr/>
          </p:nvSpPr>
          <p:spPr>
            <a:xfrm>
              <a:off x="-966650" y="702750"/>
              <a:ext cx="48925" cy="42825"/>
            </a:xfrm>
            <a:custGeom>
              <a:avLst/>
              <a:gdLst/>
              <a:ahLst/>
              <a:cxnLst/>
              <a:rect l="l" t="t" r="r" b="b"/>
              <a:pathLst>
                <a:path w="1957" h="1713" extrusionOk="0">
                  <a:moveTo>
                    <a:pt x="985" y="0"/>
                  </a:moveTo>
                  <a:cubicBezTo>
                    <a:pt x="674" y="0"/>
                    <a:pt x="371" y="168"/>
                    <a:pt x="219" y="455"/>
                  </a:cubicBezTo>
                  <a:cubicBezTo>
                    <a:pt x="0" y="874"/>
                    <a:pt x="166" y="1398"/>
                    <a:pt x="577" y="1616"/>
                  </a:cubicBezTo>
                  <a:cubicBezTo>
                    <a:pt x="703" y="1682"/>
                    <a:pt x="838" y="1713"/>
                    <a:pt x="972" y="1713"/>
                  </a:cubicBezTo>
                  <a:cubicBezTo>
                    <a:pt x="1283" y="1713"/>
                    <a:pt x="1585" y="1545"/>
                    <a:pt x="1738" y="1258"/>
                  </a:cubicBezTo>
                  <a:cubicBezTo>
                    <a:pt x="1956" y="839"/>
                    <a:pt x="1790" y="315"/>
                    <a:pt x="1380" y="97"/>
                  </a:cubicBezTo>
                  <a:cubicBezTo>
                    <a:pt x="1254" y="31"/>
                    <a:pt x="1119" y="0"/>
                    <a:pt x="9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6"/>
            <p:cNvSpPr/>
            <p:nvPr/>
          </p:nvSpPr>
          <p:spPr>
            <a:xfrm>
              <a:off x="-892875" y="1293025"/>
              <a:ext cx="91925" cy="80475"/>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6"/>
            <p:cNvSpPr/>
            <p:nvPr/>
          </p:nvSpPr>
          <p:spPr>
            <a:xfrm>
              <a:off x="-785900" y="1417000"/>
              <a:ext cx="72050" cy="63025"/>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6"/>
            <p:cNvSpPr/>
            <p:nvPr/>
          </p:nvSpPr>
          <p:spPr>
            <a:xfrm>
              <a:off x="-754925" y="1343800"/>
              <a:ext cx="31475" cy="27450"/>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6"/>
            <p:cNvSpPr/>
            <p:nvPr/>
          </p:nvSpPr>
          <p:spPr>
            <a:xfrm>
              <a:off x="-708625" y="1420000"/>
              <a:ext cx="51525" cy="45325"/>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6"/>
            <p:cNvSpPr/>
            <p:nvPr/>
          </p:nvSpPr>
          <p:spPr>
            <a:xfrm>
              <a:off x="-716725" y="1286975"/>
              <a:ext cx="57675" cy="50475"/>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6"/>
            <p:cNvSpPr/>
            <p:nvPr/>
          </p:nvSpPr>
          <p:spPr>
            <a:xfrm>
              <a:off x="-872125" y="1141475"/>
              <a:ext cx="126400" cy="110750"/>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6"/>
            <p:cNvSpPr/>
            <p:nvPr/>
          </p:nvSpPr>
          <p:spPr>
            <a:xfrm>
              <a:off x="-730900" y="1222875"/>
              <a:ext cx="31675" cy="27550"/>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6"/>
            <p:cNvSpPr/>
            <p:nvPr/>
          </p:nvSpPr>
          <p:spPr>
            <a:xfrm>
              <a:off x="-2158300" y="170350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6"/>
            <p:cNvSpPr/>
            <p:nvPr/>
          </p:nvSpPr>
          <p:spPr>
            <a:xfrm>
              <a:off x="-2263725" y="169500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6"/>
            <p:cNvSpPr/>
            <p:nvPr/>
          </p:nvSpPr>
          <p:spPr>
            <a:xfrm>
              <a:off x="-2232500" y="176065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6"/>
            <p:cNvSpPr/>
            <p:nvPr/>
          </p:nvSpPr>
          <p:spPr>
            <a:xfrm>
              <a:off x="-2354750" y="174455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6"/>
            <p:cNvSpPr/>
            <p:nvPr/>
          </p:nvSpPr>
          <p:spPr>
            <a:xfrm>
              <a:off x="-2518025" y="15894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6"/>
            <p:cNvSpPr/>
            <p:nvPr/>
          </p:nvSpPr>
          <p:spPr>
            <a:xfrm>
              <a:off x="-2384650" y="16359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92;p6"/>
          <p:cNvGrpSpPr/>
          <p:nvPr/>
        </p:nvGrpSpPr>
        <p:grpSpPr>
          <a:xfrm>
            <a:off x="-914600" y="4043525"/>
            <a:ext cx="1358450" cy="1262200"/>
            <a:chOff x="-1413375" y="2010250"/>
            <a:chExt cx="1358450" cy="1262200"/>
          </a:xfrm>
        </p:grpSpPr>
        <p:sp>
          <p:nvSpPr>
            <p:cNvPr id="293" name="Google Shape;293;p6"/>
            <p:cNvSpPr/>
            <p:nvPr/>
          </p:nvSpPr>
          <p:spPr>
            <a:xfrm>
              <a:off x="-1286975" y="2028600"/>
              <a:ext cx="1232050" cy="1003075"/>
            </a:xfrm>
            <a:custGeom>
              <a:avLst/>
              <a:gdLst/>
              <a:ahLst/>
              <a:cxnLst/>
              <a:rect l="l" t="t" r="r" b="b"/>
              <a:pathLst>
                <a:path w="49282" h="40123" extrusionOk="0">
                  <a:moveTo>
                    <a:pt x="27662" y="0"/>
                  </a:moveTo>
                  <a:cubicBezTo>
                    <a:pt x="19864" y="0"/>
                    <a:pt x="13543" y="6322"/>
                    <a:pt x="13543" y="14111"/>
                  </a:cubicBezTo>
                  <a:cubicBezTo>
                    <a:pt x="13543" y="14215"/>
                    <a:pt x="13560" y="14311"/>
                    <a:pt x="13560" y="14407"/>
                  </a:cubicBezTo>
                  <a:cubicBezTo>
                    <a:pt x="12233" y="13648"/>
                    <a:pt x="10696" y="13211"/>
                    <a:pt x="9064" y="13211"/>
                  </a:cubicBezTo>
                  <a:cubicBezTo>
                    <a:pt x="4060" y="13211"/>
                    <a:pt x="0" y="17271"/>
                    <a:pt x="0" y="22266"/>
                  </a:cubicBezTo>
                  <a:cubicBezTo>
                    <a:pt x="0" y="27269"/>
                    <a:pt x="4060" y="31329"/>
                    <a:pt x="9064" y="31329"/>
                  </a:cubicBezTo>
                  <a:cubicBezTo>
                    <a:pt x="9308" y="31329"/>
                    <a:pt x="9561" y="31312"/>
                    <a:pt x="9806" y="31294"/>
                  </a:cubicBezTo>
                  <a:lnTo>
                    <a:pt x="9806" y="31294"/>
                  </a:lnTo>
                  <a:cubicBezTo>
                    <a:pt x="9788" y="31434"/>
                    <a:pt x="9788" y="31591"/>
                    <a:pt x="9788" y="31731"/>
                  </a:cubicBezTo>
                  <a:cubicBezTo>
                    <a:pt x="9788" y="36280"/>
                    <a:pt x="13482" y="39974"/>
                    <a:pt x="18031" y="39974"/>
                  </a:cubicBezTo>
                  <a:cubicBezTo>
                    <a:pt x="19978" y="39974"/>
                    <a:pt x="21750" y="39293"/>
                    <a:pt x="23165" y="38166"/>
                  </a:cubicBezTo>
                  <a:lnTo>
                    <a:pt x="23252" y="38166"/>
                  </a:lnTo>
                  <a:cubicBezTo>
                    <a:pt x="24667" y="38166"/>
                    <a:pt x="26020" y="37887"/>
                    <a:pt x="27251" y="37363"/>
                  </a:cubicBezTo>
                  <a:cubicBezTo>
                    <a:pt x="28255" y="39022"/>
                    <a:pt x="30072" y="40122"/>
                    <a:pt x="32141" y="40122"/>
                  </a:cubicBezTo>
                  <a:cubicBezTo>
                    <a:pt x="34568" y="40122"/>
                    <a:pt x="36629" y="38603"/>
                    <a:pt x="37459" y="36472"/>
                  </a:cubicBezTo>
                  <a:cubicBezTo>
                    <a:pt x="37808" y="36507"/>
                    <a:pt x="38148" y="36533"/>
                    <a:pt x="38506" y="36533"/>
                  </a:cubicBezTo>
                  <a:cubicBezTo>
                    <a:pt x="44452" y="36533"/>
                    <a:pt x="49281" y="31705"/>
                    <a:pt x="49281" y="25759"/>
                  </a:cubicBezTo>
                  <a:cubicBezTo>
                    <a:pt x="49281" y="22580"/>
                    <a:pt x="47893" y="19716"/>
                    <a:pt x="45692" y="17752"/>
                  </a:cubicBezTo>
                  <a:cubicBezTo>
                    <a:pt x="46696" y="16686"/>
                    <a:pt x="47316" y="15272"/>
                    <a:pt x="47316" y="13700"/>
                  </a:cubicBezTo>
                  <a:cubicBezTo>
                    <a:pt x="47316" y="10461"/>
                    <a:pt x="44688" y="7824"/>
                    <a:pt x="41440" y="7824"/>
                  </a:cubicBezTo>
                  <a:cubicBezTo>
                    <a:pt x="41073" y="7824"/>
                    <a:pt x="40698" y="7868"/>
                    <a:pt x="40349" y="7937"/>
                  </a:cubicBezTo>
                  <a:cubicBezTo>
                    <a:pt x="38061" y="3231"/>
                    <a:pt x="33232" y="0"/>
                    <a:pt x="276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6"/>
            <p:cNvSpPr/>
            <p:nvPr/>
          </p:nvSpPr>
          <p:spPr>
            <a:xfrm>
              <a:off x="-1020675" y="2309750"/>
              <a:ext cx="24700" cy="24475"/>
            </a:xfrm>
            <a:custGeom>
              <a:avLst/>
              <a:gdLst/>
              <a:ahLst/>
              <a:cxnLst/>
              <a:rect l="l" t="t" r="r" b="b"/>
              <a:pathLst>
                <a:path w="988" h="979" extrusionOk="0">
                  <a:moveTo>
                    <a:pt x="490" y="1"/>
                  </a:moveTo>
                  <a:cubicBezTo>
                    <a:pt x="219" y="1"/>
                    <a:pt x="1" y="219"/>
                    <a:pt x="1" y="490"/>
                  </a:cubicBezTo>
                  <a:cubicBezTo>
                    <a:pt x="1" y="760"/>
                    <a:pt x="219" y="979"/>
                    <a:pt x="490" y="979"/>
                  </a:cubicBezTo>
                  <a:cubicBezTo>
                    <a:pt x="769" y="979"/>
                    <a:pt x="987" y="760"/>
                    <a:pt x="987" y="490"/>
                  </a:cubicBezTo>
                  <a:cubicBezTo>
                    <a:pt x="987" y="219"/>
                    <a:pt x="769" y="1"/>
                    <a:pt x="4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6"/>
            <p:cNvSpPr/>
            <p:nvPr/>
          </p:nvSpPr>
          <p:spPr>
            <a:xfrm>
              <a:off x="-991850" y="2247100"/>
              <a:ext cx="31225" cy="31250"/>
            </a:xfrm>
            <a:custGeom>
              <a:avLst/>
              <a:gdLst/>
              <a:ahLst/>
              <a:cxnLst/>
              <a:rect l="l" t="t" r="r" b="b"/>
              <a:pathLst>
                <a:path w="1249" h="1250" extrusionOk="0">
                  <a:moveTo>
                    <a:pt x="629" y="1"/>
                  </a:moveTo>
                  <a:cubicBezTo>
                    <a:pt x="288" y="1"/>
                    <a:pt x="0" y="271"/>
                    <a:pt x="0" y="629"/>
                  </a:cubicBezTo>
                  <a:cubicBezTo>
                    <a:pt x="0" y="961"/>
                    <a:pt x="280" y="1249"/>
                    <a:pt x="629" y="1249"/>
                  </a:cubicBezTo>
                  <a:cubicBezTo>
                    <a:pt x="969" y="1249"/>
                    <a:pt x="1249" y="979"/>
                    <a:pt x="1249" y="629"/>
                  </a:cubicBezTo>
                  <a:cubicBezTo>
                    <a:pt x="1249" y="280"/>
                    <a:pt x="969" y="1"/>
                    <a:pt x="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6"/>
            <p:cNvSpPr/>
            <p:nvPr/>
          </p:nvSpPr>
          <p:spPr>
            <a:xfrm>
              <a:off x="-1049050" y="2213050"/>
              <a:ext cx="47625" cy="47625"/>
            </a:xfrm>
            <a:custGeom>
              <a:avLst/>
              <a:gdLst/>
              <a:ahLst/>
              <a:cxnLst/>
              <a:rect l="l" t="t" r="r" b="b"/>
              <a:pathLst>
                <a:path w="1905" h="1905" extrusionOk="0">
                  <a:moveTo>
                    <a:pt x="952" y="1"/>
                  </a:moveTo>
                  <a:cubicBezTo>
                    <a:pt x="428" y="1"/>
                    <a:pt x="1" y="428"/>
                    <a:pt x="1" y="952"/>
                  </a:cubicBezTo>
                  <a:cubicBezTo>
                    <a:pt x="1" y="1476"/>
                    <a:pt x="428" y="1904"/>
                    <a:pt x="952" y="1904"/>
                  </a:cubicBezTo>
                  <a:cubicBezTo>
                    <a:pt x="1476" y="1904"/>
                    <a:pt x="1904" y="1476"/>
                    <a:pt x="1904" y="952"/>
                  </a:cubicBezTo>
                  <a:cubicBezTo>
                    <a:pt x="1904" y="428"/>
                    <a:pt x="1476"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6"/>
            <p:cNvSpPr/>
            <p:nvPr/>
          </p:nvSpPr>
          <p:spPr>
            <a:xfrm>
              <a:off x="-955175" y="2150625"/>
              <a:ext cx="58300" cy="58300"/>
            </a:xfrm>
            <a:custGeom>
              <a:avLst/>
              <a:gdLst/>
              <a:ahLst/>
              <a:cxnLst/>
              <a:rect l="l" t="t" r="r" b="b"/>
              <a:pathLst>
                <a:path w="2332" h="2332" extrusionOk="0">
                  <a:moveTo>
                    <a:pt x="1170" y="0"/>
                  </a:moveTo>
                  <a:cubicBezTo>
                    <a:pt x="524" y="0"/>
                    <a:pt x="0" y="524"/>
                    <a:pt x="0" y="1170"/>
                  </a:cubicBezTo>
                  <a:cubicBezTo>
                    <a:pt x="0" y="1808"/>
                    <a:pt x="524" y="2332"/>
                    <a:pt x="1170" y="2332"/>
                  </a:cubicBezTo>
                  <a:cubicBezTo>
                    <a:pt x="1816" y="2332"/>
                    <a:pt x="2331" y="1808"/>
                    <a:pt x="2331" y="1170"/>
                  </a:cubicBezTo>
                  <a:cubicBezTo>
                    <a:pt x="2331" y="524"/>
                    <a:pt x="1816" y="0"/>
                    <a:pt x="11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6"/>
            <p:cNvSpPr/>
            <p:nvPr/>
          </p:nvSpPr>
          <p:spPr>
            <a:xfrm>
              <a:off x="-1075025" y="2279625"/>
              <a:ext cx="30150" cy="30150"/>
            </a:xfrm>
            <a:custGeom>
              <a:avLst/>
              <a:gdLst/>
              <a:ahLst/>
              <a:cxnLst/>
              <a:rect l="l" t="t" r="r" b="b"/>
              <a:pathLst>
                <a:path w="1206" h="1206" extrusionOk="0">
                  <a:moveTo>
                    <a:pt x="603" y="1"/>
                  </a:moveTo>
                  <a:cubicBezTo>
                    <a:pt x="280" y="1"/>
                    <a:pt x="0" y="271"/>
                    <a:pt x="0" y="603"/>
                  </a:cubicBezTo>
                  <a:cubicBezTo>
                    <a:pt x="0" y="926"/>
                    <a:pt x="280" y="1206"/>
                    <a:pt x="603" y="1206"/>
                  </a:cubicBezTo>
                  <a:cubicBezTo>
                    <a:pt x="935" y="1206"/>
                    <a:pt x="1205" y="926"/>
                    <a:pt x="1205" y="603"/>
                  </a:cubicBezTo>
                  <a:cubicBezTo>
                    <a:pt x="1205" y="271"/>
                    <a:pt x="935" y="1"/>
                    <a:pt x="6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6"/>
            <p:cNvSpPr/>
            <p:nvPr/>
          </p:nvSpPr>
          <p:spPr>
            <a:xfrm>
              <a:off x="-1131775" y="2252550"/>
              <a:ext cx="25775" cy="25800"/>
            </a:xfrm>
            <a:custGeom>
              <a:avLst/>
              <a:gdLst/>
              <a:ahLst/>
              <a:cxnLst/>
              <a:rect l="l" t="t" r="r" b="b"/>
              <a:pathLst>
                <a:path w="1031" h="1032" extrusionOk="0">
                  <a:moveTo>
                    <a:pt x="515" y="1"/>
                  </a:moveTo>
                  <a:cubicBezTo>
                    <a:pt x="236" y="1"/>
                    <a:pt x="0" y="237"/>
                    <a:pt x="0" y="516"/>
                  </a:cubicBezTo>
                  <a:cubicBezTo>
                    <a:pt x="0" y="804"/>
                    <a:pt x="236" y="1031"/>
                    <a:pt x="515" y="1031"/>
                  </a:cubicBezTo>
                  <a:cubicBezTo>
                    <a:pt x="804" y="1031"/>
                    <a:pt x="1031" y="804"/>
                    <a:pt x="1031" y="516"/>
                  </a:cubicBezTo>
                  <a:cubicBezTo>
                    <a:pt x="1031" y="237"/>
                    <a:pt x="786" y="1"/>
                    <a:pt x="5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a:off x="-1255775" y="2751350"/>
              <a:ext cx="46300" cy="46525"/>
            </a:xfrm>
            <a:custGeom>
              <a:avLst/>
              <a:gdLst/>
              <a:ahLst/>
              <a:cxnLst/>
              <a:rect l="l" t="t" r="r" b="b"/>
              <a:pathLst>
                <a:path w="1852" h="1861" extrusionOk="0">
                  <a:moveTo>
                    <a:pt x="926" y="1"/>
                  </a:moveTo>
                  <a:cubicBezTo>
                    <a:pt x="411" y="1"/>
                    <a:pt x="1" y="420"/>
                    <a:pt x="1" y="935"/>
                  </a:cubicBezTo>
                  <a:cubicBezTo>
                    <a:pt x="1" y="1441"/>
                    <a:pt x="411" y="1861"/>
                    <a:pt x="926" y="1861"/>
                  </a:cubicBezTo>
                  <a:cubicBezTo>
                    <a:pt x="1433" y="1861"/>
                    <a:pt x="1852" y="1441"/>
                    <a:pt x="1852" y="935"/>
                  </a:cubicBezTo>
                  <a:cubicBezTo>
                    <a:pt x="1852" y="420"/>
                    <a:pt x="1433" y="1"/>
                    <a:pt x="9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1346800" y="2712075"/>
              <a:ext cx="44775" cy="44750"/>
            </a:xfrm>
            <a:custGeom>
              <a:avLst/>
              <a:gdLst/>
              <a:ahLst/>
              <a:cxnLst/>
              <a:rect l="l" t="t" r="r" b="b"/>
              <a:pathLst>
                <a:path w="1791" h="1790" extrusionOk="0">
                  <a:moveTo>
                    <a:pt x="900" y="0"/>
                  </a:moveTo>
                  <a:cubicBezTo>
                    <a:pt x="402" y="0"/>
                    <a:pt x="1" y="410"/>
                    <a:pt x="1" y="899"/>
                  </a:cubicBezTo>
                  <a:cubicBezTo>
                    <a:pt x="1" y="1388"/>
                    <a:pt x="402" y="1790"/>
                    <a:pt x="900" y="1790"/>
                  </a:cubicBezTo>
                  <a:cubicBezTo>
                    <a:pt x="1389" y="1790"/>
                    <a:pt x="1791" y="1388"/>
                    <a:pt x="1791" y="899"/>
                  </a:cubicBezTo>
                  <a:cubicBezTo>
                    <a:pt x="1791" y="410"/>
                    <a:pt x="1389" y="0"/>
                    <a:pt x="9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p:nvPr/>
          </p:nvSpPr>
          <p:spPr>
            <a:xfrm>
              <a:off x="-1329325" y="2678000"/>
              <a:ext cx="21850" cy="21875"/>
            </a:xfrm>
            <a:custGeom>
              <a:avLst/>
              <a:gdLst/>
              <a:ahLst/>
              <a:cxnLst/>
              <a:rect l="l" t="t" r="r" b="b"/>
              <a:pathLst>
                <a:path w="874" h="875" extrusionOk="0">
                  <a:moveTo>
                    <a:pt x="437" y="1"/>
                  </a:moveTo>
                  <a:cubicBezTo>
                    <a:pt x="201" y="1"/>
                    <a:pt x="0" y="202"/>
                    <a:pt x="0" y="437"/>
                  </a:cubicBezTo>
                  <a:cubicBezTo>
                    <a:pt x="0" y="682"/>
                    <a:pt x="201" y="874"/>
                    <a:pt x="437" y="874"/>
                  </a:cubicBezTo>
                  <a:cubicBezTo>
                    <a:pt x="681" y="874"/>
                    <a:pt x="873" y="682"/>
                    <a:pt x="873" y="437"/>
                  </a:cubicBezTo>
                  <a:cubicBezTo>
                    <a:pt x="873" y="202"/>
                    <a:pt x="681" y="10"/>
                    <a:pt x="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6"/>
            <p:cNvSpPr/>
            <p:nvPr/>
          </p:nvSpPr>
          <p:spPr>
            <a:xfrm>
              <a:off x="-1413375" y="2718825"/>
              <a:ext cx="39325" cy="39325"/>
            </a:xfrm>
            <a:custGeom>
              <a:avLst/>
              <a:gdLst/>
              <a:ahLst/>
              <a:cxnLst/>
              <a:rect l="l" t="t" r="r" b="b"/>
              <a:pathLst>
                <a:path w="1573" h="1573" extrusionOk="0">
                  <a:moveTo>
                    <a:pt x="786" y="1"/>
                  </a:moveTo>
                  <a:cubicBezTo>
                    <a:pt x="359" y="1"/>
                    <a:pt x="1" y="359"/>
                    <a:pt x="1" y="787"/>
                  </a:cubicBezTo>
                  <a:cubicBezTo>
                    <a:pt x="1" y="1223"/>
                    <a:pt x="359" y="1572"/>
                    <a:pt x="786" y="1572"/>
                  </a:cubicBezTo>
                  <a:cubicBezTo>
                    <a:pt x="1223" y="1572"/>
                    <a:pt x="1572" y="1223"/>
                    <a:pt x="1572" y="787"/>
                  </a:cubicBezTo>
                  <a:cubicBezTo>
                    <a:pt x="1572" y="359"/>
                    <a:pt x="1223" y="1"/>
                    <a:pt x="7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p:nvPr/>
          </p:nvSpPr>
          <p:spPr>
            <a:xfrm>
              <a:off x="-1312950" y="2792600"/>
              <a:ext cx="22925" cy="22950"/>
            </a:xfrm>
            <a:custGeom>
              <a:avLst/>
              <a:gdLst/>
              <a:ahLst/>
              <a:cxnLst/>
              <a:rect l="l" t="t" r="r" b="b"/>
              <a:pathLst>
                <a:path w="917" h="918" extrusionOk="0">
                  <a:moveTo>
                    <a:pt x="463" y="1"/>
                  </a:moveTo>
                  <a:cubicBezTo>
                    <a:pt x="210" y="1"/>
                    <a:pt x="0" y="211"/>
                    <a:pt x="0" y="455"/>
                  </a:cubicBezTo>
                  <a:cubicBezTo>
                    <a:pt x="0" y="708"/>
                    <a:pt x="210" y="918"/>
                    <a:pt x="463" y="918"/>
                  </a:cubicBezTo>
                  <a:cubicBezTo>
                    <a:pt x="716" y="918"/>
                    <a:pt x="917" y="708"/>
                    <a:pt x="917" y="455"/>
                  </a:cubicBezTo>
                  <a:cubicBezTo>
                    <a:pt x="917" y="211"/>
                    <a:pt x="716" y="1"/>
                    <a:pt x="4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6"/>
            <p:cNvSpPr/>
            <p:nvPr/>
          </p:nvSpPr>
          <p:spPr>
            <a:xfrm>
              <a:off x="-732300" y="3030550"/>
              <a:ext cx="39300" cy="39325"/>
            </a:xfrm>
            <a:custGeom>
              <a:avLst/>
              <a:gdLst/>
              <a:ahLst/>
              <a:cxnLst/>
              <a:rect l="l" t="t" r="r" b="b"/>
              <a:pathLst>
                <a:path w="1572" h="1573" extrusionOk="0">
                  <a:moveTo>
                    <a:pt x="786" y="0"/>
                  </a:moveTo>
                  <a:cubicBezTo>
                    <a:pt x="358" y="0"/>
                    <a:pt x="0" y="350"/>
                    <a:pt x="0" y="786"/>
                  </a:cubicBezTo>
                  <a:cubicBezTo>
                    <a:pt x="0" y="1223"/>
                    <a:pt x="358" y="1572"/>
                    <a:pt x="786" y="1572"/>
                  </a:cubicBezTo>
                  <a:cubicBezTo>
                    <a:pt x="1222" y="1572"/>
                    <a:pt x="1572" y="1223"/>
                    <a:pt x="1572" y="786"/>
                  </a:cubicBezTo>
                  <a:cubicBezTo>
                    <a:pt x="1572" y="350"/>
                    <a:pt x="1222" y="0"/>
                    <a:pt x="7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6"/>
            <p:cNvSpPr/>
            <p:nvPr/>
          </p:nvSpPr>
          <p:spPr>
            <a:xfrm>
              <a:off x="-832725" y="3061550"/>
              <a:ext cx="39325" cy="39525"/>
            </a:xfrm>
            <a:custGeom>
              <a:avLst/>
              <a:gdLst/>
              <a:ahLst/>
              <a:cxnLst/>
              <a:rect l="l" t="t" r="r" b="b"/>
              <a:pathLst>
                <a:path w="1573" h="1581" extrusionOk="0">
                  <a:moveTo>
                    <a:pt x="786" y="0"/>
                  </a:moveTo>
                  <a:cubicBezTo>
                    <a:pt x="350" y="0"/>
                    <a:pt x="1" y="358"/>
                    <a:pt x="1" y="795"/>
                  </a:cubicBezTo>
                  <a:cubicBezTo>
                    <a:pt x="1" y="1231"/>
                    <a:pt x="350" y="1581"/>
                    <a:pt x="786" y="1581"/>
                  </a:cubicBezTo>
                  <a:cubicBezTo>
                    <a:pt x="1223" y="1581"/>
                    <a:pt x="1572" y="1231"/>
                    <a:pt x="1572" y="795"/>
                  </a:cubicBezTo>
                  <a:cubicBezTo>
                    <a:pt x="1572" y="358"/>
                    <a:pt x="1214" y="0"/>
                    <a:pt x="7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6"/>
            <p:cNvSpPr/>
            <p:nvPr/>
          </p:nvSpPr>
          <p:spPr>
            <a:xfrm>
              <a:off x="-773125" y="3092750"/>
              <a:ext cx="57200" cy="57450"/>
            </a:xfrm>
            <a:custGeom>
              <a:avLst/>
              <a:gdLst/>
              <a:ahLst/>
              <a:cxnLst/>
              <a:rect l="l" t="t" r="r" b="b"/>
              <a:pathLst>
                <a:path w="2288" h="2298" extrusionOk="0">
                  <a:moveTo>
                    <a:pt x="1144" y="1"/>
                  </a:moveTo>
                  <a:cubicBezTo>
                    <a:pt x="515" y="1"/>
                    <a:pt x="0" y="516"/>
                    <a:pt x="0" y="1145"/>
                  </a:cubicBezTo>
                  <a:cubicBezTo>
                    <a:pt x="0" y="1782"/>
                    <a:pt x="515" y="2297"/>
                    <a:pt x="1144" y="2297"/>
                  </a:cubicBezTo>
                  <a:cubicBezTo>
                    <a:pt x="1781" y="2297"/>
                    <a:pt x="2288" y="1782"/>
                    <a:pt x="2288" y="1145"/>
                  </a:cubicBezTo>
                  <a:cubicBezTo>
                    <a:pt x="2288" y="525"/>
                    <a:pt x="1781" y="10"/>
                    <a:pt x="11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6"/>
            <p:cNvSpPr/>
            <p:nvPr/>
          </p:nvSpPr>
          <p:spPr>
            <a:xfrm>
              <a:off x="-846475" y="3128350"/>
              <a:ext cx="21850" cy="21850"/>
            </a:xfrm>
            <a:custGeom>
              <a:avLst/>
              <a:gdLst/>
              <a:ahLst/>
              <a:cxnLst/>
              <a:rect l="l" t="t" r="r" b="b"/>
              <a:pathLst>
                <a:path w="874" h="874" extrusionOk="0">
                  <a:moveTo>
                    <a:pt x="437" y="0"/>
                  </a:moveTo>
                  <a:cubicBezTo>
                    <a:pt x="193" y="0"/>
                    <a:pt x="0" y="192"/>
                    <a:pt x="0" y="437"/>
                  </a:cubicBezTo>
                  <a:cubicBezTo>
                    <a:pt x="0" y="673"/>
                    <a:pt x="193" y="873"/>
                    <a:pt x="437" y="873"/>
                  </a:cubicBezTo>
                  <a:cubicBezTo>
                    <a:pt x="673" y="873"/>
                    <a:pt x="874" y="673"/>
                    <a:pt x="874" y="437"/>
                  </a:cubicBezTo>
                  <a:cubicBezTo>
                    <a:pt x="874" y="192"/>
                    <a:pt x="673" y="0"/>
                    <a:pt x="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6"/>
            <p:cNvSpPr/>
            <p:nvPr/>
          </p:nvSpPr>
          <p:spPr>
            <a:xfrm>
              <a:off x="-695650" y="3077925"/>
              <a:ext cx="54600" cy="54600"/>
            </a:xfrm>
            <a:custGeom>
              <a:avLst/>
              <a:gdLst/>
              <a:ahLst/>
              <a:cxnLst/>
              <a:rect l="l" t="t" r="r" b="b"/>
              <a:pathLst>
                <a:path w="2184" h="2184" extrusionOk="0">
                  <a:moveTo>
                    <a:pt x="1092" y="0"/>
                  </a:moveTo>
                  <a:cubicBezTo>
                    <a:pt x="490" y="0"/>
                    <a:pt x="1" y="498"/>
                    <a:pt x="1" y="1092"/>
                  </a:cubicBezTo>
                  <a:cubicBezTo>
                    <a:pt x="1" y="1694"/>
                    <a:pt x="490" y="2183"/>
                    <a:pt x="1092" y="2183"/>
                  </a:cubicBezTo>
                  <a:cubicBezTo>
                    <a:pt x="1695" y="2183"/>
                    <a:pt x="2184" y="1694"/>
                    <a:pt x="2184" y="1092"/>
                  </a:cubicBezTo>
                  <a:cubicBezTo>
                    <a:pt x="2184" y="489"/>
                    <a:pt x="1695" y="0"/>
                    <a:pt x="10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6"/>
            <p:cNvSpPr/>
            <p:nvPr/>
          </p:nvSpPr>
          <p:spPr>
            <a:xfrm>
              <a:off x="-781425" y="3173150"/>
              <a:ext cx="83625" cy="80200"/>
            </a:xfrm>
            <a:custGeom>
              <a:avLst/>
              <a:gdLst/>
              <a:ahLst/>
              <a:cxnLst/>
              <a:rect l="l" t="t" r="r" b="b"/>
              <a:pathLst>
                <a:path w="3345" h="3208" extrusionOk="0">
                  <a:moveTo>
                    <a:pt x="1664" y="1"/>
                  </a:moveTo>
                  <a:cubicBezTo>
                    <a:pt x="843" y="1"/>
                    <a:pt x="145" y="632"/>
                    <a:pt x="79" y="1474"/>
                  </a:cubicBezTo>
                  <a:cubicBezTo>
                    <a:pt x="0" y="2356"/>
                    <a:pt x="655" y="3124"/>
                    <a:pt x="1537" y="3203"/>
                  </a:cubicBezTo>
                  <a:cubicBezTo>
                    <a:pt x="1581" y="3206"/>
                    <a:pt x="1624" y="3208"/>
                    <a:pt x="1667" y="3208"/>
                  </a:cubicBezTo>
                  <a:cubicBezTo>
                    <a:pt x="2501" y="3208"/>
                    <a:pt x="3200" y="2574"/>
                    <a:pt x="3275" y="1736"/>
                  </a:cubicBezTo>
                  <a:cubicBezTo>
                    <a:pt x="3345" y="854"/>
                    <a:pt x="2690" y="77"/>
                    <a:pt x="1808" y="7"/>
                  </a:cubicBezTo>
                  <a:cubicBezTo>
                    <a:pt x="1760" y="3"/>
                    <a:pt x="1712" y="1"/>
                    <a:pt x="16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6"/>
            <p:cNvSpPr/>
            <p:nvPr/>
          </p:nvSpPr>
          <p:spPr>
            <a:xfrm>
              <a:off x="-627325" y="3082075"/>
              <a:ext cx="23175" cy="22925"/>
            </a:xfrm>
            <a:custGeom>
              <a:avLst/>
              <a:gdLst/>
              <a:ahLst/>
              <a:cxnLst/>
              <a:rect l="l" t="t" r="r" b="b"/>
              <a:pathLst>
                <a:path w="927" h="917" extrusionOk="0">
                  <a:moveTo>
                    <a:pt x="464" y="0"/>
                  </a:moveTo>
                  <a:cubicBezTo>
                    <a:pt x="210" y="0"/>
                    <a:pt x="1" y="210"/>
                    <a:pt x="1" y="463"/>
                  </a:cubicBezTo>
                  <a:cubicBezTo>
                    <a:pt x="1" y="707"/>
                    <a:pt x="210" y="917"/>
                    <a:pt x="464" y="917"/>
                  </a:cubicBezTo>
                  <a:cubicBezTo>
                    <a:pt x="717" y="917"/>
                    <a:pt x="926" y="707"/>
                    <a:pt x="926" y="463"/>
                  </a:cubicBezTo>
                  <a:cubicBezTo>
                    <a:pt x="926" y="210"/>
                    <a:pt x="717" y="0"/>
                    <a:pt x="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6"/>
            <p:cNvSpPr/>
            <p:nvPr/>
          </p:nvSpPr>
          <p:spPr>
            <a:xfrm>
              <a:off x="-647625" y="3197750"/>
              <a:ext cx="20125" cy="20325"/>
            </a:xfrm>
            <a:custGeom>
              <a:avLst/>
              <a:gdLst/>
              <a:ahLst/>
              <a:cxnLst/>
              <a:rect l="l" t="t" r="r" b="b"/>
              <a:pathLst>
                <a:path w="805" h="813" extrusionOk="0">
                  <a:moveTo>
                    <a:pt x="417" y="1"/>
                  </a:moveTo>
                  <a:cubicBezTo>
                    <a:pt x="413" y="1"/>
                    <a:pt x="408" y="1"/>
                    <a:pt x="403" y="1"/>
                  </a:cubicBezTo>
                  <a:cubicBezTo>
                    <a:pt x="184" y="1"/>
                    <a:pt x="1" y="175"/>
                    <a:pt x="1" y="411"/>
                  </a:cubicBezTo>
                  <a:cubicBezTo>
                    <a:pt x="1" y="630"/>
                    <a:pt x="176" y="813"/>
                    <a:pt x="403" y="813"/>
                  </a:cubicBezTo>
                  <a:cubicBezTo>
                    <a:pt x="621" y="813"/>
                    <a:pt x="804" y="638"/>
                    <a:pt x="804" y="411"/>
                  </a:cubicBezTo>
                  <a:cubicBezTo>
                    <a:pt x="804" y="181"/>
                    <a:pt x="629" y="1"/>
                    <a:pt x="4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6"/>
            <p:cNvSpPr/>
            <p:nvPr/>
          </p:nvSpPr>
          <p:spPr>
            <a:xfrm>
              <a:off x="-842100" y="3235750"/>
              <a:ext cx="36475" cy="36700"/>
            </a:xfrm>
            <a:custGeom>
              <a:avLst/>
              <a:gdLst/>
              <a:ahLst/>
              <a:cxnLst/>
              <a:rect l="l" t="t" r="r" b="b"/>
              <a:pathLst>
                <a:path w="1459" h="1468" extrusionOk="0">
                  <a:moveTo>
                    <a:pt x="725" y="0"/>
                  </a:moveTo>
                  <a:cubicBezTo>
                    <a:pt x="323" y="0"/>
                    <a:pt x="0" y="323"/>
                    <a:pt x="0" y="734"/>
                  </a:cubicBezTo>
                  <a:cubicBezTo>
                    <a:pt x="0" y="1135"/>
                    <a:pt x="323" y="1467"/>
                    <a:pt x="725" y="1467"/>
                  </a:cubicBezTo>
                  <a:cubicBezTo>
                    <a:pt x="1135" y="1467"/>
                    <a:pt x="1458" y="1135"/>
                    <a:pt x="1458" y="734"/>
                  </a:cubicBezTo>
                  <a:cubicBezTo>
                    <a:pt x="1458" y="332"/>
                    <a:pt x="1135" y="0"/>
                    <a:pt x="7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6"/>
            <p:cNvSpPr/>
            <p:nvPr/>
          </p:nvSpPr>
          <p:spPr>
            <a:xfrm>
              <a:off x="-204500" y="2934075"/>
              <a:ext cx="52850" cy="52850"/>
            </a:xfrm>
            <a:custGeom>
              <a:avLst/>
              <a:gdLst/>
              <a:ahLst/>
              <a:cxnLst/>
              <a:rect l="l" t="t" r="r" b="b"/>
              <a:pathLst>
                <a:path w="2114" h="2114" extrusionOk="0">
                  <a:moveTo>
                    <a:pt x="1057" y="0"/>
                  </a:moveTo>
                  <a:cubicBezTo>
                    <a:pt x="481" y="0"/>
                    <a:pt x="1" y="480"/>
                    <a:pt x="1" y="1057"/>
                  </a:cubicBezTo>
                  <a:cubicBezTo>
                    <a:pt x="1" y="1633"/>
                    <a:pt x="481" y="2113"/>
                    <a:pt x="1057" y="2113"/>
                  </a:cubicBezTo>
                  <a:cubicBezTo>
                    <a:pt x="1634" y="2113"/>
                    <a:pt x="2114" y="1642"/>
                    <a:pt x="2114" y="1057"/>
                  </a:cubicBezTo>
                  <a:cubicBezTo>
                    <a:pt x="2114" y="463"/>
                    <a:pt x="1634" y="0"/>
                    <a:pt x="10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6"/>
            <p:cNvSpPr/>
            <p:nvPr/>
          </p:nvSpPr>
          <p:spPr>
            <a:xfrm>
              <a:off x="-131150" y="2901150"/>
              <a:ext cx="46300" cy="43600"/>
            </a:xfrm>
            <a:custGeom>
              <a:avLst/>
              <a:gdLst/>
              <a:ahLst/>
              <a:cxnLst/>
              <a:rect l="l" t="t" r="r" b="b"/>
              <a:pathLst>
                <a:path w="1852" h="1744" extrusionOk="0">
                  <a:moveTo>
                    <a:pt x="933" y="0"/>
                  </a:moveTo>
                  <a:cubicBezTo>
                    <a:pt x="896" y="0"/>
                    <a:pt x="859" y="3"/>
                    <a:pt x="821" y="7"/>
                  </a:cubicBezTo>
                  <a:cubicBezTo>
                    <a:pt x="341" y="68"/>
                    <a:pt x="1" y="505"/>
                    <a:pt x="62" y="977"/>
                  </a:cubicBezTo>
                  <a:cubicBezTo>
                    <a:pt x="118" y="1419"/>
                    <a:pt x="494" y="1743"/>
                    <a:pt x="928" y="1743"/>
                  </a:cubicBezTo>
                  <a:cubicBezTo>
                    <a:pt x="965" y="1743"/>
                    <a:pt x="1002" y="1741"/>
                    <a:pt x="1040" y="1736"/>
                  </a:cubicBezTo>
                  <a:cubicBezTo>
                    <a:pt x="1511" y="1684"/>
                    <a:pt x="1852" y="1247"/>
                    <a:pt x="1799" y="767"/>
                  </a:cubicBezTo>
                  <a:cubicBezTo>
                    <a:pt x="1743" y="324"/>
                    <a:pt x="1368" y="0"/>
                    <a:pt x="9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6"/>
            <p:cNvSpPr/>
            <p:nvPr/>
          </p:nvSpPr>
          <p:spPr>
            <a:xfrm>
              <a:off x="-269750" y="2962525"/>
              <a:ext cx="43450" cy="40900"/>
            </a:xfrm>
            <a:custGeom>
              <a:avLst/>
              <a:gdLst/>
              <a:ahLst/>
              <a:cxnLst/>
              <a:rect l="l" t="t" r="r" b="b"/>
              <a:pathLst>
                <a:path w="1738" h="1636" extrusionOk="0">
                  <a:moveTo>
                    <a:pt x="871" y="0"/>
                  </a:moveTo>
                  <a:cubicBezTo>
                    <a:pt x="458" y="0"/>
                    <a:pt x="109" y="301"/>
                    <a:pt x="53" y="722"/>
                  </a:cubicBezTo>
                  <a:cubicBezTo>
                    <a:pt x="0" y="1167"/>
                    <a:pt x="315" y="1578"/>
                    <a:pt x="769" y="1630"/>
                  </a:cubicBezTo>
                  <a:cubicBezTo>
                    <a:pt x="801" y="1634"/>
                    <a:pt x="833" y="1636"/>
                    <a:pt x="866" y="1636"/>
                  </a:cubicBezTo>
                  <a:cubicBezTo>
                    <a:pt x="1272" y="1636"/>
                    <a:pt x="1628" y="1335"/>
                    <a:pt x="1677" y="914"/>
                  </a:cubicBezTo>
                  <a:cubicBezTo>
                    <a:pt x="1738" y="469"/>
                    <a:pt x="1415" y="58"/>
                    <a:pt x="969" y="6"/>
                  </a:cubicBezTo>
                  <a:cubicBezTo>
                    <a:pt x="936" y="2"/>
                    <a:pt x="903" y="0"/>
                    <a:pt x="8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6"/>
            <p:cNvSpPr/>
            <p:nvPr/>
          </p:nvSpPr>
          <p:spPr>
            <a:xfrm>
              <a:off x="-187025" y="3019425"/>
              <a:ext cx="21850" cy="21850"/>
            </a:xfrm>
            <a:custGeom>
              <a:avLst/>
              <a:gdLst/>
              <a:ahLst/>
              <a:cxnLst/>
              <a:rect l="l" t="t" r="r" b="b"/>
              <a:pathLst>
                <a:path w="874" h="874" extrusionOk="0">
                  <a:moveTo>
                    <a:pt x="437" y="0"/>
                  </a:moveTo>
                  <a:cubicBezTo>
                    <a:pt x="193" y="0"/>
                    <a:pt x="0" y="192"/>
                    <a:pt x="0" y="437"/>
                  </a:cubicBezTo>
                  <a:cubicBezTo>
                    <a:pt x="0" y="672"/>
                    <a:pt x="193" y="873"/>
                    <a:pt x="437" y="873"/>
                  </a:cubicBezTo>
                  <a:cubicBezTo>
                    <a:pt x="673" y="873"/>
                    <a:pt x="874" y="672"/>
                    <a:pt x="874" y="437"/>
                  </a:cubicBezTo>
                  <a:cubicBezTo>
                    <a:pt x="874" y="192"/>
                    <a:pt x="690" y="9"/>
                    <a:pt x="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6"/>
            <p:cNvSpPr/>
            <p:nvPr/>
          </p:nvSpPr>
          <p:spPr>
            <a:xfrm>
              <a:off x="-322800" y="3007400"/>
              <a:ext cx="36700" cy="36500"/>
            </a:xfrm>
            <a:custGeom>
              <a:avLst/>
              <a:gdLst/>
              <a:ahLst/>
              <a:cxnLst/>
              <a:rect l="l" t="t" r="r" b="b"/>
              <a:pathLst>
                <a:path w="1468" h="1460" extrusionOk="0">
                  <a:moveTo>
                    <a:pt x="734" y="1"/>
                  </a:moveTo>
                  <a:cubicBezTo>
                    <a:pt x="332" y="1"/>
                    <a:pt x="0" y="324"/>
                    <a:pt x="0" y="734"/>
                  </a:cubicBezTo>
                  <a:cubicBezTo>
                    <a:pt x="0" y="1136"/>
                    <a:pt x="332" y="1459"/>
                    <a:pt x="734" y="1459"/>
                  </a:cubicBezTo>
                  <a:cubicBezTo>
                    <a:pt x="1136" y="1459"/>
                    <a:pt x="1467" y="1136"/>
                    <a:pt x="1467" y="734"/>
                  </a:cubicBezTo>
                  <a:cubicBezTo>
                    <a:pt x="1467" y="324"/>
                    <a:pt x="1136" y="1"/>
                    <a:pt x="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6"/>
            <p:cNvSpPr/>
            <p:nvPr/>
          </p:nvSpPr>
          <p:spPr>
            <a:xfrm>
              <a:off x="-256225" y="2161525"/>
              <a:ext cx="25775" cy="25575"/>
            </a:xfrm>
            <a:custGeom>
              <a:avLst/>
              <a:gdLst/>
              <a:ahLst/>
              <a:cxnLst/>
              <a:rect l="l" t="t" r="r" b="b"/>
              <a:pathLst>
                <a:path w="1031" h="1023" extrusionOk="0">
                  <a:moveTo>
                    <a:pt x="516" y="1"/>
                  </a:moveTo>
                  <a:cubicBezTo>
                    <a:pt x="236" y="1"/>
                    <a:pt x="1" y="228"/>
                    <a:pt x="1" y="516"/>
                  </a:cubicBezTo>
                  <a:cubicBezTo>
                    <a:pt x="1" y="795"/>
                    <a:pt x="236" y="1022"/>
                    <a:pt x="516" y="1022"/>
                  </a:cubicBezTo>
                  <a:cubicBezTo>
                    <a:pt x="804" y="1022"/>
                    <a:pt x="1031" y="795"/>
                    <a:pt x="1031" y="516"/>
                  </a:cubicBezTo>
                  <a:cubicBezTo>
                    <a:pt x="1031" y="228"/>
                    <a:pt x="804" y="1"/>
                    <a:pt x="5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6"/>
            <p:cNvSpPr/>
            <p:nvPr/>
          </p:nvSpPr>
          <p:spPr>
            <a:xfrm>
              <a:off x="-175900" y="2145175"/>
              <a:ext cx="36700" cy="36475"/>
            </a:xfrm>
            <a:custGeom>
              <a:avLst/>
              <a:gdLst/>
              <a:ahLst/>
              <a:cxnLst/>
              <a:rect l="l" t="t" r="r" b="b"/>
              <a:pathLst>
                <a:path w="1468" h="1459" extrusionOk="0">
                  <a:moveTo>
                    <a:pt x="734" y="0"/>
                  </a:moveTo>
                  <a:cubicBezTo>
                    <a:pt x="333" y="0"/>
                    <a:pt x="1" y="323"/>
                    <a:pt x="1" y="733"/>
                  </a:cubicBezTo>
                  <a:cubicBezTo>
                    <a:pt x="1" y="1135"/>
                    <a:pt x="333" y="1458"/>
                    <a:pt x="734" y="1458"/>
                  </a:cubicBezTo>
                  <a:cubicBezTo>
                    <a:pt x="1136" y="1458"/>
                    <a:pt x="1468" y="1135"/>
                    <a:pt x="1468" y="733"/>
                  </a:cubicBezTo>
                  <a:cubicBezTo>
                    <a:pt x="1468" y="323"/>
                    <a:pt x="1136" y="0"/>
                    <a:pt x="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6"/>
            <p:cNvSpPr/>
            <p:nvPr/>
          </p:nvSpPr>
          <p:spPr>
            <a:xfrm>
              <a:off x="-238550" y="2059375"/>
              <a:ext cx="49150" cy="49150"/>
            </a:xfrm>
            <a:custGeom>
              <a:avLst/>
              <a:gdLst/>
              <a:ahLst/>
              <a:cxnLst/>
              <a:rect l="l" t="t" r="r" b="b"/>
              <a:pathLst>
                <a:path w="1966" h="1966" extrusionOk="0">
                  <a:moveTo>
                    <a:pt x="979" y="0"/>
                  </a:moveTo>
                  <a:cubicBezTo>
                    <a:pt x="437" y="0"/>
                    <a:pt x="1" y="437"/>
                    <a:pt x="1" y="987"/>
                  </a:cubicBezTo>
                  <a:cubicBezTo>
                    <a:pt x="1" y="1529"/>
                    <a:pt x="437" y="1965"/>
                    <a:pt x="979" y="1965"/>
                  </a:cubicBezTo>
                  <a:cubicBezTo>
                    <a:pt x="1529" y="1965"/>
                    <a:pt x="1965" y="1529"/>
                    <a:pt x="1965" y="987"/>
                  </a:cubicBezTo>
                  <a:cubicBezTo>
                    <a:pt x="1965" y="437"/>
                    <a:pt x="1529" y="0"/>
                    <a:pt x="9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6"/>
            <p:cNvSpPr/>
            <p:nvPr/>
          </p:nvSpPr>
          <p:spPr>
            <a:xfrm>
              <a:off x="-331100" y="2052600"/>
              <a:ext cx="29925" cy="30150"/>
            </a:xfrm>
            <a:custGeom>
              <a:avLst/>
              <a:gdLst/>
              <a:ahLst/>
              <a:cxnLst/>
              <a:rect l="l" t="t" r="r" b="b"/>
              <a:pathLst>
                <a:path w="1197" h="1206" extrusionOk="0">
                  <a:moveTo>
                    <a:pt x="594" y="1"/>
                  </a:moveTo>
                  <a:cubicBezTo>
                    <a:pt x="271" y="1"/>
                    <a:pt x="1" y="271"/>
                    <a:pt x="1" y="603"/>
                  </a:cubicBezTo>
                  <a:cubicBezTo>
                    <a:pt x="1" y="926"/>
                    <a:pt x="271" y="1206"/>
                    <a:pt x="594" y="1206"/>
                  </a:cubicBezTo>
                  <a:cubicBezTo>
                    <a:pt x="926" y="1206"/>
                    <a:pt x="1197" y="926"/>
                    <a:pt x="1197" y="603"/>
                  </a:cubicBezTo>
                  <a:cubicBezTo>
                    <a:pt x="1197" y="271"/>
                    <a:pt x="926" y="1"/>
                    <a:pt x="5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p:nvPr/>
          </p:nvSpPr>
          <p:spPr>
            <a:xfrm>
              <a:off x="-281975" y="2026625"/>
              <a:ext cx="27300" cy="27325"/>
            </a:xfrm>
            <a:custGeom>
              <a:avLst/>
              <a:gdLst/>
              <a:ahLst/>
              <a:cxnLst/>
              <a:rect l="l" t="t" r="r" b="b"/>
              <a:pathLst>
                <a:path w="1092" h="1093" extrusionOk="0">
                  <a:moveTo>
                    <a:pt x="542" y="1"/>
                  </a:moveTo>
                  <a:cubicBezTo>
                    <a:pt x="245" y="1"/>
                    <a:pt x="0" y="245"/>
                    <a:pt x="0" y="551"/>
                  </a:cubicBezTo>
                  <a:cubicBezTo>
                    <a:pt x="0" y="848"/>
                    <a:pt x="245" y="1092"/>
                    <a:pt x="542" y="1092"/>
                  </a:cubicBezTo>
                  <a:cubicBezTo>
                    <a:pt x="847" y="1092"/>
                    <a:pt x="1092" y="848"/>
                    <a:pt x="1092" y="551"/>
                  </a:cubicBezTo>
                  <a:cubicBezTo>
                    <a:pt x="1092" y="245"/>
                    <a:pt x="847" y="1"/>
                    <a:pt x="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6"/>
            <p:cNvSpPr/>
            <p:nvPr/>
          </p:nvSpPr>
          <p:spPr>
            <a:xfrm>
              <a:off x="-302500" y="2106950"/>
              <a:ext cx="24475" cy="24475"/>
            </a:xfrm>
            <a:custGeom>
              <a:avLst/>
              <a:gdLst/>
              <a:ahLst/>
              <a:cxnLst/>
              <a:rect l="l" t="t" r="r" b="b"/>
              <a:pathLst>
                <a:path w="979" h="979" extrusionOk="0">
                  <a:moveTo>
                    <a:pt x="489" y="1"/>
                  </a:moveTo>
                  <a:cubicBezTo>
                    <a:pt x="219" y="1"/>
                    <a:pt x="0" y="219"/>
                    <a:pt x="0" y="490"/>
                  </a:cubicBezTo>
                  <a:cubicBezTo>
                    <a:pt x="0" y="761"/>
                    <a:pt x="219" y="979"/>
                    <a:pt x="489" y="979"/>
                  </a:cubicBezTo>
                  <a:cubicBezTo>
                    <a:pt x="760" y="979"/>
                    <a:pt x="978" y="761"/>
                    <a:pt x="978" y="490"/>
                  </a:cubicBezTo>
                  <a:cubicBezTo>
                    <a:pt x="978" y="219"/>
                    <a:pt x="760" y="1"/>
                    <a:pt x="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6"/>
            <p:cNvSpPr/>
            <p:nvPr/>
          </p:nvSpPr>
          <p:spPr>
            <a:xfrm>
              <a:off x="-121325" y="2029650"/>
              <a:ext cx="62025" cy="57300"/>
            </a:xfrm>
            <a:custGeom>
              <a:avLst/>
              <a:gdLst/>
              <a:ahLst/>
              <a:cxnLst/>
              <a:rect l="l" t="t" r="r" b="b"/>
              <a:pathLst>
                <a:path w="2481" h="2292" extrusionOk="0">
                  <a:moveTo>
                    <a:pt x="1240" y="1"/>
                  </a:moveTo>
                  <a:cubicBezTo>
                    <a:pt x="1171" y="1"/>
                    <a:pt x="1101" y="7"/>
                    <a:pt x="1031" y="19"/>
                  </a:cubicBezTo>
                  <a:cubicBezTo>
                    <a:pt x="411" y="133"/>
                    <a:pt x="1" y="727"/>
                    <a:pt x="114" y="1347"/>
                  </a:cubicBezTo>
                  <a:cubicBezTo>
                    <a:pt x="207" y="1905"/>
                    <a:pt x="693" y="2291"/>
                    <a:pt x="1234" y="2291"/>
                  </a:cubicBezTo>
                  <a:cubicBezTo>
                    <a:pt x="1303" y="2291"/>
                    <a:pt x="1372" y="2285"/>
                    <a:pt x="1441" y="2272"/>
                  </a:cubicBezTo>
                  <a:cubicBezTo>
                    <a:pt x="2061" y="2159"/>
                    <a:pt x="2480" y="1565"/>
                    <a:pt x="2367" y="945"/>
                  </a:cubicBezTo>
                  <a:cubicBezTo>
                    <a:pt x="2266" y="387"/>
                    <a:pt x="1787" y="1"/>
                    <a:pt x="12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6"/>
            <p:cNvSpPr/>
            <p:nvPr/>
          </p:nvSpPr>
          <p:spPr>
            <a:xfrm>
              <a:off x="-405975" y="2010250"/>
              <a:ext cx="41075" cy="41075"/>
            </a:xfrm>
            <a:custGeom>
              <a:avLst/>
              <a:gdLst/>
              <a:ahLst/>
              <a:cxnLst/>
              <a:rect l="l" t="t" r="r" b="b"/>
              <a:pathLst>
                <a:path w="1643" h="1643" extrusionOk="0">
                  <a:moveTo>
                    <a:pt x="821" y="1"/>
                  </a:moveTo>
                  <a:cubicBezTo>
                    <a:pt x="367" y="1"/>
                    <a:pt x="1" y="376"/>
                    <a:pt x="1" y="822"/>
                  </a:cubicBezTo>
                  <a:cubicBezTo>
                    <a:pt x="1" y="1284"/>
                    <a:pt x="376" y="1642"/>
                    <a:pt x="821" y="1642"/>
                  </a:cubicBezTo>
                  <a:cubicBezTo>
                    <a:pt x="1284" y="1642"/>
                    <a:pt x="1642" y="1267"/>
                    <a:pt x="1642" y="822"/>
                  </a:cubicBezTo>
                  <a:cubicBezTo>
                    <a:pt x="1642" y="376"/>
                    <a:pt x="1267" y="18"/>
                    <a:pt x="8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a:off x="-261475" y="2111325"/>
              <a:ext cx="39325" cy="39325"/>
            </a:xfrm>
            <a:custGeom>
              <a:avLst/>
              <a:gdLst/>
              <a:ahLst/>
              <a:cxnLst/>
              <a:rect l="l" t="t" r="r" b="b"/>
              <a:pathLst>
                <a:path w="1573" h="1573" extrusionOk="0">
                  <a:moveTo>
                    <a:pt x="787" y="1"/>
                  </a:moveTo>
                  <a:cubicBezTo>
                    <a:pt x="350" y="1"/>
                    <a:pt x="1" y="350"/>
                    <a:pt x="1" y="786"/>
                  </a:cubicBezTo>
                  <a:cubicBezTo>
                    <a:pt x="1" y="1214"/>
                    <a:pt x="350" y="1572"/>
                    <a:pt x="787" y="1572"/>
                  </a:cubicBezTo>
                  <a:cubicBezTo>
                    <a:pt x="1215" y="1572"/>
                    <a:pt x="1573" y="1214"/>
                    <a:pt x="1573" y="786"/>
                  </a:cubicBezTo>
                  <a:cubicBezTo>
                    <a:pt x="1573" y="350"/>
                    <a:pt x="1215" y="1"/>
                    <a:pt x="7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a:off x="-128100" y="2203850"/>
              <a:ext cx="28425" cy="28425"/>
            </a:xfrm>
            <a:custGeom>
              <a:avLst/>
              <a:gdLst/>
              <a:ahLst/>
              <a:cxnLst/>
              <a:rect l="l" t="t" r="r" b="b"/>
              <a:pathLst>
                <a:path w="1137" h="1137" extrusionOk="0">
                  <a:moveTo>
                    <a:pt x="597" y="1"/>
                  </a:moveTo>
                  <a:cubicBezTo>
                    <a:pt x="588" y="1"/>
                    <a:pt x="578" y="1"/>
                    <a:pt x="569" y="2"/>
                  </a:cubicBezTo>
                  <a:cubicBezTo>
                    <a:pt x="254" y="2"/>
                    <a:pt x="1" y="246"/>
                    <a:pt x="1" y="569"/>
                  </a:cubicBezTo>
                  <a:cubicBezTo>
                    <a:pt x="1" y="884"/>
                    <a:pt x="254" y="1137"/>
                    <a:pt x="569" y="1137"/>
                  </a:cubicBezTo>
                  <a:cubicBezTo>
                    <a:pt x="883" y="1137"/>
                    <a:pt x="1136" y="884"/>
                    <a:pt x="1136" y="569"/>
                  </a:cubicBezTo>
                  <a:cubicBezTo>
                    <a:pt x="1136" y="257"/>
                    <a:pt x="890" y="1"/>
                    <a:pt x="5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6"/>
            <p:cNvSpPr/>
            <p:nvPr/>
          </p:nvSpPr>
          <p:spPr>
            <a:xfrm>
              <a:off x="-91850" y="2106950"/>
              <a:ext cx="16400" cy="16400"/>
            </a:xfrm>
            <a:custGeom>
              <a:avLst/>
              <a:gdLst/>
              <a:ahLst/>
              <a:cxnLst/>
              <a:rect l="l" t="t" r="r" b="b"/>
              <a:pathLst>
                <a:path w="656" h="656" extrusionOk="0">
                  <a:moveTo>
                    <a:pt x="332" y="1"/>
                  </a:moveTo>
                  <a:cubicBezTo>
                    <a:pt x="149" y="1"/>
                    <a:pt x="0" y="149"/>
                    <a:pt x="0" y="324"/>
                  </a:cubicBezTo>
                  <a:cubicBezTo>
                    <a:pt x="0" y="507"/>
                    <a:pt x="149" y="656"/>
                    <a:pt x="332" y="656"/>
                  </a:cubicBezTo>
                  <a:cubicBezTo>
                    <a:pt x="507" y="656"/>
                    <a:pt x="655" y="507"/>
                    <a:pt x="655" y="324"/>
                  </a:cubicBezTo>
                  <a:cubicBezTo>
                    <a:pt x="655" y="149"/>
                    <a:pt x="507" y="1"/>
                    <a:pt x="3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6"/>
            <p:cNvSpPr/>
            <p:nvPr/>
          </p:nvSpPr>
          <p:spPr>
            <a:xfrm>
              <a:off x="-1030700" y="2370425"/>
              <a:ext cx="12450" cy="5050"/>
            </a:xfrm>
            <a:custGeom>
              <a:avLst/>
              <a:gdLst/>
              <a:ahLst/>
              <a:cxnLst/>
              <a:rect l="l" t="t" r="r" b="b"/>
              <a:pathLst>
                <a:path w="498" h="202" extrusionOk="0">
                  <a:moveTo>
                    <a:pt x="296" y="1"/>
                  </a:moveTo>
                  <a:cubicBezTo>
                    <a:pt x="193" y="1"/>
                    <a:pt x="89" y="20"/>
                    <a:pt x="0" y="62"/>
                  </a:cubicBezTo>
                  <a:lnTo>
                    <a:pt x="52" y="202"/>
                  </a:lnTo>
                  <a:cubicBezTo>
                    <a:pt x="131" y="168"/>
                    <a:pt x="221" y="149"/>
                    <a:pt x="310" y="149"/>
                  </a:cubicBezTo>
                  <a:cubicBezTo>
                    <a:pt x="359" y="149"/>
                    <a:pt x="408" y="155"/>
                    <a:pt x="454" y="167"/>
                  </a:cubicBezTo>
                  <a:lnTo>
                    <a:pt x="498" y="27"/>
                  </a:lnTo>
                  <a:cubicBezTo>
                    <a:pt x="434" y="10"/>
                    <a:pt x="365" y="1"/>
                    <a:pt x="2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 name="Google Shape;331;p6"/>
          <p:cNvGrpSpPr/>
          <p:nvPr/>
        </p:nvGrpSpPr>
        <p:grpSpPr>
          <a:xfrm rot="-2700282">
            <a:off x="322885" y="3394903"/>
            <a:ext cx="485094" cy="239953"/>
            <a:chOff x="1045503" y="6761562"/>
            <a:chExt cx="562179" cy="278083"/>
          </a:xfrm>
        </p:grpSpPr>
        <p:sp>
          <p:nvSpPr>
            <p:cNvPr id="332" name="Google Shape;332;p6"/>
            <p:cNvSpPr/>
            <p:nvPr/>
          </p:nvSpPr>
          <p:spPr>
            <a:xfrm rot="-5400000">
              <a:off x="1314157" y="6767763"/>
              <a:ext cx="99004" cy="86603"/>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6"/>
            <p:cNvSpPr/>
            <p:nvPr/>
          </p:nvSpPr>
          <p:spPr>
            <a:xfrm rot="-5400000">
              <a:off x="1298252" y="6946980"/>
              <a:ext cx="98729" cy="86603"/>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6"/>
            <p:cNvSpPr/>
            <p:nvPr/>
          </p:nvSpPr>
          <p:spPr>
            <a:xfrm rot="-5400000">
              <a:off x="1164741" y="6853455"/>
              <a:ext cx="110718" cy="96702"/>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6"/>
            <p:cNvSpPr/>
            <p:nvPr/>
          </p:nvSpPr>
          <p:spPr>
            <a:xfrm rot="-5400000">
              <a:off x="1042944" y="6879614"/>
              <a:ext cx="39608" cy="3449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6"/>
            <p:cNvSpPr/>
            <p:nvPr/>
          </p:nvSpPr>
          <p:spPr>
            <a:xfrm rot="-5400000">
              <a:off x="1134253" y="6982466"/>
              <a:ext cx="51632" cy="44727"/>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6"/>
            <p:cNvSpPr/>
            <p:nvPr/>
          </p:nvSpPr>
          <p:spPr>
            <a:xfrm rot="-5400000">
              <a:off x="1418469" y="6820442"/>
              <a:ext cx="201615" cy="176812"/>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1"/>
        </a:solidFill>
        <a:effectLst/>
      </p:bgPr>
    </p:bg>
    <p:spTree>
      <p:nvGrpSpPr>
        <p:cNvPr id="1" name="Shape 362"/>
        <p:cNvGrpSpPr/>
        <p:nvPr/>
      </p:nvGrpSpPr>
      <p:grpSpPr>
        <a:xfrm>
          <a:off x="0" y="0"/>
          <a:ext cx="0" cy="0"/>
          <a:chOff x="0" y="0"/>
          <a:chExt cx="0" cy="0"/>
        </a:xfrm>
      </p:grpSpPr>
      <p:sp>
        <p:nvSpPr>
          <p:cNvPr id="363" name="Google Shape;363;p9"/>
          <p:cNvSpPr txBox="1">
            <a:spLocks noGrp="1"/>
          </p:cNvSpPr>
          <p:nvPr>
            <p:ph type="title"/>
          </p:nvPr>
        </p:nvSpPr>
        <p:spPr>
          <a:xfrm>
            <a:off x="713225" y="1265300"/>
            <a:ext cx="7717500" cy="196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15000">
                <a:solidFill>
                  <a:schemeClr val="lt1"/>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364" name="Google Shape;364;p9"/>
          <p:cNvSpPr txBox="1">
            <a:spLocks noGrp="1"/>
          </p:cNvSpPr>
          <p:nvPr>
            <p:ph type="subTitle" idx="1"/>
          </p:nvPr>
        </p:nvSpPr>
        <p:spPr>
          <a:xfrm>
            <a:off x="2135550" y="3153500"/>
            <a:ext cx="4872900" cy="67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365" name="Google Shape;365;p9"/>
          <p:cNvGrpSpPr/>
          <p:nvPr/>
        </p:nvGrpSpPr>
        <p:grpSpPr>
          <a:xfrm>
            <a:off x="505004" y="712418"/>
            <a:ext cx="288142" cy="582512"/>
            <a:chOff x="4357300" y="-1700250"/>
            <a:chExt cx="202375" cy="409125"/>
          </a:xfrm>
        </p:grpSpPr>
        <p:sp>
          <p:nvSpPr>
            <p:cNvPr id="366" name="Google Shape;366;p9"/>
            <p:cNvSpPr/>
            <p:nvPr/>
          </p:nvSpPr>
          <p:spPr>
            <a:xfrm>
              <a:off x="4487625" y="-1500225"/>
              <a:ext cx="72050" cy="63025"/>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9"/>
            <p:cNvSpPr/>
            <p:nvPr/>
          </p:nvSpPr>
          <p:spPr>
            <a:xfrm>
              <a:off x="4357300" y="-1511900"/>
              <a:ext cx="71850" cy="63025"/>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9"/>
            <p:cNvSpPr/>
            <p:nvPr/>
          </p:nvSpPr>
          <p:spPr>
            <a:xfrm>
              <a:off x="4417325" y="-1608375"/>
              <a:ext cx="80575" cy="70375"/>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9"/>
            <p:cNvSpPr/>
            <p:nvPr/>
          </p:nvSpPr>
          <p:spPr>
            <a:xfrm>
              <a:off x="4446800" y="-1700250"/>
              <a:ext cx="28825" cy="2510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9"/>
            <p:cNvSpPr/>
            <p:nvPr/>
          </p:nvSpPr>
          <p:spPr>
            <a:xfrm>
              <a:off x="4363850" y="-1633150"/>
              <a:ext cx="37575" cy="32550"/>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9"/>
            <p:cNvSpPr/>
            <p:nvPr/>
          </p:nvSpPr>
          <p:spPr>
            <a:xfrm>
              <a:off x="4379125" y="-1419800"/>
              <a:ext cx="146725" cy="128675"/>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2" name="Google Shape;372;p9"/>
          <p:cNvGrpSpPr/>
          <p:nvPr/>
        </p:nvGrpSpPr>
        <p:grpSpPr>
          <a:xfrm>
            <a:off x="8080405" y="119140"/>
            <a:ext cx="404386" cy="244834"/>
            <a:chOff x="5137675" y="-2362050"/>
            <a:chExt cx="323975" cy="196150"/>
          </a:xfrm>
        </p:grpSpPr>
        <p:sp>
          <p:nvSpPr>
            <p:cNvPr id="373" name="Google Shape;373;p9"/>
            <p:cNvSpPr/>
            <p:nvPr/>
          </p:nvSpPr>
          <p:spPr>
            <a:xfrm>
              <a:off x="5274775" y="-2223925"/>
              <a:ext cx="66375" cy="58025"/>
            </a:xfrm>
            <a:custGeom>
              <a:avLst/>
              <a:gdLst/>
              <a:ahLst/>
              <a:cxnLst/>
              <a:rect l="l" t="t" r="r" b="b"/>
              <a:pathLst>
                <a:path w="2655" h="2321" extrusionOk="0">
                  <a:moveTo>
                    <a:pt x="1324" y="1"/>
                  </a:moveTo>
                  <a:cubicBezTo>
                    <a:pt x="910" y="1"/>
                    <a:pt x="511" y="226"/>
                    <a:pt x="306" y="619"/>
                  </a:cubicBezTo>
                  <a:cubicBezTo>
                    <a:pt x="0" y="1187"/>
                    <a:pt x="218" y="1885"/>
                    <a:pt x="786" y="2182"/>
                  </a:cubicBezTo>
                  <a:cubicBezTo>
                    <a:pt x="960" y="2276"/>
                    <a:pt x="1147" y="2321"/>
                    <a:pt x="1331" y="2321"/>
                  </a:cubicBezTo>
                  <a:cubicBezTo>
                    <a:pt x="1745" y="2321"/>
                    <a:pt x="2143" y="2095"/>
                    <a:pt x="2349" y="1702"/>
                  </a:cubicBezTo>
                  <a:cubicBezTo>
                    <a:pt x="2655" y="1134"/>
                    <a:pt x="2436" y="436"/>
                    <a:pt x="1869" y="139"/>
                  </a:cubicBezTo>
                  <a:cubicBezTo>
                    <a:pt x="1694" y="45"/>
                    <a:pt x="1507" y="1"/>
                    <a:pt x="13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9"/>
            <p:cNvSpPr/>
            <p:nvPr/>
          </p:nvSpPr>
          <p:spPr>
            <a:xfrm>
              <a:off x="5355525" y="-2276275"/>
              <a:ext cx="106125" cy="92875"/>
            </a:xfrm>
            <a:custGeom>
              <a:avLst/>
              <a:gdLst/>
              <a:ahLst/>
              <a:cxnLst/>
              <a:rect l="l" t="t" r="r" b="b"/>
              <a:pathLst>
                <a:path w="4245" h="3715" extrusionOk="0">
                  <a:moveTo>
                    <a:pt x="2127" y="0"/>
                  </a:moveTo>
                  <a:cubicBezTo>
                    <a:pt x="1461" y="0"/>
                    <a:pt x="815" y="362"/>
                    <a:pt x="481" y="993"/>
                  </a:cubicBezTo>
                  <a:cubicBezTo>
                    <a:pt x="1" y="1893"/>
                    <a:pt x="350" y="3019"/>
                    <a:pt x="1258" y="3499"/>
                  </a:cubicBezTo>
                  <a:cubicBezTo>
                    <a:pt x="1532" y="3645"/>
                    <a:pt x="1827" y="3715"/>
                    <a:pt x="2119" y="3715"/>
                  </a:cubicBezTo>
                  <a:cubicBezTo>
                    <a:pt x="2784" y="3715"/>
                    <a:pt x="3430" y="3354"/>
                    <a:pt x="3764" y="2722"/>
                  </a:cubicBezTo>
                  <a:cubicBezTo>
                    <a:pt x="4244" y="1814"/>
                    <a:pt x="3895" y="696"/>
                    <a:pt x="2987" y="216"/>
                  </a:cubicBezTo>
                  <a:cubicBezTo>
                    <a:pt x="2713" y="70"/>
                    <a:pt x="2418" y="0"/>
                    <a:pt x="21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9"/>
            <p:cNvSpPr/>
            <p:nvPr/>
          </p:nvSpPr>
          <p:spPr>
            <a:xfrm>
              <a:off x="5137675" y="-2313575"/>
              <a:ext cx="100450" cy="88225"/>
            </a:xfrm>
            <a:custGeom>
              <a:avLst/>
              <a:gdLst/>
              <a:ahLst/>
              <a:cxnLst/>
              <a:rect l="l" t="t" r="r" b="b"/>
              <a:pathLst>
                <a:path w="4018" h="3529" extrusionOk="0">
                  <a:moveTo>
                    <a:pt x="2004" y="1"/>
                  </a:moveTo>
                  <a:cubicBezTo>
                    <a:pt x="1375" y="1"/>
                    <a:pt x="770" y="340"/>
                    <a:pt x="455" y="940"/>
                  </a:cubicBezTo>
                  <a:cubicBezTo>
                    <a:pt x="1" y="1795"/>
                    <a:pt x="333" y="2861"/>
                    <a:pt x="1179" y="3323"/>
                  </a:cubicBezTo>
                  <a:cubicBezTo>
                    <a:pt x="1444" y="3463"/>
                    <a:pt x="1727" y="3529"/>
                    <a:pt x="2005" y="3529"/>
                  </a:cubicBezTo>
                  <a:cubicBezTo>
                    <a:pt x="2636" y="3529"/>
                    <a:pt x="3242" y="3190"/>
                    <a:pt x="3563" y="2590"/>
                  </a:cubicBezTo>
                  <a:cubicBezTo>
                    <a:pt x="4017" y="1726"/>
                    <a:pt x="3694" y="669"/>
                    <a:pt x="2830" y="206"/>
                  </a:cubicBezTo>
                  <a:cubicBezTo>
                    <a:pt x="2565" y="67"/>
                    <a:pt x="2282" y="1"/>
                    <a:pt x="20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9"/>
            <p:cNvSpPr/>
            <p:nvPr/>
          </p:nvSpPr>
          <p:spPr>
            <a:xfrm>
              <a:off x="5251850" y="-2362050"/>
              <a:ext cx="63100" cy="55300"/>
            </a:xfrm>
            <a:custGeom>
              <a:avLst/>
              <a:gdLst/>
              <a:ahLst/>
              <a:cxnLst/>
              <a:rect l="l" t="t" r="r" b="b"/>
              <a:pathLst>
                <a:path w="2524" h="2212" extrusionOk="0">
                  <a:moveTo>
                    <a:pt x="1256" y="1"/>
                  </a:moveTo>
                  <a:cubicBezTo>
                    <a:pt x="859" y="1"/>
                    <a:pt x="479" y="210"/>
                    <a:pt x="280" y="591"/>
                  </a:cubicBezTo>
                  <a:cubicBezTo>
                    <a:pt x="0" y="1132"/>
                    <a:pt x="210" y="1796"/>
                    <a:pt x="743" y="2084"/>
                  </a:cubicBezTo>
                  <a:cubicBezTo>
                    <a:pt x="909" y="2170"/>
                    <a:pt x="1088" y="2211"/>
                    <a:pt x="1264" y="2211"/>
                  </a:cubicBezTo>
                  <a:cubicBezTo>
                    <a:pt x="1660" y="2211"/>
                    <a:pt x="2042" y="2002"/>
                    <a:pt x="2236" y="1621"/>
                  </a:cubicBezTo>
                  <a:cubicBezTo>
                    <a:pt x="2524" y="1080"/>
                    <a:pt x="2323" y="416"/>
                    <a:pt x="1782" y="128"/>
                  </a:cubicBezTo>
                  <a:cubicBezTo>
                    <a:pt x="1612" y="42"/>
                    <a:pt x="1432" y="1"/>
                    <a:pt x="12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 name="Google Shape;377;p9"/>
          <p:cNvGrpSpPr/>
          <p:nvPr/>
        </p:nvGrpSpPr>
        <p:grpSpPr>
          <a:xfrm>
            <a:off x="8772053" y="287999"/>
            <a:ext cx="294294" cy="422578"/>
            <a:chOff x="6112775" y="-1356075"/>
            <a:chExt cx="235775" cy="338550"/>
          </a:xfrm>
        </p:grpSpPr>
        <p:sp>
          <p:nvSpPr>
            <p:cNvPr id="378" name="Google Shape;378;p9"/>
            <p:cNvSpPr/>
            <p:nvPr/>
          </p:nvSpPr>
          <p:spPr>
            <a:xfrm>
              <a:off x="6112775" y="-1204525"/>
              <a:ext cx="91925" cy="80475"/>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9"/>
            <p:cNvSpPr/>
            <p:nvPr/>
          </p:nvSpPr>
          <p:spPr>
            <a:xfrm>
              <a:off x="6219750" y="-1080550"/>
              <a:ext cx="72050" cy="63025"/>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9"/>
            <p:cNvSpPr/>
            <p:nvPr/>
          </p:nvSpPr>
          <p:spPr>
            <a:xfrm>
              <a:off x="6250725" y="-1153750"/>
              <a:ext cx="31475" cy="27450"/>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9"/>
            <p:cNvSpPr/>
            <p:nvPr/>
          </p:nvSpPr>
          <p:spPr>
            <a:xfrm>
              <a:off x="6297025" y="-1077550"/>
              <a:ext cx="51525" cy="45325"/>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9"/>
            <p:cNvSpPr/>
            <p:nvPr/>
          </p:nvSpPr>
          <p:spPr>
            <a:xfrm>
              <a:off x="6288925" y="-1210575"/>
              <a:ext cx="57675" cy="50475"/>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9"/>
            <p:cNvSpPr/>
            <p:nvPr/>
          </p:nvSpPr>
          <p:spPr>
            <a:xfrm>
              <a:off x="6133525" y="-1356075"/>
              <a:ext cx="126400" cy="110750"/>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9"/>
            <p:cNvSpPr/>
            <p:nvPr/>
          </p:nvSpPr>
          <p:spPr>
            <a:xfrm>
              <a:off x="6274750" y="-1274675"/>
              <a:ext cx="31675" cy="27550"/>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9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737"/>
        <p:cNvGrpSpPr/>
        <p:nvPr/>
      </p:nvGrpSpPr>
      <p:grpSpPr>
        <a:xfrm>
          <a:off x="0" y="0"/>
          <a:ext cx="0" cy="0"/>
          <a:chOff x="0" y="0"/>
          <a:chExt cx="0" cy="0"/>
        </a:xfrm>
      </p:grpSpPr>
      <p:sp>
        <p:nvSpPr>
          <p:cNvPr id="738" name="Google Shape;738;p17"/>
          <p:cNvSpPr txBox="1">
            <a:spLocks noGrp="1"/>
          </p:cNvSpPr>
          <p:nvPr>
            <p:ph type="title"/>
          </p:nvPr>
        </p:nvSpPr>
        <p:spPr>
          <a:xfrm>
            <a:off x="5800250" y="1384500"/>
            <a:ext cx="2630400" cy="1261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39" name="Google Shape;739;p17"/>
          <p:cNvSpPr txBox="1">
            <a:spLocks noGrp="1"/>
          </p:cNvSpPr>
          <p:nvPr>
            <p:ph type="subTitle" idx="1"/>
          </p:nvPr>
        </p:nvSpPr>
        <p:spPr>
          <a:xfrm>
            <a:off x="5800375" y="2600700"/>
            <a:ext cx="2630400" cy="1080300"/>
          </a:xfrm>
          <a:prstGeom prst="rect">
            <a:avLst/>
          </a:prstGeom>
        </p:spPr>
        <p:txBody>
          <a:bodyPr spcFirstLastPara="1" wrap="square" lIns="91425" tIns="91425" rIns="91425" bIns="91425" anchor="t" anchorCtr="0">
            <a:noAutofit/>
          </a:bodyPr>
          <a:lstStyle>
            <a:lvl1pPr lvl="0" algn="r" rtl="0">
              <a:lnSpc>
                <a:spcPct val="115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927"/>
        <p:cNvGrpSpPr/>
        <p:nvPr/>
      </p:nvGrpSpPr>
      <p:grpSpPr>
        <a:xfrm>
          <a:off x="0" y="0"/>
          <a:ext cx="0" cy="0"/>
          <a:chOff x="0" y="0"/>
          <a:chExt cx="0" cy="0"/>
        </a:xfrm>
      </p:grpSpPr>
      <p:sp>
        <p:nvSpPr>
          <p:cNvPr id="928" name="Google Shape;928;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29" name="Google Shape;929;p20"/>
          <p:cNvSpPr txBox="1">
            <a:spLocks noGrp="1"/>
          </p:cNvSpPr>
          <p:nvPr>
            <p:ph type="subTitle" idx="1"/>
          </p:nvPr>
        </p:nvSpPr>
        <p:spPr>
          <a:xfrm>
            <a:off x="5619392" y="1854550"/>
            <a:ext cx="2808000" cy="18837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30" name="Google Shape;930;p20"/>
          <p:cNvSpPr txBox="1">
            <a:spLocks noGrp="1"/>
          </p:cNvSpPr>
          <p:nvPr>
            <p:ph type="subTitle" idx="2"/>
          </p:nvPr>
        </p:nvSpPr>
        <p:spPr>
          <a:xfrm>
            <a:off x="716608" y="1854550"/>
            <a:ext cx="2808000" cy="18837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931" name="Google Shape;931;p20"/>
          <p:cNvGrpSpPr/>
          <p:nvPr/>
        </p:nvGrpSpPr>
        <p:grpSpPr>
          <a:xfrm>
            <a:off x="-464958" y="-939057"/>
            <a:ext cx="2227122" cy="1986050"/>
            <a:chOff x="-3400950" y="-544800"/>
            <a:chExt cx="1619725" cy="1444400"/>
          </a:xfrm>
        </p:grpSpPr>
        <p:sp>
          <p:nvSpPr>
            <p:cNvPr id="932" name="Google Shape;932;p20"/>
            <p:cNvSpPr/>
            <p:nvPr/>
          </p:nvSpPr>
          <p:spPr>
            <a:xfrm>
              <a:off x="-3304475" y="-434475"/>
              <a:ext cx="1523250" cy="1261675"/>
            </a:xfrm>
            <a:custGeom>
              <a:avLst/>
              <a:gdLst/>
              <a:ahLst/>
              <a:cxnLst/>
              <a:rect l="l" t="t" r="r" b="b"/>
              <a:pathLst>
                <a:path w="60930" h="50467" extrusionOk="0">
                  <a:moveTo>
                    <a:pt x="34517" y="1"/>
                  </a:moveTo>
                  <a:cubicBezTo>
                    <a:pt x="33780" y="1"/>
                    <a:pt x="33031" y="111"/>
                    <a:pt x="32290" y="344"/>
                  </a:cubicBezTo>
                  <a:cubicBezTo>
                    <a:pt x="30709" y="824"/>
                    <a:pt x="29426" y="1785"/>
                    <a:pt x="28509" y="2989"/>
                  </a:cubicBezTo>
                  <a:cubicBezTo>
                    <a:pt x="26508" y="2201"/>
                    <a:pt x="24357" y="1782"/>
                    <a:pt x="22157" y="1782"/>
                  </a:cubicBezTo>
                  <a:cubicBezTo>
                    <a:pt x="20458" y="1782"/>
                    <a:pt x="18730" y="2032"/>
                    <a:pt x="17018" y="2553"/>
                  </a:cubicBezTo>
                  <a:cubicBezTo>
                    <a:pt x="8680" y="5120"/>
                    <a:pt x="3659" y="13380"/>
                    <a:pt x="4916" y="21762"/>
                  </a:cubicBezTo>
                  <a:cubicBezTo>
                    <a:pt x="1668" y="23491"/>
                    <a:pt x="0" y="27324"/>
                    <a:pt x="1127" y="30966"/>
                  </a:cubicBezTo>
                  <a:cubicBezTo>
                    <a:pt x="2157" y="34333"/>
                    <a:pt x="5262" y="36487"/>
                    <a:pt x="8611" y="36487"/>
                  </a:cubicBezTo>
                  <a:cubicBezTo>
                    <a:pt x="8866" y="36487"/>
                    <a:pt x="9122" y="36474"/>
                    <a:pt x="9378" y="36449"/>
                  </a:cubicBezTo>
                  <a:lnTo>
                    <a:pt x="9378" y="36449"/>
                  </a:lnTo>
                  <a:cubicBezTo>
                    <a:pt x="9247" y="38038"/>
                    <a:pt x="9413" y="39688"/>
                    <a:pt x="9911" y="41313"/>
                  </a:cubicBezTo>
                  <a:cubicBezTo>
                    <a:pt x="11624" y="46885"/>
                    <a:pt x="16756" y="50467"/>
                    <a:pt x="22293" y="50467"/>
                  </a:cubicBezTo>
                  <a:cubicBezTo>
                    <a:pt x="23558" y="50467"/>
                    <a:pt x="24845" y="50280"/>
                    <a:pt x="26116" y="49887"/>
                  </a:cubicBezTo>
                  <a:cubicBezTo>
                    <a:pt x="29059" y="48979"/>
                    <a:pt x="31425" y="47137"/>
                    <a:pt x="33032" y="44770"/>
                  </a:cubicBezTo>
                  <a:cubicBezTo>
                    <a:pt x="34384" y="45382"/>
                    <a:pt x="35869" y="45710"/>
                    <a:pt x="37391" y="45710"/>
                  </a:cubicBezTo>
                  <a:cubicBezTo>
                    <a:pt x="38434" y="45710"/>
                    <a:pt x="39494" y="45556"/>
                    <a:pt x="40541" y="45233"/>
                  </a:cubicBezTo>
                  <a:cubicBezTo>
                    <a:pt x="43885" y="44194"/>
                    <a:pt x="46365" y="41662"/>
                    <a:pt x="47456" y="38597"/>
                  </a:cubicBezTo>
                  <a:cubicBezTo>
                    <a:pt x="48111" y="38501"/>
                    <a:pt x="48775" y="38344"/>
                    <a:pt x="49430" y="38134"/>
                  </a:cubicBezTo>
                  <a:cubicBezTo>
                    <a:pt x="56799" y="35864"/>
                    <a:pt x="60929" y="28049"/>
                    <a:pt x="58659" y="20697"/>
                  </a:cubicBezTo>
                  <a:cubicBezTo>
                    <a:pt x="58161" y="19099"/>
                    <a:pt x="57419" y="17676"/>
                    <a:pt x="56476" y="16419"/>
                  </a:cubicBezTo>
                  <a:cubicBezTo>
                    <a:pt x="56843" y="14568"/>
                    <a:pt x="56782" y="12594"/>
                    <a:pt x="56188" y="10673"/>
                  </a:cubicBezTo>
                  <a:cubicBezTo>
                    <a:pt x="54653" y="5699"/>
                    <a:pt x="50082" y="2506"/>
                    <a:pt x="45139" y="2506"/>
                  </a:cubicBezTo>
                  <a:cubicBezTo>
                    <a:pt x="44008" y="2506"/>
                    <a:pt x="42858" y="2673"/>
                    <a:pt x="41720" y="3024"/>
                  </a:cubicBezTo>
                  <a:cubicBezTo>
                    <a:pt x="41388" y="3129"/>
                    <a:pt x="41082" y="3243"/>
                    <a:pt x="40768" y="3365"/>
                  </a:cubicBezTo>
                  <a:cubicBezTo>
                    <a:pt x="39379" y="1274"/>
                    <a:pt x="37020" y="1"/>
                    <a:pt x="345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0"/>
            <p:cNvSpPr/>
            <p:nvPr/>
          </p:nvSpPr>
          <p:spPr>
            <a:xfrm>
              <a:off x="-3322825" y="28175"/>
              <a:ext cx="92375" cy="82625"/>
            </a:xfrm>
            <a:custGeom>
              <a:avLst/>
              <a:gdLst/>
              <a:ahLst/>
              <a:cxnLst/>
              <a:rect l="l" t="t" r="r" b="b"/>
              <a:pathLst>
                <a:path w="3695" h="3305" extrusionOk="0">
                  <a:moveTo>
                    <a:pt x="1850" y="0"/>
                  </a:moveTo>
                  <a:cubicBezTo>
                    <a:pt x="1686" y="0"/>
                    <a:pt x="1519" y="25"/>
                    <a:pt x="1354" y="78"/>
                  </a:cubicBezTo>
                  <a:cubicBezTo>
                    <a:pt x="481" y="349"/>
                    <a:pt x="1" y="1266"/>
                    <a:pt x="263" y="2139"/>
                  </a:cubicBezTo>
                  <a:cubicBezTo>
                    <a:pt x="490" y="2849"/>
                    <a:pt x="1145" y="3305"/>
                    <a:pt x="1846" y="3305"/>
                  </a:cubicBezTo>
                  <a:cubicBezTo>
                    <a:pt x="2007" y="3305"/>
                    <a:pt x="2171" y="3281"/>
                    <a:pt x="2332" y="3230"/>
                  </a:cubicBezTo>
                  <a:cubicBezTo>
                    <a:pt x="3205" y="2960"/>
                    <a:pt x="3694" y="2034"/>
                    <a:pt x="3424" y="1170"/>
                  </a:cubicBezTo>
                  <a:cubicBezTo>
                    <a:pt x="3197" y="461"/>
                    <a:pt x="2551" y="0"/>
                    <a:pt x="18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0"/>
            <p:cNvSpPr/>
            <p:nvPr/>
          </p:nvSpPr>
          <p:spPr>
            <a:xfrm>
              <a:off x="-3274800" y="-27825"/>
              <a:ext cx="40850" cy="36250"/>
            </a:xfrm>
            <a:custGeom>
              <a:avLst/>
              <a:gdLst/>
              <a:ahLst/>
              <a:cxnLst/>
              <a:rect l="l" t="t" r="r" b="b"/>
              <a:pathLst>
                <a:path w="1634" h="1450" extrusionOk="0">
                  <a:moveTo>
                    <a:pt x="810" y="0"/>
                  </a:moveTo>
                  <a:cubicBezTo>
                    <a:pt x="742" y="0"/>
                    <a:pt x="672" y="10"/>
                    <a:pt x="603" y="30"/>
                  </a:cubicBezTo>
                  <a:cubicBezTo>
                    <a:pt x="219" y="153"/>
                    <a:pt x="1" y="554"/>
                    <a:pt x="123" y="939"/>
                  </a:cubicBezTo>
                  <a:cubicBezTo>
                    <a:pt x="216" y="1252"/>
                    <a:pt x="506" y="1450"/>
                    <a:pt x="819" y="1450"/>
                  </a:cubicBezTo>
                  <a:cubicBezTo>
                    <a:pt x="889" y="1450"/>
                    <a:pt x="961" y="1440"/>
                    <a:pt x="1031" y="1419"/>
                  </a:cubicBezTo>
                  <a:cubicBezTo>
                    <a:pt x="1415" y="1297"/>
                    <a:pt x="1634" y="895"/>
                    <a:pt x="1511" y="511"/>
                  </a:cubicBezTo>
                  <a:cubicBezTo>
                    <a:pt x="1411" y="203"/>
                    <a:pt x="1123" y="0"/>
                    <a:pt x="8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0"/>
            <p:cNvSpPr/>
            <p:nvPr/>
          </p:nvSpPr>
          <p:spPr>
            <a:xfrm>
              <a:off x="-3400950" y="-18450"/>
              <a:ext cx="77725" cy="69475"/>
            </a:xfrm>
            <a:custGeom>
              <a:avLst/>
              <a:gdLst/>
              <a:ahLst/>
              <a:cxnLst/>
              <a:rect l="l" t="t" r="r" b="b"/>
              <a:pathLst>
                <a:path w="3109" h="2779" extrusionOk="0">
                  <a:moveTo>
                    <a:pt x="1560" y="0"/>
                  </a:moveTo>
                  <a:cubicBezTo>
                    <a:pt x="1423" y="0"/>
                    <a:pt x="1283" y="21"/>
                    <a:pt x="1144" y="66"/>
                  </a:cubicBezTo>
                  <a:cubicBezTo>
                    <a:pt x="410" y="293"/>
                    <a:pt x="0" y="1070"/>
                    <a:pt x="227" y="1795"/>
                  </a:cubicBezTo>
                  <a:cubicBezTo>
                    <a:pt x="411" y="2395"/>
                    <a:pt x="954" y="2778"/>
                    <a:pt x="1543" y="2778"/>
                  </a:cubicBezTo>
                  <a:cubicBezTo>
                    <a:pt x="1682" y="2778"/>
                    <a:pt x="1824" y="2757"/>
                    <a:pt x="1965" y="2712"/>
                  </a:cubicBezTo>
                  <a:cubicBezTo>
                    <a:pt x="2689" y="2484"/>
                    <a:pt x="3108" y="1707"/>
                    <a:pt x="2881" y="983"/>
                  </a:cubicBezTo>
                  <a:cubicBezTo>
                    <a:pt x="2690" y="388"/>
                    <a:pt x="2149" y="0"/>
                    <a:pt x="15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0"/>
            <p:cNvSpPr/>
            <p:nvPr/>
          </p:nvSpPr>
          <p:spPr>
            <a:xfrm>
              <a:off x="-3229375" y="78550"/>
              <a:ext cx="29475" cy="26425"/>
            </a:xfrm>
            <a:custGeom>
              <a:avLst/>
              <a:gdLst/>
              <a:ahLst/>
              <a:cxnLst/>
              <a:rect l="l" t="t" r="r" b="b"/>
              <a:pathLst>
                <a:path w="1179" h="1057" extrusionOk="0">
                  <a:moveTo>
                    <a:pt x="599" y="0"/>
                  </a:moveTo>
                  <a:cubicBezTo>
                    <a:pt x="546" y="0"/>
                    <a:pt x="491" y="9"/>
                    <a:pt x="437" y="28"/>
                  </a:cubicBezTo>
                  <a:cubicBezTo>
                    <a:pt x="148" y="115"/>
                    <a:pt x="0" y="403"/>
                    <a:pt x="87" y="683"/>
                  </a:cubicBezTo>
                  <a:cubicBezTo>
                    <a:pt x="158" y="910"/>
                    <a:pt x="368" y="1056"/>
                    <a:pt x="589" y="1056"/>
                  </a:cubicBezTo>
                  <a:cubicBezTo>
                    <a:pt x="640" y="1056"/>
                    <a:pt x="692" y="1048"/>
                    <a:pt x="742" y="1032"/>
                  </a:cubicBezTo>
                  <a:cubicBezTo>
                    <a:pt x="1013" y="945"/>
                    <a:pt x="1179" y="648"/>
                    <a:pt x="1091" y="377"/>
                  </a:cubicBezTo>
                  <a:cubicBezTo>
                    <a:pt x="1028" y="152"/>
                    <a:pt x="823" y="0"/>
                    <a:pt x="5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0"/>
            <p:cNvSpPr/>
            <p:nvPr/>
          </p:nvSpPr>
          <p:spPr>
            <a:xfrm>
              <a:off x="-3371050" y="138150"/>
              <a:ext cx="51975" cy="46325"/>
            </a:xfrm>
            <a:custGeom>
              <a:avLst/>
              <a:gdLst/>
              <a:ahLst/>
              <a:cxnLst/>
              <a:rect l="l" t="t" r="r" b="b"/>
              <a:pathLst>
                <a:path w="2079" h="1853" extrusionOk="0">
                  <a:moveTo>
                    <a:pt x="1051" y="0"/>
                  </a:moveTo>
                  <a:cubicBezTo>
                    <a:pt x="958" y="0"/>
                    <a:pt x="863" y="15"/>
                    <a:pt x="769" y="45"/>
                  </a:cubicBezTo>
                  <a:cubicBezTo>
                    <a:pt x="271" y="193"/>
                    <a:pt x="0" y="709"/>
                    <a:pt x="157" y="1198"/>
                  </a:cubicBezTo>
                  <a:cubicBezTo>
                    <a:pt x="278" y="1594"/>
                    <a:pt x="639" y="1853"/>
                    <a:pt x="1032" y="1853"/>
                  </a:cubicBezTo>
                  <a:cubicBezTo>
                    <a:pt x="1124" y="1853"/>
                    <a:pt x="1217" y="1838"/>
                    <a:pt x="1310" y="1809"/>
                  </a:cubicBezTo>
                  <a:cubicBezTo>
                    <a:pt x="1799" y="1660"/>
                    <a:pt x="2078" y="1145"/>
                    <a:pt x="1921" y="656"/>
                  </a:cubicBezTo>
                  <a:cubicBezTo>
                    <a:pt x="1801" y="254"/>
                    <a:pt x="1442" y="0"/>
                    <a:pt x="10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0"/>
            <p:cNvSpPr/>
            <p:nvPr/>
          </p:nvSpPr>
          <p:spPr>
            <a:xfrm>
              <a:off x="-3398125" y="70675"/>
              <a:ext cx="38675" cy="34775"/>
            </a:xfrm>
            <a:custGeom>
              <a:avLst/>
              <a:gdLst/>
              <a:ahLst/>
              <a:cxnLst/>
              <a:rect l="l" t="t" r="r" b="b"/>
              <a:pathLst>
                <a:path w="1547" h="1391" extrusionOk="0">
                  <a:moveTo>
                    <a:pt x="770" y="0"/>
                  </a:moveTo>
                  <a:cubicBezTo>
                    <a:pt x="703" y="0"/>
                    <a:pt x="635" y="9"/>
                    <a:pt x="568" y="28"/>
                  </a:cubicBezTo>
                  <a:cubicBezTo>
                    <a:pt x="201" y="142"/>
                    <a:pt x="1" y="535"/>
                    <a:pt x="114" y="893"/>
                  </a:cubicBezTo>
                  <a:cubicBezTo>
                    <a:pt x="199" y="1196"/>
                    <a:pt x="470" y="1391"/>
                    <a:pt x="765" y="1391"/>
                  </a:cubicBezTo>
                  <a:cubicBezTo>
                    <a:pt x="836" y="1391"/>
                    <a:pt x="908" y="1379"/>
                    <a:pt x="978" y="1356"/>
                  </a:cubicBezTo>
                  <a:cubicBezTo>
                    <a:pt x="1336" y="1242"/>
                    <a:pt x="1546" y="849"/>
                    <a:pt x="1433" y="491"/>
                  </a:cubicBezTo>
                  <a:cubicBezTo>
                    <a:pt x="1347" y="184"/>
                    <a:pt x="1069" y="0"/>
                    <a:pt x="7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0"/>
            <p:cNvSpPr/>
            <p:nvPr/>
          </p:nvSpPr>
          <p:spPr>
            <a:xfrm>
              <a:off x="-2689550" y="-467075"/>
              <a:ext cx="64625" cy="57800"/>
            </a:xfrm>
            <a:custGeom>
              <a:avLst/>
              <a:gdLst/>
              <a:ahLst/>
              <a:cxnLst/>
              <a:rect l="l" t="t" r="r" b="b"/>
              <a:pathLst>
                <a:path w="2585" h="2312" extrusionOk="0">
                  <a:moveTo>
                    <a:pt x="1288" y="0"/>
                  </a:moveTo>
                  <a:cubicBezTo>
                    <a:pt x="1177" y="0"/>
                    <a:pt x="1064" y="16"/>
                    <a:pt x="952" y="50"/>
                  </a:cubicBezTo>
                  <a:cubicBezTo>
                    <a:pt x="341" y="233"/>
                    <a:pt x="0" y="879"/>
                    <a:pt x="192" y="1491"/>
                  </a:cubicBezTo>
                  <a:cubicBezTo>
                    <a:pt x="341" y="1988"/>
                    <a:pt x="797" y="2312"/>
                    <a:pt x="1291" y="2312"/>
                  </a:cubicBezTo>
                  <a:cubicBezTo>
                    <a:pt x="1404" y="2312"/>
                    <a:pt x="1519" y="2295"/>
                    <a:pt x="1633" y="2259"/>
                  </a:cubicBezTo>
                  <a:cubicBezTo>
                    <a:pt x="2244" y="2067"/>
                    <a:pt x="2585" y="1430"/>
                    <a:pt x="2393" y="818"/>
                  </a:cubicBezTo>
                  <a:cubicBezTo>
                    <a:pt x="2243" y="319"/>
                    <a:pt x="1784" y="0"/>
                    <a:pt x="12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0"/>
            <p:cNvSpPr/>
            <p:nvPr/>
          </p:nvSpPr>
          <p:spPr>
            <a:xfrm>
              <a:off x="-2612725" y="-530100"/>
              <a:ext cx="60925" cy="54575"/>
            </a:xfrm>
            <a:custGeom>
              <a:avLst/>
              <a:gdLst/>
              <a:ahLst/>
              <a:cxnLst/>
              <a:rect l="l" t="t" r="r" b="b"/>
              <a:pathLst>
                <a:path w="2437" h="2183" extrusionOk="0">
                  <a:moveTo>
                    <a:pt x="1210" y="0"/>
                  </a:moveTo>
                  <a:cubicBezTo>
                    <a:pt x="1104" y="0"/>
                    <a:pt x="997" y="15"/>
                    <a:pt x="891" y="47"/>
                  </a:cubicBezTo>
                  <a:cubicBezTo>
                    <a:pt x="315" y="222"/>
                    <a:pt x="1" y="833"/>
                    <a:pt x="175" y="1418"/>
                  </a:cubicBezTo>
                  <a:cubicBezTo>
                    <a:pt x="324" y="1887"/>
                    <a:pt x="757" y="2182"/>
                    <a:pt x="1218" y="2182"/>
                  </a:cubicBezTo>
                  <a:cubicBezTo>
                    <a:pt x="1324" y="2182"/>
                    <a:pt x="1431" y="2167"/>
                    <a:pt x="1537" y="2134"/>
                  </a:cubicBezTo>
                  <a:cubicBezTo>
                    <a:pt x="2114" y="1960"/>
                    <a:pt x="2437" y="1348"/>
                    <a:pt x="2253" y="772"/>
                  </a:cubicBezTo>
                  <a:cubicBezTo>
                    <a:pt x="2111" y="302"/>
                    <a:pt x="1677"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0"/>
            <p:cNvSpPr/>
            <p:nvPr/>
          </p:nvSpPr>
          <p:spPr>
            <a:xfrm>
              <a:off x="-2785175" y="-487600"/>
              <a:ext cx="37150" cy="33200"/>
            </a:xfrm>
            <a:custGeom>
              <a:avLst/>
              <a:gdLst/>
              <a:ahLst/>
              <a:cxnLst/>
              <a:rect l="l" t="t" r="r" b="b"/>
              <a:pathLst>
                <a:path w="1486" h="1328" extrusionOk="0">
                  <a:moveTo>
                    <a:pt x="742" y="1"/>
                  </a:moveTo>
                  <a:cubicBezTo>
                    <a:pt x="676" y="1"/>
                    <a:pt x="609" y="11"/>
                    <a:pt x="542" y="33"/>
                  </a:cubicBezTo>
                  <a:cubicBezTo>
                    <a:pt x="193" y="137"/>
                    <a:pt x="1" y="513"/>
                    <a:pt x="106" y="862"/>
                  </a:cubicBezTo>
                  <a:cubicBezTo>
                    <a:pt x="198" y="1147"/>
                    <a:pt x="459" y="1327"/>
                    <a:pt x="742" y="1327"/>
                  </a:cubicBezTo>
                  <a:cubicBezTo>
                    <a:pt x="806" y="1327"/>
                    <a:pt x="871" y="1318"/>
                    <a:pt x="935" y="1299"/>
                  </a:cubicBezTo>
                  <a:cubicBezTo>
                    <a:pt x="1284" y="1185"/>
                    <a:pt x="1485" y="819"/>
                    <a:pt x="1372" y="469"/>
                  </a:cubicBezTo>
                  <a:cubicBezTo>
                    <a:pt x="1287" y="186"/>
                    <a:pt x="1024" y="1"/>
                    <a:pt x="7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0"/>
            <p:cNvSpPr/>
            <p:nvPr/>
          </p:nvSpPr>
          <p:spPr>
            <a:xfrm>
              <a:off x="-2715325" y="-544800"/>
              <a:ext cx="48050" cy="42825"/>
            </a:xfrm>
            <a:custGeom>
              <a:avLst/>
              <a:gdLst/>
              <a:ahLst/>
              <a:cxnLst/>
              <a:rect l="l" t="t" r="r" b="b"/>
              <a:pathLst>
                <a:path w="1922" h="1713" extrusionOk="0">
                  <a:moveTo>
                    <a:pt x="964" y="0"/>
                  </a:moveTo>
                  <a:cubicBezTo>
                    <a:pt x="879" y="0"/>
                    <a:pt x="793" y="13"/>
                    <a:pt x="708" y="42"/>
                  </a:cubicBezTo>
                  <a:cubicBezTo>
                    <a:pt x="263" y="181"/>
                    <a:pt x="1" y="662"/>
                    <a:pt x="141" y="1107"/>
                  </a:cubicBezTo>
                  <a:cubicBezTo>
                    <a:pt x="255" y="1471"/>
                    <a:pt x="596" y="1712"/>
                    <a:pt x="965" y="1712"/>
                  </a:cubicBezTo>
                  <a:cubicBezTo>
                    <a:pt x="1047" y="1712"/>
                    <a:pt x="1131" y="1700"/>
                    <a:pt x="1215" y="1675"/>
                  </a:cubicBezTo>
                  <a:cubicBezTo>
                    <a:pt x="1660" y="1535"/>
                    <a:pt x="1922" y="1055"/>
                    <a:pt x="1782" y="609"/>
                  </a:cubicBezTo>
                  <a:cubicBezTo>
                    <a:pt x="1662" y="242"/>
                    <a:pt x="1324" y="0"/>
                    <a:pt x="9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0"/>
            <p:cNvSpPr/>
            <p:nvPr/>
          </p:nvSpPr>
          <p:spPr>
            <a:xfrm>
              <a:off x="-2602675" y="-446450"/>
              <a:ext cx="44550" cy="39625"/>
            </a:xfrm>
            <a:custGeom>
              <a:avLst/>
              <a:gdLst/>
              <a:ahLst/>
              <a:cxnLst/>
              <a:rect l="l" t="t" r="r" b="b"/>
              <a:pathLst>
                <a:path w="1782" h="1585" extrusionOk="0">
                  <a:moveTo>
                    <a:pt x="895" y="1"/>
                  </a:moveTo>
                  <a:cubicBezTo>
                    <a:pt x="816" y="1"/>
                    <a:pt x="735" y="12"/>
                    <a:pt x="655" y="37"/>
                  </a:cubicBezTo>
                  <a:cubicBezTo>
                    <a:pt x="245" y="168"/>
                    <a:pt x="0" y="605"/>
                    <a:pt x="131" y="1024"/>
                  </a:cubicBezTo>
                  <a:cubicBezTo>
                    <a:pt x="237" y="1370"/>
                    <a:pt x="549" y="1584"/>
                    <a:pt x="886" y="1584"/>
                  </a:cubicBezTo>
                  <a:cubicBezTo>
                    <a:pt x="966" y="1584"/>
                    <a:pt x="1047" y="1573"/>
                    <a:pt x="1127" y="1548"/>
                  </a:cubicBezTo>
                  <a:cubicBezTo>
                    <a:pt x="1537" y="1417"/>
                    <a:pt x="1782" y="980"/>
                    <a:pt x="1651" y="561"/>
                  </a:cubicBezTo>
                  <a:cubicBezTo>
                    <a:pt x="1544" y="220"/>
                    <a:pt x="1236" y="1"/>
                    <a:pt x="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0"/>
            <p:cNvSpPr/>
            <p:nvPr/>
          </p:nvSpPr>
          <p:spPr>
            <a:xfrm>
              <a:off x="-2650475" y="-533925"/>
              <a:ext cx="23800" cy="21375"/>
            </a:xfrm>
            <a:custGeom>
              <a:avLst/>
              <a:gdLst/>
              <a:ahLst/>
              <a:cxnLst/>
              <a:rect l="l" t="t" r="r" b="b"/>
              <a:pathLst>
                <a:path w="952" h="855" extrusionOk="0">
                  <a:moveTo>
                    <a:pt x="476" y="1"/>
                  </a:moveTo>
                  <a:cubicBezTo>
                    <a:pt x="434" y="1"/>
                    <a:pt x="392" y="6"/>
                    <a:pt x="349" y="17"/>
                  </a:cubicBezTo>
                  <a:cubicBezTo>
                    <a:pt x="122" y="87"/>
                    <a:pt x="0" y="323"/>
                    <a:pt x="70" y="558"/>
                  </a:cubicBezTo>
                  <a:cubicBezTo>
                    <a:pt x="120" y="744"/>
                    <a:pt x="293" y="854"/>
                    <a:pt x="479" y="854"/>
                  </a:cubicBezTo>
                  <a:cubicBezTo>
                    <a:pt x="520" y="854"/>
                    <a:pt x="562" y="849"/>
                    <a:pt x="603" y="838"/>
                  </a:cubicBezTo>
                  <a:cubicBezTo>
                    <a:pt x="830" y="777"/>
                    <a:pt x="952" y="532"/>
                    <a:pt x="891" y="305"/>
                  </a:cubicBezTo>
                  <a:cubicBezTo>
                    <a:pt x="833" y="112"/>
                    <a:pt x="665" y="1"/>
                    <a:pt x="4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0"/>
            <p:cNvSpPr/>
            <p:nvPr/>
          </p:nvSpPr>
          <p:spPr>
            <a:xfrm>
              <a:off x="-2113275" y="552800"/>
              <a:ext cx="94325" cy="84275"/>
            </a:xfrm>
            <a:custGeom>
              <a:avLst/>
              <a:gdLst/>
              <a:ahLst/>
              <a:cxnLst/>
              <a:rect l="l" t="t" r="r" b="b"/>
              <a:pathLst>
                <a:path w="3773" h="3371" extrusionOk="0">
                  <a:moveTo>
                    <a:pt x="1886" y="1"/>
                  </a:moveTo>
                  <a:cubicBezTo>
                    <a:pt x="1722" y="1"/>
                    <a:pt x="1555" y="25"/>
                    <a:pt x="1389" y="75"/>
                  </a:cubicBezTo>
                  <a:cubicBezTo>
                    <a:pt x="507" y="355"/>
                    <a:pt x="0" y="1289"/>
                    <a:pt x="280" y="2188"/>
                  </a:cubicBezTo>
                  <a:cubicBezTo>
                    <a:pt x="501" y="2907"/>
                    <a:pt x="1162" y="3371"/>
                    <a:pt x="1887" y="3371"/>
                  </a:cubicBezTo>
                  <a:cubicBezTo>
                    <a:pt x="2051" y="3371"/>
                    <a:pt x="2218" y="3347"/>
                    <a:pt x="2384" y="3297"/>
                  </a:cubicBezTo>
                  <a:cubicBezTo>
                    <a:pt x="3266" y="3026"/>
                    <a:pt x="3773" y="2083"/>
                    <a:pt x="3493" y="1193"/>
                  </a:cubicBezTo>
                  <a:cubicBezTo>
                    <a:pt x="3266" y="461"/>
                    <a:pt x="2605" y="1"/>
                    <a:pt x="18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0"/>
            <p:cNvSpPr/>
            <p:nvPr/>
          </p:nvSpPr>
          <p:spPr>
            <a:xfrm>
              <a:off x="-2018325" y="528600"/>
              <a:ext cx="68350" cy="61075"/>
            </a:xfrm>
            <a:custGeom>
              <a:avLst/>
              <a:gdLst/>
              <a:ahLst/>
              <a:cxnLst/>
              <a:rect l="l" t="t" r="r" b="b"/>
              <a:pathLst>
                <a:path w="2734" h="2443" extrusionOk="0">
                  <a:moveTo>
                    <a:pt x="1371" y="1"/>
                  </a:moveTo>
                  <a:cubicBezTo>
                    <a:pt x="1250" y="1"/>
                    <a:pt x="1126" y="19"/>
                    <a:pt x="1005" y="57"/>
                  </a:cubicBezTo>
                  <a:cubicBezTo>
                    <a:pt x="367" y="249"/>
                    <a:pt x="1" y="938"/>
                    <a:pt x="202" y="1585"/>
                  </a:cubicBezTo>
                  <a:cubicBezTo>
                    <a:pt x="358" y="2103"/>
                    <a:pt x="844" y="2443"/>
                    <a:pt x="1368" y="2443"/>
                  </a:cubicBezTo>
                  <a:cubicBezTo>
                    <a:pt x="1488" y="2443"/>
                    <a:pt x="1609" y="2425"/>
                    <a:pt x="1730" y="2388"/>
                  </a:cubicBezTo>
                  <a:cubicBezTo>
                    <a:pt x="2376" y="2196"/>
                    <a:pt x="2734" y="1506"/>
                    <a:pt x="2533" y="860"/>
                  </a:cubicBezTo>
                  <a:cubicBezTo>
                    <a:pt x="2377" y="335"/>
                    <a:pt x="1893" y="1"/>
                    <a:pt x="13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0"/>
            <p:cNvSpPr/>
            <p:nvPr/>
          </p:nvSpPr>
          <p:spPr>
            <a:xfrm>
              <a:off x="-1982750" y="607250"/>
              <a:ext cx="44575" cy="39800"/>
            </a:xfrm>
            <a:custGeom>
              <a:avLst/>
              <a:gdLst/>
              <a:ahLst/>
              <a:cxnLst/>
              <a:rect l="l" t="t" r="r" b="b"/>
              <a:pathLst>
                <a:path w="1783" h="1592" extrusionOk="0">
                  <a:moveTo>
                    <a:pt x="892" y="0"/>
                  </a:moveTo>
                  <a:cubicBezTo>
                    <a:pt x="814" y="0"/>
                    <a:pt x="734" y="12"/>
                    <a:pt x="656" y="36"/>
                  </a:cubicBezTo>
                  <a:cubicBezTo>
                    <a:pt x="245" y="167"/>
                    <a:pt x="1" y="604"/>
                    <a:pt x="132" y="1032"/>
                  </a:cubicBezTo>
                  <a:cubicBezTo>
                    <a:pt x="238" y="1372"/>
                    <a:pt x="547" y="1592"/>
                    <a:pt x="888" y="1592"/>
                  </a:cubicBezTo>
                  <a:cubicBezTo>
                    <a:pt x="967" y="1592"/>
                    <a:pt x="1047" y="1580"/>
                    <a:pt x="1127" y="1556"/>
                  </a:cubicBezTo>
                  <a:cubicBezTo>
                    <a:pt x="1538" y="1425"/>
                    <a:pt x="1782" y="988"/>
                    <a:pt x="1651" y="560"/>
                  </a:cubicBezTo>
                  <a:cubicBezTo>
                    <a:pt x="1545" y="220"/>
                    <a:pt x="1231" y="0"/>
                    <a:pt x="8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0"/>
            <p:cNvSpPr/>
            <p:nvPr/>
          </p:nvSpPr>
          <p:spPr>
            <a:xfrm>
              <a:off x="-2003700" y="680075"/>
              <a:ext cx="26000" cy="23150"/>
            </a:xfrm>
            <a:custGeom>
              <a:avLst/>
              <a:gdLst/>
              <a:ahLst/>
              <a:cxnLst/>
              <a:rect l="l" t="t" r="r" b="b"/>
              <a:pathLst>
                <a:path w="1040" h="926" extrusionOk="0">
                  <a:moveTo>
                    <a:pt x="523" y="0"/>
                  </a:moveTo>
                  <a:cubicBezTo>
                    <a:pt x="478" y="0"/>
                    <a:pt x="431" y="7"/>
                    <a:pt x="385" y="22"/>
                  </a:cubicBezTo>
                  <a:cubicBezTo>
                    <a:pt x="140" y="92"/>
                    <a:pt x="1" y="354"/>
                    <a:pt x="79" y="599"/>
                  </a:cubicBezTo>
                  <a:cubicBezTo>
                    <a:pt x="136" y="791"/>
                    <a:pt x="321" y="925"/>
                    <a:pt x="521" y="925"/>
                  </a:cubicBezTo>
                  <a:cubicBezTo>
                    <a:pt x="565" y="925"/>
                    <a:pt x="611" y="919"/>
                    <a:pt x="656" y="904"/>
                  </a:cubicBezTo>
                  <a:cubicBezTo>
                    <a:pt x="891" y="826"/>
                    <a:pt x="1040" y="564"/>
                    <a:pt x="961" y="328"/>
                  </a:cubicBezTo>
                  <a:cubicBezTo>
                    <a:pt x="897" y="130"/>
                    <a:pt x="719" y="0"/>
                    <a:pt x="5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0"/>
            <p:cNvSpPr/>
            <p:nvPr/>
          </p:nvSpPr>
          <p:spPr>
            <a:xfrm>
              <a:off x="-2142525" y="638375"/>
              <a:ext cx="38450" cy="34475"/>
            </a:xfrm>
            <a:custGeom>
              <a:avLst/>
              <a:gdLst/>
              <a:ahLst/>
              <a:cxnLst/>
              <a:rect l="l" t="t" r="r" b="b"/>
              <a:pathLst>
                <a:path w="1538" h="1379" extrusionOk="0">
                  <a:moveTo>
                    <a:pt x="768" y="0"/>
                  </a:moveTo>
                  <a:cubicBezTo>
                    <a:pt x="702" y="0"/>
                    <a:pt x="634" y="10"/>
                    <a:pt x="568" y="31"/>
                  </a:cubicBezTo>
                  <a:cubicBezTo>
                    <a:pt x="193" y="136"/>
                    <a:pt x="0" y="529"/>
                    <a:pt x="105" y="887"/>
                  </a:cubicBezTo>
                  <a:cubicBezTo>
                    <a:pt x="198" y="1194"/>
                    <a:pt x="471" y="1378"/>
                    <a:pt x="768" y="1378"/>
                  </a:cubicBezTo>
                  <a:cubicBezTo>
                    <a:pt x="835" y="1378"/>
                    <a:pt x="903" y="1369"/>
                    <a:pt x="970" y="1350"/>
                  </a:cubicBezTo>
                  <a:cubicBezTo>
                    <a:pt x="1336" y="1236"/>
                    <a:pt x="1537" y="843"/>
                    <a:pt x="1424" y="485"/>
                  </a:cubicBezTo>
                  <a:cubicBezTo>
                    <a:pt x="1338" y="194"/>
                    <a:pt x="1061" y="0"/>
                    <a:pt x="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0"/>
            <p:cNvSpPr/>
            <p:nvPr/>
          </p:nvSpPr>
          <p:spPr>
            <a:xfrm>
              <a:off x="-3099075" y="610000"/>
              <a:ext cx="40850" cy="36125"/>
            </a:xfrm>
            <a:custGeom>
              <a:avLst/>
              <a:gdLst/>
              <a:ahLst/>
              <a:cxnLst/>
              <a:rect l="l" t="t" r="r" b="b"/>
              <a:pathLst>
                <a:path w="1634" h="1445" extrusionOk="0">
                  <a:moveTo>
                    <a:pt x="815" y="0"/>
                  </a:moveTo>
                  <a:cubicBezTo>
                    <a:pt x="745" y="0"/>
                    <a:pt x="674" y="10"/>
                    <a:pt x="603" y="31"/>
                  </a:cubicBezTo>
                  <a:cubicBezTo>
                    <a:pt x="219" y="145"/>
                    <a:pt x="1" y="555"/>
                    <a:pt x="123" y="931"/>
                  </a:cubicBezTo>
                  <a:cubicBezTo>
                    <a:pt x="222" y="1242"/>
                    <a:pt x="505" y="1445"/>
                    <a:pt x="814" y="1445"/>
                  </a:cubicBezTo>
                  <a:cubicBezTo>
                    <a:pt x="886" y="1445"/>
                    <a:pt x="959" y="1434"/>
                    <a:pt x="1031" y="1411"/>
                  </a:cubicBezTo>
                  <a:cubicBezTo>
                    <a:pt x="1415" y="1289"/>
                    <a:pt x="1634" y="887"/>
                    <a:pt x="1511" y="503"/>
                  </a:cubicBezTo>
                  <a:cubicBezTo>
                    <a:pt x="1412" y="196"/>
                    <a:pt x="1126" y="0"/>
                    <a:pt x="8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0"/>
            <p:cNvSpPr/>
            <p:nvPr/>
          </p:nvSpPr>
          <p:spPr>
            <a:xfrm>
              <a:off x="-3116525" y="674550"/>
              <a:ext cx="62875" cy="56125"/>
            </a:xfrm>
            <a:custGeom>
              <a:avLst/>
              <a:gdLst/>
              <a:ahLst/>
              <a:cxnLst/>
              <a:rect l="l" t="t" r="r" b="b"/>
              <a:pathLst>
                <a:path w="2515" h="2245" extrusionOk="0">
                  <a:moveTo>
                    <a:pt x="1268" y="0"/>
                  </a:moveTo>
                  <a:cubicBezTo>
                    <a:pt x="1158" y="0"/>
                    <a:pt x="1045" y="17"/>
                    <a:pt x="935" y="51"/>
                  </a:cubicBezTo>
                  <a:cubicBezTo>
                    <a:pt x="341" y="243"/>
                    <a:pt x="0" y="863"/>
                    <a:pt x="192" y="1448"/>
                  </a:cubicBezTo>
                  <a:cubicBezTo>
                    <a:pt x="341" y="1929"/>
                    <a:pt x="776" y="2244"/>
                    <a:pt x="1252" y="2244"/>
                  </a:cubicBezTo>
                  <a:cubicBezTo>
                    <a:pt x="1363" y="2244"/>
                    <a:pt x="1477" y="2227"/>
                    <a:pt x="1589" y="2190"/>
                  </a:cubicBezTo>
                  <a:cubicBezTo>
                    <a:pt x="2174" y="2007"/>
                    <a:pt x="2515" y="1387"/>
                    <a:pt x="2332" y="793"/>
                  </a:cubicBezTo>
                  <a:cubicBezTo>
                    <a:pt x="2190" y="305"/>
                    <a:pt x="1744" y="0"/>
                    <a:pt x="1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0"/>
            <p:cNvSpPr/>
            <p:nvPr/>
          </p:nvSpPr>
          <p:spPr>
            <a:xfrm>
              <a:off x="-3028550" y="721900"/>
              <a:ext cx="34950" cy="31400"/>
            </a:xfrm>
            <a:custGeom>
              <a:avLst/>
              <a:gdLst/>
              <a:ahLst/>
              <a:cxnLst/>
              <a:rect l="l" t="t" r="r" b="b"/>
              <a:pathLst>
                <a:path w="1398" h="1256" extrusionOk="0">
                  <a:moveTo>
                    <a:pt x="694" y="0"/>
                  </a:moveTo>
                  <a:cubicBezTo>
                    <a:pt x="635" y="0"/>
                    <a:pt x="575" y="9"/>
                    <a:pt x="515" y="26"/>
                  </a:cubicBezTo>
                  <a:cubicBezTo>
                    <a:pt x="183" y="122"/>
                    <a:pt x="0" y="471"/>
                    <a:pt x="96" y="812"/>
                  </a:cubicBezTo>
                  <a:cubicBezTo>
                    <a:pt x="175" y="1078"/>
                    <a:pt x="427" y="1256"/>
                    <a:pt x="704" y="1256"/>
                  </a:cubicBezTo>
                  <a:cubicBezTo>
                    <a:pt x="762" y="1256"/>
                    <a:pt x="822" y="1248"/>
                    <a:pt x="882" y="1231"/>
                  </a:cubicBezTo>
                  <a:cubicBezTo>
                    <a:pt x="1214" y="1126"/>
                    <a:pt x="1397" y="777"/>
                    <a:pt x="1301" y="445"/>
                  </a:cubicBezTo>
                  <a:cubicBezTo>
                    <a:pt x="1215" y="173"/>
                    <a:pt x="964" y="0"/>
                    <a:pt x="6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0"/>
            <p:cNvSpPr/>
            <p:nvPr/>
          </p:nvSpPr>
          <p:spPr>
            <a:xfrm>
              <a:off x="-3099275" y="755650"/>
              <a:ext cx="37125" cy="33200"/>
            </a:xfrm>
            <a:custGeom>
              <a:avLst/>
              <a:gdLst/>
              <a:ahLst/>
              <a:cxnLst/>
              <a:rect l="l" t="t" r="r" b="b"/>
              <a:pathLst>
                <a:path w="1485" h="1328" extrusionOk="0">
                  <a:moveTo>
                    <a:pt x="743" y="1"/>
                  </a:moveTo>
                  <a:cubicBezTo>
                    <a:pt x="679" y="1"/>
                    <a:pt x="615" y="10"/>
                    <a:pt x="550" y="29"/>
                  </a:cubicBezTo>
                  <a:cubicBezTo>
                    <a:pt x="201" y="143"/>
                    <a:pt x="0" y="509"/>
                    <a:pt x="114" y="859"/>
                  </a:cubicBezTo>
                  <a:cubicBezTo>
                    <a:pt x="198" y="1142"/>
                    <a:pt x="461" y="1327"/>
                    <a:pt x="743" y="1327"/>
                  </a:cubicBezTo>
                  <a:cubicBezTo>
                    <a:pt x="809" y="1327"/>
                    <a:pt x="877" y="1317"/>
                    <a:pt x="943" y="1295"/>
                  </a:cubicBezTo>
                  <a:cubicBezTo>
                    <a:pt x="1292" y="1191"/>
                    <a:pt x="1484" y="815"/>
                    <a:pt x="1380" y="466"/>
                  </a:cubicBezTo>
                  <a:cubicBezTo>
                    <a:pt x="1280" y="181"/>
                    <a:pt x="1023" y="1"/>
                    <a:pt x="7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0"/>
            <p:cNvSpPr/>
            <p:nvPr/>
          </p:nvSpPr>
          <p:spPr>
            <a:xfrm>
              <a:off x="-2987950" y="798700"/>
              <a:ext cx="51975" cy="46350"/>
            </a:xfrm>
            <a:custGeom>
              <a:avLst/>
              <a:gdLst/>
              <a:ahLst/>
              <a:cxnLst/>
              <a:rect l="l" t="t" r="r" b="b"/>
              <a:pathLst>
                <a:path w="2079" h="1854" extrusionOk="0">
                  <a:moveTo>
                    <a:pt x="1046" y="1"/>
                  </a:moveTo>
                  <a:cubicBezTo>
                    <a:pt x="955" y="1"/>
                    <a:pt x="861" y="15"/>
                    <a:pt x="769" y="45"/>
                  </a:cubicBezTo>
                  <a:cubicBezTo>
                    <a:pt x="271" y="193"/>
                    <a:pt x="0" y="708"/>
                    <a:pt x="157" y="1197"/>
                  </a:cubicBezTo>
                  <a:cubicBezTo>
                    <a:pt x="277" y="1599"/>
                    <a:pt x="636" y="1853"/>
                    <a:pt x="1028" y="1853"/>
                  </a:cubicBezTo>
                  <a:cubicBezTo>
                    <a:pt x="1121" y="1853"/>
                    <a:pt x="1216" y="1839"/>
                    <a:pt x="1310" y="1809"/>
                  </a:cubicBezTo>
                  <a:cubicBezTo>
                    <a:pt x="1799" y="1660"/>
                    <a:pt x="2078" y="1145"/>
                    <a:pt x="1921" y="656"/>
                  </a:cubicBezTo>
                  <a:cubicBezTo>
                    <a:pt x="1801" y="260"/>
                    <a:pt x="1439" y="1"/>
                    <a:pt x="10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0"/>
            <p:cNvSpPr/>
            <p:nvPr/>
          </p:nvSpPr>
          <p:spPr>
            <a:xfrm>
              <a:off x="-2513625" y="749900"/>
              <a:ext cx="59200" cy="53075"/>
            </a:xfrm>
            <a:custGeom>
              <a:avLst/>
              <a:gdLst/>
              <a:ahLst/>
              <a:cxnLst/>
              <a:rect l="l" t="t" r="r" b="b"/>
              <a:pathLst>
                <a:path w="2368" h="2123" extrusionOk="0">
                  <a:moveTo>
                    <a:pt x="1189" y="1"/>
                  </a:moveTo>
                  <a:cubicBezTo>
                    <a:pt x="1085" y="1"/>
                    <a:pt x="978" y="16"/>
                    <a:pt x="874" y="50"/>
                  </a:cubicBezTo>
                  <a:cubicBezTo>
                    <a:pt x="315" y="224"/>
                    <a:pt x="1" y="818"/>
                    <a:pt x="167" y="1377"/>
                  </a:cubicBezTo>
                  <a:cubicBezTo>
                    <a:pt x="309" y="1825"/>
                    <a:pt x="730" y="2123"/>
                    <a:pt x="1184" y="2123"/>
                  </a:cubicBezTo>
                  <a:cubicBezTo>
                    <a:pt x="1286" y="2123"/>
                    <a:pt x="1391" y="2108"/>
                    <a:pt x="1494" y="2075"/>
                  </a:cubicBezTo>
                  <a:cubicBezTo>
                    <a:pt x="2044" y="1901"/>
                    <a:pt x="2367" y="1307"/>
                    <a:pt x="2192" y="748"/>
                  </a:cubicBezTo>
                  <a:cubicBezTo>
                    <a:pt x="2051" y="288"/>
                    <a:pt x="1635" y="1"/>
                    <a:pt x="11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0"/>
            <p:cNvSpPr/>
            <p:nvPr/>
          </p:nvSpPr>
          <p:spPr>
            <a:xfrm>
              <a:off x="-2551375" y="828525"/>
              <a:ext cx="60925" cy="54600"/>
            </a:xfrm>
            <a:custGeom>
              <a:avLst/>
              <a:gdLst/>
              <a:ahLst/>
              <a:cxnLst/>
              <a:rect l="l" t="t" r="r" b="b"/>
              <a:pathLst>
                <a:path w="2437" h="2184" extrusionOk="0">
                  <a:moveTo>
                    <a:pt x="1218" y="1"/>
                  </a:moveTo>
                  <a:cubicBezTo>
                    <a:pt x="1113" y="1"/>
                    <a:pt x="1005" y="16"/>
                    <a:pt x="900" y="48"/>
                  </a:cubicBezTo>
                  <a:cubicBezTo>
                    <a:pt x="315" y="223"/>
                    <a:pt x="0" y="834"/>
                    <a:pt x="175" y="1419"/>
                  </a:cubicBezTo>
                  <a:cubicBezTo>
                    <a:pt x="317" y="1888"/>
                    <a:pt x="748" y="2183"/>
                    <a:pt x="1214" y="2183"/>
                  </a:cubicBezTo>
                  <a:cubicBezTo>
                    <a:pt x="1321" y="2183"/>
                    <a:pt x="1429" y="2167"/>
                    <a:pt x="1537" y="2135"/>
                  </a:cubicBezTo>
                  <a:cubicBezTo>
                    <a:pt x="2122" y="1960"/>
                    <a:pt x="2436" y="1349"/>
                    <a:pt x="2262" y="773"/>
                  </a:cubicBezTo>
                  <a:cubicBezTo>
                    <a:pt x="2119" y="302"/>
                    <a:pt x="1686" y="1"/>
                    <a:pt x="12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0"/>
            <p:cNvSpPr/>
            <p:nvPr/>
          </p:nvSpPr>
          <p:spPr>
            <a:xfrm>
              <a:off x="-2438300" y="813600"/>
              <a:ext cx="29475" cy="26375"/>
            </a:xfrm>
            <a:custGeom>
              <a:avLst/>
              <a:gdLst/>
              <a:ahLst/>
              <a:cxnLst/>
              <a:rect l="l" t="t" r="r" b="b"/>
              <a:pathLst>
                <a:path w="1179" h="1055" extrusionOk="0">
                  <a:moveTo>
                    <a:pt x="589" y="1"/>
                  </a:moveTo>
                  <a:cubicBezTo>
                    <a:pt x="539" y="1"/>
                    <a:pt x="487" y="9"/>
                    <a:pt x="437" y="25"/>
                  </a:cubicBezTo>
                  <a:cubicBezTo>
                    <a:pt x="149" y="112"/>
                    <a:pt x="0" y="409"/>
                    <a:pt x="88" y="680"/>
                  </a:cubicBezTo>
                  <a:cubicBezTo>
                    <a:pt x="158" y="913"/>
                    <a:pt x="359" y="1054"/>
                    <a:pt x="581" y="1054"/>
                  </a:cubicBezTo>
                  <a:cubicBezTo>
                    <a:pt x="634" y="1054"/>
                    <a:pt x="689" y="1046"/>
                    <a:pt x="742" y="1029"/>
                  </a:cubicBezTo>
                  <a:cubicBezTo>
                    <a:pt x="1022" y="942"/>
                    <a:pt x="1179" y="645"/>
                    <a:pt x="1092" y="374"/>
                  </a:cubicBezTo>
                  <a:cubicBezTo>
                    <a:pt x="1014" y="147"/>
                    <a:pt x="809" y="1"/>
                    <a:pt x="5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0"/>
            <p:cNvSpPr/>
            <p:nvPr/>
          </p:nvSpPr>
          <p:spPr>
            <a:xfrm>
              <a:off x="-2460575" y="869775"/>
              <a:ext cx="33425" cy="29825"/>
            </a:xfrm>
            <a:custGeom>
              <a:avLst/>
              <a:gdLst/>
              <a:ahLst/>
              <a:cxnLst/>
              <a:rect l="l" t="t" r="r" b="b"/>
              <a:pathLst>
                <a:path w="1337" h="1193" extrusionOk="0">
                  <a:moveTo>
                    <a:pt x="683" y="0"/>
                  </a:moveTo>
                  <a:cubicBezTo>
                    <a:pt x="622" y="0"/>
                    <a:pt x="560" y="10"/>
                    <a:pt x="498" y="31"/>
                  </a:cubicBezTo>
                  <a:cubicBezTo>
                    <a:pt x="175" y="127"/>
                    <a:pt x="1" y="450"/>
                    <a:pt x="105" y="773"/>
                  </a:cubicBezTo>
                  <a:cubicBezTo>
                    <a:pt x="184" y="1029"/>
                    <a:pt x="412" y="1192"/>
                    <a:pt x="669" y="1192"/>
                  </a:cubicBezTo>
                  <a:cubicBezTo>
                    <a:pt x="728" y="1192"/>
                    <a:pt x="788" y="1184"/>
                    <a:pt x="848" y="1166"/>
                  </a:cubicBezTo>
                  <a:cubicBezTo>
                    <a:pt x="1162" y="1061"/>
                    <a:pt x="1337" y="738"/>
                    <a:pt x="1232" y="424"/>
                  </a:cubicBezTo>
                  <a:cubicBezTo>
                    <a:pt x="1155" y="164"/>
                    <a:pt x="931" y="0"/>
                    <a:pt x="6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9" name="Google Shape;959;p20"/>
          <p:cNvGrpSpPr/>
          <p:nvPr/>
        </p:nvGrpSpPr>
        <p:grpSpPr>
          <a:xfrm rot="-1924805">
            <a:off x="8109269" y="4081803"/>
            <a:ext cx="1991235" cy="1993085"/>
            <a:chOff x="-2648350" y="135500"/>
            <a:chExt cx="1991250" cy="1993100"/>
          </a:xfrm>
        </p:grpSpPr>
        <p:sp>
          <p:nvSpPr>
            <p:cNvPr id="960" name="Google Shape;960;p20"/>
            <p:cNvSpPr/>
            <p:nvPr/>
          </p:nvSpPr>
          <p:spPr>
            <a:xfrm>
              <a:off x="-2590725" y="316250"/>
              <a:ext cx="1858525" cy="1812350"/>
            </a:xfrm>
            <a:custGeom>
              <a:avLst/>
              <a:gdLst/>
              <a:ahLst/>
              <a:cxnLst/>
              <a:rect l="l" t="t" r="r" b="b"/>
              <a:pathLst>
                <a:path w="74341" h="72494" extrusionOk="0">
                  <a:moveTo>
                    <a:pt x="27243" y="1"/>
                  </a:moveTo>
                  <a:cubicBezTo>
                    <a:pt x="22377" y="1"/>
                    <a:pt x="17663" y="2380"/>
                    <a:pt x="14827" y="6598"/>
                  </a:cubicBezTo>
                  <a:cubicBezTo>
                    <a:pt x="14198" y="5856"/>
                    <a:pt x="13412" y="5210"/>
                    <a:pt x="12513" y="4730"/>
                  </a:cubicBezTo>
                  <a:cubicBezTo>
                    <a:pt x="11356" y="4118"/>
                    <a:pt x="10114" y="3828"/>
                    <a:pt x="8889" y="3828"/>
                  </a:cubicBezTo>
                  <a:cubicBezTo>
                    <a:pt x="6094" y="3828"/>
                    <a:pt x="3390" y="5339"/>
                    <a:pt x="2000" y="7986"/>
                  </a:cubicBezTo>
                  <a:cubicBezTo>
                    <a:pt x="1" y="11793"/>
                    <a:pt x="1433" y="16491"/>
                    <a:pt x="5231" y="18499"/>
                  </a:cubicBezTo>
                  <a:cubicBezTo>
                    <a:pt x="5467" y="18630"/>
                    <a:pt x="5711" y="18735"/>
                    <a:pt x="5964" y="18831"/>
                  </a:cubicBezTo>
                  <a:cubicBezTo>
                    <a:pt x="5030" y="22263"/>
                    <a:pt x="5894" y="25904"/>
                    <a:pt x="8191" y="28523"/>
                  </a:cubicBezTo>
                  <a:cubicBezTo>
                    <a:pt x="7213" y="29527"/>
                    <a:pt x="6375" y="30680"/>
                    <a:pt x="5685" y="31963"/>
                  </a:cubicBezTo>
                  <a:cubicBezTo>
                    <a:pt x="1799" y="39333"/>
                    <a:pt x="4620" y="48457"/>
                    <a:pt x="11989" y="52343"/>
                  </a:cubicBezTo>
                  <a:cubicBezTo>
                    <a:pt x="14226" y="53530"/>
                    <a:pt x="16629" y="54088"/>
                    <a:pt x="18993" y="54088"/>
                  </a:cubicBezTo>
                  <a:cubicBezTo>
                    <a:pt x="19655" y="54088"/>
                    <a:pt x="20314" y="54044"/>
                    <a:pt x="20965" y="53958"/>
                  </a:cubicBezTo>
                  <a:lnTo>
                    <a:pt x="20965" y="53958"/>
                  </a:lnTo>
                  <a:cubicBezTo>
                    <a:pt x="19786" y="60525"/>
                    <a:pt x="22903" y="67379"/>
                    <a:pt x="29120" y="70671"/>
                  </a:cubicBezTo>
                  <a:cubicBezTo>
                    <a:pt x="31464" y="71908"/>
                    <a:pt x="33976" y="72494"/>
                    <a:pt x="36452" y="72494"/>
                  </a:cubicBezTo>
                  <a:cubicBezTo>
                    <a:pt x="42105" y="72494"/>
                    <a:pt x="47567" y="69439"/>
                    <a:pt x="50390" y="64096"/>
                  </a:cubicBezTo>
                  <a:cubicBezTo>
                    <a:pt x="51071" y="62821"/>
                    <a:pt x="51543" y="61503"/>
                    <a:pt x="51849" y="60158"/>
                  </a:cubicBezTo>
                  <a:cubicBezTo>
                    <a:pt x="52599" y="60036"/>
                    <a:pt x="53342" y="59826"/>
                    <a:pt x="54058" y="59555"/>
                  </a:cubicBezTo>
                  <a:cubicBezTo>
                    <a:pt x="54747" y="60175"/>
                    <a:pt x="55524" y="60725"/>
                    <a:pt x="56371" y="61179"/>
                  </a:cubicBezTo>
                  <a:cubicBezTo>
                    <a:pt x="58032" y="62057"/>
                    <a:pt x="59813" y="62473"/>
                    <a:pt x="61570" y="62473"/>
                  </a:cubicBezTo>
                  <a:cubicBezTo>
                    <a:pt x="65579" y="62473"/>
                    <a:pt x="69456" y="60308"/>
                    <a:pt x="71460" y="56525"/>
                  </a:cubicBezTo>
                  <a:cubicBezTo>
                    <a:pt x="74341" y="51077"/>
                    <a:pt x="72245" y="44319"/>
                    <a:pt x="66797" y="41437"/>
                  </a:cubicBezTo>
                  <a:cubicBezTo>
                    <a:pt x="66387" y="41219"/>
                    <a:pt x="65959" y="41036"/>
                    <a:pt x="65531" y="40870"/>
                  </a:cubicBezTo>
                  <a:cubicBezTo>
                    <a:pt x="66072" y="40197"/>
                    <a:pt x="66552" y="39455"/>
                    <a:pt x="66972" y="38669"/>
                  </a:cubicBezTo>
                  <a:cubicBezTo>
                    <a:pt x="70744" y="31536"/>
                    <a:pt x="68011" y="22699"/>
                    <a:pt x="60886" y="18945"/>
                  </a:cubicBezTo>
                  <a:cubicBezTo>
                    <a:pt x="60056" y="18508"/>
                    <a:pt x="59200" y="18159"/>
                    <a:pt x="58327" y="17897"/>
                  </a:cubicBezTo>
                  <a:cubicBezTo>
                    <a:pt x="58266" y="11916"/>
                    <a:pt x="55009" y="6162"/>
                    <a:pt x="49360" y="3175"/>
                  </a:cubicBezTo>
                  <a:cubicBezTo>
                    <a:pt x="46850" y="1850"/>
                    <a:pt x="44159" y="1221"/>
                    <a:pt x="41508" y="1221"/>
                  </a:cubicBezTo>
                  <a:cubicBezTo>
                    <a:pt x="39391" y="1221"/>
                    <a:pt x="37300" y="1622"/>
                    <a:pt x="35346" y="2389"/>
                  </a:cubicBezTo>
                  <a:cubicBezTo>
                    <a:pt x="34979" y="2154"/>
                    <a:pt x="34612" y="1927"/>
                    <a:pt x="34220" y="1735"/>
                  </a:cubicBezTo>
                  <a:cubicBezTo>
                    <a:pt x="31989" y="558"/>
                    <a:pt x="29599" y="1"/>
                    <a:pt x="272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0"/>
            <p:cNvSpPr/>
            <p:nvPr/>
          </p:nvSpPr>
          <p:spPr>
            <a:xfrm>
              <a:off x="-1301950" y="1843625"/>
              <a:ext cx="123575" cy="108250"/>
            </a:xfrm>
            <a:custGeom>
              <a:avLst/>
              <a:gdLst/>
              <a:ahLst/>
              <a:cxnLst/>
              <a:rect l="l" t="t" r="r" b="b"/>
              <a:pathLst>
                <a:path w="4943" h="4330" extrusionOk="0">
                  <a:moveTo>
                    <a:pt x="2475" y="0"/>
                  </a:moveTo>
                  <a:cubicBezTo>
                    <a:pt x="1694" y="0"/>
                    <a:pt x="943" y="423"/>
                    <a:pt x="559" y="1158"/>
                  </a:cubicBezTo>
                  <a:cubicBezTo>
                    <a:pt x="1" y="2215"/>
                    <a:pt x="402" y="3525"/>
                    <a:pt x="1459" y="4084"/>
                  </a:cubicBezTo>
                  <a:cubicBezTo>
                    <a:pt x="1782" y="4250"/>
                    <a:pt x="2128" y="4330"/>
                    <a:pt x="2468" y="4330"/>
                  </a:cubicBezTo>
                  <a:cubicBezTo>
                    <a:pt x="3249" y="4330"/>
                    <a:pt x="4001" y="3911"/>
                    <a:pt x="4384" y="3175"/>
                  </a:cubicBezTo>
                  <a:cubicBezTo>
                    <a:pt x="4943" y="2119"/>
                    <a:pt x="4541" y="809"/>
                    <a:pt x="3485" y="250"/>
                  </a:cubicBezTo>
                  <a:cubicBezTo>
                    <a:pt x="3161" y="81"/>
                    <a:pt x="2815" y="0"/>
                    <a:pt x="24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0"/>
            <p:cNvSpPr/>
            <p:nvPr/>
          </p:nvSpPr>
          <p:spPr>
            <a:xfrm>
              <a:off x="-1316350" y="1959950"/>
              <a:ext cx="57425" cy="50325"/>
            </a:xfrm>
            <a:custGeom>
              <a:avLst/>
              <a:gdLst/>
              <a:ahLst/>
              <a:cxnLst/>
              <a:rect l="l" t="t" r="r" b="b"/>
              <a:pathLst>
                <a:path w="2297" h="2013" extrusionOk="0">
                  <a:moveTo>
                    <a:pt x="1150" y="1"/>
                  </a:moveTo>
                  <a:cubicBezTo>
                    <a:pt x="791" y="1"/>
                    <a:pt x="443" y="193"/>
                    <a:pt x="262" y="531"/>
                  </a:cubicBezTo>
                  <a:cubicBezTo>
                    <a:pt x="0" y="1020"/>
                    <a:pt x="184" y="1631"/>
                    <a:pt x="673" y="1893"/>
                  </a:cubicBezTo>
                  <a:cubicBezTo>
                    <a:pt x="824" y="1974"/>
                    <a:pt x="987" y="2012"/>
                    <a:pt x="1147" y="2012"/>
                  </a:cubicBezTo>
                  <a:cubicBezTo>
                    <a:pt x="1506" y="2012"/>
                    <a:pt x="1854" y="1820"/>
                    <a:pt x="2035" y="1482"/>
                  </a:cubicBezTo>
                  <a:cubicBezTo>
                    <a:pt x="2297" y="993"/>
                    <a:pt x="2113" y="382"/>
                    <a:pt x="1624" y="120"/>
                  </a:cubicBezTo>
                  <a:cubicBezTo>
                    <a:pt x="1473" y="39"/>
                    <a:pt x="1310" y="1"/>
                    <a:pt x="1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0"/>
            <p:cNvSpPr/>
            <p:nvPr/>
          </p:nvSpPr>
          <p:spPr>
            <a:xfrm>
              <a:off x="-1126225" y="1904500"/>
              <a:ext cx="86250" cy="75475"/>
            </a:xfrm>
            <a:custGeom>
              <a:avLst/>
              <a:gdLst/>
              <a:ahLst/>
              <a:cxnLst/>
              <a:rect l="l" t="t" r="r" b="b"/>
              <a:pathLst>
                <a:path w="3450" h="3019" extrusionOk="0">
                  <a:moveTo>
                    <a:pt x="1734" y="1"/>
                  </a:moveTo>
                  <a:cubicBezTo>
                    <a:pt x="1191" y="1"/>
                    <a:pt x="667" y="293"/>
                    <a:pt x="393" y="810"/>
                  </a:cubicBezTo>
                  <a:cubicBezTo>
                    <a:pt x="1" y="1552"/>
                    <a:pt x="280" y="2452"/>
                    <a:pt x="1022" y="2845"/>
                  </a:cubicBezTo>
                  <a:cubicBezTo>
                    <a:pt x="1250" y="2963"/>
                    <a:pt x="1493" y="3019"/>
                    <a:pt x="1732" y="3019"/>
                  </a:cubicBezTo>
                  <a:cubicBezTo>
                    <a:pt x="2273" y="3019"/>
                    <a:pt x="2793" y="2731"/>
                    <a:pt x="3065" y="2216"/>
                  </a:cubicBezTo>
                  <a:cubicBezTo>
                    <a:pt x="3450" y="1474"/>
                    <a:pt x="3179" y="566"/>
                    <a:pt x="2437" y="173"/>
                  </a:cubicBezTo>
                  <a:cubicBezTo>
                    <a:pt x="2211" y="56"/>
                    <a:pt x="1971" y="1"/>
                    <a:pt x="1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0"/>
            <p:cNvSpPr/>
            <p:nvPr/>
          </p:nvSpPr>
          <p:spPr>
            <a:xfrm>
              <a:off x="-1000925" y="1920925"/>
              <a:ext cx="37125" cy="32550"/>
            </a:xfrm>
            <a:custGeom>
              <a:avLst/>
              <a:gdLst/>
              <a:ahLst/>
              <a:cxnLst/>
              <a:rect l="l" t="t" r="r" b="b"/>
              <a:pathLst>
                <a:path w="1485" h="1302" extrusionOk="0">
                  <a:moveTo>
                    <a:pt x="741" y="1"/>
                  </a:moveTo>
                  <a:cubicBezTo>
                    <a:pt x="503" y="1"/>
                    <a:pt x="273" y="126"/>
                    <a:pt x="158" y="345"/>
                  </a:cubicBezTo>
                  <a:cubicBezTo>
                    <a:pt x="0" y="660"/>
                    <a:pt x="114" y="1070"/>
                    <a:pt x="437" y="1227"/>
                  </a:cubicBezTo>
                  <a:cubicBezTo>
                    <a:pt x="532" y="1278"/>
                    <a:pt x="636" y="1301"/>
                    <a:pt x="738" y="1301"/>
                  </a:cubicBezTo>
                  <a:cubicBezTo>
                    <a:pt x="973" y="1301"/>
                    <a:pt x="1203" y="1176"/>
                    <a:pt x="1319" y="957"/>
                  </a:cubicBezTo>
                  <a:cubicBezTo>
                    <a:pt x="1485" y="642"/>
                    <a:pt x="1363" y="241"/>
                    <a:pt x="1048" y="75"/>
                  </a:cubicBezTo>
                  <a:cubicBezTo>
                    <a:pt x="950" y="24"/>
                    <a:pt x="845" y="1"/>
                    <a:pt x="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0"/>
            <p:cNvSpPr/>
            <p:nvPr/>
          </p:nvSpPr>
          <p:spPr>
            <a:xfrm>
              <a:off x="-2518025" y="997325"/>
              <a:ext cx="72050" cy="63025"/>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0"/>
            <p:cNvSpPr/>
            <p:nvPr/>
          </p:nvSpPr>
          <p:spPr>
            <a:xfrm>
              <a:off x="-2648350" y="985650"/>
              <a:ext cx="71850" cy="63025"/>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0"/>
            <p:cNvSpPr/>
            <p:nvPr/>
          </p:nvSpPr>
          <p:spPr>
            <a:xfrm>
              <a:off x="-2588325" y="889175"/>
              <a:ext cx="80575" cy="70375"/>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0"/>
            <p:cNvSpPr/>
            <p:nvPr/>
          </p:nvSpPr>
          <p:spPr>
            <a:xfrm>
              <a:off x="-2558850" y="797300"/>
              <a:ext cx="28825" cy="2510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0"/>
            <p:cNvSpPr/>
            <p:nvPr/>
          </p:nvSpPr>
          <p:spPr>
            <a:xfrm>
              <a:off x="-2641800" y="864400"/>
              <a:ext cx="37575" cy="32550"/>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0"/>
            <p:cNvSpPr/>
            <p:nvPr/>
          </p:nvSpPr>
          <p:spPr>
            <a:xfrm>
              <a:off x="-2626525" y="1077750"/>
              <a:ext cx="146725" cy="128675"/>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0"/>
            <p:cNvSpPr/>
            <p:nvPr/>
          </p:nvSpPr>
          <p:spPr>
            <a:xfrm>
              <a:off x="-1730875" y="273625"/>
              <a:ext cx="66375" cy="58025"/>
            </a:xfrm>
            <a:custGeom>
              <a:avLst/>
              <a:gdLst/>
              <a:ahLst/>
              <a:cxnLst/>
              <a:rect l="l" t="t" r="r" b="b"/>
              <a:pathLst>
                <a:path w="2655" h="2321" extrusionOk="0">
                  <a:moveTo>
                    <a:pt x="1324" y="1"/>
                  </a:moveTo>
                  <a:cubicBezTo>
                    <a:pt x="910" y="1"/>
                    <a:pt x="511" y="226"/>
                    <a:pt x="306" y="619"/>
                  </a:cubicBezTo>
                  <a:cubicBezTo>
                    <a:pt x="0" y="1187"/>
                    <a:pt x="218" y="1885"/>
                    <a:pt x="786" y="2182"/>
                  </a:cubicBezTo>
                  <a:cubicBezTo>
                    <a:pt x="960" y="2276"/>
                    <a:pt x="1147" y="2321"/>
                    <a:pt x="1331" y="2321"/>
                  </a:cubicBezTo>
                  <a:cubicBezTo>
                    <a:pt x="1745" y="2321"/>
                    <a:pt x="2143" y="2095"/>
                    <a:pt x="2349" y="1702"/>
                  </a:cubicBezTo>
                  <a:cubicBezTo>
                    <a:pt x="2655" y="1134"/>
                    <a:pt x="2436" y="436"/>
                    <a:pt x="1869" y="139"/>
                  </a:cubicBezTo>
                  <a:cubicBezTo>
                    <a:pt x="1694" y="45"/>
                    <a:pt x="1507" y="1"/>
                    <a:pt x="13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0"/>
            <p:cNvSpPr/>
            <p:nvPr/>
          </p:nvSpPr>
          <p:spPr>
            <a:xfrm>
              <a:off x="-1650125" y="221275"/>
              <a:ext cx="106125" cy="92875"/>
            </a:xfrm>
            <a:custGeom>
              <a:avLst/>
              <a:gdLst/>
              <a:ahLst/>
              <a:cxnLst/>
              <a:rect l="l" t="t" r="r" b="b"/>
              <a:pathLst>
                <a:path w="4245" h="3715" extrusionOk="0">
                  <a:moveTo>
                    <a:pt x="2127" y="0"/>
                  </a:moveTo>
                  <a:cubicBezTo>
                    <a:pt x="1461" y="0"/>
                    <a:pt x="815" y="362"/>
                    <a:pt x="481" y="993"/>
                  </a:cubicBezTo>
                  <a:cubicBezTo>
                    <a:pt x="1" y="1893"/>
                    <a:pt x="350" y="3019"/>
                    <a:pt x="1258" y="3499"/>
                  </a:cubicBezTo>
                  <a:cubicBezTo>
                    <a:pt x="1532" y="3645"/>
                    <a:pt x="1827" y="3715"/>
                    <a:pt x="2119" y="3715"/>
                  </a:cubicBezTo>
                  <a:cubicBezTo>
                    <a:pt x="2784" y="3715"/>
                    <a:pt x="3430" y="3354"/>
                    <a:pt x="3764" y="2722"/>
                  </a:cubicBezTo>
                  <a:cubicBezTo>
                    <a:pt x="4244" y="1814"/>
                    <a:pt x="3895" y="696"/>
                    <a:pt x="2987" y="216"/>
                  </a:cubicBezTo>
                  <a:cubicBezTo>
                    <a:pt x="2713" y="70"/>
                    <a:pt x="2418" y="0"/>
                    <a:pt x="2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0"/>
            <p:cNvSpPr/>
            <p:nvPr/>
          </p:nvSpPr>
          <p:spPr>
            <a:xfrm>
              <a:off x="-1867975" y="183975"/>
              <a:ext cx="100450" cy="88225"/>
            </a:xfrm>
            <a:custGeom>
              <a:avLst/>
              <a:gdLst/>
              <a:ahLst/>
              <a:cxnLst/>
              <a:rect l="l" t="t" r="r" b="b"/>
              <a:pathLst>
                <a:path w="4018" h="3529" extrusionOk="0">
                  <a:moveTo>
                    <a:pt x="2004" y="1"/>
                  </a:moveTo>
                  <a:cubicBezTo>
                    <a:pt x="1375" y="1"/>
                    <a:pt x="770" y="340"/>
                    <a:pt x="455" y="940"/>
                  </a:cubicBezTo>
                  <a:cubicBezTo>
                    <a:pt x="1" y="1795"/>
                    <a:pt x="333" y="2861"/>
                    <a:pt x="1179" y="3323"/>
                  </a:cubicBezTo>
                  <a:cubicBezTo>
                    <a:pt x="1444" y="3463"/>
                    <a:pt x="1727" y="3529"/>
                    <a:pt x="2005" y="3529"/>
                  </a:cubicBezTo>
                  <a:cubicBezTo>
                    <a:pt x="2636" y="3529"/>
                    <a:pt x="3242" y="3190"/>
                    <a:pt x="3563" y="2590"/>
                  </a:cubicBezTo>
                  <a:cubicBezTo>
                    <a:pt x="4017" y="1726"/>
                    <a:pt x="3694" y="669"/>
                    <a:pt x="2830" y="206"/>
                  </a:cubicBezTo>
                  <a:cubicBezTo>
                    <a:pt x="2565" y="67"/>
                    <a:pt x="2282" y="1"/>
                    <a:pt x="20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0"/>
            <p:cNvSpPr/>
            <p:nvPr/>
          </p:nvSpPr>
          <p:spPr>
            <a:xfrm>
              <a:off x="-1753800" y="135500"/>
              <a:ext cx="63100" cy="55300"/>
            </a:xfrm>
            <a:custGeom>
              <a:avLst/>
              <a:gdLst/>
              <a:ahLst/>
              <a:cxnLst/>
              <a:rect l="l" t="t" r="r" b="b"/>
              <a:pathLst>
                <a:path w="2524" h="2212" extrusionOk="0">
                  <a:moveTo>
                    <a:pt x="1256" y="1"/>
                  </a:moveTo>
                  <a:cubicBezTo>
                    <a:pt x="859" y="1"/>
                    <a:pt x="479" y="210"/>
                    <a:pt x="280" y="591"/>
                  </a:cubicBezTo>
                  <a:cubicBezTo>
                    <a:pt x="0" y="1132"/>
                    <a:pt x="210" y="1796"/>
                    <a:pt x="743" y="2084"/>
                  </a:cubicBezTo>
                  <a:cubicBezTo>
                    <a:pt x="909" y="2170"/>
                    <a:pt x="1088" y="2211"/>
                    <a:pt x="1264" y="2211"/>
                  </a:cubicBezTo>
                  <a:cubicBezTo>
                    <a:pt x="1660" y="2211"/>
                    <a:pt x="2042" y="2002"/>
                    <a:pt x="2236" y="1621"/>
                  </a:cubicBezTo>
                  <a:cubicBezTo>
                    <a:pt x="2524" y="1080"/>
                    <a:pt x="2323" y="416"/>
                    <a:pt x="1782" y="128"/>
                  </a:cubicBezTo>
                  <a:cubicBezTo>
                    <a:pt x="1612" y="42"/>
                    <a:pt x="1432" y="1"/>
                    <a:pt x="12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0"/>
            <p:cNvSpPr/>
            <p:nvPr/>
          </p:nvSpPr>
          <p:spPr>
            <a:xfrm>
              <a:off x="-1077325" y="689700"/>
              <a:ext cx="65950" cy="58025"/>
            </a:xfrm>
            <a:custGeom>
              <a:avLst/>
              <a:gdLst/>
              <a:ahLst/>
              <a:cxnLst/>
              <a:rect l="l" t="t" r="r" b="b"/>
              <a:pathLst>
                <a:path w="2638" h="2321" extrusionOk="0">
                  <a:moveTo>
                    <a:pt x="1306" y="0"/>
                  </a:moveTo>
                  <a:cubicBezTo>
                    <a:pt x="892" y="0"/>
                    <a:pt x="494" y="226"/>
                    <a:pt x="289" y="619"/>
                  </a:cubicBezTo>
                  <a:cubicBezTo>
                    <a:pt x="0" y="1178"/>
                    <a:pt x="219" y="1885"/>
                    <a:pt x="769" y="2182"/>
                  </a:cubicBezTo>
                  <a:cubicBezTo>
                    <a:pt x="943" y="2276"/>
                    <a:pt x="1130" y="2320"/>
                    <a:pt x="1314" y="2320"/>
                  </a:cubicBezTo>
                  <a:cubicBezTo>
                    <a:pt x="1728" y="2320"/>
                    <a:pt x="2126" y="2095"/>
                    <a:pt x="2332" y="1701"/>
                  </a:cubicBezTo>
                  <a:cubicBezTo>
                    <a:pt x="2637" y="1134"/>
                    <a:pt x="2419" y="435"/>
                    <a:pt x="1851" y="139"/>
                  </a:cubicBezTo>
                  <a:cubicBezTo>
                    <a:pt x="1677" y="45"/>
                    <a:pt x="1490" y="0"/>
                    <a:pt x="1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0"/>
            <p:cNvSpPr/>
            <p:nvPr/>
          </p:nvSpPr>
          <p:spPr>
            <a:xfrm>
              <a:off x="-1002675" y="790950"/>
              <a:ext cx="28625" cy="25325"/>
            </a:xfrm>
            <a:custGeom>
              <a:avLst/>
              <a:gdLst/>
              <a:ahLst/>
              <a:cxnLst/>
              <a:rect l="l" t="t" r="r" b="b"/>
              <a:pathLst>
                <a:path w="1145" h="1013" extrusionOk="0">
                  <a:moveTo>
                    <a:pt x="573" y="1"/>
                  </a:moveTo>
                  <a:cubicBezTo>
                    <a:pt x="395" y="1"/>
                    <a:pt x="222" y="97"/>
                    <a:pt x="132" y="271"/>
                  </a:cubicBezTo>
                  <a:cubicBezTo>
                    <a:pt x="1" y="524"/>
                    <a:pt x="88" y="830"/>
                    <a:pt x="341" y="952"/>
                  </a:cubicBezTo>
                  <a:cubicBezTo>
                    <a:pt x="417" y="993"/>
                    <a:pt x="499" y="1012"/>
                    <a:pt x="580" y="1012"/>
                  </a:cubicBezTo>
                  <a:cubicBezTo>
                    <a:pt x="759" y="1012"/>
                    <a:pt x="932" y="917"/>
                    <a:pt x="1022" y="742"/>
                  </a:cubicBezTo>
                  <a:cubicBezTo>
                    <a:pt x="1144" y="498"/>
                    <a:pt x="1057" y="192"/>
                    <a:pt x="813" y="61"/>
                  </a:cubicBezTo>
                  <a:cubicBezTo>
                    <a:pt x="736" y="21"/>
                    <a:pt x="654" y="1"/>
                    <a:pt x="5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0"/>
            <p:cNvSpPr/>
            <p:nvPr/>
          </p:nvSpPr>
          <p:spPr>
            <a:xfrm>
              <a:off x="-1115525" y="613675"/>
              <a:ext cx="60275" cy="52875"/>
            </a:xfrm>
            <a:custGeom>
              <a:avLst/>
              <a:gdLst/>
              <a:ahLst/>
              <a:cxnLst/>
              <a:rect l="l" t="t" r="r" b="b"/>
              <a:pathLst>
                <a:path w="2411" h="2115" extrusionOk="0">
                  <a:moveTo>
                    <a:pt x="1203" y="1"/>
                  </a:moveTo>
                  <a:cubicBezTo>
                    <a:pt x="823" y="1"/>
                    <a:pt x="459" y="203"/>
                    <a:pt x="271" y="560"/>
                  </a:cubicBezTo>
                  <a:cubicBezTo>
                    <a:pt x="0" y="1075"/>
                    <a:pt x="192" y="1721"/>
                    <a:pt x="708" y="1992"/>
                  </a:cubicBezTo>
                  <a:cubicBezTo>
                    <a:pt x="868" y="2075"/>
                    <a:pt x="1039" y="2115"/>
                    <a:pt x="1206" y="2115"/>
                  </a:cubicBezTo>
                  <a:cubicBezTo>
                    <a:pt x="1584" y="2115"/>
                    <a:pt x="1946" y="1913"/>
                    <a:pt x="2140" y="1555"/>
                  </a:cubicBezTo>
                  <a:cubicBezTo>
                    <a:pt x="2410" y="1032"/>
                    <a:pt x="2209" y="394"/>
                    <a:pt x="1703" y="123"/>
                  </a:cubicBezTo>
                  <a:cubicBezTo>
                    <a:pt x="1542" y="40"/>
                    <a:pt x="1371" y="1"/>
                    <a:pt x="1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0"/>
            <p:cNvSpPr/>
            <p:nvPr/>
          </p:nvSpPr>
          <p:spPr>
            <a:xfrm>
              <a:off x="-966650" y="702750"/>
              <a:ext cx="48925" cy="42825"/>
            </a:xfrm>
            <a:custGeom>
              <a:avLst/>
              <a:gdLst/>
              <a:ahLst/>
              <a:cxnLst/>
              <a:rect l="l" t="t" r="r" b="b"/>
              <a:pathLst>
                <a:path w="1957" h="1713" extrusionOk="0">
                  <a:moveTo>
                    <a:pt x="985" y="0"/>
                  </a:moveTo>
                  <a:cubicBezTo>
                    <a:pt x="674" y="0"/>
                    <a:pt x="371" y="168"/>
                    <a:pt x="219" y="455"/>
                  </a:cubicBezTo>
                  <a:cubicBezTo>
                    <a:pt x="0" y="874"/>
                    <a:pt x="166" y="1398"/>
                    <a:pt x="577" y="1616"/>
                  </a:cubicBezTo>
                  <a:cubicBezTo>
                    <a:pt x="703" y="1682"/>
                    <a:pt x="838" y="1713"/>
                    <a:pt x="972" y="1713"/>
                  </a:cubicBezTo>
                  <a:cubicBezTo>
                    <a:pt x="1283" y="1713"/>
                    <a:pt x="1585" y="1545"/>
                    <a:pt x="1738" y="1258"/>
                  </a:cubicBezTo>
                  <a:cubicBezTo>
                    <a:pt x="1956" y="839"/>
                    <a:pt x="1790" y="315"/>
                    <a:pt x="1380" y="97"/>
                  </a:cubicBezTo>
                  <a:cubicBezTo>
                    <a:pt x="1254" y="31"/>
                    <a:pt x="1119" y="0"/>
                    <a:pt x="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0"/>
            <p:cNvSpPr/>
            <p:nvPr/>
          </p:nvSpPr>
          <p:spPr>
            <a:xfrm>
              <a:off x="-892875" y="1293025"/>
              <a:ext cx="91925" cy="80475"/>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0"/>
            <p:cNvSpPr/>
            <p:nvPr/>
          </p:nvSpPr>
          <p:spPr>
            <a:xfrm>
              <a:off x="-785900" y="1417000"/>
              <a:ext cx="72050" cy="63025"/>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0"/>
            <p:cNvSpPr/>
            <p:nvPr/>
          </p:nvSpPr>
          <p:spPr>
            <a:xfrm>
              <a:off x="-754925" y="1343800"/>
              <a:ext cx="31475" cy="27450"/>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0"/>
            <p:cNvSpPr/>
            <p:nvPr/>
          </p:nvSpPr>
          <p:spPr>
            <a:xfrm>
              <a:off x="-708625" y="1420000"/>
              <a:ext cx="51525" cy="45325"/>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0"/>
            <p:cNvSpPr/>
            <p:nvPr/>
          </p:nvSpPr>
          <p:spPr>
            <a:xfrm>
              <a:off x="-716725" y="1286975"/>
              <a:ext cx="57675" cy="50475"/>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0"/>
            <p:cNvSpPr/>
            <p:nvPr/>
          </p:nvSpPr>
          <p:spPr>
            <a:xfrm>
              <a:off x="-872125" y="1141475"/>
              <a:ext cx="126400" cy="110750"/>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0"/>
            <p:cNvSpPr/>
            <p:nvPr/>
          </p:nvSpPr>
          <p:spPr>
            <a:xfrm>
              <a:off x="-730900" y="1222875"/>
              <a:ext cx="31675" cy="27550"/>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0"/>
            <p:cNvSpPr/>
            <p:nvPr/>
          </p:nvSpPr>
          <p:spPr>
            <a:xfrm>
              <a:off x="-2158300" y="170350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0"/>
            <p:cNvSpPr/>
            <p:nvPr/>
          </p:nvSpPr>
          <p:spPr>
            <a:xfrm>
              <a:off x="-2263725" y="169500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0"/>
            <p:cNvSpPr/>
            <p:nvPr/>
          </p:nvSpPr>
          <p:spPr>
            <a:xfrm>
              <a:off x="-2232500" y="176065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0"/>
            <p:cNvSpPr/>
            <p:nvPr/>
          </p:nvSpPr>
          <p:spPr>
            <a:xfrm>
              <a:off x="-2354750" y="174455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0"/>
            <p:cNvSpPr/>
            <p:nvPr/>
          </p:nvSpPr>
          <p:spPr>
            <a:xfrm>
              <a:off x="-2518025" y="15894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0"/>
            <p:cNvSpPr/>
            <p:nvPr/>
          </p:nvSpPr>
          <p:spPr>
            <a:xfrm>
              <a:off x="-2384650" y="16359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2" name="Google Shape;992;p20"/>
          <p:cNvGrpSpPr/>
          <p:nvPr/>
        </p:nvGrpSpPr>
        <p:grpSpPr>
          <a:xfrm rot="-1572739">
            <a:off x="8618809" y="3380112"/>
            <a:ext cx="288146" cy="582521"/>
            <a:chOff x="4357300" y="-1700250"/>
            <a:chExt cx="202375" cy="409125"/>
          </a:xfrm>
        </p:grpSpPr>
        <p:sp>
          <p:nvSpPr>
            <p:cNvPr id="993" name="Google Shape;993;p20"/>
            <p:cNvSpPr/>
            <p:nvPr/>
          </p:nvSpPr>
          <p:spPr>
            <a:xfrm>
              <a:off x="4487625" y="-1500225"/>
              <a:ext cx="72050" cy="63025"/>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0"/>
            <p:cNvSpPr/>
            <p:nvPr/>
          </p:nvSpPr>
          <p:spPr>
            <a:xfrm>
              <a:off x="4357300" y="-1511900"/>
              <a:ext cx="71850" cy="63025"/>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0"/>
            <p:cNvSpPr/>
            <p:nvPr/>
          </p:nvSpPr>
          <p:spPr>
            <a:xfrm>
              <a:off x="4417325" y="-1608375"/>
              <a:ext cx="80575" cy="70375"/>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0"/>
            <p:cNvSpPr/>
            <p:nvPr/>
          </p:nvSpPr>
          <p:spPr>
            <a:xfrm>
              <a:off x="4446800" y="-1700250"/>
              <a:ext cx="28825" cy="2510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0"/>
            <p:cNvSpPr/>
            <p:nvPr/>
          </p:nvSpPr>
          <p:spPr>
            <a:xfrm>
              <a:off x="4363850" y="-1633150"/>
              <a:ext cx="37575" cy="32550"/>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0"/>
            <p:cNvSpPr/>
            <p:nvPr/>
          </p:nvSpPr>
          <p:spPr>
            <a:xfrm>
              <a:off x="4379125" y="-1419800"/>
              <a:ext cx="146725" cy="128675"/>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9" name="Google Shape;999;p20"/>
          <p:cNvGrpSpPr/>
          <p:nvPr/>
        </p:nvGrpSpPr>
        <p:grpSpPr>
          <a:xfrm rot="-2882598">
            <a:off x="7003899" y="117873"/>
            <a:ext cx="570013" cy="347582"/>
            <a:chOff x="4487625" y="-908075"/>
            <a:chExt cx="400350" cy="244125"/>
          </a:xfrm>
        </p:grpSpPr>
        <p:sp>
          <p:nvSpPr>
            <p:cNvPr id="1000" name="Google Shape;1000;p20"/>
            <p:cNvSpPr/>
            <p:nvPr/>
          </p:nvSpPr>
          <p:spPr>
            <a:xfrm>
              <a:off x="4847350" y="-79405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0"/>
            <p:cNvSpPr/>
            <p:nvPr/>
          </p:nvSpPr>
          <p:spPr>
            <a:xfrm>
              <a:off x="4741925" y="-80255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0"/>
            <p:cNvSpPr/>
            <p:nvPr/>
          </p:nvSpPr>
          <p:spPr>
            <a:xfrm>
              <a:off x="4773150" y="-73690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0"/>
            <p:cNvSpPr/>
            <p:nvPr/>
          </p:nvSpPr>
          <p:spPr>
            <a:xfrm>
              <a:off x="4650900" y="-75300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0"/>
            <p:cNvSpPr/>
            <p:nvPr/>
          </p:nvSpPr>
          <p:spPr>
            <a:xfrm>
              <a:off x="4487625" y="-9080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0"/>
            <p:cNvSpPr/>
            <p:nvPr/>
          </p:nvSpPr>
          <p:spPr>
            <a:xfrm>
              <a:off x="4621000" y="-8615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2">
  <p:cSld name="CUSTOM_8_1_1_1">
    <p:spTree>
      <p:nvGrpSpPr>
        <p:cNvPr id="1" name="Shape 1781"/>
        <p:cNvGrpSpPr/>
        <p:nvPr/>
      </p:nvGrpSpPr>
      <p:grpSpPr>
        <a:xfrm>
          <a:off x="0" y="0"/>
          <a:ext cx="0" cy="0"/>
          <a:chOff x="0" y="0"/>
          <a:chExt cx="0" cy="0"/>
        </a:xfrm>
      </p:grpSpPr>
      <p:sp>
        <p:nvSpPr>
          <p:cNvPr id="1782" name="Google Shape;1782;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783" name="Google Shape;1783;p27"/>
          <p:cNvGrpSpPr/>
          <p:nvPr/>
        </p:nvGrpSpPr>
        <p:grpSpPr>
          <a:xfrm>
            <a:off x="7427252" y="4179095"/>
            <a:ext cx="2385438" cy="2216423"/>
            <a:chOff x="-1413375" y="2010250"/>
            <a:chExt cx="1358450" cy="1262200"/>
          </a:xfrm>
        </p:grpSpPr>
        <p:sp>
          <p:nvSpPr>
            <p:cNvPr id="1784" name="Google Shape;1784;p27"/>
            <p:cNvSpPr/>
            <p:nvPr/>
          </p:nvSpPr>
          <p:spPr>
            <a:xfrm>
              <a:off x="-1286975" y="2028600"/>
              <a:ext cx="1232050" cy="1003075"/>
            </a:xfrm>
            <a:custGeom>
              <a:avLst/>
              <a:gdLst/>
              <a:ahLst/>
              <a:cxnLst/>
              <a:rect l="l" t="t" r="r" b="b"/>
              <a:pathLst>
                <a:path w="49282" h="40123" extrusionOk="0">
                  <a:moveTo>
                    <a:pt x="27662" y="0"/>
                  </a:moveTo>
                  <a:cubicBezTo>
                    <a:pt x="19864" y="0"/>
                    <a:pt x="13543" y="6322"/>
                    <a:pt x="13543" y="14111"/>
                  </a:cubicBezTo>
                  <a:cubicBezTo>
                    <a:pt x="13543" y="14215"/>
                    <a:pt x="13560" y="14311"/>
                    <a:pt x="13560" y="14407"/>
                  </a:cubicBezTo>
                  <a:cubicBezTo>
                    <a:pt x="12233" y="13648"/>
                    <a:pt x="10696" y="13211"/>
                    <a:pt x="9064" y="13211"/>
                  </a:cubicBezTo>
                  <a:cubicBezTo>
                    <a:pt x="4060" y="13211"/>
                    <a:pt x="0" y="17271"/>
                    <a:pt x="0" y="22266"/>
                  </a:cubicBezTo>
                  <a:cubicBezTo>
                    <a:pt x="0" y="27269"/>
                    <a:pt x="4060" y="31329"/>
                    <a:pt x="9064" y="31329"/>
                  </a:cubicBezTo>
                  <a:cubicBezTo>
                    <a:pt x="9308" y="31329"/>
                    <a:pt x="9561" y="31312"/>
                    <a:pt x="9806" y="31294"/>
                  </a:cubicBezTo>
                  <a:lnTo>
                    <a:pt x="9806" y="31294"/>
                  </a:lnTo>
                  <a:cubicBezTo>
                    <a:pt x="9788" y="31434"/>
                    <a:pt x="9788" y="31591"/>
                    <a:pt x="9788" y="31731"/>
                  </a:cubicBezTo>
                  <a:cubicBezTo>
                    <a:pt x="9788" y="36280"/>
                    <a:pt x="13482" y="39974"/>
                    <a:pt x="18031" y="39974"/>
                  </a:cubicBezTo>
                  <a:cubicBezTo>
                    <a:pt x="19978" y="39974"/>
                    <a:pt x="21750" y="39293"/>
                    <a:pt x="23165" y="38166"/>
                  </a:cubicBezTo>
                  <a:lnTo>
                    <a:pt x="23252" y="38166"/>
                  </a:lnTo>
                  <a:cubicBezTo>
                    <a:pt x="24667" y="38166"/>
                    <a:pt x="26020" y="37887"/>
                    <a:pt x="27251" y="37363"/>
                  </a:cubicBezTo>
                  <a:cubicBezTo>
                    <a:pt x="28255" y="39022"/>
                    <a:pt x="30072" y="40122"/>
                    <a:pt x="32141" y="40122"/>
                  </a:cubicBezTo>
                  <a:cubicBezTo>
                    <a:pt x="34568" y="40122"/>
                    <a:pt x="36629" y="38603"/>
                    <a:pt x="37459" y="36472"/>
                  </a:cubicBezTo>
                  <a:cubicBezTo>
                    <a:pt x="37808" y="36507"/>
                    <a:pt x="38148" y="36533"/>
                    <a:pt x="38506" y="36533"/>
                  </a:cubicBezTo>
                  <a:cubicBezTo>
                    <a:pt x="44452" y="36533"/>
                    <a:pt x="49281" y="31705"/>
                    <a:pt x="49281" y="25759"/>
                  </a:cubicBezTo>
                  <a:cubicBezTo>
                    <a:pt x="49281" y="22580"/>
                    <a:pt x="47893" y="19716"/>
                    <a:pt x="45692" y="17752"/>
                  </a:cubicBezTo>
                  <a:cubicBezTo>
                    <a:pt x="46696" y="16686"/>
                    <a:pt x="47316" y="15272"/>
                    <a:pt x="47316" y="13700"/>
                  </a:cubicBezTo>
                  <a:cubicBezTo>
                    <a:pt x="47316" y="10461"/>
                    <a:pt x="44688" y="7824"/>
                    <a:pt x="41440" y="7824"/>
                  </a:cubicBezTo>
                  <a:cubicBezTo>
                    <a:pt x="41073" y="7824"/>
                    <a:pt x="40698" y="7868"/>
                    <a:pt x="40349" y="7937"/>
                  </a:cubicBezTo>
                  <a:cubicBezTo>
                    <a:pt x="38061" y="3231"/>
                    <a:pt x="33232" y="0"/>
                    <a:pt x="276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7"/>
            <p:cNvSpPr/>
            <p:nvPr/>
          </p:nvSpPr>
          <p:spPr>
            <a:xfrm>
              <a:off x="-1020675" y="2309750"/>
              <a:ext cx="24700" cy="24475"/>
            </a:xfrm>
            <a:custGeom>
              <a:avLst/>
              <a:gdLst/>
              <a:ahLst/>
              <a:cxnLst/>
              <a:rect l="l" t="t" r="r" b="b"/>
              <a:pathLst>
                <a:path w="988" h="979" extrusionOk="0">
                  <a:moveTo>
                    <a:pt x="490" y="1"/>
                  </a:moveTo>
                  <a:cubicBezTo>
                    <a:pt x="219" y="1"/>
                    <a:pt x="1" y="219"/>
                    <a:pt x="1" y="490"/>
                  </a:cubicBezTo>
                  <a:cubicBezTo>
                    <a:pt x="1" y="760"/>
                    <a:pt x="219" y="979"/>
                    <a:pt x="490" y="979"/>
                  </a:cubicBezTo>
                  <a:cubicBezTo>
                    <a:pt x="769" y="979"/>
                    <a:pt x="987" y="760"/>
                    <a:pt x="987" y="490"/>
                  </a:cubicBezTo>
                  <a:cubicBezTo>
                    <a:pt x="987" y="219"/>
                    <a:pt x="769"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7"/>
            <p:cNvSpPr/>
            <p:nvPr/>
          </p:nvSpPr>
          <p:spPr>
            <a:xfrm>
              <a:off x="-991850" y="2247100"/>
              <a:ext cx="31225" cy="31250"/>
            </a:xfrm>
            <a:custGeom>
              <a:avLst/>
              <a:gdLst/>
              <a:ahLst/>
              <a:cxnLst/>
              <a:rect l="l" t="t" r="r" b="b"/>
              <a:pathLst>
                <a:path w="1249" h="1250" extrusionOk="0">
                  <a:moveTo>
                    <a:pt x="629" y="1"/>
                  </a:moveTo>
                  <a:cubicBezTo>
                    <a:pt x="288" y="1"/>
                    <a:pt x="0" y="271"/>
                    <a:pt x="0" y="629"/>
                  </a:cubicBezTo>
                  <a:cubicBezTo>
                    <a:pt x="0" y="961"/>
                    <a:pt x="280" y="1249"/>
                    <a:pt x="629" y="1249"/>
                  </a:cubicBezTo>
                  <a:cubicBezTo>
                    <a:pt x="969" y="1249"/>
                    <a:pt x="1249" y="979"/>
                    <a:pt x="1249" y="629"/>
                  </a:cubicBezTo>
                  <a:cubicBezTo>
                    <a:pt x="1249" y="280"/>
                    <a:pt x="969" y="1"/>
                    <a:pt x="6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7"/>
            <p:cNvSpPr/>
            <p:nvPr/>
          </p:nvSpPr>
          <p:spPr>
            <a:xfrm>
              <a:off x="-1049050" y="2213050"/>
              <a:ext cx="47625" cy="47625"/>
            </a:xfrm>
            <a:custGeom>
              <a:avLst/>
              <a:gdLst/>
              <a:ahLst/>
              <a:cxnLst/>
              <a:rect l="l" t="t" r="r" b="b"/>
              <a:pathLst>
                <a:path w="1905" h="1905" extrusionOk="0">
                  <a:moveTo>
                    <a:pt x="952" y="1"/>
                  </a:moveTo>
                  <a:cubicBezTo>
                    <a:pt x="428" y="1"/>
                    <a:pt x="1" y="428"/>
                    <a:pt x="1" y="952"/>
                  </a:cubicBezTo>
                  <a:cubicBezTo>
                    <a:pt x="1" y="1476"/>
                    <a:pt x="428" y="1904"/>
                    <a:pt x="952" y="1904"/>
                  </a:cubicBezTo>
                  <a:cubicBezTo>
                    <a:pt x="1476" y="1904"/>
                    <a:pt x="1904" y="1476"/>
                    <a:pt x="1904" y="952"/>
                  </a:cubicBezTo>
                  <a:cubicBezTo>
                    <a:pt x="1904" y="428"/>
                    <a:pt x="1476" y="1"/>
                    <a:pt x="9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7"/>
            <p:cNvSpPr/>
            <p:nvPr/>
          </p:nvSpPr>
          <p:spPr>
            <a:xfrm>
              <a:off x="-955175" y="2150625"/>
              <a:ext cx="58300" cy="58300"/>
            </a:xfrm>
            <a:custGeom>
              <a:avLst/>
              <a:gdLst/>
              <a:ahLst/>
              <a:cxnLst/>
              <a:rect l="l" t="t" r="r" b="b"/>
              <a:pathLst>
                <a:path w="2332" h="2332" extrusionOk="0">
                  <a:moveTo>
                    <a:pt x="1170" y="0"/>
                  </a:moveTo>
                  <a:cubicBezTo>
                    <a:pt x="524" y="0"/>
                    <a:pt x="0" y="524"/>
                    <a:pt x="0" y="1170"/>
                  </a:cubicBezTo>
                  <a:cubicBezTo>
                    <a:pt x="0" y="1808"/>
                    <a:pt x="524" y="2332"/>
                    <a:pt x="1170" y="2332"/>
                  </a:cubicBezTo>
                  <a:cubicBezTo>
                    <a:pt x="1816" y="2332"/>
                    <a:pt x="2331" y="1808"/>
                    <a:pt x="2331" y="1170"/>
                  </a:cubicBezTo>
                  <a:cubicBezTo>
                    <a:pt x="2331" y="524"/>
                    <a:pt x="1816" y="0"/>
                    <a:pt x="11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7"/>
            <p:cNvSpPr/>
            <p:nvPr/>
          </p:nvSpPr>
          <p:spPr>
            <a:xfrm>
              <a:off x="-1075025" y="2279625"/>
              <a:ext cx="30150" cy="30150"/>
            </a:xfrm>
            <a:custGeom>
              <a:avLst/>
              <a:gdLst/>
              <a:ahLst/>
              <a:cxnLst/>
              <a:rect l="l" t="t" r="r" b="b"/>
              <a:pathLst>
                <a:path w="1206" h="1206" extrusionOk="0">
                  <a:moveTo>
                    <a:pt x="603" y="1"/>
                  </a:moveTo>
                  <a:cubicBezTo>
                    <a:pt x="280" y="1"/>
                    <a:pt x="0" y="271"/>
                    <a:pt x="0" y="603"/>
                  </a:cubicBezTo>
                  <a:cubicBezTo>
                    <a:pt x="0" y="926"/>
                    <a:pt x="280" y="1206"/>
                    <a:pt x="603" y="1206"/>
                  </a:cubicBezTo>
                  <a:cubicBezTo>
                    <a:pt x="935" y="1206"/>
                    <a:pt x="1205" y="926"/>
                    <a:pt x="1205" y="603"/>
                  </a:cubicBezTo>
                  <a:cubicBezTo>
                    <a:pt x="1205" y="271"/>
                    <a:pt x="935" y="1"/>
                    <a:pt x="6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7"/>
            <p:cNvSpPr/>
            <p:nvPr/>
          </p:nvSpPr>
          <p:spPr>
            <a:xfrm>
              <a:off x="-1131775" y="2252550"/>
              <a:ext cx="25775" cy="25800"/>
            </a:xfrm>
            <a:custGeom>
              <a:avLst/>
              <a:gdLst/>
              <a:ahLst/>
              <a:cxnLst/>
              <a:rect l="l" t="t" r="r" b="b"/>
              <a:pathLst>
                <a:path w="1031" h="1032" extrusionOk="0">
                  <a:moveTo>
                    <a:pt x="515" y="1"/>
                  </a:moveTo>
                  <a:cubicBezTo>
                    <a:pt x="236" y="1"/>
                    <a:pt x="0" y="237"/>
                    <a:pt x="0" y="516"/>
                  </a:cubicBezTo>
                  <a:cubicBezTo>
                    <a:pt x="0" y="804"/>
                    <a:pt x="236" y="1031"/>
                    <a:pt x="515" y="1031"/>
                  </a:cubicBezTo>
                  <a:cubicBezTo>
                    <a:pt x="804" y="1031"/>
                    <a:pt x="1031" y="804"/>
                    <a:pt x="1031" y="516"/>
                  </a:cubicBezTo>
                  <a:cubicBezTo>
                    <a:pt x="1031" y="237"/>
                    <a:pt x="786" y="1"/>
                    <a:pt x="5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7"/>
            <p:cNvSpPr/>
            <p:nvPr/>
          </p:nvSpPr>
          <p:spPr>
            <a:xfrm>
              <a:off x="-1255775" y="2751350"/>
              <a:ext cx="46300" cy="46525"/>
            </a:xfrm>
            <a:custGeom>
              <a:avLst/>
              <a:gdLst/>
              <a:ahLst/>
              <a:cxnLst/>
              <a:rect l="l" t="t" r="r" b="b"/>
              <a:pathLst>
                <a:path w="1852" h="1861" extrusionOk="0">
                  <a:moveTo>
                    <a:pt x="926" y="1"/>
                  </a:moveTo>
                  <a:cubicBezTo>
                    <a:pt x="411" y="1"/>
                    <a:pt x="1" y="420"/>
                    <a:pt x="1" y="935"/>
                  </a:cubicBezTo>
                  <a:cubicBezTo>
                    <a:pt x="1" y="1441"/>
                    <a:pt x="411" y="1861"/>
                    <a:pt x="926" y="1861"/>
                  </a:cubicBezTo>
                  <a:cubicBezTo>
                    <a:pt x="1433" y="1861"/>
                    <a:pt x="1852" y="1441"/>
                    <a:pt x="1852" y="935"/>
                  </a:cubicBezTo>
                  <a:cubicBezTo>
                    <a:pt x="1852" y="420"/>
                    <a:pt x="1433" y="1"/>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7"/>
            <p:cNvSpPr/>
            <p:nvPr/>
          </p:nvSpPr>
          <p:spPr>
            <a:xfrm>
              <a:off x="-1346800" y="2712075"/>
              <a:ext cx="44775" cy="44750"/>
            </a:xfrm>
            <a:custGeom>
              <a:avLst/>
              <a:gdLst/>
              <a:ahLst/>
              <a:cxnLst/>
              <a:rect l="l" t="t" r="r" b="b"/>
              <a:pathLst>
                <a:path w="1791" h="1790" extrusionOk="0">
                  <a:moveTo>
                    <a:pt x="900" y="0"/>
                  </a:moveTo>
                  <a:cubicBezTo>
                    <a:pt x="402" y="0"/>
                    <a:pt x="1" y="410"/>
                    <a:pt x="1" y="899"/>
                  </a:cubicBezTo>
                  <a:cubicBezTo>
                    <a:pt x="1" y="1388"/>
                    <a:pt x="402" y="1790"/>
                    <a:pt x="900" y="1790"/>
                  </a:cubicBezTo>
                  <a:cubicBezTo>
                    <a:pt x="1389" y="1790"/>
                    <a:pt x="1791" y="1388"/>
                    <a:pt x="1791" y="899"/>
                  </a:cubicBezTo>
                  <a:cubicBezTo>
                    <a:pt x="1791" y="410"/>
                    <a:pt x="1389" y="0"/>
                    <a:pt x="9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7"/>
            <p:cNvSpPr/>
            <p:nvPr/>
          </p:nvSpPr>
          <p:spPr>
            <a:xfrm>
              <a:off x="-1329325" y="2678000"/>
              <a:ext cx="21850" cy="21875"/>
            </a:xfrm>
            <a:custGeom>
              <a:avLst/>
              <a:gdLst/>
              <a:ahLst/>
              <a:cxnLst/>
              <a:rect l="l" t="t" r="r" b="b"/>
              <a:pathLst>
                <a:path w="874" h="875" extrusionOk="0">
                  <a:moveTo>
                    <a:pt x="437" y="1"/>
                  </a:moveTo>
                  <a:cubicBezTo>
                    <a:pt x="201" y="1"/>
                    <a:pt x="0" y="202"/>
                    <a:pt x="0" y="437"/>
                  </a:cubicBezTo>
                  <a:cubicBezTo>
                    <a:pt x="0" y="682"/>
                    <a:pt x="201" y="874"/>
                    <a:pt x="437" y="874"/>
                  </a:cubicBezTo>
                  <a:cubicBezTo>
                    <a:pt x="681" y="874"/>
                    <a:pt x="873" y="682"/>
                    <a:pt x="873" y="437"/>
                  </a:cubicBezTo>
                  <a:cubicBezTo>
                    <a:pt x="873" y="202"/>
                    <a:pt x="681" y="10"/>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27"/>
            <p:cNvSpPr/>
            <p:nvPr/>
          </p:nvSpPr>
          <p:spPr>
            <a:xfrm>
              <a:off x="-1413375" y="2718825"/>
              <a:ext cx="39325" cy="39325"/>
            </a:xfrm>
            <a:custGeom>
              <a:avLst/>
              <a:gdLst/>
              <a:ahLst/>
              <a:cxnLst/>
              <a:rect l="l" t="t" r="r" b="b"/>
              <a:pathLst>
                <a:path w="1573" h="1573" extrusionOk="0">
                  <a:moveTo>
                    <a:pt x="786" y="1"/>
                  </a:moveTo>
                  <a:cubicBezTo>
                    <a:pt x="359" y="1"/>
                    <a:pt x="1" y="359"/>
                    <a:pt x="1" y="787"/>
                  </a:cubicBezTo>
                  <a:cubicBezTo>
                    <a:pt x="1" y="1223"/>
                    <a:pt x="359" y="1572"/>
                    <a:pt x="786" y="1572"/>
                  </a:cubicBezTo>
                  <a:cubicBezTo>
                    <a:pt x="1223" y="1572"/>
                    <a:pt x="1572" y="1223"/>
                    <a:pt x="1572" y="787"/>
                  </a:cubicBezTo>
                  <a:cubicBezTo>
                    <a:pt x="1572" y="359"/>
                    <a:pt x="1223"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7"/>
            <p:cNvSpPr/>
            <p:nvPr/>
          </p:nvSpPr>
          <p:spPr>
            <a:xfrm>
              <a:off x="-1312950" y="2792600"/>
              <a:ext cx="22925" cy="22950"/>
            </a:xfrm>
            <a:custGeom>
              <a:avLst/>
              <a:gdLst/>
              <a:ahLst/>
              <a:cxnLst/>
              <a:rect l="l" t="t" r="r" b="b"/>
              <a:pathLst>
                <a:path w="917" h="918" extrusionOk="0">
                  <a:moveTo>
                    <a:pt x="463" y="1"/>
                  </a:moveTo>
                  <a:cubicBezTo>
                    <a:pt x="210" y="1"/>
                    <a:pt x="0" y="211"/>
                    <a:pt x="0" y="455"/>
                  </a:cubicBezTo>
                  <a:cubicBezTo>
                    <a:pt x="0" y="708"/>
                    <a:pt x="210" y="918"/>
                    <a:pt x="463" y="918"/>
                  </a:cubicBezTo>
                  <a:cubicBezTo>
                    <a:pt x="716" y="918"/>
                    <a:pt x="917" y="708"/>
                    <a:pt x="917" y="455"/>
                  </a:cubicBezTo>
                  <a:cubicBezTo>
                    <a:pt x="917" y="211"/>
                    <a:pt x="716" y="1"/>
                    <a:pt x="4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7"/>
            <p:cNvSpPr/>
            <p:nvPr/>
          </p:nvSpPr>
          <p:spPr>
            <a:xfrm>
              <a:off x="-732300" y="3030550"/>
              <a:ext cx="39300" cy="39325"/>
            </a:xfrm>
            <a:custGeom>
              <a:avLst/>
              <a:gdLst/>
              <a:ahLst/>
              <a:cxnLst/>
              <a:rect l="l" t="t" r="r" b="b"/>
              <a:pathLst>
                <a:path w="1572" h="1573" extrusionOk="0">
                  <a:moveTo>
                    <a:pt x="786" y="0"/>
                  </a:moveTo>
                  <a:cubicBezTo>
                    <a:pt x="358" y="0"/>
                    <a:pt x="0" y="350"/>
                    <a:pt x="0" y="786"/>
                  </a:cubicBezTo>
                  <a:cubicBezTo>
                    <a:pt x="0" y="1223"/>
                    <a:pt x="358" y="1572"/>
                    <a:pt x="786" y="1572"/>
                  </a:cubicBezTo>
                  <a:cubicBezTo>
                    <a:pt x="1222" y="1572"/>
                    <a:pt x="1572" y="1223"/>
                    <a:pt x="1572" y="786"/>
                  </a:cubicBezTo>
                  <a:cubicBezTo>
                    <a:pt x="1572" y="350"/>
                    <a:pt x="1222"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27"/>
            <p:cNvSpPr/>
            <p:nvPr/>
          </p:nvSpPr>
          <p:spPr>
            <a:xfrm>
              <a:off x="-832725" y="3061550"/>
              <a:ext cx="39325" cy="39525"/>
            </a:xfrm>
            <a:custGeom>
              <a:avLst/>
              <a:gdLst/>
              <a:ahLst/>
              <a:cxnLst/>
              <a:rect l="l" t="t" r="r" b="b"/>
              <a:pathLst>
                <a:path w="1573" h="1581" extrusionOk="0">
                  <a:moveTo>
                    <a:pt x="786" y="0"/>
                  </a:moveTo>
                  <a:cubicBezTo>
                    <a:pt x="350" y="0"/>
                    <a:pt x="1" y="358"/>
                    <a:pt x="1" y="795"/>
                  </a:cubicBezTo>
                  <a:cubicBezTo>
                    <a:pt x="1" y="1231"/>
                    <a:pt x="350" y="1581"/>
                    <a:pt x="786" y="1581"/>
                  </a:cubicBezTo>
                  <a:cubicBezTo>
                    <a:pt x="1223" y="1581"/>
                    <a:pt x="1572" y="1231"/>
                    <a:pt x="1572" y="795"/>
                  </a:cubicBezTo>
                  <a:cubicBezTo>
                    <a:pt x="1572" y="358"/>
                    <a:pt x="1214"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27"/>
            <p:cNvSpPr/>
            <p:nvPr/>
          </p:nvSpPr>
          <p:spPr>
            <a:xfrm>
              <a:off x="-773125" y="3092750"/>
              <a:ext cx="57200" cy="57450"/>
            </a:xfrm>
            <a:custGeom>
              <a:avLst/>
              <a:gdLst/>
              <a:ahLst/>
              <a:cxnLst/>
              <a:rect l="l" t="t" r="r" b="b"/>
              <a:pathLst>
                <a:path w="2288" h="2298" extrusionOk="0">
                  <a:moveTo>
                    <a:pt x="1144" y="1"/>
                  </a:moveTo>
                  <a:cubicBezTo>
                    <a:pt x="515" y="1"/>
                    <a:pt x="0" y="516"/>
                    <a:pt x="0" y="1145"/>
                  </a:cubicBezTo>
                  <a:cubicBezTo>
                    <a:pt x="0" y="1782"/>
                    <a:pt x="515" y="2297"/>
                    <a:pt x="1144" y="2297"/>
                  </a:cubicBezTo>
                  <a:cubicBezTo>
                    <a:pt x="1781" y="2297"/>
                    <a:pt x="2288" y="1782"/>
                    <a:pt x="2288" y="1145"/>
                  </a:cubicBezTo>
                  <a:cubicBezTo>
                    <a:pt x="2288" y="525"/>
                    <a:pt x="1781" y="10"/>
                    <a:pt x="1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7"/>
            <p:cNvSpPr/>
            <p:nvPr/>
          </p:nvSpPr>
          <p:spPr>
            <a:xfrm>
              <a:off x="-846475" y="3128350"/>
              <a:ext cx="21850" cy="21850"/>
            </a:xfrm>
            <a:custGeom>
              <a:avLst/>
              <a:gdLst/>
              <a:ahLst/>
              <a:cxnLst/>
              <a:rect l="l" t="t" r="r" b="b"/>
              <a:pathLst>
                <a:path w="874" h="874" extrusionOk="0">
                  <a:moveTo>
                    <a:pt x="437" y="0"/>
                  </a:moveTo>
                  <a:cubicBezTo>
                    <a:pt x="193" y="0"/>
                    <a:pt x="0" y="192"/>
                    <a:pt x="0" y="437"/>
                  </a:cubicBezTo>
                  <a:cubicBezTo>
                    <a:pt x="0" y="673"/>
                    <a:pt x="193" y="873"/>
                    <a:pt x="437" y="873"/>
                  </a:cubicBezTo>
                  <a:cubicBezTo>
                    <a:pt x="673" y="873"/>
                    <a:pt x="874" y="673"/>
                    <a:pt x="874" y="437"/>
                  </a:cubicBezTo>
                  <a:cubicBezTo>
                    <a:pt x="874" y="192"/>
                    <a:pt x="673"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7"/>
            <p:cNvSpPr/>
            <p:nvPr/>
          </p:nvSpPr>
          <p:spPr>
            <a:xfrm>
              <a:off x="-695650" y="3077925"/>
              <a:ext cx="54600" cy="54600"/>
            </a:xfrm>
            <a:custGeom>
              <a:avLst/>
              <a:gdLst/>
              <a:ahLst/>
              <a:cxnLst/>
              <a:rect l="l" t="t" r="r" b="b"/>
              <a:pathLst>
                <a:path w="2184" h="2184" extrusionOk="0">
                  <a:moveTo>
                    <a:pt x="1092" y="0"/>
                  </a:moveTo>
                  <a:cubicBezTo>
                    <a:pt x="490" y="0"/>
                    <a:pt x="1" y="498"/>
                    <a:pt x="1" y="1092"/>
                  </a:cubicBezTo>
                  <a:cubicBezTo>
                    <a:pt x="1" y="1694"/>
                    <a:pt x="490" y="2183"/>
                    <a:pt x="1092" y="2183"/>
                  </a:cubicBezTo>
                  <a:cubicBezTo>
                    <a:pt x="1695" y="2183"/>
                    <a:pt x="2184" y="1694"/>
                    <a:pt x="2184" y="1092"/>
                  </a:cubicBezTo>
                  <a:cubicBezTo>
                    <a:pt x="2184" y="489"/>
                    <a:pt x="1695" y="0"/>
                    <a:pt x="10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7"/>
            <p:cNvSpPr/>
            <p:nvPr/>
          </p:nvSpPr>
          <p:spPr>
            <a:xfrm>
              <a:off x="-781425" y="3173150"/>
              <a:ext cx="83625" cy="80200"/>
            </a:xfrm>
            <a:custGeom>
              <a:avLst/>
              <a:gdLst/>
              <a:ahLst/>
              <a:cxnLst/>
              <a:rect l="l" t="t" r="r" b="b"/>
              <a:pathLst>
                <a:path w="3345" h="3208" extrusionOk="0">
                  <a:moveTo>
                    <a:pt x="1664" y="1"/>
                  </a:moveTo>
                  <a:cubicBezTo>
                    <a:pt x="843" y="1"/>
                    <a:pt x="145" y="632"/>
                    <a:pt x="79" y="1474"/>
                  </a:cubicBezTo>
                  <a:cubicBezTo>
                    <a:pt x="0" y="2356"/>
                    <a:pt x="655" y="3124"/>
                    <a:pt x="1537" y="3203"/>
                  </a:cubicBezTo>
                  <a:cubicBezTo>
                    <a:pt x="1581" y="3206"/>
                    <a:pt x="1624" y="3208"/>
                    <a:pt x="1667" y="3208"/>
                  </a:cubicBezTo>
                  <a:cubicBezTo>
                    <a:pt x="2501" y="3208"/>
                    <a:pt x="3200" y="2574"/>
                    <a:pt x="3275" y="1736"/>
                  </a:cubicBezTo>
                  <a:cubicBezTo>
                    <a:pt x="3345" y="854"/>
                    <a:pt x="2690" y="77"/>
                    <a:pt x="1808" y="7"/>
                  </a:cubicBezTo>
                  <a:cubicBezTo>
                    <a:pt x="1760" y="3"/>
                    <a:pt x="1712" y="1"/>
                    <a:pt x="1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7"/>
            <p:cNvSpPr/>
            <p:nvPr/>
          </p:nvSpPr>
          <p:spPr>
            <a:xfrm>
              <a:off x="-627325" y="3082075"/>
              <a:ext cx="23175" cy="22925"/>
            </a:xfrm>
            <a:custGeom>
              <a:avLst/>
              <a:gdLst/>
              <a:ahLst/>
              <a:cxnLst/>
              <a:rect l="l" t="t" r="r" b="b"/>
              <a:pathLst>
                <a:path w="927" h="917" extrusionOk="0">
                  <a:moveTo>
                    <a:pt x="464" y="0"/>
                  </a:moveTo>
                  <a:cubicBezTo>
                    <a:pt x="210" y="0"/>
                    <a:pt x="1" y="210"/>
                    <a:pt x="1" y="463"/>
                  </a:cubicBezTo>
                  <a:cubicBezTo>
                    <a:pt x="1" y="707"/>
                    <a:pt x="210" y="917"/>
                    <a:pt x="464" y="917"/>
                  </a:cubicBezTo>
                  <a:cubicBezTo>
                    <a:pt x="717" y="917"/>
                    <a:pt x="926" y="707"/>
                    <a:pt x="926" y="463"/>
                  </a:cubicBezTo>
                  <a:cubicBezTo>
                    <a:pt x="926" y="210"/>
                    <a:pt x="717" y="0"/>
                    <a:pt x="4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7"/>
            <p:cNvSpPr/>
            <p:nvPr/>
          </p:nvSpPr>
          <p:spPr>
            <a:xfrm>
              <a:off x="-647625" y="3197750"/>
              <a:ext cx="20125" cy="20325"/>
            </a:xfrm>
            <a:custGeom>
              <a:avLst/>
              <a:gdLst/>
              <a:ahLst/>
              <a:cxnLst/>
              <a:rect l="l" t="t" r="r" b="b"/>
              <a:pathLst>
                <a:path w="805" h="813" extrusionOk="0">
                  <a:moveTo>
                    <a:pt x="417" y="1"/>
                  </a:moveTo>
                  <a:cubicBezTo>
                    <a:pt x="413" y="1"/>
                    <a:pt x="408" y="1"/>
                    <a:pt x="403" y="1"/>
                  </a:cubicBezTo>
                  <a:cubicBezTo>
                    <a:pt x="184" y="1"/>
                    <a:pt x="1" y="175"/>
                    <a:pt x="1" y="411"/>
                  </a:cubicBezTo>
                  <a:cubicBezTo>
                    <a:pt x="1" y="630"/>
                    <a:pt x="176" y="813"/>
                    <a:pt x="403" y="813"/>
                  </a:cubicBezTo>
                  <a:cubicBezTo>
                    <a:pt x="621" y="813"/>
                    <a:pt x="804" y="638"/>
                    <a:pt x="804" y="411"/>
                  </a:cubicBezTo>
                  <a:cubicBezTo>
                    <a:pt x="804" y="181"/>
                    <a:pt x="629" y="1"/>
                    <a:pt x="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7"/>
            <p:cNvSpPr/>
            <p:nvPr/>
          </p:nvSpPr>
          <p:spPr>
            <a:xfrm>
              <a:off x="-842100" y="3235750"/>
              <a:ext cx="36475" cy="36700"/>
            </a:xfrm>
            <a:custGeom>
              <a:avLst/>
              <a:gdLst/>
              <a:ahLst/>
              <a:cxnLst/>
              <a:rect l="l" t="t" r="r" b="b"/>
              <a:pathLst>
                <a:path w="1459" h="1468" extrusionOk="0">
                  <a:moveTo>
                    <a:pt x="725" y="0"/>
                  </a:moveTo>
                  <a:cubicBezTo>
                    <a:pt x="323" y="0"/>
                    <a:pt x="0" y="323"/>
                    <a:pt x="0" y="734"/>
                  </a:cubicBezTo>
                  <a:cubicBezTo>
                    <a:pt x="0" y="1135"/>
                    <a:pt x="323" y="1467"/>
                    <a:pt x="725" y="1467"/>
                  </a:cubicBezTo>
                  <a:cubicBezTo>
                    <a:pt x="1135" y="1467"/>
                    <a:pt x="1458" y="1135"/>
                    <a:pt x="1458" y="734"/>
                  </a:cubicBezTo>
                  <a:cubicBezTo>
                    <a:pt x="1458" y="332"/>
                    <a:pt x="1135" y="0"/>
                    <a:pt x="7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7"/>
            <p:cNvSpPr/>
            <p:nvPr/>
          </p:nvSpPr>
          <p:spPr>
            <a:xfrm>
              <a:off x="-204500" y="2934075"/>
              <a:ext cx="52850" cy="52850"/>
            </a:xfrm>
            <a:custGeom>
              <a:avLst/>
              <a:gdLst/>
              <a:ahLst/>
              <a:cxnLst/>
              <a:rect l="l" t="t" r="r" b="b"/>
              <a:pathLst>
                <a:path w="2114" h="2114" extrusionOk="0">
                  <a:moveTo>
                    <a:pt x="1057" y="0"/>
                  </a:moveTo>
                  <a:cubicBezTo>
                    <a:pt x="481" y="0"/>
                    <a:pt x="1" y="480"/>
                    <a:pt x="1" y="1057"/>
                  </a:cubicBezTo>
                  <a:cubicBezTo>
                    <a:pt x="1" y="1633"/>
                    <a:pt x="481" y="2113"/>
                    <a:pt x="1057" y="2113"/>
                  </a:cubicBezTo>
                  <a:cubicBezTo>
                    <a:pt x="1634" y="2113"/>
                    <a:pt x="2114" y="1642"/>
                    <a:pt x="2114" y="1057"/>
                  </a:cubicBezTo>
                  <a:cubicBezTo>
                    <a:pt x="2114" y="463"/>
                    <a:pt x="1634" y="0"/>
                    <a:pt x="10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7"/>
            <p:cNvSpPr/>
            <p:nvPr/>
          </p:nvSpPr>
          <p:spPr>
            <a:xfrm>
              <a:off x="-131150" y="2901150"/>
              <a:ext cx="46300" cy="43600"/>
            </a:xfrm>
            <a:custGeom>
              <a:avLst/>
              <a:gdLst/>
              <a:ahLst/>
              <a:cxnLst/>
              <a:rect l="l" t="t" r="r" b="b"/>
              <a:pathLst>
                <a:path w="1852" h="1744" extrusionOk="0">
                  <a:moveTo>
                    <a:pt x="933" y="0"/>
                  </a:moveTo>
                  <a:cubicBezTo>
                    <a:pt x="896" y="0"/>
                    <a:pt x="859" y="3"/>
                    <a:pt x="821" y="7"/>
                  </a:cubicBezTo>
                  <a:cubicBezTo>
                    <a:pt x="341" y="68"/>
                    <a:pt x="1" y="505"/>
                    <a:pt x="62" y="977"/>
                  </a:cubicBezTo>
                  <a:cubicBezTo>
                    <a:pt x="118" y="1419"/>
                    <a:pt x="494" y="1743"/>
                    <a:pt x="928" y="1743"/>
                  </a:cubicBezTo>
                  <a:cubicBezTo>
                    <a:pt x="965" y="1743"/>
                    <a:pt x="1002" y="1741"/>
                    <a:pt x="1040" y="1736"/>
                  </a:cubicBezTo>
                  <a:cubicBezTo>
                    <a:pt x="1511" y="1684"/>
                    <a:pt x="1852" y="1247"/>
                    <a:pt x="1799" y="767"/>
                  </a:cubicBezTo>
                  <a:cubicBezTo>
                    <a:pt x="1743" y="324"/>
                    <a:pt x="1368" y="0"/>
                    <a:pt x="9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7"/>
            <p:cNvSpPr/>
            <p:nvPr/>
          </p:nvSpPr>
          <p:spPr>
            <a:xfrm>
              <a:off x="-269750" y="2962525"/>
              <a:ext cx="43450" cy="40900"/>
            </a:xfrm>
            <a:custGeom>
              <a:avLst/>
              <a:gdLst/>
              <a:ahLst/>
              <a:cxnLst/>
              <a:rect l="l" t="t" r="r" b="b"/>
              <a:pathLst>
                <a:path w="1738" h="1636" extrusionOk="0">
                  <a:moveTo>
                    <a:pt x="871" y="0"/>
                  </a:moveTo>
                  <a:cubicBezTo>
                    <a:pt x="458" y="0"/>
                    <a:pt x="109" y="301"/>
                    <a:pt x="53" y="722"/>
                  </a:cubicBezTo>
                  <a:cubicBezTo>
                    <a:pt x="0" y="1167"/>
                    <a:pt x="315" y="1578"/>
                    <a:pt x="769" y="1630"/>
                  </a:cubicBezTo>
                  <a:cubicBezTo>
                    <a:pt x="801" y="1634"/>
                    <a:pt x="833" y="1636"/>
                    <a:pt x="866" y="1636"/>
                  </a:cubicBezTo>
                  <a:cubicBezTo>
                    <a:pt x="1272" y="1636"/>
                    <a:pt x="1628" y="1335"/>
                    <a:pt x="1677" y="914"/>
                  </a:cubicBezTo>
                  <a:cubicBezTo>
                    <a:pt x="1738" y="469"/>
                    <a:pt x="1415" y="58"/>
                    <a:pt x="969" y="6"/>
                  </a:cubicBezTo>
                  <a:cubicBezTo>
                    <a:pt x="936" y="2"/>
                    <a:pt x="903" y="0"/>
                    <a:pt x="8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7"/>
            <p:cNvSpPr/>
            <p:nvPr/>
          </p:nvSpPr>
          <p:spPr>
            <a:xfrm>
              <a:off x="-187025" y="3019425"/>
              <a:ext cx="21850" cy="21850"/>
            </a:xfrm>
            <a:custGeom>
              <a:avLst/>
              <a:gdLst/>
              <a:ahLst/>
              <a:cxnLst/>
              <a:rect l="l" t="t" r="r" b="b"/>
              <a:pathLst>
                <a:path w="874" h="874" extrusionOk="0">
                  <a:moveTo>
                    <a:pt x="437" y="0"/>
                  </a:moveTo>
                  <a:cubicBezTo>
                    <a:pt x="193" y="0"/>
                    <a:pt x="0" y="192"/>
                    <a:pt x="0" y="437"/>
                  </a:cubicBezTo>
                  <a:cubicBezTo>
                    <a:pt x="0" y="672"/>
                    <a:pt x="193" y="873"/>
                    <a:pt x="437" y="873"/>
                  </a:cubicBezTo>
                  <a:cubicBezTo>
                    <a:pt x="673" y="873"/>
                    <a:pt x="874" y="672"/>
                    <a:pt x="874" y="437"/>
                  </a:cubicBezTo>
                  <a:cubicBezTo>
                    <a:pt x="874" y="192"/>
                    <a:pt x="690" y="9"/>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7"/>
            <p:cNvSpPr/>
            <p:nvPr/>
          </p:nvSpPr>
          <p:spPr>
            <a:xfrm>
              <a:off x="-322800" y="3007400"/>
              <a:ext cx="36700" cy="36500"/>
            </a:xfrm>
            <a:custGeom>
              <a:avLst/>
              <a:gdLst/>
              <a:ahLst/>
              <a:cxnLst/>
              <a:rect l="l" t="t" r="r" b="b"/>
              <a:pathLst>
                <a:path w="1468" h="1460" extrusionOk="0">
                  <a:moveTo>
                    <a:pt x="734" y="1"/>
                  </a:moveTo>
                  <a:cubicBezTo>
                    <a:pt x="332" y="1"/>
                    <a:pt x="0" y="324"/>
                    <a:pt x="0" y="734"/>
                  </a:cubicBezTo>
                  <a:cubicBezTo>
                    <a:pt x="0" y="1136"/>
                    <a:pt x="332" y="1459"/>
                    <a:pt x="734" y="1459"/>
                  </a:cubicBezTo>
                  <a:cubicBezTo>
                    <a:pt x="1136" y="1459"/>
                    <a:pt x="1467" y="1136"/>
                    <a:pt x="1467" y="734"/>
                  </a:cubicBezTo>
                  <a:cubicBezTo>
                    <a:pt x="1467" y="324"/>
                    <a:pt x="1136"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7"/>
            <p:cNvSpPr/>
            <p:nvPr/>
          </p:nvSpPr>
          <p:spPr>
            <a:xfrm>
              <a:off x="-256225" y="2161525"/>
              <a:ext cx="25775" cy="25575"/>
            </a:xfrm>
            <a:custGeom>
              <a:avLst/>
              <a:gdLst/>
              <a:ahLst/>
              <a:cxnLst/>
              <a:rect l="l" t="t" r="r" b="b"/>
              <a:pathLst>
                <a:path w="1031" h="1023" extrusionOk="0">
                  <a:moveTo>
                    <a:pt x="516" y="1"/>
                  </a:moveTo>
                  <a:cubicBezTo>
                    <a:pt x="236" y="1"/>
                    <a:pt x="1" y="228"/>
                    <a:pt x="1" y="516"/>
                  </a:cubicBezTo>
                  <a:cubicBezTo>
                    <a:pt x="1" y="795"/>
                    <a:pt x="236" y="1022"/>
                    <a:pt x="516" y="1022"/>
                  </a:cubicBezTo>
                  <a:cubicBezTo>
                    <a:pt x="804" y="1022"/>
                    <a:pt x="1031" y="795"/>
                    <a:pt x="1031" y="516"/>
                  </a:cubicBezTo>
                  <a:cubicBezTo>
                    <a:pt x="1031" y="228"/>
                    <a:pt x="804" y="1"/>
                    <a:pt x="5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7"/>
            <p:cNvSpPr/>
            <p:nvPr/>
          </p:nvSpPr>
          <p:spPr>
            <a:xfrm>
              <a:off x="-175900" y="2145175"/>
              <a:ext cx="36700" cy="36475"/>
            </a:xfrm>
            <a:custGeom>
              <a:avLst/>
              <a:gdLst/>
              <a:ahLst/>
              <a:cxnLst/>
              <a:rect l="l" t="t" r="r" b="b"/>
              <a:pathLst>
                <a:path w="1468" h="1459" extrusionOk="0">
                  <a:moveTo>
                    <a:pt x="734" y="0"/>
                  </a:moveTo>
                  <a:cubicBezTo>
                    <a:pt x="333" y="0"/>
                    <a:pt x="1" y="323"/>
                    <a:pt x="1" y="733"/>
                  </a:cubicBezTo>
                  <a:cubicBezTo>
                    <a:pt x="1" y="1135"/>
                    <a:pt x="333" y="1458"/>
                    <a:pt x="734" y="1458"/>
                  </a:cubicBezTo>
                  <a:cubicBezTo>
                    <a:pt x="1136" y="1458"/>
                    <a:pt x="1468" y="1135"/>
                    <a:pt x="1468" y="733"/>
                  </a:cubicBezTo>
                  <a:cubicBezTo>
                    <a:pt x="1468" y="323"/>
                    <a:pt x="1136"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7"/>
            <p:cNvSpPr/>
            <p:nvPr/>
          </p:nvSpPr>
          <p:spPr>
            <a:xfrm>
              <a:off x="-238550" y="2059375"/>
              <a:ext cx="49150" cy="49150"/>
            </a:xfrm>
            <a:custGeom>
              <a:avLst/>
              <a:gdLst/>
              <a:ahLst/>
              <a:cxnLst/>
              <a:rect l="l" t="t" r="r" b="b"/>
              <a:pathLst>
                <a:path w="1966" h="1966" extrusionOk="0">
                  <a:moveTo>
                    <a:pt x="979" y="0"/>
                  </a:moveTo>
                  <a:cubicBezTo>
                    <a:pt x="437" y="0"/>
                    <a:pt x="1" y="437"/>
                    <a:pt x="1" y="987"/>
                  </a:cubicBezTo>
                  <a:cubicBezTo>
                    <a:pt x="1" y="1529"/>
                    <a:pt x="437" y="1965"/>
                    <a:pt x="979" y="1965"/>
                  </a:cubicBezTo>
                  <a:cubicBezTo>
                    <a:pt x="1529" y="1965"/>
                    <a:pt x="1965" y="1529"/>
                    <a:pt x="1965" y="987"/>
                  </a:cubicBezTo>
                  <a:cubicBezTo>
                    <a:pt x="1965" y="437"/>
                    <a:pt x="1529" y="0"/>
                    <a:pt x="9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7"/>
            <p:cNvSpPr/>
            <p:nvPr/>
          </p:nvSpPr>
          <p:spPr>
            <a:xfrm>
              <a:off x="-331100" y="2052600"/>
              <a:ext cx="29925" cy="30150"/>
            </a:xfrm>
            <a:custGeom>
              <a:avLst/>
              <a:gdLst/>
              <a:ahLst/>
              <a:cxnLst/>
              <a:rect l="l" t="t" r="r" b="b"/>
              <a:pathLst>
                <a:path w="1197" h="1206" extrusionOk="0">
                  <a:moveTo>
                    <a:pt x="594" y="1"/>
                  </a:moveTo>
                  <a:cubicBezTo>
                    <a:pt x="271" y="1"/>
                    <a:pt x="1" y="271"/>
                    <a:pt x="1" y="603"/>
                  </a:cubicBezTo>
                  <a:cubicBezTo>
                    <a:pt x="1" y="926"/>
                    <a:pt x="271" y="1206"/>
                    <a:pt x="594" y="1206"/>
                  </a:cubicBezTo>
                  <a:cubicBezTo>
                    <a:pt x="926" y="1206"/>
                    <a:pt x="1197" y="926"/>
                    <a:pt x="1197" y="603"/>
                  </a:cubicBezTo>
                  <a:cubicBezTo>
                    <a:pt x="1197" y="271"/>
                    <a:pt x="926" y="1"/>
                    <a:pt x="5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7"/>
            <p:cNvSpPr/>
            <p:nvPr/>
          </p:nvSpPr>
          <p:spPr>
            <a:xfrm>
              <a:off x="-281975" y="2026625"/>
              <a:ext cx="27300" cy="27325"/>
            </a:xfrm>
            <a:custGeom>
              <a:avLst/>
              <a:gdLst/>
              <a:ahLst/>
              <a:cxnLst/>
              <a:rect l="l" t="t" r="r" b="b"/>
              <a:pathLst>
                <a:path w="1092" h="1093" extrusionOk="0">
                  <a:moveTo>
                    <a:pt x="542" y="1"/>
                  </a:moveTo>
                  <a:cubicBezTo>
                    <a:pt x="245" y="1"/>
                    <a:pt x="0" y="245"/>
                    <a:pt x="0" y="551"/>
                  </a:cubicBezTo>
                  <a:cubicBezTo>
                    <a:pt x="0" y="848"/>
                    <a:pt x="245" y="1092"/>
                    <a:pt x="542" y="1092"/>
                  </a:cubicBezTo>
                  <a:cubicBezTo>
                    <a:pt x="847" y="1092"/>
                    <a:pt x="1092" y="848"/>
                    <a:pt x="1092" y="551"/>
                  </a:cubicBezTo>
                  <a:cubicBezTo>
                    <a:pt x="1092" y="245"/>
                    <a:pt x="847" y="1"/>
                    <a:pt x="5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27"/>
            <p:cNvSpPr/>
            <p:nvPr/>
          </p:nvSpPr>
          <p:spPr>
            <a:xfrm>
              <a:off x="-302500" y="2106950"/>
              <a:ext cx="24475" cy="24475"/>
            </a:xfrm>
            <a:custGeom>
              <a:avLst/>
              <a:gdLst/>
              <a:ahLst/>
              <a:cxnLst/>
              <a:rect l="l" t="t" r="r" b="b"/>
              <a:pathLst>
                <a:path w="979" h="979" extrusionOk="0">
                  <a:moveTo>
                    <a:pt x="489" y="1"/>
                  </a:moveTo>
                  <a:cubicBezTo>
                    <a:pt x="219" y="1"/>
                    <a:pt x="0" y="219"/>
                    <a:pt x="0" y="490"/>
                  </a:cubicBezTo>
                  <a:cubicBezTo>
                    <a:pt x="0" y="761"/>
                    <a:pt x="219" y="979"/>
                    <a:pt x="489" y="979"/>
                  </a:cubicBezTo>
                  <a:cubicBezTo>
                    <a:pt x="760" y="979"/>
                    <a:pt x="978" y="761"/>
                    <a:pt x="978" y="490"/>
                  </a:cubicBezTo>
                  <a:cubicBezTo>
                    <a:pt x="978" y="219"/>
                    <a:pt x="760" y="1"/>
                    <a:pt x="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27"/>
            <p:cNvSpPr/>
            <p:nvPr/>
          </p:nvSpPr>
          <p:spPr>
            <a:xfrm>
              <a:off x="-121325" y="2029650"/>
              <a:ext cx="62025" cy="57300"/>
            </a:xfrm>
            <a:custGeom>
              <a:avLst/>
              <a:gdLst/>
              <a:ahLst/>
              <a:cxnLst/>
              <a:rect l="l" t="t" r="r" b="b"/>
              <a:pathLst>
                <a:path w="2481" h="2292" extrusionOk="0">
                  <a:moveTo>
                    <a:pt x="1240" y="1"/>
                  </a:moveTo>
                  <a:cubicBezTo>
                    <a:pt x="1171" y="1"/>
                    <a:pt x="1101" y="7"/>
                    <a:pt x="1031" y="19"/>
                  </a:cubicBezTo>
                  <a:cubicBezTo>
                    <a:pt x="411" y="133"/>
                    <a:pt x="1" y="727"/>
                    <a:pt x="114" y="1347"/>
                  </a:cubicBezTo>
                  <a:cubicBezTo>
                    <a:pt x="207" y="1905"/>
                    <a:pt x="693" y="2291"/>
                    <a:pt x="1234" y="2291"/>
                  </a:cubicBezTo>
                  <a:cubicBezTo>
                    <a:pt x="1303" y="2291"/>
                    <a:pt x="1372" y="2285"/>
                    <a:pt x="1441" y="2272"/>
                  </a:cubicBezTo>
                  <a:cubicBezTo>
                    <a:pt x="2061" y="2159"/>
                    <a:pt x="2480" y="1565"/>
                    <a:pt x="2367" y="945"/>
                  </a:cubicBezTo>
                  <a:cubicBezTo>
                    <a:pt x="2266" y="387"/>
                    <a:pt x="1787" y="1"/>
                    <a:pt x="12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7"/>
            <p:cNvSpPr/>
            <p:nvPr/>
          </p:nvSpPr>
          <p:spPr>
            <a:xfrm>
              <a:off x="-405975" y="2010250"/>
              <a:ext cx="41075" cy="41075"/>
            </a:xfrm>
            <a:custGeom>
              <a:avLst/>
              <a:gdLst/>
              <a:ahLst/>
              <a:cxnLst/>
              <a:rect l="l" t="t" r="r" b="b"/>
              <a:pathLst>
                <a:path w="1643" h="1643" extrusionOk="0">
                  <a:moveTo>
                    <a:pt x="821" y="1"/>
                  </a:moveTo>
                  <a:cubicBezTo>
                    <a:pt x="367" y="1"/>
                    <a:pt x="1" y="376"/>
                    <a:pt x="1" y="822"/>
                  </a:cubicBezTo>
                  <a:cubicBezTo>
                    <a:pt x="1" y="1284"/>
                    <a:pt x="376" y="1642"/>
                    <a:pt x="821" y="1642"/>
                  </a:cubicBezTo>
                  <a:cubicBezTo>
                    <a:pt x="1284" y="1642"/>
                    <a:pt x="1642" y="1267"/>
                    <a:pt x="1642" y="822"/>
                  </a:cubicBezTo>
                  <a:cubicBezTo>
                    <a:pt x="1642" y="376"/>
                    <a:pt x="1267" y="18"/>
                    <a:pt x="8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7"/>
            <p:cNvSpPr/>
            <p:nvPr/>
          </p:nvSpPr>
          <p:spPr>
            <a:xfrm>
              <a:off x="-261475" y="2111325"/>
              <a:ext cx="39325" cy="39325"/>
            </a:xfrm>
            <a:custGeom>
              <a:avLst/>
              <a:gdLst/>
              <a:ahLst/>
              <a:cxnLst/>
              <a:rect l="l" t="t" r="r" b="b"/>
              <a:pathLst>
                <a:path w="1573" h="1573" extrusionOk="0">
                  <a:moveTo>
                    <a:pt x="787" y="1"/>
                  </a:moveTo>
                  <a:cubicBezTo>
                    <a:pt x="350" y="1"/>
                    <a:pt x="1" y="350"/>
                    <a:pt x="1" y="786"/>
                  </a:cubicBezTo>
                  <a:cubicBezTo>
                    <a:pt x="1" y="1214"/>
                    <a:pt x="350" y="1572"/>
                    <a:pt x="787" y="1572"/>
                  </a:cubicBezTo>
                  <a:cubicBezTo>
                    <a:pt x="1215" y="1572"/>
                    <a:pt x="1573" y="1214"/>
                    <a:pt x="1573" y="786"/>
                  </a:cubicBezTo>
                  <a:cubicBezTo>
                    <a:pt x="1573" y="350"/>
                    <a:pt x="1215"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7"/>
            <p:cNvSpPr/>
            <p:nvPr/>
          </p:nvSpPr>
          <p:spPr>
            <a:xfrm>
              <a:off x="-128100" y="2203850"/>
              <a:ext cx="28425" cy="28425"/>
            </a:xfrm>
            <a:custGeom>
              <a:avLst/>
              <a:gdLst/>
              <a:ahLst/>
              <a:cxnLst/>
              <a:rect l="l" t="t" r="r" b="b"/>
              <a:pathLst>
                <a:path w="1137" h="1137" extrusionOk="0">
                  <a:moveTo>
                    <a:pt x="597" y="1"/>
                  </a:moveTo>
                  <a:cubicBezTo>
                    <a:pt x="588" y="1"/>
                    <a:pt x="578" y="1"/>
                    <a:pt x="569" y="2"/>
                  </a:cubicBezTo>
                  <a:cubicBezTo>
                    <a:pt x="254" y="2"/>
                    <a:pt x="1" y="246"/>
                    <a:pt x="1" y="569"/>
                  </a:cubicBezTo>
                  <a:cubicBezTo>
                    <a:pt x="1" y="884"/>
                    <a:pt x="254" y="1137"/>
                    <a:pt x="569" y="1137"/>
                  </a:cubicBezTo>
                  <a:cubicBezTo>
                    <a:pt x="883" y="1137"/>
                    <a:pt x="1136" y="884"/>
                    <a:pt x="1136" y="569"/>
                  </a:cubicBezTo>
                  <a:cubicBezTo>
                    <a:pt x="1136" y="257"/>
                    <a:pt x="890" y="1"/>
                    <a:pt x="5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7"/>
            <p:cNvSpPr/>
            <p:nvPr/>
          </p:nvSpPr>
          <p:spPr>
            <a:xfrm>
              <a:off x="-91850" y="2106950"/>
              <a:ext cx="16400" cy="16400"/>
            </a:xfrm>
            <a:custGeom>
              <a:avLst/>
              <a:gdLst/>
              <a:ahLst/>
              <a:cxnLst/>
              <a:rect l="l" t="t" r="r" b="b"/>
              <a:pathLst>
                <a:path w="656" h="656" extrusionOk="0">
                  <a:moveTo>
                    <a:pt x="332" y="1"/>
                  </a:moveTo>
                  <a:cubicBezTo>
                    <a:pt x="149" y="1"/>
                    <a:pt x="0" y="149"/>
                    <a:pt x="0" y="324"/>
                  </a:cubicBezTo>
                  <a:cubicBezTo>
                    <a:pt x="0" y="507"/>
                    <a:pt x="149" y="656"/>
                    <a:pt x="332" y="656"/>
                  </a:cubicBezTo>
                  <a:cubicBezTo>
                    <a:pt x="507" y="656"/>
                    <a:pt x="655" y="507"/>
                    <a:pt x="655" y="324"/>
                  </a:cubicBezTo>
                  <a:cubicBezTo>
                    <a:pt x="655" y="149"/>
                    <a:pt x="507" y="1"/>
                    <a:pt x="3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7"/>
            <p:cNvSpPr/>
            <p:nvPr/>
          </p:nvSpPr>
          <p:spPr>
            <a:xfrm>
              <a:off x="-1030700" y="2370425"/>
              <a:ext cx="12450" cy="5050"/>
            </a:xfrm>
            <a:custGeom>
              <a:avLst/>
              <a:gdLst/>
              <a:ahLst/>
              <a:cxnLst/>
              <a:rect l="l" t="t" r="r" b="b"/>
              <a:pathLst>
                <a:path w="498" h="202" extrusionOk="0">
                  <a:moveTo>
                    <a:pt x="296" y="1"/>
                  </a:moveTo>
                  <a:cubicBezTo>
                    <a:pt x="193" y="1"/>
                    <a:pt x="89" y="20"/>
                    <a:pt x="0" y="62"/>
                  </a:cubicBezTo>
                  <a:lnTo>
                    <a:pt x="52" y="202"/>
                  </a:lnTo>
                  <a:cubicBezTo>
                    <a:pt x="131" y="168"/>
                    <a:pt x="221" y="149"/>
                    <a:pt x="310" y="149"/>
                  </a:cubicBezTo>
                  <a:cubicBezTo>
                    <a:pt x="359" y="149"/>
                    <a:pt x="408" y="155"/>
                    <a:pt x="454" y="167"/>
                  </a:cubicBezTo>
                  <a:lnTo>
                    <a:pt x="498" y="27"/>
                  </a:lnTo>
                  <a:cubicBezTo>
                    <a:pt x="434" y="10"/>
                    <a:pt x="365" y="1"/>
                    <a:pt x="2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2" name="Google Shape;1822;p27"/>
          <p:cNvGrpSpPr/>
          <p:nvPr/>
        </p:nvGrpSpPr>
        <p:grpSpPr>
          <a:xfrm rot="-5400000">
            <a:off x="-573951" y="-531456"/>
            <a:ext cx="1884519" cy="1886270"/>
            <a:chOff x="-2648350" y="135500"/>
            <a:chExt cx="1991250" cy="1993100"/>
          </a:xfrm>
        </p:grpSpPr>
        <p:sp>
          <p:nvSpPr>
            <p:cNvPr id="1823" name="Google Shape;1823;p27"/>
            <p:cNvSpPr/>
            <p:nvPr/>
          </p:nvSpPr>
          <p:spPr>
            <a:xfrm>
              <a:off x="-2590725" y="316250"/>
              <a:ext cx="1858525" cy="1812350"/>
            </a:xfrm>
            <a:custGeom>
              <a:avLst/>
              <a:gdLst/>
              <a:ahLst/>
              <a:cxnLst/>
              <a:rect l="l" t="t" r="r" b="b"/>
              <a:pathLst>
                <a:path w="74341" h="72494" extrusionOk="0">
                  <a:moveTo>
                    <a:pt x="27243" y="1"/>
                  </a:moveTo>
                  <a:cubicBezTo>
                    <a:pt x="22377" y="1"/>
                    <a:pt x="17663" y="2380"/>
                    <a:pt x="14827" y="6598"/>
                  </a:cubicBezTo>
                  <a:cubicBezTo>
                    <a:pt x="14198" y="5856"/>
                    <a:pt x="13412" y="5210"/>
                    <a:pt x="12513" y="4730"/>
                  </a:cubicBezTo>
                  <a:cubicBezTo>
                    <a:pt x="11356" y="4118"/>
                    <a:pt x="10114" y="3828"/>
                    <a:pt x="8889" y="3828"/>
                  </a:cubicBezTo>
                  <a:cubicBezTo>
                    <a:pt x="6094" y="3828"/>
                    <a:pt x="3390" y="5339"/>
                    <a:pt x="2000" y="7986"/>
                  </a:cubicBezTo>
                  <a:cubicBezTo>
                    <a:pt x="1" y="11793"/>
                    <a:pt x="1433" y="16491"/>
                    <a:pt x="5231" y="18499"/>
                  </a:cubicBezTo>
                  <a:cubicBezTo>
                    <a:pt x="5467" y="18630"/>
                    <a:pt x="5711" y="18735"/>
                    <a:pt x="5964" y="18831"/>
                  </a:cubicBezTo>
                  <a:cubicBezTo>
                    <a:pt x="5030" y="22263"/>
                    <a:pt x="5894" y="25904"/>
                    <a:pt x="8191" y="28523"/>
                  </a:cubicBezTo>
                  <a:cubicBezTo>
                    <a:pt x="7213" y="29527"/>
                    <a:pt x="6375" y="30680"/>
                    <a:pt x="5685" y="31963"/>
                  </a:cubicBezTo>
                  <a:cubicBezTo>
                    <a:pt x="1799" y="39333"/>
                    <a:pt x="4620" y="48457"/>
                    <a:pt x="11989" y="52343"/>
                  </a:cubicBezTo>
                  <a:cubicBezTo>
                    <a:pt x="14226" y="53530"/>
                    <a:pt x="16629" y="54088"/>
                    <a:pt x="18993" y="54088"/>
                  </a:cubicBezTo>
                  <a:cubicBezTo>
                    <a:pt x="19655" y="54088"/>
                    <a:pt x="20314" y="54044"/>
                    <a:pt x="20965" y="53958"/>
                  </a:cubicBezTo>
                  <a:lnTo>
                    <a:pt x="20965" y="53958"/>
                  </a:lnTo>
                  <a:cubicBezTo>
                    <a:pt x="19786" y="60525"/>
                    <a:pt x="22903" y="67379"/>
                    <a:pt x="29120" y="70671"/>
                  </a:cubicBezTo>
                  <a:cubicBezTo>
                    <a:pt x="31464" y="71908"/>
                    <a:pt x="33976" y="72494"/>
                    <a:pt x="36452" y="72494"/>
                  </a:cubicBezTo>
                  <a:cubicBezTo>
                    <a:pt x="42105" y="72494"/>
                    <a:pt x="47567" y="69439"/>
                    <a:pt x="50390" y="64096"/>
                  </a:cubicBezTo>
                  <a:cubicBezTo>
                    <a:pt x="51071" y="62821"/>
                    <a:pt x="51543" y="61503"/>
                    <a:pt x="51849" y="60158"/>
                  </a:cubicBezTo>
                  <a:cubicBezTo>
                    <a:pt x="52599" y="60036"/>
                    <a:pt x="53342" y="59826"/>
                    <a:pt x="54058" y="59555"/>
                  </a:cubicBezTo>
                  <a:cubicBezTo>
                    <a:pt x="54747" y="60175"/>
                    <a:pt x="55524" y="60725"/>
                    <a:pt x="56371" y="61179"/>
                  </a:cubicBezTo>
                  <a:cubicBezTo>
                    <a:pt x="58032" y="62057"/>
                    <a:pt x="59813" y="62473"/>
                    <a:pt x="61570" y="62473"/>
                  </a:cubicBezTo>
                  <a:cubicBezTo>
                    <a:pt x="65579" y="62473"/>
                    <a:pt x="69456" y="60308"/>
                    <a:pt x="71460" y="56525"/>
                  </a:cubicBezTo>
                  <a:cubicBezTo>
                    <a:pt x="74341" y="51077"/>
                    <a:pt x="72245" y="44319"/>
                    <a:pt x="66797" y="41437"/>
                  </a:cubicBezTo>
                  <a:cubicBezTo>
                    <a:pt x="66387" y="41219"/>
                    <a:pt x="65959" y="41036"/>
                    <a:pt x="65531" y="40870"/>
                  </a:cubicBezTo>
                  <a:cubicBezTo>
                    <a:pt x="66072" y="40197"/>
                    <a:pt x="66552" y="39455"/>
                    <a:pt x="66972" y="38669"/>
                  </a:cubicBezTo>
                  <a:cubicBezTo>
                    <a:pt x="70744" y="31536"/>
                    <a:pt x="68011" y="22699"/>
                    <a:pt x="60886" y="18945"/>
                  </a:cubicBezTo>
                  <a:cubicBezTo>
                    <a:pt x="60056" y="18508"/>
                    <a:pt x="59200" y="18159"/>
                    <a:pt x="58327" y="17897"/>
                  </a:cubicBezTo>
                  <a:cubicBezTo>
                    <a:pt x="58266" y="11916"/>
                    <a:pt x="55009" y="6162"/>
                    <a:pt x="49360" y="3175"/>
                  </a:cubicBezTo>
                  <a:cubicBezTo>
                    <a:pt x="46850" y="1850"/>
                    <a:pt x="44159" y="1221"/>
                    <a:pt x="41508" y="1221"/>
                  </a:cubicBezTo>
                  <a:cubicBezTo>
                    <a:pt x="39391" y="1221"/>
                    <a:pt x="37300" y="1622"/>
                    <a:pt x="35346" y="2389"/>
                  </a:cubicBezTo>
                  <a:cubicBezTo>
                    <a:pt x="34979" y="2154"/>
                    <a:pt x="34612" y="1927"/>
                    <a:pt x="34220" y="1735"/>
                  </a:cubicBezTo>
                  <a:cubicBezTo>
                    <a:pt x="31989" y="558"/>
                    <a:pt x="29599" y="1"/>
                    <a:pt x="272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7"/>
            <p:cNvSpPr/>
            <p:nvPr/>
          </p:nvSpPr>
          <p:spPr>
            <a:xfrm>
              <a:off x="-1301950" y="1843625"/>
              <a:ext cx="123575" cy="108250"/>
            </a:xfrm>
            <a:custGeom>
              <a:avLst/>
              <a:gdLst/>
              <a:ahLst/>
              <a:cxnLst/>
              <a:rect l="l" t="t" r="r" b="b"/>
              <a:pathLst>
                <a:path w="4943" h="4330" extrusionOk="0">
                  <a:moveTo>
                    <a:pt x="2475" y="0"/>
                  </a:moveTo>
                  <a:cubicBezTo>
                    <a:pt x="1694" y="0"/>
                    <a:pt x="943" y="423"/>
                    <a:pt x="559" y="1158"/>
                  </a:cubicBezTo>
                  <a:cubicBezTo>
                    <a:pt x="1" y="2215"/>
                    <a:pt x="402" y="3525"/>
                    <a:pt x="1459" y="4084"/>
                  </a:cubicBezTo>
                  <a:cubicBezTo>
                    <a:pt x="1782" y="4250"/>
                    <a:pt x="2128" y="4330"/>
                    <a:pt x="2468" y="4330"/>
                  </a:cubicBezTo>
                  <a:cubicBezTo>
                    <a:pt x="3249" y="4330"/>
                    <a:pt x="4001" y="3911"/>
                    <a:pt x="4384" y="3175"/>
                  </a:cubicBezTo>
                  <a:cubicBezTo>
                    <a:pt x="4943" y="2119"/>
                    <a:pt x="4541" y="809"/>
                    <a:pt x="3485" y="250"/>
                  </a:cubicBezTo>
                  <a:cubicBezTo>
                    <a:pt x="3161" y="81"/>
                    <a:pt x="2815" y="0"/>
                    <a:pt x="24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7"/>
            <p:cNvSpPr/>
            <p:nvPr/>
          </p:nvSpPr>
          <p:spPr>
            <a:xfrm>
              <a:off x="-1316350" y="1959950"/>
              <a:ext cx="57425" cy="50325"/>
            </a:xfrm>
            <a:custGeom>
              <a:avLst/>
              <a:gdLst/>
              <a:ahLst/>
              <a:cxnLst/>
              <a:rect l="l" t="t" r="r" b="b"/>
              <a:pathLst>
                <a:path w="2297" h="2013" extrusionOk="0">
                  <a:moveTo>
                    <a:pt x="1150" y="1"/>
                  </a:moveTo>
                  <a:cubicBezTo>
                    <a:pt x="791" y="1"/>
                    <a:pt x="443" y="193"/>
                    <a:pt x="262" y="531"/>
                  </a:cubicBezTo>
                  <a:cubicBezTo>
                    <a:pt x="0" y="1020"/>
                    <a:pt x="184" y="1631"/>
                    <a:pt x="673" y="1893"/>
                  </a:cubicBezTo>
                  <a:cubicBezTo>
                    <a:pt x="824" y="1974"/>
                    <a:pt x="987" y="2012"/>
                    <a:pt x="1147" y="2012"/>
                  </a:cubicBezTo>
                  <a:cubicBezTo>
                    <a:pt x="1506" y="2012"/>
                    <a:pt x="1854" y="1820"/>
                    <a:pt x="2035" y="1482"/>
                  </a:cubicBezTo>
                  <a:cubicBezTo>
                    <a:pt x="2297" y="993"/>
                    <a:pt x="2113" y="382"/>
                    <a:pt x="1624" y="120"/>
                  </a:cubicBezTo>
                  <a:cubicBezTo>
                    <a:pt x="1473" y="39"/>
                    <a:pt x="1310" y="1"/>
                    <a:pt x="11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27"/>
            <p:cNvSpPr/>
            <p:nvPr/>
          </p:nvSpPr>
          <p:spPr>
            <a:xfrm>
              <a:off x="-1126225" y="1904500"/>
              <a:ext cx="86250" cy="75475"/>
            </a:xfrm>
            <a:custGeom>
              <a:avLst/>
              <a:gdLst/>
              <a:ahLst/>
              <a:cxnLst/>
              <a:rect l="l" t="t" r="r" b="b"/>
              <a:pathLst>
                <a:path w="3450" h="3019" extrusionOk="0">
                  <a:moveTo>
                    <a:pt x="1734" y="1"/>
                  </a:moveTo>
                  <a:cubicBezTo>
                    <a:pt x="1191" y="1"/>
                    <a:pt x="667" y="293"/>
                    <a:pt x="393" y="810"/>
                  </a:cubicBezTo>
                  <a:cubicBezTo>
                    <a:pt x="1" y="1552"/>
                    <a:pt x="280" y="2452"/>
                    <a:pt x="1022" y="2845"/>
                  </a:cubicBezTo>
                  <a:cubicBezTo>
                    <a:pt x="1250" y="2963"/>
                    <a:pt x="1493" y="3019"/>
                    <a:pt x="1732" y="3019"/>
                  </a:cubicBezTo>
                  <a:cubicBezTo>
                    <a:pt x="2273" y="3019"/>
                    <a:pt x="2793" y="2731"/>
                    <a:pt x="3065" y="2216"/>
                  </a:cubicBezTo>
                  <a:cubicBezTo>
                    <a:pt x="3450" y="1474"/>
                    <a:pt x="3179" y="566"/>
                    <a:pt x="2437" y="173"/>
                  </a:cubicBezTo>
                  <a:cubicBezTo>
                    <a:pt x="2211" y="56"/>
                    <a:pt x="1971" y="1"/>
                    <a:pt x="17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27"/>
            <p:cNvSpPr/>
            <p:nvPr/>
          </p:nvSpPr>
          <p:spPr>
            <a:xfrm>
              <a:off x="-1000925" y="1920925"/>
              <a:ext cx="37125" cy="32550"/>
            </a:xfrm>
            <a:custGeom>
              <a:avLst/>
              <a:gdLst/>
              <a:ahLst/>
              <a:cxnLst/>
              <a:rect l="l" t="t" r="r" b="b"/>
              <a:pathLst>
                <a:path w="1485" h="1302" extrusionOk="0">
                  <a:moveTo>
                    <a:pt x="741" y="1"/>
                  </a:moveTo>
                  <a:cubicBezTo>
                    <a:pt x="503" y="1"/>
                    <a:pt x="273" y="126"/>
                    <a:pt x="158" y="345"/>
                  </a:cubicBezTo>
                  <a:cubicBezTo>
                    <a:pt x="0" y="660"/>
                    <a:pt x="114" y="1070"/>
                    <a:pt x="437" y="1227"/>
                  </a:cubicBezTo>
                  <a:cubicBezTo>
                    <a:pt x="532" y="1278"/>
                    <a:pt x="636" y="1301"/>
                    <a:pt x="738" y="1301"/>
                  </a:cubicBezTo>
                  <a:cubicBezTo>
                    <a:pt x="973" y="1301"/>
                    <a:pt x="1203" y="1176"/>
                    <a:pt x="1319" y="957"/>
                  </a:cubicBezTo>
                  <a:cubicBezTo>
                    <a:pt x="1485" y="642"/>
                    <a:pt x="1363" y="241"/>
                    <a:pt x="1048" y="75"/>
                  </a:cubicBezTo>
                  <a:cubicBezTo>
                    <a:pt x="950" y="24"/>
                    <a:pt x="845" y="1"/>
                    <a:pt x="7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7"/>
            <p:cNvSpPr/>
            <p:nvPr/>
          </p:nvSpPr>
          <p:spPr>
            <a:xfrm>
              <a:off x="-2518025" y="997325"/>
              <a:ext cx="72050" cy="63025"/>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7"/>
            <p:cNvSpPr/>
            <p:nvPr/>
          </p:nvSpPr>
          <p:spPr>
            <a:xfrm>
              <a:off x="-2648350" y="985650"/>
              <a:ext cx="71850" cy="63025"/>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27"/>
            <p:cNvSpPr/>
            <p:nvPr/>
          </p:nvSpPr>
          <p:spPr>
            <a:xfrm>
              <a:off x="-2588325" y="889175"/>
              <a:ext cx="80575" cy="70375"/>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27"/>
            <p:cNvSpPr/>
            <p:nvPr/>
          </p:nvSpPr>
          <p:spPr>
            <a:xfrm>
              <a:off x="-2558850" y="797300"/>
              <a:ext cx="28825" cy="2510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7"/>
            <p:cNvSpPr/>
            <p:nvPr/>
          </p:nvSpPr>
          <p:spPr>
            <a:xfrm>
              <a:off x="-2641800" y="864400"/>
              <a:ext cx="37575" cy="32550"/>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7"/>
            <p:cNvSpPr/>
            <p:nvPr/>
          </p:nvSpPr>
          <p:spPr>
            <a:xfrm>
              <a:off x="-2626525" y="1077750"/>
              <a:ext cx="146725" cy="128675"/>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7"/>
            <p:cNvSpPr/>
            <p:nvPr/>
          </p:nvSpPr>
          <p:spPr>
            <a:xfrm>
              <a:off x="-1730875" y="273625"/>
              <a:ext cx="66375" cy="58025"/>
            </a:xfrm>
            <a:custGeom>
              <a:avLst/>
              <a:gdLst/>
              <a:ahLst/>
              <a:cxnLst/>
              <a:rect l="l" t="t" r="r" b="b"/>
              <a:pathLst>
                <a:path w="2655" h="2321" extrusionOk="0">
                  <a:moveTo>
                    <a:pt x="1324" y="1"/>
                  </a:moveTo>
                  <a:cubicBezTo>
                    <a:pt x="910" y="1"/>
                    <a:pt x="511" y="226"/>
                    <a:pt x="306" y="619"/>
                  </a:cubicBezTo>
                  <a:cubicBezTo>
                    <a:pt x="0" y="1187"/>
                    <a:pt x="218" y="1885"/>
                    <a:pt x="786" y="2182"/>
                  </a:cubicBezTo>
                  <a:cubicBezTo>
                    <a:pt x="960" y="2276"/>
                    <a:pt x="1147" y="2321"/>
                    <a:pt x="1331" y="2321"/>
                  </a:cubicBezTo>
                  <a:cubicBezTo>
                    <a:pt x="1745" y="2321"/>
                    <a:pt x="2143" y="2095"/>
                    <a:pt x="2349" y="1702"/>
                  </a:cubicBezTo>
                  <a:cubicBezTo>
                    <a:pt x="2655" y="1134"/>
                    <a:pt x="2436" y="436"/>
                    <a:pt x="1869" y="139"/>
                  </a:cubicBezTo>
                  <a:cubicBezTo>
                    <a:pt x="1694" y="45"/>
                    <a:pt x="1507" y="1"/>
                    <a:pt x="13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7"/>
            <p:cNvSpPr/>
            <p:nvPr/>
          </p:nvSpPr>
          <p:spPr>
            <a:xfrm>
              <a:off x="-1650125" y="221275"/>
              <a:ext cx="106125" cy="92875"/>
            </a:xfrm>
            <a:custGeom>
              <a:avLst/>
              <a:gdLst/>
              <a:ahLst/>
              <a:cxnLst/>
              <a:rect l="l" t="t" r="r" b="b"/>
              <a:pathLst>
                <a:path w="4245" h="3715" extrusionOk="0">
                  <a:moveTo>
                    <a:pt x="2127" y="0"/>
                  </a:moveTo>
                  <a:cubicBezTo>
                    <a:pt x="1461" y="0"/>
                    <a:pt x="815" y="362"/>
                    <a:pt x="481" y="993"/>
                  </a:cubicBezTo>
                  <a:cubicBezTo>
                    <a:pt x="1" y="1893"/>
                    <a:pt x="350" y="3019"/>
                    <a:pt x="1258" y="3499"/>
                  </a:cubicBezTo>
                  <a:cubicBezTo>
                    <a:pt x="1532" y="3645"/>
                    <a:pt x="1827" y="3715"/>
                    <a:pt x="2119" y="3715"/>
                  </a:cubicBezTo>
                  <a:cubicBezTo>
                    <a:pt x="2784" y="3715"/>
                    <a:pt x="3430" y="3354"/>
                    <a:pt x="3764" y="2722"/>
                  </a:cubicBezTo>
                  <a:cubicBezTo>
                    <a:pt x="4244" y="1814"/>
                    <a:pt x="3895" y="696"/>
                    <a:pt x="2987" y="216"/>
                  </a:cubicBezTo>
                  <a:cubicBezTo>
                    <a:pt x="2713" y="70"/>
                    <a:pt x="2418" y="0"/>
                    <a:pt x="21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27"/>
            <p:cNvSpPr/>
            <p:nvPr/>
          </p:nvSpPr>
          <p:spPr>
            <a:xfrm>
              <a:off x="-1867975" y="183975"/>
              <a:ext cx="100450" cy="88225"/>
            </a:xfrm>
            <a:custGeom>
              <a:avLst/>
              <a:gdLst/>
              <a:ahLst/>
              <a:cxnLst/>
              <a:rect l="l" t="t" r="r" b="b"/>
              <a:pathLst>
                <a:path w="4018" h="3529" extrusionOk="0">
                  <a:moveTo>
                    <a:pt x="2004" y="1"/>
                  </a:moveTo>
                  <a:cubicBezTo>
                    <a:pt x="1375" y="1"/>
                    <a:pt x="770" y="340"/>
                    <a:pt x="455" y="940"/>
                  </a:cubicBezTo>
                  <a:cubicBezTo>
                    <a:pt x="1" y="1795"/>
                    <a:pt x="333" y="2861"/>
                    <a:pt x="1179" y="3323"/>
                  </a:cubicBezTo>
                  <a:cubicBezTo>
                    <a:pt x="1444" y="3463"/>
                    <a:pt x="1727" y="3529"/>
                    <a:pt x="2005" y="3529"/>
                  </a:cubicBezTo>
                  <a:cubicBezTo>
                    <a:pt x="2636" y="3529"/>
                    <a:pt x="3242" y="3190"/>
                    <a:pt x="3563" y="2590"/>
                  </a:cubicBezTo>
                  <a:cubicBezTo>
                    <a:pt x="4017" y="1726"/>
                    <a:pt x="3694" y="669"/>
                    <a:pt x="2830" y="206"/>
                  </a:cubicBezTo>
                  <a:cubicBezTo>
                    <a:pt x="2565" y="67"/>
                    <a:pt x="2282" y="1"/>
                    <a:pt x="20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7"/>
            <p:cNvSpPr/>
            <p:nvPr/>
          </p:nvSpPr>
          <p:spPr>
            <a:xfrm>
              <a:off x="-1753800" y="135500"/>
              <a:ext cx="63100" cy="55300"/>
            </a:xfrm>
            <a:custGeom>
              <a:avLst/>
              <a:gdLst/>
              <a:ahLst/>
              <a:cxnLst/>
              <a:rect l="l" t="t" r="r" b="b"/>
              <a:pathLst>
                <a:path w="2524" h="2212" extrusionOk="0">
                  <a:moveTo>
                    <a:pt x="1256" y="1"/>
                  </a:moveTo>
                  <a:cubicBezTo>
                    <a:pt x="859" y="1"/>
                    <a:pt x="479" y="210"/>
                    <a:pt x="280" y="591"/>
                  </a:cubicBezTo>
                  <a:cubicBezTo>
                    <a:pt x="0" y="1132"/>
                    <a:pt x="210" y="1796"/>
                    <a:pt x="743" y="2084"/>
                  </a:cubicBezTo>
                  <a:cubicBezTo>
                    <a:pt x="909" y="2170"/>
                    <a:pt x="1088" y="2211"/>
                    <a:pt x="1264" y="2211"/>
                  </a:cubicBezTo>
                  <a:cubicBezTo>
                    <a:pt x="1660" y="2211"/>
                    <a:pt x="2042" y="2002"/>
                    <a:pt x="2236" y="1621"/>
                  </a:cubicBezTo>
                  <a:cubicBezTo>
                    <a:pt x="2524" y="1080"/>
                    <a:pt x="2323" y="416"/>
                    <a:pt x="1782" y="128"/>
                  </a:cubicBezTo>
                  <a:cubicBezTo>
                    <a:pt x="1612" y="42"/>
                    <a:pt x="1432" y="1"/>
                    <a:pt x="12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27"/>
            <p:cNvSpPr/>
            <p:nvPr/>
          </p:nvSpPr>
          <p:spPr>
            <a:xfrm>
              <a:off x="-1077325" y="689700"/>
              <a:ext cx="65950" cy="58025"/>
            </a:xfrm>
            <a:custGeom>
              <a:avLst/>
              <a:gdLst/>
              <a:ahLst/>
              <a:cxnLst/>
              <a:rect l="l" t="t" r="r" b="b"/>
              <a:pathLst>
                <a:path w="2638" h="2321" extrusionOk="0">
                  <a:moveTo>
                    <a:pt x="1306" y="0"/>
                  </a:moveTo>
                  <a:cubicBezTo>
                    <a:pt x="892" y="0"/>
                    <a:pt x="494" y="226"/>
                    <a:pt x="289" y="619"/>
                  </a:cubicBezTo>
                  <a:cubicBezTo>
                    <a:pt x="0" y="1178"/>
                    <a:pt x="219" y="1885"/>
                    <a:pt x="769" y="2182"/>
                  </a:cubicBezTo>
                  <a:cubicBezTo>
                    <a:pt x="943" y="2276"/>
                    <a:pt x="1130" y="2320"/>
                    <a:pt x="1314" y="2320"/>
                  </a:cubicBezTo>
                  <a:cubicBezTo>
                    <a:pt x="1728" y="2320"/>
                    <a:pt x="2126" y="2095"/>
                    <a:pt x="2332" y="1701"/>
                  </a:cubicBezTo>
                  <a:cubicBezTo>
                    <a:pt x="2637" y="1134"/>
                    <a:pt x="2419" y="435"/>
                    <a:pt x="1851" y="139"/>
                  </a:cubicBezTo>
                  <a:cubicBezTo>
                    <a:pt x="1677" y="45"/>
                    <a:pt x="1490" y="0"/>
                    <a:pt x="13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7"/>
            <p:cNvSpPr/>
            <p:nvPr/>
          </p:nvSpPr>
          <p:spPr>
            <a:xfrm>
              <a:off x="-1002675" y="790950"/>
              <a:ext cx="28625" cy="25325"/>
            </a:xfrm>
            <a:custGeom>
              <a:avLst/>
              <a:gdLst/>
              <a:ahLst/>
              <a:cxnLst/>
              <a:rect l="l" t="t" r="r" b="b"/>
              <a:pathLst>
                <a:path w="1145" h="1013" extrusionOk="0">
                  <a:moveTo>
                    <a:pt x="573" y="1"/>
                  </a:moveTo>
                  <a:cubicBezTo>
                    <a:pt x="395" y="1"/>
                    <a:pt x="222" y="97"/>
                    <a:pt x="132" y="271"/>
                  </a:cubicBezTo>
                  <a:cubicBezTo>
                    <a:pt x="1" y="524"/>
                    <a:pt x="88" y="830"/>
                    <a:pt x="341" y="952"/>
                  </a:cubicBezTo>
                  <a:cubicBezTo>
                    <a:pt x="417" y="993"/>
                    <a:pt x="499" y="1012"/>
                    <a:pt x="580" y="1012"/>
                  </a:cubicBezTo>
                  <a:cubicBezTo>
                    <a:pt x="759" y="1012"/>
                    <a:pt x="932" y="917"/>
                    <a:pt x="1022" y="742"/>
                  </a:cubicBezTo>
                  <a:cubicBezTo>
                    <a:pt x="1144" y="498"/>
                    <a:pt x="1057" y="192"/>
                    <a:pt x="813" y="61"/>
                  </a:cubicBezTo>
                  <a:cubicBezTo>
                    <a:pt x="736" y="21"/>
                    <a:pt x="654" y="1"/>
                    <a:pt x="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7"/>
            <p:cNvSpPr/>
            <p:nvPr/>
          </p:nvSpPr>
          <p:spPr>
            <a:xfrm>
              <a:off x="-1115525" y="613675"/>
              <a:ext cx="60275" cy="52875"/>
            </a:xfrm>
            <a:custGeom>
              <a:avLst/>
              <a:gdLst/>
              <a:ahLst/>
              <a:cxnLst/>
              <a:rect l="l" t="t" r="r" b="b"/>
              <a:pathLst>
                <a:path w="2411" h="2115" extrusionOk="0">
                  <a:moveTo>
                    <a:pt x="1203" y="1"/>
                  </a:moveTo>
                  <a:cubicBezTo>
                    <a:pt x="823" y="1"/>
                    <a:pt x="459" y="203"/>
                    <a:pt x="271" y="560"/>
                  </a:cubicBezTo>
                  <a:cubicBezTo>
                    <a:pt x="0" y="1075"/>
                    <a:pt x="192" y="1721"/>
                    <a:pt x="708" y="1992"/>
                  </a:cubicBezTo>
                  <a:cubicBezTo>
                    <a:pt x="868" y="2075"/>
                    <a:pt x="1039" y="2115"/>
                    <a:pt x="1206" y="2115"/>
                  </a:cubicBezTo>
                  <a:cubicBezTo>
                    <a:pt x="1584" y="2115"/>
                    <a:pt x="1946" y="1913"/>
                    <a:pt x="2140" y="1555"/>
                  </a:cubicBezTo>
                  <a:cubicBezTo>
                    <a:pt x="2410" y="1032"/>
                    <a:pt x="2209" y="394"/>
                    <a:pt x="1703" y="123"/>
                  </a:cubicBezTo>
                  <a:cubicBezTo>
                    <a:pt x="1542" y="40"/>
                    <a:pt x="1371" y="1"/>
                    <a:pt x="12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27"/>
            <p:cNvSpPr/>
            <p:nvPr/>
          </p:nvSpPr>
          <p:spPr>
            <a:xfrm>
              <a:off x="-966650" y="702750"/>
              <a:ext cx="48925" cy="42825"/>
            </a:xfrm>
            <a:custGeom>
              <a:avLst/>
              <a:gdLst/>
              <a:ahLst/>
              <a:cxnLst/>
              <a:rect l="l" t="t" r="r" b="b"/>
              <a:pathLst>
                <a:path w="1957" h="1713" extrusionOk="0">
                  <a:moveTo>
                    <a:pt x="985" y="0"/>
                  </a:moveTo>
                  <a:cubicBezTo>
                    <a:pt x="674" y="0"/>
                    <a:pt x="371" y="168"/>
                    <a:pt x="219" y="455"/>
                  </a:cubicBezTo>
                  <a:cubicBezTo>
                    <a:pt x="0" y="874"/>
                    <a:pt x="166" y="1398"/>
                    <a:pt x="577" y="1616"/>
                  </a:cubicBezTo>
                  <a:cubicBezTo>
                    <a:pt x="703" y="1682"/>
                    <a:pt x="838" y="1713"/>
                    <a:pt x="972" y="1713"/>
                  </a:cubicBezTo>
                  <a:cubicBezTo>
                    <a:pt x="1283" y="1713"/>
                    <a:pt x="1585" y="1545"/>
                    <a:pt x="1738" y="1258"/>
                  </a:cubicBezTo>
                  <a:cubicBezTo>
                    <a:pt x="1956" y="839"/>
                    <a:pt x="1790" y="315"/>
                    <a:pt x="1380" y="97"/>
                  </a:cubicBezTo>
                  <a:cubicBezTo>
                    <a:pt x="1254" y="31"/>
                    <a:pt x="1119" y="0"/>
                    <a:pt x="9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27"/>
            <p:cNvSpPr/>
            <p:nvPr/>
          </p:nvSpPr>
          <p:spPr>
            <a:xfrm>
              <a:off x="-892875" y="1293025"/>
              <a:ext cx="91925" cy="80475"/>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27"/>
            <p:cNvSpPr/>
            <p:nvPr/>
          </p:nvSpPr>
          <p:spPr>
            <a:xfrm>
              <a:off x="-785900" y="1417000"/>
              <a:ext cx="72050" cy="63025"/>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27"/>
            <p:cNvSpPr/>
            <p:nvPr/>
          </p:nvSpPr>
          <p:spPr>
            <a:xfrm>
              <a:off x="-754925" y="1343800"/>
              <a:ext cx="31475" cy="27450"/>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7"/>
            <p:cNvSpPr/>
            <p:nvPr/>
          </p:nvSpPr>
          <p:spPr>
            <a:xfrm>
              <a:off x="-708625" y="1420000"/>
              <a:ext cx="51525" cy="45325"/>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7"/>
            <p:cNvSpPr/>
            <p:nvPr/>
          </p:nvSpPr>
          <p:spPr>
            <a:xfrm>
              <a:off x="-716725" y="1286975"/>
              <a:ext cx="57675" cy="50475"/>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27"/>
            <p:cNvSpPr/>
            <p:nvPr/>
          </p:nvSpPr>
          <p:spPr>
            <a:xfrm>
              <a:off x="-872125" y="1141475"/>
              <a:ext cx="126400" cy="110750"/>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27"/>
            <p:cNvSpPr/>
            <p:nvPr/>
          </p:nvSpPr>
          <p:spPr>
            <a:xfrm>
              <a:off x="-730900" y="1222875"/>
              <a:ext cx="31675" cy="27550"/>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7"/>
            <p:cNvSpPr/>
            <p:nvPr/>
          </p:nvSpPr>
          <p:spPr>
            <a:xfrm>
              <a:off x="-2158300" y="170350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7"/>
            <p:cNvSpPr/>
            <p:nvPr/>
          </p:nvSpPr>
          <p:spPr>
            <a:xfrm>
              <a:off x="-2263725" y="169500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7"/>
            <p:cNvSpPr/>
            <p:nvPr/>
          </p:nvSpPr>
          <p:spPr>
            <a:xfrm>
              <a:off x="-2232500" y="176065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7"/>
            <p:cNvSpPr/>
            <p:nvPr/>
          </p:nvSpPr>
          <p:spPr>
            <a:xfrm>
              <a:off x="-2354750" y="174455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7"/>
            <p:cNvSpPr/>
            <p:nvPr/>
          </p:nvSpPr>
          <p:spPr>
            <a:xfrm>
              <a:off x="-2518025" y="15894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27"/>
            <p:cNvSpPr/>
            <p:nvPr/>
          </p:nvSpPr>
          <p:spPr>
            <a:xfrm>
              <a:off x="-2384650" y="16359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5" name="Google Shape;1855;p27"/>
          <p:cNvGrpSpPr/>
          <p:nvPr/>
        </p:nvGrpSpPr>
        <p:grpSpPr>
          <a:xfrm>
            <a:off x="206652" y="4628459"/>
            <a:ext cx="197599" cy="418022"/>
            <a:chOff x="2483259" y="4724905"/>
            <a:chExt cx="228994" cy="484439"/>
          </a:xfrm>
        </p:grpSpPr>
        <p:sp>
          <p:nvSpPr>
            <p:cNvPr id="1856" name="Google Shape;1856;p27"/>
            <p:cNvSpPr/>
            <p:nvPr/>
          </p:nvSpPr>
          <p:spPr>
            <a:xfrm rot="-5400000">
              <a:off x="2472730" y="5030282"/>
              <a:ext cx="169804" cy="148746"/>
            </a:xfrm>
            <a:custGeom>
              <a:avLst/>
              <a:gdLst/>
              <a:ahLst/>
              <a:cxnLst/>
              <a:rect l="l" t="t" r="r" b="b"/>
              <a:pathLst>
                <a:path w="4943" h="4330" extrusionOk="0">
                  <a:moveTo>
                    <a:pt x="2475" y="0"/>
                  </a:moveTo>
                  <a:cubicBezTo>
                    <a:pt x="1694" y="0"/>
                    <a:pt x="943" y="423"/>
                    <a:pt x="559" y="1158"/>
                  </a:cubicBezTo>
                  <a:cubicBezTo>
                    <a:pt x="1" y="2215"/>
                    <a:pt x="402" y="3525"/>
                    <a:pt x="1459" y="4084"/>
                  </a:cubicBezTo>
                  <a:cubicBezTo>
                    <a:pt x="1782" y="4250"/>
                    <a:pt x="2128" y="4330"/>
                    <a:pt x="2468" y="4330"/>
                  </a:cubicBezTo>
                  <a:cubicBezTo>
                    <a:pt x="3249" y="4330"/>
                    <a:pt x="4001" y="3911"/>
                    <a:pt x="4384" y="3175"/>
                  </a:cubicBezTo>
                  <a:cubicBezTo>
                    <a:pt x="4943" y="2119"/>
                    <a:pt x="4541" y="809"/>
                    <a:pt x="3485" y="250"/>
                  </a:cubicBezTo>
                  <a:cubicBezTo>
                    <a:pt x="3161" y="81"/>
                    <a:pt x="2815" y="0"/>
                    <a:pt x="24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7"/>
            <p:cNvSpPr/>
            <p:nvPr/>
          </p:nvSpPr>
          <p:spPr>
            <a:xfrm rot="-5400000">
              <a:off x="2638223" y="5135315"/>
              <a:ext cx="78908" cy="69152"/>
            </a:xfrm>
            <a:custGeom>
              <a:avLst/>
              <a:gdLst/>
              <a:ahLst/>
              <a:cxnLst/>
              <a:rect l="l" t="t" r="r" b="b"/>
              <a:pathLst>
                <a:path w="2297" h="2013" extrusionOk="0">
                  <a:moveTo>
                    <a:pt x="1150" y="1"/>
                  </a:moveTo>
                  <a:cubicBezTo>
                    <a:pt x="791" y="1"/>
                    <a:pt x="443" y="193"/>
                    <a:pt x="262" y="531"/>
                  </a:cubicBezTo>
                  <a:cubicBezTo>
                    <a:pt x="0" y="1020"/>
                    <a:pt x="184" y="1631"/>
                    <a:pt x="673" y="1893"/>
                  </a:cubicBezTo>
                  <a:cubicBezTo>
                    <a:pt x="824" y="1974"/>
                    <a:pt x="987" y="2012"/>
                    <a:pt x="1147" y="2012"/>
                  </a:cubicBezTo>
                  <a:cubicBezTo>
                    <a:pt x="1506" y="2012"/>
                    <a:pt x="1854" y="1820"/>
                    <a:pt x="2035" y="1482"/>
                  </a:cubicBezTo>
                  <a:cubicBezTo>
                    <a:pt x="2297" y="993"/>
                    <a:pt x="2113" y="382"/>
                    <a:pt x="1624" y="120"/>
                  </a:cubicBezTo>
                  <a:cubicBezTo>
                    <a:pt x="1473" y="39"/>
                    <a:pt x="1310" y="1"/>
                    <a:pt x="11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7"/>
            <p:cNvSpPr/>
            <p:nvPr/>
          </p:nvSpPr>
          <p:spPr>
            <a:xfrm rot="-5400000">
              <a:off x="2559504" y="4836980"/>
              <a:ext cx="118516" cy="103710"/>
            </a:xfrm>
            <a:custGeom>
              <a:avLst/>
              <a:gdLst/>
              <a:ahLst/>
              <a:cxnLst/>
              <a:rect l="l" t="t" r="r" b="b"/>
              <a:pathLst>
                <a:path w="3450" h="3019" extrusionOk="0">
                  <a:moveTo>
                    <a:pt x="1734" y="1"/>
                  </a:moveTo>
                  <a:cubicBezTo>
                    <a:pt x="1191" y="1"/>
                    <a:pt x="667" y="293"/>
                    <a:pt x="393" y="810"/>
                  </a:cubicBezTo>
                  <a:cubicBezTo>
                    <a:pt x="1" y="1552"/>
                    <a:pt x="280" y="2452"/>
                    <a:pt x="1022" y="2845"/>
                  </a:cubicBezTo>
                  <a:cubicBezTo>
                    <a:pt x="1250" y="2963"/>
                    <a:pt x="1493" y="3019"/>
                    <a:pt x="1732" y="3019"/>
                  </a:cubicBezTo>
                  <a:cubicBezTo>
                    <a:pt x="2273" y="3019"/>
                    <a:pt x="2793" y="2731"/>
                    <a:pt x="3065" y="2216"/>
                  </a:cubicBezTo>
                  <a:cubicBezTo>
                    <a:pt x="3450" y="1474"/>
                    <a:pt x="3179" y="566"/>
                    <a:pt x="2437" y="173"/>
                  </a:cubicBezTo>
                  <a:cubicBezTo>
                    <a:pt x="2211" y="56"/>
                    <a:pt x="1971" y="1"/>
                    <a:pt x="17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27"/>
            <p:cNvSpPr/>
            <p:nvPr/>
          </p:nvSpPr>
          <p:spPr>
            <a:xfrm rot="-5400000">
              <a:off x="2586333" y="4728049"/>
              <a:ext cx="51013" cy="44727"/>
            </a:xfrm>
            <a:custGeom>
              <a:avLst/>
              <a:gdLst/>
              <a:ahLst/>
              <a:cxnLst/>
              <a:rect l="l" t="t" r="r" b="b"/>
              <a:pathLst>
                <a:path w="1485" h="1302" extrusionOk="0">
                  <a:moveTo>
                    <a:pt x="741" y="1"/>
                  </a:moveTo>
                  <a:cubicBezTo>
                    <a:pt x="503" y="1"/>
                    <a:pt x="273" y="126"/>
                    <a:pt x="158" y="345"/>
                  </a:cubicBezTo>
                  <a:cubicBezTo>
                    <a:pt x="0" y="660"/>
                    <a:pt x="114" y="1070"/>
                    <a:pt x="437" y="1227"/>
                  </a:cubicBezTo>
                  <a:cubicBezTo>
                    <a:pt x="532" y="1278"/>
                    <a:pt x="636" y="1301"/>
                    <a:pt x="738" y="1301"/>
                  </a:cubicBezTo>
                  <a:cubicBezTo>
                    <a:pt x="973" y="1301"/>
                    <a:pt x="1203" y="1176"/>
                    <a:pt x="1319" y="957"/>
                  </a:cubicBezTo>
                  <a:cubicBezTo>
                    <a:pt x="1485" y="642"/>
                    <a:pt x="1363" y="241"/>
                    <a:pt x="1048" y="75"/>
                  </a:cubicBezTo>
                  <a:cubicBezTo>
                    <a:pt x="950" y="24"/>
                    <a:pt x="845" y="1"/>
                    <a:pt x="7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0" name="Google Shape;1860;p27"/>
          <p:cNvGrpSpPr/>
          <p:nvPr/>
        </p:nvGrpSpPr>
        <p:grpSpPr>
          <a:xfrm>
            <a:off x="8299553" y="171364"/>
            <a:ext cx="528609" cy="368137"/>
            <a:chOff x="1518434" y="4303469"/>
            <a:chExt cx="465202" cy="323978"/>
          </a:xfrm>
        </p:grpSpPr>
        <p:sp>
          <p:nvSpPr>
            <p:cNvPr id="1861" name="Google Shape;1861;p27"/>
            <p:cNvSpPr/>
            <p:nvPr/>
          </p:nvSpPr>
          <p:spPr>
            <a:xfrm rot="-5400000">
              <a:off x="1718812" y="4509000"/>
              <a:ext cx="126314" cy="110581"/>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27"/>
            <p:cNvSpPr/>
            <p:nvPr/>
          </p:nvSpPr>
          <p:spPr>
            <a:xfrm rot="-5400000">
              <a:off x="1890833" y="4387650"/>
              <a:ext cx="99004" cy="86603"/>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27"/>
            <p:cNvSpPr/>
            <p:nvPr/>
          </p:nvSpPr>
          <p:spPr>
            <a:xfrm rot="-5400000">
              <a:off x="1793684" y="4397406"/>
              <a:ext cx="43250" cy="37719"/>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27"/>
            <p:cNvSpPr/>
            <p:nvPr/>
          </p:nvSpPr>
          <p:spPr>
            <a:xfrm rot="-5400000">
              <a:off x="1896896" y="4307729"/>
              <a:ext cx="70801" cy="62281"/>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27"/>
            <p:cNvSpPr/>
            <p:nvPr/>
          </p:nvSpPr>
          <p:spPr>
            <a:xfrm rot="-5400000">
              <a:off x="1713419" y="4311095"/>
              <a:ext cx="79251" cy="69358"/>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27"/>
            <p:cNvSpPr/>
            <p:nvPr/>
          </p:nvSpPr>
          <p:spPr>
            <a:xfrm rot="-5400000">
              <a:off x="1507682" y="4436001"/>
              <a:ext cx="173686" cy="152182"/>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7"/>
            <p:cNvSpPr/>
            <p:nvPr/>
          </p:nvSpPr>
          <p:spPr>
            <a:xfrm rot="-5400000">
              <a:off x="1627452" y="4364187"/>
              <a:ext cx="43525" cy="37856"/>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8" name="Google Shape;1868;p27"/>
          <p:cNvGrpSpPr/>
          <p:nvPr/>
        </p:nvGrpSpPr>
        <p:grpSpPr>
          <a:xfrm>
            <a:off x="8664442" y="3225067"/>
            <a:ext cx="289462" cy="474699"/>
            <a:chOff x="2134031" y="6310445"/>
            <a:chExt cx="335452" cy="550121"/>
          </a:xfrm>
        </p:grpSpPr>
        <p:sp>
          <p:nvSpPr>
            <p:cNvPr id="1869" name="Google Shape;1869;p27"/>
            <p:cNvSpPr/>
            <p:nvPr/>
          </p:nvSpPr>
          <p:spPr>
            <a:xfrm rot="-5400000">
              <a:off x="2287003" y="6314155"/>
              <a:ext cx="55823" cy="48403"/>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27"/>
            <p:cNvSpPr/>
            <p:nvPr/>
          </p:nvSpPr>
          <p:spPr>
            <a:xfrm rot="-5400000">
              <a:off x="2275890" y="6463262"/>
              <a:ext cx="51013" cy="44727"/>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27"/>
            <p:cNvSpPr/>
            <p:nvPr/>
          </p:nvSpPr>
          <p:spPr>
            <a:xfrm rot="-5400000">
              <a:off x="2362063" y="6360806"/>
              <a:ext cx="114600" cy="100241"/>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27"/>
            <p:cNvSpPr/>
            <p:nvPr/>
          </p:nvSpPr>
          <p:spPr>
            <a:xfrm rot="-5400000">
              <a:off x="2342190" y="6561923"/>
              <a:ext cx="79217" cy="69358"/>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7"/>
            <p:cNvSpPr/>
            <p:nvPr/>
          </p:nvSpPr>
          <p:spPr>
            <a:xfrm rot="-5400000">
              <a:off x="2124773" y="6719841"/>
              <a:ext cx="149983" cy="131467"/>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27"/>
            <p:cNvSpPr/>
            <p:nvPr/>
          </p:nvSpPr>
          <p:spPr>
            <a:xfrm rot="-5400000">
              <a:off x="2194440" y="6621971"/>
              <a:ext cx="58811" cy="51838"/>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186"/>
        <p:cNvGrpSpPr/>
        <p:nvPr/>
      </p:nvGrpSpPr>
      <p:grpSpPr>
        <a:xfrm>
          <a:off x="0" y="0"/>
          <a:ext cx="0" cy="0"/>
          <a:chOff x="0" y="0"/>
          <a:chExt cx="0" cy="0"/>
        </a:xfrm>
      </p:grpSpPr>
      <p:grpSp>
        <p:nvGrpSpPr>
          <p:cNvPr id="2187" name="Google Shape;2187;p33"/>
          <p:cNvGrpSpPr/>
          <p:nvPr/>
        </p:nvGrpSpPr>
        <p:grpSpPr>
          <a:xfrm>
            <a:off x="7795825" y="-523725"/>
            <a:ext cx="1991250" cy="1993100"/>
            <a:chOff x="-2648350" y="135500"/>
            <a:chExt cx="1991250" cy="1993100"/>
          </a:xfrm>
        </p:grpSpPr>
        <p:sp>
          <p:nvSpPr>
            <p:cNvPr id="2188" name="Google Shape;2188;p33"/>
            <p:cNvSpPr/>
            <p:nvPr/>
          </p:nvSpPr>
          <p:spPr>
            <a:xfrm>
              <a:off x="-2590725" y="316250"/>
              <a:ext cx="1858525" cy="1812350"/>
            </a:xfrm>
            <a:custGeom>
              <a:avLst/>
              <a:gdLst/>
              <a:ahLst/>
              <a:cxnLst/>
              <a:rect l="l" t="t" r="r" b="b"/>
              <a:pathLst>
                <a:path w="74341" h="72494" extrusionOk="0">
                  <a:moveTo>
                    <a:pt x="27243" y="1"/>
                  </a:moveTo>
                  <a:cubicBezTo>
                    <a:pt x="22377" y="1"/>
                    <a:pt x="17663" y="2380"/>
                    <a:pt x="14827" y="6598"/>
                  </a:cubicBezTo>
                  <a:cubicBezTo>
                    <a:pt x="14198" y="5856"/>
                    <a:pt x="13412" y="5210"/>
                    <a:pt x="12513" y="4730"/>
                  </a:cubicBezTo>
                  <a:cubicBezTo>
                    <a:pt x="11356" y="4118"/>
                    <a:pt x="10114" y="3828"/>
                    <a:pt x="8889" y="3828"/>
                  </a:cubicBezTo>
                  <a:cubicBezTo>
                    <a:pt x="6094" y="3828"/>
                    <a:pt x="3390" y="5339"/>
                    <a:pt x="2000" y="7986"/>
                  </a:cubicBezTo>
                  <a:cubicBezTo>
                    <a:pt x="1" y="11793"/>
                    <a:pt x="1433" y="16491"/>
                    <a:pt x="5231" y="18499"/>
                  </a:cubicBezTo>
                  <a:cubicBezTo>
                    <a:pt x="5467" y="18630"/>
                    <a:pt x="5711" y="18735"/>
                    <a:pt x="5964" y="18831"/>
                  </a:cubicBezTo>
                  <a:cubicBezTo>
                    <a:pt x="5030" y="22263"/>
                    <a:pt x="5894" y="25904"/>
                    <a:pt x="8191" y="28523"/>
                  </a:cubicBezTo>
                  <a:cubicBezTo>
                    <a:pt x="7213" y="29527"/>
                    <a:pt x="6375" y="30680"/>
                    <a:pt x="5685" y="31963"/>
                  </a:cubicBezTo>
                  <a:cubicBezTo>
                    <a:pt x="1799" y="39333"/>
                    <a:pt x="4620" y="48457"/>
                    <a:pt x="11989" y="52343"/>
                  </a:cubicBezTo>
                  <a:cubicBezTo>
                    <a:pt x="14226" y="53530"/>
                    <a:pt x="16629" y="54088"/>
                    <a:pt x="18993" y="54088"/>
                  </a:cubicBezTo>
                  <a:cubicBezTo>
                    <a:pt x="19655" y="54088"/>
                    <a:pt x="20314" y="54044"/>
                    <a:pt x="20965" y="53958"/>
                  </a:cubicBezTo>
                  <a:lnTo>
                    <a:pt x="20965" y="53958"/>
                  </a:lnTo>
                  <a:cubicBezTo>
                    <a:pt x="19786" y="60525"/>
                    <a:pt x="22903" y="67379"/>
                    <a:pt x="29120" y="70671"/>
                  </a:cubicBezTo>
                  <a:cubicBezTo>
                    <a:pt x="31464" y="71908"/>
                    <a:pt x="33976" y="72494"/>
                    <a:pt x="36452" y="72494"/>
                  </a:cubicBezTo>
                  <a:cubicBezTo>
                    <a:pt x="42105" y="72494"/>
                    <a:pt x="47567" y="69439"/>
                    <a:pt x="50390" y="64096"/>
                  </a:cubicBezTo>
                  <a:cubicBezTo>
                    <a:pt x="51071" y="62821"/>
                    <a:pt x="51543" y="61503"/>
                    <a:pt x="51849" y="60158"/>
                  </a:cubicBezTo>
                  <a:cubicBezTo>
                    <a:pt x="52599" y="60036"/>
                    <a:pt x="53342" y="59826"/>
                    <a:pt x="54058" y="59555"/>
                  </a:cubicBezTo>
                  <a:cubicBezTo>
                    <a:pt x="54747" y="60175"/>
                    <a:pt x="55524" y="60725"/>
                    <a:pt x="56371" y="61179"/>
                  </a:cubicBezTo>
                  <a:cubicBezTo>
                    <a:pt x="58032" y="62057"/>
                    <a:pt x="59813" y="62473"/>
                    <a:pt x="61570" y="62473"/>
                  </a:cubicBezTo>
                  <a:cubicBezTo>
                    <a:pt x="65579" y="62473"/>
                    <a:pt x="69456" y="60308"/>
                    <a:pt x="71460" y="56525"/>
                  </a:cubicBezTo>
                  <a:cubicBezTo>
                    <a:pt x="74341" y="51077"/>
                    <a:pt x="72245" y="44319"/>
                    <a:pt x="66797" y="41437"/>
                  </a:cubicBezTo>
                  <a:cubicBezTo>
                    <a:pt x="66387" y="41219"/>
                    <a:pt x="65959" y="41036"/>
                    <a:pt x="65531" y="40870"/>
                  </a:cubicBezTo>
                  <a:cubicBezTo>
                    <a:pt x="66072" y="40197"/>
                    <a:pt x="66552" y="39455"/>
                    <a:pt x="66972" y="38669"/>
                  </a:cubicBezTo>
                  <a:cubicBezTo>
                    <a:pt x="70744" y="31536"/>
                    <a:pt x="68011" y="22699"/>
                    <a:pt x="60886" y="18945"/>
                  </a:cubicBezTo>
                  <a:cubicBezTo>
                    <a:pt x="60056" y="18508"/>
                    <a:pt x="59200" y="18159"/>
                    <a:pt x="58327" y="17897"/>
                  </a:cubicBezTo>
                  <a:cubicBezTo>
                    <a:pt x="58266" y="11916"/>
                    <a:pt x="55009" y="6162"/>
                    <a:pt x="49360" y="3175"/>
                  </a:cubicBezTo>
                  <a:cubicBezTo>
                    <a:pt x="46850" y="1850"/>
                    <a:pt x="44159" y="1221"/>
                    <a:pt x="41508" y="1221"/>
                  </a:cubicBezTo>
                  <a:cubicBezTo>
                    <a:pt x="39391" y="1221"/>
                    <a:pt x="37300" y="1622"/>
                    <a:pt x="35346" y="2389"/>
                  </a:cubicBezTo>
                  <a:cubicBezTo>
                    <a:pt x="34979" y="2154"/>
                    <a:pt x="34612" y="1927"/>
                    <a:pt x="34220" y="1735"/>
                  </a:cubicBezTo>
                  <a:cubicBezTo>
                    <a:pt x="31989" y="558"/>
                    <a:pt x="29599" y="1"/>
                    <a:pt x="272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33"/>
            <p:cNvSpPr/>
            <p:nvPr/>
          </p:nvSpPr>
          <p:spPr>
            <a:xfrm>
              <a:off x="-1301950" y="1843625"/>
              <a:ext cx="123575" cy="108250"/>
            </a:xfrm>
            <a:custGeom>
              <a:avLst/>
              <a:gdLst/>
              <a:ahLst/>
              <a:cxnLst/>
              <a:rect l="l" t="t" r="r" b="b"/>
              <a:pathLst>
                <a:path w="4943" h="4330" extrusionOk="0">
                  <a:moveTo>
                    <a:pt x="2475" y="0"/>
                  </a:moveTo>
                  <a:cubicBezTo>
                    <a:pt x="1694" y="0"/>
                    <a:pt x="943" y="423"/>
                    <a:pt x="559" y="1158"/>
                  </a:cubicBezTo>
                  <a:cubicBezTo>
                    <a:pt x="1" y="2215"/>
                    <a:pt x="402" y="3525"/>
                    <a:pt x="1459" y="4084"/>
                  </a:cubicBezTo>
                  <a:cubicBezTo>
                    <a:pt x="1782" y="4250"/>
                    <a:pt x="2128" y="4330"/>
                    <a:pt x="2468" y="4330"/>
                  </a:cubicBezTo>
                  <a:cubicBezTo>
                    <a:pt x="3249" y="4330"/>
                    <a:pt x="4001" y="3911"/>
                    <a:pt x="4384" y="3175"/>
                  </a:cubicBezTo>
                  <a:cubicBezTo>
                    <a:pt x="4943" y="2119"/>
                    <a:pt x="4541" y="809"/>
                    <a:pt x="3485" y="250"/>
                  </a:cubicBezTo>
                  <a:cubicBezTo>
                    <a:pt x="3161" y="81"/>
                    <a:pt x="2815" y="0"/>
                    <a:pt x="24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33"/>
            <p:cNvSpPr/>
            <p:nvPr/>
          </p:nvSpPr>
          <p:spPr>
            <a:xfrm>
              <a:off x="-1316350" y="1959950"/>
              <a:ext cx="57425" cy="50325"/>
            </a:xfrm>
            <a:custGeom>
              <a:avLst/>
              <a:gdLst/>
              <a:ahLst/>
              <a:cxnLst/>
              <a:rect l="l" t="t" r="r" b="b"/>
              <a:pathLst>
                <a:path w="2297" h="2013" extrusionOk="0">
                  <a:moveTo>
                    <a:pt x="1150" y="1"/>
                  </a:moveTo>
                  <a:cubicBezTo>
                    <a:pt x="791" y="1"/>
                    <a:pt x="443" y="193"/>
                    <a:pt x="262" y="531"/>
                  </a:cubicBezTo>
                  <a:cubicBezTo>
                    <a:pt x="0" y="1020"/>
                    <a:pt x="184" y="1631"/>
                    <a:pt x="673" y="1893"/>
                  </a:cubicBezTo>
                  <a:cubicBezTo>
                    <a:pt x="824" y="1974"/>
                    <a:pt x="987" y="2012"/>
                    <a:pt x="1147" y="2012"/>
                  </a:cubicBezTo>
                  <a:cubicBezTo>
                    <a:pt x="1506" y="2012"/>
                    <a:pt x="1854" y="1820"/>
                    <a:pt x="2035" y="1482"/>
                  </a:cubicBezTo>
                  <a:cubicBezTo>
                    <a:pt x="2297" y="993"/>
                    <a:pt x="2113" y="382"/>
                    <a:pt x="1624" y="120"/>
                  </a:cubicBezTo>
                  <a:cubicBezTo>
                    <a:pt x="1473" y="39"/>
                    <a:pt x="1310" y="1"/>
                    <a:pt x="11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33"/>
            <p:cNvSpPr/>
            <p:nvPr/>
          </p:nvSpPr>
          <p:spPr>
            <a:xfrm>
              <a:off x="-1126225" y="1904500"/>
              <a:ext cx="86250" cy="75475"/>
            </a:xfrm>
            <a:custGeom>
              <a:avLst/>
              <a:gdLst/>
              <a:ahLst/>
              <a:cxnLst/>
              <a:rect l="l" t="t" r="r" b="b"/>
              <a:pathLst>
                <a:path w="3450" h="3019" extrusionOk="0">
                  <a:moveTo>
                    <a:pt x="1734" y="1"/>
                  </a:moveTo>
                  <a:cubicBezTo>
                    <a:pt x="1191" y="1"/>
                    <a:pt x="667" y="293"/>
                    <a:pt x="393" y="810"/>
                  </a:cubicBezTo>
                  <a:cubicBezTo>
                    <a:pt x="1" y="1552"/>
                    <a:pt x="280" y="2452"/>
                    <a:pt x="1022" y="2845"/>
                  </a:cubicBezTo>
                  <a:cubicBezTo>
                    <a:pt x="1250" y="2963"/>
                    <a:pt x="1493" y="3019"/>
                    <a:pt x="1732" y="3019"/>
                  </a:cubicBezTo>
                  <a:cubicBezTo>
                    <a:pt x="2273" y="3019"/>
                    <a:pt x="2793" y="2731"/>
                    <a:pt x="3065" y="2216"/>
                  </a:cubicBezTo>
                  <a:cubicBezTo>
                    <a:pt x="3450" y="1474"/>
                    <a:pt x="3179" y="566"/>
                    <a:pt x="2437" y="173"/>
                  </a:cubicBezTo>
                  <a:cubicBezTo>
                    <a:pt x="2211" y="56"/>
                    <a:pt x="1971" y="1"/>
                    <a:pt x="17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33"/>
            <p:cNvSpPr/>
            <p:nvPr/>
          </p:nvSpPr>
          <p:spPr>
            <a:xfrm>
              <a:off x="-1000925" y="1920925"/>
              <a:ext cx="37125" cy="32550"/>
            </a:xfrm>
            <a:custGeom>
              <a:avLst/>
              <a:gdLst/>
              <a:ahLst/>
              <a:cxnLst/>
              <a:rect l="l" t="t" r="r" b="b"/>
              <a:pathLst>
                <a:path w="1485" h="1302" extrusionOk="0">
                  <a:moveTo>
                    <a:pt x="741" y="1"/>
                  </a:moveTo>
                  <a:cubicBezTo>
                    <a:pt x="503" y="1"/>
                    <a:pt x="273" y="126"/>
                    <a:pt x="158" y="345"/>
                  </a:cubicBezTo>
                  <a:cubicBezTo>
                    <a:pt x="0" y="660"/>
                    <a:pt x="114" y="1070"/>
                    <a:pt x="437" y="1227"/>
                  </a:cubicBezTo>
                  <a:cubicBezTo>
                    <a:pt x="532" y="1278"/>
                    <a:pt x="636" y="1301"/>
                    <a:pt x="738" y="1301"/>
                  </a:cubicBezTo>
                  <a:cubicBezTo>
                    <a:pt x="973" y="1301"/>
                    <a:pt x="1203" y="1176"/>
                    <a:pt x="1319" y="957"/>
                  </a:cubicBezTo>
                  <a:cubicBezTo>
                    <a:pt x="1485" y="642"/>
                    <a:pt x="1363" y="241"/>
                    <a:pt x="1048" y="75"/>
                  </a:cubicBezTo>
                  <a:cubicBezTo>
                    <a:pt x="950" y="24"/>
                    <a:pt x="845" y="1"/>
                    <a:pt x="7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33"/>
            <p:cNvSpPr/>
            <p:nvPr/>
          </p:nvSpPr>
          <p:spPr>
            <a:xfrm>
              <a:off x="-2518025" y="997325"/>
              <a:ext cx="72050" cy="63025"/>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33"/>
            <p:cNvSpPr/>
            <p:nvPr/>
          </p:nvSpPr>
          <p:spPr>
            <a:xfrm>
              <a:off x="-2648350" y="985650"/>
              <a:ext cx="71850" cy="63025"/>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33"/>
            <p:cNvSpPr/>
            <p:nvPr/>
          </p:nvSpPr>
          <p:spPr>
            <a:xfrm>
              <a:off x="-2588325" y="889175"/>
              <a:ext cx="80575" cy="70375"/>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33"/>
            <p:cNvSpPr/>
            <p:nvPr/>
          </p:nvSpPr>
          <p:spPr>
            <a:xfrm>
              <a:off x="-2558850" y="797300"/>
              <a:ext cx="28825" cy="2510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33"/>
            <p:cNvSpPr/>
            <p:nvPr/>
          </p:nvSpPr>
          <p:spPr>
            <a:xfrm>
              <a:off x="-2641800" y="864400"/>
              <a:ext cx="37575" cy="32550"/>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33"/>
            <p:cNvSpPr/>
            <p:nvPr/>
          </p:nvSpPr>
          <p:spPr>
            <a:xfrm>
              <a:off x="-2626525" y="1077750"/>
              <a:ext cx="146725" cy="128675"/>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33"/>
            <p:cNvSpPr/>
            <p:nvPr/>
          </p:nvSpPr>
          <p:spPr>
            <a:xfrm>
              <a:off x="-1730875" y="273625"/>
              <a:ext cx="66375" cy="58025"/>
            </a:xfrm>
            <a:custGeom>
              <a:avLst/>
              <a:gdLst/>
              <a:ahLst/>
              <a:cxnLst/>
              <a:rect l="l" t="t" r="r" b="b"/>
              <a:pathLst>
                <a:path w="2655" h="2321" extrusionOk="0">
                  <a:moveTo>
                    <a:pt x="1324" y="1"/>
                  </a:moveTo>
                  <a:cubicBezTo>
                    <a:pt x="910" y="1"/>
                    <a:pt x="511" y="226"/>
                    <a:pt x="306" y="619"/>
                  </a:cubicBezTo>
                  <a:cubicBezTo>
                    <a:pt x="0" y="1187"/>
                    <a:pt x="218" y="1885"/>
                    <a:pt x="786" y="2182"/>
                  </a:cubicBezTo>
                  <a:cubicBezTo>
                    <a:pt x="960" y="2276"/>
                    <a:pt x="1147" y="2321"/>
                    <a:pt x="1331" y="2321"/>
                  </a:cubicBezTo>
                  <a:cubicBezTo>
                    <a:pt x="1745" y="2321"/>
                    <a:pt x="2143" y="2095"/>
                    <a:pt x="2349" y="1702"/>
                  </a:cubicBezTo>
                  <a:cubicBezTo>
                    <a:pt x="2655" y="1134"/>
                    <a:pt x="2436" y="436"/>
                    <a:pt x="1869" y="139"/>
                  </a:cubicBezTo>
                  <a:cubicBezTo>
                    <a:pt x="1694" y="45"/>
                    <a:pt x="1507" y="1"/>
                    <a:pt x="13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33"/>
            <p:cNvSpPr/>
            <p:nvPr/>
          </p:nvSpPr>
          <p:spPr>
            <a:xfrm>
              <a:off x="-1650125" y="221275"/>
              <a:ext cx="106125" cy="92875"/>
            </a:xfrm>
            <a:custGeom>
              <a:avLst/>
              <a:gdLst/>
              <a:ahLst/>
              <a:cxnLst/>
              <a:rect l="l" t="t" r="r" b="b"/>
              <a:pathLst>
                <a:path w="4245" h="3715" extrusionOk="0">
                  <a:moveTo>
                    <a:pt x="2127" y="0"/>
                  </a:moveTo>
                  <a:cubicBezTo>
                    <a:pt x="1461" y="0"/>
                    <a:pt x="815" y="362"/>
                    <a:pt x="481" y="993"/>
                  </a:cubicBezTo>
                  <a:cubicBezTo>
                    <a:pt x="1" y="1893"/>
                    <a:pt x="350" y="3019"/>
                    <a:pt x="1258" y="3499"/>
                  </a:cubicBezTo>
                  <a:cubicBezTo>
                    <a:pt x="1532" y="3645"/>
                    <a:pt x="1827" y="3715"/>
                    <a:pt x="2119" y="3715"/>
                  </a:cubicBezTo>
                  <a:cubicBezTo>
                    <a:pt x="2784" y="3715"/>
                    <a:pt x="3430" y="3354"/>
                    <a:pt x="3764" y="2722"/>
                  </a:cubicBezTo>
                  <a:cubicBezTo>
                    <a:pt x="4244" y="1814"/>
                    <a:pt x="3895" y="696"/>
                    <a:pt x="2987" y="216"/>
                  </a:cubicBezTo>
                  <a:cubicBezTo>
                    <a:pt x="2713" y="70"/>
                    <a:pt x="2418" y="0"/>
                    <a:pt x="21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33"/>
            <p:cNvSpPr/>
            <p:nvPr/>
          </p:nvSpPr>
          <p:spPr>
            <a:xfrm>
              <a:off x="-1867975" y="183975"/>
              <a:ext cx="100450" cy="88225"/>
            </a:xfrm>
            <a:custGeom>
              <a:avLst/>
              <a:gdLst/>
              <a:ahLst/>
              <a:cxnLst/>
              <a:rect l="l" t="t" r="r" b="b"/>
              <a:pathLst>
                <a:path w="4018" h="3529" extrusionOk="0">
                  <a:moveTo>
                    <a:pt x="2004" y="1"/>
                  </a:moveTo>
                  <a:cubicBezTo>
                    <a:pt x="1375" y="1"/>
                    <a:pt x="770" y="340"/>
                    <a:pt x="455" y="940"/>
                  </a:cubicBezTo>
                  <a:cubicBezTo>
                    <a:pt x="1" y="1795"/>
                    <a:pt x="333" y="2861"/>
                    <a:pt x="1179" y="3323"/>
                  </a:cubicBezTo>
                  <a:cubicBezTo>
                    <a:pt x="1444" y="3463"/>
                    <a:pt x="1727" y="3529"/>
                    <a:pt x="2005" y="3529"/>
                  </a:cubicBezTo>
                  <a:cubicBezTo>
                    <a:pt x="2636" y="3529"/>
                    <a:pt x="3242" y="3190"/>
                    <a:pt x="3563" y="2590"/>
                  </a:cubicBezTo>
                  <a:cubicBezTo>
                    <a:pt x="4017" y="1726"/>
                    <a:pt x="3694" y="669"/>
                    <a:pt x="2830" y="206"/>
                  </a:cubicBezTo>
                  <a:cubicBezTo>
                    <a:pt x="2565" y="67"/>
                    <a:pt x="2282" y="1"/>
                    <a:pt x="20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33"/>
            <p:cNvSpPr/>
            <p:nvPr/>
          </p:nvSpPr>
          <p:spPr>
            <a:xfrm>
              <a:off x="-1753800" y="135500"/>
              <a:ext cx="63100" cy="55300"/>
            </a:xfrm>
            <a:custGeom>
              <a:avLst/>
              <a:gdLst/>
              <a:ahLst/>
              <a:cxnLst/>
              <a:rect l="l" t="t" r="r" b="b"/>
              <a:pathLst>
                <a:path w="2524" h="2212" extrusionOk="0">
                  <a:moveTo>
                    <a:pt x="1256" y="1"/>
                  </a:moveTo>
                  <a:cubicBezTo>
                    <a:pt x="859" y="1"/>
                    <a:pt x="479" y="210"/>
                    <a:pt x="280" y="591"/>
                  </a:cubicBezTo>
                  <a:cubicBezTo>
                    <a:pt x="0" y="1132"/>
                    <a:pt x="210" y="1796"/>
                    <a:pt x="743" y="2084"/>
                  </a:cubicBezTo>
                  <a:cubicBezTo>
                    <a:pt x="909" y="2170"/>
                    <a:pt x="1088" y="2211"/>
                    <a:pt x="1264" y="2211"/>
                  </a:cubicBezTo>
                  <a:cubicBezTo>
                    <a:pt x="1660" y="2211"/>
                    <a:pt x="2042" y="2002"/>
                    <a:pt x="2236" y="1621"/>
                  </a:cubicBezTo>
                  <a:cubicBezTo>
                    <a:pt x="2524" y="1080"/>
                    <a:pt x="2323" y="416"/>
                    <a:pt x="1782" y="128"/>
                  </a:cubicBezTo>
                  <a:cubicBezTo>
                    <a:pt x="1612" y="42"/>
                    <a:pt x="1432" y="1"/>
                    <a:pt x="12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33"/>
            <p:cNvSpPr/>
            <p:nvPr/>
          </p:nvSpPr>
          <p:spPr>
            <a:xfrm>
              <a:off x="-1077325" y="689700"/>
              <a:ext cx="65950" cy="58025"/>
            </a:xfrm>
            <a:custGeom>
              <a:avLst/>
              <a:gdLst/>
              <a:ahLst/>
              <a:cxnLst/>
              <a:rect l="l" t="t" r="r" b="b"/>
              <a:pathLst>
                <a:path w="2638" h="2321" extrusionOk="0">
                  <a:moveTo>
                    <a:pt x="1306" y="0"/>
                  </a:moveTo>
                  <a:cubicBezTo>
                    <a:pt x="892" y="0"/>
                    <a:pt x="494" y="226"/>
                    <a:pt x="289" y="619"/>
                  </a:cubicBezTo>
                  <a:cubicBezTo>
                    <a:pt x="0" y="1178"/>
                    <a:pt x="219" y="1885"/>
                    <a:pt x="769" y="2182"/>
                  </a:cubicBezTo>
                  <a:cubicBezTo>
                    <a:pt x="943" y="2276"/>
                    <a:pt x="1130" y="2320"/>
                    <a:pt x="1314" y="2320"/>
                  </a:cubicBezTo>
                  <a:cubicBezTo>
                    <a:pt x="1728" y="2320"/>
                    <a:pt x="2126" y="2095"/>
                    <a:pt x="2332" y="1701"/>
                  </a:cubicBezTo>
                  <a:cubicBezTo>
                    <a:pt x="2637" y="1134"/>
                    <a:pt x="2419" y="435"/>
                    <a:pt x="1851" y="139"/>
                  </a:cubicBezTo>
                  <a:cubicBezTo>
                    <a:pt x="1677" y="45"/>
                    <a:pt x="1490" y="0"/>
                    <a:pt x="13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33"/>
            <p:cNvSpPr/>
            <p:nvPr/>
          </p:nvSpPr>
          <p:spPr>
            <a:xfrm>
              <a:off x="-1002675" y="790950"/>
              <a:ext cx="28625" cy="25325"/>
            </a:xfrm>
            <a:custGeom>
              <a:avLst/>
              <a:gdLst/>
              <a:ahLst/>
              <a:cxnLst/>
              <a:rect l="l" t="t" r="r" b="b"/>
              <a:pathLst>
                <a:path w="1145" h="1013" extrusionOk="0">
                  <a:moveTo>
                    <a:pt x="573" y="1"/>
                  </a:moveTo>
                  <a:cubicBezTo>
                    <a:pt x="395" y="1"/>
                    <a:pt x="222" y="97"/>
                    <a:pt x="132" y="271"/>
                  </a:cubicBezTo>
                  <a:cubicBezTo>
                    <a:pt x="1" y="524"/>
                    <a:pt x="88" y="830"/>
                    <a:pt x="341" y="952"/>
                  </a:cubicBezTo>
                  <a:cubicBezTo>
                    <a:pt x="417" y="993"/>
                    <a:pt x="499" y="1012"/>
                    <a:pt x="580" y="1012"/>
                  </a:cubicBezTo>
                  <a:cubicBezTo>
                    <a:pt x="759" y="1012"/>
                    <a:pt x="932" y="917"/>
                    <a:pt x="1022" y="742"/>
                  </a:cubicBezTo>
                  <a:cubicBezTo>
                    <a:pt x="1144" y="498"/>
                    <a:pt x="1057" y="192"/>
                    <a:pt x="813" y="61"/>
                  </a:cubicBezTo>
                  <a:cubicBezTo>
                    <a:pt x="736" y="21"/>
                    <a:pt x="654" y="1"/>
                    <a:pt x="5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33"/>
            <p:cNvSpPr/>
            <p:nvPr/>
          </p:nvSpPr>
          <p:spPr>
            <a:xfrm>
              <a:off x="-1115525" y="613675"/>
              <a:ext cx="60275" cy="52875"/>
            </a:xfrm>
            <a:custGeom>
              <a:avLst/>
              <a:gdLst/>
              <a:ahLst/>
              <a:cxnLst/>
              <a:rect l="l" t="t" r="r" b="b"/>
              <a:pathLst>
                <a:path w="2411" h="2115" extrusionOk="0">
                  <a:moveTo>
                    <a:pt x="1203" y="1"/>
                  </a:moveTo>
                  <a:cubicBezTo>
                    <a:pt x="823" y="1"/>
                    <a:pt x="459" y="203"/>
                    <a:pt x="271" y="560"/>
                  </a:cubicBezTo>
                  <a:cubicBezTo>
                    <a:pt x="0" y="1075"/>
                    <a:pt x="192" y="1721"/>
                    <a:pt x="708" y="1992"/>
                  </a:cubicBezTo>
                  <a:cubicBezTo>
                    <a:pt x="868" y="2075"/>
                    <a:pt x="1039" y="2115"/>
                    <a:pt x="1206" y="2115"/>
                  </a:cubicBezTo>
                  <a:cubicBezTo>
                    <a:pt x="1584" y="2115"/>
                    <a:pt x="1946" y="1913"/>
                    <a:pt x="2140" y="1555"/>
                  </a:cubicBezTo>
                  <a:cubicBezTo>
                    <a:pt x="2410" y="1032"/>
                    <a:pt x="2209" y="394"/>
                    <a:pt x="1703" y="123"/>
                  </a:cubicBezTo>
                  <a:cubicBezTo>
                    <a:pt x="1542" y="40"/>
                    <a:pt x="1371" y="1"/>
                    <a:pt x="1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33"/>
            <p:cNvSpPr/>
            <p:nvPr/>
          </p:nvSpPr>
          <p:spPr>
            <a:xfrm>
              <a:off x="-966650" y="702750"/>
              <a:ext cx="48925" cy="42825"/>
            </a:xfrm>
            <a:custGeom>
              <a:avLst/>
              <a:gdLst/>
              <a:ahLst/>
              <a:cxnLst/>
              <a:rect l="l" t="t" r="r" b="b"/>
              <a:pathLst>
                <a:path w="1957" h="1713" extrusionOk="0">
                  <a:moveTo>
                    <a:pt x="985" y="0"/>
                  </a:moveTo>
                  <a:cubicBezTo>
                    <a:pt x="674" y="0"/>
                    <a:pt x="371" y="168"/>
                    <a:pt x="219" y="455"/>
                  </a:cubicBezTo>
                  <a:cubicBezTo>
                    <a:pt x="0" y="874"/>
                    <a:pt x="166" y="1398"/>
                    <a:pt x="577" y="1616"/>
                  </a:cubicBezTo>
                  <a:cubicBezTo>
                    <a:pt x="703" y="1682"/>
                    <a:pt x="838" y="1713"/>
                    <a:pt x="972" y="1713"/>
                  </a:cubicBezTo>
                  <a:cubicBezTo>
                    <a:pt x="1283" y="1713"/>
                    <a:pt x="1585" y="1545"/>
                    <a:pt x="1738" y="1258"/>
                  </a:cubicBezTo>
                  <a:cubicBezTo>
                    <a:pt x="1956" y="839"/>
                    <a:pt x="1790" y="315"/>
                    <a:pt x="1380" y="97"/>
                  </a:cubicBezTo>
                  <a:cubicBezTo>
                    <a:pt x="1254" y="31"/>
                    <a:pt x="1119" y="0"/>
                    <a:pt x="9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33"/>
            <p:cNvSpPr/>
            <p:nvPr/>
          </p:nvSpPr>
          <p:spPr>
            <a:xfrm>
              <a:off x="-892875" y="1293025"/>
              <a:ext cx="91925" cy="80475"/>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33"/>
            <p:cNvSpPr/>
            <p:nvPr/>
          </p:nvSpPr>
          <p:spPr>
            <a:xfrm>
              <a:off x="-785900" y="1417000"/>
              <a:ext cx="72050" cy="63025"/>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33"/>
            <p:cNvSpPr/>
            <p:nvPr/>
          </p:nvSpPr>
          <p:spPr>
            <a:xfrm>
              <a:off x="-754925" y="1343800"/>
              <a:ext cx="31475" cy="27450"/>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33"/>
            <p:cNvSpPr/>
            <p:nvPr/>
          </p:nvSpPr>
          <p:spPr>
            <a:xfrm>
              <a:off x="-708625" y="1420000"/>
              <a:ext cx="51525" cy="45325"/>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33"/>
            <p:cNvSpPr/>
            <p:nvPr/>
          </p:nvSpPr>
          <p:spPr>
            <a:xfrm>
              <a:off x="-716725" y="1286975"/>
              <a:ext cx="57675" cy="50475"/>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33"/>
            <p:cNvSpPr/>
            <p:nvPr/>
          </p:nvSpPr>
          <p:spPr>
            <a:xfrm>
              <a:off x="-872125" y="1141475"/>
              <a:ext cx="126400" cy="110750"/>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33"/>
            <p:cNvSpPr/>
            <p:nvPr/>
          </p:nvSpPr>
          <p:spPr>
            <a:xfrm>
              <a:off x="-730900" y="1222875"/>
              <a:ext cx="31675" cy="27550"/>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33"/>
            <p:cNvSpPr/>
            <p:nvPr/>
          </p:nvSpPr>
          <p:spPr>
            <a:xfrm>
              <a:off x="-2158300" y="170350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33"/>
            <p:cNvSpPr/>
            <p:nvPr/>
          </p:nvSpPr>
          <p:spPr>
            <a:xfrm>
              <a:off x="-2263725" y="169500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33"/>
            <p:cNvSpPr/>
            <p:nvPr/>
          </p:nvSpPr>
          <p:spPr>
            <a:xfrm>
              <a:off x="-2232500" y="176065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33"/>
            <p:cNvSpPr/>
            <p:nvPr/>
          </p:nvSpPr>
          <p:spPr>
            <a:xfrm>
              <a:off x="-2354750" y="174455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33"/>
            <p:cNvSpPr/>
            <p:nvPr/>
          </p:nvSpPr>
          <p:spPr>
            <a:xfrm>
              <a:off x="-2518025" y="15894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33"/>
            <p:cNvSpPr/>
            <p:nvPr/>
          </p:nvSpPr>
          <p:spPr>
            <a:xfrm>
              <a:off x="-2384650" y="16359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0" name="Google Shape;2220;p33"/>
          <p:cNvGrpSpPr/>
          <p:nvPr/>
        </p:nvGrpSpPr>
        <p:grpSpPr>
          <a:xfrm>
            <a:off x="6954350" y="-461475"/>
            <a:ext cx="1358450" cy="1262200"/>
            <a:chOff x="-1413375" y="2010250"/>
            <a:chExt cx="1358450" cy="1262200"/>
          </a:xfrm>
        </p:grpSpPr>
        <p:sp>
          <p:nvSpPr>
            <p:cNvPr id="2221" name="Google Shape;2221;p33"/>
            <p:cNvSpPr/>
            <p:nvPr/>
          </p:nvSpPr>
          <p:spPr>
            <a:xfrm>
              <a:off x="-1286975" y="2028600"/>
              <a:ext cx="1232050" cy="1003075"/>
            </a:xfrm>
            <a:custGeom>
              <a:avLst/>
              <a:gdLst/>
              <a:ahLst/>
              <a:cxnLst/>
              <a:rect l="l" t="t" r="r" b="b"/>
              <a:pathLst>
                <a:path w="49282" h="40123" extrusionOk="0">
                  <a:moveTo>
                    <a:pt x="27662" y="0"/>
                  </a:moveTo>
                  <a:cubicBezTo>
                    <a:pt x="19864" y="0"/>
                    <a:pt x="13543" y="6322"/>
                    <a:pt x="13543" y="14111"/>
                  </a:cubicBezTo>
                  <a:cubicBezTo>
                    <a:pt x="13543" y="14215"/>
                    <a:pt x="13560" y="14311"/>
                    <a:pt x="13560" y="14407"/>
                  </a:cubicBezTo>
                  <a:cubicBezTo>
                    <a:pt x="12233" y="13648"/>
                    <a:pt x="10696" y="13211"/>
                    <a:pt x="9064" y="13211"/>
                  </a:cubicBezTo>
                  <a:cubicBezTo>
                    <a:pt x="4060" y="13211"/>
                    <a:pt x="0" y="17271"/>
                    <a:pt x="0" y="22266"/>
                  </a:cubicBezTo>
                  <a:cubicBezTo>
                    <a:pt x="0" y="27269"/>
                    <a:pt x="4060" y="31329"/>
                    <a:pt x="9064" y="31329"/>
                  </a:cubicBezTo>
                  <a:cubicBezTo>
                    <a:pt x="9308" y="31329"/>
                    <a:pt x="9561" y="31312"/>
                    <a:pt x="9806" y="31294"/>
                  </a:cubicBezTo>
                  <a:lnTo>
                    <a:pt x="9806" y="31294"/>
                  </a:lnTo>
                  <a:cubicBezTo>
                    <a:pt x="9788" y="31434"/>
                    <a:pt x="9788" y="31591"/>
                    <a:pt x="9788" y="31731"/>
                  </a:cubicBezTo>
                  <a:cubicBezTo>
                    <a:pt x="9788" y="36280"/>
                    <a:pt x="13482" y="39974"/>
                    <a:pt x="18031" y="39974"/>
                  </a:cubicBezTo>
                  <a:cubicBezTo>
                    <a:pt x="19978" y="39974"/>
                    <a:pt x="21750" y="39293"/>
                    <a:pt x="23165" y="38166"/>
                  </a:cubicBezTo>
                  <a:lnTo>
                    <a:pt x="23252" y="38166"/>
                  </a:lnTo>
                  <a:cubicBezTo>
                    <a:pt x="24667" y="38166"/>
                    <a:pt x="26020" y="37887"/>
                    <a:pt x="27251" y="37363"/>
                  </a:cubicBezTo>
                  <a:cubicBezTo>
                    <a:pt x="28255" y="39022"/>
                    <a:pt x="30072" y="40122"/>
                    <a:pt x="32141" y="40122"/>
                  </a:cubicBezTo>
                  <a:cubicBezTo>
                    <a:pt x="34568" y="40122"/>
                    <a:pt x="36629" y="38603"/>
                    <a:pt x="37459" y="36472"/>
                  </a:cubicBezTo>
                  <a:cubicBezTo>
                    <a:pt x="37808" y="36507"/>
                    <a:pt x="38148" y="36533"/>
                    <a:pt x="38506" y="36533"/>
                  </a:cubicBezTo>
                  <a:cubicBezTo>
                    <a:pt x="44452" y="36533"/>
                    <a:pt x="49281" y="31705"/>
                    <a:pt x="49281" y="25759"/>
                  </a:cubicBezTo>
                  <a:cubicBezTo>
                    <a:pt x="49281" y="22580"/>
                    <a:pt x="47893" y="19716"/>
                    <a:pt x="45692" y="17752"/>
                  </a:cubicBezTo>
                  <a:cubicBezTo>
                    <a:pt x="46696" y="16686"/>
                    <a:pt x="47316" y="15272"/>
                    <a:pt x="47316" y="13700"/>
                  </a:cubicBezTo>
                  <a:cubicBezTo>
                    <a:pt x="47316" y="10461"/>
                    <a:pt x="44688" y="7824"/>
                    <a:pt x="41440" y="7824"/>
                  </a:cubicBezTo>
                  <a:cubicBezTo>
                    <a:pt x="41073" y="7824"/>
                    <a:pt x="40698" y="7868"/>
                    <a:pt x="40349" y="7937"/>
                  </a:cubicBezTo>
                  <a:cubicBezTo>
                    <a:pt x="38061" y="3231"/>
                    <a:pt x="33232" y="0"/>
                    <a:pt x="27662"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33"/>
            <p:cNvSpPr/>
            <p:nvPr/>
          </p:nvSpPr>
          <p:spPr>
            <a:xfrm>
              <a:off x="-1020675" y="2309750"/>
              <a:ext cx="24700" cy="24475"/>
            </a:xfrm>
            <a:custGeom>
              <a:avLst/>
              <a:gdLst/>
              <a:ahLst/>
              <a:cxnLst/>
              <a:rect l="l" t="t" r="r" b="b"/>
              <a:pathLst>
                <a:path w="988" h="979" extrusionOk="0">
                  <a:moveTo>
                    <a:pt x="490" y="1"/>
                  </a:moveTo>
                  <a:cubicBezTo>
                    <a:pt x="219" y="1"/>
                    <a:pt x="1" y="219"/>
                    <a:pt x="1" y="490"/>
                  </a:cubicBezTo>
                  <a:cubicBezTo>
                    <a:pt x="1" y="760"/>
                    <a:pt x="219" y="979"/>
                    <a:pt x="490" y="979"/>
                  </a:cubicBezTo>
                  <a:cubicBezTo>
                    <a:pt x="769" y="979"/>
                    <a:pt x="987" y="760"/>
                    <a:pt x="987" y="490"/>
                  </a:cubicBezTo>
                  <a:cubicBezTo>
                    <a:pt x="987" y="219"/>
                    <a:pt x="769" y="1"/>
                    <a:pt x="490"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33"/>
            <p:cNvSpPr/>
            <p:nvPr/>
          </p:nvSpPr>
          <p:spPr>
            <a:xfrm>
              <a:off x="-991850" y="2247100"/>
              <a:ext cx="31225" cy="31250"/>
            </a:xfrm>
            <a:custGeom>
              <a:avLst/>
              <a:gdLst/>
              <a:ahLst/>
              <a:cxnLst/>
              <a:rect l="l" t="t" r="r" b="b"/>
              <a:pathLst>
                <a:path w="1249" h="1250" extrusionOk="0">
                  <a:moveTo>
                    <a:pt x="629" y="1"/>
                  </a:moveTo>
                  <a:cubicBezTo>
                    <a:pt x="288" y="1"/>
                    <a:pt x="0" y="271"/>
                    <a:pt x="0" y="629"/>
                  </a:cubicBezTo>
                  <a:cubicBezTo>
                    <a:pt x="0" y="961"/>
                    <a:pt x="280" y="1249"/>
                    <a:pt x="629" y="1249"/>
                  </a:cubicBezTo>
                  <a:cubicBezTo>
                    <a:pt x="969" y="1249"/>
                    <a:pt x="1249" y="979"/>
                    <a:pt x="1249" y="629"/>
                  </a:cubicBezTo>
                  <a:cubicBezTo>
                    <a:pt x="1249" y="280"/>
                    <a:pt x="969" y="1"/>
                    <a:pt x="629"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33"/>
            <p:cNvSpPr/>
            <p:nvPr/>
          </p:nvSpPr>
          <p:spPr>
            <a:xfrm>
              <a:off x="-1049050" y="2213050"/>
              <a:ext cx="47625" cy="47625"/>
            </a:xfrm>
            <a:custGeom>
              <a:avLst/>
              <a:gdLst/>
              <a:ahLst/>
              <a:cxnLst/>
              <a:rect l="l" t="t" r="r" b="b"/>
              <a:pathLst>
                <a:path w="1905" h="1905" extrusionOk="0">
                  <a:moveTo>
                    <a:pt x="952" y="1"/>
                  </a:moveTo>
                  <a:cubicBezTo>
                    <a:pt x="428" y="1"/>
                    <a:pt x="1" y="428"/>
                    <a:pt x="1" y="952"/>
                  </a:cubicBezTo>
                  <a:cubicBezTo>
                    <a:pt x="1" y="1476"/>
                    <a:pt x="428" y="1904"/>
                    <a:pt x="952" y="1904"/>
                  </a:cubicBezTo>
                  <a:cubicBezTo>
                    <a:pt x="1476" y="1904"/>
                    <a:pt x="1904" y="1476"/>
                    <a:pt x="1904" y="952"/>
                  </a:cubicBezTo>
                  <a:cubicBezTo>
                    <a:pt x="1904" y="428"/>
                    <a:pt x="1476" y="1"/>
                    <a:pt x="952"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33"/>
            <p:cNvSpPr/>
            <p:nvPr/>
          </p:nvSpPr>
          <p:spPr>
            <a:xfrm>
              <a:off x="-955175" y="2150625"/>
              <a:ext cx="58300" cy="58300"/>
            </a:xfrm>
            <a:custGeom>
              <a:avLst/>
              <a:gdLst/>
              <a:ahLst/>
              <a:cxnLst/>
              <a:rect l="l" t="t" r="r" b="b"/>
              <a:pathLst>
                <a:path w="2332" h="2332" extrusionOk="0">
                  <a:moveTo>
                    <a:pt x="1170" y="0"/>
                  </a:moveTo>
                  <a:cubicBezTo>
                    <a:pt x="524" y="0"/>
                    <a:pt x="0" y="524"/>
                    <a:pt x="0" y="1170"/>
                  </a:cubicBezTo>
                  <a:cubicBezTo>
                    <a:pt x="0" y="1808"/>
                    <a:pt x="524" y="2332"/>
                    <a:pt x="1170" y="2332"/>
                  </a:cubicBezTo>
                  <a:cubicBezTo>
                    <a:pt x="1816" y="2332"/>
                    <a:pt x="2331" y="1808"/>
                    <a:pt x="2331" y="1170"/>
                  </a:cubicBezTo>
                  <a:cubicBezTo>
                    <a:pt x="2331" y="524"/>
                    <a:pt x="1816" y="0"/>
                    <a:pt x="1170"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33"/>
            <p:cNvSpPr/>
            <p:nvPr/>
          </p:nvSpPr>
          <p:spPr>
            <a:xfrm>
              <a:off x="-1075025" y="2279625"/>
              <a:ext cx="30150" cy="30150"/>
            </a:xfrm>
            <a:custGeom>
              <a:avLst/>
              <a:gdLst/>
              <a:ahLst/>
              <a:cxnLst/>
              <a:rect l="l" t="t" r="r" b="b"/>
              <a:pathLst>
                <a:path w="1206" h="1206" extrusionOk="0">
                  <a:moveTo>
                    <a:pt x="603" y="1"/>
                  </a:moveTo>
                  <a:cubicBezTo>
                    <a:pt x="280" y="1"/>
                    <a:pt x="0" y="271"/>
                    <a:pt x="0" y="603"/>
                  </a:cubicBezTo>
                  <a:cubicBezTo>
                    <a:pt x="0" y="926"/>
                    <a:pt x="280" y="1206"/>
                    <a:pt x="603" y="1206"/>
                  </a:cubicBezTo>
                  <a:cubicBezTo>
                    <a:pt x="935" y="1206"/>
                    <a:pt x="1205" y="926"/>
                    <a:pt x="1205" y="603"/>
                  </a:cubicBezTo>
                  <a:cubicBezTo>
                    <a:pt x="1205" y="271"/>
                    <a:pt x="935" y="1"/>
                    <a:pt x="603"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33"/>
            <p:cNvSpPr/>
            <p:nvPr/>
          </p:nvSpPr>
          <p:spPr>
            <a:xfrm>
              <a:off x="-1131775" y="2252550"/>
              <a:ext cx="25775" cy="25800"/>
            </a:xfrm>
            <a:custGeom>
              <a:avLst/>
              <a:gdLst/>
              <a:ahLst/>
              <a:cxnLst/>
              <a:rect l="l" t="t" r="r" b="b"/>
              <a:pathLst>
                <a:path w="1031" h="1032" extrusionOk="0">
                  <a:moveTo>
                    <a:pt x="515" y="1"/>
                  </a:moveTo>
                  <a:cubicBezTo>
                    <a:pt x="236" y="1"/>
                    <a:pt x="0" y="237"/>
                    <a:pt x="0" y="516"/>
                  </a:cubicBezTo>
                  <a:cubicBezTo>
                    <a:pt x="0" y="804"/>
                    <a:pt x="236" y="1031"/>
                    <a:pt x="515" y="1031"/>
                  </a:cubicBezTo>
                  <a:cubicBezTo>
                    <a:pt x="804" y="1031"/>
                    <a:pt x="1031" y="804"/>
                    <a:pt x="1031" y="516"/>
                  </a:cubicBezTo>
                  <a:cubicBezTo>
                    <a:pt x="1031" y="237"/>
                    <a:pt x="786" y="1"/>
                    <a:pt x="515"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33"/>
            <p:cNvSpPr/>
            <p:nvPr/>
          </p:nvSpPr>
          <p:spPr>
            <a:xfrm>
              <a:off x="-1255775" y="2751350"/>
              <a:ext cx="46300" cy="46525"/>
            </a:xfrm>
            <a:custGeom>
              <a:avLst/>
              <a:gdLst/>
              <a:ahLst/>
              <a:cxnLst/>
              <a:rect l="l" t="t" r="r" b="b"/>
              <a:pathLst>
                <a:path w="1852" h="1861" extrusionOk="0">
                  <a:moveTo>
                    <a:pt x="926" y="1"/>
                  </a:moveTo>
                  <a:cubicBezTo>
                    <a:pt x="411" y="1"/>
                    <a:pt x="1" y="420"/>
                    <a:pt x="1" y="935"/>
                  </a:cubicBezTo>
                  <a:cubicBezTo>
                    <a:pt x="1" y="1441"/>
                    <a:pt x="411" y="1861"/>
                    <a:pt x="926" y="1861"/>
                  </a:cubicBezTo>
                  <a:cubicBezTo>
                    <a:pt x="1433" y="1861"/>
                    <a:pt x="1852" y="1441"/>
                    <a:pt x="1852" y="935"/>
                  </a:cubicBezTo>
                  <a:cubicBezTo>
                    <a:pt x="1852" y="420"/>
                    <a:pt x="1433" y="1"/>
                    <a:pt x="926"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33"/>
            <p:cNvSpPr/>
            <p:nvPr/>
          </p:nvSpPr>
          <p:spPr>
            <a:xfrm>
              <a:off x="-1346800" y="2712075"/>
              <a:ext cx="44775" cy="44750"/>
            </a:xfrm>
            <a:custGeom>
              <a:avLst/>
              <a:gdLst/>
              <a:ahLst/>
              <a:cxnLst/>
              <a:rect l="l" t="t" r="r" b="b"/>
              <a:pathLst>
                <a:path w="1791" h="1790" extrusionOk="0">
                  <a:moveTo>
                    <a:pt x="900" y="0"/>
                  </a:moveTo>
                  <a:cubicBezTo>
                    <a:pt x="402" y="0"/>
                    <a:pt x="1" y="410"/>
                    <a:pt x="1" y="899"/>
                  </a:cubicBezTo>
                  <a:cubicBezTo>
                    <a:pt x="1" y="1388"/>
                    <a:pt x="402" y="1790"/>
                    <a:pt x="900" y="1790"/>
                  </a:cubicBezTo>
                  <a:cubicBezTo>
                    <a:pt x="1389" y="1790"/>
                    <a:pt x="1791" y="1388"/>
                    <a:pt x="1791" y="899"/>
                  </a:cubicBezTo>
                  <a:cubicBezTo>
                    <a:pt x="1791" y="410"/>
                    <a:pt x="1389" y="0"/>
                    <a:pt x="900"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33"/>
            <p:cNvSpPr/>
            <p:nvPr/>
          </p:nvSpPr>
          <p:spPr>
            <a:xfrm>
              <a:off x="-1329325" y="2678000"/>
              <a:ext cx="21850" cy="21875"/>
            </a:xfrm>
            <a:custGeom>
              <a:avLst/>
              <a:gdLst/>
              <a:ahLst/>
              <a:cxnLst/>
              <a:rect l="l" t="t" r="r" b="b"/>
              <a:pathLst>
                <a:path w="874" h="875" extrusionOk="0">
                  <a:moveTo>
                    <a:pt x="437" y="1"/>
                  </a:moveTo>
                  <a:cubicBezTo>
                    <a:pt x="201" y="1"/>
                    <a:pt x="0" y="202"/>
                    <a:pt x="0" y="437"/>
                  </a:cubicBezTo>
                  <a:cubicBezTo>
                    <a:pt x="0" y="682"/>
                    <a:pt x="201" y="874"/>
                    <a:pt x="437" y="874"/>
                  </a:cubicBezTo>
                  <a:cubicBezTo>
                    <a:pt x="681" y="874"/>
                    <a:pt x="873" y="682"/>
                    <a:pt x="873" y="437"/>
                  </a:cubicBezTo>
                  <a:cubicBezTo>
                    <a:pt x="873" y="202"/>
                    <a:pt x="681" y="10"/>
                    <a:pt x="437"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33"/>
            <p:cNvSpPr/>
            <p:nvPr/>
          </p:nvSpPr>
          <p:spPr>
            <a:xfrm>
              <a:off x="-1413375" y="2718825"/>
              <a:ext cx="39325" cy="39325"/>
            </a:xfrm>
            <a:custGeom>
              <a:avLst/>
              <a:gdLst/>
              <a:ahLst/>
              <a:cxnLst/>
              <a:rect l="l" t="t" r="r" b="b"/>
              <a:pathLst>
                <a:path w="1573" h="1573" extrusionOk="0">
                  <a:moveTo>
                    <a:pt x="786" y="1"/>
                  </a:moveTo>
                  <a:cubicBezTo>
                    <a:pt x="359" y="1"/>
                    <a:pt x="1" y="359"/>
                    <a:pt x="1" y="787"/>
                  </a:cubicBezTo>
                  <a:cubicBezTo>
                    <a:pt x="1" y="1223"/>
                    <a:pt x="359" y="1572"/>
                    <a:pt x="786" y="1572"/>
                  </a:cubicBezTo>
                  <a:cubicBezTo>
                    <a:pt x="1223" y="1572"/>
                    <a:pt x="1572" y="1223"/>
                    <a:pt x="1572" y="787"/>
                  </a:cubicBezTo>
                  <a:cubicBezTo>
                    <a:pt x="1572" y="359"/>
                    <a:pt x="1223" y="1"/>
                    <a:pt x="786"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33"/>
            <p:cNvSpPr/>
            <p:nvPr/>
          </p:nvSpPr>
          <p:spPr>
            <a:xfrm>
              <a:off x="-1312950" y="2792600"/>
              <a:ext cx="22925" cy="22950"/>
            </a:xfrm>
            <a:custGeom>
              <a:avLst/>
              <a:gdLst/>
              <a:ahLst/>
              <a:cxnLst/>
              <a:rect l="l" t="t" r="r" b="b"/>
              <a:pathLst>
                <a:path w="917" h="918" extrusionOk="0">
                  <a:moveTo>
                    <a:pt x="463" y="1"/>
                  </a:moveTo>
                  <a:cubicBezTo>
                    <a:pt x="210" y="1"/>
                    <a:pt x="0" y="211"/>
                    <a:pt x="0" y="455"/>
                  </a:cubicBezTo>
                  <a:cubicBezTo>
                    <a:pt x="0" y="708"/>
                    <a:pt x="210" y="918"/>
                    <a:pt x="463" y="918"/>
                  </a:cubicBezTo>
                  <a:cubicBezTo>
                    <a:pt x="716" y="918"/>
                    <a:pt x="917" y="708"/>
                    <a:pt x="917" y="455"/>
                  </a:cubicBezTo>
                  <a:cubicBezTo>
                    <a:pt x="917" y="211"/>
                    <a:pt x="716" y="1"/>
                    <a:pt x="463"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33"/>
            <p:cNvSpPr/>
            <p:nvPr/>
          </p:nvSpPr>
          <p:spPr>
            <a:xfrm>
              <a:off x="-732300" y="3030550"/>
              <a:ext cx="39300" cy="39325"/>
            </a:xfrm>
            <a:custGeom>
              <a:avLst/>
              <a:gdLst/>
              <a:ahLst/>
              <a:cxnLst/>
              <a:rect l="l" t="t" r="r" b="b"/>
              <a:pathLst>
                <a:path w="1572" h="1573" extrusionOk="0">
                  <a:moveTo>
                    <a:pt x="786" y="0"/>
                  </a:moveTo>
                  <a:cubicBezTo>
                    <a:pt x="358" y="0"/>
                    <a:pt x="0" y="350"/>
                    <a:pt x="0" y="786"/>
                  </a:cubicBezTo>
                  <a:cubicBezTo>
                    <a:pt x="0" y="1223"/>
                    <a:pt x="358" y="1572"/>
                    <a:pt x="786" y="1572"/>
                  </a:cubicBezTo>
                  <a:cubicBezTo>
                    <a:pt x="1222" y="1572"/>
                    <a:pt x="1572" y="1223"/>
                    <a:pt x="1572" y="786"/>
                  </a:cubicBezTo>
                  <a:cubicBezTo>
                    <a:pt x="1572" y="350"/>
                    <a:pt x="1222" y="0"/>
                    <a:pt x="786"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33"/>
            <p:cNvSpPr/>
            <p:nvPr/>
          </p:nvSpPr>
          <p:spPr>
            <a:xfrm>
              <a:off x="-832725" y="3061550"/>
              <a:ext cx="39325" cy="39525"/>
            </a:xfrm>
            <a:custGeom>
              <a:avLst/>
              <a:gdLst/>
              <a:ahLst/>
              <a:cxnLst/>
              <a:rect l="l" t="t" r="r" b="b"/>
              <a:pathLst>
                <a:path w="1573" h="1581" extrusionOk="0">
                  <a:moveTo>
                    <a:pt x="786" y="0"/>
                  </a:moveTo>
                  <a:cubicBezTo>
                    <a:pt x="350" y="0"/>
                    <a:pt x="1" y="358"/>
                    <a:pt x="1" y="795"/>
                  </a:cubicBezTo>
                  <a:cubicBezTo>
                    <a:pt x="1" y="1231"/>
                    <a:pt x="350" y="1581"/>
                    <a:pt x="786" y="1581"/>
                  </a:cubicBezTo>
                  <a:cubicBezTo>
                    <a:pt x="1223" y="1581"/>
                    <a:pt x="1572" y="1231"/>
                    <a:pt x="1572" y="795"/>
                  </a:cubicBezTo>
                  <a:cubicBezTo>
                    <a:pt x="1572" y="358"/>
                    <a:pt x="1214" y="0"/>
                    <a:pt x="786"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33"/>
            <p:cNvSpPr/>
            <p:nvPr/>
          </p:nvSpPr>
          <p:spPr>
            <a:xfrm>
              <a:off x="-773125" y="3092750"/>
              <a:ext cx="57200" cy="57450"/>
            </a:xfrm>
            <a:custGeom>
              <a:avLst/>
              <a:gdLst/>
              <a:ahLst/>
              <a:cxnLst/>
              <a:rect l="l" t="t" r="r" b="b"/>
              <a:pathLst>
                <a:path w="2288" h="2298" extrusionOk="0">
                  <a:moveTo>
                    <a:pt x="1144" y="1"/>
                  </a:moveTo>
                  <a:cubicBezTo>
                    <a:pt x="515" y="1"/>
                    <a:pt x="0" y="516"/>
                    <a:pt x="0" y="1145"/>
                  </a:cubicBezTo>
                  <a:cubicBezTo>
                    <a:pt x="0" y="1782"/>
                    <a:pt x="515" y="2297"/>
                    <a:pt x="1144" y="2297"/>
                  </a:cubicBezTo>
                  <a:cubicBezTo>
                    <a:pt x="1781" y="2297"/>
                    <a:pt x="2288" y="1782"/>
                    <a:pt x="2288" y="1145"/>
                  </a:cubicBezTo>
                  <a:cubicBezTo>
                    <a:pt x="2288" y="525"/>
                    <a:pt x="1781" y="10"/>
                    <a:pt x="1144"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33"/>
            <p:cNvSpPr/>
            <p:nvPr/>
          </p:nvSpPr>
          <p:spPr>
            <a:xfrm>
              <a:off x="-846475" y="3128350"/>
              <a:ext cx="21850" cy="21850"/>
            </a:xfrm>
            <a:custGeom>
              <a:avLst/>
              <a:gdLst/>
              <a:ahLst/>
              <a:cxnLst/>
              <a:rect l="l" t="t" r="r" b="b"/>
              <a:pathLst>
                <a:path w="874" h="874" extrusionOk="0">
                  <a:moveTo>
                    <a:pt x="437" y="0"/>
                  </a:moveTo>
                  <a:cubicBezTo>
                    <a:pt x="193" y="0"/>
                    <a:pt x="0" y="192"/>
                    <a:pt x="0" y="437"/>
                  </a:cubicBezTo>
                  <a:cubicBezTo>
                    <a:pt x="0" y="673"/>
                    <a:pt x="193" y="873"/>
                    <a:pt x="437" y="873"/>
                  </a:cubicBezTo>
                  <a:cubicBezTo>
                    <a:pt x="673" y="873"/>
                    <a:pt x="874" y="673"/>
                    <a:pt x="874" y="437"/>
                  </a:cubicBezTo>
                  <a:cubicBezTo>
                    <a:pt x="874" y="192"/>
                    <a:pt x="673" y="0"/>
                    <a:pt x="437"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33"/>
            <p:cNvSpPr/>
            <p:nvPr/>
          </p:nvSpPr>
          <p:spPr>
            <a:xfrm>
              <a:off x="-695650" y="3077925"/>
              <a:ext cx="54600" cy="54600"/>
            </a:xfrm>
            <a:custGeom>
              <a:avLst/>
              <a:gdLst/>
              <a:ahLst/>
              <a:cxnLst/>
              <a:rect l="l" t="t" r="r" b="b"/>
              <a:pathLst>
                <a:path w="2184" h="2184" extrusionOk="0">
                  <a:moveTo>
                    <a:pt x="1092" y="0"/>
                  </a:moveTo>
                  <a:cubicBezTo>
                    <a:pt x="490" y="0"/>
                    <a:pt x="1" y="498"/>
                    <a:pt x="1" y="1092"/>
                  </a:cubicBezTo>
                  <a:cubicBezTo>
                    <a:pt x="1" y="1694"/>
                    <a:pt x="490" y="2183"/>
                    <a:pt x="1092" y="2183"/>
                  </a:cubicBezTo>
                  <a:cubicBezTo>
                    <a:pt x="1695" y="2183"/>
                    <a:pt x="2184" y="1694"/>
                    <a:pt x="2184" y="1092"/>
                  </a:cubicBezTo>
                  <a:cubicBezTo>
                    <a:pt x="2184" y="489"/>
                    <a:pt x="1695" y="0"/>
                    <a:pt x="1092"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33"/>
            <p:cNvSpPr/>
            <p:nvPr/>
          </p:nvSpPr>
          <p:spPr>
            <a:xfrm>
              <a:off x="-781425" y="3173150"/>
              <a:ext cx="83625" cy="80200"/>
            </a:xfrm>
            <a:custGeom>
              <a:avLst/>
              <a:gdLst/>
              <a:ahLst/>
              <a:cxnLst/>
              <a:rect l="l" t="t" r="r" b="b"/>
              <a:pathLst>
                <a:path w="3345" h="3208" extrusionOk="0">
                  <a:moveTo>
                    <a:pt x="1664" y="1"/>
                  </a:moveTo>
                  <a:cubicBezTo>
                    <a:pt x="843" y="1"/>
                    <a:pt x="145" y="632"/>
                    <a:pt x="79" y="1474"/>
                  </a:cubicBezTo>
                  <a:cubicBezTo>
                    <a:pt x="0" y="2356"/>
                    <a:pt x="655" y="3124"/>
                    <a:pt x="1537" y="3203"/>
                  </a:cubicBezTo>
                  <a:cubicBezTo>
                    <a:pt x="1581" y="3206"/>
                    <a:pt x="1624" y="3208"/>
                    <a:pt x="1667" y="3208"/>
                  </a:cubicBezTo>
                  <a:cubicBezTo>
                    <a:pt x="2501" y="3208"/>
                    <a:pt x="3200" y="2574"/>
                    <a:pt x="3275" y="1736"/>
                  </a:cubicBezTo>
                  <a:cubicBezTo>
                    <a:pt x="3345" y="854"/>
                    <a:pt x="2690" y="77"/>
                    <a:pt x="1808" y="7"/>
                  </a:cubicBezTo>
                  <a:cubicBezTo>
                    <a:pt x="1760" y="3"/>
                    <a:pt x="1712" y="1"/>
                    <a:pt x="1664"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33"/>
            <p:cNvSpPr/>
            <p:nvPr/>
          </p:nvSpPr>
          <p:spPr>
            <a:xfrm>
              <a:off x="-627325" y="3082075"/>
              <a:ext cx="23175" cy="22925"/>
            </a:xfrm>
            <a:custGeom>
              <a:avLst/>
              <a:gdLst/>
              <a:ahLst/>
              <a:cxnLst/>
              <a:rect l="l" t="t" r="r" b="b"/>
              <a:pathLst>
                <a:path w="927" h="917" extrusionOk="0">
                  <a:moveTo>
                    <a:pt x="464" y="0"/>
                  </a:moveTo>
                  <a:cubicBezTo>
                    <a:pt x="210" y="0"/>
                    <a:pt x="1" y="210"/>
                    <a:pt x="1" y="463"/>
                  </a:cubicBezTo>
                  <a:cubicBezTo>
                    <a:pt x="1" y="707"/>
                    <a:pt x="210" y="917"/>
                    <a:pt x="464" y="917"/>
                  </a:cubicBezTo>
                  <a:cubicBezTo>
                    <a:pt x="717" y="917"/>
                    <a:pt x="926" y="707"/>
                    <a:pt x="926" y="463"/>
                  </a:cubicBezTo>
                  <a:cubicBezTo>
                    <a:pt x="926" y="210"/>
                    <a:pt x="717" y="0"/>
                    <a:pt x="464"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33"/>
            <p:cNvSpPr/>
            <p:nvPr/>
          </p:nvSpPr>
          <p:spPr>
            <a:xfrm>
              <a:off x="-647625" y="3197750"/>
              <a:ext cx="20125" cy="20325"/>
            </a:xfrm>
            <a:custGeom>
              <a:avLst/>
              <a:gdLst/>
              <a:ahLst/>
              <a:cxnLst/>
              <a:rect l="l" t="t" r="r" b="b"/>
              <a:pathLst>
                <a:path w="805" h="813" extrusionOk="0">
                  <a:moveTo>
                    <a:pt x="417" y="1"/>
                  </a:moveTo>
                  <a:cubicBezTo>
                    <a:pt x="413" y="1"/>
                    <a:pt x="408" y="1"/>
                    <a:pt x="403" y="1"/>
                  </a:cubicBezTo>
                  <a:cubicBezTo>
                    <a:pt x="184" y="1"/>
                    <a:pt x="1" y="175"/>
                    <a:pt x="1" y="411"/>
                  </a:cubicBezTo>
                  <a:cubicBezTo>
                    <a:pt x="1" y="630"/>
                    <a:pt x="176" y="813"/>
                    <a:pt x="403" y="813"/>
                  </a:cubicBezTo>
                  <a:cubicBezTo>
                    <a:pt x="621" y="813"/>
                    <a:pt x="804" y="638"/>
                    <a:pt x="804" y="411"/>
                  </a:cubicBezTo>
                  <a:cubicBezTo>
                    <a:pt x="804" y="181"/>
                    <a:pt x="629" y="1"/>
                    <a:pt x="417"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33"/>
            <p:cNvSpPr/>
            <p:nvPr/>
          </p:nvSpPr>
          <p:spPr>
            <a:xfrm>
              <a:off x="-842100" y="3235750"/>
              <a:ext cx="36475" cy="36700"/>
            </a:xfrm>
            <a:custGeom>
              <a:avLst/>
              <a:gdLst/>
              <a:ahLst/>
              <a:cxnLst/>
              <a:rect l="l" t="t" r="r" b="b"/>
              <a:pathLst>
                <a:path w="1459" h="1468" extrusionOk="0">
                  <a:moveTo>
                    <a:pt x="725" y="0"/>
                  </a:moveTo>
                  <a:cubicBezTo>
                    <a:pt x="323" y="0"/>
                    <a:pt x="0" y="323"/>
                    <a:pt x="0" y="734"/>
                  </a:cubicBezTo>
                  <a:cubicBezTo>
                    <a:pt x="0" y="1135"/>
                    <a:pt x="323" y="1467"/>
                    <a:pt x="725" y="1467"/>
                  </a:cubicBezTo>
                  <a:cubicBezTo>
                    <a:pt x="1135" y="1467"/>
                    <a:pt x="1458" y="1135"/>
                    <a:pt x="1458" y="734"/>
                  </a:cubicBezTo>
                  <a:cubicBezTo>
                    <a:pt x="1458" y="332"/>
                    <a:pt x="1135" y="0"/>
                    <a:pt x="725"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33"/>
            <p:cNvSpPr/>
            <p:nvPr/>
          </p:nvSpPr>
          <p:spPr>
            <a:xfrm>
              <a:off x="-204500" y="2934075"/>
              <a:ext cx="52850" cy="52850"/>
            </a:xfrm>
            <a:custGeom>
              <a:avLst/>
              <a:gdLst/>
              <a:ahLst/>
              <a:cxnLst/>
              <a:rect l="l" t="t" r="r" b="b"/>
              <a:pathLst>
                <a:path w="2114" h="2114" extrusionOk="0">
                  <a:moveTo>
                    <a:pt x="1057" y="0"/>
                  </a:moveTo>
                  <a:cubicBezTo>
                    <a:pt x="481" y="0"/>
                    <a:pt x="1" y="480"/>
                    <a:pt x="1" y="1057"/>
                  </a:cubicBezTo>
                  <a:cubicBezTo>
                    <a:pt x="1" y="1633"/>
                    <a:pt x="481" y="2113"/>
                    <a:pt x="1057" y="2113"/>
                  </a:cubicBezTo>
                  <a:cubicBezTo>
                    <a:pt x="1634" y="2113"/>
                    <a:pt x="2114" y="1642"/>
                    <a:pt x="2114" y="1057"/>
                  </a:cubicBezTo>
                  <a:cubicBezTo>
                    <a:pt x="2114" y="463"/>
                    <a:pt x="1634" y="0"/>
                    <a:pt x="1057"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33"/>
            <p:cNvSpPr/>
            <p:nvPr/>
          </p:nvSpPr>
          <p:spPr>
            <a:xfrm>
              <a:off x="-131150" y="2901150"/>
              <a:ext cx="46300" cy="43600"/>
            </a:xfrm>
            <a:custGeom>
              <a:avLst/>
              <a:gdLst/>
              <a:ahLst/>
              <a:cxnLst/>
              <a:rect l="l" t="t" r="r" b="b"/>
              <a:pathLst>
                <a:path w="1852" h="1744" extrusionOk="0">
                  <a:moveTo>
                    <a:pt x="933" y="0"/>
                  </a:moveTo>
                  <a:cubicBezTo>
                    <a:pt x="896" y="0"/>
                    <a:pt x="859" y="3"/>
                    <a:pt x="821" y="7"/>
                  </a:cubicBezTo>
                  <a:cubicBezTo>
                    <a:pt x="341" y="68"/>
                    <a:pt x="1" y="505"/>
                    <a:pt x="62" y="977"/>
                  </a:cubicBezTo>
                  <a:cubicBezTo>
                    <a:pt x="118" y="1419"/>
                    <a:pt x="494" y="1743"/>
                    <a:pt x="928" y="1743"/>
                  </a:cubicBezTo>
                  <a:cubicBezTo>
                    <a:pt x="965" y="1743"/>
                    <a:pt x="1002" y="1741"/>
                    <a:pt x="1040" y="1736"/>
                  </a:cubicBezTo>
                  <a:cubicBezTo>
                    <a:pt x="1511" y="1684"/>
                    <a:pt x="1852" y="1247"/>
                    <a:pt x="1799" y="767"/>
                  </a:cubicBezTo>
                  <a:cubicBezTo>
                    <a:pt x="1743" y="324"/>
                    <a:pt x="1368" y="0"/>
                    <a:pt x="933"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33"/>
            <p:cNvSpPr/>
            <p:nvPr/>
          </p:nvSpPr>
          <p:spPr>
            <a:xfrm>
              <a:off x="-269750" y="2962525"/>
              <a:ext cx="43450" cy="40900"/>
            </a:xfrm>
            <a:custGeom>
              <a:avLst/>
              <a:gdLst/>
              <a:ahLst/>
              <a:cxnLst/>
              <a:rect l="l" t="t" r="r" b="b"/>
              <a:pathLst>
                <a:path w="1738" h="1636" extrusionOk="0">
                  <a:moveTo>
                    <a:pt x="871" y="0"/>
                  </a:moveTo>
                  <a:cubicBezTo>
                    <a:pt x="458" y="0"/>
                    <a:pt x="109" y="301"/>
                    <a:pt x="53" y="722"/>
                  </a:cubicBezTo>
                  <a:cubicBezTo>
                    <a:pt x="0" y="1167"/>
                    <a:pt x="315" y="1578"/>
                    <a:pt x="769" y="1630"/>
                  </a:cubicBezTo>
                  <a:cubicBezTo>
                    <a:pt x="801" y="1634"/>
                    <a:pt x="833" y="1636"/>
                    <a:pt x="866" y="1636"/>
                  </a:cubicBezTo>
                  <a:cubicBezTo>
                    <a:pt x="1272" y="1636"/>
                    <a:pt x="1628" y="1335"/>
                    <a:pt x="1677" y="914"/>
                  </a:cubicBezTo>
                  <a:cubicBezTo>
                    <a:pt x="1738" y="469"/>
                    <a:pt x="1415" y="58"/>
                    <a:pt x="969" y="6"/>
                  </a:cubicBezTo>
                  <a:cubicBezTo>
                    <a:pt x="936" y="2"/>
                    <a:pt x="903" y="0"/>
                    <a:pt x="871"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33"/>
            <p:cNvSpPr/>
            <p:nvPr/>
          </p:nvSpPr>
          <p:spPr>
            <a:xfrm>
              <a:off x="-187025" y="3019425"/>
              <a:ext cx="21850" cy="21850"/>
            </a:xfrm>
            <a:custGeom>
              <a:avLst/>
              <a:gdLst/>
              <a:ahLst/>
              <a:cxnLst/>
              <a:rect l="l" t="t" r="r" b="b"/>
              <a:pathLst>
                <a:path w="874" h="874" extrusionOk="0">
                  <a:moveTo>
                    <a:pt x="437" y="0"/>
                  </a:moveTo>
                  <a:cubicBezTo>
                    <a:pt x="193" y="0"/>
                    <a:pt x="0" y="192"/>
                    <a:pt x="0" y="437"/>
                  </a:cubicBezTo>
                  <a:cubicBezTo>
                    <a:pt x="0" y="672"/>
                    <a:pt x="193" y="873"/>
                    <a:pt x="437" y="873"/>
                  </a:cubicBezTo>
                  <a:cubicBezTo>
                    <a:pt x="673" y="873"/>
                    <a:pt x="874" y="672"/>
                    <a:pt x="874" y="437"/>
                  </a:cubicBezTo>
                  <a:cubicBezTo>
                    <a:pt x="874" y="192"/>
                    <a:pt x="690" y="9"/>
                    <a:pt x="437"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33"/>
            <p:cNvSpPr/>
            <p:nvPr/>
          </p:nvSpPr>
          <p:spPr>
            <a:xfrm>
              <a:off x="-322800" y="3007400"/>
              <a:ext cx="36700" cy="36500"/>
            </a:xfrm>
            <a:custGeom>
              <a:avLst/>
              <a:gdLst/>
              <a:ahLst/>
              <a:cxnLst/>
              <a:rect l="l" t="t" r="r" b="b"/>
              <a:pathLst>
                <a:path w="1468" h="1460" extrusionOk="0">
                  <a:moveTo>
                    <a:pt x="734" y="1"/>
                  </a:moveTo>
                  <a:cubicBezTo>
                    <a:pt x="332" y="1"/>
                    <a:pt x="0" y="324"/>
                    <a:pt x="0" y="734"/>
                  </a:cubicBezTo>
                  <a:cubicBezTo>
                    <a:pt x="0" y="1136"/>
                    <a:pt x="332" y="1459"/>
                    <a:pt x="734" y="1459"/>
                  </a:cubicBezTo>
                  <a:cubicBezTo>
                    <a:pt x="1136" y="1459"/>
                    <a:pt x="1467" y="1136"/>
                    <a:pt x="1467" y="734"/>
                  </a:cubicBezTo>
                  <a:cubicBezTo>
                    <a:pt x="1467" y="324"/>
                    <a:pt x="1136" y="1"/>
                    <a:pt x="734"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33"/>
            <p:cNvSpPr/>
            <p:nvPr/>
          </p:nvSpPr>
          <p:spPr>
            <a:xfrm>
              <a:off x="-256225" y="2161525"/>
              <a:ext cx="25775" cy="25575"/>
            </a:xfrm>
            <a:custGeom>
              <a:avLst/>
              <a:gdLst/>
              <a:ahLst/>
              <a:cxnLst/>
              <a:rect l="l" t="t" r="r" b="b"/>
              <a:pathLst>
                <a:path w="1031" h="1023" extrusionOk="0">
                  <a:moveTo>
                    <a:pt x="516" y="1"/>
                  </a:moveTo>
                  <a:cubicBezTo>
                    <a:pt x="236" y="1"/>
                    <a:pt x="1" y="228"/>
                    <a:pt x="1" y="516"/>
                  </a:cubicBezTo>
                  <a:cubicBezTo>
                    <a:pt x="1" y="795"/>
                    <a:pt x="236" y="1022"/>
                    <a:pt x="516" y="1022"/>
                  </a:cubicBezTo>
                  <a:cubicBezTo>
                    <a:pt x="804" y="1022"/>
                    <a:pt x="1031" y="795"/>
                    <a:pt x="1031" y="516"/>
                  </a:cubicBezTo>
                  <a:cubicBezTo>
                    <a:pt x="1031" y="228"/>
                    <a:pt x="804" y="1"/>
                    <a:pt x="516"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33"/>
            <p:cNvSpPr/>
            <p:nvPr/>
          </p:nvSpPr>
          <p:spPr>
            <a:xfrm>
              <a:off x="-175900" y="2145175"/>
              <a:ext cx="36700" cy="36475"/>
            </a:xfrm>
            <a:custGeom>
              <a:avLst/>
              <a:gdLst/>
              <a:ahLst/>
              <a:cxnLst/>
              <a:rect l="l" t="t" r="r" b="b"/>
              <a:pathLst>
                <a:path w="1468" h="1459" extrusionOk="0">
                  <a:moveTo>
                    <a:pt x="734" y="0"/>
                  </a:moveTo>
                  <a:cubicBezTo>
                    <a:pt x="333" y="0"/>
                    <a:pt x="1" y="323"/>
                    <a:pt x="1" y="733"/>
                  </a:cubicBezTo>
                  <a:cubicBezTo>
                    <a:pt x="1" y="1135"/>
                    <a:pt x="333" y="1458"/>
                    <a:pt x="734" y="1458"/>
                  </a:cubicBezTo>
                  <a:cubicBezTo>
                    <a:pt x="1136" y="1458"/>
                    <a:pt x="1468" y="1135"/>
                    <a:pt x="1468" y="733"/>
                  </a:cubicBezTo>
                  <a:cubicBezTo>
                    <a:pt x="1468" y="323"/>
                    <a:pt x="1136" y="0"/>
                    <a:pt x="734"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33"/>
            <p:cNvSpPr/>
            <p:nvPr/>
          </p:nvSpPr>
          <p:spPr>
            <a:xfrm>
              <a:off x="-238550" y="2059375"/>
              <a:ext cx="49150" cy="49150"/>
            </a:xfrm>
            <a:custGeom>
              <a:avLst/>
              <a:gdLst/>
              <a:ahLst/>
              <a:cxnLst/>
              <a:rect l="l" t="t" r="r" b="b"/>
              <a:pathLst>
                <a:path w="1966" h="1966" extrusionOk="0">
                  <a:moveTo>
                    <a:pt x="979" y="0"/>
                  </a:moveTo>
                  <a:cubicBezTo>
                    <a:pt x="437" y="0"/>
                    <a:pt x="1" y="437"/>
                    <a:pt x="1" y="987"/>
                  </a:cubicBezTo>
                  <a:cubicBezTo>
                    <a:pt x="1" y="1529"/>
                    <a:pt x="437" y="1965"/>
                    <a:pt x="979" y="1965"/>
                  </a:cubicBezTo>
                  <a:cubicBezTo>
                    <a:pt x="1529" y="1965"/>
                    <a:pt x="1965" y="1529"/>
                    <a:pt x="1965" y="987"/>
                  </a:cubicBezTo>
                  <a:cubicBezTo>
                    <a:pt x="1965" y="437"/>
                    <a:pt x="1529" y="0"/>
                    <a:pt x="979"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33"/>
            <p:cNvSpPr/>
            <p:nvPr/>
          </p:nvSpPr>
          <p:spPr>
            <a:xfrm>
              <a:off x="-331100" y="2052600"/>
              <a:ext cx="29925" cy="30150"/>
            </a:xfrm>
            <a:custGeom>
              <a:avLst/>
              <a:gdLst/>
              <a:ahLst/>
              <a:cxnLst/>
              <a:rect l="l" t="t" r="r" b="b"/>
              <a:pathLst>
                <a:path w="1197" h="1206" extrusionOk="0">
                  <a:moveTo>
                    <a:pt x="594" y="1"/>
                  </a:moveTo>
                  <a:cubicBezTo>
                    <a:pt x="271" y="1"/>
                    <a:pt x="1" y="271"/>
                    <a:pt x="1" y="603"/>
                  </a:cubicBezTo>
                  <a:cubicBezTo>
                    <a:pt x="1" y="926"/>
                    <a:pt x="271" y="1206"/>
                    <a:pt x="594" y="1206"/>
                  </a:cubicBezTo>
                  <a:cubicBezTo>
                    <a:pt x="926" y="1206"/>
                    <a:pt x="1197" y="926"/>
                    <a:pt x="1197" y="603"/>
                  </a:cubicBezTo>
                  <a:cubicBezTo>
                    <a:pt x="1197" y="271"/>
                    <a:pt x="926" y="1"/>
                    <a:pt x="594"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33"/>
            <p:cNvSpPr/>
            <p:nvPr/>
          </p:nvSpPr>
          <p:spPr>
            <a:xfrm>
              <a:off x="-281975" y="2026625"/>
              <a:ext cx="27300" cy="27325"/>
            </a:xfrm>
            <a:custGeom>
              <a:avLst/>
              <a:gdLst/>
              <a:ahLst/>
              <a:cxnLst/>
              <a:rect l="l" t="t" r="r" b="b"/>
              <a:pathLst>
                <a:path w="1092" h="1093" extrusionOk="0">
                  <a:moveTo>
                    <a:pt x="542" y="1"/>
                  </a:moveTo>
                  <a:cubicBezTo>
                    <a:pt x="245" y="1"/>
                    <a:pt x="0" y="245"/>
                    <a:pt x="0" y="551"/>
                  </a:cubicBezTo>
                  <a:cubicBezTo>
                    <a:pt x="0" y="848"/>
                    <a:pt x="245" y="1092"/>
                    <a:pt x="542" y="1092"/>
                  </a:cubicBezTo>
                  <a:cubicBezTo>
                    <a:pt x="847" y="1092"/>
                    <a:pt x="1092" y="848"/>
                    <a:pt x="1092" y="551"/>
                  </a:cubicBezTo>
                  <a:cubicBezTo>
                    <a:pt x="1092" y="245"/>
                    <a:pt x="847" y="1"/>
                    <a:pt x="542"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33"/>
            <p:cNvSpPr/>
            <p:nvPr/>
          </p:nvSpPr>
          <p:spPr>
            <a:xfrm>
              <a:off x="-302500" y="2106950"/>
              <a:ext cx="24475" cy="24475"/>
            </a:xfrm>
            <a:custGeom>
              <a:avLst/>
              <a:gdLst/>
              <a:ahLst/>
              <a:cxnLst/>
              <a:rect l="l" t="t" r="r" b="b"/>
              <a:pathLst>
                <a:path w="979" h="979" extrusionOk="0">
                  <a:moveTo>
                    <a:pt x="489" y="1"/>
                  </a:moveTo>
                  <a:cubicBezTo>
                    <a:pt x="219" y="1"/>
                    <a:pt x="0" y="219"/>
                    <a:pt x="0" y="490"/>
                  </a:cubicBezTo>
                  <a:cubicBezTo>
                    <a:pt x="0" y="761"/>
                    <a:pt x="219" y="979"/>
                    <a:pt x="489" y="979"/>
                  </a:cubicBezTo>
                  <a:cubicBezTo>
                    <a:pt x="760" y="979"/>
                    <a:pt x="978" y="761"/>
                    <a:pt x="978" y="490"/>
                  </a:cubicBezTo>
                  <a:cubicBezTo>
                    <a:pt x="978" y="219"/>
                    <a:pt x="760" y="1"/>
                    <a:pt x="489"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33"/>
            <p:cNvSpPr/>
            <p:nvPr/>
          </p:nvSpPr>
          <p:spPr>
            <a:xfrm>
              <a:off x="-121325" y="2029650"/>
              <a:ext cx="62025" cy="57300"/>
            </a:xfrm>
            <a:custGeom>
              <a:avLst/>
              <a:gdLst/>
              <a:ahLst/>
              <a:cxnLst/>
              <a:rect l="l" t="t" r="r" b="b"/>
              <a:pathLst>
                <a:path w="2481" h="2292" extrusionOk="0">
                  <a:moveTo>
                    <a:pt x="1240" y="1"/>
                  </a:moveTo>
                  <a:cubicBezTo>
                    <a:pt x="1171" y="1"/>
                    <a:pt x="1101" y="7"/>
                    <a:pt x="1031" y="19"/>
                  </a:cubicBezTo>
                  <a:cubicBezTo>
                    <a:pt x="411" y="133"/>
                    <a:pt x="1" y="727"/>
                    <a:pt x="114" y="1347"/>
                  </a:cubicBezTo>
                  <a:cubicBezTo>
                    <a:pt x="207" y="1905"/>
                    <a:pt x="693" y="2291"/>
                    <a:pt x="1234" y="2291"/>
                  </a:cubicBezTo>
                  <a:cubicBezTo>
                    <a:pt x="1303" y="2291"/>
                    <a:pt x="1372" y="2285"/>
                    <a:pt x="1441" y="2272"/>
                  </a:cubicBezTo>
                  <a:cubicBezTo>
                    <a:pt x="2061" y="2159"/>
                    <a:pt x="2480" y="1565"/>
                    <a:pt x="2367" y="945"/>
                  </a:cubicBezTo>
                  <a:cubicBezTo>
                    <a:pt x="2266" y="387"/>
                    <a:pt x="1787" y="1"/>
                    <a:pt x="1240"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33"/>
            <p:cNvSpPr/>
            <p:nvPr/>
          </p:nvSpPr>
          <p:spPr>
            <a:xfrm>
              <a:off x="-405975" y="2010250"/>
              <a:ext cx="41075" cy="41075"/>
            </a:xfrm>
            <a:custGeom>
              <a:avLst/>
              <a:gdLst/>
              <a:ahLst/>
              <a:cxnLst/>
              <a:rect l="l" t="t" r="r" b="b"/>
              <a:pathLst>
                <a:path w="1643" h="1643" extrusionOk="0">
                  <a:moveTo>
                    <a:pt x="821" y="1"/>
                  </a:moveTo>
                  <a:cubicBezTo>
                    <a:pt x="367" y="1"/>
                    <a:pt x="1" y="376"/>
                    <a:pt x="1" y="822"/>
                  </a:cubicBezTo>
                  <a:cubicBezTo>
                    <a:pt x="1" y="1284"/>
                    <a:pt x="376" y="1642"/>
                    <a:pt x="821" y="1642"/>
                  </a:cubicBezTo>
                  <a:cubicBezTo>
                    <a:pt x="1284" y="1642"/>
                    <a:pt x="1642" y="1267"/>
                    <a:pt x="1642" y="822"/>
                  </a:cubicBezTo>
                  <a:cubicBezTo>
                    <a:pt x="1642" y="376"/>
                    <a:pt x="1267" y="18"/>
                    <a:pt x="821"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33"/>
            <p:cNvSpPr/>
            <p:nvPr/>
          </p:nvSpPr>
          <p:spPr>
            <a:xfrm>
              <a:off x="-261475" y="2111325"/>
              <a:ext cx="39325" cy="39325"/>
            </a:xfrm>
            <a:custGeom>
              <a:avLst/>
              <a:gdLst/>
              <a:ahLst/>
              <a:cxnLst/>
              <a:rect l="l" t="t" r="r" b="b"/>
              <a:pathLst>
                <a:path w="1573" h="1573" extrusionOk="0">
                  <a:moveTo>
                    <a:pt x="787" y="1"/>
                  </a:moveTo>
                  <a:cubicBezTo>
                    <a:pt x="350" y="1"/>
                    <a:pt x="1" y="350"/>
                    <a:pt x="1" y="786"/>
                  </a:cubicBezTo>
                  <a:cubicBezTo>
                    <a:pt x="1" y="1214"/>
                    <a:pt x="350" y="1572"/>
                    <a:pt x="787" y="1572"/>
                  </a:cubicBezTo>
                  <a:cubicBezTo>
                    <a:pt x="1215" y="1572"/>
                    <a:pt x="1573" y="1214"/>
                    <a:pt x="1573" y="786"/>
                  </a:cubicBezTo>
                  <a:cubicBezTo>
                    <a:pt x="1573" y="350"/>
                    <a:pt x="1215" y="1"/>
                    <a:pt x="787"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33"/>
            <p:cNvSpPr/>
            <p:nvPr/>
          </p:nvSpPr>
          <p:spPr>
            <a:xfrm>
              <a:off x="-128100" y="2203850"/>
              <a:ext cx="28425" cy="28425"/>
            </a:xfrm>
            <a:custGeom>
              <a:avLst/>
              <a:gdLst/>
              <a:ahLst/>
              <a:cxnLst/>
              <a:rect l="l" t="t" r="r" b="b"/>
              <a:pathLst>
                <a:path w="1137" h="1137" extrusionOk="0">
                  <a:moveTo>
                    <a:pt x="597" y="1"/>
                  </a:moveTo>
                  <a:cubicBezTo>
                    <a:pt x="588" y="1"/>
                    <a:pt x="578" y="1"/>
                    <a:pt x="569" y="2"/>
                  </a:cubicBezTo>
                  <a:cubicBezTo>
                    <a:pt x="254" y="2"/>
                    <a:pt x="1" y="246"/>
                    <a:pt x="1" y="569"/>
                  </a:cubicBezTo>
                  <a:cubicBezTo>
                    <a:pt x="1" y="884"/>
                    <a:pt x="254" y="1137"/>
                    <a:pt x="569" y="1137"/>
                  </a:cubicBezTo>
                  <a:cubicBezTo>
                    <a:pt x="883" y="1137"/>
                    <a:pt x="1136" y="884"/>
                    <a:pt x="1136" y="569"/>
                  </a:cubicBezTo>
                  <a:cubicBezTo>
                    <a:pt x="1136" y="257"/>
                    <a:pt x="890" y="1"/>
                    <a:pt x="597"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33"/>
            <p:cNvSpPr/>
            <p:nvPr/>
          </p:nvSpPr>
          <p:spPr>
            <a:xfrm>
              <a:off x="-91850" y="2106950"/>
              <a:ext cx="16400" cy="16400"/>
            </a:xfrm>
            <a:custGeom>
              <a:avLst/>
              <a:gdLst/>
              <a:ahLst/>
              <a:cxnLst/>
              <a:rect l="l" t="t" r="r" b="b"/>
              <a:pathLst>
                <a:path w="656" h="656" extrusionOk="0">
                  <a:moveTo>
                    <a:pt x="332" y="1"/>
                  </a:moveTo>
                  <a:cubicBezTo>
                    <a:pt x="149" y="1"/>
                    <a:pt x="0" y="149"/>
                    <a:pt x="0" y="324"/>
                  </a:cubicBezTo>
                  <a:cubicBezTo>
                    <a:pt x="0" y="507"/>
                    <a:pt x="149" y="656"/>
                    <a:pt x="332" y="656"/>
                  </a:cubicBezTo>
                  <a:cubicBezTo>
                    <a:pt x="507" y="656"/>
                    <a:pt x="655" y="507"/>
                    <a:pt x="655" y="324"/>
                  </a:cubicBezTo>
                  <a:cubicBezTo>
                    <a:pt x="655" y="149"/>
                    <a:pt x="507" y="1"/>
                    <a:pt x="332"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33"/>
            <p:cNvSpPr/>
            <p:nvPr/>
          </p:nvSpPr>
          <p:spPr>
            <a:xfrm>
              <a:off x="-1030700" y="2370425"/>
              <a:ext cx="12450" cy="5050"/>
            </a:xfrm>
            <a:custGeom>
              <a:avLst/>
              <a:gdLst/>
              <a:ahLst/>
              <a:cxnLst/>
              <a:rect l="l" t="t" r="r" b="b"/>
              <a:pathLst>
                <a:path w="498" h="202" extrusionOk="0">
                  <a:moveTo>
                    <a:pt x="296" y="1"/>
                  </a:moveTo>
                  <a:cubicBezTo>
                    <a:pt x="193" y="1"/>
                    <a:pt x="89" y="20"/>
                    <a:pt x="0" y="62"/>
                  </a:cubicBezTo>
                  <a:lnTo>
                    <a:pt x="52" y="202"/>
                  </a:lnTo>
                  <a:cubicBezTo>
                    <a:pt x="131" y="168"/>
                    <a:pt x="221" y="149"/>
                    <a:pt x="310" y="149"/>
                  </a:cubicBezTo>
                  <a:cubicBezTo>
                    <a:pt x="359" y="149"/>
                    <a:pt x="408" y="155"/>
                    <a:pt x="454" y="167"/>
                  </a:cubicBezTo>
                  <a:lnTo>
                    <a:pt x="498" y="27"/>
                  </a:lnTo>
                  <a:cubicBezTo>
                    <a:pt x="434" y="10"/>
                    <a:pt x="365" y="1"/>
                    <a:pt x="296"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9" name="Google Shape;2259;p33"/>
          <p:cNvGrpSpPr/>
          <p:nvPr/>
        </p:nvGrpSpPr>
        <p:grpSpPr>
          <a:xfrm rot="5400000">
            <a:off x="-585377" y="-614463"/>
            <a:ext cx="1915686" cy="1779954"/>
            <a:chOff x="-1413375" y="2010250"/>
            <a:chExt cx="1358450" cy="1262200"/>
          </a:xfrm>
        </p:grpSpPr>
        <p:sp>
          <p:nvSpPr>
            <p:cNvPr id="2260" name="Google Shape;2260;p33"/>
            <p:cNvSpPr/>
            <p:nvPr/>
          </p:nvSpPr>
          <p:spPr>
            <a:xfrm>
              <a:off x="-1286975" y="2028600"/>
              <a:ext cx="1232050" cy="1003075"/>
            </a:xfrm>
            <a:custGeom>
              <a:avLst/>
              <a:gdLst/>
              <a:ahLst/>
              <a:cxnLst/>
              <a:rect l="l" t="t" r="r" b="b"/>
              <a:pathLst>
                <a:path w="49282" h="40123" extrusionOk="0">
                  <a:moveTo>
                    <a:pt x="27662" y="0"/>
                  </a:moveTo>
                  <a:cubicBezTo>
                    <a:pt x="19864" y="0"/>
                    <a:pt x="13543" y="6322"/>
                    <a:pt x="13543" y="14111"/>
                  </a:cubicBezTo>
                  <a:cubicBezTo>
                    <a:pt x="13543" y="14215"/>
                    <a:pt x="13560" y="14311"/>
                    <a:pt x="13560" y="14407"/>
                  </a:cubicBezTo>
                  <a:cubicBezTo>
                    <a:pt x="12233" y="13648"/>
                    <a:pt x="10696" y="13211"/>
                    <a:pt x="9064" y="13211"/>
                  </a:cubicBezTo>
                  <a:cubicBezTo>
                    <a:pt x="4060" y="13211"/>
                    <a:pt x="0" y="17271"/>
                    <a:pt x="0" y="22266"/>
                  </a:cubicBezTo>
                  <a:cubicBezTo>
                    <a:pt x="0" y="27269"/>
                    <a:pt x="4060" y="31329"/>
                    <a:pt x="9064" y="31329"/>
                  </a:cubicBezTo>
                  <a:cubicBezTo>
                    <a:pt x="9308" y="31329"/>
                    <a:pt x="9561" y="31312"/>
                    <a:pt x="9806" y="31294"/>
                  </a:cubicBezTo>
                  <a:lnTo>
                    <a:pt x="9806" y="31294"/>
                  </a:lnTo>
                  <a:cubicBezTo>
                    <a:pt x="9788" y="31434"/>
                    <a:pt x="9788" y="31591"/>
                    <a:pt x="9788" y="31731"/>
                  </a:cubicBezTo>
                  <a:cubicBezTo>
                    <a:pt x="9788" y="36280"/>
                    <a:pt x="13482" y="39974"/>
                    <a:pt x="18031" y="39974"/>
                  </a:cubicBezTo>
                  <a:cubicBezTo>
                    <a:pt x="19978" y="39974"/>
                    <a:pt x="21750" y="39293"/>
                    <a:pt x="23165" y="38166"/>
                  </a:cubicBezTo>
                  <a:lnTo>
                    <a:pt x="23252" y="38166"/>
                  </a:lnTo>
                  <a:cubicBezTo>
                    <a:pt x="24667" y="38166"/>
                    <a:pt x="26020" y="37887"/>
                    <a:pt x="27251" y="37363"/>
                  </a:cubicBezTo>
                  <a:cubicBezTo>
                    <a:pt x="28255" y="39022"/>
                    <a:pt x="30072" y="40122"/>
                    <a:pt x="32141" y="40122"/>
                  </a:cubicBezTo>
                  <a:cubicBezTo>
                    <a:pt x="34568" y="40122"/>
                    <a:pt x="36629" y="38603"/>
                    <a:pt x="37459" y="36472"/>
                  </a:cubicBezTo>
                  <a:cubicBezTo>
                    <a:pt x="37808" y="36507"/>
                    <a:pt x="38148" y="36533"/>
                    <a:pt x="38506" y="36533"/>
                  </a:cubicBezTo>
                  <a:cubicBezTo>
                    <a:pt x="44452" y="36533"/>
                    <a:pt x="49281" y="31705"/>
                    <a:pt x="49281" y="25759"/>
                  </a:cubicBezTo>
                  <a:cubicBezTo>
                    <a:pt x="49281" y="22580"/>
                    <a:pt x="47893" y="19716"/>
                    <a:pt x="45692" y="17752"/>
                  </a:cubicBezTo>
                  <a:cubicBezTo>
                    <a:pt x="46696" y="16686"/>
                    <a:pt x="47316" y="15272"/>
                    <a:pt x="47316" y="13700"/>
                  </a:cubicBezTo>
                  <a:cubicBezTo>
                    <a:pt x="47316" y="10461"/>
                    <a:pt x="44688" y="7824"/>
                    <a:pt x="41440" y="7824"/>
                  </a:cubicBezTo>
                  <a:cubicBezTo>
                    <a:pt x="41073" y="7824"/>
                    <a:pt x="40698" y="7868"/>
                    <a:pt x="40349" y="7937"/>
                  </a:cubicBezTo>
                  <a:cubicBezTo>
                    <a:pt x="38061" y="3231"/>
                    <a:pt x="33232" y="0"/>
                    <a:pt x="276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33"/>
            <p:cNvSpPr/>
            <p:nvPr/>
          </p:nvSpPr>
          <p:spPr>
            <a:xfrm>
              <a:off x="-1020675" y="2309750"/>
              <a:ext cx="24700" cy="24475"/>
            </a:xfrm>
            <a:custGeom>
              <a:avLst/>
              <a:gdLst/>
              <a:ahLst/>
              <a:cxnLst/>
              <a:rect l="l" t="t" r="r" b="b"/>
              <a:pathLst>
                <a:path w="988" h="979" extrusionOk="0">
                  <a:moveTo>
                    <a:pt x="490" y="1"/>
                  </a:moveTo>
                  <a:cubicBezTo>
                    <a:pt x="219" y="1"/>
                    <a:pt x="1" y="219"/>
                    <a:pt x="1" y="490"/>
                  </a:cubicBezTo>
                  <a:cubicBezTo>
                    <a:pt x="1" y="760"/>
                    <a:pt x="219" y="979"/>
                    <a:pt x="490" y="979"/>
                  </a:cubicBezTo>
                  <a:cubicBezTo>
                    <a:pt x="769" y="979"/>
                    <a:pt x="987" y="760"/>
                    <a:pt x="987" y="490"/>
                  </a:cubicBezTo>
                  <a:cubicBezTo>
                    <a:pt x="987" y="219"/>
                    <a:pt x="769" y="1"/>
                    <a:pt x="4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33"/>
            <p:cNvSpPr/>
            <p:nvPr/>
          </p:nvSpPr>
          <p:spPr>
            <a:xfrm>
              <a:off x="-991850" y="2247100"/>
              <a:ext cx="31225" cy="31250"/>
            </a:xfrm>
            <a:custGeom>
              <a:avLst/>
              <a:gdLst/>
              <a:ahLst/>
              <a:cxnLst/>
              <a:rect l="l" t="t" r="r" b="b"/>
              <a:pathLst>
                <a:path w="1249" h="1250" extrusionOk="0">
                  <a:moveTo>
                    <a:pt x="629" y="1"/>
                  </a:moveTo>
                  <a:cubicBezTo>
                    <a:pt x="288" y="1"/>
                    <a:pt x="0" y="271"/>
                    <a:pt x="0" y="629"/>
                  </a:cubicBezTo>
                  <a:cubicBezTo>
                    <a:pt x="0" y="961"/>
                    <a:pt x="280" y="1249"/>
                    <a:pt x="629" y="1249"/>
                  </a:cubicBezTo>
                  <a:cubicBezTo>
                    <a:pt x="969" y="1249"/>
                    <a:pt x="1249" y="979"/>
                    <a:pt x="1249" y="629"/>
                  </a:cubicBezTo>
                  <a:cubicBezTo>
                    <a:pt x="1249" y="280"/>
                    <a:pt x="969" y="1"/>
                    <a:pt x="6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33"/>
            <p:cNvSpPr/>
            <p:nvPr/>
          </p:nvSpPr>
          <p:spPr>
            <a:xfrm>
              <a:off x="-1049050" y="2213050"/>
              <a:ext cx="47625" cy="47625"/>
            </a:xfrm>
            <a:custGeom>
              <a:avLst/>
              <a:gdLst/>
              <a:ahLst/>
              <a:cxnLst/>
              <a:rect l="l" t="t" r="r" b="b"/>
              <a:pathLst>
                <a:path w="1905" h="1905" extrusionOk="0">
                  <a:moveTo>
                    <a:pt x="952" y="1"/>
                  </a:moveTo>
                  <a:cubicBezTo>
                    <a:pt x="428" y="1"/>
                    <a:pt x="1" y="428"/>
                    <a:pt x="1" y="952"/>
                  </a:cubicBezTo>
                  <a:cubicBezTo>
                    <a:pt x="1" y="1476"/>
                    <a:pt x="428" y="1904"/>
                    <a:pt x="952" y="1904"/>
                  </a:cubicBezTo>
                  <a:cubicBezTo>
                    <a:pt x="1476" y="1904"/>
                    <a:pt x="1904" y="1476"/>
                    <a:pt x="1904" y="952"/>
                  </a:cubicBezTo>
                  <a:cubicBezTo>
                    <a:pt x="1904" y="428"/>
                    <a:pt x="1476" y="1"/>
                    <a:pt x="9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33"/>
            <p:cNvSpPr/>
            <p:nvPr/>
          </p:nvSpPr>
          <p:spPr>
            <a:xfrm>
              <a:off x="-955175" y="2150625"/>
              <a:ext cx="58300" cy="58300"/>
            </a:xfrm>
            <a:custGeom>
              <a:avLst/>
              <a:gdLst/>
              <a:ahLst/>
              <a:cxnLst/>
              <a:rect l="l" t="t" r="r" b="b"/>
              <a:pathLst>
                <a:path w="2332" h="2332" extrusionOk="0">
                  <a:moveTo>
                    <a:pt x="1170" y="0"/>
                  </a:moveTo>
                  <a:cubicBezTo>
                    <a:pt x="524" y="0"/>
                    <a:pt x="0" y="524"/>
                    <a:pt x="0" y="1170"/>
                  </a:cubicBezTo>
                  <a:cubicBezTo>
                    <a:pt x="0" y="1808"/>
                    <a:pt x="524" y="2332"/>
                    <a:pt x="1170" y="2332"/>
                  </a:cubicBezTo>
                  <a:cubicBezTo>
                    <a:pt x="1816" y="2332"/>
                    <a:pt x="2331" y="1808"/>
                    <a:pt x="2331" y="1170"/>
                  </a:cubicBezTo>
                  <a:cubicBezTo>
                    <a:pt x="2331" y="524"/>
                    <a:pt x="1816" y="0"/>
                    <a:pt x="11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33"/>
            <p:cNvSpPr/>
            <p:nvPr/>
          </p:nvSpPr>
          <p:spPr>
            <a:xfrm>
              <a:off x="-1075025" y="2279625"/>
              <a:ext cx="30150" cy="30150"/>
            </a:xfrm>
            <a:custGeom>
              <a:avLst/>
              <a:gdLst/>
              <a:ahLst/>
              <a:cxnLst/>
              <a:rect l="l" t="t" r="r" b="b"/>
              <a:pathLst>
                <a:path w="1206" h="1206" extrusionOk="0">
                  <a:moveTo>
                    <a:pt x="603" y="1"/>
                  </a:moveTo>
                  <a:cubicBezTo>
                    <a:pt x="280" y="1"/>
                    <a:pt x="0" y="271"/>
                    <a:pt x="0" y="603"/>
                  </a:cubicBezTo>
                  <a:cubicBezTo>
                    <a:pt x="0" y="926"/>
                    <a:pt x="280" y="1206"/>
                    <a:pt x="603" y="1206"/>
                  </a:cubicBezTo>
                  <a:cubicBezTo>
                    <a:pt x="935" y="1206"/>
                    <a:pt x="1205" y="926"/>
                    <a:pt x="1205" y="603"/>
                  </a:cubicBezTo>
                  <a:cubicBezTo>
                    <a:pt x="1205" y="271"/>
                    <a:pt x="935" y="1"/>
                    <a:pt x="6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33"/>
            <p:cNvSpPr/>
            <p:nvPr/>
          </p:nvSpPr>
          <p:spPr>
            <a:xfrm>
              <a:off x="-1131775" y="2252550"/>
              <a:ext cx="25775" cy="25800"/>
            </a:xfrm>
            <a:custGeom>
              <a:avLst/>
              <a:gdLst/>
              <a:ahLst/>
              <a:cxnLst/>
              <a:rect l="l" t="t" r="r" b="b"/>
              <a:pathLst>
                <a:path w="1031" h="1032" extrusionOk="0">
                  <a:moveTo>
                    <a:pt x="515" y="1"/>
                  </a:moveTo>
                  <a:cubicBezTo>
                    <a:pt x="236" y="1"/>
                    <a:pt x="0" y="237"/>
                    <a:pt x="0" y="516"/>
                  </a:cubicBezTo>
                  <a:cubicBezTo>
                    <a:pt x="0" y="804"/>
                    <a:pt x="236" y="1031"/>
                    <a:pt x="515" y="1031"/>
                  </a:cubicBezTo>
                  <a:cubicBezTo>
                    <a:pt x="804" y="1031"/>
                    <a:pt x="1031" y="804"/>
                    <a:pt x="1031" y="516"/>
                  </a:cubicBezTo>
                  <a:cubicBezTo>
                    <a:pt x="1031" y="237"/>
                    <a:pt x="786" y="1"/>
                    <a:pt x="5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33"/>
            <p:cNvSpPr/>
            <p:nvPr/>
          </p:nvSpPr>
          <p:spPr>
            <a:xfrm>
              <a:off x="-1255775" y="2751350"/>
              <a:ext cx="46300" cy="46525"/>
            </a:xfrm>
            <a:custGeom>
              <a:avLst/>
              <a:gdLst/>
              <a:ahLst/>
              <a:cxnLst/>
              <a:rect l="l" t="t" r="r" b="b"/>
              <a:pathLst>
                <a:path w="1852" h="1861" extrusionOk="0">
                  <a:moveTo>
                    <a:pt x="926" y="1"/>
                  </a:moveTo>
                  <a:cubicBezTo>
                    <a:pt x="411" y="1"/>
                    <a:pt x="1" y="420"/>
                    <a:pt x="1" y="935"/>
                  </a:cubicBezTo>
                  <a:cubicBezTo>
                    <a:pt x="1" y="1441"/>
                    <a:pt x="411" y="1861"/>
                    <a:pt x="926" y="1861"/>
                  </a:cubicBezTo>
                  <a:cubicBezTo>
                    <a:pt x="1433" y="1861"/>
                    <a:pt x="1852" y="1441"/>
                    <a:pt x="1852" y="935"/>
                  </a:cubicBezTo>
                  <a:cubicBezTo>
                    <a:pt x="1852" y="420"/>
                    <a:pt x="1433" y="1"/>
                    <a:pt x="9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33"/>
            <p:cNvSpPr/>
            <p:nvPr/>
          </p:nvSpPr>
          <p:spPr>
            <a:xfrm>
              <a:off x="-1346800" y="2712075"/>
              <a:ext cx="44775" cy="44750"/>
            </a:xfrm>
            <a:custGeom>
              <a:avLst/>
              <a:gdLst/>
              <a:ahLst/>
              <a:cxnLst/>
              <a:rect l="l" t="t" r="r" b="b"/>
              <a:pathLst>
                <a:path w="1791" h="1790" extrusionOk="0">
                  <a:moveTo>
                    <a:pt x="900" y="0"/>
                  </a:moveTo>
                  <a:cubicBezTo>
                    <a:pt x="402" y="0"/>
                    <a:pt x="1" y="410"/>
                    <a:pt x="1" y="899"/>
                  </a:cubicBezTo>
                  <a:cubicBezTo>
                    <a:pt x="1" y="1388"/>
                    <a:pt x="402" y="1790"/>
                    <a:pt x="900" y="1790"/>
                  </a:cubicBezTo>
                  <a:cubicBezTo>
                    <a:pt x="1389" y="1790"/>
                    <a:pt x="1791" y="1388"/>
                    <a:pt x="1791" y="899"/>
                  </a:cubicBezTo>
                  <a:cubicBezTo>
                    <a:pt x="1791" y="410"/>
                    <a:pt x="1389" y="0"/>
                    <a:pt x="9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33"/>
            <p:cNvSpPr/>
            <p:nvPr/>
          </p:nvSpPr>
          <p:spPr>
            <a:xfrm>
              <a:off x="-1329325" y="2678000"/>
              <a:ext cx="21850" cy="21875"/>
            </a:xfrm>
            <a:custGeom>
              <a:avLst/>
              <a:gdLst/>
              <a:ahLst/>
              <a:cxnLst/>
              <a:rect l="l" t="t" r="r" b="b"/>
              <a:pathLst>
                <a:path w="874" h="875" extrusionOk="0">
                  <a:moveTo>
                    <a:pt x="437" y="1"/>
                  </a:moveTo>
                  <a:cubicBezTo>
                    <a:pt x="201" y="1"/>
                    <a:pt x="0" y="202"/>
                    <a:pt x="0" y="437"/>
                  </a:cubicBezTo>
                  <a:cubicBezTo>
                    <a:pt x="0" y="682"/>
                    <a:pt x="201" y="874"/>
                    <a:pt x="437" y="874"/>
                  </a:cubicBezTo>
                  <a:cubicBezTo>
                    <a:pt x="681" y="874"/>
                    <a:pt x="873" y="682"/>
                    <a:pt x="873" y="437"/>
                  </a:cubicBezTo>
                  <a:cubicBezTo>
                    <a:pt x="873" y="202"/>
                    <a:pt x="681" y="10"/>
                    <a:pt x="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33"/>
            <p:cNvSpPr/>
            <p:nvPr/>
          </p:nvSpPr>
          <p:spPr>
            <a:xfrm>
              <a:off x="-1413375" y="2718825"/>
              <a:ext cx="39325" cy="39325"/>
            </a:xfrm>
            <a:custGeom>
              <a:avLst/>
              <a:gdLst/>
              <a:ahLst/>
              <a:cxnLst/>
              <a:rect l="l" t="t" r="r" b="b"/>
              <a:pathLst>
                <a:path w="1573" h="1573" extrusionOk="0">
                  <a:moveTo>
                    <a:pt x="786" y="1"/>
                  </a:moveTo>
                  <a:cubicBezTo>
                    <a:pt x="359" y="1"/>
                    <a:pt x="1" y="359"/>
                    <a:pt x="1" y="787"/>
                  </a:cubicBezTo>
                  <a:cubicBezTo>
                    <a:pt x="1" y="1223"/>
                    <a:pt x="359" y="1572"/>
                    <a:pt x="786" y="1572"/>
                  </a:cubicBezTo>
                  <a:cubicBezTo>
                    <a:pt x="1223" y="1572"/>
                    <a:pt x="1572" y="1223"/>
                    <a:pt x="1572" y="787"/>
                  </a:cubicBezTo>
                  <a:cubicBezTo>
                    <a:pt x="1572" y="359"/>
                    <a:pt x="1223"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33"/>
            <p:cNvSpPr/>
            <p:nvPr/>
          </p:nvSpPr>
          <p:spPr>
            <a:xfrm>
              <a:off x="-1312950" y="2792600"/>
              <a:ext cx="22925" cy="22950"/>
            </a:xfrm>
            <a:custGeom>
              <a:avLst/>
              <a:gdLst/>
              <a:ahLst/>
              <a:cxnLst/>
              <a:rect l="l" t="t" r="r" b="b"/>
              <a:pathLst>
                <a:path w="917" h="918" extrusionOk="0">
                  <a:moveTo>
                    <a:pt x="463" y="1"/>
                  </a:moveTo>
                  <a:cubicBezTo>
                    <a:pt x="210" y="1"/>
                    <a:pt x="0" y="211"/>
                    <a:pt x="0" y="455"/>
                  </a:cubicBezTo>
                  <a:cubicBezTo>
                    <a:pt x="0" y="708"/>
                    <a:pt x="210" y="918"/>
                    <a:pt x="463" y="918"/>
                  </a:cubicBezTo>
                  <a:cubicBezTo>
                    <a:pt x="716" y="918"/>
                    <a:pt x="917" y="708"/>
                    <a:pt x="917" y="455"/>
                  </a:cubicBezTo>
                  <a:cubicBezTo>
                    <a:pt x="917" y="211"/>
                    <a:pt x="716" y="1"/>
                    <a:pt x="4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33"/>
            <p:cNvSpPr/>
            <p:nvPr/>
          </p:nvSpPr>
          <p:spPr>
            <a:xfrm>
              <a:off x="-732300" y="3030550"/>
              <a:ext cx="39300" cy="39325"/>
            </a:xfrm>
            <a:custGeom>
              <a:avLst/>
              <a:gdLst/>
              <a:ahLst/>
              <a:cxnLst/>
              <a:rect l="l" t="t" r="r" b="b"/>
              <a:pathLst>
                <a:path w="1572" h="1573" extrusionOk="0">
                  <a:moveTo>
                    <a:pt x="786" y="0"/>
                  </a:moveTo>
                  <a:cubicBezTo>
                    <a:pt x="358" y="0"/>
                    <a:pt x="0" y="350"/>
                    <a:pt x="0" y="786"/>
                  </a:cubicBezTo>
                  <a:cubicBezTo>
                    <a:pt x="0" y="1223"/>
                    <a:pt x="358" y="1572"/>
                    <a:pt x="786" y="1572"/>
                  </a:cubicBezTo>
                  <a:cubicBezTo>
                    <a:pt x="1222" y="1572"/>
                    <a:pt x="1572" y="1223"/>
                    <a:pt x="1572" y="786"/>
                  </a:cubicBezTo>
                  <a:cubicBezTo>
                    <a:pt x="1572" y="350"/>
                    <a:pt x="1222"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33"/>
            <p:cNvSpPr/>
            <p:nvPr/>
          </p:nvSpPr>
          <p:spPr>
            <a:xfrm>
              <a:off x="-832725" y="3061550"/>
              <a:ext cx="39325" cy="39525"/>
            </a:xfrm>
            <a:custGeom>
              <a:avLst/>
              <a:gdLst/>
              <a:ahLst/>
              <a:cxnLst/>
              <a:rect l="l" t="t" r="r" b="b"/>
              <a:pathLst>
                <a:path w="1573" h="1581" extrusionOk="0">
                  <a:moveTo>
                    <a:pt x="786" y="0"/>
                  </a:moveTo>
                  <a:cubicBezTo>
                    <a:pt x="350" y="0"/>
                    <a:pt x="1" y="358"/>
                    <a:pt x="1" y="795"/>
                  </a:cubicBezTo>
                  <a:cubicBezTo>
                    <a:pt x="1" y="1231"/>
                    <a:pt x="350" y="1581"/>
                    <a:pt x="786" y="1581"/>
                  </a:cubicBezTo>
                  <a:cubicBezTo>
                    <a:pt x="1223" y="1581"/>
                    <a:pt x="1572" y="1231"/>
                    <a:pt x="1572" y="795"/>
                  </a:cubicBezTo>
                  <a:cubicBezTo>
                    <a:pt x="1572" y="358"/>
                    <a:pt x="1214"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33"/>
            <p:cNvSpPr/>
            <p:nvPr/>
          </p:nvSpPr>
          <p:spPr>
            <a:xfrm>
              <a:off x="-773125" y="3092750"/>
              <a:ext cx="57200" cy="57450"/>
            </a:xfrm>
            <a:custGeom>
              <a:avLst/>
              <a:gdLst/>
              <a:ahLst/>
              <a:cxnLst/>
              <a:rect l="l" t="t" r="r" b="b"/>
              <a:pathLst>
                <a:path w="2288" h="2298" extrusionOk="0">
                  <a:moveTo>
                    <a:pt x="1144" y="1"/>
                  </a:moveTo>
                  <a:cubicBezTo>
                    <a:pt x="515" y="1"/>
                    <a:pt x="0" y="516"/>
                    <a:pt x="0" y="1145"/>
                  </a:cubicBezTo>
                  <a:cubicBezTo>
                    <a:pt x="0" y="1782"/>
                    <a:pt x="515" y="2297"/>
                    <a:pt x="1144" y="2297"/>
                  </a:cubicBezTo>
                  <a:cubicBezTo>
                    <a:pt x="1781" y="2297"/>
                    <a:pt x="2288" y="1782"/>
                    <a:pt x="2288" y="1145"/>
                  </a:cubicBezTo>
                  <a:cubicBezTo>
                    <a:pt x="2288" y="525"/>
                    <a:pt x="1781" y="10"/>
                    <a:pt x="1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33"/>
            <p:cNvSpPr/>
            <p:nvPr/>
          </p:nvSpPr>
          <p:spPr>
            <a:xfrm>
              <a:off x="-846475" y="3128350"/>
              <a:ext cx="21850" cy="21850"/>
            </a:xfrm>
            <a:custGeom>
              <a:avLst/>
              <a:gdLst/>
              <a:ahLst/>
              <a:cxnLst/>
              <a:rect l="l" t="t" r="r" b="b"/>
              <a:pathLst>
                <a:path w="874" h="874" extrusionOk="0">
                  <a:moveTo>
                    <a:pt x="437" y="0"/>
                  </a:moveTo>
                  <a:cubicBezTo>
                    <a:pt x="193" y="0"/>
                    <a:pt x="0" y="192"/>
                    <a:pt x="0" y="437"/>
                  </a:cubicBezTo>
                  <a:cubicBezTo>
                    <a:pt x="0" y="673"/>
                    <a:pt x="193" y="873"/>
                    <a:pt x="437" y="873"/>
                  </a:cubicBezTo>
                  <a:cubicBezTo>
                    <a:pt x="673" y="873"/>
                    <a:pt x="874" y="673"/>
                    <a:pt x="874" y="437"/>
                  </a:cubicBezTo>
                  <a:cubicBezTo>
                    <a:pt x="874" y="192"/>
                    <a:pt x="673" y="0"/>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33"/>
            <p:cNvSpPr/>
            <p:nvPr/>
          </p:nvSpPr>
          <p:spPr>
            <a:xfrm>
              <a:off x="-695650" y="3077925"/>
              <a:ext cx="54600" cy="54600"/>
            </a:xfrm>
            <a:custGeom>
              <a:avLst/>
              <a:gdLst/>
              <a:ahLst/>
              <a:cxnLst/>
              <a:rect l="l" t="t" r="r" b="b"/>
              <a:pathLst>
                <a:path w="2184" h="2184" extrusionOk="0">
                  <a:moveTo>
                    <a:pt x="1092" y="0"/>
                  </a:moveTo>
                  <a:cubicBezTo>
                    <a:pt x="490" y="0"/>
                    <a:pt x="1" y="498"/>
                    <a:pt x="1" y="1092"/>
                  </a:cubicBezTo>
                  <a:cubicBezTo>
                    <a:pt x="1" y="1694"/>
                    <a:pt x="490" y="2183"/>
                    <a:pt x="1092" y="2183"/>
                  </a:cubicBezTo>
                  <a:cubicBezTo>
                    <a:pt x="1695" y="2183"/>
                    <a:pt x="2184" y="1694"/>
                    <a:pt x="2184" y="1092"/>
                  </a:cubicBezTo>
                  <a:cubicBezTo>
                    <a:pt x="2184" y="489"/>
                    <a:pt x="1695" y="0"/>
                    <a:pt x="10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33"/>
            <p:cNvSpPr/>
            <p:nvPr/>
          </p:nvSpPr>
          <p:spPr>
            <a:xfrm>
              <a:off x="-781425" y="3173150"/>
              <a:ext cx="83625" cy="80200"/>
            </a:xfrm>
            <a:custGeom>
              <a:avLst/>
              <a:gdLst/>
              <a:ahLst/>
              <a:cxnLst/>
              <a:rect l="l" t="t" r="r" b="b"/>
              <a:pathLst>
                <a:path w="3345" h="3208" extrusionOk="0">
                  <a:moveTo>
                    <a:pt x="1664" y="1"/>
                  </a:moveTo>
                  <a:cubicBezTo>
                    <a:pt x="843" y="1"/>
                    <a:pt x="145" y="632"/>
                    <a:pt x="79" y="1474"/>
                  </a:cubicBezTo>
                  <a:cubicBezTo>
                    <a:pt x="0" y="2356"/>
                    <a:pt x="655" y="3124"/>
                    <a:pt x="1537" y="3203"/>
                  </a:cubicBezTo>
                  <a:cubicBezTo>
                    <a:pt x="1581" y="3206"/>
                    <a:pt x="1624" y="3208"/>
                    <a:pt x="1667" y="3208"/>
                  </a:cubicBezTo>
                  <a:cubicBezTo>
                    <a:pt x="2501" y="3208"/>
                    <a:pt x="3200" y="2574"/>
                    <a:pt x="3275" y="1736"/>
                  </a:cubicBezTo>
                  <a:cubicBezTo>
                    <a:pt x="3345" y="854"/>
                    <a:pt x="2690" y="77"/>
                    <a:pt x="1808" y="7"/>
                  </a:cubicBezTo>
                  <a:cubicBezTo>
                    <a:pt x="1760" y="3"/>
                    <a:pt x="1712" y="1"/>
                    <a:pt x="1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33"/>
            <p:cNvSpPr/>
            <p:nvPr/>
          </p:nvSpPr>
          <p:spPr>
            <a:xfrm>
              <a:off x="-627325" y="3082075"/>
              <a:ext cx="23175" cy="22925"/>
            </a:xfrm>
            <a:custGeom>
              <a:avLst/>
              <a:gdLst/>
              <a:ahLst/>
              <a:cxnLst/>
              <a:rect l="l" t="t" r="r" b="b"/>
              <a:pathLst>
                <a:path w="927" h="917" extrusionOk="0">
                  <a:moveTo>
                    <a:pt x="464" y="0"/>
                  </a:moveTo>
                  <a:cubicBezTo>
                    <a:pt x="210" y="0"/>
                    <a:pt x="1" y="210"/>
                    <a:pt x="1" y="463"/>
                  </a:cubicBezTo>
                  <a:cubicBezTo>
                    <a:pt x="1" y="707"/>
                    <a:pt x="210" y="917"/>
                    <a:pt x="464" y="917"/>
                  </a:cubicBezTo>
                  <a:cubicBezTo>
                    <a:pt x="717" y="917"/>
                    <a:pt x="926" y="707"/>
                    <a:pt x="926" y="463"/>
                  </a:cubicBezTo>
                  <a:cubicBezTo>
                    <a:pt x="926" y="210"/>
                    <a:pt x="717" y="0"/>
                    <a:pt x="4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33"/>
            <p:cNvSpPr/>
            <p:nvPr/>
          </p:nvSpPr>
          <p:spPr>
            <a:xfrm>
              <a:off x="-647625" y="3197750"/>
              <a:ext cx="20125" cy="20325"/>
            </a:xfrm>
            <a:custGeom>
              <a:avLst/>
              <a:gdLst/>
              <a:ahLst/>
              <a:cxnLst/>
              <a:rect l="l" t="t" r="r" b="b"/>
              <a:pathLst>
                <a:path w="805" h="813" extrusionOk="0">
                  <a:moveTo>
                    <a:pt x="417" y="1"/>
                  </a:moveTo>
                  <a:cubicBezTo>
                    <a:pt x="413" y="1"/>
                    <a:pt x="408" y="1"/>
                    <a:pt x="403" y="1"/>
                  </a:cubicBezTo>
                  <a:cubicBezTo>
                    <a:pt x="184" y="1"/>
                    <a:pt x="1" y="175"/>
                    <a:pt x="1" y="411"/>
                  </a:cubicBezTo>
                  <a:cubicBezTo>
                    <a:pt x="1" y="630"/>
                    <a:pt x="176" y="813"/>
                    <a:pt x="403" y="813"/>
                  </a:cubicBezTo>
                  <a:cubicBezTo>
                    <a:pt x="621" y="813"/>
                    <a:pt x="804" y="638"/>
                    <a:pt x="804" y="411"/>
                  </a:cubicBezTo>
                  <a:cubicBezTo>
                    <a:pt x="804" y="181"/>
                    <a:pt x="629" y="1"/>
                    <a:pt x="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33"/>
            <p:cNvSpPr/>
            <p:nvPr/>
          </p:nvSpPr>
          <p:spPr>
            <a:xfrm>
              <a:off x="-842100" y="3235750"/>
              <a:ext cx="36475" cy="36700"/>
            </a:xfrm>
            <a:custGeom>
              <a:avLst/>
              <a:gdLst/>
              <a:ahLst/>
              <a:cxnLst/>
              <a:rect l="l" t="t" r="r" b="b"/>
              <a:pathLst>
                <a:path w="1459" h="1468" extrusionOk="0">
                  <a:moveTo>
                    <a:pt x="725" y="0"/>
                  </a:moveTo>
                  <a:cubicBezTo>
                    <a:pt x="323" y="0"/>
                    <a:pt x="0" y="323"/>
                    <a:pt x="0" y="734"/>
                  </a:cubicBezTo>
                  <a:cubicBezTo>
                    <a:pt x="0" y="1135"/>
                    <a:pt x="323" y="1467"/>
                    <a:pt x="725" y="1467"/>
                  </a:cubicBezTo>
                  <a:cubicBezTo>
                    <a:pt x="1135" y="1467"/>
                    <a:pt x="1458" y="1135"/>
                    <a:pt x="1458" y="734"/>
                  </a:cubicBezTo>
                  <a:cubicBezTo>
                    <a:pt x="1458" y="332"/>
                    <a:pt x="1135" y="0"/>
                    <a:pt x="7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33"/>
            <p:cNvSpPr/>
            <p:nvPr/>
          </p:nvSpPr>
          <p:spPr>
            <a:xfrm>
              <a:off x="-204500" y="2934075"/>
              <a:ext cx="52850" cy="52850"/>
            </a:xfrm>
            <a:custGeom>
              <a:avLst/>
              <a:gdLst/>
              <a:ahLst/>
              <a:cxnLst/>
              <a:rect l="l" t="t" r="r" b="b"/>
              <a:pathLst>
                <a:path w="2114" h="2114" extrusionOk="0">
                  <a:moveTo>
                    <a:pt x="1057" y="0"/>
                  </a:moveTo>
                  <a:cubicBezTo>
                    <a:pt x="481" y="0"/>
                    <a:pt x="1" y="480"/>
                    <a:pt x="1" y="1057"/>
                  </a:cubicBezTo>
                  <a:cubicBezTo>
                    <a:pt x="1" y="1633"/>
                    <a:pt x="481" y="2113"/>
                    <a:pt x="1057" y="2113"/>
                  </a:cubicBezTo>
                  <a:cubicBezTo>
                    <a:pt x="1634" y="2113"/>
                    <a:pt x="2114" y="1642"/>
                    <a:pt x="2114" y="1057"/>
                  </a:cubicBezTo>
                  <a:cubicBezTo>
                    <a:pt x="2114" y="463"/>
                    <a:pt x="1634" y="0"/>
                    <a:pt x="10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33"/>
            <p:cNvSpPr/>
            <p:nvPr/>
          </p:nvSpPr>
          <p:spPr>
            <a:xfrm>
              <a:off x="-131150" y="2901150"/>
              <a:ext cx="46300" cy="43600"/>
            </a:xfrm>
            <a:custGeom>
              <a:avLst/>
              <a:gdLst/>
              <a:ahLst/>
              <a:cxnLst/>
              <a:rect l="l" t="t" r="r" b="b"/>
              <a:pathLst>
                <a:path w="1852" h="1744" extrusionOk="0">
                  <a:moveTo>
                    <a:pt x="933" y="0"/>
                  </a:moveTo>
                  <a:cubicBezTo>
                    <a:pt x="896" y="0"/>
                    <a:pt x="859" y="3"/>
                    <a:pt x="821" y="7"/>
                  </a:cubicBezTo>
                  <a:cubicBezTo>
                    <a:pt x="341" y="68"/>
                    <a:pt x="1" y="505"/>
                    <a:pt x="62" y="977"/>
                  </a:cubicBezTo>
                  <a:cubicBezTo>
                    <a:pt x="118" y="1419"/>
                    <a:pt x="494" y="1743"/>
                    <a:pt x="928" y="1743"/>
                  </a:cubicBezTo>
                  <a:cubicBezTo>
                    <a:pt x="965" y="1743"/>
                    <a:pt x="1002" y="1741"/>
                    <a:pt x="1040" y="1736"/>
                  </a:cubicBezTo>
                  <a:cubicBezTo>
                    <a:pt x="1511" y="1684"/>
                    <a:pt x="1852" y="1247"/>
                    <a:pt x="1799" y="767"/>
                  </a:cubicBezTo>
                  <a:cubicBezTo>
                    <a:pt x="1743" y="324"/>
                    <a:pt x="1368" y="0"/>
                    <a:pt x="9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33"/>
            <p:cNvSpPr/>
            <p:nvPr/>
          </p:nvSpPr>
          <p:spPr>
            <a:xfrm>
              <a:off x="-269750" y="2962525"/>
              <a:ext cx="43450" cy="40900"/>
            </a:xfrm>
            <a:custGeom>
              <a:avLst/>
              <a:gdLst/>
              <a:ahLst/>
              <a:cxnLst/>
              <a:rect l="l" t="t" r="r" b="b"/>
              <a:pathLst>
                <a:path w="1738" h="1636" extrusionOk="0">
                  <a:moveTo>
                    <a:pt x="871" y="0"/>
                  </a:moveTo>
                  <a:cubicBezTo>
                    <a:pt x="458" y="0"/>
                    <a:pt x="109" y="301"/>
                    <a:pt x="53" y="722"/>
                  </a:cubicBezTo>
                  <a:cubicBezTo>
                    <a:pt x="0" y="1167"/>
                    <a:pt x="315" y="1578"/>
                    <a:pt x="769" y="1630"/>
                  </a:cubicBezTo>
                  <a:cubicBezTo>
                    <a:pt x="801" y="1634"/>
                    <a:pt x="833" y="1636"/>
                    <a:pt x="866" y="1636"/>
                  </a:cubicBezTo>
                  <a:cubicBezTo>
                    <a:pt x="1272" y="1636"/>
                    <a:pt x="1628" y="1335"/>
                    <a:pt x="1677" y="914"/>
                  </a:cubicBezTo>
                  <a:cubicBezTo>
                    <a:pt x="1738" y="469"/>
                    <a:pt x="1415" y="58"/>
                    <a:pt x="969" y="6"/>
                  </a:cubicBezTo>
                  <a:cubicBezTo>
                    <a:pt x="936" y="2"/>
                    <a:pt x="903" y="0"/>
                    <a:pt x="8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33"/>
            <p:cNvSpPr/>
            <p:nvPr/>
          </p:nvSpPr>
          <p:spPr>
            <a:xfrm>
              <a:off x="-187025" y="3019425"/>
              <a:ext cx="21850" cy="21850"/>
            </a:xfrm>
            <a:custGeom>
              <a:avLst/>
              <a:gdLst/>
              <a:ahLst/>
              <a:cxnLst/>
              <a:rect l="l" t="t" r="r" b="b"/>
              <a:pathLst>
                <a:path w="874" h="874" extrusionOk="0">
                  <a:moveTo>
                    <a:pt x="437" y="0"/>
                  </a:moveTo>
                  <a:cubicBezTo>
                    <a:pt x="193" y="0"/>
                    <a:pt x="0" y="192"/>
                    <a:pt x="0" y="437"/>
                  </a:cubicBezTo>
                  <a:cubicBezTo>
                    <a:pt x="0" y="672"/>
                    <a:pt x="193" y="873"/>
                    <a:pt x="437" y="873"/>
                  </a:cubicBezTo>
                  <a:cubicBezTo>
                    <a:pt x="673" y="873"/>
                    <a:pt x="874" y="672"/>
                    <a:pt x="874" y="437"/>
                  </a:cubicBezTo>
                  <a:cubicBezTo>
                    <a:pt x="874" y="192"/>
                    <a:pt x="690" y="9"/>
                    <a:pt x="4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33"/>
            <p:cNvSpPr/>
            <p:nvPr/>
          </p:nvSpPr>
          <p:spPr>
            <a:xfrm>
              <a:off x="-322800" y="3007400"/>
              <a:ext cx="36700" cy="36500"/>
            </a:xfrm>
            <a:custGeom>
              <a:avLst/>
              <a:gdLst/>
              <a:ahLst/>
              <a:cxnLst/>
              <a:rect l="l" t="t" r="r" b="b"/>
              <a:pathLst>
                <a:path w="1468" h="1460" extrusionOk="0">
                  <a:moveTo>
                    <a:pt x="734" y="1"/>
                  </a:moveTo>
                  <a:cubicBezTo>
                    <a:pt x="332" y="1"/>
                    <a:pt x="0" y="324"/>
                    <a:pt x="0" y="734"/>
                  </a:cubicBezTo>
                  <a:cubicBezTo>
                    <a:pt x="0" y="1136"/>
                    <a:pt x="332" y="1459"/>
                    <a:pt x="734" y="1459"/>
                  </a:cubicBezTo>
                  <a:cubicBezTo>
                    <a:pt x="1136" y="1459"/>
                    <a:pt x="1467" y="1136"/>
                    <a:pt x="1467" y="734"/>
                  </a:cubicBezTo>
                  <a:cubicBezTo>
                    <a:pt x="1467" y="324"/>
                    <a:pt x="1136"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33"/>
            <p:cNvSpPr/>
            <p:nvPr/>
          </p:nvSpPr>
          <p:spPr>
            <a:xfrm>
              <a:off x="-256225" y="2161525"/>
              <a:ext cx="25775" cy="25575"/>
            </a:xfrm>
            <a:custGeom>
              <a:avLst/>
              <a:gdLst/>
              <a:ahLst/>
              <a:cxnLst/>
              <a:rect l="l" t="t" r="r" b="b"/>
              <a:pathLst>
                <a:path w="1031" h="1023" extrusionOk="0">
                  <a:moveTo>
                    <a:pt x="516" y="1"/>
                  </a:moveTo>
                  <a:cubicBezTo>
                    <a:pt x="236" y="1"/>
                    <a:pt x="1" y="228"/>
                    <a:pt x="1" y="516"/>
                  </a:cubicBezTo>
                  <a:cubicBezTo>
                    <a:pt x="1" y="795"/>
                    <a:pt x="236" y="1022"/>
                    <a:pt x="516" y="1022"/>
                  </a:cubicBezTo>
                  <a:cubicBezTo>
                    <a:pt x="804" y="1022"/>
                    <a:pt x="1031" y="795"/>
                    <a:pt x="1031" y="516"/>
                  </a:cubicBezTo>
                  <a:cubicBezTo>
                    <a:pt x="1031" y="228"/>
                    <a:pt x="804" y="1"/>
                    <a:pt x="5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33"/>
            <p:cNvSpPr/>
            <p:nvPr/>
          </p:nvSpPr>
          <p:spPr>
            <a:xfrm>
              <a:off x="-175900" y="2145175"/>
              <a:ext cx="36700" cy="36475"/>
            </a:xfrm>
            <a:custGeom>
              <a:avLst/>
              <a:gdLst/>
              <a:ahLst/>
              <a:cxnLst/>
              <a:rect l="l" t="t" r="r" b="b"/>
              <a:pathLst>
                <a:path w="1468" h="1459" extrusionOk="0">
                  <a:moveTo>
                    <a:pt x="734" y="0"/>
                  </a:moveTo>
                  <a:cubicBezTo>
                    <a:pt x="333" y="0"/>
                    <a:pt x="1" y="323"/>
                    <a:pt x="1" y="733"/>
                  </a:cubicBezTo>
                  <a:cubicBezTo>
                    <a:pt x="1" y="1135"/>
                    <a:pt x="333" y="1458"/>
                    <a:pt x="734" y="1458"/>
                  </a:cubicBezTo>
                  <a:cubicBezTo>
                    <a:pt x="1136" y="1458"/>
                    <a:pt x="1468" y="1135"/>
                    <a:pt x="1468" y="733"/>
                  </a:cubicBezTo>
                  <a:cubicBezTo>
                    <a:pt x="1468" y="323"/>
                    <a:pt x="1136" y="0"/>
                    <a:pt x="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33"/>
            <p:cNvSpPr/>
            <p:nvPr/>
          </p:nvSpPr>
          <p:spPr>
            <a:xfrm>
              <a:off x="-238550" y="2059375"/>
              <a:ext cx="49150" cy="49150"/>
            </a:xfrm>
            <a:custGeom>
              <a:avLst/>
              <a:gdLst/>
              <a:ahLst/>
              <a:cxnLst/>
              <a:rect l="l" t="t" r="r" b="b"/>
              <a:pathLst>
                <a:path w="1966" h="1966" extrusionOk="0">
                  <a:moveTo>
                    <a:pt x="979" y="0"/>
                  </a:moveTo>
                  <a:cubicBezTo>
                    <a:pt x="437" y="0"/>
                    <a:pt x="1" y="437"/>
                    <a:pt x="1" y="987"/>
                  </a:cubicBezTo>
                  <a:cubicBezTo>
                    <a:pt x="1" y="1529"/>
                    <a:pt x="437" y="1965"/>
                    <a:pt x="979" y="1965"/>
                  </a:cubicBezTo>
                  <a:cubicBezTo>
                    <a:pt x="1529" y="1965"/>
                    <a:pt x="1965" y="1529"/>
                    <a:pt x="1965" y="987"/>
                  </a:cubicBezTo>
                  <a:cubicBezTo>
                    <a:pt x="1965" y="437"/>
                    <a:pt x="1529" y="0"/>
                    <a:pt x="9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33"/>
            <p:cNvSpPr/>
            <p:nvPr/>
          </p:nvSpPr>
          <p:spPr>
            <a:xfrm>
              <a:off x="-331100" y="2052600"/>
              <a:ext cx="29925" cy="30150"/>
            </a:xfrm>
            <a:custGeom>
              <a:avLst/>
              <a:gdLst/>
              <a:ahLst/>
              <a:cxnLst/>
              <a:rect l="l" t="t" r="r" b="b"/>
              <a:pathLst>
                <a:path w="1197" h="1206" extrusionOk="0">
                  <a:moveTo>
                    <a:pt x="594" y="1"/>
                  </a:moveTo>
                  <a:cubicBezTo>
                    <a:pt x="271" y="1"/>
                    <a:pt x="1" y="271"/>
                    <a:pt x="1" y="603"/>
                  </a:cubicBezTo>
                  <a:cubicBezTo>
                    <a:pt x="1" y="926"/>
                    <a:pt x="271" y="1206"/>
                    <a:pt x="594" y="1206"/>
                  </a:cubicBezTo>
                  <a:cubicBezTo>
                    <a:pt x="926" y="1206"/>
                    <a:pt x="1197" y="926"/>
                    <a:pt x="1197" y="603"/>
                  </a:cubicBezTo>
                  <a:cubicBezTo>
                    <a:pt x="1197" y="271"/>
                    <a:pt x="926" y="1"/>
                    <a:pt x="5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33"/>
            <p:cNvSpPr/>
            <p:nvPr/>
          </p:nvSpPr>
          <p:spPr>
            <a:xfrm>
              <a:off x="-281975" y="2026625"/>
              <a:ext cx="27300" cy="27325"/>
            </a:xfrm>
            <a:custGeom>
              <a:avLst/>
              <a:gdLst/>
              <a:ahLst/>
              <a:cxnLst/>
              <a:rect l="l" t="t" r="r" b="b"/>
              <a:pathLst>
                <a:path w="1092" h="1093" extrusionOk="0">
                  <a:moveTo>
                    <a:pt x="542" y="1"/>
                  </a:moveTo>
                  <a:cubicBezTo>
                    <a:pt x="245" y="1"/>
                    <a:pt x="0" y="245"/>
                    <a:pt x="0" y="551"/>
                  </a:cubicBezTo>
                  <a:cubicBezTo>
                    <a:pt x="0" y="848"/>
                    <a:pt x="245" y="1092"/>
                    <a:pt x="542" y="1092"/>
                  </a:cubicBezTo>
                  <a:cubicBezTo>
                    <a:pt x="847" y="1092"/>
                    <a:pt x="1092" y="848"/>
                    <a:pt x="1092" y="551"/>
                  </a:cubicBezTo>
                  <a:cubicBezTo>
                    <a:pt x="1092" y="245"/>
                    <a:pt x="847" y="1"/>
                    <a:pt x="5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33"/>
            <p:cNvSpPr/>
            <p:nvPr/>
          </p:nvSpPr>
          <p:spPr>
            <a:xfrm>
              <a:off x="-302500" y="2106950"/>
              <a:ext cx="24475" cy="24475"/>
            </a:xfrm>
            <a:custGeom>
              <a:avLst/>
              <a:gdLst/>
              <a:ahLst/>
              <a:cxnLst/>
              <a:rect l="l" t="t" r="r" b="b"/>
              <a:pathLst>
                <a:path w="979" h="979" extrusionOk="0">
                  <a:moveTo>
                    <a:pt x="489" y="1"/>
                  </a:moveTo>
                  <a:cubicBezTo>
                    <a:pt x="219" y="1"/>
                    <a:pt x="0" y="219"/>
                    <a:pt x="0" y="490"/>
                  </a:cubicBezTo>
                  <a:cubicBezTo>
                    <a:pt x="0" y="761"/>
                    <a:pt x="219" y="979"/>
                    <a:pt x="489" y="979"/>
                  </a:cubicBezTo>
                  <a:cubicBezTo>
                    <a:pt x="760" y="979"/>
                    <a:pt x="978" y="761"/>
                    <a:pt x="978" y="490"/>
                  </a:cubicBezTo>
                  <a:cubicBezTo>
                    <a:pt x="978" y="219"/>
                    <a:pt x="760" y="1"/>
                    <a:pt x="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33"/>
            <p:cNvSpPr/>
            <p:nvPr/>
          </p:nvSpPr>
          <p:spPr>
            <a:xfrm>
              <a:off x="-121325" y="2029650"/>
              <a:ext cx="62025" cy="57300"/>
            </a:xfrm>
            <a:custGeom>
              <a:avLst/>
              <a:gdLst/>
              <a:ahLst/>
              <a:cxnLst/>
              <a:rect l="l" t="t" r="r" b="b"/>
              <a:pathLst>
                <a:path w="2481" h="2292" extrusionOk="0">
                  <a:moveTo>
                    <a:pt x="1240" y="1"/>
                  </a:moveTo>
                  <a:cubicBezTo>
                    <a:pt x="1171" y="1"/>
                    <a:pt x="1101" y="7"/>
                    <a:pt x="1031" y="19"/>
                  </a:cubicBezTo>
                  <a:cubicBezTo>
                    <a:pt x="411" y="133"/>
                    <a:pt x="1" y="727"/>
                    <a:pt x="114" y="1347"/>
                  </a:cubicBezTo>
                  <a:cubicBezTo>
                    <a:pt x="207" y="1905"/>
                    <a:pt x="693" y="2291"/>
                    <a:pt x="1234" y="2291"/>
                  </a:cubicBezTo>
                  <a:cubicBezTo>
                    <a:pt x="1303" y="2291"/>
                    <a:pt x="1372" y="2285"/>
                    <a:pt x="1441" y="2272"/>
                  </a:cubicBezTo>
                  <a:cubicBezTo>
                    <a:pt x="2061" y="2159"/>
                    <a:pt x="2480" y="1565"/>
                    <a:pt x="2367" y="945"/>
                  </a:cubicBezTo>
                  <a:cubicBezTo>
                    <a:pt x="2266" y="387"/>
                    <a:pt x="1787" y="1"/>
                    <a:pt x="12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33"/>
            <p:cNvSpPr/>
            <p:nvPr/>
          </p:nvSpPr>
          <p:spPr>
            <a:xfrm>
              <a:off x="-405975" y="2010250"/>
              <a:ext cx="41075" cy="41075"/>
            </a:xfrm>
            <a:custGeom>
              <a:avLst/>
              <a:gdLst/>
              <a:ahLst/>
              <a:cxnLst/>
              <a:rect l="l" t="t" r="r" b="b"/>
              <a:pathLst>
                <a:path w="1643" h="1643" extrusionOk="0">
                  <a:moveTo>
                    <a:pt x="821" y="1"/>
                  </a:moveTo>
                  <a:cubicBezTo>
                    <a:pt x="367" y="1"/>
                    <a:pt x="1" y="376"/>
                    <a:pt x="1" y="822"/>
                  </a:cubicBezTo>
                  <a:cubicBezTo>
                    <a:pt x="1" y="1284"/>
                    <a:pt x="376" y="1642"/>
                    <a:pt x="821" y="1642"/>
                  </a:cubicBezTo>
                  <a:cubicBezTo>
                    <a:pt x="1284" y="1642"/>
                    <a:pt x="1642" y="1267"/>
                    <a:pt x="1642" y="822"/>
                  </a:cubicBezTo>
                  <a:cubicBezTo>
                    <a:pt x="1642" y="376"/>
                    <a:pt x="1267" y="18"/>
                    <a:pt x="8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33"/>
            <p:cNvSpPr/>
            <p:nvPr/>
          </p:nvSpPr>
          <p:spPr>
            <a:xfrm>
              <a:off x="-261475" y="2111325"/>
              <a:ext cx="39325" cy="39325"/>
            </a:xfrm>
            <a:custGeom>
              <a:avLst/>
              <a:gdLst/>
              <a:ahLst/>
              <a:cxnLst/>
              <a:rect l="l" t="t" r="r" b="b"/>
              <a:pathLst>
                <a:path w="1573" h="1573" extrusionOk="0">
                  <a:moveTo>
                    <a:pt x="787" y="1"/>
                  </a:moveTo>
                  <a:cubicBezTo>
                    <a:pt x="350" y="1"/>
                    <a:pt x="1" y="350"/>
                    <a:pt x="1" y="786"/>
                  </a:cubicBezTo>
                  <a:cubicBezTo>
                    <a:pt x="1" y="1214"/>
                    <a:pt x="350" y="1572"/>
                    <a:pt x="787" y="1572"/>
                  </a:cubicBezTo>
                  <a:cubicBezTo>
                    <a:pt x="1215" y="1572"/>
                    <a:pt x="1573" y="1214"/>
                    <a:pt x="1573" y="786"/>
                  </a:cubicBezTo>
                  <a:cubicBezTo>
                    <a:pt x="1573" y="350"/>
                    <a:pt x="1215"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33"/>
            <p:cNvSpPr/>
            <p:nvPr/>
          </p:nvSpPr>
          <p:spPr>
            <a:xfrm>
              <a:off x="-128100" y="2203850"/>
              <a:ext cx="28425" cy="28425"/>
            </a:xfrm>
            <a:custGeom>
              <a:avLst/>
              <a:gdLst/>
              <a:ahLst/>
              <a:cxnLst/>
              <a:rect l="l" t="t" r="r" b="b"/>
              <a:pathLst>
                <a:path w="1137" h="1137" extrusionOk="0">
                  <a:moveTo>
                    <a:pt x="597" y="1"/>
                  </a:moveTo>
                  <a:cubicBezTo>
                    <a:pt x="588" y="1"/>
                    <a:pt x="578" y="1"/>
                    <a:pt x="569" y="2"/>
                  </a:cubicBezTo>
                  <a:cubicBezTo>
                    <a:pt x="254" y="2"/>
                    <a:pt x="1" y="246"/>
                    <a:pt x="1" y="569"/>
                  </a:cubicBezTo>
                  <a:cubicBezTo>
                    <a:pt x="1" y="884"/>
                    <a:pt x="254" y="1137"/>
                    <a:pt x="569" y="1137"/>
                  </a:cubicBezTo>
                  <a:cubicBezTo>
                    <a:pt x="883" y="1137"/>
                    <a:pt x="1136" y="884"/>
                    <a:pt x="1136" y="569"/>
                  </a:cubicBezTo>
                  <a:cubicBezTo>
                    <a:pt x="1136" y="257"/>
                    <a:pt x="890" y="1"/>
                    <a:pt x="5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33"/>
            <p:cNvSpPr/>
            <p:nvPr/>
          </p:nvSpPr>
          <p:spPr>
            <a:xfrm>
              <a:off x="-91850" y="2106950"/>
              <a:ext cx="16400" cy="16400"/>
            </a:xfrm>
            <a:custGeom>
              <a:avLst/>
              <a:gdLst/>
              <a:ahLst/>
              <a:cxnLst/>
              <a:rect l="l" t="t" r="r" b="b"/>
              <a:pathLst>
                <a:path w="656" h="656" extrusionOk="0">
                  <a:moveTo>
                    <a:pt x="332" y="1"/>
                  </a:moveTo>
                  <a:cubicBezTo>
                    <a:pt x="149" y="1"/>
                    <a:pt x="0" y="149"/>
                    <a:pt x="0" y="324"/>
                  </a:cubicBezTo>
                  <a:cubicBezTo>
                    <a:pt x="0" y="507"/>
                    <a:pt x="149" y="656"/>
                    <a:pt x="332" y="656"/>
                  </a:cubicBezTo>
                  <a:cubicBezTo>
                    <a:pt x="507" y="656"/>
                    <a:pt x="655" y="507"/>
                    <a:pt x="655" y="324"/>
                  </a:cubicBezTo>
                  <a:cubicBezTo>
                    <a:pt x="655" y="149"/>
                    <a:pt x="507" y="1"/>
                    <a:pt x="3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33"/>
            <p:cNvSpPr/>
            <p:nvPr/>
          </p:nvSpPr>
          <p:spPr>
            <a:xfrm>
              <a:off x="-1030700" y="2370425"/>
              <a:ext cx="12450" cy="5050"/>
            </a:xfrm>
            <a:custGeom>
              <a:avLst/>
              <a:gdLst/>
              <a:ahLst/>
              <a:cxnLst/>
              <a:rect l="l" t="t" r="r" b="b"/>
              <a:pathLst>
                <a:path w="498" h="202" extrusionOk="0">
                  <a:moveTo>
                    <a:pt x="296" y="1"/>
                  </a:moveTo>
                  <a:cubicBezTo>
                    <a:pt x="193" y="1"/>
                    <a:pt x="89" y="20"/>
                    <a:pt x="0" y="62"/>
                  </a:cubicBezTo>
                  <a:lnTo>
                    <a:pt x="52" y="202"/>
                  </a:lnTo>
                  <a:cubicBezTo>
                    <a:pt x="131" y="168"/>
                    <a:pt x="221" y="149"/>
                    <a:pt x="310" y="149"/>
                  </a:cubicBezTo>
                  <a:cubicBezTo>
                    <a:pt x="359" y="149"/>
                    <a:pt x="408" y="155"/>
                    <a:pt x="454" y="167"/>
                  </a:cubicBezTo>
                  <a:lnTo>
                    <a:pt x="498" y="27"/>
                  </a:lnTo>
                  <a:cubicBezTo>
                    <a:pt x="434" y="10"/>
                    <a:pt x="365" y="1"/>
                    <a:pt x="2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8" name="Google Shape;2298;p33"/>
          <p:cNvGrpSpPr/>
          <p:nvPr/>
        </p:nvGrpSpPr>
        <p:grpSpPr>
          <a:xfrm rot="-5400000">
            <a:off x="4648850" y="4532575"/>
            <a:ext cx="1991250" cy="1993100"/>
            <a:chOff x="-2648350" y="135500"/>
            <a:chExt cx="1991250" cy="1993100"/>
          </a:xfrm>
        </p:grpSpPr>
        <p:sp>
          <p:nvSpPr>
            <p:cNvPr id="2299" name="Google Shape;2299;p33"/>
            <p:cNvSpPr/>
            <p:nvPr/>
          </p:nvSpPr>
          <p:spPr>
            <a:xfrm>
              <a:off x="-2590725" y="316250"/>
              <a:ext cx="1858525" cy="1812350"/>
            </a:xfrm>
            <a:custGeom>
              <a:avLst/>
              <a:gdLst/>
              <a:ahLst/>
              <a:cxnLst/>
              <a:rect l="l" t="t" r="r" b="b"/>
              <a:pathLst>
                <a:path w="74341" h="72494" extrusionOk="0">
                  <a:moveTo>
                    <a:pt x="27243" y="1"/>
                  </a:moveTo>
                  <a:cubicBezTo>
                    <a:pt x="22377" y="1"/>
                    <a:pt x="17663" y="2380"/>
                    <a:pt x="14827" y="6598"/>
                  </a:cubicBezTo>
                  <a:cubicBezTo>
                    <a:pt x="14198" y="5856"/>
                    <a:pt x="13412" y="5210"/>
                    <a:pt x="12513" y="4730"/>
                  </a:cubicBezTo>
                  <a:cubicBezTo>
                    <a:pt x="11356" y="4118"/>
                    <a:pt x="10114" y="3828"/>
                    <a:pt x="8889" y="3828"/>
                  </a:cubicBezTo>
                  <a:cubicBezTo>
                    <a:pt x="6094" y="3828"/>
                    <a:pt x="3390" y="5339"/>
                    <a:pt x="2000" y="7986"/>
                  </a:cubicBezTo>
                  <a:cubicBezTo>
                    <a:pt x="1" y="11793"/>
                    <a:pt x="1433" y="16491"/>
                    <a:pt x="5231" y="18499"/>
                  </a:cubicBezTo>
                  <a:cubicBezTo>
                    <a:pt x="5467" y="18630"/>
                    <a:pt x="5711" y="18735"/>
                    <a:pt x="5964" y="18831"/>
                  </a:cubicBezTo>
                  <a:cubicBezTo>
                    <a:pt x="5030" y="22263"/>
                    <a:pt x="5894" y="25904"/>
                    <a:pt x="8191" y="28523"/>
                  </a:cubicBezTo>
                  <a:cubicBezTo>
                    <a:pt x="7213" y="29527"/>
                    <a:pt x="6375" y="30680"/>
                    <a:pt x="5685" y="31963"/>
                  </a:cubicBezTo>
                  <a:cubicBezTo>
                    <a:pt x="1799" y="39333"/>
                    <a:pt x="4620" y="48457"/>
                    <a:pt x="11989" y="52343"/>
                  </a:cubicBezTo>
                  <a:cubicBezTo>
                    <a:pt x="14226" y="53530"/>
                    <a:pt x="16629" y="54088"/>
                    <a:pt x="18993" y="54088"/>
                  </a:cubicBezTo>
                  <a:cubicBezTo>
                    <a:pt x="19655" y="54088"/>
                    <a:pt x="20314" y="54044"/>
                    <a:pt x="20965" y="53958"/>
                  </a:cubicBezTo>
                  <a:lnTo>
                    <a:pt x="20965" y="53958"/>
                  </a:lnTo>
                  <a:cubicBezTo>
                    <a:pt x="19786" y="60525"/>
                    <a:pt x="22903" y="67379"/>
                    <a:pt x="29120" y="70671"/>
                  </a:cubicBezTo>
                  <a:cubicBezTo>
                    <a:pt x="31464" y="71908"/>
                    <a:pt x="33976" y="72494"/>
                    <a:pt x="36452" y="72494"/>
                  </a:cubicBezTo>
                  <a:cubicBezTo>
                    <a:pt x="42105" y="72494"/>
                    <a:pt x="47567" y="69439"/>
                    <a:pt x="50390" y="64096"/>
                  </a:cubicBezTo>
                  <a:cubicBezTo>
                    <a:pt x="51071" y="62821"/>
                    <a:pt x="51543" y="61503"/>
                    <a:pt x="51849" y="60158"/>
                  </a:cubicBezTo>
                  <a:cubicBezTo>
                    <a:pt x="52599" y="60036"/>
                    <a:pt x="53342" y="59826"/>
                    <a:pt x="54058" y="59555"/>
                  </a:cubicBezTo>
                  <a:cubicBezTo>
                    <a:pt x="54747" y="60175"/>
                    <a:pt x="55524" y="60725"/>
                    <a:pt x="56371" y="61179"/>
                  </a:cubicBezTo>
                  <a:cubicBezTo>
                    <a:pt x="58032" y="62057"/>
                    <a:pt x="59813" y="62473"/>
                    <a:pt x="61570" y="62473"/>
                  </a:cubicBezTo>
                  <a:cubicBezTo>
                    <a:pt x="65579" y="62473"/>
                    <a:pt x="69456" y="60308"/>
                    <a:pt x="71460" y="56525"/>
                  </a:cubicBezTo>
                  <a:cubicBezTo>
                    <a:pt x="74341" y="51077"/>
                    <a:pt x="72245" y="44319"/>
                    <a:pt x="66797" y="41437"/>
                  </a:cubicBezTo>
                  <a:cubicBezTo>
                    <a:pt x="66387" y="41219"/>
                    <a:pt x="65959" y="41036"/>
                    <a:pt x="65531" y="40870"/>
                  </a:cubicBezTo>
                  <a:cubicBezTo>
                    <a:pt x="66072" y="40197"/>
                    <a:pt x="66552" y="39455"/>
                    <a:pt x="66972" y="38669"/>
                  </a:cubicBezTo>
                  <a:cubicBezTo>
                    <a:pt x="70744" y="31536"/>
                    <a:pt x="68011" y="22699"/>
                    <a:pt x="60886" y="18945"/>
                  </a:cubicBezTo>
                  <a:cubicBezTo>
                    <a:pt x="60056" y="18508"/>
                    <a:pt x="59200" y="18159"/>
                    <a:pt x="58327" y="17897"/>
                  </a:cubicBezTo>
                  <a:cubicBezTo>
                    <a:pt x="58266" y="11916"/>
                    <a:pt x="55009" y="6162"/>
                    <a:pt x="49360" y="3175"/>
                  </a:cubicBezTo>
                  <a:cubicBezTo>
                    <a:pt x="46850" y="1850"/>
                    <a:pt x="44159" y="1221"/>
                    <a:pt x="41508" y="1221"/>
                  </a:cubicBezTo>
                  <a:cubicBezTo>
                    <a:pt x="39391" y="1221"/>
                    <a:pt x="37300" y="1622"/>
                    <a:pt x="35346" y="2389"/>
                  </a:cubicBezTo>
                  <a:cubicBezTo>
                    <a:pt x="34979" y="2154"/>
                    <a:pt x="34612" y="1927"/>
                    <a:pt x="34220" y="1735"/>
                  </a:cubicBezTo>
                  <a:cubicBezTo>
                    <a:pt x="31989" y="558"/>
                    <a:pt x="29599" y="1"/>
                    <a:pt x="272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33"/>
            <p:cNvSpPr/>
            <p:nvPr/>
          </p:nvSpPr>
          <p:spPr>
            <a:xfrm>
              <a:off x="-1301950" y="1843625"/>
              <a:ext cx="123575" cy="108250"/>
            </a:xfrm>
            <a:custGeom>
              <a:avLst/>
              <a:gdLst/>
              <a:ahLst/>
              <a:cxnLst/>
              <a:rect l="l" t="t" r="r" b="b"/>
              <a:pathLst>
                <a:path w="4943" h="4330" extrusionOk="0">
                  <a:moveTo>
                    <a:pt x="2475" y="0"/>
                  </a:moveTo>
                  <a:cubicBezTo>
                    <a:pt x="1694" y="0"/>
                    <a:pt x="943" y="423"/>
                    <a:pt x="559" y="1158"/>
                  </a:cubicBezTo>
                  <a:cubicBezTo>
                    <a:pt x="1" y="2215"/>
                    <a:pt x="402" y="3525"/>
                    <a:pt x="1459" y="4084"/>
                  </a:cubicBezTo>
                  <a:cubicBezTo>
                    <a:pt x="1782" y="4250"/>
                    <a:pt x="2128" y="4330"/>
                    <a:pt x="2468" y="4330"/>
                  </a:cubicBezTo>
                  <a:cubicBezTo>
                    <a:pt x="3249" y="4330"/>
                    <a:pt x="4001" y="3911"/>
                    <a:pt x="4384" y="3175"/>
                  </a:cubicBezTo>
                  <a:cubicBezTo>
                    <a:pt x="4943" y="2119"/>
                    <a:pt x="4541" y="809"/>
                    <a:pt x="3485" y="250"/>
                  </a:cubicBezTo>
                  <a:cubicBezTo>
                    <a:pt x="3161" y="81"/>
                    <a:pt x="2815" y="0"/>
                    <a:pt x="24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33"/>
            <p:cNvSpPr/>
            <p:nvPr/>
          </p:nvSpPr>
          <p:spPr>
            <a:xfrm>
              <a:off x="-1316350" y="1959950"/>
              <a:ext cx="57425" cy="50325"/>
            </a:xfrm>
            <a:custGeom>
              <a:avLst/>
              <a:gdLst/>
              <a:ahLst/>
              <a:cxnLst/>
              <a:rect l="l" t="t" r="r" b="b"/>
              <a:pathLst>
                <a:path w="2297" h="2013" extrusionOk="0">
                  <a:moveTo>
                    <a:pt x="1150" y="1"/>
                  </a:moveTo>
                  <a:cubicBezTo>
                    <a:pt x="791" y="1"/>
                    <a:pt x="443" y="193"/>
                    <a:pt x="262" y="531"/>
                  </a:cubicBezTo>
                  <a:cubicBezTo>
                    <a:pt x="0" y="1020"/>
                    <a:pt x="184" y="1631"/>
                    <a:pt x="673" y="1893"/>
                  </a:cubicBezTo>
                  <a:cubicBezTo>
                    <a:pt x="824" y="1974"/>
                    <a:pt x="987" y="2012"/>
                    <a:pt x="1147" y="2012"/>
                  </a:cubicBezTo>
                  <a:cubicBezTo>
                    <a:pt x="1506" y="2012"/>
                    <a:pt x="1854" y="1820"/>
                    <a:pt x="2035" y="1482"/>
                  </a:cubicBezTo>
                  <a:cubicBezTo>
                    <a:pt x="2297" y="993"/>
                    <a:pt x="2113" y="382"/>
                    <a:pt x="1624" y="120"/>
                  </a:cubicBezTo>
                  <a:cubicBezTo>
                    <a:pt x="1473" y="39"/>
                    <a:pt x="1310" y="1"/>
                    <a:pt x="11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33"/>
            <p:cNvSpPr/>
            <p:nvPr/>
          </p:nvSpPr>
          <p:spPr>
            <a:xfrm>
              <a:off x="-1126225" y="1904500"/>
              <a:ext cx="86250" cy="75475"/>
            </a:xfrm>
            <a:custGeom>
              <a:avLst/>
              <a:gdLst/>
              <a:ahLst/>
              <a:cxnLst/>
              <a:rect l="l" t="t" r="r" b="b"/>
              <a:pathLst>
                <a:path w="3450" h="3019" extrusionOk="0">
                  <a:moveTo>
                    <a:pt x="1734" y="1"/>
                  </a:moveTo>
                  <a:cubicBezTo>
                    <a:pt x="1191" y="1"/>
                    <a:pt x="667" y="293"/>
                    <a:pt x="393" y="810"/>
                  </a:cubicBezTo>
                  <a:cubicBezTo>
                    <a:pt x="1" y="1552"/>
                    <a:pt x="280" y="2452"/>
                    <a:pt x="1022" y="2845"/>
                  </a:cubicBezTo>
                  <a:cubicBezTo>
                    <a:pt x="1250" y="2963"/>
                    <a:pt x="1493" y="3019"/>
                    <a:pt x="1732" y="3019"/>
                  </a:cubicBezTo>
                  <a:cubicBezTo>
                    <a:pt x="2273" y="3019"/>
                    <a:pt x="2793" y="2731"/>
                    <a:pt x="3065" y="2216"/>
                  </a:cubicBezTo>
                  <a:cubicBezTo>
                    <a:pt x="3450" y="1474"/>
                    <a:pt x="3179" y="566"/>
                    <a:pt x="2437" y="173"/>
                  </a:cubicBezTo>
                  <a:cubicBezTo>
                    <a:pt x="2211" y="56"/>
                    <a:pt x="1971" y="1"/>
                    <a:pt x="17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33"/>
            <p:cNvSpPr/>
            <p:nvPr/>
          </p:nvSpPr>
          <p:spPr>
            <a:xfrm>
              <a:off x="-1000925" y="1920925"/>
              <a:ext cx="37125" cy="32550"/>
            </a:xfrm>
            <a:custGeom>
              <a:avLst/>
              <a:gdLst/>
              <a:ahLst/>
              <a:cxnLst/>
              <a:rect l="l" t="t" r="r" b="b"/>
              <a:pathLst>
                <a:path w="1485" h="1302" extrusionOk="0">
                  <a:moveTo>
                    <a:pt x="741" y="1"/>
                  </a:moveTo>
                  <a:cubicBezTo>
                    <a:pt x="503" y="1"/>
                    <a:pt x="273" y="126"/>
                    <a:pt x="158" y="345"/>
                  </a:cubicBezTo>
                  <a:cubicBezTo>
                    <a:pt x="0" y="660"/>
                    <a:pt x="114" y="1070"/>
                    <a:pt x="437" y="1227"/>
                  </a:cubicBezTo>
                  <a:cubicBezTo>
                    <a:pt x="532" y="1278"/>
                    <a:pt x="636" y="1301"/>
                    <a:pt x="738" y="1301"/>
                  </a:cubicBezTo>
                  <a:cubicBezTo>
                    <a:pt x="973" y="1301"/>
                    <a:pt x="1203" y="1176"/>
                    <a:pt x="1319" y="957"/>
                  </a:cubicBezTo>
                  <a:cubicBezTo>
                    <a:pt x="1485" y="642"/>
                    <a:pt x="1363" y="241"/>
                    <a:pt x="1048" y="75"/>
                  </a:cubicBezTo>
                  <a:cubicBezTo>
                    <a:pt x="950" y="24"/>
                    <a:pt x="845" y="1"/>
                    <a:pt x="7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33"/>
            <p:cNvSpPr/>
            <p:nvPr/>
          </p:nvSpPr>
          <p:spPr>
            <a:xfrm>
              <a:off x="-2518025" y="997325"/>
              <a:ext cx="72050" cy="63025"/>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33"/>
            <p:cNvSpPr/>
            <p:nvPr/>
          </p:nvSpPr>
          <p:spPr>
            <a:xfrm>
              <a:off x="-2648350" y="985650"/>
              <a:ext cx="71850" cy="63025"/>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33"/>
            <p:cNvSpPr/>
            <p:nvPr/>
          </p:nvSpPr>
          <p:spPr>
            <a:xfrm>
              <a:off x="-2588325" y="889175"/>
              <a:ext cx="80575" cy="70375"/>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33"/>
            <p:cNvSpPr/>
            <p:nvPr/>
          </p:nvSpPr>
          <p:spPr>
            <a:xfrm>
              <a:off x="-2558850" y="797300"/>
              <a:ext cx="28825" cy="2510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33"/>
            <p:cNvSpPr/>
            <p:nvPr/>
          </p:nvSpPr>
          <p:spPr>
            <a:xfrm>
              <a:off x="-2641800" y="864400"/>
              <a:ext cx="37575" cy="32550"/>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33"/>
            <p:cNvSpPr/>
            <p:nvPr/>
          </p:nvSpPr>
          <p:spPr>
            <a:xfrm>
              <a:off x="-2626525" y="1077750"/>
              <a:ext cx="146725" cy="128675"/>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33"/>
            <p:cNvSpPr/>
            <p:nvPr/>
          </p:nvSpPr>
          <p:spPr>
            <a:xfrm>
              <a:off x="-1730875" y="273625"/>
              <a:ext cx="66375" cy="58025"/>
            </a:xfrm>
            <a:custGeom>
              <a:avLst/>
              <a:gdLst/>
              <a:ahLst/>
              <a:cxnLst/>
              <a:rect l="l" t="t" r="r" b="b"/>
              <a:pathLst>
                <a:path w="2655" h="2321" extrusionOk="0">
                  <a:moveTo>
                    <a:pt x="1324" y="1"/>
                  </a:moveTo>
                  <a:cubicBezTo>
                    <a:pt x="910" y="1"/>
                    <a:pt x="511" y="226"/>
                    <a:pt x="306" y="619"/>
                  </a:cubicBezTo>
                  <a:cubicBezTo>
                    <a:pt x="0" y="1187"/>
                    <a:pt x="218" y="1885"/>
                    <a:pt x="786" y="2182"/>
                  </a:cubicBezTo>
                  <a:cubicBezTo>
                    <a:pt x="960" y="2276"/>
                    <a:pt x="1147" y="2321"/>
                    <a:pt x="1331" y="2321"/>
                  </a:cubicBezTo>
                  <a:cubicBezTo>
                    <a:pt x="1745" y="2321"/>
                    <a:pt x="2143" y="2095"/>
                    <a:pt x="2349" y="1702"/>
                  </a:cubicBezTo>
                  <a:cubicBezTo>
                    <a:pt x="2655" y="1134"/>
                    <a:pt x="2436" y="436"/>
                    <a:pt x="1869" y="139"/>
                  </a:cubicBezTo>
                  <a:cubicBezTo>
                    <a:pt x="1694" y="45"/>
                    <a:pt x="1507" y="1"/>
                    <a:pt x="13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33"/>
            <p:cNvSpPr/>
            <p:nvPr/>
          </p:nvSpPr>
          <p:spPr>
            <a:xfrm>
              <a:off x="-1650125" y="221275"/>
              <a:ext cx="106125" cy="92875"/>
            </a:xfrm>
            <a:custGeom>
              <a:avLst/>
              <a:gdLst/>
              <a:ahLst/>
              <a:cxnLst/>
              <a:rect l="l" t="t" r="r" b="b"/>
              <a:pathLst>
                <a:path w="4245" h="3715" extrusionOk="0">
                  <a:moveTo>
                    <a:pt x="2127" y="0"/>
                  </a:moveTo>
                  <a:cubicBezTo>
                    <a:pt x="1461" y="0"/>
                    <a:pt x="815" y="362"/>
                    <a:pt x="481" y="993"/>
                  </a:cubicBezTo>
                  <a:cubicBezTo>
                    <a:pt x="1" y="1893"/>
                    <a:pt x="350" y="3019"/>
                    <a:pt x="1258" y="3499"/>
                  </a:cubicBezTo>
                  <a:cubicBezTo>
                    <a:pt x="1532" y="3645"/>
                    <a:pt x="1827" y="3715"/>
                    <a:pt x="2119" y="3715"/>
                  </a:cubicBezTo>
                  <a:cubicBezTo>
                    <a:pt x="2784" y="3715"/>
                    <a:pt x="3430" y="3354"/>
                    <a:pt x="3764" y="2722"/>
                  </a:cubicBezTo>
                  <a:cubicBezTo>
                    <a:pt x="4244" y="1814"/>
                    <a:pt x="3895" y="696"/>
                    <a:pt x="2987" y="216"/>
                  </a:cubicBezTo>
                  <a:cubicBezTo>
                    <a:pt x="2713" y="70"/>
                    <a:pt x="2418" y="0"/>
                    <a:pt x="21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33"/>
            <p:cNvSpPr/>
            <p:nvPr/>
          </p:nvSpPr>
          <p:spPr>
            <a:xfrm>
              <a:off x="-1867975" y="183975"/>
              <a:ext cx="100450" cy="88225"/>
            </a:xfrm>
            <a:custGeom>
              <a:avLst/>
              <a:gdLst/>
              <a:ahLst/>
              <a:cxnLst/>
              <a:rect l="l" t="t" r="r" b="b"/>
              <a:pathLst>
                <a:path w="4018" h="3529" extrusionOk="0">
                  <a:moveTo>
                    <a:pt x="2004" y="1"/>
                  </a:moveTo>
                  <a:cubicBezTo>
                    <a:pt x="1375" y="1"/>
                    <a:pt x="770" y="340"/>
                    <a:pt x="455" y="940"/>
                  </a:cubicBezTo>
                  <a:cubicBezTo>
                    <a:pt x="1" y="1795"/>
                    <a:pt x="333" y="2861"/>
                    <a:pt x="1179" y="3323"/>
                  </a:cubicBezTo>
                  <a:cubicBezTo>
                    <a:pt x="1444" y="3463"/>
                    <a:pt x="1727" y="3529"/>
                    <a:pt x="2005" y="3529"/>
                  </a:cubicBezTo>
                  <a:cubicBezTo>
                    <a:pt x="2636" y="3529"/>
                    <a:pt x="3242" y="3190"/>
                    <a:pt x="3563" y="2590"/>
                  </a:cubicBezTo>
                  <a:cubicBezTo>
                    <a:pt x="4017" y="1726"/>
                    <a:pt x="3694" y="669"/>
                    <a:pt x="2830" y="206"/>
                  </a:cubicBezTo>
                  <a:cubicBezTo>
                    <a:pt x="2565" y="67"/>
                    <a:pt x="2282" y="1"/>
                    <a:pt x="20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33"/>
            <p:cNvSpPr/>
            <p:nvPr/>
          </p:nvSpPr>
          <p:spPr>
            <a:xfrm>
              <a:off x="-1753800" y="135500"/>
              <a:ext cx="63100" cy="55300"/>
            </a:xfrm>
            <a:custGeom>
              <a:avLst/>
              <a:gdLst/>
              <a:ahLst/>
              <a:cxnLst/>
              <a:rect l="l" t="t" r="r" b="b"/>
              <a:pathLst>
                <a:path w="2524" h="2212" extrusionOk="0">
                  <a:moveTo>
                    <a:pt x="1256" y="1"/>
                  </a:moveTo>
                  <a:cubicBezTo>
                    <a:pt x="859" y="1"/>
                    <a:pt x="479" y="210"/>
                    <a:pt x="280" y="591"/>
                  </a:cubicBezTo>
                  <a:cubicBezTo>
                    <a:pt x="0" y="1132"/>
                    <a:pt x="210" y="1796"/>
                    <a:pt x="743" y="2084"/>
                  </a:cubicBezTo>
                  <a:cubicBezTo>
                    <a:pt x="909" y="2170"/>
                    <a:pt x="1088" y="2211"/>
                    <a:pt x="1264" y="2211"/>
                  </a:cubicBezTo>
                  <a:cubicBezTo>
                    <a:pt x="1660" y="2211"/>
                    <a:pt x="2042" y="2002"/>
                    <a:pt x="2236" y="1621"/>
                  </a:cubicBezTo>
                  <a:cubicBezTo>
                    <a:pt x="2524" y="1080"/>
                    <a:pt x="2323" y="416"/>
                    <a:pt x="1782" y="128"/>
                  </a:cubicBezTo>
                  <a:cubicBezTo>
                    <a:pt x="1612" y="42"/>
                    <a:pt x="1432" y="1"/>
                    <a:pt x="12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33"/>
            <p:cNvSpPr/>
            <p:nvPr/>
          </p:nvSpPr>
          <p:spPr>
            <a:xfrm>
              <a:off x="-1077325" y="689700"/>
              <a:ext cx="65950" cy="58025"/>
            </a:xfrm>
            <a:custGeom>
              <a:avLst/>
              <a:gdLst/>
              <a:ahLst/>
              <a:cxnLst/>
              <a:rect l="l" t="t" r="r" b="b"/>
              <a:pathLst>
                <a:path w="2638" h="2321" extrusionOk="0">
                  <a:moveTo>
                    <a:pt x="1306" y="0"/>
                  </a:moveTo>
                  <a:cubicBezTo>
                    <a:pt x="892" y="0"/>
                    <a:pt x="494" y="226"/>
                    <a:pt x="289" y="619"/>
                  </a:cubicBezTo>
                  <a:cubicBezTo>
                    <a:pt x="0" y="1178"/>
                    <a:pt x="219" y="1885"/>
                    <a:pt x="769" y="2182"/>
                  </a:cubicBezTo>
                  <a:cubicBezTo>
                    <a:pt x="943" y="2276"/>
                    <a:pt x="1130" y="2320"/>
                    <a:pt x="1314" y="2320"/>
                  </a:cubicBezTo>
                  <a:cubicBezTo>
                    <a:pt x="1728" y="2320"/>
                    <a:pt x="2126" y="2095"/>
                    <a:pt x="2332" y="1701"/>
                  </a:cubicBezTo>
                  <a:cubicBezTo>
                    <a:pt x="2637" y="1134"/>
                    <a:pt x="2419" y="435"/>
                    <a:pt x="1851" y="139"/>
                  </a:cubicBezTo>
                  <a:cubicBezTo>
                    <a:pt x="1677" y="45"/>
                    <a:pt x="1490" y="0"/>
                    <a:pt x="13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33"/>
            <p:cNvSpPr/>
            <p:nvPr/>
          </p:nvSpPr>
          <p:spPr>
            <a:xfrm>
              <a:off x="-1002675" y="790950"/>
              <a:ext cx="28625" cy="25325"/>
            </a:xfrm>
            <a:custGeom>
              <a:avLst/>
              <a:gdLst/>
              <a:ahLst/>
              <a:cxnLst/>
              <a:rect l="l" t="t" r="r" b="b"/>
              <a:pathLst>
                <a:path w="1145" h="1013" extrusionOk="0">
                  <a:moveTo>
                    <a:pt x="573" y="1"/>
                  </a:moveTo>
                  <a:cubicBezTo>
                    <a:pt x="395" y="1"/>
                    <a:pt x="222" y="97"/>
                    <a:pt x="132" y="271"/>
                  </a:cubicBezTo>
                  <a:cubicBezTo>
                    <a:pt x="1" y="524"/>
                    <a:pt x="88" y="830"/>
                    <a:pt x="341" y="952"/>
                  </a:cubicBezTo>
                  <a:cubicBezTo>
                    <a:pt x="417" y="993"/>
                    <a:pt x="499" y="1012"/>
                    <a:pt x="580" y="1012"/>
                  </a:cubicBezTo>
                  <a:cubicBezTo>
                    <a:pt x="759" y="1012"/>
                    <a:pt x="932" y="917"/>
                    <a:pt x="1022" y="742"/>
                  </a:cubicBezTo>
                  <a:cubicBezTo>
                    <a:pt x="1144" y="498"/>
                    <a:pt x="1057" y="192"/>
                    <a:pt x="813" y="61"/>
                  </a:cubicBezTo>
                  <a:cubicBezTo>
                    <a:pt x="736" y="21"/>
                    <a:pt x="654" y="1"/>
                    <a:pt x="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33"/>
            <p:cNvSpPr/>
            <p:nvPr/>
          </p:nvSpPr>
          <p:spPr>
            <a:xfrm>
              <a:off x="-1115525" y="613675"/>
              <a:ext cx="60275" cy="52875"/>
            </a:xfrm>
            <a:custGeom>
              <a:avLst/>
              <a:gdLst/>
              <a:ahLst/>
              <a:cxnLst/>
              <a:rect l="l" t="t" r="r" b="b"/>
              <a:pathLst>
                <a:path w="2411" h="2115" extrusionOk="0">
                  <a:moveTo>
                    <a:pt x="1203" y="1"/>
                  </a:moveTo>
                  <a:cubicBezTo>
                    <a:pt x="823" y="1"/>
                    <a:pt x="459" y="203"/>
                    <a:pt x="271" y="560"/>
                  </a:cubicBezTo>
                  <a:cubicBezTo>
                    <a:pt x="0" y="1075"/>
                    <a:pt x="192" y="1721"/>
                    <a:pt x="708" y="1992"/>
                  </a:cubicBezTo>
                  <a:cubicBezTo>
                    <a:pt x="868" y="2075"/>
                    <a:pt x="1039" y="2115"/>
                    <a:pt x="1206" y="2115"/>
                  </a:cubicBezTo>
                  <a:cubicBezTo>
                    <a:pt x="1584" y="2115"/>
                    <a:pt x="1946" y="1913"/>
                    <a:pt x="2140" y="1555"/>
                  </a:cubicBezTo>
                  <a:cubicBezTo>
                    <a:pt x="2410" y="1032"/>
                    <a:pt x="2209" y="394"/>
                    <a:pt x="1703" y="123"/>
                  </a:cubicBezTo>
                  <a:cubicBezTo>
                    <a:pt x="1542" y="40"/>
                    <a:pt x="1371" y="1"/>
                    <a:pt x="12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33"/>
            <p:cNvSpPr/>
            <p:nvPr/>
          </p:nvSpPr>
          <p:spPr>
            <a:xfrm>
              <a:off x="-966650" y="702750"/>
              <a:ext cx="48925" cy="42825"/>
            </a:xfrm>
            <a:custGeom>
              <a:avLst/>
              <a:gdLst/>
              <a:ahLst/>
              <a:cxnLst/>
              <a:rect l="l" t="t" r="r" b="b"/>
              <a:pathLst>
                <a:path w="1957" h="1713" extrusionOk="0">
                  <a:moveTo>
                    <a:pt x="985" y="0"/>
                  </a:moveTo>
                  <a:cubicBezTo>
                    <a:pt x="674" y="0"/>
                    <a:pt x="371" y="168"/>
                    <a:pt x="219" y="455"/>
                  </a:cubicBezTo>
                  <a:cubicBezTo>
                    <a:pt x="0" y="874"/>
                    <a:pt x="166" y="1398"/>
                    <a:pt x="577" y="1616"/>
                  </a:cubicBezTo>
                  <a:cubicBezTo>
                    <a:pt x="703" y="1682"/>
                    <a:pt x="838" y="1713"/>
                    <a:pt x="972" y="1713"/>
                  </a:cubicBezTo>
                  <a:cubicBezTo>
                    <a:pt x="1283" y="1713"/>
                    <a:pt x="1585" y="1545"/>
                    <a:pt x="1738" y="1258"/>
                  </a:cubicBezTo>
                  <a:cubicBezTo>
                    <a:pt x="1956" y="839"/>
                    <a:pt x="1790" y="315"/>
                    <a:pt x="1380" y="97"/>
                  </a:cubicBezTo>
                  <a:cubicBezTo>
                    <a:pt x="1254" y="31"/>
                    <a:pt x="1119" y="0"/>
                    <a:pt x="9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33"/>
            <p:cNvSpPr/>
            <p:nvPr/>
          </p:nvSpPr>
          <p:spPr>
            <a:xfrm>
              <a:off x="-892875" y="1293025"/>
              <a:ext cx="91925" cy="80475"/>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33"/>
            <p:cNvSpPr/>
            <p:nvPr/>
          </p:nvSpPr>
          <p:spPr>
            <a:xfrm>
              <a:off x="-785900" y="1417000"/>
              <a:ext cx="72050" cy="63025"/>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33"/>
            <p:cNvSpPr/>
            <p:nvPr/>
          </p:nvSpPr>
          <p:spPr>
            <a:xfrm>
              <a:off x="-754925" y="1343800"/>
              <a:ext cx="31475" cy="27450"/>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33"/>
            <p:cNvSpPr/>
            <p:nvPr/>
          </p:nvSpPr>
          <p:spPr>
            <a:xfrm>
              <a:off x="-708625" y="1420000"/>
              <a:ext cx="51525" cy="45325"/>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33"/>
            <p:cNvSpPr/>
            <p:nvPr/>
          </p:nvSpPr>
          <p:spPr>
            <a:xfrm>
              <a:off x="-716725" y="1286975"/>
              <a:ext cx="57675" cy="50475"/>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33"/>
            <p:cNvSpPr/>
            <p:nvPr/>
          </p:nvSpPr>
          <p:spPr>
            <a:xfrm>
              <a:off x="-872125" y="1141475"/>
              <a:ext cx="126400" cy="110750"/>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33"/>
            <p:cNvSpPr/>
            <p:nvPr/>
          </p:nvSpPr>
          <p:spPr>
            <a:xfrm>
              <a:off x="-730900" y="1222875"/>
              <a:ext cx="31675" cy="27550"/>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33"/>
            <p:cNvSpPr/>
            <p:nvPr/>
          </p:nvSpPr>
          <p:spPr>
            <a:xfrm>
              <a:off x="-2158300" y="170350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33"/>
            <p:cNvSpPr/>
            <p:nvPr/>
          </p:nvSpPr>
          <p:spPr>
            <a:xfrm>
              <a:off x="-2263725" y="169500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33"/>
            <p:cNvSpPr/>
            <p:nvPr/>
          </p:nvSpPr>
          <p:spPr>
            <a:xfrm>
              <a:off x="-2232500" y="176065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33"/>
            <p:cNvSpPr/>
            <p:nvPr/>
          </p:nvSpPr>
          <p:spPr>
            <a:xfrm>
              <a:off x="-2354750" y="174455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33"/>
            <p:cNvSpPr/>
            <p:nvPr/>
          </p:nvSpPr>
          <p:spPr>
            <a:xfrm>
              <a:off x="-2518025" y="15894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33"/>
            <p:cNvSpPr/>
            <p:nvPr/>
          </p:nvSpPr>
          <p:spPr>
            <a:xfrm>
              <a:off x="-2384650" y="16359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Baloo 2"/>
              <a:buChar char="●"/>
              <a:defRPr>
                <a:solidFill>
                  <a:schemeClr val="dk1"/>
                </a:solidFill>
                <a:latin typeface="Baloo 2"/>
                <a:ea typeface="Baloo 2"/>
                <a:cs typeface="Baloo 2"/>
                <a:sym typeface="Baloo 2"/>
              </a:defRPr>
            </a:lvl1pPr>
            <a:lvl2pPr marL="914400" lvl="1"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2pPr>
            <a:lvl3pPr marL="1371600" lvl="2"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3pPr>
            <a:lvl4pPr marL="1828800" lvl="3"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4pPr>
            <a:lvl5pPr marL="2286000" lvl="4"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5pPr>
            <a:lvl6pPr marL="2743200" lvl="5"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6pPr>
            <a:lvl7pPr marL="3200400" lvl="6"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7pPr>
            <a:lvl8pPr marL="3657600" lvl="7" indent="-317500">
              <a:lnSpc>
                <a:spcPct val="100000"/>
              </a:lnSpc>
              <a:spcBef>
                <a:spcPts val="1600"/>
              </a:spcBef>
              <a:spcAft>
                <a:spcPts val="0"/>
              </a:spcAft>
              <a:buClr>
                <a:schemeClr val="dk1"/>
              </a:buClr>
              <a:buSzPts val="1400"/>
              <a:buFont typeface="Baloo 2"/>
              <a:buChar char="○"/>
              <a:defRPr>
                <a:solidFill>
                  <a:schemeClr val="dk1"/>
                </a:solidFill>
                <a:latin typeface="Baloo 2"/>
                <a:ea typeface="Baloo 2"/>
                <a:cs typeface="Baloo 2"/>
                <a:sym typeface="Baloo 2"/>
              </a:defRPr>
            </a:lvl8pPr>
            <a:lvl9pPr marL="4114800" lvl="8" indent="-317500">
              <a:lnSpc>
                <a:spcPct val="100000"/>
              </a:lnSpc>
              <a:spcBef>
                <a:spcPts val="1600"/>
              </a:spcBef>
              <a:spcAft>
                <a:spcPts val="1600"/>
              </a:spcAft>
              <a:buClr>
                <a:schemeClr val="dk1"/>
              </a:buClr>
              <a:buSzPts val="1400"/>
              <a:buFont typeface="Baloo 2"/>
              <a:buChar char="■"/>
              <a:defRPr>
                <a:solidFill>
                  <a:schemeClr val="dk1"/>
                </a:solidFill>
                <a:latin typeface="Baloo 2"/>
                <a:ea typeface="Baloo 2"/>
                <a:cs typeface="Baloo 2"/>
                <a:sym typeface="Baloo 2"/>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5" r:id="rId4"/>
    <p:sldLayoutId id="2147483658" r:id="rId5"/>
    <p:sldLayoutId id="2147483663" r:id="rId6"/>
    <p:sldLayoutId id="2147483666" r:id="rId7"/>
    <p:sldLayoutId id="2147483673" r:id="rId8"/>
    <p:sldLayoutId id="2147483679" r:id="rId9"/>
    <p:sldLayoutId id="2147483680" r:id="rId10"/>
    <p:sldLayoutId id="2147483688" r:id="rId11"/>
    <p:sldLayoutId id="2147483697"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25"/>
            <a:ext cx="7717500" cy="4782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1pPr>
            <a:lvl2pPr lvl="1"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2pPr>
            <a:lvl3pPr lvl="2"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3pPr>
            <a:lvl4pPr lvl="3"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4pPr>
            <a:lvl5pPr lvl="4"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5pPr>
            <a:lvl6pPr lvl="5"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6pPr>
            <a:lvl7pPr lvl="6"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7pPr>
            <a:lvl8pPr lvl="7"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8pPr>
            <a:lvl9pPr lvl="8"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9pPr>
          </a:lstStyle>
          <a:p>
            <a:endParaRPr/>
          </a:p>
        </p:txBody>
      </p:sp>
      <p:sp>
        <p:nvSpPr>
          <p:cNvPr id="7" name="Google Shape;7;p1"/>
          <p:cNvSpPr txBox="1">
            <a:spLocks noGrp="1"/>
          </p:cNvSpPr>
          <p:nvPr>
            <p:ph type="body" idx="1"/>
          </p:nvPr>
        </p:nvSpPr>
        <p:spPr>
          <a:xfrm>
            <a:off x="713225" y="1297400"/>
            <a:ext cx="7717500" cy="32715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1pPr>
            <a:lvl2pPr marL="914400" lvl="1"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2pPr>
            <a:lvl3pPr marL="1371600" lvl="2"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3pPr>
            <a:lvl4pPr marL="1828800" lvl="3"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4pPr>
            <a:lvl5pPr marL="2286000" lvl="4"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5pPr>
            <a:lvl6pPr marL="2743200" lvl="5"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6pPr>
            <a:lvl7pPr marL="3200400" lvl="6"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7pPr>
            <a:lvl8pPr marL="3657600" lvl="7"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8pPr>
            <a:lvl9pPr marL="4114800" lvl="8" indent="-317500">
              <a:lnSpc>
                <a:spcPct val="115000"/>
              </a:lnSpc>
              <a:spcBef>
                <a:spcPts val="1600"/>
              </a:spcBef>
              <a:spcAft>
                <a:spcPts val="1600"/>
              </a:spcAft>
              <a:buClr>
                <a:schemeClr val="accent4"/>
              </a:buClr>
              <a:buSzPts val="1400"/>
              <a:buFont typeface="Titillium Web"/>
              <a:buChar char="■"/>
              <a:defRPr>
                <a:solidFill>
                  <a:schemeClr val="accent4"/>
                </a:solidFill>
                <a:latin typeface="Titillium Web"/>
                <a:ea typeface="Titillium Web"/>
                <a:cs typeface="Titillium Web"/>
                <a:sym typeface="Titillium Web"/>
              </a:defRPr>
            </a:lvl9pPr>
          </a:lstStyle>
          <a:p>
            <a:endParaRPr/>
          </a:p>
        </p:txBody>
      </p:sp>
    </p:spTree>
    <p:extLst>
      <p:ext uri="{BB962C8B-B14F-4D97-AF65-F5344CB8AC3E}">
        <p14:creationId xmlns:p14="http://schemas.microsoft.com/office/powerpoint/2010/main" val="3183497816"/>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pn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notesSlide" Target="../notesSlides/notesSlide6.xml"/><Relationship Id="rId9"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52"/>
        <p:cNvGrpSpPr/>
        <p:nvPr/>
      </p:nvGrpSpPr>
      <p:grpSpPr>
        <a:xfrm>
          <a:off x="0" y="0"/>
          <a:ext cx="0" cy="0"/>
          <a:chOff x="0" y="0"/>
          <a:chExt cx="0" cy="0"/>
        </a:xfrm>
      </p:grpSpPr>
      <p:sp>
        <p:nvSpPr>
          <p:cNvPr id="3" name="Title 2">
            <a:extLst>
              <a:ext uri="{FF2B5EF4-FFF2-40B4-BE49-F238E27FC236}">
                <a16:creationId xmlns:a16="http://schemas.microsoft.com/office/drawing/2014/main" id="{E0F8B023-C7B2-6E52-48DC-57179D189D59}"/>
              </a:ext>
            </a:extLst>
          </p:cNvPr>
          <p:cNvSpPr>
            <a:spLocks noGrp="1"/>
          </p:cNvSpPr>
          <p:nvPr>
            <p:ph type="title"/>
          </p:nvPr>
        </p:nvSpPr>
        <p:spPr>
          <a:xfrm>
            <a:off x="720000" y="264613"/>
            <a:ext cx="7704000" cy="572700"/>
          </a:xfrm>
        </p:spPr>
        <p:txBody>
          <a:bodyPr/>
          <a:lstStyle/>
          <a:p>
            <a:r>
              <a:rPr lang="en-VN" sz="4500" dirty="0"/>
              <a:t>BINGO!</a:t>
            </a:r>
          </a:p>
        </p:txBody>
      </p:sp>
      <p:sp>
        <p:nvSpPr>
          <p:cNvPr id="5" name="Text Placeholder 4">
            <a:extLst>
              <a:ext uri="{FF2B5EF4-FFF2-40B4-BE49-F238E27FC236}">
                <a16:creationId xmlns:a16="http://schemas.microsoft.com/office/drawing/2014/main" id="{A447A998-A11B-AF5E-B7FB-A05DEF2AFE0C}"/>
              </a:ext>
            </a:extLst>
          </p:cNvPr>
          <p:cNvSpPr>
            <a:spLocks noGrp="1"/>
          </p:cNvSpPr>
          <p:nvPr>
            <p:ph type="body" idx="1"/>
          </p:nvPr>
        </p:nvSpPr>
        <p:spPr>
          <a:xfrm>
            <a:off x="212647" y="1061773"/>
            <a:ext cx="8211353" cy="3649400"/>
          </a:xfrm>
          <a:noFill/>
        </p:spPr>
        <p:txBody>
          <a:bodyPr/>
          <a:lstStyle/>
          <a:p>
            <a:pPr algn="just"/>
            <a:r>
              <a:rPr lang="en-US" sz="2800" dirty="0"/>
              <a:t>Get a piece of paper, draws a table with </a:t>
            </a:r>
            <a:r>
              <a:rPr lang="en-US" sz="2800" b="1" dirty="0">
                <a:solidFill>
                  <a:schemeClr val="accent3"/>
                </a:solidFill>
              </a:rPr>
              <a:t>3 rows </a:t>
            </a:r>
            <a:r>
              <a:rPr lang="en-US" sz="2800" dirty="0"/>
              <a:t>and </a:t>
            </a:r>
            <a:r>
              <a:rPr lang="en-US" sz="2800" b="1" dirty="0">
                <a:solidFill>
                  <a:schemeClr val="accent3"/>
                </a:solidFill>
              </a:rPr>
              <a:t>3 columns</a:t>
            </a:r>
          </a:p>
          <a:p>
            <a:pPr algn="just"/>
            <a:r>
              <a:rPr lang="en-US" sz="2800" dirty="0"/>
              <a:t>Fill in the table with </a:t>
            </a:r>
            <a:r>
              <a:rPr lang="en-US" sz="2800" b="1" dirty="0">
                <a:solidFill>
                  <a:schemeClr val="accent3"/>
                </a:solidFill>
              </a:rPr>
              <a:t>names of some festivals </a:t>
            </a:r>
            <a:r>
              <a:rPr lang="en-US" sz="2800" dirty="0"/>
              <a:t>randomly.</a:t>
            </a:r>
          </a:p>
          <a:p>
            <a:pPr algn="just"/>
            <a:r>
              <a:rPr lang="en-US" sz="2800" dirty="0"/>
              <a:t>Teacher calls out the names of some festivals. </a:t>
            </a:r>
          </a:p>
          <a:p>
            <a:pPr algn="just"/>
            <a:r>
              <a:rPr lang="en-US" sz="2800" dirty="0"/>
              <a:t>Students </a:t>
            </a:r>
            <a:r>
              <a:rPr lang="en-US" sz="2800" b="1" dirty="0">
                <a:solidFill>
                  <a:schemeClr val="accent3"/>
                </a:solidFill>
              </a:rPr>
              <a:t>search for </a:t>
            </a:r>
            <a:r>
              <a:rPr lang="en-US" sz="2800" dirty="0"/>
              <a:t>the right square on their paper and mark.</a:t>
            </a:r>
          </a:p>
          <a:p>
            <a:pPr algn="just"/>
            <a:r>
              <a:rPr lang="en-US" sz="2800" dirty="0"/>
              <a:t>The student who has 3 words highlighted in a row yells </a:t>
            </a:r>
            <a:r>
              <a:rPr lang="en-US" sz="2800" b="1" dirty="0">
                <a:solidFill>
                  <a:schemeClr val="accent3"/>
                </a:solidFill>
              </a:rPr>
              <a:t>“Bingo” </a:t>
            </a:r>
            <a:r>
              <a:rPr lang="en-US" sz="2800" dirty="0"/>
              <a:t>and wins.</a:t>
            </a:r>
            <a:endParaRPr lang="en-VN" sz="2800" dirty="0"/>
          </a:p>
        </p:txBody>
      </p:sp>
    </p:spTree>
    <p:extLst>
      <p:ext uri="{BB962C8B-B14F-4D97-AF65-F5344CB8AC3E}">
        <p14:creationId xmlns:p14="http://schemas.microsoft.com/office/powerpoint/2010/main" val="3272347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9D0C723C-E95D-4813-DF65-E5CF8CFA1CAC}"/>
              </a:ext>
            </a:extLst>
          </p:cNvPr>
          <p:cNvSpPr txBox="1">
            <a:spLocks/>
          </p:cNvSpPr>
          <p:nvPr/>
        </p:nvSpPr>
        <p:spPr>
          <a:xfrm>
            <a:off x="834992" y="200327"/>
            <a:ext cx="7309903"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Fredoka One"/>
              <a:buNone/>
              <a:defRPr sz="35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r>
              <a:rPr lang="en-VN" sz="2200" dirty="0"/>
              <a:t>Ex 3 (pg.99) </a:t>
            </a:r>
            <a:r>
              <a:rPr lang="en-US" sz="2200" dirty="0"/>
              <a:t>Listen again and decide if the statements are true (T) or false (F). </a:t>
            </a:r>
            <a:br>
              <a:rPr lang="en-US" sz="2200" dirty="0"/>
            </a:br>
            <a:endParaRPr lang="en-VN" sz="2200" dirty="0"/>
          </a:p>
        </p:txBody>
      </p:sp>
      <p:graphicFrame>
        <p:nvGraphicFramePr>
          <p:cNvPr id="4" name="Table 3">
            <a:extLst>
              <a:ext uri="{FF2B5EF4-FFF2-40B4-BE49-F238E27FC236}">
                <a16:creationId xmlns:a16="http://schemas.microsoft.com/office/drawing/2014/main" id="{B4A0AFFE-DE8A-0630-5A60-A57D5FAE98F1}"/>
              </a:ext>
            </a:extLst>
          </p:cNvPr>
          <p:cNvGraphicFramePr>
            <a:graphicFrameLocks noGrp="1"/>
          </p:cNvGraphicFramePr>
          <p:nvPr>
            <p:extLst>
              <p:ext uri="{D42A27DB-BD31-4B8C-83A1-F6EECF244321}">
                <p14:modId xmlns:p14="http://schemas.microsoft.com/office/powerpoint/2010/main" val="1345683694"/>
              </p:ext>
            </p:extLst>
          </p:nvPr>
        </p:nvGraphicFramePr>
        <p:xfrm>
          <a:off x="159446" y="1295317"/>
          <a:ext cx="8660997" cy="1026212"/>
        </p:xfrm>
        <a:graphic>
          <a:graphicData uri="http://schemas.openxmlformats.org/drawingml/2006/table">
            <a:tbl>
              <a:tblPr firstRow="1" bandRow="1">
                <a:tableStyleId>{5C22544A-7EE6-4342-B048-85BDC9FD1C3A}</a:tableStyleId>
              </a:tblPr>
              <a:tblGrid>
                <a:gridCol w="7238881">
                  <a:extLst>
                    <a:ext uri="{9D8B030D-6E8A-4147-A177-3AD203B41FA5}">
                      <a16:colId xmlns:a16="http://schemas.microsoft.com/office/drawing/2014/main" val="4150336360"/>
                    </a:ext>
                  </a:extLst>
                </a:gridCol>
                <a:gridCol w="700644">
                  <a:extLst>
                    <a:ext uri="{9D8B030D-6E8A-4147-A177-3AD203B41FA5}">
                      <a16:colId xmlns:a16="http://schemas.microsoft.com/office/drawing/2014/main" val="665731394"/>
                    </a:ext>
                  </a:extLst>
                </a:gridCol>
                <a:gridCol w="721472">
                  <a:extLst>
                    <a:ext uri="{9D8B030D-6E8A-4147-A177-3AD203B41FA5}">
                      <a16:colId xmlns:a16="http://schemas.microsoft.com/office/drawing/2014/main" val="3070721312"/>
                    </a:ext>
                  </a:extLst>
                </a:gridCol>
              </a:tblGrid>
              <a:tr h="373194">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dirty="0">
                          <a:solidFill>
                            <a:schemeClr val="tx1"/>
                          </a:solidFill>
                          <a:latin typeface="Calibri" panose="020F0502020204030204" pitchFamily="34" charset="0"/>
                          <a:cs typeface="Calibri" panose="020F0502020204030204" pitchFamily="34" charset="0"/>
                        </a:rPr>
                        <a:t>True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dirty="0">
                          <a:solidFill>
                            <a:schemeClr val="tx1"/>
                          </a:solidFill>
                          <a:latin typeface="Calibri" panose="020F0502020204030204" pitchFamily="34" charset="0"/>
                          <a:cs typeface="Calibri" panose="020F0502020204030204" pitchFamily="34" charset="0"/>
                        </a:rPr>
                        <a:t>False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4152708399"/>
                  </a:ext>
                </a:extLst>
              </a:tr>
              <a:tr h="553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2. </a:t>
                      </a:r>
                      <a:r>
                        <a:rPr lang="en-US" sz="2200" kern="1200" dirty="0">
                          <a:solidFill>
                            <a:schemeClr val="dk1"/>
                          </a:solidFill>
                          <a:effectLst/>
                          <a:latin typeface="Calibri" panose="020F0502020204030204" pitchFamily="34" charset="0"/>
                          <a:ea typeface="+mn-ea"/>
                          <a:cs typeface="Calibri" panose="020F0502020204030204" pitchFamily="34" charset="0"/>
                        </a:rPr>
                        <a:t>People celebrate it on the third Thursday of November.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550465757"/>
                  </a:ext>
                </a:extLst>
              </a:tr>
            </a:tbl>
          </a:graphicData>
        </a:graphic>
      </p:graphicFrame>
      <p:sp>
        <p:nvSpPr>
          <p:cNvPr id="8" name="Rounded Rectangle 7">
            <a:extLst>
              <a:ext uri="{FF2B5EF4-FFF2-40B4-BE49-F238E27FC236}">
                <a16:creationId xmlns:a16="http://schemas.microsoft.com/office/drawing/2014/main" id="{06B508CE-BFDF-1E3F-0419-32000A1D64C2}"/>
              </a:ext>
            </a:extLst>
          </p:cNvPr>
          <p:cNvSpPr/>
          <p:nvPr/>
        </p:nvSpPr>
        <p:spPr>
          <a:xfrm>
            <a:off x="546755" y="2639845"/>
            <a:ext cx="6690624" cy="1290130"/>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dirty="0">
                <a:solidFill>
                  <a:schemeClr val="accent5"/>
                </a:solidFill>
                <a:latin typeface="Pangolin" pitchFamily="2" charset="77"/>
              </a:rPr>
              <a:t>In the USA, we celebrate it on </a:t>
            </a:r>
          </a:p>
          <a:p>
            <a:pPr algn="ctr"/>
            <a:r>
              <a:rPr lang="en-US" sz="2500" dirty="0">
                <a:solidFill>
                  <a:schemeClr val="accent5"/>
                </a:solidFill>
                <a:latin typeface="Pangolin" pitchFamily="2" charset="77"/>
              </a:rPr>
              <a:t>the</a:t>
            </a:r>
            <a:r>
              <a:rPr lang="en-US" sz="2500" b="1" dirty="0">
                <a:solidFill>
                  <a:schemeClr val="accent3"/>
                </a:solidFill>
                <a:latin typeface="Pangolin" pitchFamily="2" charset="77"/>
              </a:rPr>
              <a:t> fourth </a:t>
            </a:r>
            <a:r>
              <a:rPr lang="en-US" sz="2500" dirty="0">
                <a:solidFill>
                  <a:schemeClr val="accent5"/>
                </a:solidFill>
                <a:latin typeface="Pangolin" pitchFamily="2" charset="77"/>
              </a:rPr>
              <a:t>Thursday of November. </a:t>
            </a:r>
            <a:endParaRPr lang="en-VN" sz="2500" dirty="0">
              <a:solidFill>
                <a:schemeClr val="accent5"/>
              </a:solidFill>
              <a:latin typeface="Pangolin" pitchFamily="2" charset="77"/>
            </a:endParaRPr>
          </a:p>
        </p:txBody>
      </p:sp>
      <p:pic>
        <p:nvPicPr>
          <p:cNvPr id="10" name="Picture 3">
            <a:extLst>
              <a:ext uri="{FF2B5EF4-FFF2-40B4-BE49-F238E27FC236}">
                <a16:creationId xmlns:a16="http://schemas.microsoft.com/office/drawing/2014/main" id="{90DCBA71-4C18-50A6-8482-DE28FAA119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231398" y="1900718"/>
            <a:ext cx="346091" cy="276873"/>
          </a:xfrm>
          <a:prstGeom prst="rect">
            <a:avLst/>
          </a:prstGeom>
        </p:spPr>
      </p:pic>
      <p:cxnSp>
        <p:nvCxnSpPr>
          <p:cNvPr id="9" name="Straight Connector 8">
            <a:extLst>
              <a:ext uri="{FF2B5EF4-FFF2-40B4-BE49-F238E27FC236}">
                <a16:creationId xmlns:a16="http://schemas.microsoft.com/office/drawing/2014/main" id="{430C2256-5B63-77D6-AEBE-ECAEFDEB1DA0}"/>
              </a:ext>
            </a:extLst>
          </p:cNvPr>
          <p:cNvCxnSpPr>
            <a:cxnSpLocks/>
          </p:cNvCxnSpPr>
          <p:nvPr/>
        </p:nvCxnSpPr>
        <p:spPr>
          <a:xfrm>
            <a:off x="3526225" y="2177591"/>
            <a:ext cx="315798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940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downLef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9D0C723C-E95D-4813-DF65-E5CF8CFA1CAC}"/>
              </a:ext>
            </a:extLst>
          </p:cNvPr>
          <p:cNvSpPr txBox="1">
            <a:spLocks/>
          </p:cNvSpPr>
          <p:nvPr/>
        </p:nvSpPr>
        <p:spPr>
          <a:xfrm>
            <a:off x="834992" y="200327"/>
            <a:ext cx="7309903"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Fredoka One"/>
              <a:buNone/>
              <a:defRPr sz="35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r>
              <a:rPr lang="en-VN" sz="2200" dirty="0"/>
              <a:t>Ex 3 (pg.99) </a:t>
            </a:r>
            <a:r>
              <a:rPr lang="en-US" sz="2200" dirty="0"/>
              <a:t>Listen again and decide if the statements are true (T) or false (F). </a:t>
            </a:r>
            <a:br>
              <a:rPr lang="en-US" sz="2200" dirty="0"/>
            </a:br>
            <a:endParaRPr lang="en-VN" sz="2200" dirty="0"/>
          </a:p>
        </p:txBody>
      </p:sp>
      <p:graphicFrame>
        <p:nvGraphicFramePr>
          <p:cNvPr id="4" name="Table 3">
            <a:extLst>
              <a:ext uri="{FF2B5EF4-FFF2-40B4-BE49-F238E27FC236}">
                <a16:creationId xmlns:a16="http://schemas.microsoft.com/office/drawing/2014/main" id="{B4A0AFFE-DE8A-0630-5A60-A57D5FAE98F1}"/>
              </a:ext>
            </a:extLst>
          </p:cNvPr>
          <p:cNvGraphicFramePr>
            <a:graphicFrameLocks noGrp="1"/>
          </p:cNvGraphicFramePr>
          <p:nvPr>
            <p:extLst>
              <p:ext uri="{D42A27DB-BD31-4B8C-83A1-F6EECF244321}">
                <p14:modId xmlns:p14="http://schemas.microsoft.com/office/powerpoint/2010/main" val="237675535"/>
              </p:ext>
            </p:extLst>
          </p:nvPr>
        </p:nvGraphicFramePr>
        <p:xfrm>
          <a:off x="159446" y="1295317"/>
          <a:ext cx="8660997" cy="1026212"/>
        </p:xfrm>
        <a:graphic>
          <a:graphicData uri="http://schemas.openxmlformats.org/drawingml/2006/table">
            <a:tbl>
              <a:tblPr firstRow="1" bandRow="1">
                <a:tableStyleId>{5C22544A-7EE6-4342-B048-85BDC9FD1C3A}</a:tableStyleId>
              </a:tblPr>
              <a:tblGrid>
                <a:gridCol w="7238881">
                  <a:extLst>
                    <a:ext uri="{9D8B030D-6E8A-4147-A177-3AD203B41FA5}">
                      <a16:colId xmlns:a16="http://schemas.microsoft.com/office/drawing/2014/main" val="4150336360"/>
                    </a:ext>
                  </a:extLst>
                </a:gridCol>
                <a:gridCol w="700644">
                  <a:extLst>
                    <a:ext uri="{9D8B030D-6E8A-4147-A177-3AD203B41FA5}">
                      <a16:colId xmlns:a16="http://schemas.microsoft.com/office/drawing/2014/main" val="665731394"/>
                    </a:ext>
                  </a:extLst>
                </a:gridCol>
                <a:gridCol w="721472">
                  <a:extLst>
                    <a:ext uri="{9D8B030D-6E8A-4147-A177-3AD203B41FA5}">
                      <a16:colId xmlns:a16="http://schemas.microsoft.com/office/drawing/2014/main" val="3070721312"/>
                    </a:ext>
                  </a:extLst>
                </a:gridCol>
              </a:tblGrid>
              <a:tr h="373194">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a:solidFill>
                            <a:schemeClr val="tx1"/>
                          </a:solidFill>
                          <a:latin typeface="Calibri" panose="020F0502020204030204" pitchFamily="34" charset="0"/>
                          <a:cs typeface="Calibri" panose="020F0502020204030204" pitchFamily="34" charset="0"/>
                        </a:rPr>
                        <a:t>True</a:t>
                      </a:r>
                      <a:endParaRPr lang="en-US" sz="2000" b="1"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a:solidFill>
                            <a:schemeClr val="tx1"/>
                          </a:solidFill>
                          <a:latin typeface="Calibri" panose="020F0502020204030204" pitchFamily="34" charset="0"/>
                          <a:cs typeface="Calibri" panose="020F0502020204030204" pitchFamily="34" charset="0"/>
                        </a:rPr>
                        <a:t>False</a:t>
                      </a:r>
                      <a:endParaRPr lang="en-US" sz="2000" b="1"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4152708399"/>
                  </a:ext>
                </a:extLst>
              </a:tr>
              <a:tr h="553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3. </a:t>
                      </a:r>
                      <a:r>
                        <a:rPr lang="en-US" sz="2200" kern="1200" dirty="0">
                          <a:solidFill>
                            <a:schemeClr val="dk1"/>
                          </a:solidFill>
                          <a:effectLst/>
                          <a:latin typeface="Calibri" panose="020F0502020204030204" pitchFamily="34" charset="0"/>
                          <a:ea typeface="+mn-ea"/>
                          <a:cs typeface="Calibri" panose="020F0502020204030204" pitchFamily="34" charset="0"/>
                        </a:rPr>
                        <a:t>Family members and friends usually gather to have a feast.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550465757"/>
                  </a:ext>
                </a:extLst>
              </a:tr>
            </a:tbl>
          </a:graphicData>
        </a:graphic>
      </p:graphicFrame>
      <p:sp>
        <p:nvSpPr>
          <p:cNvPr id="8" name="Rounded Rectangle 7">
            <a:extLst>
              <a:ext uri="{FF2B5EF4-FFF2-40B4-BE49-F238E27FC236}">
                <a16:creationId xmlns:a16="http://schemas.microsoft.com/office/drawing/2014/main" id="{06B508CE-BFDF-1E3F-0419-32000A1D64C2}"/>
              </a:ext>
            </a:extLst>
          </p:cNvPr>
          <p:cNvSpPr/>
          <p:nvPr/>
        </p:nvSpPr>
        <p:spPr>
          <a:xfrm>
            <a:off x="527900" y="2767255"/>
            <a:ext cx="6690624" cy="1718146"/>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500" dirty="0">
                <a:solidFill>
                  <a:schemeClr val="accent5"/>
                </a:solidFill>
                <a:latin typeface="Pangolin" pitchFamily="2" charset="77"/>
              </a:rPr>
              <a:t>We usually </a:t>
            </a:r>
            <a:r>
              <a:rPr lang="en-US" sz="2500" dirty="0">
                <a:solidFill>
                  <a:schemeClr val="accent3"/>
                </a:solidFill>
                <a:latin typeface="Pangolin" pitchFamily="2" charset="77"/>
              </a:rPr>
              <a:t>prepare a feast </a:t>
            </a:r>
            <a:r>
              <a:rPr lang="en-US" sz="2500" dirty="0">
                <a:solidFill>
                  <a:schemeClr val="accent5"/>
                </a:solidFill>
                <a:latin typeface="Pangolin" pitchFamily="2" charset="77"/>
              </a:rPr>
              <a:t>for </a:t>
            </a:r>
            <a:r>
              <a:rPr lang="en-US" sz="2500" dirty="0">
                <a:solidFill>
                  <a:schemeClr val="accent3"/>
                </a:solidFill>
                <a:latin typeface="Pangolin" pitchFamily="2" charset="77"/>
              </a:rPr>
              <a:t>family </a:t>
            </a:r>
            <a:r>
              <a:rPr lang="en-US" sz="2500" dirty="0">
                <a:solidFill>
                  <a:schemeClr val="accent5"/>
                </a:solidFill>
                <a:latin typeface="Pangolin" pitchFamily="2" charset="77"/>
              </a:rPr>
              <a:t>and </a:t>
            </a:r>
            <a:r>
              <a:rPr lang="en-US" sz="2500" dirty="0">
                <a:solidFill>
                  <a:schemeClr val="accent3"/>
                </a:solidFill>
                <a:latin typeface="Pangolin" pitchFamily="2" charset="77"/>
              </a:rPr>
              <a:t>friends. </a:t>
            </a:r>
            <a:r>
              <a:rPr lang="en-US" sz="2500" dirty="0">
                <a:solidFill>
                  <a:schemeClr val="accent5"/>
                </a:solidFill>
                <a:latin typeface="Pangolin" pitchFamily="2" charset="77"/>
              </a:rPr>
              <a:t>Both adults and children take part in the </a:t>
            </a:r>
            <a:r>
              <a:rPr lang="en-US" sz="2500" dirty="0">
                <a:solidFill>
                  <a:schemeClr val="accent3"/>
                </a:solidFill>
                <a:latin typeface="Pangolin" pitchFamily="2" charset="77"/>
              </a:rPr>
              <a:t>food preparation</a:t>
            </a:r>
            <a:r>
              <a:rPr lang="en-US" sz="2500" dirty="0">
                <a:solidFill>
                  <a:schemeClr val="accent5"/>
                </a:solidFill>
                <a:latin typeface="Pangolin" pitchFamily="2" charset="77"/>
              </a:rPr>
              <a:t>. </a:t>
            </a:r>
            <a:endParaRPr lang="en-VN" sz="2500" dirty="0">
              <a:solidFill>
                <a:schemeClr val="accent5"/>
              </a:solidFill>
              <a:latin typeface="Pangolin" pitchFamily="2" charset="77"/>
            </a:endParaRPr>
          </a:p>
        </p:txBody>
      </p:sp>
      <p:pic>
        <p:nvPicPr>
          <p:cNvPr id="10" name="Picture 3">
            <a:extLst>
              <a:ext uri="{FF2B5EF4-FFF2-40B4-BE49-F238E27FC236}">
                <a16:creationId xmlns:a16="http://schemas.microsoft.com/office/drawing/2014/main" id="{90DCBA71-4C18-50A6-8482-DE28FAA119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611906" y="1893295"/>
            <a:ext cx="346091" cy="276873"/>
          </a:xfrm>
          <a:prstGeom prst="rect">
            <a:avLst/>
          </a:prstGeom>
        </p:spPr>
      </p:pic>
      <p:cxnSp>
        <p:nvCxnSpPr>
          <p:cNvPr id="7" name="Straight Connector 6">
            <a:extLst>
              <a:ext uri="{FF2B5EF4-FFF2-40B4-BE49-F238E27FC236}">
                <a16:creationId xmlns:a16="http://schemas.microsoft.com/office/drawing/2014/main" id="{41FA4AEA-2ABF-5E42-9A63-093BB5A3A7F9}"/>
              </a:ext>
            </a:extLst>
          </p:cNvPr>
          <p:cNvCxnSpPr>
            <a:cxnSpLocks/>
          </p:cNvCxnSpPr>
          <p:nvPr/>
        </p:nvCxnSpPr>
        <p:spPr>
          <a:xfrm>
            <a:off x="527900" y="2170169"/>
            <a:ext cx="183822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9B74E92-053A-2F1D-7235-363DB0A9427C}"/>
              </a:ext>
            </a:extLst>
          </p:cNvPr>
          <p:cNvCxnSpPr>
            <a:cxnSpLocks/>
          </p:cNvCxnSpPr>
          <p:nvPr/>
        </p:nvCxnSpPr>
        <p:spPr>
          <a:xfrm>
            <a:off x="2941161" y="2170168"/>
            <a:ext cx="76944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DC32142-B42D-2AF6-30BD-D3D669BC6448}"/>
              </a:ext>
            </a:extLst>
          </p:cNvPr>
          <p:cNvCxnSpPr>
            <a:cxnSpLocks/>
          </p:cNvCxnSpPr>
          <p:nvPr/>
        </p:nvCxnSpPr>
        <p:spPr>
          <a:xfrm>
            <a:off x="3802552" y="2170781"/>
            <a:ext cx="76944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54F797-F746-26B1-49B0-80A9A7E6F4C7}"/>
              </a:ext>
            </a:extLst>
          </p:cNvPr>
          <p:cNvCxnSpPr>
            <a:cxnSpLocks/>
          </p:cNvCxnSpPr>
          <p:nvPr/>
        </p:nvCxnSpPr>
        <p:spPr>
          <a:xfrm>
            <a:off x="5752125" y="2171394"/>
            <a:ext cx="1377545"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0740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downLef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9D0C723C-E95D-4813-DF65-E5CF8CFA1CAC}"/>
              </a:ext>
            </a:extLst>
          </p:cNvPr>
          <p:cNvSpPr txBox="1">
            <a:spLocks/>
          </p:cNvSpPr>
          <p:nvPr/>
        </p:nvSpPr>
        <p:spPr>
          <a:xfrm>
            <a:off x="834992" y="200327"/>
            <a:ext cx="7309903"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Fredoka One"/>
              <a:buNone/>
              <a:defRPr sz="35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r>
              <a:rPr lang="en-VN" sz="2200" dirty="0"/>
              <a:t>Ex 3 (pg.99) </a:t>
            </a:r>
            <a:r>
              <a:rPr lang="en-US" sz="2200" dirty="0"/>
              <a:t>Listen again and decide if the statements are true (T) or false (F). </a:t>
            </a:r>
            <a:br>
              <a:rPr lang="en-US" sz="2200" dirty="0"/>
            </a:br>
            <a:endParaRPr lang="en-VN" sz="2200" dirty="0"/>
          </a:p>
        </p:txBody>
      </p:sp>
      <p:graphicFrame>
        <p:nvGraphicFramePr>
          <p:cNvPr id="4" name="Table 3">
            <a:extLst>
              <a:ext uri="{FF2B5EF4-FFF2-40B4-BE49-F238E27FC236}">
                <a16:creationId xmlns:a16="http://schemas.microsoft.com/office/drawing/2014/main" id="{B4A0AFFE-DE8A-0630-5A60-A57D5FAE98F1}"/>
              </a:ext>
            </a:extLst>
          </p:cNvPr>
          <p:cNvGraphicFramePr>
            <a:graphicFrameLocks noGrp="1"/>
          </p:cNvGraphicFramePr>
          <p:nvPr>
            <p:extLst>
              <p:ext uri="{D42A27DB-BD31-4B8C-83A1-F6EECF244321}">
                <p14:modId xmlns:p14="http://schemas.microsoft.com/office/powerpoint/2010/main" val="2110147048"/>
              </p:ext>
            </p:extLst>
          </p:nvPr>
        </p:nvGraphicFramePr>
        <p:xfrm>
          <a:off x="159446" y="1295317"/>
          <a:ext cx="8660997" cy="1026212"/>
        </p:xfrm>
        <a:graphic>
          <a:graphicData uri="http://schemas.openxmlformats.org/drawingml/2006/table">
            <a:tbl>
              <a:tblPr firstRow="1" bandRow="1">
                <a:tableStyleId>{5C22544A-7EE6-4342-B048-85BDC9FD1C3A}</a:tableStyleId>
              </a:tblPr>
              <a:tblGrid>
                <a:gridCol w="7238881">
                  <a:extLst>
                    <a:ext uri="{9D8B030D-6E8A-4147-A177-3AD203B41FA5}">
                      <a16:colId xmlns:a16="http://schemas.microsoft.com/office/drawing/2014/main" val="4150336360"/>
                    </a:ext>
                  </a:extLst>
                </a:gridCol>
                <a:gridCol w="700644">
                  <a:extLst>
                    <a:ext uri="{9D8B030D-6E8A-4147-A177-3AD203B41FA5}">
                      <a16:colId xmlns:a16="http://schemas.microsoft.com/office/drawing/2014/main" val="665731394"/>
                    </a:ext>
                  </a:extLst>
                </a:gridCol>
                <a:gridCol w="721472">
                  <a:extLst>
                    <a:ext uri="{9D8B030D-6E8A-4147-A177-3AD203B41FA5}">
                      <a16:colId xmlns:a16="http://schemas.microsoft.com/office/drawing/2014/main" val="3070721312"/>
                    </a:ext>
                  </a:extLst>
                </a:gridCol>
              </a:tblGrid>
              <a:tr h="373194">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a:solidFill>
                            <a:schemeClr val="tx1"/>
                          </a:solidFill>
                          <a:latin typeface="Calibri" panose="020F0502020204030204" pitchFamily="34" charset="0"/>
                          <a:cs typeface="Calibri" panose="020F0502020204030204" pitchFamily="34" charset="0"/>
                        </a:rPr>
                        <a:t>True</a:t>
                      </a:r>
                      <a:endParaRPr lang="en-US" sz="2000" b="1"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a:solidFill>
                            <a:schemeClr val="tx1"/>
                          </a:solidFill>
                          <a:latin typeface="Calibri" panose="020F0502020204030204" pitchFamily="34" charset="0"/>
                          <a:cs typeface="Calibri" panose="020F0502020204030204" pitchFamily="34" charset="0"/>
                        </a:rPr>
                        <a:t>False</a:t>
                      </a:r>
                      <a:endParaRPr lang="en-US" sz="2000" b="1"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4152708399"/>
                  </a:ext>
                </a:extLst>
              </a:tr>
              <a:tr h="553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4. </a:t>
                      </a:r>
                      <a:r>
                        <a:rPr lang="en-US" sz="2200" kern="1200" dirty="0">
                          <a:solidFill>
                            <a:schemeClr val="dk1"/>
                          </a:solidFill>
                          <a:effectLst/>
                          <a:latin typeface="Calibri" panose="020F0502020204030204" pitchFamily="34" charset="0"/>
                          <a:ea typeface="+mn-ea"/>
                          <a:cs typeface="Calibri" panose="020F0502020204030204" pitchFamily="34" charset="0"/>
                        </a:rPr>
                        <a:t>In his family, only adults prepare the feast.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550465757"/>
                  </a:ext>
                </a:extLst>
              </a:tr>
            </a:tbl>
          </a:graphicData>
        </a:graphic>
      </p:graphicFrame>
      <p:sp>
        <p:nvSpPr>
          <p:cNvPr id="8" name="Rounded Rectangle 7">
            <a:extLst>
              <a:ext uri="{FF2B5EF4-FFF2-40B4-BE49-F238E27FC236}">
                <a16:creationId xmlns:a16="http://schemas.microsoft.com/office/drawing/2014/main" id="{06B508CE-BFDF-1E3F-0419-32000A1D64C2}"/>
              </a:ext>
            </a:extLst>
          </p:cNvPr>
          <p:cNvSpPr/>
          <p:nvPr/>
        </p:nvSpPr>
        <p:spPr>
          <a:xfrm>
            <a:off x="527900" y="2767255"/>
            <a:ext cx="6690624" cy="1718146"/>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500" dirty="0">
                <a:solidFill>
                  <a:schemeClr val="accent5"/>
                </a:solidFill>
                <a:latin typeface="Pangolin" pitchFamily="2" charset="77"/>
              </a:rPr>
              <a:t>We usually prepare a feast for family and friends.</a:t>
            </a:r>
            <a:r>
              <a:rPr lang="en-US" sz="2500" dirty="0">
                <a:solidFill>
                  <a:schemeClr val="accent3"/>
                </a:solidFill>
                <a:latin typeface="Pangolin" pitchFamily="2" charset="77"/>
              </a:rPr>
              <a:t> Both adults</a:t>
            </a:r>
            <a:r>
              <a:rPr lang="en-US" sz="2500" dirty="0">
                <a:solidFill>
                  <a:schemeClr val="accent5"/>
                </a:solidFill>
                <a:latin typeface="Pangolin" pitchFamily="2" charset="77"/>
              </a:rPr>
              <a:t> and </a:t>
            </a:r>
            <a:r>
              <a:rPr lang="en-US" sz="2500" dirty="0">
                <a:solidFill>
                  <a:schemeClr val="accent3"/>
                </a:solidFill>
                <a:latin typeface="Pangolin" pitchFamily="2" charset="77"/>
              </a:rPr>
              <a:t>children</a:t>
            </a:r>
            <a:r>
              <a:rPr lang="en-US" sz="2500" dirty="0">
                <a:solidFill>
                  <a:schemeClr val="accent5"/>
                </a:solidFill>
                <a:latin typeface="Pangolin" pitchFamily="2" charset="77"/>
              </a:rPr>
              <a:t> </a:t>
            </a:r>
            <a:r>
              <a:rPr lang="en-US" sz="2500" dirty="0">
                <a:solidFill>
                  <a:schemeClr val="accent3"/>
                </a:solidFill>
                <a:latin typeface="Pangolin" pitchFamily="2" charset="77"/>
              </a:rPr>
              <a:t>take part in </a:t>
            </a:r>
            <a:r>
              <a:rPr lang="en-US" sz="2500" dirty="0">
                <a:solidFill>
                  <a:schemeClr val="accent5"/>
                </a:solidFill>
                <a:latin typeface="Pangolin" pitchFamily="2" charset="77"/>
              </a:rPr>
              <a:t>the </a:t>
            </a:r>
            <a:r>
              <a:rPr lang="en-US" sz="2500" dirty="0">
                <a:solidFill>
                  <a:schemeClr val="accent3"/>
                </a:solidFill>
                <a:latin typeface="Pangolin" pitchFamily="2" charset="77"/>
              </a:rPr>
              <a:t>food preparation</a:t>
            </a:r>
            <a:r>
              <a:rPr lang="en-US" sz="2500" dirty="0">
                <a:solidFill>
                  <a:schemeClr val="accent5"/>
                </a:solidFill>
                <a:latin typeface="Pangolin" pitchFamily="2" charset="77"/>
              </a:rPr>
              <a:t>. </a:t>
            </a:r>
            <a:endParaRPr lang="en-VN" sz="2500" dirty="0">
              <a:solidFill>
                <a:schemeClr val="accent5"/>
              </a:solidFill>
              <a:latin typeface="Pangolin" pitchFamily="2" charset="77"/>
            </a:endParaRPr>
          </a:p>
        </p:txBody>
      </p:sp>
      <p:pic>
        <p:nvPicPr>
          <p:cNvPr id="10" name="Picture 3">
            <a:extLst>
              <a:ext uri="{FF2B5EF4-FFF2-40B4-BE49-F238E27FC236}">
                <a16:creationId xmlns:a16="http://schemas.microsoft.com/office/drawing/2014/main" id="{90DCBA71-4C18-50A6-8482-DE28FAA119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273387" y="1899921"/>
            <a:ext cx="346091" cy="276873"/>
          </a:xfrm>
          <a:prstGeom prst="rect">
            <a:avLst/>
          </a:prstGeom>
        </p:spPr>
      </p:pic>
      <p:cxnSp>
        <p:nvCxnSpPr>
          <p:cNvPr id="14" name="Straight Connector 13">
            <a:extLst>
              <a:ext uri="{FF2B5EF4-FFF2-40B4-BE49-F238E27FC236}">
                <a16:creationId xmlns:a16="http://schemas.microsoft.com/office/drawing/2014/main" id="{989E5CD2-00FE-613E-A5EB-7165BC4D76AB}"/>
              </a:ext>
            </a:extLst>
          </p:cNvPr>
          <p:cNvCxnSpPr>
            <a:cxnSpLocks/>
          </p:cNvCxnSpPr>
          <p:nvPr/>
        </p:nvCxnSpPr>
        <p:spPr>
          <a:xfrm>
            <a:off x="2021638" y="2170168"/>
            <a:ext cx="1192014"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73A8D7-64D2-50F8-D39B-23F546B961BB}"/>
              </a:ext>
            </a:extLst>
          </p:cNvPr>
          <p:cNvCxnSpPr>
            <a:cxnSpLocks/>
          </p:cNvCxnSpPr>
          <p:nvPr/>
        </p:nvCxnSpPr>
        <p:spPr>
          <a:xfrm>
            <a:off x="3307099" y="2176794"/>
            <a:ext cx="89384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337C152-7AF7-736F-816B-4E15B8BB23BA}"/>
              </a:ext>
            </a:extLst>
          </p:cNvPr>
          <p:cNvCxnSpPr>
            <a:cxnSpLocks/>
          </p:cNvCxnSpPr>
          <p:nvPr/>
        </p:nvCxnSpPr>
        <p:spPr>
          <a:xfrm>
            <a:off x="4705204" y="2183420"/>
            <a:ext cx="53603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3315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downLef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9D0C723C-E95D-4813-DF65-E5CF8CFA1CAC}"/>
              </a:ext>
            </a:extLst>
          </p:cNvPr>
          <p:cNvSpPr txBox="1">
            <a:spLocks/>
          </p:cNvSpPr>
          <p:nvPr/>
        </p:nvSpPr>
        <p:spPr>
          <a:xfrm>
            <a:off x="834992" y="200327"/>
            <a:ext cx="7309903"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Fredoka One"/>
              <a:buNone/>
              <a:defRPr sz="35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r>
              <a:rPr lang="en-VN" sz="2200" dirty="0"/>
              <a:t>Ex 3 (pg.99) </a:t>
            </a:r>
            <a:r>
              <a:rPr lang="en-US" sz="2200" dirty="0"/>
              <a:t>Listen again and decide if the statements are true (T) or false (F). </a:t>
            </a:r>
            <a:br>
              <a:rPr lang="en-US" sz="2200" dirty="0"/>
            </a:br>
            <a:endParaRPr lang="en-VN" sz="2200" dirty="0"/>
          </a:p>
        </p:txBody>
      </p:sp>
      <p:graphicFrame>
        <p:nvGraphicFramePr>
          <p:cNvPr id="4" name="Table 3">
            <a:extLst>
              <a:ext uri="{FF2B5EF4-FFF2-40B4-BE49-F238E27FC236}">
                <a16:creationId xmlns:a16="http://schemas.microsoft.com/office/drawing/2014/main" id="{B4A0AFFE-DE8A-0630-5A60-A57D5FAE98F1}"/>
              </a:ext>
            </a:extLst>
          </p:cNvPr>
          <p:cNvGraphicFramePr>
            <a:graphicFrameLocks noGrp="1"/>
          </p:cNvGraphicFramePr>
          <p:nvPr>
            <p:extLst>
              <p:ext uri="{D42A27DB-BD31-4B8C-83A1-F6EECF244321}">
                <p14:modId xmlns:p14="http://schemas.microsoft.com/office/powerpoint/2010/main" val="1679120101"/>
              </p:ext>
            </p:extLst>
          </p:nvPr>
        </p:nvGraphicFramePr>
        <p:xfrm>
          <a:off x="159446" y="1295317"/>
          <a:ext cx="8660997" cy="1026212"/>
        </p:xfrm>
        <a:graphic>
          <a:graphicData uri="http://schemas.openxmlformats.org/drawingml/2006/table">
            <a:tbl>
              <a:tblPr firstRow="1" bandRow="1">
                <a:tableStyleId>{5C22544A-7EE6-4342-B048-85BDC9FD1C3A}</a:tableStyleId>
              </a:tblPr>
              <a:tblGrid>
                <a:gridCol w="7238881">
                  <a:extLst>
                    <a:ext uri="{9D8B030D-6E8A-4147-A177-3AD203B41FA5}">
                      <a16:colId xmlns:a16="http://schemas.microsoft.com/office/drawing/2014/main" val="4150336360"/>
                    </a:ext>
                  </a:extLst>
                </a:gridCol>
                <a:gridCol w="700644">
                  <a:extLst>
                    <a:ext uri="{9D8B030D-6E8A-4147-A177-3AD203B41FA5}">
                      <a16:colId xmlns:a16="http://schemas.microsoft.com/office/drawing/2014/main" val="665731394"/>
                    </a:ext>
                  </a:extLst>
                </a:gridCol>
                <a:gridCol w="721472">
                  <a:extLst>
                    <a:ext uri="{9D8B030D-6E8A-4147-A177-3AD203B41FA5}">
                      <a16:colId xmlns:a16="http://schemas.microsoft.com/office/drawing/2014/main" val="3070721312"/>
                    </a:ext>
                  </a:extLst>
                </a:gridCol>
              </a:tblGrid>
              <a:tr h="373194">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a:solidFill>
                            <a:schemeClr val="tx1"/>
                          </a:solidFill>
                          <a:latin typeface="Calibri" panose="020F0502020204030204" pitchFamily="34" charset="0"/>
                          <a:cs typeface="Calibri" panose="020F0502020204030204" pitchFamily="34" charset="0"/>
                        </a:rPr>
                        <a:t>True</a:t>
                      </a:r>
                      <a:endParaRPr lang="en-US" sz="2000" b="1"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a:solidFill>
                            <a:schemeClr val="tx1"/>
                          </a:solidFill>
                          <a:latin typeface="Calibri" panose="020F0502020204030204" pitchFamily="34" charset="0"/>
                          <a:cs typeface="Calibri" panose="020F0502020204030204" pitchFamily="34" charset="0"/>
                        </a:rPr>
                        <a:t>False</a:t>
                      </a:r>
                      <a:endParaRPr lang="en-US" sz="2000" b="1"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4152708399"/>
                  </a:ext>
                </a:extLst>
              </a:tr>
              <a:tr h="553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5. </a:t>
                      </a:r>
                      <a:r>
                        <a:rPr lang="en-US" sz="2200" kern="1200" dirty="0">
                          <a:solidFill>
                            <a:schemeClr val="dk1"/>
                          </a:solidFill>
                          <a:effectLst/>
                          <a:latin typeface="Calibri" panose="020F0502020204030204" pitchFamily="34" charset="0"/>
                          <a:ea typeface="+mn-ea"/>
                          <a:cs typeface="Calibri" panose="020F0502020204030204" pitchFamily="34" charset="0"/>
                        </a:rPr>
                        <a:t>Cornbread is one of the traditional dishes.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550465757"/>
                  </a:ext>
                </a:extLst>
              </a:tr>
            </a:tbl>
          </a:graphicData>
        </a:graphic>
      </p:graphicFrame>
      <p:sp>
        <p:nvSpPr>
          <p:cNvPr id="8" name="Rounded Rectangle 7">
            <a:extLst>
              <a:ext uri="{FF2B5EF4-FFF2-40B4-BE49-F238E27FC236}">
                <a16:creationId xmlns:a16="http://schemas.microsoft.com/office/drawing/2014/main" id="{06B508CE-BFDF-1E3F-0419-32000A1D64C2}"/>
              </a:ext>
            </a:extLst>
          </p:cNvPr>
          <p:cNvSpPr/>
          <p:nvPr/>
        </p:nvSpPr>
        <p:spPr>
          <a:xfrm>
            <a:off x="527900" y="2767255"/>
            <a:ext cx="6690624" cy="1718146"/>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500" dirty="0">
                <a:solidFill>
                  <a:schemeClr val="accent5"/>
                </a:solidFill>
                <a:latin typeface="Pangolin" pitchFamily="2" charset="77"/>
              </a:rPr>
              <a:t>Some of the </a:t>
            </a:r>
            <a:r>
              <a:rPr lang="en-US" sz="2500" dirty="0">
                <a:solidFill>
                  <a:schemeClr val="accent3"/>
                </a:solidFill>
                <a:latin typeface="Pangolin" pitchFamily="2" charset="77"/>
              </a:rPr>
              <a:t>traditional foods </a:t>
            </a:r>
            <a:r>
              <a:rPr lang="en-US" sz="2500" dirty="0">
                <a:solidFill>
                  <a:schemeClr val="accent5"/>
                </a:solidFill>
                <a:latin typeface="Pangolin" pitchFamily="2" charset="77"/>
              </a:rPr>
              <a:t>are turkey, sweet potatoes, and </a:t>
            </a:r>
            <a:r>
              <a:rPr lang="en-US" sz="2500" dirty="0">
                <a:solidFill>
                  <a:schemeClr val="accent3"/>
                </a:solidFill>
                <a:latin typeface="Pangolin" pitchFamily="2" charset="77"/>
              </a:rPr>
              <a:t>cornbread</a:t>
            </a:r>
            <a:r>
              <a:rPr lang="en-US" sz="2500" dirty="0">
                <a:solidFill>
                  <a:schemeClr val="accent5"/>
                </a:solidFill>
                <a:latin typeface="Pangolin" pitchFamily="2" charset="77"/>
              </a:rPr>
              <a:t>. </a:t>
            </a:r>
            <a:endParaRPr lang="en-VN" sz="2500" dirty="0">
              <a:solidFill>
                <a:schemeClr val="accent5"/>
              </a:solidFill>
              <a:latin typeface="Pangolin" pitchFamily="2" charset="77"/>
            </a:endParaRPr>
          </a:p>
        </p:txBody>
      </p:sp>
      <p:pic>
        <p:nvPicPr>
          <p:cNvPr id="10" name="Picture 3">
            <a:extLst>
              <a:ext uri="{FF2B5EF4-FFF2-40B4-BE49-F238E27FC236}">
                <a16:creationId xmlns:a16="http://schemas.microsoft.com/office/drawing/2014/main" id="{90DCBA71-4C18-50A6-8482-DE28FAA119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602178" y="1895134"/>
            <a:ext cx="346091" cy="276873"/>
          </a:xfrm>
          <a:prstGeom prst="rect">
            <a:avLst/>
          </a:prstGeom>
        </p:spPr>
      </p:pic>
      <p:cxnSp>
        <p:nvCxnSpPr>
          <p:cNvPr id="9" name="Straight Connector 8">
            <a:extLst>
              <a:ext uri="{FF2B5EF4-FFF2-40B4-BE49-F238E27FC236}">
                <a16:creationId xmlns:a16="http://schemas.microsoft.com/office/drawing/2014/main" id="{DBD98187-9537-9531-6263-C3D18C916E39}"/>
              </a:ext>
            </a:extLst>
          </p:cNvPr>
          <p:cNvCxnSpPr>
            <a:cxnSpLocks/>
          </p:cNvCxnSpPr>
          <p:nvPr/>
        </p:nvCxnSpPr>
        <p:spPr>
          <a:xfrm>
            <a:off x="527900" y="2176794"/>
            <a:ext cx="1165509"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F472C5C-4CFC-E6C9-D50F-E6BE0C0A3D3C}"/>
              </a:ext>
            </a:extLst>
          </p:cNvPr>
          <p:cNvCxnSpPr>
            <a:cxnSpLocks/>
          </p:cNvCxnSpPr>
          <p:nvPr/>
        </p:nvCxnSpPr>
        <p:spPr>
          <a:xfrm>
            <a:off x="3297604" y="2172007"/>
            <a:ext cx="188775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7625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downLef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9D0C723C-E95D-4813-DF65-E5CF8CFA1CAC}"/>
              </a:ext>
            </a:extLst>
          </p:cNvPr>
          <p:cNvSpPr txBox="1">
            <a:spLocks/>
          </p:cNvSpPr>
          <p:nvPr/>
        </p:nvSpPr>
        <p:spPr>
          <a:xfrm>
            <a:off x="834992" y="200327"/>
            <a:ext cx="7309903"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Fredoka One"/>
              <a:buNone/>
              <a:defRPr sz="35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r>
              <a:rPr lang="en-VN" sz="2200" dirty="0"/>
              <a:t>Ex 3 (pg.99) </a:t>
            </a:r>
            <a:r>
              <a:rPr lang="en-US" sz="2200" dirty="0"/>
              <a:t>Listen again and decide if the statements are true (T) or false (F). </a:t>
            </a:r>
            <a:br>
              <a:rPr lang="en-US" sz="2200" dirty="0"/>
            </a:br>
            <a:endParaRPr lang="en-VN" sz="2200" dirty="0"/>
          </a:p>
        </p:txBody>
      </p:sp>
      <p:graphicFrame>
        <p:nvGraphicFramePr>
          <p:cNvPr id="4" name="Table 3">
            <a:extLst>
              <a:ext uri="{FF2B5EF4-FFF2-40B4-BE49-F238E27FC236}">
                <a16:creationId xmlns:a16="http://schemas.microsoft.com/office/drawing/2014/main" id="{B4A0AFFE-DE8A-0630-5A60-A57D5FAE98F1}"/>
              </a:ext>
            </a:extLst>
          </p:cNvPr>
          <p:cNvGraphicFramePr>
            <a:graphicFrameLocks noGrp="1"/>
          </p:cNvGraphicFramePr>
          <p:nvPr>
            <p:extLst>
              <p:ext uri="{D42A27DB-BD31-4B8C-83A1-F6EECF244321}">
                <p14:modId xmlns:p14="http://schemas.microsoft.com/office/powerpoint/2010/main" val="2920825903"/>
              </p:ext>
            </p:extLst>
          </p:nvPr>
        </p:nvGraphicFramePr>
        <p:xfrm>
          <a:off x="159446" y="1295317"/>
          <a:ext cx="8660997" cy="1026212"/>
        </p:xfrm>
        <a:graphic>
          <a:graphicData uri="http://schemas.openxmlformats.org/drawingml/2006/table">
            <a:tbl>
              <a:tblPr firstRow="1" bandRow="1">
                <a:tableStyleId>{5C22544A-7EE6-4342-B048-85BDC9FD1C3A}</a:tableStyleId>
              </a:tblPr>
              <a:tblGrid>
                <a:gridCol w="7238881">
                  <a:extLst>
                    <a:ext uri="{9D8B030D-6E8A-4147-A177-3AD203B41FA5}">
                      <a16:colId xmlns:a16="http://schemas.microsoft.com/office/drawing/2014/main" val="4150336360"/>
                    </a:ext>
                  </a:extLst>
                </a:gridCol>
                <a:gridCol w="700644">
                  <a:extLst>
                    <a:ext uri="{9D8B030D-6E8A-4147-A177-3AD203B41FA5}">
                      <a16:colId xmlns:a16="http://schemas.microsoft.com/office/drawing/2014/main" val="665731394"/>
                    </a:ext>
                  </a:extLst>
                </a:gridCol>
                <a:gridCol w="721472">
                  <a:extLst>
                    <a:ext uri="{9D8B030D-6E8A-4147-A177-3AD203B41FA5}">
                      <a16:colId xmlns:a16="http://schemas.microsoft.com/office/drawing/2014/main" val="3070721312"/>
                    </a:ext>
                  </a:extLst>
                </a:gridCol>
              </a:tblGrid>
              <a:tr h="373194">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a:solidFill>
                            <a:schemeClr val="tx1"/>
                          </a:solidFill>
                          <a:latin typeface="Calibri" panose="020F0502020204030204" pitchFamily="34" charset="0"/>
                          <a:cs typeface="Calibri" panose="020F0502020204030204" pitchFamily="34" charset="0"/>
                        </a:rPr>
                        <a:t>True</a:t>
                      </a:r>
                      <a:endParaRPr lang="en-US" sz="2000" b="1"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a:solidFill>
                            <a:schemeClr val="tx1"/>
                          </a:solidFill>
                          <a:latin typeface="Calibri" panose="020F0502020204030204" pitchFamily="34" charset="0"/>
                          <a:cs typeface="Calibri" panose="020F0502020204030204" pitchFamily="34" charset="0"/>
                        </a:rPr>
                        <a:t>False</a:t>
                      </a:r>
                      <a:endParaRPr lang="en-US" sz="2000" b="1"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4152708399"/>
                  </a:ext>
                </a:extLst>
              </a:tr>
              <a:tr h="553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6. </a:t>
                      </a:r>
                      <a:r>
                        <a:rPr lang="en-US" sz="2200" kern="1200" dirty="0">
                          <a:solidFill>
                            <a:schemeClr val="dk1"/>
                          </a:solidFill>
                          <a:effectLst/>
                          <a:latin typeface="Calibri" panose="020F0502020204030204" pitchFamily="34" charset="0"/>
                          <a:ea typeface="+mn-ea"/>
                          <a:cs typeface="Calibri" panose="020F0502020204030204" pitchFamily="34" charset="0"/>
                        </a:rPr>
                        <a:t>After the feast, they play board games.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550465757"/>
                  </a:ext>
                </a:extLst>
              </a:tr>
            </a:tbl>
          </a:graphicData>
        </a:graphic>
      </p:graphicFrame>
      <p:sp>
        <p:nvSpPr>
          <p:cNvPr id="8" name="Rounded Rectangle 7">
            <a:extLst>
              <a:ext uri="{FF2B5EF4-FFF2-40B4-BE49-F238E27FC236}">
                <a16:creationId xmlns:a16="http://schemas.microsoft.com/office/drawing/2014/main" id="{06B508CE-BFDF-1E3F-0419-32000A1D64C2}"/>
              </a:ext>
            </a:extLst>
          </p:cNvPr>
          <p:cNvSpPr/>
          <p:nvPr/>
        </p:nvSpPr>
        <p:spPr>
          <a:xfrm>
            <a:off x="527900" y="2767255"/>
            <a:ext cx="6690624" cy="1718146"/>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500" dirty="0">
                <a:solidFill>
                  <a:schemeClr val="accent3"/>
                </a:solidFill>
                <a:latin typeface="Pangolin" pitchFamily="2" charset="77"/>
              </a:rPr>
              <a:t>After </a:t>
            </a:r>
            <a:r>
              <a:rPr lang="en-US" sz="2500" dirty="0">
                <a:solidFill>
                  <a:schemeClr val="accent5"/>
                </a:solidFill>
                <a:latin typeface="Pangolin" pitchFamily="2" charset="77"/>
              </a:rPr>
              <a:t>the </a:t>
            </a:r>
            <a:r>
              <a:rPr lang="en-US" sz="2500" dirty="0">
                <a:solidFill>
                  <a:schemeClr val="accent3"/>
                </a:solidFill>
                <a:latin typeface="Pangolin" pitchFamily="2" charset="77"/>
              </a:rPr>
              <a:t>meal, </a:t>
            </a:r>
            <a:r>
              <a:rPr lang="en-US" sz="2500" dirty="0">
                <a:solidFill>
                  <a:schemeClr val="accent5"/>
                </a:solidFill>
                <a:latin typeface="Pangolin" pitchFamily="2" charset="77"/>
              </a:rPr>
              <a:t>we </a:t>
            </a:r>
            <a:r>
              <a:rPr lang="en-US" sz="2500" dirty="0">
                <a:solidFill>
                  <a:schemeClr val="accent3"/>
                </a:solidFill>
                <a:latin typeface="Pangolin" pitchFamily="2" charset="77"/>
              </a:rPr>
              <a:t>play board games </a:t>
            </a:r>
            <a:r>
              <a:rPr lang="en-US" sz="2500" dirty="0">
                <a:solidFill>
                  <a:schemeClr val="accent5"/>
                </a:solidFill>
                <a:latin typeface="Pangolin" pitchFamily="2" charset="77"/>
              </a:rPr>
              <a:t>together.</a:t>
            </a:r>
            <a:endParaRPr lang="en-VN" sz="2500" dirty="0">
              <a:solidFill>
                <a:schemeClr val="accent5"/>
              </a:solidFill>
              <a:latin typeface="Pangolin" pitchFamily="2" charset="77"/>
            </a:endParaRPr>
          </a:p>
        </p:txBody>
      </p:sp>
      <p:pic>
        <p:nvPicPr>
          <p:cNvPr id="10" name="Picture 3">
            <a:extLst>
              <a:ext uri="{FF2B5EF4-FFF2-40B4-BE49-F238E27FC236}">
                <a16:creationId xmlns:a16="http://schemas.microsoft.com/office/drawing/2014/main" id="{90DCBA71-4C18-50A6-8482-DE28FAA119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602178" y="1895134"/>
            <a:ext cx="346091" cy="276873"/>
          </a:xfrm>
          <a:prstGeom prst="rect">
            <a:avLst/>
          </a:prstGeom>
        </p:spPr>
      </p:pic>
      <p:cxnSp>
        <p:nvCxnSpPr>
          <p:cNvPr id="12" name="Straight Connector 11">
            <a:extLst>
              <a:ext uri="{FF2B5EF4-FFF2-40B4-BE49-F238E27FC236}">
                <a16:creationId xmlns:a16="http://schemas.microsoft.com/office/drawing/2014/main" id="{8A3B374E-48A0-4162-7690-C1266634DD92}"/>
              </a:ext>
            </a:extLst>
          </p:cNvPr>
          <p:cNvCxnSpPr>
            <a:cxnSpLocks/>
          </p:cNvCxnSpPr>
          <p:nvPr/>
        </p:nvCxnSpPr>
        <p:spPr>
          <a:xfrm>
            <a:off x="508445" y="2162279"/>
            <a:ext cx="59078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5FF7923-7E1E-2656-2E8C-6FC33515B74B}"/>
              </a:ext>
            </a:extLst>
          </p:cNvPr>
          <p:cNvCxnSpPr>
            <a:cxnSpLocks/>
          </p:cNvCxnSpPr>
          <p:nvPr/>
        </p:nvCxnSpPr>
        <p:spPr>
          <a:xfrm>
            <a:off x="3380408" y="2162279"/>
            <a:ext cx="150344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70F5682-973A-E7C3-C7C0-D6DACE6FA12E}"/>
              </a:ext>
            </a:extLst>
          </p:cNvPr>
          <p:cNvCxnSpPr>
            <a:cxnSpLocks/>
          </p:cNvCxnSpPr>
          <p:nvPr/>
        </p:nvCxnSpPr>
        <p:spPr>
          <a:xfrm>
            <a:off x="1597942" y="2172007"/>
            <a:ext cx="59078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88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down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strips(downLeft)">
                                      <p:cBhvr>
                                        <p:cTn id="17" dur="500"/>
                                        <p:tgtEl>
                                          <p:spTgt spid="12"/>
                                        </p:tgtEl>
                                      </p:cBhvr>
                                    </p:animEffect>
                                  </p:childTnLst>
                                </p:cTn>
                              </p:par>
                              <p:par>
                                <p:cTn id="18" presetID="18" presetClass="entr" presetSubtype="12"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strips(downLeft)">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strips(downLeft)">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6A26ED5-FAEF-85B9-DFB9-8E1BE2468CE5}"/>
              </a:ext>
            </a:extLst>
          </p:cNvPr>
          <p:cNvSpPr>
            <a:spLocks noGrp="1"/>
          </p:cNvSpPr>
          <p:nvPr>
            <p:ph type="title"/>
          </p:nvPr>
        </p:nvSpPr>
        <p:spPr>
          <a:xfrm>
            <a:off x="720000" y="297107"/>
            <a:ext cx="7309903" cy="572700"/>
          </a:xfrm>
        </p:spPr>
        <p:txBody>
          <a:bodyPr/>
          <a:lstStyle/>
          <a:p>
            <a:r>
              <a:rPr lang="en-VN" sz="2800" dirty="0"/>
              <a:t>Ex 3 (pg.99) </a:t>
            </a:r>
            <a:r>
              <a:rPr lang="en-US" sz="2800" dirty="0"/>
              <a:t>Check your answers</a:t>
            </a:r>
            <a:br>
              <a:rPr lang="en-US" sz="2800" dirty="0"/>
            </a:br>
            <a:endParaRPr lang="en-VN" sz="2800" dirty="0"/>
          </a:p>
        </p:txBody>
      </p:sp>
      <p:graphicFrame>
        <p:nvGraphicFramePr>
          <p:cNvPr id="8" name="Table 7">
            <a:extLst>
              <a:ext uri="{FF2B5EF4-FFF2-40B4-BE49-F238E27FC236}">
                <a16:creationId xmlns:a16="http://schemas.microsoft.com/office/drawing/2014/main" id="{8A596CD4-296E-5999-F061-7684821DC265}"/>
              </a:ext>
            </a:extLst>
          </p:cNvPr>
          <p:cNvGraphicFramePr>
            <a:graphicFrameLocks noGrp="1"/>
          </p:cNvGraphicFramePr>
          <p:nvPr/>
        </p:nvGraphicFramePr>
        <p:xfrm>
          <a:off x="159446" y="1295317"/>
          <a:ext cx="8660997" cy="3551076"/>
        </p:xfrm>
        <a:graphic>
          <a:graphicData uri="http://schemas.openxmlformats.org/drawingml/2006/table">
            <a:tbl>
              <a:tblPr firstRow="1" bandRow="1">
                <a:tableStyleId>{5C22544A-7EE6-4342-B048-85BDC9FD1C3A}</a:tableStyleId>
              </a:tblPr>
              <a:tblGrid>
                <a:gridCol w="7238881">
                  <a:extLst>
                    <a:ext uri="{9D8B030D-6E8A-4147-A177-3AD203B41FA5}">
                      <a16:colId xmlns:a16="http://schemas.microsoft.com/office/drawing/2014/main" val="4150336360"/>
                    </a:ext>
                  </a:extLst>
                </a:gridCol>
                <a:gridCol w="700644">
                  <a:extLst>
                    <a:ext uri="{9D8B030D-6E8A-4147-A177-3AD203B41FA5}">
                      <a16:colId xmlns:a16="http://schemas.microsoft.com/office/drawing/2014/main" val="665731394"/>
                    </a:ext>
                  </a:extLst>
                </a:gridCol>
                <a:gridCol w="721472">
                  <a:extLst>
                    <a:ext uri="{9D8B030D-6E8A-4147-A177-3AD203B41FA5}">
                      <a16:colId xmlns:a16="http://schemas.microsoft.com/office/drawing/2014/main" val="3070721312"/>
                    </a:ext>
                  </a:extLst>
                </a:gridCol>
              </a:tblGrid>
              <a:tr h="373194">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dirty="0">
                          <a:solidFill>
                            <a:schemeClr val="tx1"/>
                          </a:solidFill>
                          <a:latin typeface="Calibri" panose="020F0502020204030204" pitchFamily="34" charset="0"/>
                          <a:cs typeface="Calibri" panose="020F0502020204030204" pitchFamily="34" charset="0"/>
                        </a:rPr>
                        <a:t>True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dirty="0">
                          <a:solidFill>
                            <a:schemeClr val="tx1"/>
                          </a:solidFill>
                          <a:latin typeface="Calibri" panose="020F0502020204030204" pitchFamily="34" charset="0"/>
                          <a:cs typeface="Calibri" panose="020F0502020204030204" pitchFamily="34" charset="0"/>
                        </a:rPr>
                        <a:t>False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4152708399"/>
                  </a:ext>
                </a:extLst>
              </a:tr>
              <a:tr h="553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1. </a:t>
                      </a:r>
                      <a:r>
                        <a:rPr lang="en-US" sz="2200" kern="1200" dirty="0">
                          <a:solidFill>
                            <a:schemeClr val="dk1"/>
                          </a:solidFill>
                          <a:effectLst/>
                          <a:latin typeface="Calibri" panose="020F0502020204030204" pitchFamily="34" charset="0"/>
                          <a:ea typeface="+mn-ea"/>
                          <a:cs typeface="Calibri" panose="020F0502020204030204" pitchFamily="34" charset="0"/>
                        </a:rPr>
                        <a:t>Only people from the USA celebrate Thanksgiving.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550465757"/>
                  </a:ext>
                </a:extLst>
              </a:tr>
              <a:tr h="553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2. </a:t>
                      </a:r>
                      <a:r>
                        <a:rPr lang="en-US" sz="2200" kern="1200" dirty="0">
                          <a:solidFill>
                            <a:schemeClr val="dk1"/>
                          </a:solidFill>
                          <a:effectLst/>
                          <a:latin typeface="Calibri" panose="020F0502020204030204" pitchFamily="34" charset="0"/>
                          <a:ea typeface="+mn-ea"/>
                          <a:cs typeface="Calibri" panose="020F0502020204030204" pitchFamily="34" charset="0"/>
                        </a:rPr>
                        <a:t>People celebrate it on the third Thursday of November.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41162388"/>
                  </a:ext>
                </a:extLst>
              </a:tr>
              <a:tr h="553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3. </a:t>
                      </a:r>
                      <a:r>
                        <a:rPr lang="en-US" sz="2200" kern="1200" dirty="0">
                          <a:solidFill>
                            <a:schemeClr val="dk1"/>
                          </a:solidFill>
                          <a:effectLst/>
                          <a:latin typeface="Calibri" panose="020F0502020204030204" pitchFamily="34" charset="0"/>
                          <a:ea typeface="+mn-ea"/>
                          <a:cs typeface="Calibri" panose="020F0502020204030204" pitchFamily="34" charset="0"/>
                        </a:rPr>
                        <a:t>Family members and friends usually gather to have a feast.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3836056748"/>
                  </a:ext>
                </a:extLst>
              </a:tr>
              <a:tr h="3731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4. </a:t>
                      </a:r>
                      <a:r>
                        <a:rPr lang="en-US" sz="2200" kern="1200" dirty="0">
                          <a:solidFill>
                            <a:schemeClr val="dk1"/>
                          </a:solidFill>
                          <a:effectLst/>
                          <a:latin typeface="Calibri" panose="020F0502020204030204" pitchFamily="34" charset="0"/>
                          <a:ea typeface="+mn-ea"/>
                          <a:cs typeface="Calibri" panose="020F0502020204030204" pitchFamily="34" charset="0"/>
                        </a:rPr>
                        <a:t>In his family, only adults prepare the feast.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555527007"/>
                  </a:ext>
                </a:extLst>
              </a:tr>
              <a:tr h="3731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5. </a:t>
                      </a:r>
                      <a:r>
                        <a:rPr lang="en-US" sz="2200" kern="1200" dirty="0">
                          <a:solidFill>
                            <a:schemeClr val="dk1"/>
                          </a:solidFill>
                          <a:effectLst/>
                          <a:latin typeface="Calibri" panose="020F0502020204030204" pitchFamily="34" charset="0"/>
                          <a:ea typeface="+mn-ea"/>
                          <a:cs typeface="Calibri" panose="020F0502020204030204" pitchFamily="34" charset="0"/>
                        </a:rPr>
                        <a:t>Cornbread is one of the traditional dishes.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32707285"/>
                  </a:ext>
                </a:extLst>
              </a:tr>
              <a:tr h="3731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6. </a:t>
                      </a:r>
                      <a:r>
                        <a:rPr lang="en-US" sz="2200" kern="1200" dirty="0">
                          <a:solidFill>
                            <a:schemeClr val="dk1"/>
                          </a:solidFill>
                          <a:effectLst/>
                          <a:latin typeface="Calibri" panose="020F0502020204030204" pitchFamily="34" charset="0"/>
                          <a:ea typeface="+mn-ea"/>
                          <a:cs typeface="Calibri" panose="020F0502020204030204" pitchFamily="34" charset="0"/>
                        </a:rPr>
                        <a:t>After the feast, they play board games.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494658660"/>
                  </a:ext>
                </a:extLst>
              </a:tr>
            </a:tbl>
          </a:graphicData>
        </a:graphic>
      </p:graphicFrame>
      <p:cxnSp>
        <p:nvCxnSpPr>
          <p:cNvPr id="14" name="Straight Connector 13">
            <a:extLst>
              <a:ext uri="{FF2B5EF4-FFF2-40B4-BE49-F238E27FC236}">
                <a16:creationId xmlns:a16="http://schemas.microsoft.com/office/drawing/2014/main" id="{076664F5-2127-6795-A994-0D0903212A41}"/>
              </a:ext>
            </a:extLst>
          </p:cNvPr>
          <p:cNvCxnSpPr/>
          <p:nvPr/>
        </p:nvCxnSpPr>
        <p:spPr>
          <a:xfrm>
            <a:off x="546755" y="2168165"/>
            <a:ext cx="1291472"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C4F5150-7940-0D07-1135-460832E5907D}"/>
              </a:ext>
            </a:extLst>
          </p:cNvPr>
          <p:cNvCxnSpPr>
            <a:cxnSpLocks/>
          </p:cNvCxnSpPr>
          <p:nvPr/>
        </p:nvCxnSpPr>
        <p:spPr>
          <a:xfrm>
            <a:off x="3016577" y="2168165"/>
            <a:ext cx="45248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7A7AA81-3262-2445-78C7-D7AAE9467AF8}"/>
              </a:ext>
            </a:extLst>
          </p:cNvPr>
          <p:cNvCxnSpPr>
            <a:cxnSpLocks/>
          </p:cNvCxnSpPr>
          <p:nvPr/>
        </p:nvCxnSpPr>
        <p:spPr>
          <a:xfrm>
            <a:off x="4675694" y="2177591"/>
            <a:ext cx="1461155"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7A7C7F-F547-34F9-B048-E497A8394580}"/>
              </a:ext>
            </a:extLst>
          </p:cNvPr>
          <p:cNvCxnSpPr>
            <a:cxnSpLocks/>
          </p:cNvCxnSpPr>
          <p:nvPr/>
        </p:nvCxnSpPr>
        <p:spPr>
          <a:xfrm>
            <a:off x="3506770" y="2696065"/>
            <a:ext cx="315798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0528468-5C57-C8D5-37A4-3A52D7C359A0}"/>
              </a:ext>
            </a:extLst>
          </p:cNvPr>
          <p:cNvCxnSpPr>
            <a:cxnSpLocks/>
          </p:cNvCxnSpPr>
          <p:nvPr/>
        </p:nvCxnSpPr>
        <p:spPr>
          <a:xfrm>
            <a:off x="527900" y="3280527"/>
            <a:ext cx="183822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A396752-EA85-640A-019E-576257C6C372}"/>
              </a:ext>
            </a:extLst>
          </p:cNvPr>
          <p:cNvCxnSpPr>
            <a:cxnSpLocks/>
          </p:cNvCxnSpPr>
          <p:nvPr/>
        </p:nvCxnSpPr>
        <p:spPr>
          <a:xfrm>
            <a:off x="2941161" y="3280526"/>
            <a:ext cx="76944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CF7D51E-29D0-F0A2-55DE-F61749C469B6}"/>
              </a:ext>
            </a:extLst>
          </p:cNvPr>
          <p:cNvCxnSpPr>
            <a:cxnSpLocks/>
          </p:cNvCxnSpPr>
          <p:nvPr/>
        </p:nvCxnSpPr>
        <p:spPr>
          <a:xfrm>
            <a:off x="3802552" y="3281139"/>
            <a:ext cx="76944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3DEEA0D-01AC-0F80-5A77-251B7C2D0DBE}"/>
              </a:ext>
            </a:extLst>
          </p:cNvPr>
          <p:cNvCxnSpPr>
            <a:cxnSpLocks/>
          </p:cNvCxnSpPr>
          <p:nvPr/>
        </p:nvCxnSpPr>
        <p:spPr>
          <a:xfrm>
            <a:off x="5752125" y="3281752"/>
            <a:ext cx="1377545"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7AD2C9C-CBED-61F9-C45D-8B5185718A13}"/>
              </a:ext>
            </a:extLst>
          </p:cNvPr>
          <p:cNvCxnSpPr>
            <a:cxnSpLocks/>
          </p:cNvCxnSpPr>
          <p:nvPr/>
        </p:nvCxnSpPr>
        <p:spPr>
          <a:xfrm>
            <a:off x="2021638" y="3785335"/>
            <a:ext cx="1192014"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F12C044-B9A0-D93F-4588-F24F13CFFA51}"/>
              </a:ext>
            </a:extLst>
          </p:cNvPr>
          <p:cNvCxnSpPr>
            <a:cxnSpLocks/>
          </p:cNvCxnSpPr>
          <p:nvPr/>
        </p:nvCxnSpPr>
        <p:spPr>
          <a:xfrm>
            <a:off x="3307099" y="3791961"/>
            <a:ext cx="89384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1888F20-6753-633F-3C1E-EDDFA7771920}"/>
              </a:ext>
            </a:extLst>
          </p:cNvPr>
          <p:cNvCxnSpPr>
            <a:cxnSpLocks/>
          </p:cNvCxnSpPr>
          <p:nvPr/>
        </p:nvCxnSpPr>
        <p:spPr>
          <a:xfrm>
            <a:off x="4705204" y="3798587"/>
            <a:ext cx="53603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BC6233A-0118-CEEA-0532-7B3F8D6B892C}"/>
              </a:ext>
            </a:extLst>
          </p:cNvPr>
          <p:cNvCxnSpPr>
            <a:cxnSpLocks/>
          </p:cNvCxnSpPr>
          <p:nvPr/>
        </p:nvCxnSpPr>
        <p:spPr>
          <a:xfrm>
            <a:off x="537395" y="4282291"/>
            <a:ext cx="1165509"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159053C-5ACE-B401-00BB-1C434A9F1F42}"/>
              </a:ext>
            </a:extLst>
          </p:cNvPr>
          <p:cNvCxnSpPr>
            <a:cxnSpLocks/>
          </p:cNvCxnSpPr>
          <p:nvPr/>
        </p:nvCxnSpPr>
        <p:spPr>
          <a:xfrm>
            <a:off x="3307099" y="4277504"/>
            <a:ext cx="188775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6D4A6F9-AC46-440C-3AEB-BD6CC60C10E2}"/>
              </a:ext>
            </a:extLst>
          </p:cNvPr>
          <p:cNvCxnSpPr>
            <a:cxnSpLocks/>
          </p:cNvCxnSpPr>
          <p:nvPr/>
        </p:nvCxnSpPr>
        <p:spPr>
          <a:xfrm>
            <a:off x="527900" y="4754582"/>
            <a:ext cx="59078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414D22E-246B-E05B-1704-921A30D8A721}"/>
              </a:ext>
            </a:extLst>
          </p:cNvPr>
          <p:cNvCxnSpPr>
            <a:cxnSpLocks/>
          </p:cNvCxnSpPr>
          <p:nvPr/>
        </p:nvCxnSpPr>
        <p:spPr>
          <a:xfrm>
            <a:off x="3399863" y="4754582"/>
            <a:ext cx="150344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C2FA40E-35A4-17CA-8D9B-FE988BB7F5C0}"/>
              </a:ext>
            </a:extLst>
          </p:cNvPr>
          <p:cNvCxnSpPr>
            <a:cxnSpLocks/>
          </p:cNvCxnSpPr>
          <p:nvPr/>
        </p:nvCxnSpPr>
        <p:spPr>
          <a:xfrm>
            <a:off x="1617397" y="4764310"/>
            <a:ext cx="59078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22" name="Picture 3">
            <a:extLst>
              <a:ext uri="{FF2B5EF4-FFF2-40B4-BE49-F238E27FC236}">
                <a16:creationId xmlns:a16="http://schemas.microsoft.com/office/drawing/2014/main" id="{5B1C2451-262C-2166-419B-53FA2C0110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231398" y="1900718"/>
            <a:ext cx="346091" cy="276873"/>
          </a:xfrm>
          <a:prstGeom prst="rect">
            <a:avLst/>
          </a:prstGeom>
        </p:spPr>
      </p:pic>
      <p:pic>
        <p:nvPicPr>
          <p:cNvPr id="24" name="Picture 3">
            <a:extLst>
              <a:ext uri="{FF2B5EF4-FFF2-40B4-BE49-F238E27FC236}">
                <a16:creationId xmlns:a16="http://schemas.microsoft.com/office/drawing/2014/main" id="{DEDFF32A-CD61-C6A2-40F4-AD94DB28CF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231398" y="2445467"/>
            <a:ext cx="346091" cy="276873"/>
          </a:xfrm>
          <a:prstGeom prst="rect">
            <a:avLst/>
          </a:prstGeom>
        </p:spPr>
      </p:pic>
      <p:pic>
        <p:nvPicPr>
          <p:cNvPr id="25" name="Picture 3">
            <a:extLst>
              <a:ext uri="{FF2B5EF4-FFF2-40B4-BE49-F238E27FC236}">
                <a16:creationId xmlns:a16="http://schemas.microsoft.com/office/drawing/2014/main" id="{ED1CD090-7357-8972-9014-9DC372E224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599100" y="2990216"/>
            <a:ext cx="346091" cy="276873"/>
          </a:xfrm>
          <a:prstGeom prst="rect">
            <a:avLst/>
          </a:prstGeom>
        </p:spPr>
      </p:pic>
      <p:pic>
        <p:nvPicPr>
          <p:cNvPr id="28" name="Picture 3">
            <a:extLst>
              <a:ext uri="{FF2B5EF4-FFF2-40B4-BE49-F238E27FC236}">
                <a16:creationId xmlns:a16="http://schemas.microsoft.com/office/drawing/2014/main" id="{916C6984-3758-962A-A21A-14A40AF984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250853" y="3525237"/>
            <a:ext cx="346091" cy="276873"/>
          </a:xfrm>
          <a:prstGeom prst="rect">
            <a:avLst/>
          </a:prstGeom>
        </p:spPr>
      </p:pic>
      <p:pic>
        <p:nvPicPr>
          <p:cNvPr id="30" name="Picture 3">
            <a:extLst>
              <a:ext uri="{FF2B5EF4-FFF2-40B4-BE49-F238E27FC236}">
                <a16:creationId xmlns:a16="http://schemas.microsoft.com/office/drawing/2014/main" id="{95F271CD-B0D4-3EBB-C95B-A5663535B3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599099" y="4000631"/>
            <a:ext cx="346091" cy="276873"/>
          </a:xfrm>
          <a:prstGeom prst="rect">
            <a:avLst/>
          </a:prstGeom>
        </p:spPr>
      </p:pic>
      <p:pic>
        <p:nvPicPr>
          <p:cNvPr id="32" name="Picture 3">
            <a:extLst>
              <a:ext uri="{FF2B5EF4-FFF2-40B4-BE49-F238E27FC236}">
                <a16:creationId xmlns:a16="http://schemas.microsoft.com/office/drawing/2014/main" id="{7CE51FA3-60C0-A383-68DA-93EE5024E5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599099" y="4477286"/>
            <a:ext cx="346091" cy="276873"/>
          </a:xfrm>
          <a:prstGeom prst="rect">
            <a:avLst/>
          </a:prstGeom>
        </p:spPr>
      </p:pic>
    </p:spTree>
    <p:extLst>
      <p:ext uri="{BB962C8B-B14F-4D97-AF65-F5344CB8AC3E}">
        <p14:creationId xmlns:p14="http://schemas.microsoft.com/office/powerpoint/2010/main" val="2894571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strips(down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strips(down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strips(downLeft)">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strips(downLeft)">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strips(downLeft)">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strips(downLeft)">
                                      <p:cBhvr>
                                        <p:cTn id="3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3EFAE-EBB7-5A23-4030-0601A8DCB35C}"/>
              </a:ext>
            </a:extLst>
          </p:cNvPr>
          <p:cNvSpPr>
            <a:spLocks noGrp="1"/>
          </p:cNvSpPr>
          <p:nvPr>
            <p:ph type="title"/>
          </p:nvPr>
        </p:nvSpPr>
        <p:spPr/>
        <p:txBody>
          <a:bodyPr/>
          <a:lstStyle/>
          <a:p>
            <a:r>
              <a:rPr lang="en-VN" dirty="0"/>
              <a:t>Listening script</a:t>
            </a:r>
          </a:p>
        </p:txBody>
      </p:sp>
      <p:sp>
        <p:nvSpPr>
          <p:cNvPr id="3" name="Text Placeholder 2">
            <a:extLst>
              <a:ext uri="{FF2B5EF4-FFF2-40B4-BE49-F238E27FC236}">
                <a16:creationId xmlns:a16="http://schemas.microsoft.com/office/drawing/2014/main" id="{57EDE150-1B0C-C018-D6ED-5A19DF1B6DB3}"/>
              </a:ext>
            </a:extLst>
          </p:cNvPr>
          <p:cNvSpPr>
            <a:spLocks noGrp="1"/>
          </p:cNvSpPr>
          <p:nvPr>
            <p:ph type="body" idx="1"/>
          </p:nvPr>
        </p:nvSpPr>
        <p:spPr>
          <a:xfrm>
            <a:off x="720000" y="1263083"/>
            <a:ext cx="7704000" cy="3775843"/>
          </a:xfrm>
        </p:spPr>
        <p:txBody>
          <a:bodyPr/>
          <a:lstStyle/>
          <a:p>
            <a:pPr marL="139700" indent="0" algn="just">
              <a:lnSpc>
                <a:spcPts val="2200"/>
              </a:lnSpc>
              <a:buNone/>
            </a:pPr>
            <a:r>
              <a:rPr lang="en-US" sz="2200" dirty="0"/>
              <a:t>Hello everyone. I'm Mark. Today I'm going to talk about Thanksgiving, or Turkey Day. It's a national holiday. People from Canada and the USA celebrate it every year to be thankful for successful harvests. In the USA, we celebrate it on the fourth Thursday of November. We usually prepare a feast for family and friends. Both adults and children take part in the food preparation. Some of the traditional foods are turkey, sweet potatoes, and cornbread. After the meal, we play board games together. My family usually takes this opportunity to help others. My parents volunteer to cook and serve food to homeless people. My sister and I read books to old people in a nursing home near our house. </a:t>
            </a:r>
          </a:p>
          <a:p>
            <a:pPr marL="139700" indent="0" algn="just">
              <a:lnSpc>
                <a:spcPts val="2200"/>
              </a:lnSpc>
              <a:buNone/>
            </a:pPr>
            <a:endParaRPr lang="en-VN" sz="2200" dirty="0"/>
          </a:p>
        </p:txBody>
      </p:sp>
    </p:spTree>
    <p:extLst>
      <p:ext uri="{BB962C8B-B14F-4D97-AF65-F5344CB8AC3E}">
        <p14:creationId xmlns:p14="http://schemas.microsoft.com/office/powerpoint/2010/main" val="94848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84"/>
        <p:cNvGrpSpPr/>
        <p:nvPr/>
      </p:nvGrpSpPr>
      <p:grpSpPr>
        <a:xfrm>
          <a:off x="0" y="0"/>
          <a:ext cx="0" cy="0"/>
          <a:chOff x="0" y="0"/>
          <a:chExt cx="0" cy="0"/>
        </a:xfrm>
      </p:grpSpPr>
      <p:sp>
        <p:nvSpPr>
          <p:cNvPr id="2885" name="Google Shape;2885;p44"/>
          <p:cNvSpPr txBox="1">
            <a:spLocks noGrp="1"/>
          </p:cNvSpPr>
          <p:nvPr>
            <p:ph type="title"/>
          </p:nvPr>
        </p:nvSpPr>
        <p:spPr>
          <a:xfrm>
            <a:off x="713225" y="1265300"/>
            <a:ext cx="7717500" cy="1964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0400" dirty="0"/>
              <a:t>WRITING</a:t>
            </a:r>
            <a:endParaRPr sz="10400" dirty="0"/>
          </a:p>
        </p:txBody>
      </p:sp>
      <p:sp>
        <p:nvSpPr>
          <p:cNvPr id="2886" name="Google Shape;2886;p44"/>
          <p:cNvSpPr txBox="1">
            <a:spLocks noGrp="1"/>
          </p:cNvSpPr>
          <p:nvPr>
            <p:ph type="subTitle" idx="1"/>
          </p:nvPr>
        </p:nvSpPr>
        <p:spPr>
          <a:xfrm>
            <a:off x="2135550" y="3153500"/>
            <a:ext cx="4872900" cy="6711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t>This can be the part of the presentation where you introduce yourself, write your email…</a:t>
            </a:r>
            <a:endParaRPr/>
          </a:p>
        </p:txBody>
      </p:sp>
      <p:grpSp>
        <p:nvGrpSpPr>
          <p:cNvPr id="2887" name="Google Shape;2887;p44"/>
          <p:cNvGrpSpPr/>
          <p:nvPr/>
        </p:nvGrpSpPr>
        <p:grpSpPr>
          <a:xfrm>
            <a:off x="8184206" y="1622266"/>
            <a:ext cx="536264" cy="253491"/>
            <a:chOff x="5689300" y="-653925"/>
            <a:chExt cx="352550" cy="166650"/>
          </a:xfrm>
        </p:grpSpPr>
        <p:sp>
          <p:nvSpPr>
            <p:cNvPr id="2888" name="Google Shape;2888;p44"/>
            <p:cNvSpPr/>
            <p:nvPr/>
          </p:nvSpPr>
          <p:spPr>
            <a:xfrm>
              <a:off x="5703700" y="-653925"/>
              <a:ext cx="123575" cy="108250"/>
            </a:xfrm>
            <a:custGeom>
              <a:avLst/>
              <a:gdLst/>
              <a:ahLst/>
              <a:cxnLst/>
              <a:rect l="l" t="t" r="r" b="b"/>
              <a:pathLst>
                <a:path w="4943" h="4330" extrusionOk="0">
                  <a:moveTo>
                    <a:pt x="2475" y="0"/>
                  </a:moveTo>
                  <a:cubicBezTo>
                    <a:pt x="1694" y="0"/>
                    <a:pt x="943" y="423"/>
                    <a:pt x="559" y="1158"/>
                  </a:cubicBezTo>
                  <a:cubicBezTo>
                    <a:pt x="1" y="2215"/>
                    <a:pt x="402" y="3525"/>
                    <a:pt x="1459" y="4084"/>
                  </a:cubicBezTo>
                  <a:cubicBezTo>
                    <a:pt x="1782" y="4250"/>
                    <a:pt x="2128" y="4330"/>
                    <a:pt x="2468" y="4330"/>
                  </a:cubicBezTo>
                  <a:cubicBezTo>
                    <a:pt x="3249" y="4330"/>
                    <a:pt x="4001" y="3911"/>
                    <a:pt x="4384" y="3175"/>
                  </a:cubicBezTo>
                  <a:cubicBezTo>
                    <a:pt x="4943" y="2119"/>
                    <a:pt x="4541" y="809"/>
                    <a:pt x="3485" y="250"/>
                  </a:cubicBezTo>
                  <a:cubicBezTo>
                    <a:pt x="3161" y="81"/>
                    <a:pt x="2815" y="0"/>
                    <a:pt x="24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44"/>
            <p:cNvSpPr/>
            <p:nvPr/>
          </p:nvSpPr>
          <p:spPr>
            <a:xfrm>
              <a:off x="5689300" y="-537600"/>
              <a:ext cx="57425" cy="50325"/>
            </a:xfrm>
            <a:custGeom>
              <a:avLst/>
              <a:gdLst/>
              <a:ahLst/>
              <a:cxnLst/>
              <a:rect l="l" t="t" r="r" b="b"/>
              <a:pathLst>
                <a:path w="2297" h="2013" extrusionOk="0">
                  <a:moveTo>
                    <a:pt x="1150" y="1"/>
                  </a:moveTo>
                  <a:cubicBezTo>
                    <a:pt x="791" y="1"/>
                    <a:pt x="443" y="193"/>
                    <a:pt x="262" y="531"/>
                  </a:cubicBezTo>
                  <a:cubicBezTo>
                    <a:pt x="0" y="1020"/>
                    <a:pt x="184" y="1631"/>
                    <a:pt x="673" y="1893"/>
                  </a:cubicBezTo>
                  <a:cubicBezTo>
                    <a:pt x="824" y="1974"/>
                    <a:pt x="987" y="2012"/>
                    <a:pt x="1147" y="2012"/>
                  </a:cubicBezTo>
                  <a:cubicBezTo>
                    <a:pt x="1506" y="2012"/>
                    <a:pt x="1854" y="1820"/>
                    <a:pt x="2035" y="1482"/>
                  </a:cubicBezTo>
                  <a:cubicBezTo>
                    <a:pt x="2297" y="993"/>
                    <a:pt x="2113" y="382"/>
                    <a:pt x="1624" y="120"/>
                  </a:cubicBezTo>
                  <a:cubicBezTo>
                    <a:pt x="1473" y="39"/>
                    <a:pt x="1310" y="1"/>
                    <a:pt x="11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44"/>
            <p:cNvSpPr/>
            <p:nvPr/>
          </p:nvSpPr>
          <p:spPr>
            <a:xfrm>
              <a:off x="5879425" y="-593050"/>
              <a:ext cx="86250" cy="75475"/>
            </a:xfrm>
            <a:custGeom>
              <a:avLst/>
              <a:gdLst/>
              <a:ahLst/>
              <a:cxnLst/>
              <a:rect l="l" t="t" r="r" b="b"/>
              <a:pathLst>
                <a:path w="3450" h="3019" extrusionOk="0">
                  <a:moveTo>
                    <a:pt x="1734" y="1"/>
                  </a:moveTo>
                  <a:cubicBezTo>
                    <a:pt x="1191" y="1"/>
                    <a:pt x="667" y="293"/>
                    <a:pt x="393" y="810"/>
                  </a:cubicBezTo>
                  <a:cubicBezTo>
                    <a:pt x="1" y="1552"/>
                    <a:pt x="280" y="2452"/>
                    <a:pt x="1022" y="2845"/>
                  </a:cubicBezTo>
                  <a:cubicBezTo>
                    <a:pt x="1250" y="2963"/>
                    <a:pt x="1493" y="3019"/>
                    <a:pt x="1732" y="3019"/>
                  </a:cubicBezTo>
                  <a:cubicBezTo>
                    <a:pt x="2273" y="3019"/>
                    <a:pt x="2793" y="2731"/>
                    <a:pt x="3065" y="2216"/>
                  </a:cubicBezTo>
                  <a:cubicBezTo>
                    <a:pt x="3450" y="1474"/>
                    <a:pt x="3179" y="566"/>
                    <a:pt x="2437" y="173"/>
                  </a:cubicBezTo>
                  <a:cubicBezTo>
                    <a:pt x="2211" y="56"/>
                    <a:pt x="1971" y="1"/>
                    <a:pt x="17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44"/>
            <p:cNvSpPr/>
            <p:nvPr/>
          </p:nvSpPr>
          <p:spPr>
            <a:xfrm>
              <a:off x="6004725" y="-576625"/>
              <a:ext cx="37125" cy="32550"/>
            </a:xfrm>
            <a:custGeom>
              <a:avLst/>
              <a:gdLst/>
              <a:ahLst/>
              <a:cxnLst/>
              <a:rect l="l" t="t" r="r" b="b"/>
              <a:pathLst>
                <a:path w="1485" h="1302" extrusionOk="0">
                  <a:moveTo>
                    <a:pt x="741" y="1"/>
                  </a:moveTo>
                  <a:cubicBezTo>
                    <a:pt x="503" y="1"/>
                    <a:pt x="273" y="126"/>
                    <a:pt x="158" y="345"/>
                  </a:cubicBezTo>
                  <a:cubicBezTo>
                    <a:pt x="0" y="660"/>
                    <a:pt x="114" y="1070"/>
                    <a:pt x="437" y="1227"/>
                  </a:cubicBezTo>
                  <a:cubicBezTo>
                    <a:pt x="532" y="1278"/>
                    <a:pt x="636" y="1301"/>
                    <a:pt x="738" y="1301"/>
                  </a:cubicBezTo>
                  <a:cubicBezTo>
                    <a:pt x="973" y="1301"/>
                    <a:pt x="1203" y="1176"/>
                    <a:pt x="1319" y="957"/>
                  </a:cubicBezTo>
                  <a:cubicBezTo>
                    <a:pt x="1485" y="642"/>
                    <a:pt x="1363" y="241"/>
                    <a:pt x="1048" y="75"/>
                  </a:cubicBezTo>
                  <a:cubicBezTo>
                    <a:pt x="950" y="24"/>
                    <a:pt x="845" y="1"/>
                    <a:pt x="7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2" name="Google Shape;2892;p44"/>
          <p:cNvGrpSpPr/>
          <p:nvPr/>
        </p:nvGrpSpPr>
        <p:grpSpPr>
          <a:xfrm>
            <a:off x="849807" y="511983"/>
            <a:ext cx="281628" cy="288462"/>
            <a:chOff x="5890125" y="-1883875"/>
            <a:chExt cx="197800" cy="202600"/>
          </a:xfrm>
        </p:grpSpPr>
        <p:sp>
          <p:nvSpPr>
            <p:cNvPr id="2893" name="Google Shape;2893;p44"/>
            <p:cNvSpPr/>
            <p:nvPr/>
          </p:nvSpPr>
          <p:spPr>
            <a:xfrm>
              <a:off x="5928325" y="-1807850"/>
              <a:ext cx="65950" cy="58025"/>
            </a:xfrm>
            <a:custGeom>
              <a:avLst/>
              <a:gdLst/>
              <a:ahLst/>
              <a:cxnLst/>
              <a:rect l="l" t="t" r="r" b="b"/>
              <a:pathLst>
                <a:path w="2638" h="2321" extrusionOk="0">
                  <a:moveTo>
                    <a:pt x="1306" y="0"/>
                  </a:moveTo>
                  <a:cubicBezTo>
                    <a:pt x="892" y="0"/>
                    <a:pt x="494" y="226"/>
                    <a:pt x="289" y="619"/>
                  </a:cubicBezTo>
                  <a:cubicBezTo>
                    <a:pt x="0" y="1178"/>
                    <a:pt x="219" y="1885"/>
                    <a:pt x="769" y="2182"/>
                  </a:cubicBezTo>
                  <a:cubicBezTo>
                    <a:pt x="943" y="2276"/>
                    <a:pt x="1130" y="2320"/>
                    <a:pt x="1314" y="2320"/>
                  </a:cubicBezTo>
                  <a:cubicBezTo>
                    <a:pt x="1728" y="2320"/>
                    <a:pt x="2126" y="2095"/>
                    <a:pt x="2332" y="1701"/>
                  </a:cubicBezTo>
                  <a:cubicBezTo>
                    <a:pt x="2637" y="1134"/>
                    <a:pt x="2419" y="435"/>
                    <a:pt x="1851" y="139"/>
                  </a:cubicBezTo>
                  <a:cubicBezTo>
                    <a:pt x="1677" y="45"/>
                    <a:pt x="1490"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44"/>
            <p:cNvSpPr/>
            <p:nvPr/>
          </p:nvSpPr>
          <p:spPr>
            <a:xfrm>
              <a:off x="6002975" y="-1706600"/>
              <a:ext cx="28625" cy="25325"/>
            </a:xfrm>
            <a:custGeom>
              <a:avLst/>
              <a:gdLst/>
              <a:ahLst/>
              <a:cxnLst/>
              <a:rect l="l" t="t" r="r" b="b"/>
              <a:pathLst>
                <a:path w="1145" h="1013" extrusionOk="0">
                  <a:moveTo>
                    <a:pt x="573" y="1"/>
                  </a:moveTo>
                  <a:cubicBezTo>
                    <a:pt x="395" y="1"/>
                    <a:pt x="222" y="97"/>
                    <a:pt x="132" y="271"/>
                  </a:cubicBezTo>
                  <a:cubicBezTo>
                    <a:pt x="1" y="524"/>
                    <a:pt x="88" y="830"/>
                    <a:pt x="341" y="952"/>
                  </a:cubicBezTo>
                  <a:cubicBezTo>
                    <a:pt x="417" y="993"/>
                    <a:pt x="499" y="1012"/>
                    <a:pt x="580" y="1012"/>
                  </a:cubicBezTo>
                  <a:cubicBezTo>
                    <a:pt x="759" y="1012"/>
                    <a:pt x="932" y="917"/>
                    <a:pt x="1022" y="742"/>
                  </a:cubicBezTo>
                  <a:cubicBezTo>
                    <a:pt x="1144" y="498"/>
                    <a:pt x="1057" y="192"/>
                    <a:pt x="813" y="61"/>
                  </a:cubicBezTo>
                  <a:cubicBezTo>
                    <a:pt x="736" y="21"/>
                    <a:pt x="654" y="1"/>
                    <a:pt x="5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44"/>
            <p:cNvSpPr/>
            <p:nvPr/>
          </p:nvSpPr>
          <p:spPr>
            <a:xfrm>
              <a:off x="5890125" y="-1883875"/>
              <a:ext cx="60275" cy="52875"/>
            </a:xfrm>
            <a:custGeom>
              <a:avLst/>
              <a:gdLst/>
              <a:ahLst/>
              <a:cxnLst/>
              <a:rect l="l" t="t" r="r" b="b"/>
              <a:pathLst>
                <a:path w="2411" h="2115" extrusionOk="0">
                  <a:moveTo>
                    <a:pt x="1203" y="1"/>
                  </a:moveTo>
                  <a:cubicBezTo>
                    <a:pt x="823" y="1"/>
                    <a:pt x="459" y="203"/>
                    <a:pt x="271" y="560"/>
                  </a:cubicBezTo>
                  <a:cubicBezTo>
                    <a:pt x="0" y="1075"/>
                    <a:pt x="192" y="1721"/>
                    <a:pt x="708" y="1992"/>
                  </a:cubicBezTo>
                  <a:cubicBezTo>
                    <a:pt x="868" y="2075"/>
                    <a:pt x="1039" y="2115"/>
                    <a:pt x="1206" y="2115"/>
                  </a:cubicBezTo>
                  <a:cubicBezTo>
                    <a:pt x="1584" y="2115"/>
                    <a:pt x="1946" y="1913"/>
                    <a:pt x="2140" y="1555"/>
                  </a:cubicBezTo>
                  <a:cubicBezTo>
                    <a:pt x="2410" y="1032"/>
                    <a:pt x="2209" y="394"/>
                    <a:pt x="1703" y="123"/>
                  </a:cubicBezTo>
                  <a:cubicBezTo>
                    <a:pt x="1542" y="40"/>
                    <a:pt x="1371" y="1"/>
                    <a:pt x="1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44"/>
            <p:cNvSpPr/>
            <p:nvPr/>
          </p:nvSpPr>
          <p:spPr>
            <a:xfrm>
              <a:off x="6039000" y="-1794800"/>
              <a:ext cx="48925" cy="42825"/>
            </a:xfrm>
            <a:custGeom>
              <a:avLst/>
              <a:gdLst/>
              <a:ahLst/>
              <a:cxnLst/>
              <a:rect l="l" t="t" r="r" b="b"/>
              <a:pathLst>
                <a:path w="1957" h="1713" extrusionOk="0">
                  <a:moveTo>
                    <a:pt x="985" y="0"/>
                  </a:moveTo>
                  <a:cubicBezTo>
                    <a:pt x="674" y="0"/>
                    <a:pt x="371" y="168"/>
                    <a:pt x="219" y="455"/>
                  </a:cubicBezTo>
                  <a:cubicBezTo>
                    <a:pt x="0" y="874"/>
                    <a:pt x="166" y="1398"/>
                    <a:pt x="577" y="1616"/>
                  </a:cubicBezTo>
                  <a:cubicBezTo>
                    <a:pt x="703" y="1682"/>
                    <a:pt x="838" y="1713"/>
                    <a:pt x="972" y="1713"/>
                  </a:cubicBezTo>
                  <a:cubicBezTo>
                    <a:pt x="1283" y="1713"/>
                    <a:pt x="1585" y="1545"/>
                    <a:pt x="1738" y="1258"/>
                  </a:cubicBezTo>
                  <a:cubicBezTo>
                    <a:pt x="1956" y="839"/>
                    <a:pt x="1790" y="315"/>
                    <a:pt x="1380" y="97"/>
                  </a:cubicBezTo>
                  <a:cubicBezTo>
                    <a:pt x="1254" y="31"/>
                    <a:pt x="1119" y="0"/>
                    <a:pt x="9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7" name="Google Shape;2897;p44"/>
          <p:cNvGrpSpPr/>
          <p:nvPr/>
        </p:nvGrpSpPr>
        <p:grpSpPr>
          <a:xfrm>
            <a:off x="1389008" y="667245"/>
            <a:ext cx="570018" cy="347585"/>
            <a:chOff x="4487625" y="-908075"/>
            <a:chExt cx="400350" cy="244125"/>
          </a:xfrm>
        </p:grpSpPr>
        <p:sp>
          <p:nvSpPr>
            <p:cNvPr id="2898" name="Google Shape;2898;p44"/>
            <p:cNvSpPr/>
            <p:nvPr/>
          </p:nvSpPr>
          <p:spPr>
            <a:xfrm>
              <a:off x="4847350" y="-79405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44"/>
            <p:cNvSpPr/>
            <p:nvPr/>
          </p:nvSpPr>
          <p:spPr>
            <a:xfrm>
              <a:off x="4741925" y="-80255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44"/>
            <p:cNvSpPr/>
            <p:nvPr/>
          </p:nvSpPr>
          <p:spPr>
            <a:xfrm>
              <a:off x="4773150" y="-73690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44"/>
            <p:cNvSpPr/>
            <p:nvPr/>
          </p:nvSpPr>
          <p:spPr>
            <a:xfrm>
              <a:off x="4650900" y="-75300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44"/>
            <p:cNvSpPr/>
            <p:nvPr/>
          </p:nvSpPr>
          <p:spPr>
            <a:xfrm>
              <a:off x="4487625" y="-9080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44"/>
            <p:cNvSpPr/>
            <p:nvPr/>
          </p:nvSpPr>
          <p:spPr>
            <a:xfrm>
              <a:off x="4621000" y="-8615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4" name="Google Shape;2904;p44"/>
          <p:cNvGrpSpPr/>
          <p:nvPr/>
        </p:nvGrpSpPr>
        <p:grpSpPr>
          <a:xfrm rot="3474766">
            <a:off x="8247034" y="1875664"/>
            <a:ext cx="307824" cy="622302"/>
            <a:chOff x="4357300" y="-1700250"/>
            <a:chExt cx="202375" cy="409125"/>
          </a:xfrm>
        </p:grpSpPr>
        <p:sp>
          <p:nvSpPr>
            <p:cNvPr id="2905" name="Google Shape;2905;p44"/>
            <p:cNvSpPr/>
            <p:nvPr/>
          </p:nvSpPr>
          <p:spPr>
            <a:xfrm>
              <a:off x="4487625" y="-1500225"/>
              <a:ext cx="72050" cy="63025"/>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44"/>
            <p:cNvSpPr/>
            <p:nvPr/>
          </p:nvSpPr>
          <p:spPr>
            <a:xfrm>
              <a:off x="4357300" y="-1511900"/>
              <a:ext cx="71850" cy="63025"/>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44"/>
            <p:cNvSpPr/>
            <p:nvPr/>
          </p:nvSpPr>
          <p:spPr>
            <a:xfrm>
              <a:off x="4417325" y="-1608375"/>
              <a:ext cx="80575" cy="70375"/>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44"/>
            <p:cNvSpPr/>
            <p:nvPr/>
          </p:nvSpPr>
          <p:spPr>
            <a:xfrm>
              <a:off x="4446800" y="-1700250"/>
              <a:ext cx="28825" cy="2510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44"/>
            <p:cNvSpPr/>
            <p:nvPr/>
          </p:nvSpPr>
          <p:spPr>
            <a:xfrm>
              <a:off x="4363850" y="-1633150"/>
              <a:ext cx="37575" cy="32550"/>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44"/>
            <p:cNvSpPr/>
            <p:nvPr/>
          </p:nvSpPr>
          <p:spPr>
            <a:xfrm>
              <a:off x="4379125" y="-1419800"/>
              <a:ext cx="146725" cy="128675"/>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11" name="Google Shape;2911;p44"/>
          <p:cNvGrpSpPr/>
          <p:nvPr/>
        </p:nvGrpSpPr>
        <p:grpSpPr>
          <a:xfrm>
            <a:off x="6415203" y="3191536"/>
            <a:ext cx="3808943" cy="3810699"/>
            <a:chOff x="-3080850" y="2064775"/>
            <a:chExt cx="2495050" cy="2496200"/>
          </a:xfrm>
        </p:grpSpPr>
        <p:sp>
          <p:nvSpPr>
            <p:cNvPr id="2912" name="Google Shape;2912;p44"/>
            <p:cNvSpPr/>
            <p:nvPr/>
          </p:nvSpPr>
          <p:spPr>
            <a:xfrm>
              <a:off x="-2161650" y="4202275"/>
              <a:ext cx="58975" cy="56350"/>
            </a:xfrm>
            <a:custGeom>
              <a:avLst/>
              <a:gdLst/>
              <a:ahLst/>
              <a:cxnLst/>
              <a:rect l="l" t="t" r="r" b="b"/>
              <a:pathLst>
                <a:path w="2359" h="2254" extrusionOk="0">
                  <a:moveTo>
                    <a:pt x="1192" y="0"/>
                  </a:moveTo>
                  <a:cubicBezTo>
                    <a:pt x="1156" y="0"/>
                    <a:pt x="1120" y="2"/>
                    <a:pt x="1083" y="6"/>
                  </a:cubicBezTo>
                  <a:cubicBezTo>
                    <a:pt x="455" y="58"/>
                    <a:pt x="1" y="599"/>
                    <a:pt x="53" y="1228"/>
                  </a:cubicBezTo>
                  <a:cubicBezTo>
                    <a:pt x="103" y="1815"/>
                    <a:pt x="599" y="2254"/>
                    <a:pt x="1178" y="2254"/>
                  </a:cubicBezTo>
                  <a:cubicBezTo>
                    <a:pt x="1210" y="2254"/>
                    <a:pt x="1243" y="2253"/>
                    <a:pt x="1276" y="2250"/>
                  </a:cubicBezTo>
                  <a:cubicBezTo>
                    <a:pt x="1895" y="2197"/>
                    <a:pt x="2358" y="1647"/>
                    <a:pt x="2306" y="1027"/>
                  </a:cubicBezTo>
                  <a:cubicBezTo>
                    <a:pt x="2248" y="444"/>
                    <a:pt x="1758" y="0"/>
                    <a:pt x="11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44"/>
            <p:cNvSpPr/>
            <p:nvPr/>
          </p:nvSpPr>
          <p:spPr>
            <a:xfrm>
              <a:off x="-2301125" y="4259500"/>
              <a:ext cx="58950" cy="56550"/>
            </a:xfrm>
            <a:custGeom>
              <a:avLst/>
              <a:gdLst/>
              <a:ahLst/>
              <a:cxnLst/>
              <a:rect l="l" t="t" r="r" b="b"/>
              <a:pathLst>
                <a:path w="2358" h="2262" extrusionOk="0">
                  <a:moveTo>
                    <a:pt x="1180" y="0"/>
                  </a:moveTo>
                  <a:cubicBezTo>
                    <a:pt x="1148" y="0"/>
                    <a:pt x="1116" y="2"/>
                    <a:pt x="1083" y="4"/>
                  </a:cubicBezTo>
                  <a:cubicBezTo>
                    <a:pt x="463" y="57"/>
                    <a:pt x="0" y="607"/>
                    <a:pt x="53" y="1227"/>
                  </a:cubicBezTo>
                  <a:cubicBezTo>
                    <a:pt x="111" y="1815"/>
                    <a:pt x="600" y="2261"/>
                    <a:pt x="1179" y="2261"/>
                  </a:cubicBezTo>
                  <a:cubicBezTo>
                    <a:pt x="1211" y="2261"/>
                    <a:pt x="1243" y="2260"/>
                    <a:pt x="1275" y="2257"/>
                  </a:cubicBezTo>
                  <a:cubicBezTo>
                    <a:pt x="1904" y="2196"/>
                    <a:pt x="2358" y="1655"/>
                    <a:pt x="2305" y="1035"/>
                  </a:cubicBezTo>
                  <a:cubicBezTo>
                    <a:pt x="2256" y="439"/>
                    <a:pt x="1759" y="0"/>
                    <a:pt x="1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44"/>
            <p:cNvSpPr/>
            <p:nvPr/>
          </p:nvSpPr>
          <p:spPr>
            <a:xfrm>
              <a:off x="-2211425" y="4295450"/>
              <a:ext cx="85175" cy="81750"/>
            </a:xfrm>
            <a:custGeom>
              <a:avLst/>
              <a:gdLst/>
              <a:ahLst/>
              <a:cxnLst/>
              <a:rect l="l" t="t" r="r" b="b"/>
              <a:pathLst>
                <a:path w="3407" h="3270" extrusionOk="0">
                  <a:moveTo>
                    <a:pt x="1708" y="1"/>
                  </a:moveTo>
                  <a:cubicBezTo>
                    <a:pt x="1661" y="1"/>
                    <a:pt x="1612" y="3"/>
                    <a:pt x="1564" y="7"/>
                  </a:cubicBezTo>
                  <a:cubicBezTo>
                    <a:pt x="673" y="86"/>
                    <a:pt x="1" y="880"/>
                    <a:pt x="79" y="1780"/>
                  </a:cubicBezTo>
                  <a:cubicBezTo>
                    <a:pt x="154" y="2627"/>
                    <a:pt x="877" y="3269"/>
                    <a:pt x="1722" y="3269"/>
                  </a:cubicBezTo>
                  <a:cubicBezTo>
                    <a:pt x="1765" y="3269"/>
                    <a:pt x="1808" y="3267"/>
                    <a:pt x="1852" y="3264"/>
                  </a:cubicBezTo>
                  <a:cubicBezTo>
                    <a:pt x="2743" y="3185"/>
                    <a:pt x="3406" y="2391"/>
                    <a:pt x="3336" y="1491"/>
                  </a:cubicBezTo>
                  <a:cubicBezTo>
                    <a:pt x="3262" y="641"/>
                    <a:pt x="2547" y="1"/>
                    <a:pt x="17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44"/>
            <p:cNvSpPr/>
            <p:nvPr/>
          </p:nvSpPr>
          <p:spPr>
            <a:xfrm>
              <a:off x="-2312925" y="4357325"/>
              <a:ext cx="32775" cy="31175"/>
            </a:xfrm>
            <a:custGeom>
              <a:avLst/>
              <a:gdLst/>
              <a:ahLst/>
              <a:cxnLst/>
              <a:rect l="l" t="t" r="r" b="b"/>
              <a:pathLst>
                <a:path w="1311" h="1247" extrusionOk="0">
                  <a:moveTo>
                    <a:pt x="666" y="0"/>
                  </a:moveTo>
                  <a:cubicBezTo>
                    <a:pt x="645" y="0"/>
                    <a:pt x="624" y="1"/>
                    <a:pt x="603" y="3"/>
                  </a:cubicBezTo>
                  <a:cubicBezTo>
                    <a:pt x="263" y="29"/>
                    <a:pt x="1" y="326"/>
                    <a:pt x="36" y="676"/>
                  </a:cubicBezTo>
                  <a:cubicBezTo>
                    <a:pt x="68" y="996"/>
                    <a:pt x="333" y="1246"/>
                    <a:pt x="654" y="1246"/>
                  </a:cubicBezTo>
                  <a:cubicBezTo>
                    <a:pt x="675" y="1246"/>
                    <a:pt x="696" y="1245"/>
                    <a:pt x="717" y="1243"/>
                  </a:cubicBezTo>
                  <a:cubicBezTo>
                    <a:pt x="1066" y="1208"/>
                    <a:pt x="1310" y="903"/>
                    <a:pt x="1284" y="571"/>
                  </a:cubicBezTo>
                  <a:cubicBezTo>
                    <a:pt x="1251" y="251"/>
                    <a:pt x="987" y="0"/>
                    <a:pt x="6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44"/>
            <p:cNvSpPr/>
            <p:nvPr/>
          </p:nvSpPr>
          <p:spPr>
            <a:xfrm>
              <a:off x="-2102925" y="4264450"/>
              <a:ext cx="81000" cy="77425"/>
            </a:xfrm>
            <a:custGeom>
              <a:avLst/>
              <a:gdLst/>
              <a:ahLst/>
              <a:cxnLst/>
              <a:rect l="l" t="t" r="r" b="b"/>
              <a:pathLst>
                <a:path w="3240" h="3097" extrusionOk="0">
                  <a:moveTo>
                    <a:pt x="1629" y="1"/>
                  </a:moveTo>
                  <a:cubicBezTo>
                    <a:pt x="1581" y="1"/>
                    <a:pt x="1533" y="3"/>
                    <a:pt x="1485" y="7"/>
                  </a:cubicBezTo>
                  <a:cubicBezTo>
                    <a:pt x="629" y="77"/>
                    <a:pt x="0" y="837"/>
                    <a:pt x="70" y="1684"/>
                  </a:cubicBezTo>
                  <a:cubicBezTo>
                    <a:pt x="144" y="2491"/>
                    <a:pt x="817" y="3096"/>
                    <a:pt x="1611" y="3096"/>
                  </a:cubicBezTo>
                  <a:cubicBezTo>
                    <a:pt x="1659" y="3096"/>
                    <a:pt x="1707" y="3094"/>
                    <a:pt x="1756" y="3089"/>
                  </a:cubicBezTo>
                  <a:cubicBezTo>
                    <a:pt x="2602" y="3020"/>
                    <a:pt x="3240" y="2260"/>
                    <a:pt x="3161" y="1413"/>
                  </a:cubicBezTo>
                  <a:cubicBezTo>
                    <a:pt x="3104" y="606"/>
                    <a:pt x="2424"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44"/>
            <p:cNvSpPr/>
            <p:nvPr/>
          </p:nvSpPr>
          <p:spPr>
            <a:xfrm>
              <a:off x="-2210550" y="4408925"/>
              <a:ext cx="119875" cy="114800"/>
            </a:xfrm>
            <a:custGeom>
              <a:avLst/>
              <a:gdLst/>
              <a:ahLst/>
              <a:cxnLst/>
              <a:rect l="l" t="t" r="r" b="b"/>
              <a:pathLst>
                <a:path w="4795" h="4592" extrusionOk="0">
                  <a:moveTo>
                    <a:pt x="2388" y="0"/>
                  </a:moveTo>
                  <a:cubicBezTo>
                    <a:pt x="2323" y="0"/>
                    <a:pt x="2258" y="3"/>
                    <a:pt x="2192" y="9"/>
                  </a:cubicBezTo>
                  <a:cubicBezTo>
                    <a:pt x="935" y="122"/>
                    <a:pt x="1" y="1231"/>
                    <a:pt x="114" y="2497"/>
                  </a:cubicBezTo>
                  <a:cubicBezTo>
                    <a:pt x="214" y="3698"/>
                    <a:pt x="1224" y="4592"/>
                    <a:pt x="2408" y="4592"/>
                  </a:cubicBezTo>
                  <a:cubicBezTo>
                    <a:pt x="2472" y="4592"/>
                    <a:pt x="2537" y="4589"/>
                    <a:pt x="2603" y="4584"/>
                  </a:cubicBezTo>
                  <a:cubicBezTo>
                    <a:pt x="3869" y="4470"/>
                    <a:pt x="4794" y="3361"/>
                    <a:pt x="4681" y="2095"/>
                  </a:cubicBezTo>
                  <a:cubicBezTo>
                    <a:pt x="4582" y="895"/>
                    <a:pt x="3571" y="0"/>
                    <a:pt x="23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44"/>
            <p:cNvSpPr/>
            <p:nvPr/>
          </p:nvSpPr>
          <p:spPr>
            <a:xfrm>
              <a:off x="-2006650" y="4263875"/>
              <a:ext cx="34725" cy="33150"/>
            </a:xfrm>
            <a:custGeom>
              <a:avLst/>
              <a:gdLst/>
              <a:ahLst/>
              <a:cxnLst/>
              <a:rect l="l" t="t" r="r" b="b"/>
              <a:pathLst>
                <a:path w="1389" h="1326" extrusionOk="0">
                  <a:moveTo>
                    <a:pt x="696" y="1"/>
                  </a:moveTo>
                  <a:cubicBezTo>
                    <a:pt x="674" y="1"/>
                    <a:pt x="651" y="2"/>
                    <a:pt x="629" y="4"/>
                  </a:cubicBezTo>
                  <a:cubicBezTo>
                    <a:pt x="271" y="39"/>
                    <a:pt x="0" y="353"/>
                    <a:pt x="35" y="729"/>
                  </a:cubicBezTo>
                  <a:cubicBezTo>
                    <a:pt x="60" y="1066"/>
                    <a:pt x="348" y="1326"/>
                    <a:pt x="687" y="1326"/>
                  </a:cubicBezTo>
                  <a:cubicBezTo>
                    <a:pt x="708" y="1326"/>
                    <a:pt x="730" y="1325"/>
                    <a:pt x="751" y="1323"/>
                  </a:cubicBezTo>
                  <a:cubicBezTo>
                    <a:pt x="1109" y="1296"/>
                    <a:pt x="1388" y="973"/>
                    <a:pt x="1353" y="607"/>
                  </a:cubicBezTo>
                  <a:cubicBezTo>
                    <a:pt x="1321" y="254"/>
                    <a:pt x="1041" y="1"/>
                    <a:pt x="6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44"/>
            <p:cNvSpPr/>
            <p:nvPr/>
          </p:nvSpPr>
          <p:spPr>
            <a:xfrm>
              <a:off x="-2021075" y="4431100"/>
              <a:ext cx="30150" cy="29400"/>
            </a:xfrm>
            <a:custGeom>
              <a:avLst/>
              <a:gdLst/>
              <a:ahLst/>
              <a:cxnLst/>
              <a:rect l="l" t="t" r="r" b="b"/>
              <a:pathLst>
                <a:path w="1206" h="1176" extrusionOk="0">
                  <a:moveTo>
                    <a:pt x="612" y="0"/>
                  </a:moveTo>
                  <a:cubicBezTo>
                    <a:pt x="592" y="0"/>
                    <a:pt x="572" y="1"/>
                    <a:pt x="551" y="3"/>
                  </a:cubicBezTo>
                  <a:cubicBezTo>
                    <a:pt x="237" y="38"/>
                    <a:pt x="1" y="327"/>
                    <a:pt x="18" y="641"/>
                  </a:cubicBezTo>
                  <a:cubicBezTo>
                    <a:pt x="51" y="940"/>
                    <a:pt x="306" y="1175"/>
                    <a:pt x="608" y="1175"/>
                  </a:cubicBezTo>
                  <a:cubicBezTo>
                    <a:pt x="624" y="1175"/>
                    <a:pt x="640" y="1175"/>
                    <a:pt x="656" y="1173"/>
                  </a:cubicBezTo>
                  <a:cubicBezTo>
                    <a:pt x="970" y="1139"/>
                    <a:pt x="1206" y="859"/>
                    <a:pt x="1188" y="545"/>
                  </a:cubicBezTo>
                  <a:cubicBezTo>
                    <a:pt x="1156" y="234"/>
                    <a:pt x="909"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44"/>
            <p:cNvSpPr/>
            <p:nvPr/>
          </p:nvSpPr>
          <p:spPr>
            <a:xfrm>
              <a:off x="-2292825" y="4508600"/>
              <a:ext cx="54800" cy="52375"/>
            </a:xfrm>
            <a:custGeom>
              <a:avLst/>
              <a:gdLst/>
              <a:ahLst/>
              <a:cxnLst/>
              <a:rect l="l" t="t" r="r" b="b"/>
              <a:pathLst>
                <a:path w="2192" h="2095" extrusionOk="0">
                  <a:moveTo>
                    <a:pt x="1086" y="0"/>
                  </a:moveTo>
                  <a:cubicBezTo>
                    <a:pt x="1059" y="0"/>
                    <a:pt x="1032" y="1"/>
                    <a:pt x="1004" y="3"/>
                  </a:cubicBezTo>
                  <a:cubicBezTo>
                    <a:pt x="419" y="64"/>
                    <a:pt x="0" y="562"/>
                    <a:pt x="52" y="1138"/>
                  </a:cubicBezTo>
                  <a:cubicBezTo>
                    <a:pt x="102" y="1690"/>
                    <a:pt x="555" y="2094"/>
                    <a:pt x="1090" y="2094"/>
                  </a:cubicBezTo>
                  <a:cubicBezTo>
                    <a:pt x="1123" y="2094"/>
                    <a:pt x="1155" y="2093"/>
                    <a:pt x="1188" y="2090"/>
                  </a:cubicBezTo>
                  <a:cubicBezTo>
                    <a:pt x="1764" y="2038"/>
                    <a:pt x="2192" y="1531"/>
                    <a:pt x="2139" y="955"/>
                  </a:cubicBezTo>
                  <a:cubicBezTo>
                    <a:pt x="2081" y="406"/>
                    <a:pt x="1627" y="0"/>
                    <a:pt x="10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44"/>
            <p:cNvSpPr/>
            <p:nvPr/>
          </p:nvSpPr>
          <p:spPr>
            <a:xfrm>
              <a:off x="-3052050" y="2064775"/>
              <a:ext cx="2466250" cy="2150825"/>
            </a:xfrm>
            <a:custGeom>
              <a:avLst/>
              <a:gdLst/>
              <a:ahLst/>
              <a:cxnLst/>
              <a:rect l="l" t="t" r="r" b="b"/>
              <a:pathLst>
                <a:path w="98650" h="86033" extrusionOk="0">
                  <a:moveTo>
                    <a:pt x="72677" y="1"/>
                  </a:moveTo>
                  <a:cubicBezTo>
                    <a:pt x="70567" y="1"/>
                    <a:pt x="68456" y="791"/>
                    <a:pt x="66823" y="2381"/>
                  </a:cubicBezTo>
                  <a:cubicBezTo>
                    <a:pt x="66439" y="2747"/>
                    <a:pt x="66099" y="3149"/>
                    <a:pt x="65802" y="3577"/>
                  </a:cubicBezTo>
                  <a:cubicBezTo>
                    <a:pt x="63588" y="2780"/>
                    <a:pt x="61261" y="2380"/>
                    <a:pt x="58933" y="2380"/>
                  </a:cubicBezTo>
                  <a:cubicBezTo>
                    <a:pt x="53868" y="2380"/>
                    <a:pt x="48799" y="4272"/>
                    <a:pt x="44881" y="8083"/>
                  </a:cubicBezTo>
                  <a:cubicBezTo>
                    <a:pt x="39459" y="13356"/>
                    <a:pt x="37634" y="20944"/>
                    <a:pt x="39450" y="27772"/>
                  </a:cubicBezTo>
                  <a:cubicBezTo>
                    <a:pt x="39074" y="27790"/>
                    <a:pt x="38708" y="27807"/>
                    <a:pt x="38323" y="27842"/>
                  </a:cubicBezTo>
                  <a:cubicBezTo>
                    <a:pt x="27226" y="28820"/>
                    <a:pt x="19018" y="38617"/>
                    <a:pt x="19996" y="49715"/>
                  </a:cubicBezTo>
                  <a:cubicBezTo>
                    <a:pt x="20005" y="49855"/>
                    <a:pt x="20031" y="49994"/>
                    <a:pt x="20040" y="50143"/>
                  </a:cubicBezTo>
                  <a:cubicBezTo>
                    <a:pt x="18390" y="49380"/>
                    <a:pt x="16559" y="48955"/>
                    <a:pt x="14652" y="48955"/>
                  </a:cubicBezTo>
                  <a:cubicBezTo>
                    <a:pt x="14268" y="48955"/>
                    <a:pt x="13880" y="48972"/>
                    <a:pt x="13491" y="49008"/>
                  </a:cubicBezTo>
                  <a:cubicBezTo>
                    <a:pt x="8645" y="49427"/>
                    <a:pt x="4663" y="52474"/>
                    <a:pt x="2804" y="56622"/>
                  </a:cubicBezTo>
                  <a:cubicBezTo>
                    <a:pt x="2830" y="56438"/>
                    <a:pt x="2804" y="56237"/>
                    <a:pt x="2742" y="56054"/>
                  </a:cubicBezTo>
                  <a:cubicBezTo>
                    <a:pt x="2548" y="55506"/>
                    <a:pt x="2040" y="55162"/>
                    <a:pt x="1489" y="55162"/>
                  </a:cubicBezTo>
                  <a:cubicBezTo>
                    <a:pt x="1346" y="55162"/>
                    <a:pt x="1201" y="55185"/>
                    <a:pt x="1057" y="55233"/>
                  </a:cubicBezTo>
                  <a:cubicBezTo>
                    <a:pt x="376" y="55478"/>
                    <a:pt x="1" y="56220"/>
                    <a:pt x="245" y="56918"/>
                  </a:cubicBezTo>
                  <a:cubicBezTo>
                    <a:pt x="432" y="57467"/>
                    <a:pt x="940" y="57811"/>
                    <a:pt x="1490" y="57811"/>
                  </a:cubicBezTo>
                  <a:cubicBezTo>
                    <a:pt x="1633" y="57811"/>
                    <a:pt x="1778" y="57788"/>
                    <a:pt x="1922" y="57739"/>
                  </a:cubicBezTo>
                  <a:cubicBezTo>
                    <a:pt x="2166" y="57652"/>
                    <a:pt x="2367" y="57503"/>
                    <a:pt x="2524" y="57311"/>
                  </a:cubicBezTo>
                  <a:lnTo>
                    <a:pt x="2524" y="57311"/>
                  </a:lnTo>
                  <a:cubicBezTo>
                    <a:pt x="1843" y="59075"/>
                    <a:pt x="1555" y="61031"/>
                    <a:pt x="1738" y="63039"/>
                  </a:cubicBezTo>
                  <a:cubicBezTo>
                    <a:pt x="2332" y="69772"/>
                    <a:pt x="7971" y="74844"/>
                    <a:pt x="14602" y="74844"/>
                  </a:cubicBezTo>
                  <a:cubicBezTo>
                    <a:pt x="14988" y="74844"/>
                    <a:pt x="15378" y="74827"/>
                    <a:pt x="15770" y="74792"/>
                  </a:cubicBezTo>
                  <a:cubicBezTo>
                    <a:pt x="16137" y="74766"/>
                    <a:pt x="16486" y="74722"/>
                    <a:pt x="16835" y="74652"/>
                  </a:cubicBezTo>
                  <a:cubicBezTo>
                    <a:pt x="16844" y="74862"/>
                    <a:pt x="16853" y="75071"/>
                    <a:pt x="16879" y="75290"/>
                  </a:cubicBezTo>
                  <a:cubicBezTo>
                    <a:pt x="17415" y="81414"/>
                    <a:pt x="22555" y="86033"/>
                    <a:pt x="28589" y="86033"/>
                  </a:cubicBezTo>
                  <a:cubicBezTo>
                    <a:pt x="28938" y="86033"/>
                    <a:pt x="29290" y="86017"/>
                    <a:pt x="29644" y="85986"/>
                  </a:cubicBezTo>
                  <a:cubicBezTo>
                    <a:pt x="32403" y="85741"/>
                    <a:pt x="34866" y="84554"/>
                    <a:pt x="36726" y="82773"/>
                  </a:cubicBezTo>
                  <a:cubicBezTo>
                    <a:pt x="36778" y="82773"/>
                    <a:pt x="36813" y="82773"/>
                    <a:pt x="36848" y="82764"/>
                  </a:cubicBezTo>
                  <a:cubicBezTo>
                    <a:pt x="38865" y="82589"/>
                    <a:pt x="40768" y="82013"/>
                    <a:pt x="42462" y="81114"/>
                  </a:cubicBezTo>
                  <a:cubicBezTo>
                    <a:pt x="43960" y="83156"/>
                    <a:pt x="46376" y="84464"/>
                    <a:pt x="49037" y="84464"/>
                  </a:cubicBezTo>
                  <a:cubicBezTo>
                    <a:pt x="49277" y="84464"/>
                    <a:pt x="49519" y="84453"/>
                    <a:pt x="49762" y="84432"/>
                  </a:cubicBezTo>
                  <a:cubicBezTo>
                    <a:pt x="53211" y="84126"/>
                    <a:pt x="55961" y="81716"/>
                    <a:pt x="56878" y="78582"/>
                  </a:cubicBezTo>
                  <a:cubicBezTo>
                    <a:pt x="57367" y="78582"/>
                    <a:pt x="57873" y="78573"/>
                    <a:pt x="58371" y="78529"/>
                  </a:cubicBezTo>
                  <a:cubicBezTo>
                    <a:pt x="66841" y="77778"/>
                    <a:pt x="73110" y="70313"/>
                    <a:pt x="72359" y="61843"/>
                  </a:cubicBezTo>
                  <a:cubicBezTo>
                    <a:pt x="72324" y="61424"/>
                    <a:pt x="72254" y="61014"/>
                    <a:pt x="72193" y="60603"/>
                  </a:cubicBezTo>
                  <a:cubicBezTo>
                    <a:pt x="73127" y="60105"/>
                    <a:pt x="74027" y="59459"/>
                    <a:pt x="74830" y="58673"/>
                  </a:cubicBezTo>
                  <a:cubicBezTo>
                    <a:pt x="76821" y="56744"/>
                    <a:pt x="77991" y="54273"/>
                    <a:pt x="78305" y="51723"/>
                  </a:cubicBezTo>
                  <a:cubicBezTo>
                    <a:pt x="78340" y="51688"/>
                    <a:pt x="78366" y="51671"/>
                    <a:pt x="78393" y="51636"/>
                  </a:cubicBezTo>
                  <a:cubicBezTo>
                    <a:pt x="79851" y="50213"/>
                    <a:pt x="80960" y="48580"/>
                    <a:pt x="81702" y="46807"/>
                  </a:cubicBezTo>
                  <a:cubicBezTo>
                    <a:pt x="82385" y="46986"/>
                    <a:pt x="83086" y="47075"/>
                    <a:pt x="83787" y="47075"/>
                  </a:cubicBezTo>
                  <a:cubicBezTo>
                    <a:pt x="85829" y="47075"/>
                    <a:pt x="87869" y="46315"/>
                    <a:pt x="89455" y="44781"/>
                  </a:cubicBezTo>
                  <a:cubicBezTo>
                    <a:pt x="91944" y="42372"/>
                    <a:pt x="92555" y="38757"/>
                    <a:pt x="91280" y="35744"/>
                  </a:cubicBezTo>
                  <a:cubicBezTo>
                    <a:pt x="91665" y="35439"/>
                    <a:pt x="92040" y="35107"/>
                    <a:pt x="92407" y="34749"/>
                  </a:cubicBezTo>
                  <a:cubicBezTo>
                    <a:pt x="98519" y="28820"/>
                    <a:pt x="98650" y="19067"/>
                    <a:pt x="92730" y="12972"/>
                  </a:cubicBezTo>
                  <a:cubicBezTo>
                    <a:pt x="89720" y="9872"/>
                    <a:pt x="85703" y="8314"/>
                    <a:pt x="81703" y="8314"/>
                  </a:cubicBezTo>
                  <a:cubicBezTo>
                    <a:pt x="81490" y="8314"/>
                    <a:pt x="81277" y="8318"/>
                    <a:pt x="81064" y="8327"/>
                  </a:cubicBezTo>
                  <a:cubicBezTo>
                    <a:pt x="81038" y="6240"/>
                    <a:pt x="80270" y="4153"/>
                    <a:pt x="78698" y="2547"/>
                  </a:cubicBezTo>
                  <a:cubicBezTo>
                    <a:pt x="77053" y="852"/>
                    <a:pt x="74866" y="1"/>
                    <a:pt x="726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44"/>
            <p:cNvSpPr/>
            <p:nvPr/>
          </p:nvSpPr>
          <p:spPr>
            <a:xfrm>
              <a:off x="-2184775" y="2771975"/>
              <a:ext cx="40625" cy="37025"/>
            </a:xfrm>
            <a:custGeom>
              <a:avLst/>
              <a:gdLst/>
              <a:ahLst/>
              <a:cxnLst/>
              <a:rect l="l" t="t" r="r" b="b"/>
              <a:pathLst>
                <a:path w="1625" h="1481" extrusionOk="0">
                  <a:moveTo>
                    <a:pt x="806" y="0"/>
                  </a:moveTo>
                  <a:cubicBezTo>
                    <a:pt x="620" y="0"/>
                    <a:pt x="433" y="68"/>
                    <a:pt x="288" y="209"/>
                  </a:cubicBezTo>
                  <a:cubicBezTo>
                    <a:pt x="0" y="488"/>
                    <a:pt x="0" y="960"/>
                    <a:pt x="280" y="1257"/>
                  </a:cubicBezTo>
                  <a:cubicBezTo>
                    <a:pt x="425" y="1406"/>
                    <a:pt x="616" y="1481"/>
                    <a:pt x="808" y="1481"/>
                  </a:cubicBezTo>
                  <a:cubicBezTo>
                    <a:pt x="996" y="1481"/>
                    <a:pt x="1184" y="1409"/>
                    <a:pt x="1327" y="1266"/>
                  </a:cubicBezTo>
                  <a:cubicBezTo>
                    <a:pt x="1624" y="986"/>
                    <a:pt x="1624" y="515"/>
                    <a:pt x="1336" y="218"/>
                  </a:cubicBezTo>
                  <a:cubicBezTo>
                    <a:pt x="1193" y="75"/>
                    <a:pt x="1000" y="0"/>
                    <a:pt x="806"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44"/>
            <p:cNvSpPr/>
            <p:nvPr/>
          </p:nvSpPr>
          <p:spPr>
            <a:xfrm>
              <a:off x="-2369025" y="2732225"/>
              <a:ext cx="47175" cy="42700"/>
            </a:xfrm>
            <a:custGeom>
              <a:avLst/>
              <a:gdLst/>
              <a:ahLst/>
              <a:cxnLst/>
              <a:rect l="l" t="t" r="r" b="b"/>
              <a:pathLst>
                <a:path w="1887" h="1708" extrusionOk="0">
                  <a:moveTo>
                    <a:pt x="940" y="0"/>
                  </a:moveTo>
                  <a:cubicBezTo>
                    <a:pt x="727" y="0"/>
                    <a:pt x="516" y="79"/>
                    <a:pt x="350" y="236"/>
                  </a:cubicBezTo>
                  <a:cubicBezTo>
                    <a:pt x="9" y="568"/>
                    <a:pt x="1" y="1109"/>
                    <a:pt x="324" y="1450"/>
                  </a:cubicBezTo>
                  <a:cubicBezTo>
                    <a:pt x="494" y="1620"/>
                    <a:pt x="719" y="1708"/>
                    <a:pt x="945" y="1708"/>
                  </a:cubicBezTo>
                  <a:cubicBezTo>
                    <a:pt x="1158" y="1708"/>
                    <a:pt x="1372" y="1629"/>
                    <a:pt x="1537" y="1467"/>
                  </a:cubicBezTo>
                  <a:cubicBezTo>
                    <a:pt x="1878" y="1144"/>
                    <a:pt x="1887" y="594"/>
                    <a:pt x="1564" y="262"/>
                  </a:cubicBezTo>
                  <a:cubicBezTo>
                    <a:pt x="1389" y="88"/>
                    <a:pt x="1164" y="0"/>
                    <a:pt x="9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44"/>
            <p:cNvSpPr/>
            <p:nvPr/>
          </p:nvSpPr>
          <p:spPr>
            <a:xfrm>
              <a:off x="-2286950" y="2763175"/>
              <a:ext cx="38875" cy="35125"/>
            </a:xfrm>
            <a:custGeom>
              <a:avLst/>
              <a:gdLst/>
              <a:ahLst/>
              <a:cxnLst/>
              <a:rect l="l" t="t" r="r" b="b"/>
              <a:pathLst>
                <a:path w="1555" h="1405" extrusionOk="0">
                  <a:moveTo>
                    <a:pt x="773" y="1"/>
                  </a:moveTo>
                  <a:cubicBezTo>
                    <a:pt x="599" y="1"/>
                    <a:pt x="425" y="67"/>
                    <a:pt x="289" y="203"/>
                  </a:cubicBezTo>
                  <a:cubicBezTo>
                    <a:pt x="10" y="474"/>
                    <a:pt x="1" y="910"/>
                    <a:pt x="280" y="1190"/>
                  </a:cubicBezTo>
                  <a:cubicBezTo>
                    <a:pt x="419" y="1333"/>
                    <a:pt x="601" y="1405"/>
                    <a:pt x="783" y="1405"/>
                  </a:cubicBezTo>
                  <a:cubicBezTo>
                    <a:pt x="957" y="1405"/>
                    <a:pt x="1130" y="1339"/>
                    <a:pt x="1267" y="1207"/>
                  </a:cubicBezTo>
                  <a:cubicBezTo>
                    <a:pt x="1538" y="928"/>
                    <a:pt x="1555" y="491"/>
                    <a:pt x="1276" y="212"/>
                  </a:cubicBezTo>
                  <a:cubicBezTo>
                    <a:pt x="1137" y="73"/>
                    <a:pt x="955" y="1"/>
                    <a:pt x="7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44"/>
            <p:cNvSpPr/>
            <p:nvPr/>
          </p:nvSpPr>
          <p:spPr>
            <a:xfrm>
              <a:off x="-2485375" y="2755875"/>
              <a:ext cx="64200" cy="58150"/>
            </a:xfrm>
            <a:custGeom>
              <a:avLst/>
              <a:gdLst/>
              <a:ahLst/>
              <a:cxnLst/>
              <a:rect l="l" t="t" r="r" b="b"/>
              <a:pathLst>
                <a:path w="2568" h="2326" extrusionOk="0">
                  <a:moveTo>
                    <a:pt x="1291" y="1"/>
                  </a:moveTo>
                  <a:cubicBezTo>
                    <a:pt x="996" y="1"/>
                    <a:pt x="700" y="110"/>
                    <a:pt x="472" y="329"/>
                  </a:cubicBezTo>
                  <a:cubicBezTo>
                    <a:pt x="18" y="774"/>
                    <a:pt x="1" y="1517"/>
                    <a:pt x="455" y="1979"/>
                  </a:cubicBezTo>
                  <a:cubicBezTo>
                    <a:pt x="681" y="2210"/>
                    <a:pt x="983" y="2325"/>
                    <a:pt x="1285" y="2325"/>
                  </a:cubicBezTo>
                  <a:cubicBezTo>
                    <a:pt x="1579" y="2325"/>
                    <a:pt x="1873" y="2216"/>
                    <a:pt x="2096" y="1997"/>
                  </a:cubicBezTo>
                  <a:cubicBezTo>
                    <a:pt x="2559" y="1552"/>
                    <a:pt x="2568" y="809"/>
                    <a:pt x="2123" y="347"/>
                  </a:cubicBezTo>
                  <a:cubicBezTo>
                    <a:pt x="1897" y="116"/>
                    <a:pt x="1594" y="1"/>
                    <a:pt x="12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44"/>
            <p:cNvSpPr/>
            <p:nvPr/>
          </p:nvSpPr>
          <p:spPr>
            <a:xfrm>
              <a:off x="-2457650" y="2642100"/>
              <a:ext cx="39750" cy="34875"/>
            </a:xfrm>
            <a:custGeom>
              <a:avLst/>
              <a:gdLst/>
              <a:ahLst/>
              <a:cxnLst/>
              <a:rect l="l" t="t" r="r" b="b"/>
              <a:pathLst>
                <a:path w="1590" h="1395" extrusionOk="0">
                  <a:moveTo>
                    <a:pt x="801" y="1"/>
                  </a:moveTo>
                  <a:cubicBezTo>
                    <a:pt x="577" y="1"/>
                    <a:pt x="355" y="108"/>
                    <a:pt x="219" y="305"/>
                  </a:cubicBezTo>
                  <a:cubicBezTo>
                    <a:pt x="1" y="619"/>
                    <a:pt x="88" y="1056"/>
                    <a:pt x="402" y="1274"/>
                  </a:cubicBezTo>
                  <a:cubicBezTo>
                    <a:pt x="520" y="1356"/>
                    <a:pt x="655" y="1395"/>
                    <a:pt x="790" y="1395"/>
                  </a:cubicBezTo>
                  <a:cubicBezTo>
                    <a:pt x="1014" y="1395"/>
                    <a:pt x="1235" y="1287"/>
                    <a:pt x="1372" y="1091"/>
                  </a:cubicBezTo>
                  <a:cubicBezTo>
                    <a:pt x="1590" y="776"/>
                    <a:pt x="1503" y="340"/>
                    <a:pt x="1188" y="121"/>
                  </a:cubicBezTo>
                  <a:cubicBezTo>
                    <a:pt x="1070" y="39"/>
                    <a:pt x="935" y="1"/>
                    <a:pt x="8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44"/>
            <p:cNvSpPr/>
            <p:nvPr/>
          </p:nvSpPr>
          <p:spPr>
            <a:xfrm>
              <a:off x="-2377975" y="2592475"/>
              <a:ext cx="50675" cy="44650"/>
            </a:xfrm>
            <a:custGeom>
              <a:avLst/>
              <a:gdLst/>
              <a:ahLst/>
              <a:cxnLst/>
              <a:rect l="l" t="t" r="r" b="b"/>
              <a:pathLst>
                <a:path w="2027" h="1786" extrusionOk="0">
                  <a:moveTo>
                    <a:pt x="1017" y="1"/>
                  </a:moveTo>
                  <a:cubicBezTo>
                    <a:pt x="728" y="1"/>
                    <a:pt x="446" y="138"/>
                    <a:pt x="271" y="395"/>
                  </a:cubicBezTo>
                  <a:cubicBezTo>
                    <a:pt x="1" y="797"/>
                    <a:pt x="106" y="1355"/>
                    <a:pt x="507" y="1635"/>
                  </a:cubicBezTo>
                  <a:cubicBezTo>
                    <a:pt x="661" y="1736"/>
                    <a:pt x="835" y="1785"/>
                    <a:pt x="1007" y="1785"/>
                  </a:cubicBezTo>
                  <a:cubicBezTo>
                    <a:pt x="1293" y="1785"/>
                    <a:pt x="1576" y="1650"/>
                    <a:pt x="1756" y="1399"/>
                  </a:cubicBezTo>
                  <a:cubicBezTo>
                    <a:pt x="2026" y="989"/>
                    <a:pt x="1922" y="439"/>
                    <a:pt x="1520" y="151"/>
                  </a:cubicBezTo>
                  <a:cubicBezTo>
                    <a:pt x="1364" y="49"/>
                    <a:pt x="1189" y="1"/>
                    <a:pt x="10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44"/>
            <p:cNvSpPr/>
            <p:nvPr/>
          </p:nvSpPr>
          <p:spPr>
            <a:xfrm>
              <a:off x="-2428825" y="2511250"/>
              <a:ext cx="77725" cy="68025"/>
            </a:xfrm>
            <a:custGeom>
              <a:avLst/>
              <a:gdLst/>
              <a:ahLst/>
              <a:cxnLst/>
              <a:rect l="l" t="t" r="r" b="b"/>
              <a:pathLst>
                <a:path w="3109" h="2721" extrusionOk="0">
                  <a:moveTo>
                    <a:pt x="1560" y="0"/>
                  </a:moveTo>
                  <a:cubicBezTo>
                    <a:pt x="1125" y="0"/>
                    <a:pt x="698" y="210"/>
                    <a:pt x="437" y="597"/>
                  </a:cubicBezTo>
                  <a:cubicBezTo>
                    <a:pt x="0" y="1217"/>
                    <a:pt x="166" y="2055"/>
                    <a:pt x="795" y="2483"/>
                  </a:cubicBezTo>
                  <a:cubicBezTo>
                    <a:pt x="1032" y="2644"/>
                    <a:pt x="1300" y="2721"/>
                    <a:pt x="1564" y="2721"/>
                  </a:cubicBezTo>
                  <a:cubicBezTo>
                    <a:pt x="2001" y="2721"/>
                    <a:pt x="2428" y="2511"/>
                    <a:pt x="2690" y="2125"/>
                  </a:cubicBezTo>
                  <a:cubicBezTo>
                    <a:pt x="3109" y="1505"/>
                    <a:pt x="2952" y="649"/>
                    <a:pt x="2323" y="239"/>
                  </a:cubicBezTo>
                  <a:cubicBezTo>
                    <a:pt x="2089" y="77"/>
                    <a:pt x="1823" y="0"/>
                    <a:pt x="1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44"/>
            <p:cNvSpPr/>
            <p:nvPr/>
          </p:nvSpPr>
          <p:spPr>
            <a:xfrm>
              <a:off x="-2274075" y="2515175"/>
              <a:ext cx="95000" cy="83625"/>
            </a:xfrm>
            <a:custGeom>
              <a:avLst/>
              <a:gdLst/>
              <a:ahLst/>
              <a:cxnLst/>
              <a:rect l="l" t="t" r="r" b="b"/>
              <a:pathLst>
                <a:path w="3800" h="3345" extrusionOk="0">
                  <a:moveTo>
                    <a:pt x="1905" y="1"/>
                  </a:moveTo>
                  <a:cubicBezTo>
                    <a:pt x="1369" y="1"/>
                    <a:pt x="844" y="256"/>
                    <a:pt x="516" y="737"/>
                  </a:cubicBezTo>
                  <a:cubicBezTo>
                    <a:pt x="1" y="1496"/>
                    <a:pt x="193" y="2535"/>
                    <a:pt x="961" y="3059"/>
                  </a:cubicBezTo>
                  <a:cubicBezTo>
                    <a:pt x="1246" y="3252"/>
                    <a:pt x="1571" y="3345"/>
                    <a:pt x="1893" y="3345"/>
                  </a:cubicBezTo>
                  <a:cubicBezTo>
                    <a:pt x="2428" y="3345"/>
                    <a:pt x="2957" y="3088"/>
                    <a:pt x="3284" y="2614"/>
                  </a:cubicBezTo>
                  <a:cubicBezTo>
                    <a:pt x="3799" y="1845"/>
                    <a:pt x="3598" y="806"/>
                    <a:pt x="2839" y="282"/>
                  </a:cubicBezTo>
                  <a:cubicBezTo>
                    <a:pt x="2551" y="93"/>
                    <a:pt x="2226" y="1"/>
                    <a:pt x="19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44"/>
            <p:cNvSpPr/>
            <p:nvPr/>
          </p:nvSpPr>
          <p:spPr>
            <a:xfrm>
              <a:off x="-2501750" y="2564450"/>
              <a:ext cx="48725" cy="42900"/>
            </a:xfrm>
            <a:custGeom>
              <a:avLst/>
              <a:gdLst/>
              <a:ahLst/>
              <a:cxnLst/>
              <a:rect l="l" t="t" r="r" b="b"/>
              <a:pathLst>
                <a:path w="1949" h="1716" extrusionOk="0">
                  <a:moveTo>
                    <a:pt x="981" y="1"/>
                  </a:moveTo>
                  <a:cubicBezTo>
                    <a:pt x="702" y="1"/>
                    <a:pt x="427" y="134"/>
                    <a:pt x="263" y="381"/>
                  </a:cubicBezTo>
                  <a:cubicBezTo>
                    <a:pt x="1" y="774"/>
                    <a:pt x="106" y="1298"/>
                    <a:pt x="499" y="1568"/>
                  </a:cubicBezTo>
                  <a:cubicBezTo>
                    <a:pt x="647" y="1667"/>
                    <a:pt x="816" y="1715"/>
                    <a:pt x="982" y="1715"/>
                  </a:cubicBezTo>
                  <a:cubicBezTo>
                    <a:pt x="1256" y="1715"/>
                    <a:pt x="1523" y="1586"/>
                    <a:pt x="1686" y="1341"/>
                  </a:cubicBezTo>
                  <a:cubicBezTo>
                    <a:pt x="1948" y="948"/>
                    <a:pt x="1852" y="407"/>
                    <a:pt x="1459" y="145"/>
                  </a:cubicBezTo>
                  <a:cubicBezTo>
                    <a:pt x="1313" y="48"/>
                    <a:pt x="1146" y="1"/>
                    <a:pt x="9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44"/>
            <p:cNvSpPr/>
            <p:nvPr/>
          </p:nvSpPr>
          <p:spPr>
            <a:xfrm>
              <a:off x="-2544950" y="2485250"/>
              <a:ext cx="41925" cy="37050"/>
            </a:xfrm>
            <a:custGeom>
              <a:avLst/>
              <a:gdLst/>
              <a:ahLst/>
              <a:cxnLst/>
              <a:rect l="l" t="t" r="r" b="b"/>
              <a:pathLst>
                <a:path w="1677" h="1482" extrusionOk="0">
                  <a:moveTo>
                    <a:pt x="840" y="0"/>
                  </a:moveTo>
                  <a:cubicBezTo>
                    <a:pt x="603" y="0"/>
                    <a:pt x="369" y="114"/>
                    <a:pt x="227" y="327"/>
                  </a:cubicBezTo>
                  <a:cubicBezTo>
                    <a:pt x="0" y="667"/>
                    <a:pt x="87" y="1121"/>
                    <a:pt x="419" y="1349"/>
                  </a:cubicBezTo>
                  <a:cubicBezTo>
                    <a:pt x="549" y="1438"/>
                    <a:pt x="696" y="1481"/>
                    <a:pt x="841" y="1481"/>
                  </a:cubicBezTo>
                  <a:cubicBezTo>
                    <a:pt x="1078" y="1481"/>
                    <a:pt x="1309" y="1367"/>
                    <a:pt x="1450" y="1156"/>
                  </a:cubicBezTo>
                  <a:cubicBezTo>
                    <a:pt x="1677" y="816"/>
                    <a:pt x="1589" y="362"/>
                    <a:pt x="1249" y="126"/>
                  </a:cubicBezTo>
                  <a:cubicBezTo>
                    <a:pt x="1124" y="41"/>
                    <a:pt x="982" y="0"/>
                    <a:pt x="8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44"/>
            <p:cNvSpPr/>
            <p:nvPr/>
          </p:nvSpPr>
          <p:spPr>
            <a:xfrm>
              <a:off x="-2116675" y="2667650"/>
              <a:ext cx="57875" cy="52550"/>
            </a:xfrm>
            <a:custGeom>
              <a:avLst/>
              <a:gdLst/>
              <a:ahLst/>
              <a:cxnLst/>
              <a:rect l="l" t="t" r="r" b="b"/>
              <a:pathLst>
                <a:path w="2315" h="2102" extrusionOk="0">
                  <a:moveTo>
                    <a:pt x="1163" y="1"/>
                  </a:moveTo>
                  <a:cubicBezTo>
                    <a:pt x="901" y="1"/>
                    <a:pt x="638" y="99"/>
                    <a:pt x="428" y="296"/>
                  </a:cubicBezTo>
                  <a:cubicBezTo>
                    <a:pt x="9" y="706"/>
                    <a:pt x="0" y="1370"/>
                    <a:pt x="402" y="1780"/>
                  </a:cubicBezTo>
                  <a:cubicBezTo>
                    <a:pt x="612" y="1994"/>
                    <a:pt x="887" y="2101"/>
                    <a:pt x="1161" y="2101"/>
                  </a:cubicBezTo>
                  <a:cubicBezTo>
                    <a:pt x="1424" y="2101"/>
                    <a:pt x="1686" y="2003"/>
                    <a:pt x="1886" y="1806"/>
                  </a:cubicBezTo>
                  <a:cubicBezTo>
                    <a:pt x="2306" y="1405"/>
                    <a:pt x="2314" y="732"/>
                    <a:pt x="1913" y="322"/>
                  </a:cubicBezTo>
                  <a:cubicBezTo>
                    <a:pt x="1708" y="108"/>
                    <a:pt x="1436" y="1"/>
                    <a:pt x="1163"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44"/>
            <p:cNvSpPr/>
            <p:nvPr/>
          </p:nvSpPr>
          <p:spPr>
            <a:xfrm>
              <a:off x="-2263150" y="2633575"/>
              <a:ext cx="76875" cy="70025"/>
            </a:xfrm>
            <a:custGeom>
              <a:avLst/>
              <a:gdLst/>
              <a:ahLst/>
              <a:cxnLst/>
              <a:rect l="l" t="t" r="r" b="b"/>
              <a:pathLst>
                <a:path w="3075" h="2801" extrusionOk="0">
                  <a:moveTo>
                    <a:pt x="1536" y="1"/>
                  </a:moveTo>
                  <a:cubicBezTo>
                    <a:pt x="1185" y="1"/>
                    <a:pt x="833" y="132"/>
                    <a:pt x="568" y="393"/>
                  </a:cubicBezTo>
                  <a:cubicBezTo>
                    <a:pt x="18" y="934"/>
                    <a:pt x="1" y="1825"/>
                    <a:pt x="533" y="2375"/>
                  </a:cubicBezTo>
                  <a:cubicBezTo>
                    <a:pt x="806" y="2656"/>
                    <a:pt x="1175" y="2801"/>
                    <a:pt x="1542" y="2801"/>
                  </a:cubicBezTo>
                  <a:cubicBezTo>
                    <a:pt x="1893" y="2801"/>
                    <a:pt x="2242" y="2669"/>
                    <a:pt x="2506" y="2401"/>
                  </a:cubicBezTo>
                  <a:cubicBezTo>
                    <a:pt x="3065" y="1868"/>
                    <a:pt x="3074" y="978"/>
                    <a:pt x="2541" y="427"/>
                  </a:cubicBezTo>
                  <a:cubicBezTo>
                    <a:pt x="2270" y="142"/>
                    <a:pt x="1903" y="1"/>
                    <a:pt x="15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44"/>
            <p:cNvSpPr/>
            <p:nvPr/>
          </p:nvSpPr>
          <p:spPr>
            <a:xfrm>
              <a:off x="-2345225" y="2658775"/>
              <a:ext cx="43025" cy="38925"/>
            </a:xfrm>
            <a:custGeom>
              <a:avLst/>
              <a:gdLst/>
              <a:ahLst/>
              <a:cxnLst/>
              <a:rect l="l" t="t" r="r" b="b"/>
              <a:pathLst>
                <a:path w="1721" h="1557" extrusionOk="0">
                  <a:moveTo>
                    <a:pt x="856" y="0"/>
                  </a:moveTo>
                  <a:cubicBezTo>
                    <a:pt x="660" y="0"/>
                    <a:pt x="465" y="72"/>
                    <a:pt x="315" y="214"/>
                  </a:cubicBezTo>
                  <a:cubicBezTo>
                    <a:pt x="9" y="511"/>
                    <a:pt x="0" y="1017"/>
                    <a:pt x="306" y="1323"/>
                  </a:cubicBezTo>
                  <a:cubicBezTo>
                    <a:pt x="452" y="1478"/>
                    <a:pt x="654" y="1557"/>
                    <a:pt x="858" y="1557"/>
                  </a:cubicBezTo>
                  <a:cubicBezTo>
                    <a:pt x="1056" y="1557"/>
                    <a:pt x="1256" y="1482"/>
                    <a:pt x="1406" y="1332"/>
                  </a:cubicBezTo>
                  <a:cubicBezTo>
                    <a:pt x="1712" y="1035"/>
                    <a:pt x="1721" y="537"/>
                    <a:pt x="1415" y="232"/>
                  </a:cubicBezTo>
                  <a:cubicBezTo>
                    <a:pt x="1260" y="76"/>
                    <a:pt x="1058" y="0"/>
                    <a:pt x="8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44"/>
            <p:cNvSpPr/>
            <p:nvPr/>
          </p:nvSpPr>
          <p:spPr>
            <a:xfrm>
              <a:off x="-2168850" y="2477950"/>
              <a:ext cx="90400" cy="81700"/>
            </a:xfrm>
            <a:custGeom>
              <a:avLst/>
              <a:gdLst/>
              <a:ahLst/>
              <a:cxnLst/>
              <a:rect l="l" t="t" r="r" b="b"/>
              <a:pathLst>
                <a:path w="3616" h="3268" extrusionOk="0">
                  <a:moveTo>
                    <a:pt x="1811" y="1"/>
                  </a:moveTo>
                  <a:cubicBezTo>
                    <a:pt x="1402" y="1"/>
                    <a:pt x="994" y="154"/>
                    <a:pt x="673" y="462"/>
                  </a:cubicBezTo>
                  <a:cubicBezTo>
                    <a:pt x="18" y="1099"/>
                    <a:pt x="1" y="2121"/>
                    <a:pt x="638" y="2776"/>
                  </a:cubicBezTo>
                  <a:cubicBezTo>
                    <a:pt x="958" y="3104"/>
                    <a:pt x="1384" y="3268"/>
                    <a:pt x="1810" y="3268"/>
                  </a:cubicBezTo>
                  <a:cubicBezTo>
                    <a:pt x="2222" y="3268"/>
                    <a:pt x="2634" y="3115"/>
                    <a:pt x="2952" y="2811"/>
                  </a:cubicBezTo>
                  <a:cubicBezTo>
                    <a:pt x="3598" y="2182"/>
                    <a:pt x="3615" y="1152"/>
                    <a:pt x="2987" y="497"/>
                  </a:cubicBezTo>
                  <a:cubicBezTo>
                    <a:pt x="2661" y="167"/>
                    <a:pt x="2236" y="1"/>
                    <a:pt x="1811"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44"/>
            <p:cNvSpPr/>
            <p:nvPr/>
          </p:nvSpPr>
          <p:spPr>
            <a:xfrm>
              <a:off x="-2237600" y="2716200"/>
              <a:ext cx="62000" cy="56400"/>
            </a:xfrm>
            <a:custGeom>
              <a:avLst/>
              <a:gdLst/>
              <a:ahLst/>
              <a:cxnLst/>
              <a:rect l="l" t="t" r="r" b="b"/>
              <a:pathLst>
                <a:path w="2480" h="2256" extrusionOk="0">
                  <a:moveTo>
                    <a:pt x="1239" y="0"/>
                  </a:moveTo>
                  <a:cubicBezTo>
                    <a:pt x="959" y="0"/>
                    <a:pt x="680" y="105"/>
                    <a:pt x="463" y="318"/>
                  </a:cubicBezTo>
                  <a:cubicBezTo>
                    <a:pt x="18" y="755"/>
                    <a:pt x="0" y="1471"/>
                    <a:pt x="437" y="1916"/>
                  </a:cubicBezTo>
                  <a:cubicBezTo>
                    <a:pt x="658" y="2142"/>
                    <a:pt x="952" y="2256"/>
                    <a:pt x="1245" y="2256"/>
                  </a:cubicBezTo>
                  <a:cubicBezTo>
                    <a:pt x="1530" y="2256"/>
                    <a:pt x="1815" y="2149"/>
                    <a:pt x="2035" y="1934"/>
                  </a:cubicBezTo>
                  <a:cubicBezTo>
                    <a:pt x="2471" y="1514"/>
                    <a:pt x="2480" y="790"/>
                    <a:pt x="2052" y="344"/>
                  </a:cubicBezTo>
                  <a:cubicBezTo>
                    <a:pt x="1828" y="116"/>
                    <a:pt x="1534" y="0"/>
                    <a:pt x="1239"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44"/>
            <p:cNvSpPr/>
            <p:nvPr/>
          </p:nvSpPr>
          <p:spPr>
            <a:xfrm>
              <a:off x="-2011025" y="2685750"/>
              <a:ext cx="44775" cy="40975"/>
            </a:xfrm>
            <a:custGeom>
              <a:avLst/>
              <a:gdLst/>
              <a:ahLst/>
              <a:cxnLst/>
              <a:rect l="l" t="t" r="r" b="b"/>
              <a:pathLst>
                <a:path w="1791" h="1639" extrusionOk="0">
                  <a:moveTo>
                    <a:pt x="898" y="0"/>
                  </a:moveTo>
                  <a:cubicBezTo>
                    <a:pt x="692" y="0"/>
                    <a:pt x="486" y="77"/>
                    <a:pt x="324" y="226"/>
                  </a:cubicBezTo>
                  <a:cubicBezTo>
                    <a:pt x="0" y="550"/>
                    <a:pt x="0" y="1056"/>
                    <a:pt x="306" y="1388"/>
                  </a:cubicBezTo>
                  <a:cubicBezTo>
                    <a:pt x="467" y="1554"/>
                    <a:pt x="682" y="1639"/>
                    <a:pt x="896" y="1639"/>
                  </a:cubicBezTo>
                  <a:cubicBezTo>
                    <a:pt x="1099" y="1639"/>
                    <a:pt x="1301" y="1562"/>
                    <a:pt x="1459" y="1405"/>
                  </a:cubicBezTo>
                  <a:cubicBezTo>
                    <a:pt x="1790" y="1091"/>
                    <a:pt x="1790" y="576"/>
                    <a:pt x="1485" y="253"/>
                  </a:cubicBezTo>
                  <a:cubicBezTo>
                    <a:pt x="1324" y="83"/>
                    <a:pt x="1112" y="0"/>
                    <a:pt x="898"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44"/>
            <p:cNvSpPr/>
            <p:nvPr/>
          </p:nvSpPr>
          <p:spPr>
            <a:xfrm>
              <a:off x="-2072150" y="2559150"/>
              <a:ext cx="25350" cy="23100"/>
            </a:xfrm>
            <a:custGeom>
              <a:avLst/>
              <a:gdLst/>
              <a:ahLst/>
              <a:cxnLst/>
              <a:rect l="l" t="t" r="r" b="b"/>
              <a:pathLst>
                <a:path w="1014" h="924" extrusionOk="0">
                  <a:moveTo>
                    <a:pt x="507" y="0"/>
                  </a:moveTo>
                  <a:cubicBezTo>
                    <a:pt x="388" y="0"/>
                    <a:pt x="270" y="44"/>
                    <a:pt x="184" y="130"/>
                  </a:cubicBezTo>
                  <a:cubicBezTo>
                    <a:pt x="1" y="305"/>
                    <a:pt x="1" y="610"/>
                    <a:pt x="175" y="785"/>
                  </a:cubicBezTo>
                  <a:cubicBezTo>
                    <a:pt x="264" y="878"/>
                    <a:pt x="383" y="924"/>
                    <a:pt x="504" y="924"/>
                  </a:cubicBezTo>
                  <a:cubicBezTo>
                    <a:pt x="621" y="924"/>
                    <a:pt x="740" y="880"/>
                    <a:pt x="830" y="794"/>
                  </a:cubicBezTo>
                  <a:cubicBezTo>
                    <a:pt x="1013" y="619"/>
                    <a:pt x="1013" y="313"/>
                    <a:pt x="839" y="139"/>
                  </a:cubicBezTo>
                  <a:cubicBezTo>
                    <a:pt x="750" y="46"/>
                    <a:pt x="629" y="0"/>
                    <a:pt x="507"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44"/>
            <p:cNvSpPr/>
            <p:nvPr/>
          </p:nvSpPr>
          <p:spPr>
            <a:xfrm>
              <a:off x="-3065150" y="3449950"/>
              <a:ext cx="76650" cy="67050"/>
            </a:xfrm>
            <a:custGeom>
              <a:avLst/>
              <a:gdLst/>
              <a:ahLst/>
              <a:cxnLst/>
              <a:rect l="l" t="t" r="r" b="b"/>
              <a:pathLst>
                <a:path w="3066" h="2682" extrusionOk="0">
                  <a:moveTo>
                    <a:pt x="1540" y="1"/>
                  </a:moveTo>
                  <a:cubicBezTo>
                    <a:pt x="1059" y="1"/>
                    <a:pt x="593" y="262"/>
                    <a:pt x="350" y="717"/>
                  </a:cubicBezTo>
                  <a:cubicBezTo>
                    <a:pt x="1" y="1372"/>
                    <a:pt x="254" y="2175"/>
                    <a:pt x="909" y="2524"/>
                  </a:cubicBezTo>
                  <a:cubicBezTo>
                    <a:pt x="1109" y="2631"/>
                    <a:pt x="1323" y="2681"/>
                    <a:pt x="1533" y="2681"/>
                  </a:cubicBezTo>
                  <a:cubicBezTo>
                    <a:pt x="2012" y="2681"/>
                    <a:pt x="2474" y="2420"/>
                    <a:pt x="2716" y="1965"/>
                  </a:cubicBezTo>
                  <a:cubicBezTo>
                    <a:pt x="3066" y="1311"/>
                    <a:pt x="2821" y="507"/>
                    <a:pt x="2166" y="158"/>
                  </a:cubicBezTo>
                  <a:cubicBezTo>
                    <a:pt x="1966" y="51"/>
                    <a:pt x="1752" y="1"/>
                    <a:pt x="1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44"/>
            <p:cNvSpPr/>
            <p:nvPr/>
          </p:nvSpPr>
          <p:spPr>
            <a:xfrm>
              <a:off x="-3031750" y="3371400"/>
              <a:ext cx="33875" cy="29575"/>
            </a:xfrm>
            <a:custGeom>
              <a:avLst/>
              <a:gdLst/>
              <a:ahLst/>
              <a:cxnLst/>
              <a:rect l="l" t="t" r="r" b="b"/>
              <a:pathLst>
                <a:path w="1355" h="1183" extrusionOk="0">
                  <a:moveTo>
                    <a:pt x="679" y="0"/>
                  </a:moveTo>
                  <a:cubicBezTo>
                    <a:pt x="468" y="0"/>
                    <a:pt x="259" y="121"/>
                    <a:pt x="149" y="323"/>
                  </a:cubicBezTo>
                  <a:cubicBezTo>
                    <a:pt x="1" y="611"/>
                    <a:pt x="106" y="960"/>
                    <a:pt x="402" y="1117"/>
                  </a:cubicBezTo>
                  <a:cubicBezTo>
                    <a:pt x="486" y="1161"/>
                    <a:pt x="577" y="1182"/>
                    <a:pt x="667" y="1182"/>
                  </a:cubicBezTo>
                  <a:cubicBezTo>
                    <a:pt x="881" y="1182"/>
                    <a:pt x="1093" y="1066"/>
                    <a:pt x="1197" y="864"/>
                  </a:cubicBezTo>
                  <a:cubicBezTo>
                    <a:pt x="1354" y="584"/>
                    <a:pt x="1232" y="218"/>
                    <a:pt x="944" y="69"/>
                  </a:cubicBezTo>
                  <a:cubicBezTo>
                    <a:pt x="860" y="22"/>
                    <a:pt x="769" y="0"/>
                    <a:pt x="6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44"/>
            <p:cNvSpPr/>
            <p:nvPr/>
          </p:nvSpPr>
          <p:spPr>
            <a:xfrm>
              <a:off x="-2982625" y="3453000"/>
              <a:ext cx="55250" cy="48475"/>
            </a:xfrm>
            <a:custGeom>
              <a:avLst/>
              <a:gdLst/>
              <a:ahLst/>
              <a:cxnLst/>
              <a:rect l="l" t="t" r="r" b="b"/>
              <a:pathLst>
                <a:path w="2210" h="1939" extrusionOk="0">
                  <a:moveTo>
                    <a:pt x="1099" y="1"/>
                  </a:moveTo>
                  <a:cubicBezTo>
                    <a:pt x="752" y="1"/>
                    <a:pt x="421" y="189"/>
                    <a:pt x="245" y="516"/>
                  </a:cubicBezTo>
                  <a:cubicBezTo>
                    <a:pt x="0" y="988"/>
                    <a:pt x="184" y="1573"/>
                    <a:pt x="655" y="1826"/>
                  </a:cubicBezTo>
                  <a:cubicBezTo>
                    <a:pt x="800" y="1903"/>
                    <a:pt x="954" y="1938"/>
                    <a:pt x="1105" y="1938"/>
                  </a:cubicBezTo>
                  <a:cubicBezTo>
                    <a:pt x="1454" y="1938"/>
                    <a:pt x="1788" y="1747"/>
                    <a:pt x="1965" y="1424"/>
                  </a:cubicBezTo>
                  <a:cubicBezTo>
                    <a:pt x="2209" y="944"/>
                    <a:pt x="2026" y="359"/>
                    <a:pt x="1555" y="115"/>
                  </a:cubicBezTo>
                  <a:cubicBezTo>
                    <a:pt x="1408" y="37"/>
                    <a:pt x="1252" y="1"/>
                    <a:pt x="1099" y="1"/>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44"/>
            <p:cNvSpPr/>
            <p:nvPr/>
          </p:nvSpPr>
          <p:spPr>
            <a:xfrm>
              <a:off x="-2991150" y="3311125"/>
              <a:ext cx="61375" cy="53600"/>
            </a:xfrm>
            <a:custGeom>
              <a:avLst/>
              <a:gdLst/>
              <a:ahLst/>
              <a:cxnLst/>
              <a:rect l="l" t="t" r="r" b="b"/>
              <a:pathLst>
                <a:path w="2455" h="2144" extrusionOk="0">
                  <a:moveTo>
                    <a:pt x="1236" y="1"/>
                  </a:moveTo>
                  <a:cubicBezTo>
                    <a:pt x="849" y="1"/>
                    <a:pt x="474" y="204"/>
                    <a:pt x="280" y="568"/>
                  </a:cubicBezTo>
                  <a:cubicBezTo>
                    <a:pt x="1" y="1092"/>
                    <a:pt x="210" y="1738"/>
                    <a:pt x="734" y="2018"/>
                  </a:cubicBezTo>
                  <a:cubicBezTo>
                    <a:pt x="895" y="2103"/>
                    <a:pt x="1067" y="2144"/>
                    <a:pt x="1238" y="2144"/>
                  </a:cubicBezTo>
                  <a:cubicBezTo>
                    <a:pt x="1623" y="2144"/>
                    <a:pt x="1996" y="1936"/>
                    <a:pt x="2184" y="1572"/>
                  </a:cubicBezTo>
                  <a:cubicBezTo>
                    <a:pt x="2454" y="1048"/>
                    <a:pt x="2262" y="393"/>
                    <a:pt x="1738" y="123"/>
                  </a:cubicBezTo>
                  <a:cubicBezTo>
                    <a:pt x="1578" y="40"/>
                    <a:pt x="1406" y="1"/>
                    <a:pt x="12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44"/>
            <p:cNvSpPr/>
            <p:nvPr/>
          </p:nvSpPr>
          <p:spPr>
            <a:xfrm>
              <a:off x="-2372500" y="2848125"/>
              <a:ext cx="875775" cy="312625"/>
            </a:xfrm>
            <a:custGeom>
              <a:avLst/>
              <a:gdLst/>
              <a:ahLst/>
              <a:cxnLst/>
              <a:rect l="l" t="t" r="r" b="b"/>
              <a:pathLst>
                <a:path w="35031" h="12505" extrusionOk="0">
                  <a:moveTo>
                    <a:pt x="17516" y="1"/>
                  </a:moveTo>
                  <a:cubicBezTo>
                    <a:pt x="7841" y="1"/>
                    <a:pt x="0" y="2795"/>
                    <a:pt x="0" y="6253"/>
                  </a:cubicBezTo>
                  <a:cubicBezTo>
                    <a:pt x="0" y="9710"/>
                    <a:pt x="7841" y="12504"/>
                    <a:pt x="17516" y="12504"/>
                  </a:cubicBezTo>
                  <a:cubicBezTo>
                    <a:pt x="27190" y="12504"/>
                    <a:pt x="35031" y="9710"/>
                    <a:pt x="35031" y="6253"/>
                  </a:cubicBezTo>
                  <a:cubicBezTo>
                    <a:pt x="35031" y="2795"/>
                    <a:pt x="27190" y="1"/>
                    <a:pt x="175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44"/>
            <p:cNvSpPr/>
            <p:nvPr/>
          </p:nvSpPr>
          <p:spPr>
            <a:xfrm>
              <a:off x="-2352650" y="3403675"/>
              <a:ext cx="714925" cy="312625"/>
            </a:xfrm>
            <a:custGeom>
              <a:avLst/>
              <a:gdLst/>
              <a:ahLst/>
              <a:cxnLst/>
              <a:rect l="l" t="t" r="r" b="b"/>
              <a:pathLst>
                <a:path w="28597" h="12505" extrusionOk="0">
                  <a:moveTo>
                    <a:pt x="14294" y="1"/>
                  </a:moveTo>
                  <a:cubicBezTo>
                    <a:pt x="6401" y="1"/>
                    <a:pt x="1" y="2795"/>
                    <a:pt x="1" y="6253"/>
                  </a:cubicBezTo>
                  <a:cubicBezTo>
                    <a:pt x="1" y="9710"/>
                    <a:pt x="6401" y="12504"/>
                    <a:pt x="14294" y="12504"/>
                  </a:cubicBezTo>
                  <a:cubicBezTo>
                    <a:pt x="22196" y="12504"/>
                    <a:pt x="28596" y="9710"/>
                    <a:pt x="28596" y="6253"/>
                  </a:cubicBezTo>
                  <a:cubicBezTo>
                    <a:pt x="28596" y="2795"/>
                    <a:pt x="22196" y="1"/>
                    <a:pt x="14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44"/>
            <p:cNvSpPr/>
            <p:nvPr/>
          </p:nvSpPr>
          <p:spPr>
            <a:xfrm>
              <a:off x="-2911475" y="3408475"/>
              <a:ext cx="714925" cy="312850"/>
            </a:xfrm>
            <a:custGeom>
              <a:avLst/>
              <a:gdLst/>
              <a:ahLst/>
              <a:cxnLst/>
              <a:rect l="l" t="t" r="r" b="b"/>
              <a:pathLst>
                <a:path w="28597" h="12514" extrusionOk="0">
                  <a:moveTo>
                    <a:pt x="14303" y="1"/>
                  </a:moveTo>
                  <a:cubicBezTo>
                    <a:pt x="6401" y="1"/>
                    <a:pt x="1" y="2804"/>
                    <a:pt x="1" y="6261"/>
                  </a:cubicBezTo>
                  <a:cubicBezTo>
                    <a:pt x="1" y="9710"/>
                    <a:pt x="6401" y="12513"/>
                    <a:pt x="14303" y="12513"/>
                  </a:cubicBezTo>
                  <a:cubicBezTo>
                    <a:pt x="22196" y="12513"/>
                    <a:pt x="28597" y="9710"/>
                    <a:pt x="28597" y="6261"/>
                  </a:cubicBezTo>
                  <a:cubicBezTo>
                    <a:pt x="28597" y="2804"/>
                    <a:pt x="22196" y="1"/>
                    <a:pt x="143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44"/>
            <p:cNvSpPr/>
            <p:nvPr/>
          </p:nvSpPr>
          <p:spPr>
            <a:xfrm>
              <a:off x="-2172775" y="2748150"/>
              <a:ext cx="592675" cy="325925"/>
            </a:xfrm>
            <a:custGeom>
              <a:avLst/>
              <a:gdLst/>
              <a:ahLst/>
              <a:cxnLst/>
              <a:rect l="l" t="t" r="r" b="b"/>
              <a:pathLst>
                <a:path w="23707" h="13037" extrusionOk="0">
                  <a:moveTo>
                    <a:pt x="11849" y="1"/>
                  </a:moveTo>
                  <a:cubicBezTo>
                    <a:pt x="5309" y="1"/>
                    <a:pt x="0" y="2917"/>
                    <a:pt x="0" y="6523"/>
                  </a:cubicBezTo>
                  <a:cubicBezTo>
                    <a:pt x="0" y="10121"/>
                    <a:pt x="5309" y="13037"/>
                    <a:pt x="11849" y="13037"/>
                  </a:cubicBezTo>
                  <a:cubicBezTo>
                    <a:pt x="18398" y="13037"/>
                    <a:pt x="23707" y="10121"/>
                    <a:pt x="23707" y="6523"/>
                  </a:cubicBezTo>
                  <a:cubicBezTo>
                    <a:pt x="23707" y="2917"/>
                    <a:pt x="18398" y="1"/>
                    <a:pt x="11849" y="1"/>
                  </a:cubicBezTo>
                  <a:close/>
                </a:path>
              </a:pathLst>
            </a:custGeom>
            <a:solidFill>
              <a:srgbClr val="9638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44"/>
            <p:cNvSpPr/>
            <p:nvPr/>
          </p:nvSpPr>
          <p:spPr>
            <a:xfrm>
              <a:off x="-2240875" y="2413725"/>
              <a:ext cx="728675" cy="642900"/>
            </a:xfrm>
            <a:custGeom>
              <a:avLst/>
              <a:gdLst/>
              <a:ahLst/>
              <a:cxnLst/>
              <a:rect l="l" t="t" r="r" b="b"/>
              <a:pathLst>
                <a:path w="29147" h="25716" extrusionOk="0">
                  <a:moveTo>
                    <a:pt x="14573" y="1"/>
                  </a:moveTo>
                  <a:cubicBezTo>
                    <a:pt x="6531" y="1"/>
                    <a:pt x="0" y="5755"/>
                    <a:pt x="0" y="12854"/>
                  </a:cubicBezTo>
                  <a:cubicBezTo>
                    <a:pt x="0" y="19953"/>
                    <a:pt x="6531" y="25715"/>
                    <a:pt x="14573" y="25715"/>
                  </a:cubicBezTo>
                  <a:cubicBezTo>
                    <a:pt x="22624" y="25715"/>
                    <a:pt x="29146" y="19953"/>
                    <a:pt x="29146" y="12854"/>
                  </a:cubicBezTo>
                  <a:cubicBezTo>
                    <a:pt x="29146" y="5755"/>
                    <a:pt x="22624" y="1"/>
                    <a:pt x="145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44"/>
            <p:cNvSpPr/>
            <p:nvPr/>
          </p:nvSpPr>
          <p:spPr>
            <a:xfrm>
              <a:off x="-2038525" y="2413725"/>
              <a:ext cx="526325" cy="642900"/>
            </a:xfrm>
            <a:custGeom>
              <a:avLst/>
              <a:gdLst/>
              <a:ahLst/>
              <a:cxnLst/>
              <a:rect l="l" t="t" r="r" b="b"/>
              <a:pathLst>
                <a:path w="21053" h="25716" extrusionOk="0">
                  <a:moveTo>
                    <a:pt x="6479" y="1"/>
                  </a:moveTo>
                  <a:cubicBezTo>
                    <a:pt x="5693" y="1"/>
                    <a:pt x="4934" y="53"/>
                    <a:pt x="4191" y="167"/>
                  </a:cubicBezTo>
                  <a:cubicBezTo>
                    <a:pt x="2166" y="3686"/>
                    <a:pt x="1004" y="8549"/>
                    <a:pt x="542" y="13404"/>
                  </a:cubicBezTo>
                  <a:cubicBezTo>
                    <a:pt x="192" y="16958"/>
                    <a:pt x="0" y="20730"/>
                    <a:pt x="96" y="24414"/>
                  </a:cubicBezTo>
                  <a:cubicBezTo>
                    <a:pt x="2026" y="25244"/>
                    <a:pt x="4191" y="25715"/>
                    <a:pt x="6479" y="25715"/>
                  </a:cubicBezTo>
                  <a:cubicBezTo>
                    <a:pt x="14538" y="25715"/>
                    <a:pt x="21052" y="19953"/>
                    <a:pt x="21052" y="12854"/>
                  </a:cubicBezTo>
                  <a:cubicBezTo>
                    <a:pt x="21052" y="5755"/>
                    <a:pt x="14521" y="1"/>
                    <a:pt x="64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44"/>
            <p:cNvSpPr/>
            <p:nvPr/>
          </p:nvSpPr>
          <p:spPr>
            <a:xfrm>
              <a:off x="-1840550" y="2415250"/>
              <a:ext cx="328350" cy="568025"/>
            </a:xfrm>
            <a:custGeom>
              <a:avLst/>
              <a:gdLst/>
              <a:ahLst/>
              <a:cxnLst/>
              <a:rect l="l" t="t" r="r" b="b"/>
              <a:pathLst>
                <a:path w="13134" h="22721" extrusionOk="0">
                  <a:moveTo>
                    <a:pt x="1" y="1"/>
                  </a:moveTo>
                  <a:cubicBezTo>
                    <a:pt x="4698" y="4865"/>
                    <a:pt x="8191" y="13317"/>
                    <a:pt x="7868" y="21978"/>
                  </a:cubicBezTo>
                  <a:cubicBezTo>
                    <a:pt x="7859" y="22223"/>
                    <a:pt x="7850" y="22476"/>
                    <a:pt x="7842" y="22721"/>
                  </a:cubicBezTo>
                  <a:cubicBezTo>
                    <a:pt x="11072" y="20346"/>
                    <a:pt x="13133" y="16783"/>
                    <a:pt x="13133" y="12793"/>
                  </a:cubicBezTo>
                  <a:cubicBezTo>
                    <a:pt x="13133" y="6113"/>
                    <a:pt x="7370" y="638"/>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44"/>
            <p:cNvSpPr/>
            <p:nvPr/>
          </p:nvSpPr>
          <p:spPr>
            <a:xfrm>
              <a:off x="-2240450" y="2642275"/>
              <a:ext cx="728250" cy="297250"/>
            </a:xfrm>
            <a:custGeom>
              <a:avLst/>
              <a:gdLst/>
              <a:ahLst/>
              <a:cxnLst/>
              <a:rect l="l" t="t" r="r" b="b"/>
              <a:pathLst>
                <a:path w="29130" h="11890" extrusionOk="0">
                  <a:moveTo>
                    <a:pt x="612" y="1"/>
                  </a:moveTo>
                  <a:cubicBezTo>
                    <a:pt x="201" y="1171"/>
                    <a:pt x="1" y="2411"/>
                    <a:pt x="1" y="3703"/>
                  </a:cubicBezTo>
                  <a:cubicBezTo>
                    <a:pt x="1" y="5109"/>
                    <a:pt x="263" y="6462"/>
                    <a:pt x="734" y="7728"/>
                  </a:cubicBezTo>
                  <a:cubicBezTo>
                    <a:pt x="4124" y="10995"/>
                    <a:pt x="9064" y="11890"/>
                    <a:pt x="13819" y="11890"/>
                  </a:cubicBezTo>
                  <a:cubicBezTo>
                    <a:pt x="15458" y="11890"/>
                    <a:pt x="17075" y="11784"/>
                    <a:pt x="18599" y="11631"/>
                  </a:cubicBezTo>
                  <a:cubicBezTo>
                    <a:pt x="21952" y="11387"/>
                    <a:pt x="25226" y="10252"/>
                    <a:pt x="28107" y="8444"/>
                  </a:cubicBezTo>
                  <a:cubicBezTo>
                    <a:pt x="28762" y="6977"/>
                    <a:pt x="29129" y="5371"/>
                    <a:pt x="29129" y="3703"/>
                  </a:cubicBezTo>
                  <a:cubicBezTo>
                    <a:pt x="29129" y="2664"/>
                    <a:pt x="28989" y="1651"/>
                    <a:pt x="28710" y="682"/>
                  </a:cubicBezTo>
                  <a:cubicBezTo>
                    <a:pt x="24419" y="3254"/>
                    <a:pt x="19293" y="4502"/>
                    <a:pt x="14112" y="4502"/>
                  </a:cubicBezTo>
                  <a:cubicBezTo>
                    <a:pt x="12241" y="4502"/>
                    <a:pt x="10363" y="4339"/>
                    <a:pt x="8514" y="4017"/>
                  </a:cubicBezTo>
                  <a:cubicBezTo>
                    <a:pt x="5449" y="3476"/>
                    <a:pt x="2812" y="2062"/>
                    <a:pt x="6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44"/>
            <p:cNvSpPr/>
            <p:nvPr/>
          </p:nvSpPr>
          <p:spPr>
            <a:xfrm>
              <a:off x="-2240875" y="2286025"/>
              <a:ext cx="728675" cy="400600"/>
            </a:xfrm>
            <a:custGeom>
              <a:avLst/>
              <a:gdLst/>
              <a:ahLst/>
              <a:cxnLst/>
              <a:rect l="l" t="t" r="r" b="b"/>
              <a:pathLst>
                <a:path w="29147" h="16024" extrusionOk="0">
                  <a:moveTo>
                    <a:pt x="14573" y="1"/>
                  </a:moveTo>
                  <a:cubicBezTo>
                    <a:pt x="6531" y="1"/>
                    <a:pt x="0" y="3590"/>
                    <a:pt x="0" y="8008"/>
                  </a:cubicBezTo>
                  <a:cubicBezTo>
                    <a:pt x="0" y="12435"/>
                    <a:pt x="6531" y="16023"/>
                    <a:pt x="14573" y="16023"/>
                  </a:cubicBezTo>
                  <a:cubicBezTo>
                    <a:pt x="22624" y="16023"/>
                    <a:pt x="29146" y="12435"/>
                    <a:pt x="29146" y="8008"/>
                  </a:cubicBezTo>
                  <a:cubicBezTo>
                    <a:pt x="29146" y="3590"/>
                    <a:pt x="22624" y="1"/>
                    <a:pt x="145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44"/>
            <p:cNvSpPr/>
            <p:nvPr/>
          </p:nvSpPr>
          <p:spPr>
            <a:xfrm>
              <a:off x="-2215125" y="2286025"/>
              <a:ext cx="677150" cy="372650"/>
            </a:xfrm>
            <a:custGeom>
              <a:avLst/>
              <a:gdLst/>
              <a:ahLst/>
              <a:cxnLst/>
              <a:rect l="l" t="t" r="r" b="b"/>
              <a:pathLst>
                <a:path w="27086" h="14906" extrusionOk="0">
                  <a:moveTo>
                    <a:pt x="13543" y="1"/>
                  </a:moveTo>
                  <a:cubicBezTo>
                    <a:pt x="6069" y="1"/>
                    <a:pt x="0" y="3336"/>
                    <a:pt x="0" y="7449"/>
                  </a:cubicBezTo>
                  <a:cubicBezTo>
                    <a:pt x="0" y="11570"/>
                    <a:pt x="6069" y="14906"/>
                    <a:pt x="13543" y="14906"/>
                  </a:cubicBezTo>
                  <a:cubicBezTo>
                    <a:pt x="21026" y="14906"/>
                    <a:pt x="27086" y="11570"/>
                    <a:pt x="27086" y="7449"/>
                  </a:cubicBezTo>
                  <a:cubicBezTo>
                    <a:pt x="27086" y="3336"/>
                    <a:pt x="21026" y="1"/>
                    <a:pt x="135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44"/>
            <p:cNvSpPr/>
            <p:nvPr/>
          </p:nvSpPr>
          <p:spPr>
            <a:xfrm>
              <a:off x="-2196575" y="2306775"/>
              <a:ext cx="640050" cy="351900"/>
            </a:xfrm>
            <a:custGeom>
              <a:avLst/>
              <a:gdLst/>
              <a:ahLst/>
              <a:cxnLst/>
              <a:rect l="l" t="t" r="r" b="b"/>
              <a:pathLst>
                <a:path w="25602" h="14076" extrusionOk="0">
                  <a:moveTo>
                    <a:pt x="12801" y="0"/>
                  </a:moveTo>
                  <a:cubicBezTo>
                    <a:pt x="5729" y="0"/>
                    <a:pt x="1" y="3153"/>
                    <a:pt x="1" y="7038"/>
                  </a:cubicBezTo>
                  <a:cubicBezTo>
                    <a:pt x="1" y="10924"/>
                    <a:pt x="5729" y="14076"/>
                    <a:pt x="12801" y="14076"/>
                  </a:cubicBezTo>
                  <a:cubicBezTo>
                    <a:pt x="19874" y="14076"/>
                    <a:pt x="25602" y="10924"/>
                    <a:pt x="25602" y="7038"/>
                  </a:cubicBezTo>
                  <a:cubicBezTo>
                    <a:pt x="25602" y="3153"/>
                    <a:pt x="19874" y="0"/>
                    <a:pt x="128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44"/>
            <p:cNvSpPr/>
            <p:nvPr/>
          </p:nvSpPr>
          <p:spPr>
            <a:xfrm>
              <a:off x="-2166875" y="2339525"/>
              <a:ext cx="580675" cy="319150"/>
            </a:xfrm>
            <a:custGeom>
              <a:avLst/>
              <a:gdLst/>
              <a:ahLst/>
              <a:cxnLst/>
              <a:rect l="l" t="t" r="r" b="b"/>
              <a:pathLst>
                <a:path w="23227" h="12766" extrusionOk="0">
                  <a:moveTo>
                    <a:pt x="11613" y="0"/>
                  </a:moveTo>
                  <a:cubicBezTo>
                    <a:pt x="5204" y="0"/>
                    <a:pt x="0" y="2855"/>
                    <a:pt x="0" y="6383"/>
                  </a:cubicBezTo>
                  <a:cubicBezTo>
                    <a:pt x="0" y="9911"/>
                    <a:pt x="5204" y="12766"/>
                    <a:pt x="11613" y="12766"/>
                  </a:cubicBezTo>
                  <a:cubicBezTo>
                    <a:pt x="18031" y="12766"/>
                    <a:pt x="23226" y="9911"/>
                    <a:pt x="23226" y="6383"/>
                  </a:cubicBezTo>
                  <a:cubicBezTo>
                    <a:pt x="23226" y="2855"/>
                    <a:pt x="18031" y="0"/>
                    <a:pt x="116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44"/>
            <p:cNvSpPr/>
            <p:nvPr/>
          </p:nvSpPr>
          <p:spPr>
            <a:xfrm>
              <a:off x="-2152475" y="2273375"/>
              <a:ext cx="540950" cy="364125"/>
            </a:xfrm>
            <a:custGeom>
              <a:avLst/>
              <a:gdLst/>
              <a:ahLst/>
              <a:cxnLst/>
              <a:rect l="l" t="t" r="r" b="b"/>
              <a:pathLst>
                <a:path w="21638" h="14565" extrusionOk="0">
                  <a:moveTo>
                    <a:pt x="10766" y="0"/>
                  </a:moveTo>
                  <a:cubicBezTo>
                    <a:pt x="4785" y="0"/>
                    <a:pt x="0" y="4183"/>
                    <a:pt x="0" y="7876"/>
                  </a:cubicBezTo>
                  <a:cubicBezTo>
                    <a:pt x="0" y="11561"/>
                    <a:pt x="4846" y="14565"/>
                    <a:pt x="10819" y="14565"/>
                  </a:cubicBezTo>
                  <a:cubicBezTo>
                    <a:pt x="16791" y="14565"/>
                    <a:pt x="21637" y="11570"/>
                    <a:pt x="21637" y="7876"/>
                  </a:cubicBezTo>
                  <a:cubicBezTo>
                    <a:pt x="21637" y="4183"/>
                    <a:pt x="16739" y="0"/>
                    <a:pt x="107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44"/>
            <p:cNvSpPr/>
            <p:nvPr/>
          </p:nvSpPr>
          <p:spPr>
            <a:xfrm>
              <a:off x="-1989625" y="2437975"/>
              <a:ext cx="7000" cy="7225"/>
            </a:xfrm>
            <a:custGeom>
              <a:avLst/>
              <a:gdLst/>
              <a:ahLst/>
              <a:cxnLst/>
              <a:rect l="l" t="t" r="r" b="b"/>
              <a:pathLst>
                <a:path w="280" h="289" extrusionOk="0">
                  <a:moveTo>
                    <a:pt x="140" y="0"/>
                  </a:moveTo>
                  <a:cubicBezTo>
                    <a:pt x="61" y="0"/>
                    <a:pt x="0" y="61"/>
                    <a:pt x="0" y="140"/>
                  </a:cubicBezTo>
                  <a:cubicBezTo>
                    <a:pt x="0" y="218"/>
                    <a:pt x="61" y="288"/>
                    <a:pt x="140" y="288"/>
                  </a:cubicBezTo>
                  <a:cubicBezTo>
                    <a:pt x="218" y="288"/>
                    <a:pt x="280" y="218"/>
                    <a:pt x="280" y="140"/>
                  </a:cubicBezTo>
                  <a:cubicBezTo>
                    <a:pt x="280" y="61"/>
                    <a:pt x="218" y="0"/>
                    <a:pt x="140"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7" name="Google Shape;2957;p44"/>
            <p:cNvGrpSpPr/>
            <p:nvPr/>
          </p:nvGrpSpPr>
          <p:grpSpPr>
            <a:xfrm>
              <a:off x="-2117775" y="2311350"/>
              <a:ext cx="209150" cy="262850"/>
              <a:chOff x="-2117775" y="2311350"/>
              <a:chExt cx="209150" cy="262850"/>
            </a:xfrm>
          </p:grpSpPr>
          <p:sp>
            <p:nvSpPr>
              <p:cNvPr id="2958" name="Google Shape;2958;p44"/>
              <p:cNvSpPr/>
              <p:nvPr/>
            </p:nvSpPr>
            <p:spPr>
              <a:xfrm>
                <a:off x="-2077375" y="2421800"/>
                <a:ext cx="17475" cy="17500"/>
              </a:xfrm>
              <a:custGeom>
                <a:avLst/>
                <a:gdLst/>
                <a:ahLst/>
                <a:cxnLst/>
                <a:rect l="l" t="t" r="r" b="b"/>
                <a:pathLst>
                  <a:path w="699" h="700" extrusionOk="0">
                    <a:moveTo>
                      <a:pt x="349" y="1"/>
                    </a:moveTo>
                    <a:cubicBezTo>
                      <a:pt x="157" y="1"/>
                      <a:pt x="0" y="158"/>
                      <a:pt x="0" y="350"/>
                    </a:cubicBezTo>
                    <a:cubicBezTo>
                      <a:pt x="0" y="551"/>
                      <a:pt x="157" y="699"/>
                      <a:pt x="349" y="699"/>
                    </a:cubicBezTo>
                    <a:cubicBezTo>
                      <a:pt x="550" y="699"/>
                      <a:pt x="699" y="551"/>
                      <a:pt x="699" y="350"/>
                    </a:cubicBezTo>
                    <a:cubicBezTo>
                      <a:pt x="699" y="167"/>
                      <a:pt x="550" y="1"/>
                      <a:pt x="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44"/>
              <p:cNvSpPr/>
              <p:nvPr/>
            </p:nvSpPr>
            <p:spPr>
              <a:xfrm>
                <a:off x="-2058625" y="2395400"/>
                <a:ext cx="14875" cy="14875"/>
              </a:xfrm>
              <a:custGeom>
                <a:avLst/>
                <a:gdLst/>
                <a:ahLst/>
                <a:cxnLst/>
                <a:rect l="l" t="t" r="r" b="b"/>
                <a:pathLst>
                  <a:path w="595" h="595" extrusionOk="0">
                    <a:moveTo>
                      <a:pt x="298" y="0"/>
                    </a:moveTo>
                    <a:cubicBezTo>
                      <a:pt x="132" y="0"/>
                      <a:pt x="1" y="131"/>
                      <a:pt x="1" y="297"/>
                    </a:cubicBezTo>
                    <a:cubicBezTo>
                      <a:pt x="1" y="463"/>
                      <a:pt x="132" y="594"/>
                      <a:pt x="298" y="594"/>
                    </a:cubicBezTo>
                    <a:cubicBezTo>
                      <a:pt x="464" y="594"/>
                      <a:pt x="595" y="463"/>
                      <a:pt x="595" y="297"/>
                    </a:cubicBezTo>
                    <a:cubicBezTo>
                      <a:pt x="595" y="131"/>
                      <a:pt x="464" y="0"/>
                      <a:pt x="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44"/>
              <p:cNvSpPr/>
              <p:nvPr/>
            </p:nvSpPr>
            <p:spPr>
              <a:xfrm>
                <a:off x="-2039400" y="2370300"/>
                <a:ext cx="8100" cy="8325"/>
              </a:xfrm>
              <a:custGeom>
                <a:avLst/>
                <a:gdLst/>
                <a:ahLst/>
                <a:cxnLst/>
                <a:rect l="l" t="t" r="r" b="b"/>
                <a:pathLst>
                  <a:path w="324" h="333" extrusionOk="0">
                    <a:moveTo>
                      <a:pt x="166" y="0"/>
                    </a:moveTo>
                    <a:cubicBezTo>
                      <a:pt x="79" y="0"/>
                      <a:pt x="0" y="70"/>
                      <a:pt x="0" y="166"/>
                    </a:cubicBezTo>
                    <a:cubicBezTo>
                      <a:pt x="0" y="254"/>
                      <a:pt x="79" y="332"/>
                      <a:pt x="166" y="332"/>
                    </a:cubicBezTo>
                    <a:cubicBezTo>
                      <a:pt x="254" y="332"/>
                      <a:pt x="323" y="262"/>
                      <a:pt x="323" y="166"/>
                    </a:cubicBezTo>
                    <a:cubicBezTo>
                      <a:pt x="323" y="70"/>
                      <a:pt x="254" y="0"/>
                      <a:pt x="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44"/>
              <p:cNvSpPr/>
              <p:nvPr/>
            </p:nvSpPr>
            <p:spPr>
              <a:xfrm>
                <a:off x="-2023250" y="2343450"/>
                <a:ext cx="7675" cy="7875"/>
              </a:xfrm>
              <a:custGeom>
                <a:avLst/>
                <a:gdLst/>
                <a:ahLst/>
                <a:cxnLst/>
                <a:rect l="l" t="t" r="r" b="b"/>
                <a:pathLst>
                  <a:path w="307" h="315" extrusionOk="0">
                    <a:moveTo>
                      <a:pt x="149" y="0"/>
                    </a:moveTo>
                    <a:cubicBezTo>
                      <a:pt x="62" y="0"/>
                      <a:pt x="0" y="70"/>
                      <a:pt x="0" y="157"/>
                    </a:cubicBezTo>
                    <a:cubicBezTo>
                      <a:pt x="0" y="245"/>
                      <a:pt x="62" y="315"/>
                      <a:pt x="149" y="315"/>
                    </a:cubicBezTo>
                    <a:cubicBezTo>
                      <a:pt x="236" y="315"/>
                      <a:pt x="306" y="245"/>
                      <a:pt x="306" y="157"/>
                    </a:cubicBezTo>
                    <a:cubicBezTo>
                      <a:pt x="306" y="70"/>
                      <a:pt x="228" y="9"/>
                      <a:pt x="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44"/>
              <p:cNvSpPr/>
              <p:nvPr/>
            </p:nvSpPr>
            <p:spPr>
              <a:xfrm>
                <a:off x="-2039400" y="2424000"/>
                <a:ext cx="17925" cy="18125"/>
              </a:xfrm>
              <a:custGeom>
                <a:avLst/>
                <a:gdLst/>
                <a:ahLst/>
                <a:cxnLst/>
                <a:rect l="l" t="t" r="r" b="b"/>
                <a:pathLst>
                  <a:path w="717" h="725" extrusionOk="0">
                    <a:moveTo>
                      <a:pt x="358" y="0"/>
                    </a:moveTo>
                    <a:cubicBezTo>
                      <a:pt x="166" y="0"/>
                      <a:pt x="0" y="166"/>
                      <a:pt x="0" y="367"/>
                    </a:cubicBezTo>
                    <a:cubicBezTo>
                      <a:pt x="0" y="559"/>
                      <a:pt x="166" y="725"/>
                      <a:pt x="358" y="725"/>
                    </a:cubicBezTo>
                    <a:cubicBezTo>
                      <a:pt x="559" y="725"/>
                      <a:pt x="716" y="559"/>
                      <a:pt x="716" y="367"/>
                    </a:cubicBezTo>
                    <a:cubicBezTo>
                      <a:pt x="716" y="166"/>
                      <a:pt x="559"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44"/>
              <p:cNvSpPr/>
              <p:nvPr/>
            </p:nvSpPr>
            <p:spPr>
              <a:xfrm>
                <a:off x="-1934850" y="2425075"/>
                <a:ext cx="17925" cy="18150"/>
              </a:xfrm>
              <a:custGeom>
                <a:avLst/>
                <a:gdLst/>
                <a:ahLst/>
                <a:cxnLst/>
                <a:rect l="l" t="t" r="r" b="b"/>
                <a:pathLst>
                  <a:path w="717" h="726" extrusionOk="0">
                    <a:moveTo>
                      <a:pt x="375" y="1"/>
                    </a:moveTo>
                    <a:cubicBezTo>
                      <a:pt x="369" y="1"/>
                      <a:pt x="364" y="1"/>
                      <a:pt x="359" y="1"/>
                    </a:cubicBezTo>
                    <a:cubicBezTo>
                      <a:pt x="167" y="1"/>
                      <a:pt x="1" y="167"/>
                      <a:pt x="1" y="368"/>
                    </a:cubicBezTo>
                    <a:cubicBezTo>
                      <a:pt x="1" y="560"/>
                      <a:pt x="167" y="726"/>
                      <a:pt x="359" y="726"/>
                    </a:cubicBezTo>
                    <a:cubicBezTo>
                      <a:pt x="551" y="726"/>
                      <a:pt x="717" y="560"/>
                      <a:pt x="717" y="368"/>
                    </a:cubicBezTo>
                    <a:cubicBezTo>
                      <a:pt x="717" y="163"/>
                      <a:pt x="576" y="1"/>
                      <a:pt x="3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44"/>
              <p:cNvSpPr/>
              <p:nvPr/>
            </p:nvSpPr>
            <p:spPr>
              <a:xfrm>
                <a:off x="-2023475" y="2536200"/>
                <a:ext cx="17925" cy="18150"/>
              </a:xfrm>
              <a:custGeom>
                <a:avLst/>
                <a:gdLst/>
                <a:ahLst/>
                <a:cxnLst/>
                <a:rect l="l" t="t" r="r" b="b"/>
                <a:pathLst>
                  <a:path w="717" h="726" extrusionOk="0">
                    <a:moveTo>
                      <a:pt x="359" y="0"/>
                    </a:moveTo>
                    <a:cubicBezTo>
                      <a:pt x="158" y="0"/>
                      <a:pt x="1" y="166"/>
                      <a:pt x="1" y="358"/>
                    </a:cubicBezTo>
                    <a:cubicBezTo>
                      <a:pt x="1" y="559"/>
                      <a:pt x="158" y="725"/>
                      <a:pt x="359" y="725"/>
                    </a:cubicBezTo>
                    <a:cubicBezTo>
                      <a:pt x="551" y="725"/>
                      <a:pt x="717" y="559"/>
                      <a:pt x="717" y="358"/>
                    </a:cubicBezTo>
                    <a:cubicBezTo>
                      <a:pt x="717" y="166"/>
                      <a:pt x="551" y="0"/>
                      <a:pt x="3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44"/>
              <p:cNvSpPr/>
              <p:nvPr/>
            </p:nvSpPr>
            <p:spPr>
              <a:xfrm>
                <a:off x="-1989850" y="2537500"/>
                <a:ext cx="18150" cy="18150"/>
              </a:xfrm>
              <a:custGeom>
                <a:avLst/>
                <a:gdLst/>
                <a:ahLst/>
                <a:cxnLst/>
                <a:rect l="l" t="t" r="r" b="b"/>
                <a:pathLst>
                  <a:path w="726" h="726" extrusionOk="0">
                    <a:moveTo>
                      <a:pt x="367" y="1"/>
                    </a:moveTo>
                    <a:cubicBezTo>
                      <a:pt x="166" y="1"/>
                      <a:pt x="0" y="167"/>
                      <a:pt x="0" y="367"/>
                    </a:cubicBezTo>
                    <a:cubicBezTo>
                      <a:pt x="0" y="560"/>
                      <a:pt x="166" y="725"/>
                      <a:pt x="367" y="725"/>
                    </a:cubicBezTo>
                    <a:cubicBezTo>
                      <a:pt x="559" y="725"/>
                      <a:pt x="725" y="560"/>
                      <a:pt x="725" y="367"/>
                    </a:cubicBezTo>
                    <a:cubicBezTo>
                      <a:pt x="725" y="167"/>
                      <a:pt x="559" y="1"/>
                      <a:pt x="3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44"/>
              <p:cNvSpPr/>
              <p:nvPr/>
            </p:nvSpPr>
            <p:spPr>
              <a:xfrm>
                <a:off x="-2007975" y="2391025"/>
                <a:ext cx="9850" cy="9850"/>
              </a:xfrm>
              <a:custGeom>
                <a:avLst/>
                <a:gdLst/>
                <a:ahLst/>
                <a:cxnLst/>
                <a:rect l="l" t="t" r="r" b="b"/>
                <a:pathLst>
                  <a:path w="394" h="394" extrusionOk="0">
                    <a:moveTo>
                      <a:pt x="193" y="1"/>
                    </a:moveTo>
                    <a:cubicBezTo>
                      <a:pt x="88" y="1"/>
                      <a:pt x="1" y="88"/>
                      <a:pt x="1" y="202"/>
                    </a:cubicBezTo>
                    <a:cubicBezTo>
                      <a:pt x="1" y="306"/>
                      <a:pt x="88" y="394"/>
                      <a:pt x="193" y="394"/>
                    </a:cubicBezTo>
                    <a:cubicBezTo>
                      <a:pt x="306" y="394"/>
                      <a:pt x="394" y="306"/>
                      <a:pt x="394" y="202"/>
                    </a:cubicBezTo>
                    <a:cubicBezTo>
                      <a:pt x="394" y="88"/>
                      <a:pt x="306" y="1"/>
                      <a:pt x="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44"/>
              <p:cNvSpPr/>
              <p:nvPr/>
            </p:nvSpPr>
            <p:spPr>
              <a:xfrm>
                <a:off x="-1985700" y="2356100"/>
                <a:ext cx="2850" cy="2875"/>
              </a:xfrm>
              <a:custGeom>
                <a:avLst/>
                <a:gdLst/>
                <a:ahLst/>
                <a:cxnLst/>
                <a:rect l="l" t="t" r="r" b="b"/>
                <a:pathLst>
                  <a:path w="114" h="115" extrusionOk="0">
                    <a:moveTo>
                      <a:pt x="53" y="1"/>
                    </a:moveTo>
                    <a:cubicBezTo>
                      <a:pt x="27" y="1"/>
                      <a:pt x="0" y="27"/>
                      <a:pt x="0" y="53"/>
                    </a:cubicBezTo>
                    <a:cubicBezTo>
                      <a:pt x="0" y="88"/>
                      <a:pt x="27" y="114"/>
                      <a:pt x="53" y="114"/>
                    </a:cubicBezTo>
                    <a:cubicBezTo>
                      <a:pt x="88" y="114"/>
                      <a:pt x="114" y="88"/>
                      <a:pt x="114" y="53"/>
                    </a:cubicBezTo>
                    <a:cubicBezTo>
                      <a:pt x="114" y="27"/>
                      <a:pt x="88" y="1"/>
                      <a:pt x="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44"/>
              <p:cNvSpPr/>
              <p:nvPr/>
            </p:nvSpPr>
            <p:spPr>
              <a:xfrm>
                <a:off x="-1984400" y="2311350"/>
                <a:ext cx="7675" cy="7675"/>
              </a:xfrm>
              <a:custGeom>
                <a:avLst/>
                <a:gdLst/>
                <a:ahLst/>
                <a:cxnLst/>
                <a:rect l="l" t="t" r="r" b="b"/>
                <a:pathLst>
                  <a:path w="307" h="307" extrusionOk="0">
                    <a:moveTo>
                      <a:pt x="158" y="1"/>
                    </a:moveTo>
                    <a:cubicBezTo>
                      <a:pt x="71" y="1"/>
                      <a:pt x="1" y="62"/>
                      <a:pt x="1" y="158"/>
                    </a:cubicBezTo>
                    <a:cubicBezTo>
                      <a:pt x="1" y="245"/>
                      <a:pt x="71" y="306"/>
                      <a:pt x="158" y="306"/>
                    </a:cubicBezTo>
                    <a:cubicBezTo>
                      <a:pt x="245" y="306"/>
                      <a:pt x="306" y="245"/>
                      <a:pt x="306" y="158"/>
                    </a:cubicBezTo>
                    <a:cubicBezTo>
                      <a:pt x="306" y="71"/>
                      <a:pt x="245" y="1"/>
                      <a:pt x="1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44"/>
              <p:cNvSpPr/>
              <p:nvPr/>
            </p:nvSpPr>
            <p:spPr>
              <a:xfrm>
                <a:off x="-2064500" y="2351300"/>
                <a:ext cx="15300" cy="15300"/>
              </a:xfrm>
              <a:custGeom>
                <a:avLst/>
                <a:gdLst/>
                <a:ahLst/>
                <a:cxnLst/>
                <a:rect l="l" t="t" r="r" b="b"/>
                <a:pathLst>
                  <a:path w="612" h="612" extrusionOk="0">
                    <a:moveTo>
                      <a:pt x="306" y="1"/>
                    </a:moveTo>
                    <a:cubicBezTo>
                      <a:pt x="140" y="1"/>
                      <a:pt x="0" y="132"/>
                      <a:pt x="0" y="306"/>
                    </a:cubicBezTo>
                    <a:cubicBezTo>
                      <a:pt x="0" y="463"/>
                      <a:pt x="140" y="612"/>
                      <a:pt x="306" y="612"/>
                    </a:cubicBezTo>
                    <a:cubicBezTo>
                      <a:pt x="472" y="612"/>
                      <a:pt x="611" y="472"/>
                      <a:pt x="611" y="306"/>
                    </a:cubicBezTo>
                    <a:cubicBezTo>
                      <a:pt x="611" y="140"/>
                      <a:pt x="472" y="1"/>
                      <a:pt x="3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44"/>
              <p:cNvSpPr/>
              <p:nvPr/>
            </p:nvSpPr>
            <p:spPr>
              <a:xfrm>
                <a:off x="-2074100" y="2474200"/>
                <a:ext cx="14200" cy="14225"/>
              </a:xfrm>
              <a:custGeom>
                <a:avLst/>
                <a:gdLst/>
                <a:ahLst/>
                <a:cxnLst/>
                <a:rect l="l" t="t" r="r" b="b"/>
                <a:pathLst>
                  <a:path w="568" h="569" extrusionOk="0">
                    <a:moveTo>
                      <a:pt x="288" y="1"/>
                    </a:moveTo>
                    <a:cubicBezTo>
                      <a:pt x="122" y="1"/>
                      <a:pt x="0" y="123"/>
                      <a:pt x="0" y="289"/>
                    </a:cubicBezTo>
                    <a:cubicBezTo>
                      <a:pt x="0" y="455"/>
                      <a:pt x="122" y="568"/>
                      <a:pt x="288" y="568"/>
                    </a:cubicBezTo>
                    <a:cubicBezTo>
                      <a:pt x="445" y="568"/>
                      <a:pt x="568" y="437"/>
                      <a:pt x="568" y="289"/>
                    </a:cubicBezTo>
                    <a:cubicBezTo>
                      <a:pt x="568" y="132"/>
                      <a:pt x="445"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44"/>
              <p:cNvSpPr/>
              <p:nvPr/>
            </p:nvSpPr>
            <p:spPr>
              <a:xfrm>
                <a:off x="-1977850" y="2380775"/>
                <a:ext cx="10500" cy="10275"/>
              </a:xfrm>
              <a:custGeom>
                <a:avLst/>
                <a:gdLst/>
                <a:ahLst/>
                <a:cxnLst/>
                <a:rect l="l" t="t" r="r" b="b"/>
                <a:pathLst>
                  <a:path w="420" h="411" extrusionOk="0">
                    <a:moveTo>
                      <a:pt x="210" y="0"/>
                    </a:moveTo>
                    <a:cubicBezTo>
                      <a:pt x="105" y="0"/>
                      <a:pt x="1" y="96"/>
                      <a:pt x="1" y="201"/>
                    </a:cubicBezTo>
                    <a:cubicBezTo>
                      <a:pt x="1" y="315"/>
                      <a:pt x="88" y="411"/>
                      <a:pt x="210" y="411"/>
                    </a:cubicBezTo>
                    <a:cubicBezTo>
                      <a:pt x="324" y="411"/>
                      <a:pt x="420" y="323"/>
                      <a:pt x="420" y="201"/>
                    </a:cubicBezTo>
                    <a:cubicBezTo>
                      <a:pt x="420" y="88"/>
                      <a:pt x="324" y="0"/>
                      <a:pt x="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44"/>
              <p:cNvSpPr/>
              <p:nvPr/>
            </p:nvSpPr>
            <p:spPr>
              <a:xfrm>
                <a:off x="-2027625" y="2476375"/>
                <a:ext cx="19675" cy="19675"/>
              </a:xfrm>
              <a:custGeom>
                <a:avLst/>
                <a:gdLst/>
                <a:ahLst/>
                <a:cxnLst/>
                <a:rect l="l" t="t" r="r" b="b"/>
                <a:pathLst>
                  <a:path w="787" h="787" extrusionOk="0">
                    <a:moveTo>
                      <a:pt x="394" y="1"/>
                    </a:moveTo>
                    <a:cubicBezTo>
                      <a:pt x="175" y="1"/>
                      <a:pt x="1" y="175"/>
                      <a:pt x="1" y="394"/>
                    </a:cubicBezTo>
                    <a:cubicBezTo>
                      <a:pt x="1" y="612"/>
                      <a:pt x="175" y="787"/>
                      <a:pt x="394" y="787"/>
                    </a:cubicBezTo>
                    <a:cubicBezTo>
                      <a:pt x="612" y="787"/>
                      <a:pt x="787" y="612"/>
                      <a:pt x="787" y="394"/>
                    </a:cubicBezTo>
                    <a:cubicBezTo>
                      <a:pt x="787" y="193"/>
                      <a:pt x="612" y="1"/>
                      <a:pt x="3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44"/>
              <p:cNvSpPr/>
              <p:nvPr/>
            </p:nvSpPr>
            <p:spPr>
              <a:xfrm>
                <a:off x="-1957550" y="2486000"/>
                <a:ext cx="19675" cy="19650"/>
              </a:xfrm>
              <a:custGeom>
                <a:avLst/>
                <a:gdLst/>
                <a:ahLst/>
                <a:cxnLst/>
                <a:rect l="l" t="t" r="r" b="b"/>
                <a:pathLst>
                  <a:path w="787" h="786" extrusionOk="0">
                    <a:moveTo>
                      <a:pt x="394" y="0"/>
                    </a:moveTo>
                    <a:cubicBezTo>
                      <a:pt x="175" y="0"/>
                      <a:pt x="1" y="175"/>
                      <a:pt x="1" y="393"/>
                    </a:cubicBezTo>
                    <a:cubicBezTo>
                      <a:pt x="1" y="611"/>
                      <a:pt x="175" y="786"/>
                      <a:pt x="394" y="786"/>
                    </a:cubicBezTo>
                    <a:cubicBezTo>
                      <a:pt x="612" y="786"/>
                      <a:pt x="787" y="611"/>
                      <a:pt x="787" y="393"/>
                    </a:cubicBezTo>
                    <a:cubicBezTo>
                      <a:pt x="787" y="175"/>
                      <a:pt x="612" y="0"/>
                      <a:pt x="3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44"/>
              <p:cNvSpPr/>
              <p:nvPr/>
            </p:nvSpPr>
            <p:spPr>
              <a:xfrm>
                <a:off x="-2098550" y="2472450"/>
                <a:ext cx="11375" cy="11375"/>
              </a:xfrm>
              <a:custGeom>
                <a:avLst/>
                <a:gdLst/>
                <a:ahLst/>
                <a:cxnLst/>
                <a:rect l="l" t="t" r="r" b="b"/>
                <a:pathLst>
                  <a:path w="455" h="455" extrusionOk="0">
                    <a:moveTo>
                      <a:pt x="227" y="1"/>
                    </a:moveTo>
                    <a:cubicBezTo>
                      <a:pt x="96" y="1"/>
                      <a:pt x="0" y="105"/>
                      <a:pt x="0" y="228"/>
                    </a:cubicBezTo>
                    <a:cubicBezTo>
                      <a:pt x="0" y="359"/>
                      <a:pt x="105" y="455"/>
                      <a:pt x="227" y="455"/>
                    </a:cubicBezTo>
                    <a:cubicBezTo>
                      <a:pt x="358" y="455"/>
                      <a:pt x="454" y="350"/>
                      <a:pt x="454" y="228"/>
                    </a:cubicBezTo>
                    <a:cubicBezTo>
                      <a:pt x="454" y="97"/>
                      <a:pt x="358" y="1"/>
                      <a:pt x="2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44"/>
              <p:cNvSpPr/>
              <p:nvPr/>
            </p:nvSpPr>
            <p:spPr>
              <a:xfrm>
                <a:off x="-2095075" y="2522000"/>
                <a:ext cx="14225" cy="14225"/>
              </a:xfrm>
              <a:custGeom>
                <a:avLst/>
                <a:gdLst/>
                <a:ahLst/>
                <a:cxnLst/>
                <a:rect l="l" t="t" r="r" b="b"/>
                <a:pathLst>
                  <a:path w="569" h="569" extrusionOk="0">
                    <a:moveTo>
                      <a:pt x="280" y="1"/>
                    </a:moveTo>
                    <a:cubicBezTo>
                      <a:pt x="123" y="1"/>
                      <a:pt x="1" y="123"/>
                      <a:pt x="1" y="289"/>
                    </a:cubicBezTo>
                    <a:cubicBezTo>
                      <a:pt x="1" y="446"/>
                      <a:pt x="132" y="568"/>
                      <a:pt x="280" y="568"/>
                    </a:cubicBezTo>
                    <a:cubicBezTo>
                      <a:pt x="446" y="568"/>
                      <a:pt x="568" y="437"/>
                      <a:pt x="568" y="289"/>
                    </a:cubicBezTo>
                    <a:cubicBezTo>
                      <a:pt x="568" y="132"/>
                      <a:pt x="446"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44"/>
              <p:cNvSpPr/>
              <p:nvPr/>
            </p:nvSpPr>
            <p:spPr>
              <a:xfrm>
                <a:off x="-2006650" y="2351300"/>
                <a:ext cx="17475" cy="17500"/>
              </a:xfrm>
              <a:custGeom>
                <a:avLst/>
                <a:gdLst/>
                <a:ahLst/>
                <a:cxnLst/>
                <a:rect l="l" t="t" r="r" b="b"/>
                <a:pathLst>
                  <a:path w="699" h="700" extrusionOk="0">
                    <a:moveTo>
                      <a:pt x="349" y="1"/>
                    </a:moveTo>
                    <a:cubicBezTo>
                      <a:pt x="149" y="1"/>
                      <a:pt x="0" y="149"/>
                      <a:pt x="0" y="350"/>
                    </a:cubicBezTo>
                    <a:cubicBezTo>
                      <a:pt x="0" y="542"/>
                      <a:pt x="149" y="699"/>
                      <a:pt x="349" y="699"/>
                    </a:cubicBezTo>
                    <a:cubicBezTo>
                      <a:pt x="541" y="699"/>
                      <a:pt x="699" y="542"/>
                      <a:pt x="699" y="350"/>
                    </a:cubicBezTo>
                    <a:cubicBezTo>
                      <a:pt x="699" y="149"/>
                      <a:pt x="541" y="1"/>
                      <a:pt x="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44"/>
              <p:cNvSpPr/>
              <p:nvPr/>
            </p:nvSpPr>
            <p:spPr>
              <a:xfrm>
                <a:off x="-1926100" y="2556725"/>
                <a:ext cx="17475" cy="17475"/>
              </a:xfrm>
              <a:custGeom>
                <a:avLst/>
                <a:gdLst/>
                <a:ahLst/>
                <a:cxnLst/>
                <a:rect l="l" t="t" r="r" b="b"/>
                <a:pathLst>
                  <a:path w="699" h="699" extrusionOk="0">
                    <a:moveTo>
                      <a:pt x="349" y="0"/>
                    </a:moveTo>
                    <a:cubicBezTo>
                      <a:pt x="148" y="0"/>
                      <a:pt x="0" y="149"/>
                      <a:pt x="0" y="349"/>
                    </a:cubicBezTo>
                    <a:cubicBezTo>
                      <a:pt x="0" y="541"/>
                      <a:pt x="148" y="699"/>
                      <a:pt x="349" y="699"/>
                    </a:cubicBezTo>
                    <a:cubicBezTo>
                      <a:pt x="541" y="699"/>
                      <a:pt x="699" y="541"/>
                      <a:pt x="699" y="349"/>
                    </a:cubicBezTo>
                    <a:cubicBezTo>
                      <a:pt x="699" y="149"/>
                      <a:pt x="541" y="0"/>
                      <a:pt x="3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44"/>
              <p:cNvSpPr/>
              <p:nvPr/>
            </p:nvSpPr>
            <p:spPr>
              <a:xfrm>
                <a:off x="-1983950" y="2334475"/>
                <a:ext cx="8100" cy="8350"/>
              </a:xfrm>
              <a:custGeom>
                <a:avLst/>
                <a:gdLst/>
                <a:ahLst/>
                <a:cxnLst/>
                <a:rect l="l" t="t" r="r" b="b"/>
                <a:pathLst>
                  <a:path w="324" h="334" extrusionOk="0">
                    <a:moveTo>
                      <a:pt x="171" y="1"/>
                    </a:moveTo>
                    <a:cubicBezTo>
                      <a:pt x="166" y="1"/>
                      <a:pt x="162" y="1"/>
                      <a:pt x="157" y="1"/>
                    </a:cubicBezTo>
                    <a:cubicBezTo>
                      <a:pt x="70" y="1"/>
                      <a:pt x="0" y="71"/>
                      <a:pt x="0" y="167"/>
                    </a:cubicBezTo>
                    <a:cubicBezTo>
                      <a:pt x="0" y="255"/>
                      <a:pt x="61" y="333"/>
                      <a:pt x="157" y="333"/>
                    </a:cubicBezTo>
                    <a:cubicBezTo>
                      <a:pt x="245" y="333"/>
                      <a:pt x="323" y="263"/>
                      <a:pt x="323" y="167"/>
                    </a:cubicBezTo>
                    <a:cubicBezTo>
                      <a:pt x="323" y="76"/>
                      <a:pt x="252" y="1"/>
                      <a:pt x="1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44"/>
              <p:cNvSpPr/>
              <p:nvPr/>
            </p:nvSpPr>
            <p:spPr>
              <a:xfrm>
                <a:off x="-2083050" y="2396050"/>
                <a:ext cx="9825" cy="9850"/>
              </a:xfrm>
              <a:custGeom>
                <a:avLst/>
                <a:gdLst/>
                <a:ahLst/>
                <a:cxnLst/>
                <a:rect l="l" t="t" r="r" b="b"/>
                <a:pathLst>
                  <a:path w="393" h="394" extrusionOk="0">
                    <a:moveTo>
                      <a:pt x="192" y="1"/>
                    </a:moveTo>
                    <a:cubicBezTo>
                      <a:pt x="87" y="1"/>
                      <a:pt x="0" y="88"/>
                      <a:pt x="0" y="193"/>
                    </a:cubicBezTo>
                    <a:cubicBezTo>
                      <a:pt x="0" y="306"/>
                      <a:pt x="87" y="394"/>
                      <a:pt x="192" y="394"/>
                    </a:cubicBezTo>
                    <a:cubicBezTo>
                      <a:pt x="306" y="394"/>
                      <a:pt x="393" y="306"/>
                      <a:pt x="393" y="193"/>
                    </a:cubicBezTo>
                    <a:cubicBezTo>
                      <a:pt x="393" y="88"/>
                      <a:pt x="306"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44"/>
              <p:cNvSpPr/>
              <p:nvPr/>
            </p:nvSpPr>
            <p:spPr>
              <a:xfrm>
                <a:off x="-2117775" y="2485775"/>
                <a:ext cx="13125" cy="13125"/>
              </a:xfrm>
              <a:custGeom>
                <a:avLst/>
                <a:gdLst/>
                <a:ahLst/>
                <a:cxnLst/>
                <a:rect l="l" t="t" r="r" b="b"/>
                <a:pathLst>
                  <a:path w="525" h="525" extrusionOk="0">
                    <a:moveTo>
                      <a:pt x="263" y="0"/>
                    </a:moveTo>
                    <a:cubicBezTo>
                      <a:pt x="123" y="0"/>
                      <a:pt x="1" y="123"/>
                      <a:pt x="1" y="262"/>
                    </a:cubicBezTo>
                    <a:cubicBezTo>
                      <a:pt x="1" y="402"/>
                      <a:pt x="123" y="524"/>
                      <a:pt x="263" y="524"/>
                    </a:cubicBezTo>
                    <a:cubicBezTo>
                      <a:pt x="402" y="524"/>
                      <a:pt x="525" y="402"/>
                      <a:pt x="525" y="262"/>
                    </a:cubicBezTo>
                    <a:cubicBezTo>
                      <a:pt x="525" y="123"/>
                      <a:pt x="402"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44"/>
              <p:cNvSpPr/>
              <p:nvPr/>
            </p:nvSpPr>
            <p:spPr>
              <a:xfrm>
                <a:off x="-2113400" y="2437975"/>
                <a:ext cx="9400" cy="9400"/>
              </a:xfrm>
              <a:custGeom>
                <a:avLst/>
                <a:gdLst/>
                <a:ahLst/>
                <a:cxnLst/>
                <a:rect l="l" t="t" r="r" b="b"/>
                <a:pathLst>
                  <a:path w="376" h="376" extrusionOk="0">
                    <a:moveTo>
                      <a:pt x="184" y="0"/>
                    </a:moveTo>
                    <a:cubicBezTo>
                      <a:pt x="79" y="0"/>
                      <a:pt x="0" y="79"/>
                      <a:pt x="0" y="183"/>
                    </a:cubicBezTo>
                    <a:cubicBezTo>
                      <a:pt x="0" y="297"/>
                      <a:pt x="88" y="376"/>
                      <a:pt x="184" y="376"/>
                    </a:cubicBezTo>
                    <a:cubicBezTo>
                      <a:pt x="297" y="376"/>
                      <a:pt x="376" y="288"/>
                      <a:pt x="376" y="183"/>
                    </a:cubicBezTo>
                    <a:cubicBezTo>
                      <a:pt x="376" y="87"/>
                      <a:pt x="297" y="0"/>
                      <a:pt x="1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44"/>
              <p:cNvSpPr/>
              <p:nvPr/>
            </p:nvSpPr>
            <p:spPr>
              <a:xfrm>
                <a:off x="-2052925" y="2505850"/>
                <a:ext cx="11375" cy="11600"/>
              </a:xfrm>
              <a:custGeom>
                <a:avLst/>
                <a:gdLst/>
                <a:ahLst/>
                <a:cxnLst/>
                <a:rect l="l" t="t" r="r" b="b"/>
                <a:pathLst>
                  <a:path w="455" h="464" extrusionOk="0">
                    <a:moveTo>
                      <a:pt x="227" y="1"/>
                    </a:moveTo>
                    <a:cubicBezTo>
                      <a:pt x="96" y="1"/>
                      <a:pt x="0" y="114"/>
                      <a:pt x="0" y="236"/>
                    </a:cubicBezTo>
                    <a:cubicBezTo>
                      <a:pt x="0" y="359"/>
                      <a:pt x="105" y="463"/>
                      <a:pt x="227" y="463"/>
                    </a:cubicBezTo>
                    <a:cubicBezTo>
                      <a:pt x="358" y="463"/>
                      <a:pt x="454" y="350"/>
                      <a:pt x="454" y="236"/>
                    </a:cubicBezTo>
                    <a:cubicBezTo>
                      <a:pt x="454" y="105"/>
                      <a:pt x="358" y="1"/>
                      <a:pt x="2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44"/>
              <p:cNvSpPr/>
              <p:nvPr/>
            </p:nvSpPr>
            <p:spPr>
              <a:xfrm>
                <a:off x="-2089825" y="2551475"/>
                <a:ext cx="4825" cy="5050"/>
              </a:xfrm>
              <a:custGeom>
                <a:avLst/>
                <a:gdLst/>
                <a:ahLst/>
                <a:cxnLst/>
                <a:rect l="l" t="t" r="r" b="b"/>
                <a:pathLst>
                  <a:path w="193" h="202" extrusionOk="0">
                    <a:moveTo>
                      <a:pt x="96" y="1"/>
                    </a:moveTo>
                    <a:cubicBezTo>
                      <a:pt x="44" y="1"/>
                      <a:pt x="0" y="44"/>
                      <a:pt x="0" y="97"/>
                    </a:cubicBezTo>
                    <a:cubicBezTo>
                      <a:pt x="0" y="158"/>
                      <a:pt x="44" y="201"/>
                      <a:pt x="96" y="201"/>
                    </a:cubicBezTo>
                    <a:cubicBezTo>
                      <a:pt x="149" y="201"/>
                      <a:pt x="192" y="158"/>
                      <a:pt x="192" y="97"/>
                    </a:cubicBezTo>
                    <a:cubicBezTo>
                      <a:pt x="192" y="44"/>
                      <a:pt x="149" y="1"/>
                      <a:pt x="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44"/>
              <p:cNvSpPr/>
              <p:nvPr/>
            </p:nvSpPr>
            <p:spPr>
              <a:xfrm>
                <a:off x="-2080450" y="2506725"/>
                <a:ext cx="12050" cy="12025"/>
              </a:xfrm>
              <a:custGeom>
                <a:avLst/>
                <a:gdLst/>
                <a:ahLst/>
                <a:cxnLst/>
                <a:rect l="l" t="t" r="r" b="b"/>
                <a:pathLst>
                  <a:path w="482" h="481" extrusionOk="0">
                    <a:moveTo>
                      <a:pt x="245" y="1"/>
                    </a:moveTo>
                    <a:cubicBezTo>
                      <a:pt x="114" y="1"/>
                      <a:pt x="1" y="114"/>
                      <a:pt x="1" y="245"/>
                    </a:cubicBezTo>
                    <a:cubicBezTo>
                      <a:pt x="1" y="376"/>
                      <a:pt x="114" y="481"/>
                      <a:pt x="245" y="481"/>
                    </a:cubicBezTo>
                    <a:cubicBezTo>
                      <a:pt x="376" y="481"/>
                      <a:pt x="481" y="376"/>
                      <a:pt x="481" y="245"/>
                    </a:cubicBezTo>
                    <a:cubicBezTo>
                      <a:pt x="481" y="114"/>
                      <a:pt x="376" y="1"/>
                      <a:pt x="2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44"/>
              <p:cNvSpPr/>
              <p:nvPr/>
            </p:nvSpPr>
            <p:spPr>
              <a:xfrm>
                <a:off x="-2025650" y="2448450"/>
                <a:ext cx="11375" cy="11375"/>
              </a:xfrm>
              <a:custGeom>
                <a:avLst/>
                <a:gdLst/>
                <a:ahLst/>
                <a:cxnLst/>
                <a:rect l="l" t="t" r="r" b="b"/>
                <a:pathLst>
                  <a:path w="455" h="455" extrusionOk="0">
                    <a:moveTo>
                      <a:pt x="227" y="0"/>
                    </a:moveTo>
                    <a:cubicBezTo>
                      <a:pt x="96" y="0"/>
                      <a:pt x="0" y="105"/>
                      <a:pt x="0" y="227"/>
                    </a:cubicBezTo>
                    <a:cubicBezTo>
                      <a:pt x="0" y="358"/>
                      <a:pt x="105" y="454"/>
                      <a:pt x="227" y="454"/>
                    </a:cubicBezTo>
                    <a:cubicBezTo>
                      <a:pt x="358" y="454"/>
                      <a:pt x="454" y="349"/>
                      <a:pt x="454" y="227"/>
                    </a:cubicBezTo>
                    <a:cubicBezTo>
                      <a:pt x="454" y="105"/>
                      <a:pt x="358" y="9"/>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44"/>
              <p:cNvSpPr/>
              <p:nvPr/>
            </p:nvSpPr>
            <p:spPr>
              <a:xfrm>
                <a:off x="-2052075" y="2459800"/>
                <a:ext cx="13125" cy="13125"/>
              </a:xfrm>
              <a:custGeom>
                <a:avLst/>
                <a:gdLst/>
                <a:ahLst/>
                <a:cxnLst/>
                <a:rect l="l" t="t" r="r" b="b"/>
                <a:pathLst>
                  <a:path w="525" h="525" extrusionOk="0">
                    <a:moveTo>
                      <a:pt x="263" y="0"/>
                    </a:moveTo>
                    <a:cubicBezTo>
                      <a:pt x="123" y="0"/>
                      <a:pt x="1" y="122"/>
                      <a:pt x="1" y="262"/>
                    </a:cubicBezTo>
                    <a:cubicBezTo>
                      <a:pt x="1" y="402"/>
                      <a:pt x="123" y="524"/>
                      <a:pt x="263" y="524"/>
                    </a:cubicBezTo>
                    <a:cubicBezTo>
                      <a:pt x="411" y="524"/>
                      <a:pt x="525" y="402"/>
                      <a:pt x="525" y="262"/>
                    </a:cubicBezTo>
                    <a:cubicBezTo>
                      <a:pt x="525" y="122"/>
                      <a:pt x="41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44"/>
              <p:cNvSpPr/>
              <p:nvPr/>
            </p:nvSpPr>
            <p:spPr>
              <a:xfrm>
                <a:off x="-2025425" y="2514375"/>
                <a:ext cx="7650" cy="7650"/>
              </a:xfrm>
              <a:custGeom>
                <a:avLst/>
                <a:gdLst/>
                <a:ahLst/>
                <a:cxnLst/>
                <a:rect l="l" t="t" r="r" b="b"/>
                <a:pathLst>
                  <a:path w="306" h="306" extrusionOk="0">
                    <a:moveTo>
                      <a:pt x="149" y="0"/>
                    </a:moveTo>
                    <a:cubicBezTo>
                      <a:pt x="61" y="0"/>
                      <a:pt x="0" y="70"/>
                      <a:pt x="0" y="157"/>
                    </a:cubicBezTo>
                    <a:cubicBezTo>
                      <a:pt x="0" y="245"/>
                      <a:pt x="61" y="306"/>
                      <a:pt x="149" y="306"/>
                    </a:cubicBezTo>
                    <a:cubicBezTo>
                      <a:pt x="236" y="306"/>
                      <a:pt x="306" y="245"/>
                      <a:pt x="306" y="157"/>
                    </a:cubicBezTo>
                    <a:cubicBezTo>
                      <a:pt x="306" y="70"/>
                      <a:pt x="236" y="0"/>
                      <a:pt x="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44"/>
              <p:cNvSpPr/>
              <p:nvPr/>
            </p:nvSpPr>
            <p:spPr>
              <a:xfrm>
                <a:off x="-2056000" y="2528550"/>
                <a:ext cx="8100" cy="8325"/>
              </a:xfrm>
              <a:custGeom>
                <a:avLst/>
                <a:gdLst/>
                <a:ahLst/>
                <a:cxnLst/>
                <a:rect l="l" t="t" r="r" b="b"/>
                <a:pathLst>
                  <a:path w="324" h="333" extrusionOk="0">
                    <a:moveTo>
                      <a:pt x="171" y="0"/>
                    </a:moveTo>
                    <a:cubicBezTo>
                      <a:pt x="167" y="0"/>
                      <a:pt x="162" y="0"/>
                      <a:pt x="158" y="1"/>
                    </a:cubicBezTo>
                    <a:cubicBezTo>
                      <a:pt x="71" y="1"/>
                      <a:pt x="1" y="79"/>
                      <a:pt x="1" y="167"/>
                    </a:cubicBezTo>
                    <a:cubicBezTo>
                      <a:pt x="1" y="254"/>
                      <a:pt x="62" y="333"/>
                      <a:pt x="158" y="333"/>
                    </a:cubicBezTo>
                    <a:cubicBezTo>
                      <a:pt x="245" y="333"/>
                      <a:pt x="324" y="263"/>
                      <a:pt x="324" y="167"/>
                    </a:cubicBezTo>
                    <a:cubicBezTo>
                      <a:pt x="324" y="75"/>
                      <a:pt x="253" y="0"/>
                      <a:pt x="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89" name="Google Shape;2989;p44"/>
            <p:cNvSpPr/>
            <p:nvPr/>
          </p:nvSpPr>
          <p:spPr>
            <a:xfrm>
              <a:off x="-2233675" y="2664975"/>
              <a:ext cx="717325" cy="119875"/>
            </a:xfrm>
            <a:custGeom>
              <a:avLst/>
              <a:gdLst/>
              <a:ahLst/>
              <a:cxnLst/>
              <a:rect l="l" t="t" r="r" b="b"/>
              <a:pathLst>
                <a:path w="28693" h="4795" extrusionOk="0">
                  <a:moveTo>
                    <a:pt x="53" y="1"/>
                  </a:moveTo>
                  <a:cubicBezTo>
                    <a:pt x="35" y="88"/>
                    <a:pt x="9" y="167"/>
                    <a:pt x="0" y="254"/>
                  </a:cubicBezTo>
                  <a:cubicBezTo>
                    <a:pt x="1904" y="1992"/>
                    <a:pt x="4392" y="3310"/>
                    <a:pt x="7204" y="4052"/>
                  </a:cubicBezTo>
                  <a:cubicBezTo>
                    <a:pt x="9133" y="4541"/>
                    <a:pt x="11212" y="4795"/>
                    <a:pt x="13464" y="4795"/>
                  </a:cubicBezTo>
                  <a:cubicBezTo>
                    <a:pt x="15272" y="4795"/>
                    <a:pt x="17175" y="4629"/>
                    <a:pt x="19227" y="4314"/>
                  </a:cubicBezTo>
                  <a:cubicBezTo>
                    <a:pt x="22536" y="3799"/>
                    <a:pt x="25034" y="3048"/>
                    <a:pt x="27112" y="1931"/>
                  </a:cubicBezTo>
                  <a:cubicBezTo>
                    <a:pt x="27679" y="1625"/>
                    <a:pt x="28203" y="1302"/>
                    <a:pt x="28692" y="944"/>
                  </a:cubicBezTo>
                  <a:cubicBezTo>
                    <a:pt x="28683" y="857"/>
                    <a:pt x="28657" y="778"/>
                    <a:pt x="28649" y="699"/>
                  </a:cubicBezTo>
                  <a:cubicBezTo>
                    <a:pt x="28133" y="1075"/>
                    <a:pt x="27592" y="1415"/>
                    <a:pt x="26998" y="1739"/>
                  </a:cubicBezTo>
                  <a:cubicBezTo>
                    <a:pt x="24946" y="2839"/>
                    <a:pt x="22475" y="3590"/>
                    <a:pt x="19184" y="4096"/>
                  </a:cubicBezTo>
                  <a:cubicBezTo>
                    <a:pt x="17145" y="4409"/>
                    <a:pt x="15243" y="4567"/>
                    <a:pt x="13459" y="4567"/>
                  </a:cubicBezTo>
                  <a:cubicBezTo>
                    <a:pt x="11215" y="4567"/>
                    <a:pt x="9158" y="4318"/>
                    <a:pt x="7256" y="3817"/>
                  </a:cubicBezTo>
                  <a:cubicBezTo>
                    <a:pt x="4427" y="3083"/>
                    <a:pt x="1939" y="1747"/>
                    <a:pt x="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44"/>
            <p:cNvSpPr/>
            <p:nvPr/>
          </p:nvSpPr>
          <p:spPr>
            <a:xfrm>
              <a:off x="-2230625" y="2653850"/>
              <a:ext cx="712075" cy="117025"/>
            </a:xfrm>
            <a:custGeom>
              <a:avLst/>
              <a:gdLst/>
              <a:ahLst/>
              <a:cxnLst/>
              <a:rect l="l" t="t" r="r" b="b"/>
              <a:pathLst>
                <a:path w="28483" h="4681" extrusionOk="0">
                  <a:moveTo>
                    <a:pt x="62" y="1"/>
                  </a:moveTo>
                  <a:cubicBezTo>
                    <a:pt x="44" y="79"/>
                    <a:pt x="18" y="167"/>
                    <a:pt x="1" y="236"/>
                  </a:cubicBezTo>
                  <a:cubicBezTo>
                    <a:pt x="1887" y="1922"/>
                    <a:pt x="4331" y="3205"/>
                    <a:pt x="7082" y="3930"/>
                  </a:cubicBezTo>
                  <a:cubicBezTo>
                    <a:pt x="9011" y="4428"/>
                    <a:pt x="11090" y="4681"/>
                    <a:pt x="13342" y="4681"/>
                  </a:cubicBezTo>
                  <a:cubicBezTo>
                    <a:pt x="15150" y="4681"/>
                    <a:pt x="17053" y="4515"/>
                    <a:pt x="19105" y="4201"/>
                  </a:cubicBezTo>
                  <a:cubicBezTo>
                    <a:pt x="22414" y="3685"/>
                    <a:pt x="24912" y="2934"/>
                    <a:pt x="26990" y="1826"/>
                  </a:cubicBezTo>
                  <a:cubicBezTo>
                    <a:pt x="27514" y="1537"/>
                    <a:pt x="28011" y="1232"/>
                    <a:pt x="28483" y="891"/>
                  </a:cubicBezTo>
                  <a:cubicBezTo>
                    <a:pt x="28465" y="821"/>
                    <a:pt x="28448" y="734"/>
                    <a:pt x="28430" y="656"/>
                  </a:cubicBezTo>
                  <a:cubicBezTo>
                    <a:pt x="27950" y="1005"/>
                    <a:pt x="27435" y="1328"/>
                    <a:pt x="26876" y="1625"/>
                  </a:cubicBezTo>
                  <a:cubicBezTo>
                    <a:pt x="24824" y="2725"/>
                    <a:pt x="22353" y="3485"/>
                    <a:pt x="19062" y="3982"/>
                  </a:cubicBezTo>
                  <a:cubicBezTo>
                    <a:pt x="17019" y="4296"/>
                    <a:pt x="15112" y="4454"/>
                    <a:pt x="13324" y="4454"/>
                  </a:cubicBezTo>
                  <a:cubicBezTo>
                    <a:pt x="11085" y="4454"/>
                    <a:pt x="9033" y="4207"/>
                    <a:pt x="7134" y="3712"/>
                  </a:cubicBezTo>
                  <a:cubicBezTo>
                    <a:pt x="4375" y="2987"/>
                    <a:pt x="1930" y="1695"/>
                    <a:pt x="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44"/>
            <p:cNvSpPr/>
            <p:nvPr/>
          </p:nvSpPr>
          <p:spPr>
            <a:xfrm>
              <a:off x="-2228450" y="2817575"/>
              <a:ext cx="695075" cy="116800"/>
            </a:xfrm>
            <a:custGeom>
              <a:avLst/>
              <a:gdLst/>
              <a:ahLst/>
              <a:cxnLst/>
              <a:rect l="l" t="t" r="r" b="b"/>
              <a:pathLst>
                <a:path w="27803" h="4672" extrusionOk="0">
                  <a:moveTo>
                    <a:pt x="1" y="0"/>
                  </a:moveTo>
                  <a:lnTo>
                    <a:pt x="132" y="428"/>
                  </a:lnTo>
                  <a:cubicBezTo>
                    <a:pt x="1983" y="2009"/>
                    <a:pt x="4340" y="3231"/>
                    <a:pt x="6995" y="3921"/>
                  </a:cubicBezTo>
                  <a:cubicBezTo>
                    <a:pt x="8924" y="4419"/>
                    <a:pt x="11003" y="4672"/>
                    <a:pt x="13255" y="4672"/>
                  </a:cubicBezTo>
                  <a:cubicBezTo>
                    <a:pt x="15063" y="4672"/>
                    <a:pt x="16966" y="4506"/>
                    <a:pt x="19036" y="4192"/>
                  </a:cubicBezTo>
                  <a:cubicBezTo>
                    <a:pt x="22336" y="3676"/>
                    <a:pt x="24842" y="2925"/>
                    <a:pt x="26911" y="1808"/>
                  </a:cubicBezTo>
                  <a:cubicBezTo>
                    <a:pt x="27165" y="1677"/>
                    <a:pt x="27409" y="1528"/>
                    <a:pt x="27645" y="1389"/>
                  </a:cubicBezTo>
                  <a:cubicBezTo>
                    <a:pt x="27697" y="1266"/>
                    <a:pt x="27741" y="1144"/>
                    <a:pt x="27802" y="1022"/>
                  </a:cubicBezTo>
                  <a:lnTo>
                    <a:pt x="27802" y="1022"/>
                  </a:lnTo>
                  <a:cubicBezTo>
                    <a:pt x="27479" y="1232"/>
                    <a:pt x="27156" y="1432"/>
                    <a:pt x="26807" y="1616"/>
                  </a:cubicBezTo>
                  <a:cubicBezTo>
                    <a:pt x="24755" y="2716"/>
                    <a:pt x="22275" y="3467"/>
                    <a:pt x="18992" y="3973"/>
                  </a:cubicBezTo>
                  <a:cubicBezTo>
                    <a:pt x="16945" y="4287"/>
                    <a:pt x="15038" y="4445"/>
                    <a:pt x="13251" y="4445"/>
                  </a:cubicBezTo>
                  <a:cubicBezTo>
                    <a:pt x="11012" y="4445"/>
                    <a:pt x="8963" y="4198"/>
                    <a:pt x="7065" y="3703"/>
                  </a:cubicBezTo>
                  <a:cubicBezTo>
                    <a:pt x="4314" y="2978"/>
                    <a:pt x="1869" y="1677"/>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44"/>
            <p:cNvSpPr/>
            <p:nvPr/>
          </p:nvSpPr>
          <p:spPr>
            <a:xfrm>
              <a:off x="-2231925" y="2802725"/>
              <a:ext cx="704225" cy="120525"/>
            </a:xfrm>
            <a:custGeom>
              <a:avLst/>
              <a:gdLst/>
              <a:ahLst/>
              <a:cxnLst/>
              <a:rect l="l" t="t" r="r" b="b"/>
              <a:pathLst>
                <a:path w="28169" h="4821" extrusionOk="0">
                  <a:moveTo>
                    <a:pt x="0" y="1"/>
                  </a:moveTo>
                  <a:lnTo>
                    <a:pt x="96" y="394"/>
                  </a:lnTo>
                  <a:cubicBezTo>
                    <a:pt x="1973" y="2061"/>
                    <a:pt x="4410" y="3345"/>
                    <a:pt x="7160" y="4061"/>
                  </a:cubicBezTo>
                  <a:cubicBezTo>
                    <a:pt x="9063" y="4567"/>
                    <a:pt x="11142" y="4820"/>
                    <a:pt x="13394" y="4820"/>
                  </a:cubicBezTo>
                  <a:cubicBezTo>
                    <a:pt x="15202" y="4820"/>
                    <a:pt x="17105" y="4655"/>
                    <a:pt x="19175" y="4340"/>
                  </a:cubicBezTo>
                  <a:cubicBezTo>
                    <a:pt x="22475" y="3825"/>
                    <a:pt x="24981" y="3074"/>
                    <a:pt x="27050" y="1956"/>
                  </a:cubicBezTo>
                  <a:cubicBezTo>
                    <a:pt x="27391" y="1773"/>
                    <a:pt x="27714" y="1581"/>
                    <a:pt x="28037" y="1380"/>
                  </a:cubicBezTo>
                  <a:lnTo>
                    <a:pt x="28168" y="1022"/>
                  </a:lnTo>
                  <a:lnTo>
                    <a:pt x="28168" y="1022"/>
                  </a:lnTo>
                  <a:cubicBezTo>
                    <a:pt x="27784" y="1284"/>
                    <a:pt x="27382" y="1529"/>
                    <a:pt x="26954" y="1764"/>
                  </a:cubicBezTo>
                  <a:cubicBezTo>
                    <a:pt x="24903" y="2865"/>
                    <a:pt x="22423" y="3616"/>
                    <a:pt x="19140" y="4122"/>
                  </a:cubicBezTo>
                  <a:cubicBezTo>
                    <a:pt x="17102" y="4435"/>
                    <a:pt x="15199" y="4593"/>
                    <a:pt x="13415" y="4593"/>
                  </a:cubicBezTo>
                  <a:cubicBezTo>
                    <a:pt x="11171" y="4593"/>
                    <a:pt x="9114" y="4344"/>
                    <a:pt x="7212" y="3843"/>
                  </a:cubicBezTo>
                  <a:cubicBezTo>
                    <a:pt x="4375" y="3100"/>
                    <a:pt x="1877" y="1764"/>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44"/>
            <p:cNvSpPr/>
            <p:nvPr/>
          </p:nvSpPr>
          <p:spPr>
            <a:xfrm>
              <a:off x="-2208350" y="2733300"/>
              <a:ext cx="72700" cy="81450"/>
            </a:xfrm>
            <a:custGeom>
              <a:avLst/>
              <a:gdLst/>
              <a:ahLst/>
              <a:cxnLst/>
              <a:rect l="l" t="t" r="r" b="b"/>
              <a:pathLst>
                <a:path w="2908" h="3258" extrusionOk="0">
                  <a:moveTo>
                    <a:pt x="1310" y="1"/>
                  </a:moveTo>
                  <a:lnTo>
                    <a:pt x="1310" y="10"/>
                  </a:lnTo>
                  <a:cubicBezTo>
                    <a:pt x="1310" y="517"/>
                    <a:pt x="1066" y="810"/>
                    <a:pt x="700" y="810"/>
                  </a:cubicBezTo>
                  <a:cubicBezTo>
                    <a:pt x="499" y="810"/>
                    <a:pt x="262" y="722"/>
                    <a:pt x="9" y="534"/>
                  </a:cubicBezTo>
                  <a:lnTo>
                    <a:pt x="0" y="525"/>
                  </a:lnTo>
                  <a:lnTo>
                    <a:pt x="0" y="761"/>
                  </a:lnTo>
                  <a:lnTo>
                    <a:pt x="9" y="769"/>
                  </a:lnTo>
                  <a:cubicBezTo>
                    <a:pt x="707" y="1293"/>
                    <a:pt x="1310" y="2315"/>
                    <a:pt x="1310" y="3109"/>
                  </a:cubicBezTo>
                  <a:lnTo>
                    <a:pt x="1310" y="3118"/>
                  </a:lnTo>
                  <a:cubicBezTo>
                    <a:pt x="1397" y="3171"/>
                    <a:pt x="1441" y="3205"/>
                    <a:pt x="1537" y="3258"/>
                  </a:cubicBezTo>
                  <a:lnTo>
                    <a:pt x="1537" y="3249"/>
                  </a:lnTo>
                  <a:cubicBezTo>
                    <a:pt x="1537" y="2709"/>
                    <a:pt x="1817" y="2417"/>
                    <a:pt x="2239" y="2417"/>
                  </a:cubicBezTo>
                  <a:cubicBezTo>
                    <a:pt x="2431" y="2417"/>
                    <a:pt x="2653" y="2477"/>
                    <a:pt x="2890" y="2603"/>
                  </a:cubicBezTo>
                  <a:cubicBezTo>
                    <a:pt x="2908" y="2603"/>
                    <a:pt x="2908" y="2603"/>
                    <a:pt x="2908" y="2620"/>
                  </a:cubicBezTo>
                  <a:lnTo>
                    <a:pt x="2908" y="2376"/>
                  </a:lnTo>
                  <a:cubicBezTo>
                    <a:pt x="2890" y="2376"/>
                    <a:pt x="2890" y="2376"/>
                    <a:pt x="2890" y="2367"/>
                  </a:cubicBezTo>
                  <a:cubicBezTo>
                    <a:pt x="2139" y="1966"/>
                    <a:pt x="1537" y="944"/>
                    <a:pt x="1537" y="149"/>
                  </a:cubicBezTo>
                  <a:lnTo>
                    <a:pt x="1537" y="141"/>
                  </a:lnTo>
                  <a:cubicBezTo>
                    <a:pt x="1450" y="88"/>
                    <a:pt x="1397" y="53"/>
                    <a:pt x="13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44"/>
            <p:cNvSpPr/>
            <p:nvPr/>
          </p:nvSpPr>
          <p:spPr>
            <a:xfrm>
              <a:off x="-2097475" y="2789400"/>
              <a:ext cx="79050" cy="80375"/>
            </a:xfrm>
            <a:custGeom>
              <a:avLst/>
              <a:gdLst/>
              <a:ahLst/>
              <a:cxnLst/>
              <a:rect l="l" t="t" r="r" b="b"/>
              <a:pathLst>
                <a:path w="3162" h="3215" extrusionOk="0">
                  <a:moveTo>
                    <a:pt x="1441" y="1"/>
                  </a:moveTo>
                  <a:lnTo>
                    <a:pt x="1441" y="10"/>
                  </a:lnTo>
                  <a:cubicBezTo>
                    <a:pt x="1441" y="607"/>
                    <a:pt x="1069" y="997"/>
                    <a:pt x="545" y="997"/>
                  </a:cubicBezTo>
                  <a:cubicBezTo>
                    <a:pt x="379" y="997"/>
                    <a:pt x="198" y="958"/>
                    <a:pt x="10" y="874"/>
                  </a:cubicBezTo>
                  <a:cubicBezTo>
                    <a:pt x="1" y="874"/>
                    <a:pt x="1" y="874"/>
                    <a:pt x="1" y="865"/>
                  </a:cubicBezTo>
                  <a:lnTo>
                    <a:pt x="1" y="1101"/>
                  </a:lnTo>
                  <a:cubicBezTo>
                    <a:pt x="10" y="1101"/>
                    <a:pt x="10" y="1101"/>
                    <a:pt x="10" y="1119"/>
                  </a:cubicBezTo>
                  <a:cubicBezTo>
                    <a:pt x="787" y="1450"/>
                    <a:pt x="1441" y="2324"/>
                    <a:pt x="1441" y="3109"/>
                  </a:cubicBezTo>
                  <a:lnTo>
                    <a:pt x="1441" y="3127"/>
                  </a:lnTo>
                  <a:cubicBezTo>
                    <a:pt x="1538" y="3153"/>
                    <a:pt x="1590" y="3179"/>
                    <a:pt x="1686" y="3214"/>
                  </a:cubicBezTo>
                  <a:lnTo>
                    <a:pt x="1686" y="3197"/>
                  </a:lnTo>
                  <a:cubicBezTo>
                    <a:pt x="1686" y="2552"/>
                    <a:pt x="2120" y="2161"/>
                    <a:pt x="2729" y="2161"/>
                  </a:cubicBezTo>
                  <a:cubicBezTo>
                    <a:pt x="2863" y="2161"/>
                    <a:pt x="3005" y="2179"/>
                    <a:pt x="3153" y="2219"/>
                  </a:cubicBezTo>
                  <a:lnTo>
                    <a:pt x="3162" y="2219"/>
                  </a:lnTo>
                  <a:lnTo>
                    <a:pt x="3162" y="1974"/>
                  </a:lnTo>
                  <a:lnTo>
                    <a:pt x="3153" y="1974"/>
                  </a:lnTo>
                  <a:cubicBezTo>
                    <a:pt x="2341" y="1756"/>
                    <a:pt x="1686" y="883"/>
                    <a:pt x="1686" y="97"/>
                  </a:cubicBezTo>
                  <a:lnTo>
                    <a:pt x="1686" y="88"/>
                  </a:lnTo>
                  <a:cubicBezTo>
                    <a:pt x="1590" y="53"/>
                    <a:pt x="1538" y="36"/>
                    <a:pt x="14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44"/>
            <p:cNvSpPr/>
            <p:nvPr/>
          </p:nvSpPr>
          <p:spPr>
            <a:xfrm>
              <a:off x="-1977850" y="2817800"/>
              <a:ext cx="82325" cy="78825"/>
            </a:xfrm>
            <a:custGeom>
              <a:avLst/>
              <a:gdLst/>
              <a:ahLst/>
              <a:cxnLst/>
              <a:rect l="l" t="t" r="r" b="b"/>
              <a:pathLst>
                <a:path w="3293" h="3153" extrusionOk="0">
                  <a:moveTo>
                    <a:pt x="1511" y="0"/>
                  </a:moveTo>
                  <a:lnTo>
                    <a:pt x="1511" y="9"/>
                  </a:lnTo>
                  <a:cubicBezTo>
                    <a:pt x="1511" y="710"/>
                    <a:pt x="969" y="1237"/>
                    <a:pt x="275" y="1237"/>
                  </a:cubicBezTo>
                  <a:cubicBezTo>
                    <a:pt x="191" y="1237"/>
                    <a:pt x="106" y="1230"/>
                    <a:pt x="18" y="1214"/>
                  </a:cubicBezTo>
                  <a:lnTo>
                    <a:pt x="1" y="1214"/>
                  </a:lnTo>
                  <a:lnTo>
                    <a:pt x="1" y="1450"/>
                  </a:lnTo>
                  <a:lnTo>
                    <a:pt x="18" y="1450"/>
                  </a:lnTo>
                  <a:cubicBezTo>
                    <a:pt x="830" y="1607"/>
                    <a:pt x="1511" y="2323"/>
                    <a:pt x="1511" y="3109"/>
                  </a:cubicBezTo>
                  <a:lnTo>
                    <a:pt x="1511" y="3126"/>
                  </a:lnTo>
                  <a:cubicBezTo>
                    <a:pt x="1607" y="3135"/>
                    <a:pt x="1668" y="3143"/>
                    <a:pt x="1773" y="3152"/>
                  </a:cubicBezTo>
                  <a:lnTo>
                    <a:pt x="1773" y="3143"/>
                  </a:lnTo>
                  <a:cubicBezTo>
                    <a:pt x="1773" y="2381"/>
                    <a:pt x="2415" y="1823"/>
                    <a:pt x="3203" y="1823"/>
                  </a:cubicBezTo>
                  <a:cubicBezTo>
                    <a:pt x="3227" y="1823"/>
                    <a:pt x="3251" y="1824"/>
                    <a:pt x="3275" y="1825"/>
                  </a:cubicBezTo>
                  <a:lnTo>
                    <a:pt x="3292" y="1825"/>
                  </a:lnTo>
                  <a:lnTo>
                    <a:pt x="3292" y="1581"/>
                  </a:lnTo>
                  <a:lnTo>
                    <a:pt x="3275" y="1581"/>
                  </a:lnTo>
                  <a:cubicBezTo>
                    <a:pt x="2454" y="1554"/>
                    <a:pt x="1773" y="830"/>
                    <a:pt x="1773" y="44"/>
                  </a:cubicBezTo>
                  <a:lnTo>
                    <a:pt x="1773" y="35"/>
                  </a:lnTo>
                  <a:cubicBezTo>
                    <a:pt x="1677" y="26"/>
                    <a:pt x="1616" y="9"/>
                    <a:pt x="15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44"/>
            <p:cNvSpPr/>
            <p:nvPr/>
          </p:nvSpPr>
          <p:spPr>
            <a:xfrm>
              <a:off x="-1854075" y="2817800"/>
              <a:ext cx="82100" cy="78825"/>
            </a:xfrm>
            <a:custGeom>
              <a:avLst/>
              <a:gdLst/>
              <a:ahLst/>
              <a:cxnLst/>
              <a:rect l="l" t="t" r="r" b="b"/>
              <a:pathLst>
                <a:path w="3284" h="3153" extrusionOk="0">
                  <a:moveTo>
                    <a:pt x="1773" y="0"/>
                  </a:moveTo>
                  <a:cubicBezTo>
                    <a:pt x="1677" y="9"/>
                    <a:pt x="1625" y="26"/>
                    <a:pt x="1511" y="35"/>
                  </a:cubicBezTo>
                  <a:lnTo>
                    <a:pt x="1511" y="44"/>
                  </a:lnTo>
                  <a:cubicBezTo>
                    <a:pt x="1511" y="830"/>
                    <a:pt x="839" y="1554"/>
                    <a:pt x="9" y="1581"/>
                  </a:cubicBezTo>
                  <a:lnTo>
                    <a:pt x="0" y="1581"/>
                  </a:lnTo>
                  <a:lnTo>
                    <a:pt x="0" y="1825"/>
                  </a:lnTo>
                  <a:lnTo>
                    <a:pt x="9" y="1825"/>
                  </a:lnTo>
                  <a:cubicBezTo>
                    <a:pt x="33" y="1824"/>
                    <a:pt x="58" y="1823"/>
                    <a:pt x="82" y="1823"/>
                  </a:cubicBezTo>
                  <a:cubicBezTo>
                    <a:pt x="877" y="1823"/>
                    <a:pt x="1511" y="2381"/>
                    <a:pt x="1511" y="3143"/>
                  </a:cubicBezTo>
                  <a:lnTo>
                    <a:pt x="1511" y="3152"/>
                  </a:lnTo>
                  <a:cubicBezTo>
                    <a:pt x="1616" y="3143"/>
                    <a:pt x="1668" y="3135"/>
                    <a:pt x="1773" y="3117"/>
                  </a:cubicBezTo>
                  <a:lnTo>
                    <a:pt x="1773" y="3109"/>
                  </a:lnTo>
                  <a:cubicBezTo>
                    <a:pt x="1773" y="2323"/>
                    <a:pt x="2454" y="1607"/>
                    <a:pt x="3275" y="1450"/>
                  </a:cubicBezTo>
                  <a:lnTo>
                    <a:pt x="3284" y="1450"/>
                  </a:lnTo>
                  <a:lnTo>
                    <a:pt x="3284" y="1214"/>
                  </a:lnTo>
                  <a:lnTo>
                    <a:pt x="3275" y="1214"/>
                  </a:lnTo>
                  <a:cubicBezTo>
                    <a:pt x="3186" y="1230"/>
                    <a:pt x="3100" y="1237"/>
                    <a:pt x="3015" y="1237"/>
                  </a:cubicBezTo>
                  <a:cubicBezTo>
                    <a:pt x="2315" y="1237"/>
                    <a:pt x="1773" y="710"/>
                    <a:pt x="1773" y="9"/>
                  </a:cubicBezTo>
                  <a:lnTo>
                    <a:pt x="17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44"/>
            <p:cNvSpPr/>
            <p:nvPr/>
          </p:nvSpPr>
          <p:spPr>
            <a:xfrm>
              <a:off x="-1731625" y="2789625"/>
              <a:ext cx="79050" cy="80350"/>
            </a:xfrm>
            <a:custGeom>
              <a:avLst/>
              <a:gdLst/>
              <a:ahLst/>
              <a:cxnLst/>
              <a:rect l="l" t="t" r="r" b="b"/>
              <a:pathLst>
                <a:path w="3162" h="3214" extrusionOk="0">
                  <a:moveTo>
                    <a:pt x="1721" y="1"/>
                  </a:moveTo>
                  <a:cubicBezTo>
                    <a:pt x="1625" y="36"/>
                    <a:pt x="1573" y="62"/>
                    <a:pt x="1476" y="88"/>
                  </a:cubicBezTo>
                  <a:lnTo>
                    <a:pt x="1476" y="97"/>
                  </a:lnTo>
                  <a:cubicBezTo>
                    <a:pt x="1476" y="883"/>
                    <a:pt x="830" y="1756"/>
                    <a:pt x="10" y="1974"/>
                  </a:cubicBezTo>
                  <a:lnTo>
                    <a:pt x="1" y="1974"/>
                  </a:lnTo>
                  <a:lnTo>
                    <a:pt x="1" y="2219"/>
                  </a:lnTo>
                  <a:lnTo>
                    <a:pt x="10" y="2219"/>
                  </a:lnTo>
                  <a:cubicBezTo>
                    <a:pt x="156" y="2179"/>
                    <a:pt x="297" y="2160"/>
                    <a:pt x="430" y="2160"/>
                  </a:cubicBezTo>
                  <a:cubicBezTo>
                    <a:pt x="1036" y="2160"/>
                    <a:pt x="1476" y="2552"/>
                    <a:pt x="1476" y="3196"/>
                  </a:cubicBezTo>
                  <a:lnTo>
                    <a:pt x="1476" y="3214"/>
                  </a:lnTo>
                  <a:cubicBezTo>
                    <a:pt x="1573" y="3179"/>
                    <a:pt x="1625" y="3153"/>
                    <a:pt x="1721" y="3127"/>
                  </a:cubicBezTo>
                  <a:lnTo>
                    <a:pt x="1721" y="3118"/>
                  </a:lnTo>
                  <a:cubicBezTo>
                    <a:pt x="1721" y="2323"/>
                    <a:pt x="2367" y="1450"/>
                    <a:pt x="3153" y="1118"/>
                  </a:cubicBezTo>
                  <a:cubicBezTo>
                    <a:pt x="3162" y="1118"/>
                    <a:pt x="3162" y="1118"/>
                    <a:pt x="3162" y="1110"/>
                  </a:cubicBezTo>
                  <a:lnTo>
                    <a:pt x="3162" y="865"/>
                  </a:lnTo>
                  <a:cubicBezTo>
                    <a:pt x="3153" y="865"/>
                    <a:pt x="3153" y="865"/>
                    <a:pt x="3153" y="874"/>
                  </a:cubicBezTo>
                  <a:cubicBezTo>
                    <a:pt x="2967" y="955"/>
                    <a:pt x="2789" y="993"/>
                    <a:pt x="2624" y="993"/>
                  </a:cubicBezTo>
                  <a:cubicBezTo>
                    <a:pt x="2100" y="993"/>
                    <a:pt x="1721" y="608"/>
                    <a:pt x="1721" y="9"/>
                  </a:cubicBezTo>
                  <a:lnTo>
                    <a:pt x="17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44"/>
            <p:cNvSpPr/>
            <p:nvPr/>
          </p:nvSpPr>
          <p:spPr>
            <a:xfrm>
              <a:off x="-3080850" y="2762775"/>
              <a:ext cx="7650" cy="7675"/>
            </a:xfrm>
            <a:custGeom>
              <a:avLst/>
              <a:gdLst/>
              <a:ahLst/>
              <a:cxnLst/>
              <a:rect l="l" t="t" r="r" b="b"/>
              <a:pathLst>
                <a:path w="306" h="307" extrusionOk="0">
                  <a:moveTo>
                    <a:pt x="149" y="1"/>
                  </a:moveTo>
                  <a:cubicBezTo>
                    <a:pt x="61" y="1"/>
                    <a:pt x="0" y="62"/>
                    <a:pt x="0" y="149"/>
                  </a:cubicBezTo>
                  <a:cubicBezTo>
                    <a:pt x="0" y="236"/>
                    <a:pt x="61" y="306"/>
                    <a:pt x="149" y="306"/>
                  </a:cubicBezTo>
                  <a:cubicBezTo>
                    <a:pt x="236" y="306"/>
                    <a:pt x="306" y="236"/>
                    <a:pt x="306" y="149"/>
                  </a:cubicBezTo>
                  <a:cubicBezTo>
                    <a:pt x="306" y="62"/>
                    <a:pt x="227" y="1"/>
                    <a:pt x="149" y="1"/>
                  </a:cubicBezTo>
                  <a:close/>
                </a:path>
              </a:pathLst>
            </a:custGeom>
            <a:solidFill>
              <a:srgbClr val="97DD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44"/>
            <p:cNvSpPr/>
            <p:nvPr/>
          </p:nvSpPr>
          <p:spPr>
            <a:xfrm>
              <a:off x="-2926300" y="3325100"/>
              <a:ext cx="40825" cy="26225"/>
            </a:xfrm>
            <a:custGeom>
              <a:avLst/>
              <a:gdLst/>
              <a:ahLst/>
              <a:cxnLst/>
              <a:rect l="l" t="t" r="r" b="b"/>
              <a:pathLst>
                <a:path w="1633" h="1049" extrusionOk="0">
                  <a:moveTo>
                    <a:pt x="830" y="0"/>
                  </a:moveTo>
                  <a:cubicBezTo>
                    <a:pt x="646" y="402"/>
                    <a:pt x="349" y="760"/>
                    <a:pt x="0" y="1048"/>
                  </a:cubicBezTo>
                  <a:cubicBezTo>
                    <a:pt x="424" y="980"/>
                    <a:pt x="847" y="944"/>
                    <a:pt x="1275" y="944"/>
                  </a:cubicBezTo>
                  <a:cubicBezTo>
                    <a:pt x="1394" y="944"/>
                    <a:pt x="1513" y="946"/>
                    <a:pt x="1633" y="952"/>
                  </a:cubicBezTo>
                  <a:cubicBezTo>
                    <a:pt x="1301" y="690"/>
                    <a:pt x="1039" y="358"/>
                    <a:pt x="8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44"/>
            <p:cNvSpPr/>
            <p:nvPr/>
          </p:nvSpPr>
          <p:spPr>
            <a:xfrm>
              <a:off x="-2817825" y="3309600"/>
              <a:ext cx="42150" cy="29925"/>
            </a:xfrm>
            <a:custGeom>
              <a:avLst/>
              <a:gdLst/>
              <a:ahLst/>
              <a:cxnLst/>
              <a:rect l="l" t="t" r="r" b="b"/>
              <a:pathLst>
                <a:path w="1686" h="1197" extrusionOk="0">
                  <a:moveTo>
                    <a:pt x="664" y="0"/>
                  </a:moveTo>
                  <a:cubicBezTo>
                    <a:pt x="507" y="420"/>
                    <a:pt x="280" y="839"/>
                    <a:pt x="1" y="1197"/>
                  </a:cubicBezTo>
                  <a:cubicBezTo>
                    <a:pt x="551" y="1066"/>
                    <a:pt x="1118" y="935"/>
                    <a:pt x="1686" y="804"/>
                  </a:cubicBezTo>
                  <a:cubicBezTo>
                    <a:pt x="1284" y="620"/>
                    <a:pt x="935" y="350"/>
                    <a:pt x="664" y="0"/>
                  </a:cubicBezTo>
                  <a:close/>
                </a:path>
              </a:pathLst>
            </a:custGeom>
            <a:solidFill>
              <a:srgbClr val="39AA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44"/>
            <p:cNvSpPr/>
            <p:nvPr/>
          </p:nvSpPr>
          <p:spPr>
            <a:xfrm>
              <a:off x="-2709325" y="3271625"/>
              <a:ext cx="42575" cy="36025"/>
            </a:xfrm>
            <a:custGeom>
              <a:avLst/>
              <a:gdLst/>
              <a:ahLst/>
              <a:cxnLst/>
              <a:rect l="l" t="t" r="r" b="b"/>
              <a:pathLst>
                <a:path w="1703" h="1441" extrusionOk="0">
                  <a:moveTo>
                    <a:pt x="707" y="0"/>
                  </a:moveTo>
                  <a:cubicBezTo>
                    <a:pt x="603" y="524"/>
                    <a:pt x="358" y="1022"/>
                    <a:pt x="0" y="1441"/>
                  </a:cubicBezTo>
                  <a:cubicBezTo>
                    <a:pt x="655" y="1214"/>
                    <a:pt x="1039" y="821"/>
                    <a:pt x="1703" y="655"/>
                  </a:cubicBezTo>
                  <a:cubicBezTo>
                    <a:pt x="1380" y="437"/>
                    <a:pt x="1039" y="218"/>
                    <a:pt x="707" y="0"/>
                  </a:cubicBezTo>
                  <a:close/>
                </a:path>
              </a:pathLst>
            </a:custGeom>
            <a:solidFill>
              <a:srgbClr val="39AA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44"/>
            <p:cNvSpPr/>
            <p:nvPr/>
          </p:nvSpPr>
          <p:spPr>
            <a:xfrm>
              <a:off x="-2362900" y="3367675"/>
              <a:ext cx="592450" cy="325700"/>
            </a:xfrm>
            <a:custGeom>
              <a:avLst/>
              <a:gdLst/>
              <a:ahLst/>
              <a:cxnLst/>
              <a:rect l="l" t="t" r="r" b="b"/>
              <a:pathLst>
                <a:path w="23698" h="13028" extrusionOk="0">
                  <a:moveTo>
                    <a:pt x="11849" y="0"/>
                  </a:moveTo>
                  <a:cubicBezTo>
                    <a:pt x="5300" y="0"/>
                    <a:pt x="0" y="2916"/>
                    <a:pt x="0" y="6514"/>
                  </a:cubicBezTo>
                  <a:cubicBezTo>
                    <a:pt x="0" y="10111"/>
                    <a:pt x="5300" y="13028"/>
                    <a:pt x="11849" y="13028"/>
                  </a:cubicBezTo>
                  <a:cubicBezTo>
                    <a:pt x="18398" y="13028"/>
                    <a:pt x="23698" y="10111"/>
                    <a:pt x="23698" y="6514"/>
                  </a:cubicBezTo>
                  <a:cubicBezTo>
                    <a:pt x="23698" y="2916"/>
                    <a:pt x="18398" y="0"/>
                    <a:pt x="118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44"/>
            <p:cNvSpPr/>
            <p:nvPr/>
          </p:nvSpPr>
          <p:spPr>
            <a:xfrm>
              <a:off x="-2431025" y="3032800"/>
              <a:ext cx="728675" cy="642900"/>
            </a:xfrm>
            <a:custGeom>
              <a:avLst/>
              <a:gdLst/>
              <a:ahLst/>
              <a:cxnLst/>
              <a:rect l="l" t="t" r="r" b="b"/>
              <a:pathLst>
                <a:path w="29147" h="25716" extrusionOk="0">
                  <a:moveTo>
                    <a:pt x="14574" y="1"/>
                  </a:moveTo>
                  <a:cubicBezTo>
                    <a:pt x="6523" y="1"/>
                    <a:pt x="1" y="5755"/>
                    <a:pt x="1" y="12862"/>
                  </a:cubicBezTo>
                  <a:cubicBezTo>
                    <a:pt x="1" y="19961"/>
                    <a:pt x="6523" y="25715"/>
                    <a:pt x="14574" y="25715"/>
                  </a:cubicBezTo>
                  <a:cubicBezTo>
                    <a:pt x="22624" y="25715"/>
                    <a:pt x="29147" y="19961"/>
                    <a:pt x="29147" y="12862"/>
                  </a:cubicBezTo>
                  <a:cubicBezTo>
                    <a:pt x="29147" y="5755"/>
                    <a:pt x="22624" y="1"/>
                    <a:pt x="14574" y="1"/>
                  </a:cubicBezTo>
                  <a:close/>
                </a:path>
              </a:pathLst>
            </a:custGeom>
            <a:solidFill>
              <a:srgbClr val="FD9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44"/>
            <p:cNvSpPr/>
            <p:nvPr/>
          </p:nvSpPr>
          <p:spPr>
            <a:xfrm>
              <a:off x="-2228875" y="3032800"/>
              <a:ext cx="526525" cy="642900"/>
            </a:xfrm>
            <a:custGeom>
              <a:avLst/>
              <a:gdLst/>
              <a:ahLst/>
              <a:cxnLst/>
              <a:rect l="l" t="t" r="r" b="b"/>
              <a:pathLst>
                <a:path w="21061" h="25716" extrusionOk="0">
                  <a:moveTo>
                    <a:pt x="6488" y="1"/>
                  </a:moveTo>
                  <a:cubicBezTo>
                    <a:pt x="5702" y="1"/>
                    <a:pt x="4934" y="53"/>
                    <a:pt x="4192" y="167"/>
                  </a:cubicBezTo>
                  <a:cubicBezTo>
                    <a:pt x="2175" y="3694"/>
                    <a:pt x="1005" y="8549"/>
                    <a:pt x="550" y="13404"/>
                  </a:cubicBezTo>
                  <a:cubicBezTo>
                    <a:pt x="201" y="16966"/>
                    <a:pt x="0" y="20730"/>
                    <a:pt x="105" y="24414"/>
                  </a:cubicBezTo>
                  <a:cubicBezTo>
                    <a:pt x="2035" y="25244"/>
                    <a:pt x="4192" y="25715"/>
                    <a:pt x="6488" y="25715"/>
                  </a:cubicBezTo>
                  <a:cubicBezTo>
                    <a:pt x="14530" y="25715"/>
                    <a:pt x="21061" y="19961"/>
                    <a:pt x="21061" y="12862"/>
                  </a:cubicBezTo>
                  <a:cubicBezTo>
                    <a:pt x="21061" y="5755"/>
                    <a:pt x="14530" y="1"/>
                    <a:pt x="6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44"/>
            <p:cNvSpPr/>
            <p:nvPr/>
          </p:nvSpPr>
          <p:spPr>
            <a:xfrm>
              <a:off x="-2030675" y="3034550"/>
              <a:ext cx="328325" cy="567800"/>
            </a:xfrm>
            <a:custGeom>
              <a:avLst/>
              <a:gdLst/>
              <a:ahLst/>
              <a:cxnLst/>
              <a:rect l="l" t="t" r="r" b="b"/>
              <a:pathLst>
                <a:path w="13133" h="22712" extrusionOk="0">
                  <a:moveTo>
                    <a:pt x="1" y="1"/>
                  </a:moveTo>
                  <a:lnTo>
                    <a:pt x="1" y="1"/>
                  </a:lnTo>
                  <a:cubicBezTo>
                    <a:pt x="4689" y="4855"/>
                    <a:pt x="8182" y="13316"/>
                    <a:pt x="7868" y="21969"/>
                  </a:cubicBezTo>
                  <a:cubicBezTo>
                    <a:pt x="7859" y="22214"/>
                    <a:pt x="7850" y="22467"/>
                    <a:pt x="7833" y="22712"/>
                  </a:cubicBezTo>
                  <a:cubicBezTo>
                    <a:pt x="11064" y="20354"/>
                    <a:pt x="13133" y="16783"/>
                    <a:pt x="13133" y="12792"/>
                  </a:cubicBezTo>
                  <a:cubicBezTo>
                    <a:pt x="13133" y="6113"/>
                    <a:pt x="7370" y="629"/>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44"/>
            <p:cNvSpPr/>
            <p:nvPr/>
          </p:nvSpPr>
          <p:spPr>
            <a:xfrm>
              <a:off x="-2430800" y="3261575"/>
              <a:ext cx="728450" cy="297125"/>
            </a:xfrm>
            <a:custGeom>
              <a:avLst/>
              <a:gdLst/>
              <a:ahLst/>
              <a:cxnLst/>
              <a:rect l="l" t="t" r="r" b="b"/>
              <a:pathLst>
                <a:path w="29138" h="11885" extrusionOk="0">
                  <a:moveTo>
                    <a:pt x="612" y="0"/>
                  </a:moveTo>
                  <a:cubicBezTo>
                    <a:pt x="210" y="1162"/>
                    <a:pt x="1" y="2410"/>
                    <a:pt x="1" y="3694"/>
                  </a:cubicBezTo>
                  <a:cubicBezTo>
                    <a:pt x="1" y="5108"/>
                    <a:pt x="271" y="6462"/>
                    <a:pt x="734" y="7728"/>
                  </a:cubicBezTo>
                  <a:cubicBezTo>
                    <a:pt x="4127" y="10985"/>
                    <a:pt x="9059" y="11885"/>
                    <a:pt x="13812" y="11885"/>
                  </a:cubicBezTo>
                  <a:cubicBezTo>
                    <a:pt x="15456" y="11885"/>
                    <a:pt x="17078" y="11777"/>
                    <a:pt x="18608" y="11622"/>
                  </a:cubicBezTo>
                  <a:cubicBezTo>
                    <a:pt x="21952" y="11378"/>
                    <a:pt x="25226" y="10243"/>
                    <a:pt x="28108" y="8435"/>
                  </a:cubicBezTo>
                  <a:cubicBezTo>
                    <a:pt x="28762" y="6968"/>
                    <a:pt x="29138" y="5370"/>
                    <a:pt x="29138" y="3694"/>
                  </a:cubicBezTo>
                  <a:cubicBezTo>
                    <a:pt x="29138" y="2664"/>
                    <a:pt x="28989" y="1642"/>
                    <a:pt x="28719" y="673"/>
                  </a:cubicBezTo>
                  <a:cubicBezTo>
                    <a:pt x="24415" y="3249"/>
                    <a:pt x="19284" y="4497"/>
                    <a:pt x="14095" y="4497"/>
                  </a:cubicBezTo>
                  <a:cubicBezTo>
                    <a:pt x="12230" y="4497"/>
                    <a:pt x="10358" y="4336"/>
                    <a:pt x="8514" y="4017"/>
                  </a:cubicBezTo>
                  <a:cubicBezTo>
                    <a:pt x="5449" y="3467"/>
                    <a:pt x="2821" y="2061"/>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44"/>
            <p:cNvSpPr/>
            <p:nvPr/>
          </p:nvSpPr>
          <p:spPr>
            <a:xfrm>
              <a:off x="-2431025" y="2905325"/>
              <a:ext cx="728675" cy="400575"/>
            </a:xfrm>
            <a:custGeom>
              <a:avLst/>
              <a:gdLst/>
              <a:ahLst/>
              <a:cxnLst/>
              <a:rect l="l" t="t" r="r" b="b"/>
              <a:pathLst>
                <a:path w="29147" h="16023" extrusionOk="0">
                  <a:moveTo>
                    <a:pt x="14574" y="0"/>
                  </a:moveTo>
                  <a:cubicBezTo>
                    <a:pt x="6523" y="0"/>
                    <a:pt x="1" y="3589"/>
                    <a:pt x="1" y="8016"/>
                  </a:cubicBezTo>
                  <a:cubicBezTo>
                    <a:pt x="1" y="12434"/>
                    <a:pt x="6523" y="16023"/>
                    <a:pt x="14574" y="16023"/>
                  </a:cubicBezTo>
                  <a:cubicBezTo>
                    <a:pt x="22624" y="16023"/>
                    <a:pt x="29147" y="12434"/>
                    <a:pt x="29147" y="8016"/>
                  </a:cubicBezTo>
                  <a:cubicBezTo>
                    <a:pt x="29147" y="3589"/>
                    <a:pt x="22624" y="0"/>
                    <a:pt x="145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44"/>
            <p:cNvSpPr/>
            <p:nvPr/>
          </p:nvSpPr>
          <p:spPr>
            <a:xfrm>
              <a:off x="-2405250" y="2905325"/>
              <a:ext cx="677150" cy="372875"/>
            </a:xfrm>
            <a:custGeom>
              <a:avLst/>
              <a:gdLst/>
              <a:ahLst/>
              <a:cxnLst/>
              <a:rect l="l" t="t" r="r" b="b"/>
              <a:pathLst>
                <a:path w="27086" h="14915" extrusionOk="0">
                  <a:moveTo>
                    <a:pt x="13543" y="0"/>
                  </a:moveTo>
                  <a:cubicBezTo>
                    <a:pt x="6060" y="0"/>
                    <a:pt x="0" y="3336"/>
                    <a:pt x="0" y="7457"/>
                  </a:cubicBezTo>
                  <a:cubicBezTo>
                    <a:pt x="0" y="11579"/>
                    <a:pt x="6060" y="14914"/>
                    <a:pt x="13543" y="14914"/>
                  </a:cubicBezTo>
                  <a:cubicBezTo>
                    <a:pt x="21026" y="14914"/>
                    <a:pt x="27086" y="11579"/>
                    <a:pt x="27086" y="7457"/>
                  </a:cubicBezTo>
                  <a:cubicBezTo>
                    <a:pt x="27086" y="3336"/>
                    <a:pt x="21026" y="0"/>
                    <a:pt x="135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44"/>
            <p:cNvSpPr/>
            <p:nvPr/>
          </p:nvSpPr>
          <p:spPr>
            <a:xfrm>
              <a:off x="-2386700" y="2925850"/>
              <a:ext cx="640050" cy="352125"/>
            </a:xfrm>
            <a:custGeom>
              <a:avLst/>
              <a:gdLst/>
              <a:ahLst/>
              <a:cxnLst/>
              <a:rect l="l" t="t" r="r" b="b"/>
              <a:pathLst>
                <a:path w="25602" h="14085" extrusionOk="0">
                  <a:moveTo>
                    <a:pt x="12801" y="0"/>
                  </a:moveTo>
                  <a:cubicBezTo>
                    <a:pt x="5728" y="0"/>
                    <a:pt x="0" y="3152"/>
                    <a:pt x="0" y="7038"/>
                  </a:cubicBezTo>
                  <a:cubicBezTo>
                    <a:pt x="0" y="10932"/>
                    <a:pt x="5728" y="14084"/>
                    <a:pt x="12801" y="14084"/>
                  </a:cubicBezTo>
                  <a:cubicBezTo>
                    <a:pt x="19873" y="14084"/>
                    <a:pt x="25601" y="10932"/>
                    <a:pt x="25601" y="7038"/>
                  </a:cubicBezTo>
                  <a:cubicBezTo>
                    <a:pt x="25601" y="3152"/>
                    <a:pt x="19873" y="0"/>
                    <a:pt x="128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44"/>
            <p:cNvSpPr/>
            <p:nvPr/>
          </p:nvSpPr>
          <p:spPr>
            <a:xfrm>
              <a:off x="-2357025" y="2958575"/>
              <a:ext cx="580675" cy="319400"/>
            </a:xfrm>
            <a:custGeom>
              <a:avLst/>
              <a:gdLst/>
              <a:ahLst/>
              <a:cxnLst/>
              <a:rect l="l" t="t" r="r" b="b"/>
              <a:pathLst>
                <a:path w="23227" h="12776" extrusionOk="0">
                  <a:moveTo>
                    <a:pt x="11614" y="1"/>
                  </a:moveTo>
                  <a:cubicBezTo>
                    <a:pt x="5196" y="1"/>
                    <a:pt x="1" y="2856"/>
                    <a:pt x="1" y="6384"/>
                  </a:cubicBezTo>
                  <a:cubicBezTo>
                    <a:pt x="1" y="9911"/>
                    <a:pt x="5196" y="12775"/>
                    <a:pt x="11614" y="12775"/>
                  </a:cubicBezTo>
                  <a:cubicBezTo>
                    <a:pt x="18032" y="12775"/>
                    <a:pt x="23227" y="9911"/>
                    <a:pt x="23227" y="6384"/>
                  </a:cubicBezTo>
                  <a:cubicBezTo>
                    <a:pt x="23227" y="2856"/>
                    <a:pt x="18032" y="1"/>
                    <a:pt x="11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44"/>
            <p:cNvSpPr/>
            <p:nvPr/>
          </p:nvSpPr>
          <p:spPr>
            <a:xfrm>
              <a:off x="-2342600" y="2892875"/>
              <a:ext cx="540950" cy="363925"/>
            </a:xfrm>
            <a:custGeom>
              <a:avLst/>
              <a:gdLst/>
              <a:ahLst/>
              <a:cxnLst/>
              <a:rect l="l" t="t" r="r" b="b"/>
              <a:pathLst>
                <a:path w="21638" h="14557" extrusionOk="0">
                  <a:moveTo>
                    <a:pt x="10766" y="1"/>
                  </a:moveTo>
                  <a:cubicBezTo>
                    <a:pt x="4785" y="1"/>
                    <a:pt x="0" y="4166"/>
                    <a:pt x="0" y="7868"/>
                  </a:cubicBezTo>
                  <a:cubicBezTo>
                    <a:pt x="0" y="11561"/>
                    <a:pt x="4846" y="14556"/>
                    <a:pt x="10819" y="14556"/>
                  </a:cubicBezTo>
                  <a:cubicBezTo>
                    <a:pt x="16791" y="14556"/>
                    <a:pt x="21637" y="11570"/>
                    <a:pt x="21637" y="7868"/>
                  </a:cubicBezTo>
                  <a:cubicBezTo>
                    <a:pt x="21637" y="4166"/>
                    <a:pt x="16730" y="1"/>
                    <a:pt x="107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44"/>
            <p:cNvSpPr/>
            <p:nvPr/>
          </p:nvSpPr>
          <p:spPr>
            <a:xfrm>
              <a:off x="-2030900" y="2895500"/>
              <a:ext cx="229250" cy="270700"/>
            </a:xfrm>
            <a:custGeom>
              <a:avLst/>
              <a:gdLst/>
              <a:ahLst/>
              <a:cxnLst/>
              <a:rect l="l" t="t" r="r" b="b"/>
              <a:pathLst>
                <a:path w="9170" h="10828" extrusionOk="0">
                  <a:moveTo>
                    <a:pt x="1" y="1"/>
                  </a:moveTo>
                  <a:lnTo>
                    <a:pt x="1" y="1"/>
                  </a:lnTo>
                  <a:cubicBezTo>
                    <a:pt x="2551" y="1302"/>
                    <a:pt x="5511" y="2157"/>
                    <a:pt x="4611" y="4995"/>
                  </a:cubicBezTo>
                  <a:cubicBezTo>
                    <a:pt x="4384" y="5886"/>
                    <a:pt x="2594" y="6785"/>
                    <a:pt x="3275" y="7903"/>
                  </a:cubicBezTo>
                  <a:cubicBezTo>
                    <a:pt x="4262" y="9562"/>
                    <a:pt x="6506" y="9867"/>
                    <a:pt x="7955" y="10828"/>
                  </a:cubicBezTo>
                  <a:cubicBezTo>
                    <a:pt x="8715" y="9911"/>
                    <a:pt x="9152" y="8863"/>
                    <a:pt x="9152" y="7763"/>
                  </a:cubicBezTo>
                  <a:cubicBezTo>
                    <a:pt x="9169" y="4427"/>
                    <a:pt x="5170" y="699"/>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44"/>
            <p:cNvSpPr/>
            <p:nvPr/>
          </p:nvSpPr>
          <p:spPr>
            <a:xfrm>
              <a:off x="-2229525" y="2989375"/>
              <a:ext cx="8100" cy="8300"/>
            </a:xfrm>
            <a:custGeom>
              <a:avLst/>
              <a:gdLst/>
              <a:ahLst/>
              <a:cxnLst/>
              <a:rect l="l" t="t" r="r" b="b"/>
              <a:pathLst>
                <a:path w="324" h="332" extrusionOk="0">
                  <a:moveTo>
                    <a:pt x="157" y="0"/>
                  </a:moveTo>
                  <a:cubicBezTo>
                    <a:pt x="70" y="0"/>
                    <a:pt x="0" y="79"/>
                    <a:pt x="0" y="166"/>
                  </a:cubicBezTo>
                  <a:cubicBezTo>
                    <a:pt x="0" y="253"/>
                    <a:pt x="61" y="332"/>
                    <a:pt x="157" y="332"/>
                  </a:cubicBezTo>
                  <a:cubicBezTo>
                    <a:pt x="245" y="332"/>
                    <a:pt x="323" y="262"/>
                    <a:pt x="323" y="166"/>
                  </a:cubicBezTo>
                  <a:cubicBezTo>
                    <a:pt x="323" y="79"/>
                    <a:pt x="245" y="0"/>
                    <a:pt x="157"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44"/>
            <p:cNvSpPr/>
            <p:nvPr/>
          </p:nvSpPr>
          <p:spPr>
            <a:xfrm>
              <a:off x="-2174525" y="2930425"/>
              <a:ext cx="7675" cy="7675"/>
            </a:xfrm>
            <a:custGeom>
              <a:avLst/>
              <a:gdLst/>
              <a:ahLst/>
              <a:cxnLst/>
              <a:rect l="l" t="t" r="r" b="b"/>
              <a:pathLst>
                <a:path w="307" h="307" extrusionOk="0">
                  <a:moveTo>
                    <a:pt x="158" y="1"/>
                  </a:moveTo>
                  <a:cubicBezTo>
                    <a:pt x="70" y="1"/>
                    <a:pt x="1" y="70"/>
                    <a:pt x="1" y="158"/>
                  </a:cubicBezTo>
                  <a:cubicBezTo>
                    <a:pt x="1" y="245"/>
                    <a:pt x="70" y="306"/>
                    <a:pt x="158" y="306"/>
                  </a:cubicBezTo>
                  <a:cubicBezTo>
                    <a:pt x="245" y="306"/>
                    <a:pt x="306" y="245"/>
                    <a:pt x="306" y="158"/>
                  </a:cubicBezTo>
                  <a:cubicBezTo>
                    <a:pt x="306" y="79"/>
                    <a:pt x="245" y="1"/>
                    <a:pt x="158"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15" name="Google Shape;3015;p44"/>
            <p:cNvGrpSpPr/>
            <p:nvPr/>
          </p:nvGrpSpPr>
          <p:grpSpPr>
            <a:xfrm>
              <a:off x="-2307900" y="2898125"/>
              <a:ext cx="321775" cy="295150"/>
              <a:chOff x="-2307900" y="2898125"/>
              <a:chExt cx="321775" cy="295150"/>
            </a:xfrm>
          </p:grpSpPr>
          <p:sp>
            <p:nvSpPr>
              <p:cNvPr id="3016" name="Google Shape;3016;p44"/>
              <p:cNvSpPr/>
              <p:nvPr/>
            </p:nvSpPr>
            <p:spPr>
              <a:xfrm>
                <a:off x="-2255075" y="2970600"/>
                <a:ext cx="15300" cy="15300"/>
              </a:xfrm>
              <a:custGeom>
                <a:avLst/>
                <a:gdLst/>
                <a:ahLst/>
                <a:cxnLst/>
                <a:rect l="l" t="t" r="r" b="b"/>
                <a:pathLst>
                  <a:path w="612" h="612" extrusionOk="0">
                    <a:moveTo>
                      <a:pt x="306" y="0"/>
                    </a:moveTo>
                    <a:cubicBezTo>
                      <a:pt x="149" y="0"/>
                      <a:pt x="1" y="131"/>
                      <a:pt x="1" y="306"/>
                    </a:cubicBezTo>
                    <a:cubicBezTo>
                      <a:pt x="1" y="472"/>
                      <a:pt x="132" y="611"/>
                      <a:pt x="306" y="611"/>
                    </a:cubicBezTo>
                    <a:cubicBezTo>
                      <a:pt x="472" y="611"/>
                      <a:pt x="612" y="480"/>
                      <a:pt x="612" y="306"/>
                    </a:cubicBezTo>
                    <a:cubicBezTo>
                      <a:pt x="612" y="131"/>
                      <a:pt x="481" y="0"/>
                      <a:pt x="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17" name="Google Shape;3017;p44"/>
              <p:cNvGrpSpPr/>
              <p:nvPr/>
            </p:nvGrpSpPr>
            <p:grpSpPr>
              <a:xfrm>
                <a:off x="-2307900" y="2898125"/>
                <a:ext cx="321775" cy="295150"/>
                <a:chOff x="-2307900" y="2898125"/>
                <a:chExt cx="321775" cy="295150"/>
              </a:xfrm>
            </p:grpSpPr>
            <p:sp>
              <p:nvSpPr>
                <p:cNvPr id="3018" name="Google Shape;3018;p44"/>
                <p:cNvSpPr/>
                <p:nvPr/>
              </p:nvSpPr>
              <p:spPr>
                <a:xfrm>
                  <a:off x="-2267525" y="3041325"/>
                  <a:ext cx="17500" cy="17475"/>
                </a:xfrm>
                <a:custGeom>
                  <a:avLst/>
                  <a:gdLst/>
                  <a:ahLst/>
                  <a:cxnLst/>
                  <a:rect l="l" t="t" r="r" b="b"/>
                  <a:pathLst>
                    <a:path w="700" h="699" extrusionOk="0">
                      <a:moveTo>
                        <a:pt x="350" y="0"/>
                      </a:moveTo>
                      <a:cubicBezTo>
                        <a:pt x="149" y="0"/>
                        <a:pt x="1" y="149"/>
                        <a:pt x="1" y="350"/>
                      </a:cubicBezTo>
                      <a:cubicBezTo>
                        <a:pt x="1" y="542"/>
                        <a:pt x="149" y="699"/>
                        <a:pt x="350" y="699"/>
                      </a:cubicBezTo>
                      <a:cubicBezTo>
                        <a:pt x="542" y="699"/>
                        <a:pt x="699" y="542"/>
                        <a:pt x="699" y="350"/>
                      </a:cubicBezTo>
                      <a:cubicBezTo>
                        <a:pt x="699" y="149"/>
                        <a:pt x="542" y="0"/>
                        <a:pt x="3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44"/>
                <p:cNvSpPr/>
                <p:nvPr/>
              </p:nvSpPr>
              <p:spPr>
                <a:xfrm>
                  <a:off x="-2248750" y="3014475"/>
                  <a:ext cx="14875" cy="14875"/>
                </a:xfrm>
                <a:custGeom>
                  <a:avLst/>
                  <a:gdLst/>
                  <a:ahLst/>
                  <a:cxnLst/>
                  <a:rect l="l" t="t" r="r" b="b"/>
                  <a:pathLst>
                    <a:path w="595" h="595" extrusionOk="0">
                      <a:moveTo>
                        <a:pt x="298" y="0"/>
                      </a:moveTo>
                      <a:cubicBezTo>
                        <a:pt x="132" y="0"/>
                        <a:pt x="1" y="131"/>
                        <a:pt x="1" y="297"/>
                      </a:cubicBezTo>
                      <a:cubicBezTo>
                        <a:pt x="1" y="463"/>
                        <a:pt x="132" y="594"/>
                        <a:pt x="298" y="594"/>
                      </a:cubicBezTo>
                      <a:cubicBezTo>
                        <a:pt x="464" y="594"/>
                        <a:pt x="595" y="463"/>
                        <a:pt x="595" y="297"/>
                      </a:cubicBezTo>
                      <a:cubicBezTo>
                        <a:pt x="595" y="131"/>
                        <a:pt x="464" y="0"/>
                        <a:pt x="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44"/>
                <p:cNvSpPr/>
                <p:nvPr/>
              </p:nvSpPr>
              <p:spPr>
                <a:xfrm>
                  <a:off x="-2213600" y="2962725"/>
                  <a:ext cx="7675" cy="7675"/>
                </a:xfrm>
                <a:custGeom>
                  <a:avLst/>
                  <a:gdLst/>
                  <a:ahLst/>
                  <a:cxnLst/>
                  <a:rect l="l" t="t" r="r" b="b"/>
                  <a:pathLst>
                    <a:path w="307" h="307" extrusionOk="0">
                      <a:moveTo>
                        <a:pt x="158" y="1"/>
                      </a:moveTo>
                      <a:cubicBezTo>
                        <a:pt x="70" y="1"/>
                        <a:pt x="1" y="62"/>
                        <a:pt x="1" y="149"/>
                      </a:cubicBezTo>
                      <a:cubicBezTo>
                        <a:pt x="1" y="237"/>
                        <a:pt x="70" y="306"/>
                        <a:pt x="158" y="306"/>
                      </a:cubicBezTo>
                      <a:cubicBezTo>
                        <a:pt x="245" y="306"/>
                        <a:pt x="306" y="237"/>
                        <a:pt x="306" y="149"/>
                      </a:cubicBezTo>
                      <a:cubicBezTo>
                        <a:pt x="306" y="79"/>
                        <a:pt x="236" y="1"/>
                        <a:pt x="1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44"/>
                <p:cNvSpPr/>
                <p:nvPr/>
              </p:nvSpPr>
              <p:spPr>
                <a:xfrm>
                  <a:off x="-2229525" y="3043500"/>
                  <a:ext cx="17925" cy="17925"/>
                </a:xfrm>
                <a:custGeom>
                  <a:avLst/>
                  <a:gdLst/>
                  <a:ahLst/>
                  <a:cxnLst/>
                  <a:rect l="l" t="t" r="r" b="b"/>
                  <a:pathLst>
                    <a:path w="717" h="717" extrusionOk="0">
                      <a:moveTo>
                        <a:pt x="373" y="0"/>
                      </a:moveTo>
                      <a:cubicBezTo>
                        <a:pt x="368" y="0"/>
                        <a:pt x="363" y="0"/>
                        <a:pt x="358" y="1"/>
                      </a:cubicBezTo>
                      <a:cubicBezTo>
                        <a:pt x="166" y="1"/>
                        <a:pt x="0" y="166"/>
                        <a:pt x="0" y="359"/>
                      </a:cubicBezTo>
                      <a:cubicBezTo>
                        <a:pt x="0" y="559"/>
                        <a:pt x="166" y="717"/>
                        <a:pt x="358" y="717"/>
                      </a:cubicBezTo>
                      <a:cubicBezTo>
                        <a:pt x="550" y="717"/>
                        <a:pt x="716" y="559"/>
                        <a:pt x="716" y="359"/>
                      </a:cubicBezTo>
                      <a:cubicBezTo>
                        <a:pt x="716" y="155"/>
                        <a:pt x="559" y="0"/>
                        <a:pt x="3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44"/>
                <p:cNvSpPr/>
                <p:nvPr/>
              </p:nvSpPr>
              <p:spPr>
                <a:xfrm>
                  <a:off x="-2125200" y="3044375"/>
                  <a:ext cx="18150" cy="17925"/>
                </a:xfrm>
                <a:custGeom>
                  <a:avLst/>
                  <a:gdLst/>
                  <a:ahLst/>
                  <a:cxnLst/>
                  <a:rect l="l" t="t" r="r" b="b"/>
                  <a:pathLst>
                    <a:path w="726" h="717" extrusionOk="0">
                      <a:moveTo>
                        <a:pt x="368" y="1"/>
                      </a:moveTo>
                      <a:cubicBezTo>
                        <a:pt x="167" y="1"/>
                        <a:pt x="1" y="158"/>
                        <a:pt x="1" y="359"/>
                      </a:cubicBezTo>
                      <a:cubicBezTo>
                        <a:pt x="1" y="551"/>
                        <a:pt x="167" y="717"/>
                        <a:pt x="368" y="717"/>
                      </a:cubicBezTo>
                      <a:cubicBezTo>
                        <a:pt x="560" y="717"/>
                        <a:pt x="726" y="551"/>
                        <a:pt x="726" y="359"/>
                      </a:cubicBezTo>
                      <a:cubicBezTo>
                        <a:pt x="726" y="158"/>
                        <a:pt x="560" y="1"/>
                        <a:pt x="3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44"/>
                <p:cNvSpPr/>
                <p:nvPr/>
              </p:nvSpPr>
              <p:spPr>
                <a:xfrm>
                  <a:off x="-2213825" y="3155275"/>
                  <a:ext cx="18150" cy="18125"/>
                </a:xfrm>
                <a:custGeom>
                  <a:avLst/>
                  <a:gdLst/>
                  <a:ahLst/>
                  <a:cxnLst/>
                  <a:rect l="l" t="t" r="r" b="b"/>
                  <a:pathLst>
                    <a:path w="726" h="725" extrusionOk="0">
                      <a:moveTo>
                        <a:pt x="359" y="0"/>
                      </a:moveTo>
                      <a:cubicBezTo>
                        <a:pt x="167" y="0"/>
                        <a:pt x="1" y="166"/>
                        <a:pt x="1" y="367"/>
                      </a:cubicBezTo>
                      <a:cubicBezTo>
                        <a:pt x="1" y="559"/>
                        <a:pt x="167" y="725"/>
                        <a:pt x="359" y="725"/>
                      </a:cubicBezTo>
                      <a:cubicBezTo>
                        <a:pt x="560" y="725"/>
                        <a:pt x="726" y="559"/>
                        <a:pt x="726" y="367"/>
                      </a:cubicBezTo>
                      <a:cubicBezTo>
                        <a:pt x="726" y="166"/>
                        <a:pt x="560" y="0"/>
                        <a:pt x="3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44"/>
                <p:cNvSpPr/>
                <p:nvPr/>
              </p:nvSpPr>
              <p:spPr>
                <a:xfrm>
                  <a:off x="-2179975" y="3157000"/>
                  <a:ext cx="18125" cy="17950"/>
                </a:xfrm>
                <a:custGeom>
                  <a:avLst/>
                  <a:gdLst/>
                  <a:ahLst/>
                  <a:cxnLst/>
                  <a:rect l="l" t="t" r="r" b="b"/>
                  <a:pathLst>
                    <a:path w="725" h="718" extrusionOk="0">
                      <a:moveTo>
                        <a:pt x="374" y="1"/>
                      </a:moveTo>
                      <a:cubicBezTo>
                        <a:pt x="369" y="1"/>
                        <a:pt x="364" y="1"/>
                        <a:pt x="358" y="1"/>
                      </a:cubicBezTo>
                      <a:cubicBezTo>
                        <a:pt x="166" y="1"/>
                        <a:pt x="0" y="167"/>
                        <a:pt x="0" y="359"/>
                      </a:cubicBezTo>
                      <a:cubicBezTo>
                        <a:pt x="0" y="560"/>
                        <a:pt x="166" y="717"/>
                        <a:pt x="358" y="717"/>
                      </a:cubicBezTo>
                      <a:cubicBezTo>
                        <a:pt x="559" y="717"/>
                        <a:pt x="725" y="560"/>
                        <a:pt x="725" y="359"/>
                      </a:cubicBezTo>
                      <a:cubicBezTo>
                        <a:pt x="725" y="155"/>
                        <a:pt x="568" y="1"/>
                        <a:pt x="3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44"/>
                <p:cNvSpPr/>
                <p:nvPr/>
              </p:nvSpPr>
              <p:spPr>
                <a:xfrm>
                  <a:off x="-2198100" y="3010550"/>
                  <a:ext cx="9625" cy="9850"/>
                </a:xfrm>
                <a:custGeom>
                  <a:avLst/>
                  <a:gdLst/>
                  <a:ahLst/>
                  <a:cxnLst/>
                  <a:rect l="l" t="t" r="r" b="b"/>
                  <a:pathLst>
                    <a:path w="385" h="394" extrusionOk="0">
                      <a:moveTo>
                        <a:pt x="193" y="0"/>
                      </a:moveTo>
                      <a:cubicBezTo>
                        <a:pt x="79" y="0"/>
                        <a:pt x="1" y="87"/>
                        <a:pt x="1" y="192"/>
                      </a:cubicBezTo>
                      <a:cubicBezTo>
                        <a:pt x="1" y="306"/>
                        <a:pt x="79" y="393"/>
                        <a:pt x="193" y="393"/>
                      </a:cubicBezTo>
                      <a:cubicBezTo>
                        <a:pt x="297" y="393"/>
                        <a:pt x="385" y="306"/>
                        <a:pt x="385" y="192"/>
                      </a:cubicBezTo>
                      <a:cubicBezTo>
                        <a:pt x="385" y="87"/>
                        <a:pt x="297" y="0"/>
                        <a:pt x="1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44"/>
                <p:cNvSpPr/>
                <p:nvPr/>
              </p:nvSpPr>
              <p:spPr>
                <a:xfrm>
                  <a:off x="-2175825" y="2975500"/>
                  <a:ext cx="2625" cy="2750"/>
                </a:xfrm>
                <a:custGeom>
                  <a:avLst/>
                  <a:gdLst/>
                  <a:ahLst/>
                  <a:cxnLst/>
                  <a:rect l="l" t="t" r="r" b="b"/>
                  <a:pathLst>
                    <a:path w="105" h="110" extrusionOk="0">
                      <a:moveTo>
                        <a:pt x="70" y="0"/>
                      </a:moveTo>
                      <a:cubicBezTo>
                        <a:pt x="65" y="0"/>
                        <a:pt x="59" y="2"/>
                        <a:pt x="53" y="5"/>
                      </a:cubicBezTo>
                      <a:cubicBezTo>
                        <a:pt x="18" y="5"/>
                        <a:pt x="0" y="23"/>
                        <a:pt x="0" y="57"/>
                      </a:cubicBezTo>
                      <a:cubicBezTo>
                        <a:pt x="0" y="92"/>
                        <a:pt x="18" y="110"/>
                        <a:pt x="53" y="110"/>
                      </a:cubicBezTo>
                      <a:cubicBezTo>
                        <a:pt x="87" y="110"/>
                        <a:pt x="105" y="92"/>
                        <a:pt x="105" y="57"/>
                      </a:cubicBezTo>
                      <a:cubicBezTo>
                        <a:pt x="105" y="29"/>
                        <a:pt x="93" y="0"/>
                        <a:pt x="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44"/>
                <p:cNvSpPr/>
                <p:nvPr/>
              </p:nvSpPr>
              <p:spPr>
                <a:xfrm>
                  <a:off x="-2264250" y="3093700"/>
                  <a:ext cx="14225" cy="14225"/>
                </a:xfrm>
                <a:custGeom>
                  <a:avLst/>
                  <a:gdLst/>
                  <a:ahLst/>
                  <a:cxnLst/>
                  <a:rect l="l" t="t" r="r" b="b"/>
                  <a:pathLst>
                    <a:path w="569" h="569" extrusionOk="0">
                      <a:moveTo>
                        <a:pt x="280" y="1"/>
                      </a:moveTo>
                      <a:cubicBezTo>
                        <a:pt x="132" y="1"/>
                        <a:pt x="1" y="123"/>
                        <a:pt x="1" y="280"/>
                      </a:cubicBezTo>
                      <a:cubicBezTo>
                        <a:pt x="1" y="437"/>
                        <a:pt x="132" y="568"/>
                        <a:pt x="280" y="568"/>
                      </a:cubicBezTo>
                      <a:cubicBezTo>
                        <a:pt x="437" y="568"/>
                        <a:pt x="568" y="437"/>
                        <a:pt x="568" y="280"/>
                      </a:cubicBezTo>
                      <a:cubicBezTo>
                        <a:pt x="568" y="123"/>
                        <a:pt x="437"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44"/>
                <p:cNvSpPr/>
                <p:nvPr/>
              </p:nvSpPr>
              <p:spPr>
                <a:xfrm>
                  <a:off x="-2180200" y="3057475"/>
                  <a:ext cx="7000" cy="7000"/>
                </a:xfrm>
                <a:custGeom>
                  <a:avLst/>
                  <a:gdLst/>
                  <a:ahLst/>
                  <a:cxnLst/>
                  <a:rect l="l" t="t" r="r" b="b"/>
                  <a:pathLst>
                    <a:path w="280" h="280" extrusionOk="0">
                      <a:moveTo>
                        <a:pt x="140" y="0"/>
                      </a:moveTo>
                      <a:cubicBezTo>
                        <a:pt x="62" y="0"/>
                        <a:pt x="1" y="62"/>
                        <a:pt x="1" y="140"/>
                      </a:cubicBezTo>
                      <a:cubicBezTo>
                        <a:pt x="1" y="219"/>
                        <a:pt x="62" y="280"/>
                        <a:pt x="140" y="280"/>
                      </a:cubicBezTo>
                      <a:cubicBezTo>
                        <a:pt x="219" y="280"/>
                        <a:pt x="280" y="219"/>
                        <a:pt x="280" y="140"/>
                      </a:cubicBezTo>
                      <a:cubicBezTo>
                        <a:pt x="280" y="62"/>
                        <a:pt x="219" y="0"/>
                        <a:pt x="1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44"/>
                <p:cNvSpPr/>
                <p:nvPr/>
              </p:nvSpPr>
              <p:spPr>
                <a:xfrm>
                  <a:off x="-2167975" y="3000050"/>
                  <a:ext cx="10500" cy="10525"/>
                </a:xfrm>
                <a:custGeom>
                  <a:avLst/>
                  <a:gdLst/>
                  <a:ahLst/>
                  <a:cxnLst/>
                  <a:rect l="l" t="t" r="r" b="b"/>
                  <a:pathLst>
                    <a:path w="420" h="421" extrusionOk="0">
                      <a:moveTo>
                        <a:pt x="223" y="0"/>
                      </a:moveTo>
                      <a:cubicBezTo>
                        <a:pt x="219" y="0"/>
                        <a:pt x="214" y="1"/>
                        <a:pt x="210" y="1"/>
                      </a:cubicBezTo>
                      <a:cubicBezTo>
                        <a:pt x="97" y="1"/>
                        <a:pt x="0" y="97"/>
                        <a:pt x="0" y="211"/>
                      </a:cubicBezTo>
                      <a:cubicBezTo>
                        <a:pt x="0" y="315"/>
                        <a:pt x="88" y="420"/>
                        <a:pt x="210" y="420"/>
                      </a:cubicBezTo>
                      <a:cubicBezTo>
                        <a:pt x="315" y="420"/>
                        <a:pt x="420" y="333"/>
                        <a:pt x="420" y="211"/>
                      </a:cubicBezTo>
                      <a:cubicBezTo>
                        <a:pt x="420" y="93"/>
                        <a:pt x="323" y="0"/>
                        <a:pt x="2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44"/>
                <p:cNvSpPr/>
                <p:nvPr/>
              </p:nvSpPr>
              <p:spPr>
                <a:xfrm>
                  <a:off x="-2217975" y="3095900"/>
                  <a:ext cx="19675" cy="19675"/>
                </a:xfrm>
                <a:custGeom>
                  <a:avLst/>
                  <a:gdLst/>
                  <a:ahLst/>
                  <a:cxnLst/>
                  <a:rect l="l" t="t" r="r" b="b"/>
                  <a:pathLst>
                    <a:path w="787" h="787" extrusionOk="0">
                      <a:moveTo>
                        <a:pt x="394" y="0"/>
                      </a:moveTo>
                      <a:cubicBezTo>
                        <a:pt x="176" y="0"/>
                        <a:pt x="1" y="175"/>
                        <a:pt x="1" y="393"/>
                      </a:cubicBezTo>
                      <a:cubicBezTo>
                        <a:pt x="1" y="611"/>
                        <a:pt x="176" y="786"/>
                        <a:pt x="394" y="786"/>
                      </a:cubicBezTo>
                      <a:cubicBezTo>
                        <a:pt x="612" y="786"/>
                        <a:pt x="787" y="611"/>
                        <a:pt x="787" y="393"/>
                      </a:cubicBezTo>
                      <a:cubicBezTo>
                        <a:pt x="787" y="175"/>
                        <a:pt x="612" y="0"/>
                        <a:pt x="3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44"/>
                <p:cNvSpPr/>
                <p:nvPr/>
              </p:nvSpPr>
              <p:spPr>
                <a:xfrm>
                  <a:off x="-2147675" y="3105050"/>
                  <a:ext cx="19675" cy="19675"/>
                </a:xfrm>
                <a:custGeom>
                  <a:avLst/>
                  <a:gdLst/>
                  <a:ahLst/>
                  <a:cxnLst/>
                  <a:rect l="l" t="t" r="r" b="b"/>
                  <a:pathLst>
                    <a:path w="787" h="787" extrusionOk="0">
                      <a:moveTo>
                        <a:pt x="393" y="1"/>
                      </a:moveTo>
                      <a:cubicBezTo>
                        <a:pt x="175" y="1"/>
                        <a:pt x="1" y="176"/>
                        <a:pt x="1" y="394"/>
                      </a:cubicBezTo>
                      <a:cubicBezTo>
                        <a:pt x="1" y="612"/>
                        <a:pt x="175" y="787"/>
                        <a:pt x="393" y="787"/>
                      </a:cubicBezTo>
                      <a:cubicBezTo>
                        <a:pt x="612" y="787"/>
                        <a:pt x="786" y="612"/>
                        <a:pt x="786" y="394"/>
                      </a:cubicBezTo>
                      <a:cubicBezTo>
                        <a:pt x="786" y="176"/>
                        <a:pt x="594" y="1"/>
                        <a:pt x="3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44"/>
                <p:cNvSpPr/>
                <p:nvPr/>
              </p:nvSpPr>
              <p:spPr>
                <a:xfrm>
                  <a:off x="-2288900" y="3091525"/>
                  <a:ext cx="11575" cy="11375"/>
                </a:xfrm>
                <a:custGeom>
                  <a:avLst/>
                  <a:gdLst/>
                  <a:ahLst/>
                  <a:cxnLst/>
                  <a:rect l="l" t="t" r="r" b="b"/>
                  <a:pathLst>
                    <a:path w="463" h="455" extrusionOk="0">
                      <a:moveTo>
                        <a:pt x="236" y="1"/>
                      </a:moveTo>
                      <a:cubicBezTo>
                        <a:pt x="105" y="1"/>
                        <a:pt x="0" y="105"/>
                        <a:pt x="0" y="228"/>
                      </a:cubicBezTo>
                      <a:cubicBezTo>
                        <a:pt x="0" y="359"/>
                        <a:pt x="114" y="455"/>
                        <a:pt x="236" y="455"/>
                      </a:cubicBezTo>
                      <a:cubicBezTo>
                        <a:pt x="367" y="455"/>
                        <a:pt x="463" y="350"/>
                        <a:pt x="463" y="228"/>
                      </a:cubicBezTo>
                      <a:cubicBezTo>
                        <a:pt x="463" y="105"/>
                        <a:pt x="367" y="9"/>
                        <a:pt x="2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44"/>
                <p:cNvSpPr/>
                <p:nvPr/>
              </p:nvSpPr>
              <p:spPr>
                <a:xfrm>
                  <a:off x="-2285200" y="3141075"/>
                  <a:ext cx="14225" cy="14225"/>
                </a:xfrm>
                <a:custGeom>
                  <a:avLst/>
                  <a:gdLst/>
                  <a:ahLst/>
                  <a:cxnLst/>
                  <a:rect l="l" t="t" r="r" b="b"/>
                  <a:pathLst>
                    <a:path w="569" h="569" extrusionOk="0">
                      <a:moveTo>
                        <a:pt x="280" y="1"/>
                      </a:moveTo>
                      <a:cubicBezTo>
                        <a:pt x="114" y="1"/>
                        <a:pt x="1" y="132"/>
                        <a:pt x="1" y="289"/>
                      </a:cubicBezTo>
                      <a:cubicBezTo>
                        <a:pt x="1" y="455"/>
                        <a:pt x="132" y="568"/>
                        <a:pt x="280" y="568"/>
                      </a:cubicBezTo>
                      <a:cubicBezTo>
                        <a:pt x="446" y="568"/>
                        <a:pt x="568" y="437"/>
                        <a:pt x="568" y="289"/>
                      </a:cubicBezTo>
                      <a:cubicBezTo>
                        <a:pt x="568" y="132"/>
                        <a:pt x="437" y="18"/>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44"/>
                <p:cNvSpPr/>
                <p:nvPr/>
              </p:nvSpPr>
              <p:spPr>
                <a:xfrm>
                  <a:off x="-2196800" y="2970600"/>
                  <a:ext cx="17500" cy="17475"/>
                </a:xfrm>
                <a:custGeom>
                  <a:avLst/>
                  <a:gdLst/>
                  <a:ahLst/>
                  <a:cxnLst/>
                  <a:rect l="l" t="t" r="r" b="b"/>
                  <a:pathLst>
                    <a:path w="700" h="699" extrusionOk="0">
                      <a:moveTo>
                        <a:pt x="350" y="0"/>
                      </a:moveTo>
                      <a:cubicBezTo>
                        <a:pt x="149" y="0"/>
                        <a:pt x="1" y="157"/>
                        <a:pt x="1" y="349"/>
                      </a:cubicBezTo>
                      <a:cubicBezTo>
                        <a:pt x="1" y="550"/>
                        <a:pt x="149" y="699"/>
                        <a:pt x="350" y="699"/>
                      </a:cubicBezTo>
                      <a:cubicBezTo>
                        <a:pt x="542" y="699"/>
                        <a:pt x="699" y="550"/>
                        <a:pt x="699" y="349"/>
                      </a:cubicBezTo>
                      <a:cubicBezTo>
                        <a:pt x="699" y="157"/>
                        <a:pt x="542" y="0"/>
                        <a:pt x="3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44"/>
                <p:cNvSpPr/>
                <p:nvPr/>
              </p:nvSpPr>
              <p:spPr>
                <a:xfrm>
                  <a:off x="-2253100" y="2898125"/>
                  <a:ext cx="266975" cy="62225"/>
                </a:xfrm>
                <a:custGeom>
                  <a:avLst/>
                  <a:gdLst/>
                  <a:ahLst/>
                  <a:cxnLst/>
                  <a:rect l="l" t="t" r="r" b="b"/>
                  <a:pathLst>
                    <a:path w="10679" h="2489" extrusionOk="0">
                      <a:moveTo>
                        <a:pt x="6331" y="0"/>
                      </a:moveTo>
                      <a:cubicBezTo>
                        <a:pt x="6243" y="0"/>
                        <a:pt x="6147" y="0"/>
                        <a:pt x="6086" y="53"/>
                      </a:cubicBezTo>
                      <a:cubicBezTo>
                        <a:pt x="6007" y="105"/>
                        <a:pt x="5973" y="219"/>
                        <a:pt x="6025" y="280"/>
                      </a:cubicBezTo>
                      <a:cubicBezTo>
                        <a:pt x="5884" y="162"/>
                        <a:pt x="5700" y="104"/>
                        <a:pt x="5516" y="104"/>
                      </a:cubicBezTo>
                      <a:cubicBezTo>
                        <a:pt x="5277" y="104"/>
                        <a:pt x="5038" y="201"/>
                        <a:pt x="4890" y="393"/>
                      </a:cubicBezTo>
                      <a:cubicBezTo>
                        <a:pt x="4843" y="383"/>
                        <a:pt x="4796" y="378"/>
                        <a:pt x="4748" y="378"/>
                      </a:cubicBezTo>
                      <a:cubicBezTo>
                        <a:pt x="4476" y="378"/>
                        <a:pt x="4207" y="541"/>
                        <a:pt x="4095" y="786"/>
                      </a:cubicBezTo>
                      <a:cubicBezTo>
                        <a:pt x="4013" y="743"/>
                        <a:pt x="3922" y="722"/>
                        <a:pt x="3830" y="722"/>
                      </a:cubicBezTo>
                      <a:cubicBezTo>
                        <a:pt x="3610" y="722"/>
                        <a:pt x="3386" y="839"/>
                        <a:pt x="3275" y="1031"/>
                      </a:cubicBezTo>
                      <a:cubicBezTo>
                        <a:pt x="2217" y="1031"/>
                        <a:pt x="1172" y="1430"/>
                        <a:pt x="373" y="2124"/>
                      </a:cubicBezTo>
                      <a:lnTo>
                        <a:pt x="373" y="2124"/>
                      </a:lnTo>
                      <a:cubicBezTo>
                        <a:pt x="555" y="2020"/>
                        <a:pt x="768" y="1964"/>
                        <a:pt x="979" y="1964"/>
                      </a:cubicBezTo>
                      <a:cubicBezTo>
                        <a:pt x="1139" y="1964"/>
                        <a:pt x="1297" y="1995"/>
                        <a:pt x="1441" y="2061"/>
                      </a:cubicBezTo>
                      <a:cubicBezTo>
                        <a:pt x="1528" y="1817"/>
                        <a:pt x="1764" y="1633"/>
                        <a:pt x="2008" y="1598"/>
                      </a:cubicBezTo>
                      <a:cubicBezTo>
                        <a:pt x="2030" y="1596"/>
                        <a:pt x="2052" y="1595"/>
                        <a:pt x="2073" y="1595"/>
                      </a:cubicBezTo>
                      <a:cubicBezTo>
                        <a:pt x="2307" y="1595"/>
                        <a:pt x="2543" y="1722"/>
                        <a:pt x="2663" y="1921"/>
                      </a:cubicBezTo>
                      <a:cubicBezTo>
                        <a:pt x="2713" y="1714"/>
                        <a:pt x="2929" y="1553"/>
                        <a:pt x="3145" y="1553"/>
                      </a:cubicBezTo>
                      <a:cubicBezTo>
                        <a:pt x="3156" y="1553"/>
                        <a:pt x="3167" y="1554"/>
                        <a:pt x="3178" y="1555"/>
                      </a:cubicBezTo>
                      <a:cubicBezTo>
                        <a:pt x="3405" y="1581"/>
                        <a:pt x="3606" y="1773"/>
                        <a:pt x="3615" y="2009"/>
                      </a:cubicBezTo>
                      <a:cubicBezTo>
                        <a:pt x="3694" y="1572"/>
                        <a:pt x="4017" y="1179"/>
                        <a:pt x="4436" y="1013"/>
                      </a:cubicBezTo>
                      <a:cubicBezTo>
                        <a:pt x="4584" y="953"/>
                        <a:pt x="4745" y="924"/>
                        <a:pt x="4907" y="924"/>
                      </a:cubicBezTo>
                      <a:cubicBezTo>
                        <a:pt x="5193" y="924"/>
                        <a:pt x="5482" y="1015"/>
                        <a:pt x="5711" y="1188"/>
                      </a:cubicBezTo>
                      <a:cubicBezTo>
                        <a:pt x="5828" y="929"/>
                        <a:pt x="6107" y="762"/>
                        <a:pt x="6391" y="762"/>
                      </a:cubicBezTo>
                      <a:cubicBezTo>
                        <a:pt x="6423" y="762"/>
                        <a:pt x="6455" y="764"/>
                        <a:pt x="6488" y="769"/>
                      </a:cubicBezTo>
                      <a:cubicBezTo>
                        <a:pt x="6793" y="812"/>
                        <a:pt x="7064" y="1066"/>
                        <a:pt x="7116" y="1371"/>
                      </a:cubicBezTo>
                      <a:cubicBezTo>
                        <a:pt x="7247" y="1220"/>
                        <a:pt x="7443" y="1134"/>
                        <a:pt x="7639" y="1134"/>
                      </a:cubicBezTo>
                      <a:cubicBezTo>
                        <a:pt x="7692" y="1134"/>
                        <a:pt x="7745" y="1140"/>
                        <a:pt x="7797" y="1153"/>
                      </a:cubicBezTo>
                      <a:cubicBezTo>
                        <a:pt x="8033" y="1223"/>
                        <a:pt x="8243" y="1424"/>
                        <a:pt x="8286" y="1668"/>
                      </a:cubicBezTo>
                      <a:cubicBezTo>
                        <a:pt x="8391" y="1319"/>
                        <a:pt x="8810" y="1179"/>
                        <a:pt x="9186" y="1144"/>
                      </a:cubicBezTo>
                      <a:cubicBezTo>
                        <a:pt x="9254" y="1139"/>
                        <a:pt x="9322" y="1137"/>
                        <a:pt x="9390" y="1137"/>
                      </a:cubicBezTo>
                      <a:cubicBezTo>
                        <a:pt x="9829" y="1137"/>
                        <a:pt x="10271" y="1235"/>
                        <a:pt x="10679" y="1424"/>
                      </a:cubicBezTo>
                      <a:cubicBezTo>
                        <a:pt x="10504" y="876"/>
                        <a:pt x="9931" y="480"/>
                        <a:pt x="9359" y="480"/>
                      </a:cubicBezTo>
                      <a:cubicBezTo>
                        <a:pt x="9274" y="480"/>
                        <a:pt x="9190" y="489"/>
                        <a:pt x="9107" y="507"/>
                      </a:cubicBezTo>
                      <a:cubicBezTo>
                        <a:pt x="8968" y="324"/>
                        <a:pt x="8738" y="215"/>
                        <a:pt x="8512" y="215"/>
                      </a:cubicBezTo>
                      <a:cubicBezTo>
                        <a:pt x="8469" y="215"/>
                        <a:pt x="8425" y="219"/>
                        <a:pt x="8382" y="227"/>
                      </a:cubicBezTo>
                      <a:cubicBezTo>
                        <a:pt x="7710" y="70"/>
                        <a:pt x="7020" y="0"/>
                        <a:pt x="6331" y="0"/>
                      </a:cubicBezTo>
                      <a:close/>
                      <a:moveTo>
                        <a:pt x="373" y="2124"/>
                      </a:moveTo>
                      <a:cubicBezTo>
                        <a:pt x="219" y="2212"/>
                        <a:pt x="88" y="2335"/>
                        <a:pt x="0" y="2489"/>
                      </a:cubicBezTo>
                      <a:cubicBezTo>
                        <a:pt x="117" y="2360"/>
                        <a:pt x="242" y="2238"/>
                        <a:pt x="373" y="212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44"/>
                <p:cNvSpPr/>
                <p:nvPr/>
              </p:nvSpPr>
              <p:spPr>
                <a:xfrm>
                  <a:off x="-2116675" y="3175775"/>
                  <a:ext cx="17475" cy="17500"/>
                </a:xfrm>
                <a:custGeom>
                  <a:avLst/>
                  <a:gdLst/>
                  <a:ahLst/>
                  <a:cxnLst/>
                  <a:rect l="l" t="t" r="r" b="b"/>
                  <a:pathLst>
                    <a:path w="699" h="700" extrusionOk="0">
                      <a:moveTo>
                        <a:pt x="350" y="1"/>
                      </a:moveTo>
                      <a:cubicBezTo>
                        <a:pt x="158" y="1"/>
                        <a:pt x="0" y="158"/>
                        <a:pt x="0" y="350"/>
                      </a:cubicBezTo>
                      <a:cubicBezTo>
                        <a:pt x="0" y="551"/>
                        <a:pt x="158" y="699"/>
                        <a:pt x="350" y="699"/>
                      </a:cubicBezTo>
                      <a:cubicBezTo>
                        <a:pt x="550" y="699"/>
                        <a:pt x="699" y="551"/>
                        <a:pt x="699" y="350"/>
                      </a:cubicBezTo>
                      <a:cubicBezTo>
                        <a:pt x="699" y="167"/>
                        <a:pt x="550" y="1"/>
                        <a:pt x="3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44"/>
                <p:cNvSpPr/>
                <p:nvPr/>
              </p:nvSpPr>
              <p:spPr>
                <a:xfrm>
                  <a:off x="-2174300" y="2953775"/>
                  <a:ext cx="8325" cy="8100"/>
                </a:xfrm>
                <a:custGeom>
                  <a:avLst/>
                  <a:gdLst/>
                  <a:ahLst/>
                  <a:cxnLst/>
                  <a:rect l="l" t="t" r="r" b="b"/>
                  <a:pathLst>
                    <a:path w="333" h="324" extrusionOk="0">
                      <a:moveTo>
                        <a:pt x="166" y="1"/>
                      </a:moveTo>
                      <a:cubicBezTo>
                        <a:pt x="79" y="1"/>
                        <a:pt x="0" y="62"/>
                        <a:pt x="0" y="158"/>
                      </a:cubicBezTo>
                      <a:cubicBezTo>
                        <a:pt x="0" y="245"/>
                        <a:pt x="70" y="324"/>
                        <a:pt x="166" y="324"/>
                      </a:cubicBezTo>
                      <a:cubicBezTo>
                        <a:pt x="253" y="324"/>
                        <a:pt x="332" y="263"/>
                        <a:pt x="332" y="158"/>
                      </a:cubicBezTo>
                      <a:cubicBezTo>
                        <a:pt x="332" y="71"/>
                        <a:pt x="253" y="1"/>
                        <a:pt x="1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44"/>
                <p:cNvSpPr/>
                <p:nvPr/>
              </p:nvSpPr>
              <p:spPr>
                <a:xfrm>
                  <a:off x="-2273200" y="3015350"/>
                  <a:ext cx="9850" cy="9850"/>
                </a:xfrm>
                <a:custGeom>
                  <a:avLst/>
                  <a:gdLst/>
                  <a:ahLst/>
                  <a:cxnLst/>
                  <a:rect l="l" t="t" r="r" b="b"/>
                  <a:pathLst>
                    <a:path w="394" h="394" extrusionOk="0">
                      <a:moveTo>
                        <a:pt x="193" y="0"/>
                      </a:moveTo>
                      <a:cubicBezTo>
                        <a:pt x="88" y="0"/>
                        <a:pt x="1" y="88"/>
                        <a:pt x="1" y="201"/>
                      </a:cubicBezTo>
                      <a:cubicBezTo>
                        <a:pt x="1" y="306"/>
                        <a:pt x="88" y="393"/>
                        <a:pt x="193" y="393"/>
                      </a:cubicBezTo>
                      <a:cubicBezTo>
                        <a:pt x="306" y="393"/>
                        <a:pt x="394" y="306"/>
                        <a:pt x="394" y="201"/>
                      </a:cubicBezTo>
                      <a:cubicBezTo>
                        <a:pt x="394" y="88"/>
                        <a:pt x="306" y="0"/>
                        <a:pt x="1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44"/>
                <p:cNvSpPr/>
                <p:nvPr/>
              </p:nvSpPr>
              <p:spPr>
                <a:xfrm>
                  <a:off x="-2307900" y="3105050"/>
                  <a:ext cx="13125" cy="13125"/>
                </a:xfrm>
                <a:custGeom>
                  <a:avLst/>
                  <a:gdLst/>
                  <a:ahLst/>
                  <a:cxnLst/>
                  <a:rect l="l" t="t" r="r" b="b"/>
                  <a:pathLst>
                    <a:path w="525" h="525" extrusionOk="0">
                      <a:moveTo>
                        <a:pt x="277" y="0"/>
                      </a:moveTo>
                      <a:cubicBezTo>
                        <a:pt x="272" y="0"/>
                        <a:pt x="267" y="1"/>
                        <a:pt x="263" y="1"/>
                      </a:cubicBezTo>
                      <a:cubicBezTo>
                        <a:pt x="123" y="1"/>
                        <a:pt x="1" y="123"/>
                        <a:pt x="1" y="263"/>
                      </a:cubicBezTo>
                      <a:cubicBezTo>
                        <a:pt x="1" y="411"/>
                        <a:pt x="123" y="525"/>
                        <a:pt x="263" y="525"/>
                      </a:cubicBezTo>
                      <a:cubicBezTo>
                        <a:pt x="402" y="525"/>
                        <a:pt x="524" y="411"/>
                        <a:pt x="524" y="263"/>
                      </a:cubicBezTo>
                      <a:cubicBezTo>
                        <a:pt x="524" y="119"/>
                        <a:pt x="410" y="0"/>
                        <a:pt x="2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44"/>
                <p:cNvSpPr/>
                <p:nvPr/>
              </p:nvSpPr>
              <p:spPr>
                <a:xfrm>
                  <a:off x="-2303325" y="3057025"/>
                  <a:ext cx="9425" cy="9425"/>
                </a:xfrm>
                <a:custGeom>
                  <a:avLst/>
                  <a:gdLst/>
                  <a:ahLst/>
                  <a:cxnLst/>
                  <a:rect l="l" t="t" r="r" b="b"/>
                  <a:pathLst>
                    <a:path w="377" h="377" extrusionOk="0">
                      <a:moveTo>
                        <a:pt x="184" y="1"/>
                      </a:moveTo>
                      <a:cubicBezTo>
                        <a:pt x="88" y="1"/>
                        <a:pt x="1" y="88"/>
                        <a:pt x="1" y="184"/>
                      </a:cubicBezTo>
                      <a:cubicBezTo>
                        <a:pt x="1" y="289"/>
                        <a:pt x="88" y="376"/>
                        <a:pt x="184" y="376"/>
                      </a:cubicBezTo>
                      <a:cubicBezTo>
                        <a:pt x="289" y="376"/>
                        <a:pt x="376" y="289"/>
                        <a:pt x="376" y="184"/>
                      </a:cubicBezTo>
                      <a:cubicBezTo>
                        <a:pt x="376" y="88"/>
                        <a:pt x="289" y="1"/>
                        <a:pt x="1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44"/>
                <p:cNvSpPr/>
                <p:nvPr/>
              </p:nvSpPr>
              <p:spPr>
                <a:xfrm>
                  <a:off x="-2243275" y="3125150"/>
                  <a:ext cx="11575" cy="11375"/>
                </a:xfrm>
                <a:custGeom>
                  <a:avLst/>
                  <a:gdLst/>
                  <a:ahLst/>
                  <a:cxnLst/>
                  <a:rect l="l" t="t" r="r" b="b"/>
                  <a:pathLst>
                    <a:path w="463" h="455" extrusionOk="0">
                      <a:moveTo>
                        <a:pt x="227" y="0"/>
                      </a:moveTo>
                      <a:cubicBezTo>
                        <a:pt x="105" y="0"/>
                        <a:pt x="0" y="105"/>
                        <a:pt x="0" y="227"/>
                      </a:cubicBezTo>
                      <a:cubicBezTo>
                        <a:pt x="0" y="358"/>
                        <a:pt x="114" y="454"/>
                        <a:pt x="227" y="454"/>
                      </a:cubicBezTo>
                      <a:cubicBezTo>
                        <a:pt x="358" y="454"/>
                        <a:pt x="463" y="349"/>
                        <a:pt x="463" y="227"/>
                      </a:cubicBezTo>
                      <a:cubicBezTo>
                        <a:pt x="463" y="105"/>
                        <a:pt x="358" y="9"/>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44"/>
                <p:cNvSpPr/>
                <p:nvPr/>
              </p:nvSpPr>
              <p:spPr>
                <a:xfrm>
                  <a:off x="-2280175" y="3170975"/>
                  <a:ext cx="5050" cy="4825"/>
                </a:xfrm>
                <a:custGeom>
                  <a:avLst/>
                  <a:gdLst/>
                  <a:ahLst/>
                  <a:cxnLst/>
                  <a:rect l="l" t="t" r="r" b="b"/>
                  <a:pathLst>
                    <a:path w="202" h="193" extrusionOk="0">
                      <a:moveTo>
                        <a:pt x="105" y="1"/>
                      </a:moveTo>
                      <a:cubicBezTo>
                        <a:pt x="44" y="1"/>
                        <a:pt x="0" y="45"/>
                        <a:pt x="0" y="97"/>
                      </a:cubicBezTo>
                      <a:cubicBezTo>
                        <a:pt x="0" y="149"/>
                        <a:pt x="44" y="193"/>
                        <a:pt x="105" y="193"/>
                      </a:cubicBezTo>
                      <a:cubicBezTo>
                        <a:pt x="158" y="193"/>
                        <a:pt x="201" y="149"/>
                        <a:pt x="201" y="97"/>
                      </a:cubicBezTo>
                      <a:cubicBezTo>
                        <a:pt x="201" y="45"/>
                        <a:pt x="158" y="1"/>
                        <a:pt x="1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44"/>
                <p:cNvSpPr/>
                <p:nvPr/>
              </p:nvSpPr>
              <p:spPr>
                <a:xfrm>
                  <a:off x="-2270575" y="3125800"/>
                  <a:ext cx="12025" cy="12025"/>
                </a:xfrm>
                <a:custGeom>
                  <a:avLst/>
                  <a:gdLst/>
                  <a:ahLst/>
                  <a:cxnLst/>
                  <a:rect l="l" t="t" r="r" b="b"/>
                  <a:pathLst>
                    <a:path w="481" h="481" extrusionOk="0">
                      <a:moveTo>
                        <a:pt x="245" y="0"/>
                      </a:moveTo>
                      <a:cubicBezTo>
                        <a:pt x="114" y="0"/>
                        <a:pt x="1" y="114"/>
                        <a:pt x="1" y="245"/>
                      </a:cubicBezTo>
                      <a:cubicBezTo>
                        <a:pt x="1" y="376"/>
                        <a:pt x="114" y="481"/>
                        <a:pt x="245" y="481"/>
                      </a:cubicBezTo>
                      <a:cubicBezTo>
                        <a:pt x="376" y="481"/>
                        <a:pt x="481" y="376"/>
                        <a:pt x="481" y="245"/>
                      </a:cubicBezTo>
                      <a:cubicBezTo>
                        <a:pt x="481" y="114"/>
                        <a:pt x="376" y="0"/>
                        <a:pt x="2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44"/>
                <p:cNvSpPr/>
                <p:nvPr/>
              </p:nvSpPr>
              <p:spPr>
                <a:xfrm>
                  <a:off x="-2216000" y="3067725"/>
                  <a:ext cx="11600" cy="11600"/>
                </a:xfrm>
                <a:custGeom>
                  <a:avLst/>
                  <a:gdLst/>
                  <a:ahLst/>
                  <a:cxnLst/>
                  <a:rect l="l" t="t" r="r" b="b"/>
                  <a:pathLst>
                    <a:path w="464" h="464" extrusionOk="0">
                      <a:moveTo>
                        <a:pt x="236" y="1"/>
                      </a:moveTo>
                      <a:cubicBezTo>
                        <a:pt x="105" y="1"/>
                        <a:pt x="1" y="106"/>
                        <a:pt x="1" y="228"/>
                      </a:cubicBezTo>
                      <a:cubicBezTo>
                        <a:pt x="1" y="359"/>
                        <a:pt x="105" y="464"/>
                        <a:pt x="236" y="464"/>
                      </a:cubicBezTo>
                      <a:cubicBezTo>
                        <a:pt x="359" y="464"/>
                        <a:pt x="463" y="359"/>
                        <a:pt x="463" y="228"/>
                      </a:cubicBezTo>
                      <a:cubicBezTo>
                        <a:pt x="463" y="106"/>
                        <a:pt x="359" y="1"/>
                        <a:pt x="2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44"/>
                <p:cNvSpPr/>
                <p:nvPr/>
              </p:nvSpPr>
              <p:spPr>
                <a:xfrm>
                  <a:off x="-2242200" y="3079250"/>
                  <a:ext cx="13125" cy="13175"/>
                </a:xfrm>
                <a:custGeom>
                  <a:avLst/>
                  <a:gdLst/>
                  <a:ahLst/>
                  <a:cxnLst/>
                  <a:rect l="l" t="t" r="r" b="b"/>
                  <a:pathLst>
                    <a:path w="525" h="527" extrusionOk="0">
                      <a:moveTo>
                        <a:pt x="289" y="1"/>
                      </a:moveTo>
                      <a:cubicBezTo>
                        <a:pt x="281" y="1"/>
                        <a:pt x="272" y="1"/>
                        <a:pt x="263" y="3"/>
                      </a:cubicBezTo>
                      <a:cubicBezTo>
                        <a:pt x="123" y="3"/>
                        <a:pt x="1" y="116"/>
                        <a:pt x="1" y="265"/>
                      </a:cubicBezTo>
                      <a:cubicBezTo>
                        <a:pt x="1" y="404"/>
                        <a:pt x="123" y="526"/>
                        <a:pt x="263" y="526"/>
                      </a:cubicBezTo>
                      <a:cubicBezTo>
                        <a:pt x="402" y="526"/>
                        <a:pt x="525" y="404"/>
                        <a:pt x="525" y="265"/>
                      </a:cubicBezTo>
                      <a:cubicBezTo>
                        <a:pt x="525" y="117"/>
                        <a:pt x="418"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44"/>
                <p:cNvSpPr/>
                <p:nvPr/>
              </p:nvSpPr>
              <p:spPr>
                <a:xfrm>
                  <a:off x="-2215775" y="3133875"/>
                  <a:ext cx="7650" cy="7675"/>
                </a:xfrm>
                <a:custGeom>
                  <a:avLst/>
                  <a:gdLst/>
                  <a:ahLst/>
                  <a:cxnLst/>
                  <a:rect l="l" t="t" r="r" b="b"/>
                  <a:pathLst>
                    <a:path w="306" h="307" extrusionOk="0">
                      <a:moveTo>
                        <a:pt x="157" y="0"/>
                      </a:moveTo>
                      <a:cubicBezTo>
                        <a:pt x="70" y="0"/>
                        <a:pt x="0" y="62"/>
                        <a:pt x="0" y="149"/>
                      </a:cubicBezTo>
                      <a:cubicBezTo>
                        <a:pt x="0" y="236"/>
                        <a:pt x="70" y="306"/>
                        <a:pt x="157" y="306"/>
                      </a:cubicBezTo>
                      <a:cubicBezTo>
                        <a:pt x="245" y="306"/>
                        <a:pt x="306" y="236"/>
                        <a:pt x="306" y="149"/>
                      </a:cubicBezTo>
                      <a:cubicBezTo>
                        <a:pt x="306" y="62"/>
                        <a:pt x="245" y="0"/>
                        <a:pt x="1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44"/>
                <p:cNvSpPr/>
                <p:nvPr/>
              </p:nvSpPr>
              <p:spPr>
                <a:xfrm>
                  <a:off x="-2246350" y="3147625"/>
                  <a:ext cx="8325" cy="8325"/>
                </a:xfrm>
                <a:custGeom>
                  <a:avLst/>
                  <a:gdLst/>
                  <a:ahLst/>
                  <a:cxnLst/>
                  <a:rect l="l" t="t" r="r" b="b"/>
                  <a:pathLst>
                    <a:path w="333" h="333" extrusionOk="0">
                      <a:moveTo>
                        <a:pt x="167" y="1"/>
                      </a:moveTo>
                      <a:cubicBezTo>
                        <a:pt x="79" y="1"/>
                        <a:pt x="1" y="70"/>
                        <a:pt x="1" y="166"/>
                      </a:cubicBezTo>
                      <a:cubicBezTo>
                        <a:pt x="1" y="254"/>
                        <a:pt x="71" y="332"/>
                        <a:pt x="167" y="332"/>
                      </a:cubicBezTo>
                      <a:cubicBezTo>
                        <a:pt x="254" y="332"/>
                        <a:pt x="333" y="263"/>
                        <a:pt x="333" y="166"/>
                      </a:cubicBezTo>
                      <a:cubicBezTo>
                        <a:pt x="333" y="79"/>
                        <a:pt x="254"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048" name="Google Shape;3048;p44"/>
            <p:cNvSpPr/>
            <p:nvPr/>
          </p:nvSpPr>
          <p:spPr>
            <a:xfrm>
              <a:off x="-2423600" y="3284725"/>
              <a:ext cx="717975" cy="119425"/>
            </a:xfrm>
            <a:custGeom>
              <a:avLst/>
              <a:gdLst/>
              <a:ahLst/>
              <a:cxnLst/>
              <a:rect l="l" t="t" r="r" b="b"/>
              <a:pathLst>
                <a:path w="28719" h="4777" extrusionOk="0">
                  <a:moveTo>
                    <a:pt x="79" y="0"/>
                  </a:moveTo>
                  <a:cubicBezTo>
                    <a:pt x="53" y="79"/>
                    <a:pt x="36" y="166"/>
                    <a:pt x="1" y="236"/>
                  </a:cubicBezTo>
                  <a:cubicBezTo>
                    <a:pt x="1896" y="1965"/>
                    <a:pt x="4384" y="3292"/>
                    <a:pt x="7196" y="4025"/>
                  </a:cubicBezTo>
                  <a:cubicBezTo>
                    <a:pt x="9117" y="4532"/>
                    <a:pt x="11186" y="4776"/>
                    <a:pt x="13447" y="4776"/>
                  </a:cubicBezTo>
                  <a:cubicBezTo>
                    <a:pt x="15246" y="4776"/>
                    <a:pt x="17158" y="4619"/>
                    <a:pt x="19219" y="4296"/>
                  </a:cubicBezTo>
                  <a:cubicBezTo>
                    <a:pt x="22528" y="3790"/>
                    <a:pt x="25025" y="3030"/>
                    <a:pt x="27104" y="1921"/>
                  </a:cubicBezTo>
                  <a:cubicBezTo>
                    <a:pt x="27680" y="1607"/>
                    <a:pt x="28212" y="1257"/>
                    <a:pt x="28719" y="882"/>
                  </a:cubicBezTo>
                  <a:cubicBezTo>
                    <a:pt x="28719" y="803"/>
                    <a:pt x="28701" y="716"/>
                    <a:pt x="28684" y="646"/>
                  </a:cubicBezTo>
                  <a:cubicBezTo>
                    <a:pt x="28160" y="1039"/>
                    <a:pt x="27601" y="1397"/>
                    <a:pt x="26999" y="1720"/>
                  </a:cubicBezTo>
                  <a:cubicBezTo>
                    <a:pt x="24947" y="2829"/>
                    <a:pt x="22476" y="3580"/>
                    <a:pt x="19184" y="4078"/>
                  </a:cubicBezTo>
                  <a:cubicBezTo>
                    <a:pt x="17138" y="4396"/>
                    <a:pt x="15229" y="4556"/>
                    <a:pt x="13439" y="4556"/>
                  </a:cubicBezTo>
                  <a:cubicBezTo>
                    <a:pt x="11203" y="4556"/>
                    <a:pt x="9153" y="4307"/>
                    <a:pt x="7257" y="3807"/>
                  </a:cubicBezTo>
                  <a:cubicBezTo>
                    <a:pt x="4445" y="3074"/>
                    <a:pt x="1957" y="1738"/>
                    <a:pt x="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44"/>
            <p:cNvSpPr/>
            <p:nvPr/>
          </p:nvSpPr>
          <p:spPr>
            <a:xfrm>
              <a:off x="-2422275" y="3422025"/>
              <a:ext cx="704875" cy="120300"/>
            </a:xfrm>
            <a:custGeom>
              <a:avLst/>
              <a:gdLst/>
              <a:ahLst/>
              <a:cxnLst/>
              <a:rect l="l" t="t" r="r" b="b"/>
              <a:pathLst>
                <a:path w="28195" h="4812" extrusionOk="0">
                  <a:moveTo>
                    <a:pt x="0" y="0"/>
                  </a:moveTo>
                  <a:lnTo>
                    <a:pt x="131" y="419"/>
                  </a:lnTo>
                  <a:cubicBezTo>
                    <a:pt x="2008" y="2070"/>
                    <a:pt x="4418" y="3344"/>
                    <a:pt x="7143" y="4060"/>
                  </a:cubicBezTo>
                  <a:cubicBezTo>
                    <a:pt x="9064" y="4558"/>
                    <a:pt x="11133" y="4811"/>
                    <a:pt x="13394" y="4811"/>
                  </a:cubicBezTo>
                  <a:cubicBezTo>
                    <a:pt x="15193" y="4811"/>
                    <a:pt x="17105" y="4645"/>
                    <a:pt x="19157" y="4331"/>
                  </a:cubicBezTo>
                  <a:cubicBezTo>
                    <a:pt x="22467" y="3816"/>
                    <a:pt x="24964" y="3065"/>
                    <a:pt x="27033" y="1947"/>
                  </a:cubicBezTo>
                  <a:cubicBezTo>
                    <a:pt x="27365" y="1773"/>
                    <a:pt x="27679" y="1581"/>
                    <a:pt x="27985" y="1380"/>
                  </a:cubicBezTo>
                  <a:cubicBezTo>
                    <a:pt x="28055" y="1240"/>
                    <a:pt x="28125" y="1109"/>
                    <a:pt x="28194" y="969"/>
                  </a:cubicBezTo>
                  <a:lnTo>
                    <a:pt x="28194" y="969"/>
                  </a:lnTo>
                  <a:cubicBezTo>
                    <a:pt x="27810" y="1249"/>
                    <a:pt x="27400" y="1511"/>
                    <a:pt x="26946" y="1755"/>
                  </a:cubicBezTo>
                  <a:cubicBezTo>
                    <a:pt x="24894" y="2855"/>
                    <a:pt x="22423" y="3606"/>
                    <a:pt x="19131" y="4113"/>
                  </a:cubicBezTo>
                  <a:cubicBezTo>
                    <a:pt x="17088" y="4427"/>
                    <a:pt x="15181" y="4584"/>
                    <a:pt x="13393" y="4584"/>
                  </a:cubicBezTo>
                  <a:cubicBezTo>
                    <a:pt x="11154" y="4584"/>
                    <a:pt x="9102" y="4337"/>
                    <a:pt x="7204" y="3842"/>
                  </a:cubicBezTo>
                  <a:cubicBezTo>
                    <a:pt x="4375" y="3100"/>
                    <a:pt x="1886" y="1755"/>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44"/>
            <p:cNvSpPr/>
            <p:nvPr/>
          </p:nvSpPr>
          <p:spPr>
            <a:xfrm>
              <a:off x="-2417050" y="3348225"/>
              <a:ext cx="65525" cy="97175"/>
            </a:xfrm>
            <a:custGeom>
              <a:avLst/>
              <a:gdLst/>
              <a:ahLst/>
              <a:cxnLst/>
              <a:rect l="l" t="t" r="r" b="b"/>
              <a:pathLst>
                <a:path w="2621" h="3887" extrusionOk="0">
                  <a:moveTo>
                    <a:pt x="1284" y="1"/>
                  </a:moveTo>
                  <a:cubicBezTo>
                    <a:pt x="1284" y="1"/>
                    <a:pt x="1" y="71"/>
                    <a:pt x="1" y="1136"/>
                  </a:cubicBezTo>
                  <a:cubicBezTo>
                    <a:pt x="1" y="2210"/>
                    <a:pt x="1284" y="3886"/>
                    <a:pt x="1284" y="3886"/>
                  </a:cubicBezTo>
                  <a:cubicBezTo>
                    <a:pt x="1284" y="3886"/>
                    <a:pt x="2620" y="3738"/>
                    <a:pt x="2620" y="2664"/>
                  </a:cubicBezTo>
                  <a:cubicBezTo>
                    <a:pt x="2620" y="1599"/>
                    <a:pt x="1284" y="1"/>
                    <a:pt x="1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44"/>
            <p:cNvSpPr/>
            <p:nvPr/>
          </p:nvSpPr>
          <p:spPr>
            <a:xfrm>
              <a:off x="-2403950" y="3375950"/>
              <a:ext cx="38450" cy="44525"/>
            </a:xfrm>
            <a:custGeom>
              <a:avLst/>
              <a:gdLst/>
              <a:ahLst/>
              <a:cxnLst/>
              <a:rect l="l" t="t" r="r" b="b"/>
              <a:pathLst>
                <a:path w="1538" h="1781" extrusionOk="0">
                  <a:moveTo>
                    <a:pt x="371" y="0"/>
                  </a:moveTo>
                  <a:cubicBezTo>
                    <a:pt x="149" y="0"/>
                    <a:pt x="1" y="152"/>
                    <a:pt x="1" y="429"/>
                  </a:cubicBezTo>
                  <a:cubicBezTo>
                    <a:pt x="1" y="857"/>
                    <a:pt x="341" y="1415"/>
                    <a:pt x="760" y="1669"/>
                  </a:cubicBezTo>
                  <a:cubicBezTo>
                    <a:pt x="898" y="1744"/>
                    <a:pt x="1027" y="1780"/>
                    <a:pt x="1139" y="1780"/>
                  </a:cubicBezTo>
                  <a:cubicBezTo>
                    <a:pt x="1376" y="1780"/>
                    <a:pt x="1537" y="1619"/>
                    <a:pt x="1537" y="1328"/>
                  </a:cubicBezTo>
                  <a:cubicBezTo>
                    <a:pt x="1537" y="900"/>
                    <a:pt x="1188" y="376"/>
                    <a:pt x="760" y="123"/>
                  </a:cubicBezTo>
                  <a:cubicBezTo>
                    <a:pt x="618" y="40"/>
                    <a:pt x="485" y="0"/>
                    <a:pt x="3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44"/>
            <p:cNvSpPr/>
            <p:nvPr/>
          </p:nvSpPr>
          <p:spPr>
            <a:xfrm>
              <a:off x="-2317500" y="3396250"/>
              <a:ext cx="70750" cy="96950"/>
            </a:xfrm>
            <a:custGeom>
              <a:avLst/>
              <a:gdLst/>
              <a:ahLst/>
              <a:cxnLst/>
              <a:rect l="l" t="t" r="r" b="b"/>
              <a:pathLst>
                <a:path w="2830" h="3878" extrusionOk="0">
                  <a:moveTo>
                    <a:pt x="1397" y="1"/>
                  </a:moveTo>
                  <a:cubicBezTo>
                    <a:pt x="1397" y="1"/>
                    <a:pt x="0" y="315"/>
                    <a:pt x="0" y="1389"/>
                  </a:cubicBezTo>
                  <a:cubicBezTo>
                    <a:pt x="0" y="2454"/>
                    <a:pt x="1397" y="3878"/>
                    <a:pt x="1397" y="3878"/>
                  </a:cubicBezTo>
                  <a:cubicBezTo>
                    <a:pt x="1397" y="3878"/>
                    <a:pt x="2829" y="3476"/>
                    <a:pt x="2829" y="2402"/>
                  </a:cubicBezTo>
                  <a:cubicBezTo>
                    <a:pt x="2829" y="1337"/>
                    <a:pt x="1397" y="1"/>
                    <a:pt x="1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44"/>
            <p:cNvSpPr/>
            <p:nvPr/>
          </p:nvSpPr>
          <p:spPr>
            <a:xfrm>
              <a:off x="-2303325" y="3425150"/>
              <a:ext cx="41500" cy="41275"/>
            </a:xfrm>
            <a:custGeom>
              <a:avLst/>
              <a:gdLst/>
              <a:ahLst/>
              <a:cxnLst/>
              <a:rect l="l" t="t" r="r" b="b"/>
              <a:pathLst>
                <a:path w="1660" h="1651" extrusionOk="0">
                  <a:moveTo>
                    <a:pt x="524" y="0"/>
                  </a:moveTo>
                  <a:cubicBezTo>
                    <a:pt x="219" y="0"/>
                    <a:pt x="1" y="193"/>
                    <a:pt x="1" y="513"/>
                  </a:cubicBezTo>
                  <a:cubicBezTo>
                    <a:pt x="1" y="940"/>
                    <a:pt x="376" y="1429"/>
                    <a:pt x="830" y="1595"/>
                  </a:cubicBezTo>
                  <a:cubicBezTo>
                    <a:pt x="936" y="1633"/>
                    <a:pt x="1036" y="1651"/>
                    <a:pt x="1128" y="1651"/>
                  </a:cubicBezTo>
                  <a:cubicBezTo>
                    <a:pt x="1441" y="1651"/>
                    <a:pt x="1660" y="1446"/>
                    <a:pt x="1660" y="1115"/>
                  </a:cubicBezTo>
                  <a:cubicBezTo>
                    <a:pt x="1660" y="705"/>
                    <a:pt x="1293" y="233"/>
                    <a:pt x="830" y="59"/>
                  </a:cubicBezTo>
                  <a:cubicBezTo>
                    <a:pt x="723" y="19"/>
                    <a:pt x="619"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44"/>
            <p:cNvSpPr/>
            <p:nvPr/>
          </p:nvSpPr>
          <p:spPr>
            <a:xfrm>
              <a:off x="-2210750" y="3424625"/>
              <a:ext cx="73575" cy="97175"/>
            </a:xfrm>
            <a:custGeom>
              <a:avLst/>
              <a:gdLst/>
              <a:ahLst/>
              <a:cxnLst/>
              <a:rect l="l" t="t" r="r" b="b"/>
              <a:pathLst>
                <a:path w="2943" h="3887" extrusionOk="0">
                  <a:moveTo>
                    <a:pt x="1458" y="1"/>
                  </a:moveTo>
                  <a:cubicBezTo>
                    <a:pt x="1458" y="1"/>
                    <a:pt x="0" y="577"/>
                    <a:pt x="0" y="1651"/>
                  </a:cubicBezTo>
                  <a:cubicBezTo>
                    <a:pt x="0" y="2717"/>
                    <a:pt x="1458" y="3887"/>
                    <a:pt x="1458" y="3887"/>
                  </a:cubicBezTo>
                  <a:cubicBezTo>
                    <a:pt x="1458" y="3887"/>
                    <a:pt x="2943" y="3232"/>
                    <a:pt x="2943" y="2166"/>
                  </a:cubicBezTo>
                  <a:cubicBezTo>
                    <a:pt x="2943" y="1084"/>
                    <a:pt x="1458" y="1"/>
                    <a:pt x="14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44"/>
            <p:cNvSpPr/>
            <p:nvPr/>
          </p:nvSpPr>
          <p:spPr>
            <a:xfrm>
              <a:off x="-2195700" y="3455425"/>
              <a:ext cx="43250" cy="38925"/>
            </a:xfrm>
            <a:custGeom>
              <a:avLst/>
              <a:gdLst/>
              <a:ahLst/>
              <a:cxnLst/>
              <a:rect l="l" t="t" r="r" b="b"/>
              <a:pathLst>
                <a:path w="1730" h="1557" extrusionOk="0">
                  <a:moveTo>
                    <a:pt x="675" y="1"/>
                  </a:moveTo>
                  <a:cubicBezTo>
                    <a:pt x="285" y="1"/>
                    <a:pt x="1" y="247"/>
                    <a:pt x="1" y="611"/>
                  </a:cubicBezTo>
                  <a:cubicBezTo>
                    <a:pt x="1" y="1030"/>
                    <a:pt x="376" y="1458"/>
                    <a:pt x="856" y="1546"/>
                  </a:cubicBezTo>
                  <a:cubicBezTo>
                    <a:pt x="906" y="1553"/>
                    <a:pt x="954" y="1556"/>
                    <a:pt x="1002" y="1556"/>
                  </a:cubicBezTo>
                  <a:cubicBezTo>
                    <a:pt x="1413" y="1556"/>
                    <a:pt x="1729" y="1292"/>
                    <a:pt x="1729" y="908"/>
                  </a:cubicBezTo>
                  <a:cubicBezTo>
                    <a:pt x="1729" y="480"/>
                    <a:pt x="1354" y="87"/>
                    <a:pt x="856" y="18"/>
                  </a:cubicBezTo>
                  <a:cubicBezTo>
                    <a:pt x="794" y="6"/>
                    <a:pt x="734" y="1"/>
                    <a:pt x="6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44"/>
            <p:cNvSpPr/>
            <p:nvPr/>
          </p:nvSpPr>
          <p:spPr>
            <a:xfrm>
              <a:off x="-2100100" y="3434250"/>
              <a:ext cx="74900" cy="97150"/>
            </a:xfrm>
            <a:custGeom>
              <a:avLst/>
              <a:gdLst/>
              <a:ahLst/>
              <a:cxnLst/>
              <a:rect l="l" t="t" r="r" b="b"/>
              <a:pathLst>
                <a:path w="2996" h="3886" extrusionOk="0">
                  <a:moveTo>
                    <a:pt x="1503" y="0"/>
                  </a:moveTo>
                  <a:cubicBezTo>
                    <a:pt x="1503" y="0"/>
                    <a:pt x="1" y="830"/>
                    <a:pt x="1" y="1895"/>
                  </a:cubicBezTo>
                  <a:cubicBezTo>
                    <a:pt x="1" y="2969"/>
                    <a:pt x="1503" y="3886"/>
                    <a:pt x="1503" y="3886"/>
                  </a:cubicBezTo>
                  <a:cubicBezTo>
                    <a:pt x="1503" y="3886"/>
                    <a:pt x="2996" y="2969"/>
                    <a:pt x="2996" y="1895"/>
                  </a:cubicBezTo>
                  <a:cubicBezTo>
                    <a:pt x="2996" y="830"/>
                    <a:pt x="1503" y="0"/>
                    <a:pt x="15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44"/>
            <p:cNvSpPr/>
            <p:nvPr/>
          </p:nvSpPr>
          <p:spPr>
            <a:xfrm>
              <a:off x="-2084150" y="3465025"/>
              <a:ext cx="43675" cy="38450"/>
            </a:xfrm>
            <a:custGeom>
              <a:avLst/>
              <a:gdLst/>
              <a:ahLst/>
              <a:cxnLst/>
              <a:rect l="l" t="t" r="r" b="b"/>
              <a:pathLst>
                <a:path w="1747" h="1538" extrusionOk="0">
                  <a:moveTo>
                    <a:pt x="874" y="0"/>
                  </a:moveTo>
                  <a:cubicBezTo>
                    <a:pt x="393" y="0"/>
                    <a:pt x="0" y="332"/>
                    <a:pt x="0" y="751"/>
                  </a:cubicBezTo>
                  <a:cubicBezTo>
                    <a:pt x="0" y="1179"/>
                    <a:pt x="393" y="1537"/>
                    <a:pt x="874" y="1537"/>
                  </a:cubicBezTo>
                  <a:cubicBezTo>
                    <a:pt x="1354" y="1537"/>
                    <a:pt x="1747" y="1179"/>
                    <a:pt x="1747" y="751"/>
                  </a:cubicBezTo>
                  <a:cubicBezTo>
                    <a:pt x="1747" y="332"/>
                    <a:pt x="1354" y="0"/>
                    <a:pt x="8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44"/>
            <p:cNvSpPr/>
            <p:nvPr/>
          </p:nvSpPr>
          <p:spPr>
            <a:xfrm>
              <a:off x="-1987875" y="3424850"/>
              <a:ext cx="73800" cy="96950"/>
            </a:xfrm>
            <a:custGeom>
              <a:avLst/>
              <a:gdLst/>
              <a:ahLst/>
              <a:cxnLst/>
              <a:rect l="l" t="t" r="r" b="b"/>
              <a:pathLst>
                <a:path w="2952" h="3878" extrusionOk="0">
                  <a:moveTo>
                    <a:pt x="1484" y="1"/>
                  </a:moveTo>
                  <a:cubicBezTo>
                    <a:pt x="1484" y="1"/>
                    <a:pt x="0" y="1083"/>
                    <a:pt x="0" y="2157"/>
                  </a:cubicBezTo>
                  <a:cubicBezTo>
                    <a:pt x="0" y="3223"/>
                    <a:pt x="1484" y="3878"/>
                    <a:pt x="1484" y="3878"/>
                  </a:cubicBezTo>
                  <a:cubicBezTo>
                    <a:pt x="1484" y="3878"/>
                    <a:pt x="2951" y="2708"/>
                    <a:pt x="2951" y="1642"/>
                  </a:cubicBezTo>
                  <a:cubicBezTo>
                    <a:pt x="2951" y="568"/>
                    <a:pt x="1484" y="1"/>
                    <a:pt x="14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44"/>
            <p:cNvSpPr/>
            <p:nvPr/>
          </p:nvSpPr>
          <p:spPr>
            <a:xfrm>
              <a:off x="-1972600" y="3454975"/>
              <a:ext cx="43450" cy="39050"/>
            </a:xfrm>
            <a:custGeom>
              <a:avLst/>
              <a:gdLst/>
              <a:ahLst/>
              <a:cxnLst/>
              <a:rect l="l" t="t" r="r" b="b"/>
              <a:pathLst>
                <a:path w="1738" h="1562" extrusionOk="0">
                  <a:moveTo>
                    <a:pt x="1008" y="1"/>
                  </a:moveTo>
                  <a:cubicBezTo>
                    <a:pt x="964" y="1"/>
                    <a:pt x="919" y="3"/>
                    <a:pt x="873" y="9"/>
                  </a:cubicBezTo>
                  <a:cubicBezTo>
                    <a:pt x="393" y="97"/>
                    <a:pt x="0" y="490"/>
                    <a:pt x="0" y="917"/>
                  </a:cubicBezTo>
                  <a:cubicBezTo>
                    <a:pt x="0" y="1294"/>
                    <a:pt x="304" y="1562"/>
                    <a:pt x="704" y="1562"/>
                  </a:cubicBezTo>
                  <a:cubicBezTo>
                    <a:pt x="759" y="1562"/>
                    <a:pt x="815" y="1557"/>
                    <a:pt x="873" y="1546"/>
                  </a:cubicBezTo>
                  <a:cubicBezTo>
                    <a:pt x="1354" y="1476"/>
                    <a:pt x="1738" y="1048"/>
                    <a:pt x="1738" y="621"/>
                  </a:cubicBezTo>
                  <a:cubicBezTo>
                    <a:pt x="1738" y="250"/>
                    <a:pt x="1418" y="1"/>
                    <a:pt x="10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44"/>
            <p:cNvSpPr/>
            <p:nvPr/>
          </p:nvSpPr>
          <p:spPr>
            <a:xfrm>
              <a:off x="-1878100" y="3396050"/>
              <a:ext cx="70550" cy="97150"/>
            </a:xfrm>
            <a:custGeom>
              <a:avLst/>
              <a:gdLst/>
              <a:ahLst/>
              <a:cxnLst/>
              <a:rect l="l" t="t" r="r" b="b"/>
              <a:pathLst>
                <a:path w="2822" h="3886" extrusionOk="0">
                  <a:moveTo>
                    <a:pt x="1424" y="0"/>
                  </a:moveTo>
                  <a:cubicBezTo>
                    <a:pt x="1424" y="0"/>
                    <a:pt x="1" y="1345"/>
                    <a:pt x="1" y="2410"/>
                  </a:cubicBezTo>
                  <a:cubicBezTo>
                    <a:pt x="1" y="3484"/>
                    <a:pt x="1424" y="3886"/>
                    <a:pt x="1424" y="3886"/>
                  </a:cubicBezTo>
                  <a:cubicBezTo>
                    <a:pt x="1424" y="3886"/>
                    <a:pt x="2821" y="2462"/>
                    <a:pt x="2821" y="1397"/>
                  </a:cubicBezTo>
                  <a:cubicBezTo>
                    <a:pt x="2821" y="323"/>
                    <a:pt x="1424" y="0"/>
                    <a:pt x="14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44"/>
            <p:cNvSpPr/>
            <p:nvPr/>
          </p:nvSpPr>
          <p:spPr>
            <a:xfrm>
              <a:off x="-1863250" y="3425475"/>
              <a:ext cx="41500" cy="41175"/>
            </a:xfrm>
            <a:custGeom>
              <a:avLst/>
              <a:gdLst/>
              <a:ahLst/>
              <a:cxnLst/>
              <a:rect l="l" t="t" r="r" b="b"/>
              <a:pathLst>
                <a:path w="1660" h="1647" extrusionOk="0">
                  <a:moveTo>
                    <a:pt x="1148" y="0"/>
                  </a:moveTo>
                  <a:cubicBezTo>
                    <a:pt x="1051" y="0"/>
                    <a:pt x="943" y="20"/>
                    <a:pt x="830" y="63"/>
                  </a:cubicBezTo>
                  <a:cubicBezTo>
                    <a:pt x="376" y="229"/>
                    <a:pt x="1" y="683"/>
                    <a:pt x="1" y="1111"/>
                  </a:cubicBezTo>
                  <a:cubicBezTo>
                    <a:pt x="1" y="1441"/>
                    <a:pt x="225" y="1647"/>
                    <a:pt x="536" y="1647"/>
                  </a:cubicBezTo>
                  <a:cubicBezTo>
                    <a:pt x="628" y="1647"/>
                    <a:pt x="727" y="1629"/>
                    <a:pt x="830" y="1591"/>
                  </a:cubicBezTo>
                  <a:cubicBezTo>
                    <a:pt x="1293" y="1434"/>
                    <a:pt x="1660" y="936"/>
                    <a:pt x="1660" y="517"/>
                  </a:cubicBezTo>
                  <a:cubicBezTo>
                    <a:pt x="1660" y="194"/>
                    <a:pt x="1450" y="0"/>
                    <a:pt x="1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44"/>
            <p:cNvSpPr/>
            <p:nvPr/>
          </p:nvSpPr>
          <p:spPr>
            <a:xfrm>
              <a:off x="-1773100" y="3348225"/>
              <a:ext cx="65525" cy="97175"/>
            </a:xfrm>
            <a:custGeom>
              <a:avLst/>
              <a:gdLst/>
              <a:ahLst/>
              <a:cxnLst/>
              <a:rect l="l" t="t" r="r" b="b"/>
              <a:pathLst>
                <a:path w="2621" h="3887" extrusionOk="0">
                  <a:moveTo>
                    <a:pt x="1328" y="1"/>
                  </a:moveTo>
                  <a:cubicBezTo>
                    <a:pt x="1328" y="1"/>
                    <a:pt x="1" y="1599"/>
                    <a:pt x="1" y="2664"/>
                  </a:cubicBezTo>
                  <a:cubicBezTo>
                    <a:pt x="1" y="3738"/>
                    <a:pt x="1328" y="3886"/>
                    <a:pt x="1328" y="3886"/>
                  </a:cubicBezTo>
                  <a:cubicBezTo>
                    <a:pt x="1328" y="3886"/>
                    <a:pt x="2620" y="2210"/>
                    <a:pt x="2620" y="1136"/>
                  </a:cubicBezTo>
                  <a:cubicBezTo>
                    <a:pt x="2620" y="71"/>
                    <a:pt x="1328" y="1"/>
                    <a:pt x="1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44"/>
            <p:cNvSpPr/>
            <p:nvPr/>
          </p:nvSpPr>
          <p:spPr>
            <a:xfrm>
              <a:off x="-1759125" y="3375950"/>
              <a:ext cx="38450" cy="44625"/>
            </a:xfrm>
            <a:custGeom>
              <a:avLst/>
              <a:gdLst/>
              <a:ahLst/>
              <a:cxnLst/>
              <a:rect l="l" t="t" r="r" b="b"/>
              <a:pathLst>
                <a:path w="1538" h="1785" extrusionOk="0">
                  <a:moveTo>
                    <a:pt x="1164" y="0"/>
                  </a:moveTo>
                  <a:cubicBezTo>
                    <a:pt x="1049" y="0"/>
                    <a:pt x="914" y="40"/>
                    <a:pt x="769" y="123"/>
                  </a:cubicBezTo>
                  <a:cubicBezTo>
                    <a:pt x="350" y="376"/>
                    <a:pt x="1" y="900"/>
                    <a:pt x="1" y="1328"/>
                  </a:cubicBezTo>
                  <a:cubicBezTo>
                    <a:pt x="1" y="1618"/>
                    <a:pt x="162" y="1784"/>
                    <a:pt x="396" y="1784"/>
                  </a:cubicBezTo>
                  <a:cubicBezTo>
                    <a:pt x="507" y="1784"/>
                    <a:pt x="634" y="1747"/>
                    <a:pt x="769" y="1669"/>
                  </a:cubicBezTo>
                  <a:cubicBezTo>
                    <a:pt x="1197" y="1415"/>
                    <a:pt x="1537" y="857"/>
                    <a:pt x="1537" y="429"/>
                  </a:cubicBezTo>
                  <a:cubicBezTo>
                    <a:pt x="1537" y="152"/>
                    <a:pt x="1389" y="0"/>
                    <a:pt x="11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44"/>
            <p:cNvSpPr/>
            <p:nvPr/>
          </p:nvSpPr>
          <p:spPr>
            <a:xfrm>
              <a:off x="-2422075" y="3317450"/>
              <a:ext cx="21200" cy="28850"/>
            </a:xfrm>
            <a:custGeom>
              <a:avLst/>
              <a:gdLst/>
              <a:ahLst/>
              <a:cxnLst/>
              <a:rect l="l" t="t" r="r" b="b"/>
              <a:pathLst>
                <a:path w="848" h="1154" extrusionOk="0">
                  <a:moveTo>
                    <a:pt x="1" y="1"/>
                  </a:moveTo>
                  <a:cubicBezTo>
                    <a:pt x="18" y="385"/>
                    <a:pt x="18" y="778"/>
                    <a:pt x="27" y="1153"/>
                  </a:cubicBezTo>
                  <a:cubicBezTo>
                    <a:pt x="167" y="804"/>
                    <a:pt x="481" y="516"/>
                    <a:pt x="848" y="394"/>
                  </a:cubicBezTo>
                  <a:cubicBezTo>
                    <a:pt x="551" y="306"/>
                    <a:pt x="263" y="175"/>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44"/>
            <p:cNvSpPr/>
            <p:nvPr/>
          </p:nvSpPr>
          <p:spPr>
            <a:xfrm>
              <a:off x="-2351775" y="3367450"/>
              <a:ext cx="39750" cy="48475"/>
            </a:xfrm>
            <a:custGeom>
              <a:avLst/>
              <a:gdLst/>
              <a:ahLst/>
              <a:cxnLst/>
              <a:rect l="l" t="t" r="r" b="b"/>
              <a:pathLst>
                <a:path w="1590" h="1939" extrusionOk="0">
                  <a:moveTo>
                    <a:pt x="1" y="0"/>
                  </a:moveTo>
                  <a:lnTo>
                    <a:pt x="1" y="0"/>
                  </a:lnTo>
                  <a:cubicBezTo>
                    <a:pt x="280" y="620"/>
                    <a:pt x="481" y="1275"/>
                    <a:pt x="594" y="1939"/>
                  </a:cubicBezTo>
                  <a:cubicBezTo>
                    <a:pt x="786" y="1450"/>
                    <a:pt x="1144" y="1013"/>
                    <a:pt x="1590" y="751"/>
                  </a:cubicBezTo>
                  <a:cubicBezTo>
                    <a:pt x="1013" y="664"/>
                    <a:pt x="446" y="393"/>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44"/>
            <p:cNvSpPr/>
            <p:nvPr/>
          </p:nvSpPr>
          <p:spPr>
            <a:xfrm>
              <a:off x="-2247650" y="3411550"/>
              <a:ext cx="41050" cy="42800"/>
            </a:xfrm>
            <a:custGeom>
              <a:avLst/>
              <a:gdLst/>
              <a:ahLst/>
              <a:cxnLst/>
              <a:rect l="l" t="t" r="r" b="b"/>
              <a:pathLst>
                <a:path w="1642" h="1712" extrusionOk="0">
                  <a:moveTo>
                    <a:pt x="0" y="0"/>
                  </a:moveTo>
                  <a:lnTo>
                    <a:pt x="0" y="0"/>
                  </a:lnTo>
                  <a:cubicBezTo>
                    <a:pt x="271" y="550"/>
                    <a:pt x="489" y="1126"/>
                    <a:pt x="655" y="1711"/>
                  </a:cubicBezTo>
                  <a:cubicBezTo>
                    <a:pt x="856" y="1205"/>
                    <a:pt x="1188" y="742"/>
                    <a:pt x="1642" y="402"/>
                  </a:cubicBezTo>
                  <a:cubicBezTo>
                    <a:pt x="1074" y="358"/>
                    <a:pt x="516" y="22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44"/>
            <p:cNvSpPr/>
            <p:nvPr/>
          </p:nvSpPr>
          <p:spPr>
            <a:xfrm>
              <a:off x="-2139600" y="3432500"/>
              <a:ext cx="41500" cy="37775"/>
            </a:xfrm>
            <a:custGeom>
              <a:avLst/>
              <a:gdLst/>
              <a:ahLst/>
              <a:cxnLst/>
              <a:rect l="l" t="t" r="r" b="b"/>
              <a:pathLst>
                <a:path w="1660" h="1511" extrusionOk="0">
                  <a:moveTo>
                    <a:pt x="1" y="0"/>
                  </a:moveTo>
                  <a:lnTo>
                    <a:pt x="1" y="0"/>
                  </a:lnTo>
                  <a:cubicBezTo>
                    <a:pt x="350" y="472"/>
                    <a:pt x="655" y="978"/>
                    <a:pt x="882" y="1511"/>
                  </a:cubicBezTo>
                  <a:cubicBezTo>
                    <a:pt x="1075" y="996"/>
                    <a:pt x="1337" y="515"/>
                    <a:pt x="1660" y="88"/>
                  </a:cubicBezTo>
                  <a:cubicBezTo>
                    <a:pt x="1101" y="70"/>
                    <a:pt x="559" y="35"/>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44"/>
            <p:cNvSpPr/>
            <p:nvPr/>
          </p:nvSpPr>
          <p:spPr>
            <a:xfrm>
              <a:off x="-2033725" y="3430750"/>
              <a:ext cx="44325" cy="33425"/>
            </a:xfrm>
            <a:custGeom>
              <a:avLst/>
              <a:gdLst/>
              <a:ahLst/>
              <a:cxnLst/>
              <a:rect l="l" t="t" r="r" b="b"/>
              <a:pathLst>
                <a:path w="1773" h="1337" extrusionOk="0">
                  <a:moveTo>
                    <a:pt x="1773" y="0"/>
                  </a:moveTo>
                  <a:lnTo>
                    <a:pt x="0" y="131"/>
                  </a:lnTo>
                  <a:cubicBezTo>
                    <a:pt x="437" y="481"/>
                    <a:pt x="830" y="882"/>
                    <a:pt x="1144" y="1336"/>
                  </a:cubicBezTo>
                  <a:cubicBezTo>
                    <a:pt x="1266" y="856"/>
                    <a:pt x="1476" y="402"/>
                    <a:pt x="17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44"/>
            <p:cNvSpPr/>
            <p:nvPr/>
          </p:nvSpPr>
          <p:spPr>
            <a:xfrm>
              <a:off x="-1921525" y="3406950"/>
              <a:ext cx="41925" cy="39550"/>
            </a:xfrm>
            <a:custGeom>
              <a:avLst/>
              <a:gdLst/>
              <a:ahLst/>
              <a:cxnLst/>
              <a:rect l="l" t="t" r="r" b="b"/>
              <a:pathLst>
                <a:path w="1677" h="1582" extrusionOk="0">
                  <a:moveTo>
                    <a:pt x="1677" y="1"/>
                  </a:moveTo>
                  <a:lnTo>
                    <a:pt x="1677" y="1"/>
                  </a:lnTo>
                  <a:cubicBezTo>
                    <a:pt x="1127" y="132"/>
                    <a:pt x="559" y="271"/>
                    <a:pt x="0" y="402"/>
                  </a:cubicBezTo>
                  <a:cubicBezTo>
                    <a:pt x="297" y="839"/>
                    <a:pt x="655" y="1232"/>
                    <a:pt x="1057" y="1581"/>
                  </a:cubicBezTo>
                  <a:cubicBezTo>
                    <a:pt x="1162" y="1014"/>
                    <a:pt x="1363" y="481"/>
                    <a:pt x="16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44"/>
            <p:cNvSpPr/>
            <p:nvPr/>
          </p:nvSpPr>
          <p:spPr>
            <a:xfrm>
              <a:off x="-1817625" y="3365700"/>
              <a:ext cx="42150" cy="41050"/>
            </a:xfrm>
            <a:custGeom>
              <a:avLst/>
              <a:gdLst/>
              <a:ahLst/>
              <a:cxnLst/>
              <a:rect l="l" t="t" r="r" b="b"/>
              <a:pathLst>
                <a:path w="1686" h="1642" extrusionOk="0">
                  <a:moveTo>
                    <a:pt x="1686" y="0"/>
                  </a:moveTo>
                  <a:lnTo>
                    <a:pt x="1686" y="0"/>
                  </a:lnTo>
                  <a:cubicBezTo>
                    <a:pt x="1092" y="123"/>
                    <a:pt x="516" y="350"/>
                    <a:pt x="1" y="655"/>
                  </a:cubicBezTo>
                  <a:cubicBezTo>
                    <a:pt x="385" y="987"/>
                    <a:pt x="769" y="1310"/>
                    <a:pt x="1136" y="1642"/>
                  </a:cubicBezTo>
                  <a:cubicBezTo>
                    <a:pt x="1232" y="1074"/>
                    <a:pt x="1424" y="516"/>
                    <a:pt x="1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44"/>
            <p:cNvSpPr/>
            <p:nvPr/>
          </p:nvSpPr>
          <p:spPr>
            <a:xfrm>
              <a:off x="-2361375" y="3434025"/>
              <a:ext cx="42375" cy="47600"/>
            </a:xfrm>
            <a:custGeom>
              <a:avLst/>
              <a:gdLst/>
              <a:ahLst/>
              <a:cxnLst/>
              <a:rect l="l" t="t" r="r" b="b"/>
              <a:pathLst>
                <a:path w="1695" h="1904" extrusionOk="0">
                  <a:moveTo>
                    <a:pt x="777" y="0"/>
                  </a:moveTo>
                  <a:cubicBezTo>
                    <a:pt x="603" y="376"/>
                    <a:pt x="323" y="725"/>
                    <a:pt x="0" y="987"/>
                  </a:cubicBezTo>
                  <a:cubicBezTo>
                    <a:pt x="603" y="1223"/>
                    <a:pt x="1179" y="1528"/>
                    <a:pt x="1694" y="1904"/>
                  </a:cubicBezTo>
                  <a:cubicBezTo>
                    <a:pt x="1389" y="1267"/>
                    <a:pt x="1083" y="629"/>
                    <a:pt x="7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44"/>
            <p:cNvSpPr/>
            <p:nvPr/>
          </p:nvSpPr>
          <p:spPr>
            <a:xfrm>
              <a:off x="-2255500" y="3478775"/>
              <a:ext cx="43450" cy="33425"/>
            </a:xfrm>
            <a:custGeom>
              <a:avLst/>
              <a:gdLst/>
              <a:ahLst/>
              <a:cxnLst/>
              <a:rect l="l" t="t" r="r" b="b"/>
              <a:pathLst>
                <a:path w="1738" h="1337" extrusionOk="0">
                  <a:moveTo>
                    <a:pt x="952" y="0"/>
                  </a:moveTo>
                  <a:cubicBezTo>
                    <a:pt x="629" y="280"/>
                    <a:pt x="314" y="577"/>
                    <a:pt x="0" y="856"/>
                  </a:cubicBezTo>
                  <a:cubicBezTo>
                    <a:pt x="716" y="926"/>
                    <a:pt x="1022" y="1179"/>
                    <a:pt x="1738" y="1336"/>
                  </a:cubicBezTo>
                  <a:cubicBezTo>
                    <a:pt x="1388" y="952"/>
                    <a:pt x="1109" y="498"/>
                    <a:pt x="9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44"/>
            <p:cNvSpPr/>
            <p:nvPr/>
          </p:nvSpPr>
          <p:spPr>
            <a:xfrm>
              <a:off x="-2140025" y="3492300"/>
              <a:ext cx="44100" cy="31250"/>
            </a:xfrm>
            <a:custGeom>
              <a:avLst/>
              <a:gdLst/>
              <a:ahLst/>
              <a:cxnLst/>
              <a:rect l="l" t="t" r="r" b="b"/>
              <a:pathLst>
                <a:path w="1764" h="1250" extrusionOk="0">
                  <a:moveTo>
                    <a:pt x="812" y="1"/>
                  </a:moveTo>
                  <a:cubicBezTo>
                    <a:pt x="620" y="429"/>
                    <a:pt x="332" y="813"/>
                    <a:pt x="0" y="1136"/>
                  </a:cubicBezTo>
                  <a:cubicBezTo>
                    <a:pt x="585" y="1171"/>
                    <a:pt x="1179" y="1214"/>
                    <a:pt x="1764" y="1249"/>
                  </a:cubicBezTo>
                  <a:cubicBezTo>
                    <a:pt x="1415" y="865"/>
                    <a:pt x="1100" y="446"/>
                    <a:pt x="8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44"/>
            <p:cNvSpPr/>
            <p:nvPr/>
          </p:nvSpPr>
          <p:spPr>
            <a:xfrm>
              <a:off x="-2019550" y="3492950"/>
              <a:ext cx="40625" cy="26225"/>
            </a:xfrm>
            <a:custGeom>
              <a:avLst/>
              <a:gdLst/>
              <a:ahLst/>
              <a:cxnLst/>
              <a:rect l="l" t="t" r="r" b="b"/>
              <a:pathLst>
                <a:path w="1625" h="1049" extrusionOk="0">
                  <a:moveTo>
                    <a:pt x="830" y="1"/>
                  </a:moveTo>
                  <a:cubicBezTo>
                    <a:pt x="638" y="411"/>
                    <a:pt x="350" y="769"/>
                    <a:pt x="1" y="1049"/>
                  </a:cubicBezTo>
                  <a:cubicBezTo>
                    <a:pt x="445" y="976"/>
                    <a:pt x="901" y="940"/>
                    <a:pt x="1354" y="940"/>
                  </a:cubicBezTo>
                  <a:cubicBezTo>
                    <a:pt x="1444" y="940"/>
                    <a:pt x="1535" y="941"/>
                    <a:pt x="1625" y="944"/>
                  </a:cubicBezTo>
                  <a:cubicBezTo>
                    <a:pt x="1302" y="682"/>
                    <a:pt x="1040" y="359"/>
                    <a:pt x="8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44"/>
            <p:cNvSpPr/>
            <p:nvPr/>
          </p:nvSpPr>
          <p:spPr>
            <a:xfrm>
              <a:off x="-1911275" y="3477675"/>
              <a:ext cx="42375" cy="29925"/>
            </a:xfrm>
            <a:custGeom>
              <a:avLst/>
              <a:gdLst/>
              <a:ahLst/>
              <a:cxnLst/>
              <a:rect l="l" t="t" r="r" b="b"/>
              <a:pathLst>
                <a:path w="1695" h="1197" extrusionOk="0">
                  <a:moveTo>
                    <a:pt x="673" y="1"/>
                  </a:moveTo>
                  <a:cubicBezTo>
                    <a:pt x="516" y="420"/>
                    <a:pt x="289" y="839"/>
                    <a:pt x="1" y="1197"/>
                  </a:cubicBezTo>
                  <a:cubicBezTo>
                    <a:pt x="560" y="1066"/>
                    <a:pt x="1127" y="935"/>
                    <a:pt x="1695" y="804"/>
                  </a:cubicBezTo>
                  <a:cubicBezTo>
                    <a:pt x="1293" y="621"/>
                    <a:pt x="944" y="350"/>
                    <a:pt x="6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44"/>
            <p:cNvSpPr/>
            <p:nvPr/>
          </p:nvSpPr>
          <p:spPr>
            <a:xfrm>
              <a:off x="-1802550" y="3439475"/>
              <a:ext cx="42575" cy="36050"/>
            </a:xfrm>
            <a:custGeom>
              <a:avLst/>
              <a:gdLst/>
              <a:ahLst/>
              <a:cxnLst/>
              <a:rect l="l" t="t" r="r" b="b"/>
              <a:pathLst>
                <a:path w="1703" h="1442" extrusionOk="0">
                  <a:moveTo>
                    <a:pt x="707" y="1"/>
                  </a:moveTo>
                  <a:cubicBezTo>
                    <a:pt x="603" y="525"/>
                    <a:pt x="358" y="1022"/>
                    <a:pt x="0" y="1441"/>
                  </a:cubicBezTo>
                  <a:cubicBezTo>
                    <a:pt x="655" y="1206"/>
                    <a:pt x="1039" y="813"/>
                    <a:pt x="1703" y="656"/>
                  </a:cubicBezTo>
                  <a:cubicBezTo>
                    <a:pt x="1371" y="437"/>
                    <a:pt x="1039" y="219"/>
                    <a:pt x="7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44"/>
            <p:cNvSpPr/>
            <p:nvPr/>
          </p:nvSpPr>
          <p:spPr>
            <a:xfrm>
              <a:off x="-2977825" y="3379450"/>
              <a:ext cx="583500" cy="320900"/>
            </a:xfrm>
            <a:custGeom>
              <a:avLst/>
              <a:gdLst/>
              <a:ahLst/>
              <a:cxnLst/>
              <a:rect l="l" t="t" r="r" b="b"/>
              <a:pathLst>
                <a:path w="23340" h="12836" extrusionOk="0">
                  <a:moveTo>
                    <a:pt x="11666" y="1"/>
                  </a:moveTo>
                  <a:cubicBezTo>
                    <a:pt x="5231" y="1"/>
                    <a:pt x="0" y="2873"/>
                    <a:pt x="0" y="6418"/>
                  </a:cubicBezTo>
                  <a:cubicBezTo>
                    <a:pt x="0" y="9955"/>
                    <a:pt x="5231" y="12836"/>
                    <a:pt x="11666" y="12836"/>
                  </a:cubicBezTo>
                  <a:cubicBezTo>
                    <a:pt x="18110" y="12836"/>
                    <a:pt x="23340" y="9955"/>
                    <a:pt x="23340" y="6418"/>
                  </a:cubicBezTo>
                  <a:cubicBezTo>
                    <a:pt x="23340" y="2873"/>
                    <a:pt x="18110" y="1"/>
                    <a:pt x="116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44"/>
            <p:cNvSpPr/>
            <p:nvPr/>
          </p:nvSpPr>
          <p:spPr>
            <a:xfrm>
              <a:off x="-2816075" y="3379450"/>
              <a:ext cx="421750" cy="320475"/>
            </a:xfrm>
            <a:custGeom>
              <a:avLst/>
              <a:gdLst/>
              <a:ahLst/>
              <a:cxnLst/>
              <a:rect l="l" t="t" r="r" b="b"/>
              <a:pathLst>
                <a:path w="16870" h="12819" extrusionOk="0">
                  <a:moveTo>
                    <a:pt x="5196" y="1"/>
                  </a:moveTo>
                  <a:cubicBezTo>
                    <a:pt x="4576" y="1"/>
                    <a:pt x="3965" y="27"/>
                    <a:pt x="3362" y="70"/>
                  </a:cubicBezTo>
                  <a:cubicBezTo>
                    <a:pt x="1747" y="1834"/>
                    <a:pt x="813" y="4253"/>
                    <a:pt x="437" y="6680"/>
                  </a:cubicBezTo>
                  <a:cubicBezTo>
                    <a:pt x="166" y="8453"/>
                    <a:pt x="1" y="10330"/>
                    <a:pt x="79" y="12181"/>
                  </a:cubicBezTo>
                  <a:cubicBezTo>
                    <a:pt x="1633" y="12592"/>
                    <a:pt x="3362" y="12819"/>
                    <a:pt x="5205" y="12819"/>
                  </a:cubicBezTo>
                  <a:cubicBezTo>
                    <a:pt x="5224" y="12819"/>
                    <a:pt x="5243" y="12819"/>
                    <a:pt x="5263" y="12819"/>
                  </a:cubicBezTo>
                  <a:cubicBezTo>
                    <a:pt x="11671" y="12819"/>
                    <a:pt x="16870" y="9953"/>
                    <a:pt x="16870" y="6418"/>
                  </a:cubicBezTo>
                  <a:cubicBezTo>
                    <a:pt x="16870" y="2865"/>
                    <a:pt x="11640" y="1"/>
                    <a:pt x="51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44"/>
            <p:cNvSpPr/>
            <p:nvPr/>
          </p:nvSpPr>
          <p:spPr>
            <a:xfrm>
              <a:off x="-2657375" y="3380100"/>
              <a:ext cx="263050" cy="283600"/>
            </a:xfrm>
            <a:custGeom>
              <a:avLst/>
              <a:gdLst/>
              <a:ahLst/>
              <a:cxnLst/>
              <a:rect l="l" t="t" r="r" b="b"/>
              <a:pathLst>
                <a:path w="10522" h="11344" extrusionOk="0">
                  <a:moveTo>
                    <a:pt x="0" y="1"/>
                  </a:moveTo>
                  <a:cubicBezTo>
                    <a:pt x="3755" y="2428"/>
                    <a:pt x="6558" y="6654"/>
                    <a:pt x="6305" y="10976"/>
                  </a:cubicBezTo>
                  <a:cubicBezTo>
                    <a:pt x="6305" y="11090"/>
                    <a:pt x="6296" y="11221"/>
                    <a:pt x="6287" y="11343"/>
                  </a:cubicBezTo>
                  <a:cubicBezTo>
                    <a:pt x="8872" y="10164"/>
                    <a:pt x="10522" y="8374"/>
                    <a:pt x="10522" y="6392"/>
                  </a:cubicBezTo>
                  <a:cubicBezTo>
                    <a:pt x="10522" y="3057"/>
                    <a:pt x="5903" y="324"/>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44"/>
            <p:cNvSpPr/>
            <p:nvPr/>
          </p:nvSpPr>
          <p:spPr>
            <a:xfrm>
              <a:off x="-2977825" y="3277300"/>
              <a:ext cx="583500" cy="320900"/>
            </a:xfrm>
            <a:custGeom>
              <a:avLst/>
              <a:gdLst/>
              <a:ahLst/>
              <a:cxnLst/>
              <a:rect l="l" t="t" r="r" b="b"/>
              <a:pathLst>
                <a:path w="23340" h="12836" extrusionOk="0">
                  <a:moveTo>
                    <a:pt x="11666" y="0"/>
                  </a:moveTo>
                  <a:cubicBezTo>
                    <a:pt x="5231" y="0"/>
                    <a:pt x="0" y="2873"/>
                    <a:pt x="0" y="6418"/>
                  </a:cubicBezTo>
                  <a:cubicBezTo>
                    <a:pt x="0" y="9963"/>
                    <a:pt x="5231" y="12836"/>
                    <a:pt x="11666" y="12836"/>
                  </a:cubicBezTo>
                  <a:cubicBezTo>
                    <a:pt x="18110" y="12836"/>
                    <a:pt x="23340" y="9963"/>
                    <a:pt x="23340" y="6418"/>
                  </a:cubicBezTo>
                  <a:cubicBezTo>
                    <a:pt x="23340" y="2873"/>
                    <a:pt x="18110" y="0"/>
                    <a:pt x="116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44"/>
            <p:cNvSpPr/>
            <p:nvPr/>
          </p:nvSpPr>
          <p:spPr>
            <a:xfrm>
              <a:off x="-2957300" y="3277075"/>
              <a:ext cx="542475" cy="298425"/>
            </a:xfrm>
            <a:custGeom>
              <a:avLst/>
              <a:gdLst/>
              <a:ahLst/>
              <a:cxnLst/>
              <a:rect l="l" t="t" r="r" b="b"/>
              <a:pathLst>
                <a:path w="21699" h="11937" extrusionOk="0">
                  <a:moveTo>
                    <a:pt x="10845" y="0"/>
                  </a:moveTo>
                  <a:cubicBezTo>
                    <a:pt x="4855" y="0"/>
                    <a:pt x="0" y="2672"/>
                    <a:pt x="0" y="5964"/>
                  </a:cubicBezTo>
                  <a:cubicBezTo>
                    <a:pt x="0" y="9265"/>
                    <a:pt x="4855" y="11937"/>
                    <a:pt x="10845" y="11937"/>
                  </a:cubicBezTo>
                  <a:cubicBezTo>
                    <a:pt x="16843" y="11937"/>
                    <a:pt x="21698" y="9265"/>
                    <a:pt x="21698" y="5964"/>
                  </a:cubicBezTo>
                  <a:cubicBezTo>
                    <a:pt x="21698" y="2672"/>
                    <a:pt x="16843" y="0"/>
                    <a:pt x="108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44"/>
            <p:cNvSpPr/>
            <p:nvPr/>
          </p:nvSpPr>
          <p:spPr>
            <a:xfrm>
              <a:off x="-2942675" y="3293675"/>
              <a:ext cx="513000" cy="282250"/>
            </a:xfrm>
            <a:custGeom>
              <a:avLst/>
              <a:gdLst/>
              <a:ahLst/>
              <a:cxnLst/>
              <a:rect l="l" t="t" r="r" b="b"/>
              <a:pathLst>
                <a:path w="20520" h="11290" extrusionOk="0">
                  <a:moveTo>
                    <a:pt x="10260" y="0"/>
                  </a:moveTo>
                  <a:cubicBezTo>
                    <a:pt x="4602" y="0"/>
                    <a:pt x="0" y="2523"/>
                    <a:pt x="0" y="5641"/>
                  </a:cubicBezTo>
                  <a:cubicBezTo>
                    <a:pt x="0" y="8758"/>
                    <a:pt x="4602" y="11290"/>
                    <a:pt x="10260" y="11290"/>
                  </a:cubicBezTo>
                  <a:cubicBezTo>
                    <a:pt x="15927" y="11290"/>
                    <a:pt x="20519" y="8758"/>
                    <a:pt x="20519" y="5641"/>
                  </a:cubicBezTo>
                  <a:cubicBezTo>
                    <a:pt x="20519" y="2523"/>
                    <a:pt x="15927" y="0"/>
                    <a:pt x="102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44"/>
            <p:cNvSpPr/>
            <p:nvPr/>
          </p:nvSpPr>
          <p:spPr>
            <a:xfrm>
              <a:off x="-2918450" y="3319850"/>
              <a:ext cx="464750" cy="255875"/>
            </a:xfrm>
            <a:custGeom>
              <a:avLst/>
              <a:gdLst/>
              <a:ahLst/>
              <a:cxnLst/>
              <a:rect l="l" t="t" r="r" b="b"/>
              <a:pathLst>
                <a:path w="18590" h="10235" extrusionOk="0">
                  <a:moveTo>
                    <a:pt x="9291" y="1"/>
                  </a:moveTo>
                  <a:cubicBezTo>
                    <a:pt x="4157" y="1"/>
                    <a:pt x="0" y="2288"/>
                    <a:pt x="0" y="5118"/>
                  </a:cubicBezTo>
                  <a:cubicBezTo>
                    <a:pt x="0" y="7947"/>
                    <a:pt x="4157" y="10234"/>
                    <a:pt x="9291" y="10234"/>
                  </a:cubicBezTo>
                  <a:cubicBezTo>
                    <a:pt x="14434" y="10234"/>
                    <a:pt x="18590" y="7947"/>
                    <a:pt x="18590" y="5118"/>
                  </a:cubicBezTo>
                  <a:cubicBezTo>
                    <a:pt x="18590" y="2288"/>
                    <a:pt x="14434" y="1"/>
                    <a:pt x="92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44"/>
            <p:cNvSpPr/>
            <p:nvPr/>
          </p:nvSpPr>
          <p:spPr>
            <a:xfrm>
              <a:off x="-2907325" y="3267025"/>
              <a:ext cx="433325" cy="291675"/>
            </a:xfrm>
            <a:custGeom>
              <a:avLst/>
              <a:gdLst/>
              <a:ahLst/>
              <a:cxnLst/>
              <a:rect l="l" t="t" r="r" b="b"/>
              <a:pathLst>
                <a:path w="17333" h="11667" extrusionOk="0">
                  <a:moveTo>
                    <a:pt x="8619" y="1"/>
                  </a:moveTo>
                  <a:cubicBezTo>
                    <a:pt x="3825" y="1"/>
                    <a:pt x="1" y="3345"/>
                    <a:pt x="1" y="6305"/>
                  </a:cubicBezTo>
                  <a:cubicBezTo>
                    <a:pt x="1" y="9265"/>
                    <a:pt x="3869" y="11666"/>
                    <a:pt x="8662" y="11666"/>
                  </a:cubicBezTo>
                  <a:cubicBezTo>
                    <a:pt x="13456" y="11666"/>
                    <a:pt x="17333" y="9265"/>
                    <a:pt x="17333" y="6305"/>
                  </a:cubicBezTo>
                  <a:cubicBezTo>
                    <a:pt x="17333" y="3345"/>
                    <a:pt x="13404" y="9"/>
                    <a:pt x="86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44"/>
            <p:cNvSpPr/>
            <p:nvPr/>
          </p:nvSpPr>
          <p:spPr>
            <a:xfrm>
              <a:off x="-2866725" y="3267250"/>
              <a:ext cx="392950" cy="291875"/>
            </a:xfrm>
            <a:custGeom>
              <a:avLst/>
              <a:gdLst/>
              <a:ahLst/>
              <a:cxnLst/>
              <a:rect l="l" t="t" r="r" b="b"/>
              <a:pathLst>
                <a:path w="15718" h="11675" extrusionOk="0">
                  <a:moveTo>
                    <a:pt x="6995" y="0"/>
                  </a:moveTo>
                  <a:cubicBezTo>
                    <a:pt x="6698" y="0"/>
                    <a:pt x="6410" y="9"/>
                    <a:pt x="6113" y="44"/>
                  </a:cubicBezTo>
                  <a:cubicBezTo>
                    <a:pt x="6593" y="428"/>
                    <a:pt x="7082" y="1005"/>
                    <a:pt x="6776" y="1310"/>
                  </a:cubicBezTo>
                  <a:cubicBezTo>
                    <a:pt x="5519" y="3284"/>
                    <a:pt x="3546" y="3458"/>
                    <a:pt x="3904" y="6340"/>
                  </a:cubicBezTo>
                  <a:cubicBezTo>
                    <a:pt x="4078" y="7597"/>
                    <a:pt x="1214" y="7597"/>
                    <a:pt x="140" y="9212"/>
                  </a:cubicBezTo>
                  <a:cubicBezTo>
                    <a:pt x="97" y="9291"/>
                    <a:pt x="53" y="9352"/>
                    <a:pt x="1" y="9431"/>
                  </a:cubicBezTo>
                  <a:cubicBezTo>
                    <a:pt x="1572" y="10793"/>
                    <a:pt x="4140" y="11675"/>
                    <a:pt x="7047" y="11675"/>
                  </a:cubicBezTo>
                  <a:cubicBezTo>
                    <a:pt x="11832" y="11675"/>
                    <a:pt x="15718" y="9273"/>
                    <a:pt x="15718" y="6322"/>
                  </a:cubicBezTo>
                  <a:cubicBezTo>
                    <a:pt x="15709" y="3336"/>
                    <a:pt x="11780" y="0"/>
                    <a:pt x="69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44"/>
            <p:cNvSpPr/>
            <p:nvPr/>
          </p:nvSpPr>
          <p:spPr>
            <a:xfrm>
              <a:off x="-2773725" y="3333175"/>
              <a:ext cx="2200" cy="2200"/>
            </a:xfrm>
            <a:custGeom>
              <a:avLst/>
              <a:gdLst/>
              <a:ahLst/>
              <a:cxnLst/>
              <a:rect l="l" t="t" r="r" b="b"/>
              <a:pathLst>
                <a:path w="88" h="88" extrusionOk="0">
                  <a:moveTo>
                    <a:pt x="44" y="0"/>
                  </a:moveTo>
                  <a:cubicBezTo>
                    <a:pt x="27" y="0"/>
                    <a:pt x="0" y="27"/>
                    <a:pt x="0" y="44"/>
                  </a:cubicBezTo>
                  <a:cubicBezTo>
                    <a:pt x="0" y="70"/>
                    <a:pt x="27" y="88"/>
                    <a:pt x="44" y="88"/>
                  </a:cubicBezTo>
                  <a:cubicBezTo>
                    <a:pt x="70" y="88"/>
                    <a:pt x="88" y="70"/>
                    <a:pt x="88" y="44"/>
                  </a:cubicBezTo>
                  <a:cubicBezTo>
                    <a:pt x="88" y="27"/>
                    <a:pt x="70" y="0"/>
                    <a:pt x="44" y="0"/>
                  </a:cubicBezTo>
                  <a:close/>
                </a:path>
              </a:pathLst>
            </a:custGeom>
            <a:solidFill>
              <a:srgbClr val="97DD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44"/>
            <p:cNvSpPr/>
            <p:nvPr/>
          </p:nvSpPr>
          <p:spPr>
            <a:xfrm>
              <a:off x="-2777000" y="3399100"/>
              <a:ext cx="5475" cy="5475"/>
            </a:xfrm>
            <a:custGeom>
              <a:avLst/>
              <a:gdLst/>
              <a:ahLst/>
              <a:cxnLst/>
              <a:rect l="l" t="t" r="r" b="b"/>
              <a:pathLst>
                <a:path w="219" h="219" extrusionOk="0">
                  <a:moveTo>
                    <a:pt x="114" y="0"/>
                  </a:moveTo>
                  <a:cubicBezTo>
                    <a:pt x="53" y="0"/>
                    <a:pt x="0" y="44"/>
                    <a:pt x="0" y="105"/>
                  </a:cubicBezTo>
                  <a:cubicBezTo>
                    <a:pt x="0" y="158"/>
                    <a:pt x="53" y="219"/>
                    <a:pt x="114" y="219"/>
                  </a:cubicBezTo>
                  <a:cubicBezTo>
                    <a:pt x="166" y="219"/>
                    <a:pt x="219" y="175"/>
                    <a:pt x="219" y="105"/>
                  </a:cubicBezTo>
                  <a:cubicBezTo>
                    <a:pt x="219" y="44"/>
                    <a:pt x="166" y="0"/>
                    <a:pt x="114" y="0"/>
                  </a:cubicBezTo>
                  <a:close/>
                </a:path>
              </a:pathLst>
            </a:custGeom>
            <a:solidFill>
              <a:srgbClr val="97DD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44"/>
            <p:cNvSpPr/>
            <p:nvPr/>
          </p:nvSpPr>
          <p:spPr>
            <a:xfrm>
              <a:off x="-2827425" y="3453625"/>
              <a:ext cx="8750" cy="8800"/>
            </a:xfrm>
            <a:custGeom>
              <a:avLst/>
              <a:gdLst/>
              <a:ahLst/>
              <a:cxnLst/>
              <a:rect l="l" t="t" r="r" b="b"/>
              <a:pathLst>
                <a:path w="350" h="352" extrusionOk="0">
                  <a:moveTo>
                    <a:pt x="200" y="0"/>
                  </a:moveTo>
                  <a:cubicBezTo>
                    <a:pt x="192" y="0"/>
                    <a:pt x="183" y="1"/>
                    <a:pt x="175" y="2"/>
                  </a:cubicBezTo>
                  <a:cubicBezTo>
                    <a:pt x="79" y="2"/>
                    <a:pt x="0" y="72"/>
                    <a:pt x="0" y="177"/>
                  </a:cubicBezTo>
                  <a:cubicBezTo>
                    <a:pt x="0" y="273"/>
                    <a:pt x="79" y="352"/>
                    <a:pt x="175" y="352"/>
                  </a:cubicBezTo>
                  <a:cubicBezTo>
                    <a:pt x="271" y="352"/>
                    <a:pt x="350" y="273"/>
                    <a:pt x="350" y="177"/>
                  </a:cubicBezTo>
                  <a:cubicBezTo>
                    <a:pt x="350" y="81"/>
                    <a:pt x="284" y="0"/>
                    <a:pt x="200" y="0"/>
                  </a:cubicBezTo>
                  <a:close/>
                </a:path>
              </a:pathLst>
            </a:custGeom>
            <a:solidFill>
              <a:srgbClr val="97DD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89" name="Google Shape;3089;p44"/>
            <p:cNvGrpSpPr/>
            <p:nvPr/>
          </p:nvGrpSpPr>
          <p:grpSpPr>
            <a:xfrm>
              <a:off x="-2880025" y="3277300"/>
              <a:ext cx="360625" cy="230525"/>
              <a:chOff x="-2880025" y="3277300"/>
              <a:chExt cx="360625" cy="230525"/>
            </a:xfrm>
          </p:grpSpPr>
          <p:sp>
            <p:nvSpPr>
              <p:cNvPr id="3090" name="Google Shape;3090;p44"/>
              <p:cNvSpPr/>
              <p:nvPr/>
            </p:nvSpPr>
            <p:spPr>
              <a:xfrm>
                <a:off x="-2733350" y="3388400"/>
                <a:ext cx="14875" cy="14650"/>
              </a:xfrm>
              <a:custGeom>
                <a:avLst/>
                <a:gdLst/>
                <a:ahLst/>
                <a:cxnLst/>
                <a:rect l="l" t="t" r="r" b="b"/>
                <a:pathLst>
                  <a:path w="595" h="586" extrusionOk="0">
                    <a:moveTo>
                      <a:pt x="298" y="1"/>
                    </a:moveTo>
                    <a:cubicBezTo>
                      <a:pt x="132" y="1"/>
                      <a:pt x="1" y="132"/>
                      <a:pt x="1" y="297"/>
                    </a:cubicBezTo>
                    <a:cubicBezTo>
                      <a:pt x="1" y="455"/>
                      <a:pt x="132" y="586"/>
                      <a:pt x="298" y="586"/>
                    </a:cubicBezTo>
                    <a:cubicBezTo>
                      <a:pt x="464" y="586"/>
                      <a:pt x="595" y="455"/>
                      <a:pt x="595" y="297"/>
                    </a:cubicBezTo>
                    <a:cubicBezTo>
                      <a:pt x="595" y="132"/>
                      <a:pt x="464" y="1"/>
                      <a:pt x="2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91" name="Google Shape;3091;p44"/>
              <p:cNvGrpSpPr/>
              <p:nvPr/>
            </p:nvGrpSpPr>
            <p:grpSpPr>
              <a:xfrm>
                <a:off x="-2880025" y="3277300"/>
                <a:ext cx="360625" cy="230525"/>
                <a:chOff x="-2880025" y="3277300"/>
                <a:chExt cx="360625" cy="230525"/>
              </a:xfrm>
            </p:grpSpPr>
            <p:sp>
              <p:nvSpPr>
                <p:cNvPr id="3092" name="Google Shape;3092;p44"/>
                <p:cNvSpPr/>
                <p:nvPr/>
              </p:nvSpPr>
              <p:spPr>
                <a:xfrm>
                  <a:off x="-2671350" y="3277625"/>
                  <a:ext cx="151950" cy="66050"/>
                </a:xfrm>
                <a:custGeom>
                  <a:avLst/>
                  <a:gdLst/>
                  <a:ahLst/>
                  <a:cxnLst/>
                  <a:rect l="l" t="t" r="r" b="b"/>
                  <a:pathLst>
                    <a:path w="6078" h="2642" extrusionOk="0">
                      <a:moveTo>
                        <a:pt x="807" y="1"/>
                      </a:moveTo>
                      <a:cubicBezTo>
                        <a:pt x="514" y="1"/>
                        <a:pt x="224" y="92"/>
                        <a:pt x="1" y="284"/>
                      </a:cubicBezTo>
                      <a:cubicBezTo>
                        <a:pt x="489" y="537"/>
                        <a:pt x="778" y="1157"/>
                        <a:pt x="629" y="1699"/>
                      </a:cubicBezTo>
                      <a:cubicBezTo>
                        <a:pt x="795" y="1777"/>
                        <a:pt x="917" y="1943"/>
                        <a:pt x="961" y="2118"/>
                      </a:cubicBezTo>
                      <a:cubicBezTo>
                        <a:pt x="1173" y="1839"/>
                        <a:pt x="1522" y="1695"/>
                        <a:pt x="1873" y="1695"/>
                      </a:cubicBezTo>
                      <a:cubicBezTo>
                        <a:pt x="2160" y="1695"/>
                        <a:pt x="2448" y="1791"/>
                        <a:pt x="2664" y="1987"/>
                      </a:cubicBezTo>
                      <a:cubicBezTo>
                        <a:pt x="2769" y="1806"/>
                        <a:pt x="2986" y="1690"/>
                        <a:pt x="3195" y="1690"/>
                      </a:cubicBezTo>
                      <a:cubicBezTo>
                        <a:pt x="3228" y="1690"/>
                        <a:pt x="3260" y="1693"/>
                        <a:pt x="3292" y="1699"/>
                      </a:cubicBezTo>
                      <a:cubicBezTo>
                        <a:pt x="3537" y="1760"/>
                        <a:pt x="3729" y="1960"/>
                        <a:pt x="3764" y="2205"/>
                      </a:cubicBezTo>
                      <a:cubicBezTo>
                        <a:pt x="3886" y="2063"/>
                        <a:pt x="4076" y="1984"/>
                        <a:pt x="4261" y="1984"/>
                      </a:cubicBezTo>
                      <a:cubicBezTo>
                        <a:pt x="4314" y="1984"/>
                        <a:pt x="4368" y="1990"/>
                        <a:pt x="4419" y="2004"/>
                      </a:cubicBezTo>
                      <a:cubicBezTo>
                        <a:pt x="4646" y="2074"/>
                        <a:pt x="4838" y="2284"/>
                        <a:pt x="4881" y="2519"/>
                      </a:cubicBezTo>
                      <a:cubicBezTo>
                        <a:pt x="4938" y="2335"/>
                        <a:pt x="5145" y="2243"/>
                        <a:pt x="5342" y="2243"/>
                      </a:cubicBezTo>
                      <a:cubicBezTo>
                        <a:pt x="5388" y="2243"/>
                        <a:pt x="5433" y="2248"/>
                        <a:pt x="5475" y="2257"/>
                      </a:cubicBezTo>
                      <a:cubicBezTo>
                        <a:pt x="5711" y="2310"/>
                        <a:pt x="5903" y="2484"/>
                        <a:pt x="6078" y="2642"/>
                      </a:cubicBezTo>
                      <a:cubicBezTo>
                        <a:pt x="5405" y="1960"/>
                        <a:pt x="4532" y="1480"/>
                        <a:pt x="3598" y="1262"/>
                      </a:cubicBezTo>
                      <a:cubicBezTo>
                        <a:pt x="3510" y="1023"/>
                        <a:pt x="3255" y="877"/>
                        <a:pt x="3007" y="877"/>
                      </a:cubicBezTo>
                      <a:cubicBezTo>
                        <a:pt x="2884" y="877"/>
                        <a:pt x="2762" y="913"/>
                        <a:pt x="2664" y="991"/>
                      </a:cubicBezTo>
                      <a:cubicBezTo>
                        <a:pt x="2534" y="748"/>
                        <a:pt x="2268" y="587"/>
                        <a:pt x="1992" y="587"/>
                      </a:cubicBezTo>
                      <a:cubicBezTo>
                        <a:pt x="1971" y="587"/>
                        <a:pt x="1951" y="588"/>
                        <a:pt x="1930" y="590"/>
                      </a:cubicBezTo>
                      <a:cubicBezTo>
                        <a:pt x="1694" y="207"/>
                        <a:pt x="1248" y="1"/>
                        <a:pt x="8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44"/>
                <p:cNvSpPr/>
                <p:nvPr/>
              </p:nvSpPr>
              <p:spPr>
                <a:xfrm>
                  <a:off x="-2710425" y="3329625"/>
                  <a:ext cx="55700" cy="28250"/>
                </a:xfrm>
                <a:custGeom>
                  <a:avLst/>
                  <a:gdLst/>
                  <a:ahLst/>
                  <a:cxnLst/>
                  <a:rect l="l" t="t" r="r" b="b"/>
                  <a:pathLst>
                    <a:path w="2228" h="1130" extrusionOk="0">
                      <a:moveTo>
                        <a:pt x="875" y="1"/>
                      </a:moveTo>
                      <a:cubicBezTo>
                        <a:pt x="620" y="1"/>
                        <a:pt x="292" y="263"/>
                        <a:pt x="1" y="396"/>
                      </a:cubicBezTo>
                      <a:cubicBezTo>
                        <a:pt x="46" y="386"/>
                        <a:pt x="92" y="381"/>
                        <a:pt x="137" y="381"/>
                      </a:cubicBezTo>
                      <a:cubicBezTo>
                        <a:pt x="290" y="381"/>
                        <a:pt x="436" y="438"/>
                        <a:pt x="551" y="553"/>
                      </a:cubicBezTo>
                      <a:cubicBezTo>
                        <a:pt x="690" y="693"/>
                        <a:pt x="743" y="911"/>
                        <a:pt x="690" y="1094"/>
                      </a:cubicBezTo>
                      <a:cubicBezTo>
                        <a:pt x="865" y="1007"/>
                        <a:pt x="1040" y="911"/>
                        <a:pt x="1223" y="902"/>
                      </a:cubicBezTo>
                      <a:cubicBezTo>
                        <a:pt x="1247" y="899"/>
                        <a:pt x="1270" y="897"/>
                        <a:pt x="1294" y="897"/>
                      </a:cubicBezTo>
                      <a:cubicBezTo>
                        <a:pt x="1469" y="897"/>
                        <a:pt x="1635" y="983"/>
                        <a:pt x="1712" y="1129"/>
                      </a:cubicBezTo>
                      <a:cubicBezTo>
                        <a:pt x="1758" y="972"/>
                        <a:pt x="1917" y="864"/>
                        <a:pt x="2074" y="864"/>
                      </a:cubicBezTo>
                      <a:cubicBezTo>
                        <a:pt x="2127" y="864"/>
                        <a:pt x="2179" y="876"/>
                        <a:pt x="2227" y="902"/>
                      </a:cubicBezTo>
                      <a:cubicBezTo>
                        <a:pt x="2105" y="666"/>
                        <a:pt x="1991" y="439"/>
                        <a:pt x="1791" y="291"/>
                      </a:cubicBezTo>
                      <a:cubicBezTo>
                        <a:pt x="1675" y="204"/>
                        <a:pt x="1530" y="152"/>
                        <a:pt x="1393" y="152"/>
                      </a:cubicBezTo>
                      <a:cubicBezTo>
                        <a:pt x="1281" y="152"/>
                        <a:pt x="1174" y="186"/>
                        <a:pt x="1092" y="265"/>
                      </a:cubicBezTo>
                      <a:lnTo>
                        <a:pt x="1127" y="134"/>
                      </a:lnTo>
                      <a:cubicBezTo>
                        <a:pt x="1058" y="38"/>
                        <a:pt x="972" y="1"/>
                        <a:pt x="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44"/>
                <p:cNvSpPr/>
                <p:nvPr/>
              </p:nvSpPr>
              <p:spPr>
                <a:xfrm>
                  <a:off x="-2847300" y="3386000"/>
                  <a:ext cx="14225" cy="14000"/>
                </a:xfrm>
                <a:custGeom>
                  <a:avLst/>
                  <a:gdLst/>
                  <a:ahLst/>
                  <a:cxnLst/>
                  <a:rect l="l" t="t" r="r" b="b"/>
                  <a:pathLst>
                    <a:path w="569" h="560" extrusionOk="0">
                      <a:moveTo>
                        <a:pt x="280" y="0"/>
                      </a:moveTo>
                      <a:cubicBezTo>
                        <a:pt x="123" y="0"/>
                        <a:pt x="1" y="123"/>
                        <a:pt x="1" y="280"/>
                      </a:cubicBezTo>
                      <a:cubicBezTo>
                        <a:pt x="1" y="437"/>
                        <a:pt x="123" y="559"/>
                        <a:pt x="280" y="559"/>
                      </a:cubicBezTo>
                      <a:cubicBezTo>
                        <a:pt x="437" y="559"/>
                        <a:pt x="568" y="437"/>
                        <a:pt x="568" y="280"/>
                      </a:cubicBezTo>
                      <a:cubicBezTo>
                        <a:pt x="568" y="123"/>
                        <a:pt x="437"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44"/>
                <p:cNvSpPr/>
                <p:nvPr/>
              </p:nvSpPr>
              <p:spPr>
                <a:xfrm>
                  <a:off x="-2832450" y="3364600"/>
                  <a:ext cx="12025" cy="12050"/>
                </a:xfrm>
                <a:custGeom>
                  <a:avLst/>
                  <a:gdLst/>
                  <a:ahLst/>
                  <a:cxnLst/>
                  <a:rect l="l" t="t" r="r" b="b"/>
                  <a:pathLst>
                    <a:path w="481" h="482" extrusionOk="0">
                      <a:moveTo>
                        <a:pt x="245" y="1"/>
                      </a:moveTo>
                      <a:cubicBezTo>
                        <a:pt x="114" y="1"/>
                        <a:pt x="1" y="114"/>
                        <a:pt x="1" y="245"/>
                      </a:cubicBezTo>
                      <a:cubicBezTo>
                        <a:pt x="1" y="376"/>
                        <a:pt x="114" y="481"/>
                        <a:pt x="245" y="481"/>
                      </a:cubicBezTo>
                      <a:cubicBezTo>
                        <a:pt x="376" y="481"/>
                        <a:pt x="481" y="376"/>
                        <a:pt x="481" y="245"/>
                      </a:cubicBezTo>
                      <a:cubicBezTo>
                        <a:pt x="481" y="114"/>
                        <a:pt x="385" y="1"/>
                        <a:pt x="2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44"/>
                <p:cNvSpPr/>
                <p:nvPr/>
              </p:nvSpPr>
              <p:spPr>
                <a:xfrm>
                  <a:off x="-2816725" y="3344725"/>
                  <a:ext cx="6575" cy="6600"/>
                </a:xfrm>
                <a:custGeom>
                  <a:avLst/>
                  <a:gdLst/>
                  <a:ahLst/>
                  <a:cxnLst/>
                  <a:rect l="l" t="t" r="r" b="b"/>
                  <a:pathLst>
                    <a:path w="263" h="264" extrusionOk="0">
                      <a:moveTo>
                        <a:pt x="145" y="0"/>
                      </a:moveTo>
                      <a:cubicBezTo>
                        <a:pt x="140" y="0"/>
                        <a:pt x="136" y="1"/>
                        <a:pt x="131" y="1"/>
                      </a:cubicBezTo>
                      <a:cubicBezTo>
                        <a:pt x="61" y="1"/>
                        <a:pt x="0" y="54"/>
                        <a:pt x="0" y="132"/>
                      </a:cubicBezTo>
                      <a:cubicBezTo>
                        <a:pt x="0" y="193"/>
                        <a:pt x="53" y="263"/>
                        <a:pt x="131" y="263"/>
                      </a:cubicBezTo>
                      <a:cubicBezTo>
                        <a:pt x="192" y="263"/>
                        <a:pt x="262" y="211"/>
                        <a:pt x="262" y="132"/>
                      </a:cubicBezTo>
                      <a:cubicBezTo>
                        <a:pt x="262" y="59"/>
                        <a:pt x="209" y="0"/>
                        <a:pt x="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44"/>
                <p:cNvSpPr/>
                <p:nvPr/>
              </p:nvSpPr>
              <p:spPr>
                <a:xfrm>
                  <a:off x="-2803850" y="3323125"/>
                  <a:ext cx="5925" cy="6150"/>
                </a:xfrm>
                <a:custGeom>
                  <a:avLst/>
                  <a:gdLst/>
                  <a:ahLst/>
                  <a:cxnLst/>
                  <a:rect l="l" t="t" r="r" b="b"/>
                  <a:pathLst>
                    <a:path w="237" h="246" extrusionOk="0">
                      <a:moveTo>
                        <a:pt x="114" y="1"/>
                      </a:moveTo>
                      <a:cubicBezTo>
                        <a:pt x="53" y="1"/>
                        <a:pt x="0" y="53"/>
                        <a:pt x="0" y="123"/>
                      </a:cubicBezTo>
                      <a:cubicBezTo>
                        <a:pt x="0" y="184"/>
                        <a:pt x="53" y="245"/>
                        <a:pt x="114" y="245"/>
                      </a:cubicBezTo>
                      <a:cubicBezTo>
                        <a:pt x="184" y="245"/>
                        <a:pt x="236" y="184"/>
                        <a:pt x="236" y="123"/>
                      </a:cubicBezTo>
                      <a:cubicBezTo>
                        <a:pt x="236" y="53"/>
                        <a:pt x="184" y="1"/>
                        <a:pt x="1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44"/>
                <p:cNvSpPr/>
                <p:nvPr/>
              </p:nvSpPr>
              <p:spPr>
                <a:xfrm>
                  <a:off x="-2817175" y="3387525"/>
                  <a:ext cx="14875" cy="14875"/>
                </a:xfrm>
                <a:custGeom>
                  <a:avLst/>
                  <a:gdLst/>
                  <a:ahLst/>
                  <a:cxnLst/>
                  <a:rect l="l" t="t" r="r" b="b"/>
                  <a:pathLst>
                    <a:path w="595" h="595" extrusionOk="0">
                      <a:moveTo>
                        <a:pt x="298" y="1"/>
                      </a:moveTo>
                      <a:cubicBezTo>
                        <a:pt x="132" y="1"/>
                        <a:pt x="1" y="132"/>
                        <a:pt x="1" y="297"/>
                      </a:cubicBezTo>
                      <a:cubicBezTo>
                        <a:pt x="1" y="463"/>
                        <a:pt x="132" y="594"/>
                        <a:pt x="298" y="594"/>
                      </a:cubicBezTo>
                      <a:cubicBezTo>
                        <a:pt x="464" y="594"/>
                        <a:pt x="595" y="463"/>
                        <a:pt x="595" y="297"/>
                      </a:cubicBezTo>
                      <a:cubicBezTo>
                        <a:pt x="595" y="140"/>
                        <a:pt x="464" y="9"/>
                        <a:pt x="2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44"/>
                <p:cNvSpPr/>
                <p:nvPr/>
              </p:nvSpPr>
              <p:spPr>
                <a:xfrm>
                  <a:off x="-2804275" y="3477025"/>
                  <a:ext cx="14850" cy="14875"/>
                </a:xfrm>
                <a:custGeom>
                  <a:avLst/>
                  <a:gdLst/>
                  <a:ahLst/>
                  <a:cxnLst/>
                  <a:rect l="l" t="t" r="r" b="b"/>
                  <a:pathLst>
                    <a:path w="594" h="595" extrusionOk="0">
                      <a:moveTo>
                        <a:pt x="297" y="0"/>
                      </a:moveTo>
                      <a:cubicBezTo>
                        <a:pt x="131" y="0"/>
                        <a:pt x="0" y="131"/>
                        <a:pt x="0" y="297"/>
                      </a:cubicBezTo>
                      <a:cubicBezTo>
                        <a:pt x="0" y="463"/>
                        <a:pt x="131" y="594"/>
                        <a:pt x="297" y="594"/>
                      </a:cubicBezTo>
                      <a:cubicBezTo>
                        <a:pt x="463" y="594"/>
                        <a:pt x="594" y="463"/>
                        <a:pt x="594" y="297"/>
                      </a:cubicBezTo>
                      <a:cubicBezTo>
                        <a:pt x="594" y="149"/>
                        <a:pt x="463" y="18"/>
                        <a:pt x="2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44"/>
                <p:cNvSpPr/>
                <p:nvPr/>
              </p:nvSpPr>
              <p:spPr>
                <a:xfrm>
                  <a:off x="-2777450" y="3478100"/>
                  <a:ext cx="14650" cy="14875"/>
                </a:xfrm>
                <a:custGeom>
                  <a:avLst/>
                  <a:gdLst/>
                  <a:ahLst/>
                  <a:cxnLst/>
                  <a:rect l="l" t="t" r="r" b="b"/>
                  <a:pathLst>
                    <a:path w="586" h="595" extrusionOk="0">
                      <a:moveTo>
                        <a:pt x="289" y="1"/>
                      </a:moveTo>
                      <a:cubicBezTo>
                        <a:pt x="132" y="1"/>
                        <a:pt x="1" y="132"/>
                        <a:pt x="1" y="298"/>
                      </a:cubicBezTo>
                      <a:cubicBezTo>
                        <a:pt x="1" y="464"/>
                        <a:pt x="132" y="595"/>
                        <a:pt x="289" y="595"/>
                      </a:cubicBezTo>
                      <a:cubicBezTo>
                        <a:pt x="455" y="595"/>
                        <a:pt x="586" y="464"/>
                        <a:pt x="586" y="298"/>
                      </a:cubicBezTo>
                      <a:cubicBezTo>
                        <a:pt x="586" y="149"/>
                        <a:pt x="455" y="18"/>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44"/>
                <p:cNvSpPr/>
                <p:nvPr/>
              </p:nvSpPr>
              <p:spPr>
                <a:xfrm>
                  <a:off x="-2791400" y="3361325"/>
                  <a:ext cx="7650" cy="7675"/>
                </a:xfrm>
                <a:custGeom>
                  <a:avLst/>
                  <a:gdLst/>
                  <a:ahLst/>
                  <a:cxnLst/>
                  <a:rect l="l" t="t" r="r" b="b"/>
                  <a:pathLst>
                    <a:path w="306" h="307" extrusionOk="0">
                      <a:moveTo>
                        <a:pt x="149" y="1"/>
                      </a:moveTo>
                      <a:cubicBezTo>
                        <a:pt x="61" y="1"/>
                        <a:pt x="0" y="71"/>
                        <a:pt x="0" y="158"/>
                      </a:cubicBezTo>
                      <a:cubicBezTo>
                        <a:pt x="0" y="245"/>
                        <a:pt x="61" y="306"/>
                        <a:pt x="149" y="306"/>
                      </a:cubicBezTo>
                      <a:cubicBezTo>
                        <a:pt x="236" y="306"/>
                        <a:pt x="306" y="245"/>
                        <a:pt x="306" y="158"/>
                      </a:cubicBezTo>
                      <a:cubicBezTo>
                        <a:pt x="306" y="71"/>
                        <a:pt x="227" y="1"/>
                        <a:pt x="1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44"/>
                <p:cNvSpPr/>
                <p:nvPr/>
              </p:nvSpPr>
              <p:spPr>
                <a:xfrm>
                  <a:off x="-2772425" y="3297600"/>
                  <a:ext cx="6150" cy="5900"/>
                </a:xfrm>
                <a:custGeom>
                  <a:avLst/>
                  <a:gdLst/>
                  <a:ahLst/>
                  <a:cxnLst/>
                  <a:rect l="l" t="t" r="r" b="b"/>
                  <a:pathLst>
                    <a:path w="246" h="236" extrusionOk="0">
                      <a:moveTo>
                        <a:pt x="123" y="0"/>
                      </a:moveTo>
                      <a:cubicBezTo>
                        <a:pt x="62" y="0"/>
                        <a:pt x="1" y="53"/>
                        <a:pt x="1" y="114"/>
                      </a:cubicBezTo>
                      <a:cubicBezTo>
                        <a:pt x="1" y="184"/>
                        <a:pt x="62" y="236"/>
                        <a:pt x="123" y="236"/>
                      </a:cubicBezTo>
                      <a:cubicBezTo>
                        <a:pt x="193" y="236"/>
                        <a:pt x="245" y="184"/>
                        <a:pt x="245" y="114"/>
                      </a:cubicBezTo>
                      <a:cubicBezTo>
                        <a:pt x="245" y="53"/>
                        <a:pt x="193" y="0"/>
                        <a:pt x="1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44"/>
                <p:cNvSpPr/>
                <p:nvPr/>
              </p:nvSpPr>
              <p:spPr>
                <a:xfrm>
                  <a:off x="-2837250" y="3329250"/>
                  <a:ext cx="12475" cy="12450"/>
                </a:xfrm>
                <a:custGeom>
                  <a:avLst/>
                  <a:gdLst/>
                  <a:ahLst/>
                  <a:cxnLst/>
                  <a:rect l="l" t="t" r="r" b="b"/>
                  <a:pathLst>
                    <a:path w="499" h="498" extrusionOk="0">
                      <a:moveTo>
                        <a:pt x="254" y="0"/>
                      </a:moveTo>
                      <a:cubicBezTo>
                        <a:pt x="105" y="0"/>
                        <a:pt x="1" y="114"/>
                        <a:pt x="1" y="245"/>
                      </a:cubicBezTo>
                      <a:cubicBezTo>
                        <a:pt x="1" y="393"/>
                        <a:pt x="105" y="498"/>
                        <a:pt x="254" y="498"/>
                      </a:cubicBezTo>
                      <a:cubicBezTo>
                        <a:pt x="393" y="498"/>
                        <a:pt x="498" y="376"/>
                        <a:pt x="498" y="245"/>
                      </a:cubicBezTo>
                      <a:cubicBezTo>
                        <a:pt x="498" y="114"/>
                        <a:pt x="393" y="0"/>
                        <a:pt x="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44"/>
                <p:cNvSpPr/>
                <p:nvPr/>
              </p:nvSpPr>
              <p:spPr>
                <a:xfrm>
                  <a:off x="-2844675" y="3427900"/>
                  <a:ext cx="11600" cy="11600"/>
                </a:xfrm>
                <a:custGeom>
                  <a:avLst/>
                  <a:gdLst/>
                  <a:ahLst/>
                  <a:cxnLst/>
                  <a:rect l="l" t="t" r="r" b="b"/>
                  <a:pathLst>
                    <a:path w="464" h="464" extrusionOk="0">
                      <a:moveTo>
                        <a:pt x="228" y="1"/>
                      </a:moveTo>
                      <a:cubicBezTo>
                        <a:pt x="105" y="1"/>
                        <a:pt x="1" y="114"/>
                        <a:pt x="1" y="228"/>
                      </a:cubicBezTo>
                      <a:cubicBezTo>
                        <a:pt x="1" y="359"/>
                        <a:pt x="114" y="464"/>
                        <a:pt x="228" y="464"/>
                      </a:cubicBezTo>
                      <a:cubicBezTo>
                        <a:pt x="359" y="464"/>
                        <a:pt x="463" y="350"/>
                        <a:pt x="463" y="228"/>
                      </a:cubicBezTo>
                      <a:cubicBezTo>
                        <a:pt x="463" y="114"/>
                        <a:pt x="359" y="10"/>
                        <a:pt x="2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44"/>
                <p:cNvSpPr/>
                <p:nvPr/>
              </p:nvSpPr>
              <p:spPr>
                <a:xfrm>
                  <a:off x="-2767400" y="3353200"/>
                  <a:ext cx="8100" cy="8150"/>
                </a:xfrm>
                <a:custGeom>
                  <a:avLst/>
                  <a:gdLst/>
                  <a:ahLst/>
                  <a:cxnLst/>
                  <a:rect l="l" t="t" r="r" b="b"/>
                  <a:pathLst>
                    <a:path w="324" h="326" extrusionOk="0">
                      <a:moveTo>
                        <a:pt x="191" y="0"/>
                      </a:moveTo>
                      <a:cubicBezTo>
                        <a:pt x="183" y="0"/>
                        <a:pt x="175" y="1"/>
                        <a:pt x="167" y="3"/>
                      </a:cubicBezTo>
                      <a:cubicBezTo>
                        <a:pt x="79" y="3"/>
                        <a:pt x="1" y="64"/>
                        <a:pt x="1" y="160"/>
                      </a:cubicBezTo>
                      <a:cubicBezTo>
                        <a:pt x="1" y="247"/>
                        <a:pt x="62" y="326"/>
                        <a:pt x="167" y="326"/>
                      </a:cubicBezTo>
                      <a:cubicBezTo>
                        <a:pt x="254" y="326"/>
                        <a:pt x="324" y="265"/>
                        <a:pt x="324" y="160"/>
                      </a:cubicBezTo>
                      <a:cubicBezTo>
                        <a:pt x="324" y="73"/>
                        <a:pt x="266"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44"/>
                <p:cNvSpPr/>
                <p:nvPr/>
              </p:nvSpPr>
              <p:spPr>
                <a:xfrm>
                  <a:off x="-2807550" y="3429875"/>
                  <a:ext cx="15950" cy="15750"/>
                </a:xfrm>
                <a:custGeom>
                  <a:avLst/>
                  <a:gdLst/>
                  <a:ahLst/>
                  <a:cxnLst/>
                  <a:rect l="l" t="t" r="r" b="b"/>
                  <a:pathLst>
                    <a:path w="638" h="630" extrusionOk="0">
                      <a:moveTo>
                        <a:pt x="314" y="1"/>
                      </a:moveTo>
                      <a:cubicBezTo>
                        <a:pt x="140" y="1"/>
                        <a:pt x="0" y="140"/>
                        <a:pt x="0" y="315"/>
                      </a:cubicBezTo>
                      <a:cubicBezTo>
                        <a:pt x="0" y="490"/>
                        <a:pt x="140" y="629"/>
                        <a:pt x="314" y="629"/>
                      </a:cubicBezTo>
                      <a:cubicBezTo>
                        <a:pt x="489" y="629"/>
                        <a:pt x="637" y="490"/>
                        <a:pt x="637" y="315"/>
                      </a:cubicBezTo>
                      <a:cubicBezTo>
                        <a:pt x="637" y="140"/>
                        <a:pt x="489" y="1"/>
                        <a:pt x="3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44"/>
                <p:cNvSpPr/>
                <p:nvPr/>
              </p:nvSpPr>
              <p:spPr>
                <a:xfrm>
                  <a:off x="-2751250" y="3437075"/>
                  <a:ext cx="15750" cy="15975"/>
                </a:xfrm>
                <a:custGeom>
                  <a:avLst/>
                  <a:gdLst/>
                  <a:ahLst/>
                  <a:cxnLst/>
                  <a:rect l="l" t="t" r="r" b="b"/>
                  <a:pathLst>
                    <a:path w="630" h="639" extrusionOk="0">
                      <a:moveTo>
                        <a:pt x="315" y="1"/>
                      </a:moveTo>
                      <a:cubicBezTo>
                        <a:pt x="140" y="1"/>
                        <a:pt x="1" y="149"/>
                        <a:pt x="1" y="324"/>
                      </a:cubicBezTo>
                      <a:cubicBezTo>
                        <a:pt x="1" y="498"/>
                        <a:pt x="140" y="638"/>
                        <a:pt x="315" y="638"/>
                      </a:cubicBezTo>
                      <a:cubicBezTo>
                        <a:pt x="490" y="638"/>
                        <a:pt x="629" y="498"/>
                        <a:pt x="629" y="324"/>
                      </a:cubicBezTo>
                      <a:cubicBezTo>
                        <a:pt x="629" y="149"/>
                        <a:pt x="490" y="9"/>
                        <a:pt x="3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44"/>
                <p:cNvSpPr/>
                <p:nvPr/>
              </p:nvSpPr>
              <p:spPr>
                <a:xfrm>
                  <a:off x="-2863875" y="3426600"/>
                  <a:ext cx="8750" cy="8750"/>
                </a:xfrm>
                <a:custGeom>
                  <a:avLst/>
                  <a:gdLst/>
                  <a:ahLst/>
                  <a:cxnLst/>
                  <a:rect l="l" t="t" r="r" b="b"/>
                  <a:pathLst>
                    <a:path w="350" h="350" extrusionOk="0">
                      <a:moveTo>
                        <a:pt x="175" y="1"/>
                      </a:moveTo>
                      <a:cubicBezTo>
                        <a:pt x="70" y="1"/>
                        <a:pt x="0" y="79"/>
                        <a:pt x="0" y="175"/>
                      </a:cubicBezTo>
                      <a:cubicBezTo>
                        <a:pt x="0" y="271"/>
                        <a:pt x="70" y="350"/>
                        <a:pt x="175" y="350"/>
                      </a:cubicBezTo>
                      <a:cubicBezTo>
                        <a:pt x="271" y="350"/>
                        <a:pt x="350" y="271"/>
                        <a:pt x="350" y="175"/>
                      </a:cubicBezTo>
                      <a:cubicBezTo>
                        <a:pt x="350" y="79"/>
                        <a:pt x="271" y="1"/>
                        <a:pt x="1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44"/>
                <p:cNvSpPr/>
                <p:nvPr/>
              </p:nvSpPr>
              <p:spPr>
                <a:xfrm>
                  <a:off x="-2861475" y="3466100"/>
                  <a:ext cx="11375" cy="11600"/>
                </a:xfrm>
                <a:custGeom>
                  <a:avLst/>
                  <a:gdLst/>
                  <a:ahLst/>
                  <a:cxnLst/>
                  <a:rect l="l" t="t" r="r" b="b"/>
                  <a:pathLst>
                    <a:path w="455" h="464" extrusionOk="0">
                      <a:moveTo>
                        <a:pt x="227" y="1"/>
                      </a:moveTo>
                      <a:cubicBezTo>
                        <a:pt x="96" y="1"/>
                        <a:pt x="0" y="114"/>
                        <a:pt x="0" y="228"/>
                      </a:cubicBezTo>
                      <a:cubicBezTo>
                        <a:pt x="0" y="359"/>
                        <a:pt x="105" y="464"/>
                        <a:pt x="227" y="464"/>
                      </a:cubicBezTo>
                      <a:cubicBezTo>
                        <a:pt x="358" y="464"/>
                        <a:pt x="454" y="350"/>
                        <a:pt x="454" y="228"/>
                      </a:cubicBezTo>
                      <a:cubicBezTo>
                        <a:pt x="454" y="114"/>
                        <a:pt x="358" y="1"/>
                        <a:pt x="2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44"/>
                <p:cNvSpPr/>
                <p:nvPr/>
              </p:nvSpPr>
              <p:spPr>
                <a:xfrm>
                  <a:off x="-2790525" y="3329250"/>
                  <a:ext cx="14200" cy="14200"/>
                </a:xfrm>
                <a:custGeom>
                  <a:avLst/>
                  <a:gdLst/>
                  <a:ahLst/>
                  <a:cxnLst/>
                  <a:rect l="l" t="t" r="r" b="b"/>
                  <a:pathLst>
                    <a:path w="568" h="568" extrusionOk="0">
                      <a:moveTo>
                        <a:pt x="280" y="0"/>
                      </a:moveTo>
                      <a:cubicBezTo>
                        <a:pt x="131" y="0"/>
                        <a:pt x="0" y="131"/>
                        <a:pt x="0" y="280"/>
                      </a:cubicBezTo>
                      <a:cubicBezTo>
                        <a:pt x="0" y="437"/>
                        <a:pt x="131" y="568"/>
                        <a:pt x="280" y="568"/>
                      </a:cubicBezTo>
                      <a:cubicBezTo>
                        <a:pt x="437" y="568"/>
                        <a:pt x="568" y="437"/>
                        <a:pt x="568" y="280"/>
                      </a:cubicBezTo>
                      <a:cubicBezTo>
                        <a:pt x="568" y="131"/>
                        <a:pt x="437" y="9"/>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44"/>
                <p:cNvSpPr/>
                <p:nvPr/>
              </p:nvSpPr>
              <p:spPr>
                <a:xfrm>
                  <a:off x="-2761700" y="3277300"/>
                  <a:ext cx="50000" cy="20325"/>
                </a:xfrm>
                <a:custGeom>
                  <a:avLst/>
                  <a:gdLst/>
                  <a:ahLst/>
                  <a:cxnLst/>
                  <a:rect l="l" t="t" r="r" b="b"/>
                  <a:pathLst>
                    <a:path w="2000" h="813" extrusionOk="0">
                      <a:moveTo>
                        <a:pt x="1024" y="0"/>
                      </a:moveTo>
                      <a:cubicBezTo>
                        <a:pt x="825" y="0"/>
                        <a:pt x="623" y="118"/>
                        <a:pt x="567" y="314"/>
                      </a:cubicBezTo>
                      <a:cubicBezTo>
                        <a:pt x="539" y="308"/>
                        <a:pt x="510" y="305"/>
                        <a:pt x="481" y="305"/>
                      </a:cubicBezTo>
                      <a:cubicBezTo>
                        <a:pt x="243" y="305"/>
                        <a:pt x="1" y="519"/>
                        <a:pt x="8" y="769"/>
                      </a:cubicBezTo>
                      <a:cubicBezTo>
                        <a:pt x="110" y="574"/>
                        <a:pt x="319" y="436"/>
                        <a:pt x="538" y="436"/>
                      </a:cubicBezTo>
                      <a:cubicBezTo>
                        <a:pt x="545" y="436"/>
                        <a:pt x="552" y="436"/>
                        <a:pt x="558" y="437"/>
                      </a:cubicBezTo>
                      <a:cubicBezTo>
                        <a:pt x="777" y="445"/>
                        <a:pt x="995" y="603"/>
                        <a:pt x="1074" y="812"/>
                      </a:cubicBezTo>
                      <a:cubicBezTo>
                        <a:pt x="1091" y="620"/>
                        <a:pt x="1231" y="463"/>
                        <a:pt x="1405" y="419"/>
                      </a:cubicBezTo>
                      <a:cubicBezTo>
                        <a:pt x="1440" y="411"/>
                        <a:pt x="1476" y="406"/>
                        <a:pt x="1511" y="406"/>
                      </a:cubicBezTo>
                      <a:cubicBezTo>
                        <a:pt x="1658" y="406"/>
                        <a:pt x="1809" y="476"/>
                        <a:pt x="1886" y="603"/>
                      </a:cubicBezTo>
                      <a:cubicBezTo>
                        <a:pt x="1999" y="445"/>
                        <a:pt x="1964" y="218"/>
                        <a:pt x="1825" y="96"/>
                      </a:cubicBezTo>
                      <a:cubicBezTo>
                        <a:pt x="1759" y="43"/>
                        <a:pt x="1671" y="16"/>
                        <a:pt x="1584" y="16"/>
                      </a:cubicBezTo>
                      <a:cubicBezTo>
                        <a:pt x="1487" y="16"/>
                        <a:pt x="1391" y="49"/>
                        <a:pt x="1327" y="114"/>
                      </a:cubicBezTo>
                      <a:cubicBezTo>
                        <a:pt x="1243" y="36"/>
                        <a:pt x="1134" y="0"/>
                        <a:pt x="10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44"/>
                <p:cNvSpPr/>
                <p:nvPr/>
              </p:nvSpPr>
              <p:spPr>
                <a:xfrm>
                  <a:off x="-2726350" y="3493825"/>
                  <a:ext cx="13975" cy="14000"/>
                </a:xfrm>
                <a:custGeom>
                  <a:avLst/>
                  <a:gdLst/>
                  <a:ahLst/>
                  <a:cxnLst/>
                  <a:rect l="l" t="t" r="r" b="b"/>
                  <a:pathLst>
                    <a:path w="559" h="560" extrusionOk="0">
                      <a:moveTo>
                        <a:pt x="280" y="1"/>
                      </a:moveTo>
                      <a:cubicBezTo>
                        <a:pt x="131" y="1"/>
                        <a:pt x="0" y="123"/>
                        <a:pt x="0" y="280"/>
                      </a:cubicBezTo>
                      <a:cubicBezTo>
                        <a:pt x="0" y="428"/>
                        <a:pt x="131" y="559"/>
                        <a:pt x="280" y="559"/>
                      </a:cubicBezTo>
                      <a:cubicBezTo>
                        <a:pt x="428" y="559"/>
                        <a:pt x="559" y="437"/>
                        <a:pt x="559" y="280"/>
                      </a:cubicBezTo>
                      <a:cubicBezTo>
                        <a:pt x="559" y="114"/>
                        <a:pt x="428"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44"/>
                <p:cNvSpPr/>
                <p:nvPr/>
              </p:nvSpPr>
              <p:spPr>
                <a:xfrm>
                  <a:off x="-2772425" y="3316075"/>
                  <a:ext cx="6575" cy="6650"/>
                </a:xfrm>
                <a:custGeom>
                  <a:avLst/>
                  <a:gdLst/>
                  <a:ahLst/>
                  <a:cxnLst/>
                  <a:rect l="l" t="t" r="r" b="b"/>
                  <a:pathLst>
                    <a:path w="263" h="266" extrusionOk="0">
                      <a:moveTo>
                        <a:pt x="153" y="1"/>
                      </a:moveTo>
                      <a:cubicBezTo>
                        <a:pt x="146" y="1"/>
                        <a:pt x="139" y="2"/>
                        <a:pt x="132" y="3"/>
                      </a:cubicBezTo>
                      <a:cubicBezTo>
                        <a:pt x="71" y="3"/>
                        <a:pt x="1" y="56"/>
                        <a:pt x="1" y="134"/>
                      </a:cubicBezTo>
                      <a:cubicBezTo>
                        <a:pt x="1" y="195"/>
                        <a:pt x="62" y="265"/>
                        <a:pt x="132" y="265"/>
                      </a:cubicBezTo>
                      <a:cubicBezTo>
                        <a:pt x="202" y="265"/>
                        <a:pt x="263" y="204"/>
                        <a:pt x="263" y="134"/>
                      </a:cubicBezTo>
                      <a:cubicBezTo>
                        <a:pt x="263" y="64"/>
                        <a:pt x="214" y="1"/>
                        <a:pt x="1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44"/>
                <p:cNvSpPr/>
                <p:nvPr/>
              </p:nvSpPr>
              <p:spPr>
                <a:xfrm>
                  <a:off x="-2851450" y="3365450"/>
                  <a:ext cx="7675" cy="7700"/>
                </a:xfrm>
                <a:custGeom>
                  <a:avLst/>
                  <a:gdLst/>
                  <a:ahLst/>
                  <a:cxnLst/>
                  <a:rect l="l" t="t" r="r" b="b"/>
                  <a:pathLst>
                    <a:path w="307" h="308" extrusionOk="0">
                      <a:moveTo>
                        <a:pt x="163" y="1"/>
                      </a:moveTo>
                      <a:cubicBezTo>
                        <a:pt x="158" y="1"/>
                        <a:pt x="154" y="1"/>
                        <a:pt x="149" y="2"/>
                      </a:cubicBezTo>
                      <a:cubicBezTo>
                        <a:pt x="62" y="2"/>
                        <a:pt x="1" y="63"/>
                        <a:pt x="1" y="150"/>
                      </a:cubicBezTo>
                      <a:cubicBezTo>
                        <a:pt x="1" y="237"/>
                        <a:pt x="62" y="307"/>
                        <a:pt x="149" y="307"/>
                      </a:cubicBezTo>
                      <a:cubicBezTo>
                        <a:pt x="237" y="307"/>
                        <a:pt x="307" y="237"/>
                        <a:pt x="307" y="150"/>
                      </a:cubicBezTo>
                      <a:cubicBezTo>
                        <a:pt x="307" y="68"/>
                        <a:pt x="237" y="1"/>
                        <a:pt x="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44"/>
                <p:cNvSpPr/>
                <p:nvPr/>
              </p:nvSpPr>
              <p:spPr>
                <a:xfrm>
                  <a:off x="-2880025" y="3436850"/>
                  <a:ext cx="10925" cy="10950"/>
                </a:xfrm>
                <a:custGeom>
                  <a:avLst/>
                  <a:gdLst/>
                  <a:ahLst/>
                  <a:cxnLst/>
                  <a:rect l="l" t="t" r="r" b="b"/>
                  <a:pathLst>
                    <a:path w="437" h="438" extrusionOk="0">
                      <a:moveTo>
                        <a:pt x="218" y="1"/>
                      </a:moveTo>
                      <a:cubicBezTo>
                        <a:pt x="96" y="1"/>
                        <a:pt x="0" y="106"/>
                        <a:pt x="0" y="219"/>
                      </a:cubicBezTo>
                      <a:cubicBezTo>
                        <a:pt x="0" y="341"/>
                        <a:pt x="96" y="438"/>
                        <a:pt x="218" y="438"/>
                      </a:cubicBezTo>
                      <a:cubicBezTo>
                        <a:pt x="332" y="438"/>
                        <a:pt x="437" y="341"/>
                        <a:pt x="437" y="219"/>
                      </a:cubicBezTo>
                      <a:cubicBezTo>
                        <a:pt x="437" y="106"/>
                        <a:pt x="349" y="18"/>
                        <a:pt x="2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44"/>
                <p:cNvSpPr/>
                <p:nvPr/>
              </p:nvSpPr>
              <p:spPr>
                <a:xfrm>
                  <a:off x="-2875675" y="3399100"/>
                  <a:ext cx="7025" cy="7000"/>
                </a:xfrm>
                <a:custGeom>
                  <a:avLst/>
                  <a:gdLst/>
                  <a:ahLst/>
                  <a:cxnLst/>
                  <a:rect l="l" t="t" r="r" b="b"/>
                  <a:pathLst>
                    <a:path w="281" h="280" extrusionOk="0">
                      <a:moveTo>
                        <a:pt x="140" y="0"/>
                      </a:moveTo>
                      <a:cubicBezTo>
                        <a:pt x="62" y="0"/>
                        <a:pt x="1" y="62"/>
                        <a:pt x="1" y="140"/>
                      </a:cubicBezTo>
                      <a:cubicBezTo>
                        <a:pt x="1" y="219"/>
                        <a:pt x="62" y="280"/>
                        <a:pt x="140" y="280"/>
                      </a:cubicBezTo>
                      <a:cubicBezTo>
                        <a:pt x="219" y="280"/>
                        <a:pt x="280" y="219"/>
                        <a:pt x="280" y="140"/>
                      </a:cubicBezTo>
                      <a:cubicBezTo>
                        <a:pt x="280" y="62"/>
                        <a:pt x="219" y="0"/>
                        <a:pt x="1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44"/>
                <p:cNvSpPr/>
                <p:nvPr/>
              </p:nvSpPr>
              <p:spPr>
                <a:xfrm>
                  <a:off x="-2857125" y="3489900"/>
                  <a:ext cx="3750" cy="3750"/>
                </a:xfrm>
                <a:custGeom>
                  <a:avLst/>
                  <a:gdLst/>
                  <a:ahLst/>
                  <a:cxnLst/>
                  <a:rect l="l" t="t" r="r" b="b"/>
                  <a:pathLst>
                    <a:path w="150" h="150" extrusionOk="0">
                      <a:moveTo>
                        <a:pt x="71" y="1"/>
                      </a:moveTo>
                      <a:cubicBezTo>
                        <a:pt x="27" y="1"/>
                        <a:pt x="1" y="36"/>
                        <a:pt x="1" y="79"/>
                      </a:cubicBezTo>
                      <a:cubicBezTo>
                        <a:pt x="1" y="123"/>
                        <a:pt x="27" y="149"/>
                        <a:pt x="71" y="149"/>
                      </a:cubicBezTo>
                      <a:cubicBezTo>
                        <a:pt x="114" y="149"/>
                        <a:pt x="149" y="123"/>
                        <a:pt x="149" y="79"/>
                      </a:cubicBezTo>
                      <a:cubicBezTo>
                        <a:pt x="149" y="36"/>
                        <a:pt x="114" y="1"/>
                        <a:pt x="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44"/>
                <p:cNvSpPr/>
                <p:nvPr/>
              </p:nvSpPr>
              <p:spPr>
                <a:xfrm>
                  <a:off x="-2849250" y="3454100"/>
                  <a:ext cx="9200" cy="9425"/>
                </a:xfrm>
                <a:custGeom>
                  <a:avLst/>
                  <a:gdLst/>
                  <a:ahLst/>
                  <a:cxnLst/>
                  <a:rect l="l" t="t" r="r" b="b"/>
                  <a:pathLst>
                    <a:path w="368" h="377" extrusionOk="0">
                      <a:moveTo>
                        <a:pt x="197" y="0"/>
                      </a:moveTo>
                      <a:cubicBezTo>
                        <a:pt x="193" y="0"/>
                        <a:pt x="188" y="0"/>
                        <a:pt x="184" y="1"/>
                      </a:cubicBezTo>
                      <a:cubicBezTo>
                        <a:pt x="88" y="1"/>
                        <a:pt x="0" y="79"/>
                        <a:pt x="0" y="184"/>
                      </a:cubicBezTo>
                      <a:cubicBezTo>
                        <a:pt x="0" y="289"/>
                        <a:pt x="79" y="376"/>
                        <a:pt x="184" y="376"/>
                      </a:cubicBezTo>
                      <a:cubicBezTo>
                        <a:pt x="280" y="376"/>
                        <a:pt x="367" y="298"/>
                        <a:pt x="367" y="184"/>
                      </a:cubicBezTo>
                      <a:cubicBezTo>
                        <a:pt x="367" y="84"/>
                        <a:pt x="288" y="0"/>
                        <a:pt x="1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44"/>
                <p:cNvSpPr/>
                <p:nvPr/>
              </p:nvSpPr>
              <p:spPr>
                <a:xfrm>
                  <a:off x="-2805375" y="3407400"/>
                  <a:ext cx="8750" cy="8750"/>
                </a:xfrm>
                <a:custGeom>
                  <a:avLst/>
                  <a:gdLst/>
                  <a:ahLst/>
                  <a:cxnLst/>
                  <a:rect l="l" t="t" r="r" b="b"/>
                  <a:pathLst>
                    <a:path w="350" h="350" extrusionOk="0">
                      <a:moveTo>
                        <a:pt x="175" y="0"/>
                      </a:moveTo>
                      <a:cubicBezTo>
                        <a:pt x="79" y="0"/>
                        <a:pt x="0" y="79"/>
                        <a:pt x="0" y="175"/>
                      </a:cubicBezTo>
                      <a:cubicBezTo>
                        <a:pt x="0" y="280"/>
                        <a:pt x="79" y="349"/>
                        <a:pt x="175" y="349"/>
                      </a:cubicBezTo>
                      <a:cubicBezTo>
                        <a:pt x="271" y="349"/>
                        <a:pt x="350" y="280"/>
                        <a:pt x="350" y="175"/>
                      </a:cubicBezTo>
                      <a:cubicBezTo>
                        <a:pt x="350" y="79"/>
                        <a:pt x="262" y="0"/>
                        <a:pt x="1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44"/>
                <p:cNvSpPr/>
                <p:nvPr/>
              </p:nvSpPr>
              <p:spPr>
                <a:xfrm>
                  <a:off x="-2827200" y="3416125"/>
                  <a:ext cx="10925" cy="10950"/>
                </a:xfrm>
                <a:custGeom>
                  <a:avLst/>
                  <a:gdLst/>
                  <a:ahLst/>
                  <a:cxnLst/>
                  <a:rect l="l" t="t" r="r" b="b"/>
                  <a:pathLst>
                    <a:path w="437" h="438" extrusionOk="0">
                      <a:moveTo>
                        <a:pt x="218" y="0"/>
                      </a:moveTo>
                      <a:cubicBezTo>
                        <a:pt x="96" y="0"/>
                        <a:pt x="0" y="105"/>
                        <a:pt x="0" y="219"/>
                      </a:cubicBezTo>
                      <a:cubicBezTo>
                        <a:pt x="0" y="341"/>
                        <a:pt x="96" y="437"/>
                        <a:pt x="218" y="437"/>
                      </a:cubicBezTo>
                      <a:cubicBezTo>
                        <a:pt x="341" y="437"/>
                        <a:pt x="437" y="341"/>
                        <a:pt x="437" y="219"/>
                      </a:cubicBezTo>
                      <a:cubicBezTo>
                        <a:pt x="437" y="105"/>
                        <a:pt x="341" y="0"/>
                        <a:pt x="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44"/>
                <p:cNvSpPr/>
                <p:nvPr/>
              </p:nvSpPr>
              <p:spPr>
                <a:xfrm>
                  <a:off x="-2805600" y="3460225"/>
                  <a:ext cx="5925" cy="5900"/>
                </a:xfrm>
                <a:custGeom>
                  <a:avLst/>
                  <a:gdLst/>
                  <a:ahLst/>
                  <a:cxnLst/>
                  <a:rect l="l" t="t" r="r" b="b"/>
                  <a:pathLst>
                    <a:path w="237" h="236" extrusionOk="0">
                      <a:moveTo>
                        <a:pt x="123" y="0"/>
                      </a:moveTo>
                      <a:cubicBezTo>
                        <a:pt x="53" y="0"/>
                        <a:pt x="1" y="53"/>
                        <a:pt x="1" y="114"/>
                      </a:cubicBezTo>
                      <a:cubicBezTo>
                        <a:pt x="1" y="184"/>
                        <a:pt x="53" y="236"/>
                        <a:pt x="123" y="236"/>
                      </a:cubicBezTo>
                      <a:cubicBezTo>
                        <a:pt x="184" y="236"/>
                        <a:pt x="236" y="184"/>
                        <a:pt x="236" y="114"/>
                      </a:cubicBezTo>
                      <a:cubicBezTo>
                        <a:pt x="236" y="53"/>
                        <a:pt x="184" y="0"/>
                        <a:pt x="1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44"/>
                <p:cNvSpPr/>
                <p:nvPr/>
              </p:nvSpPr>
              <p:spPr>
                <a:xfrm>
                  <a:off x="-2830275" y="3471350"/>
                  <a:ext cx="6575" cy="6575"/>
                </a:xfrm>
                <a:custGeom>
                  <a:avLst/>
                  <a:gdLst/>
                  <a:ahLst/>
                  <a:cxnLst/>
                  <a:rect l="l" t="t" r="r" b="b"/>
                  <a:pathLst>
                    <a:path w="263" h="263" extrusionOk="0">
                      <a:moveTo>
                        <a:pt x="132" y="1"/>
                      </a:moveTo>
                      <a:cubicBezTo>
                        <a:pt x="71" y="1"/>
                        <a:pt x="1" y="53"/>
                        <a:pt x="1" y="132"/>
                      </a:cubicBezTo>
                      <a:cubicBezTo>
                        <a:pt x="1" y="193"/>
                        <a:pt x="62" y="262"/>
                        <a:pt x="132" y="262"/>
                      </a:cubicBezTo>
                      <a:cubicBezTo>
                        <a:pt x="202" y="262"/>
                        <a:pt x="263" y="210"/>
                        <a:pt x="263" y="132"/>
                      </a:cubicBezTo>
                      <a:cubicBezTo>
                        <a:pt x="263" y="62"/>
                        <a:pt x="202" y="1"/>
                        <a:pt x="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123" name="Google Shape;3123;p44"/>
            <p:cNvSpPr/>
            <p:nvPr/>
          </p:nvSpPr>
          <p:spPr>
            <a:xfrm>
              <a:off x="-2975000" y="3518725"/>
              <a:ext cx="579800" cy="118550"/>
            </a:xfrm>
            <a:custGeom>
              <a:avLst/>
              <a:gdLst/>
              <a:ahLst/>
              <a:cxnLst/>
              <a:rect l="l" t="t" r="r" b="b"/>
              <a:pathLst>
                <a:path w="23192" h="4742" extrusionOk="0">
                  <a:moveTo>
                    <a:pt x="45" y="0"/>
                  </a:moveTo>
                  <a:cubicBezTo>
                    <a:pt x="27" y="79"/>
                    <a:pt x="10" y="157"/>
                    <a:pt x="1" y="227"/>
                  </a:cubicBezTo>
                  <a:cubicBezTo>
                    <a:pt x="1503" y="2044"/>
                    <a:pt x="3694" y="3432"/>
                    <a:pt x="6261" y="4139"/>
                  </a:cubicBezTo>
                  <a:cubicBezTo>
                    <a:pt x="7728" y="4541"/>
                    <a:pt x="9300" y="4742"/>
                    <a:pt x="11011" y="4742"/>
                  </a:cubicBezTo>
                  <a:cubicBezTo>
                    <a:pt x="12374" y="4742"/>
                    <a:pt x="13840" y="4611"/>
                    <a:pt x="15395" y="4357"/>
                  </a:cubicBezTo>
                  <a:cubicBezTo>
                    <a:pt x="17909" y="3956"/>
                    <a:pt x="19822" y="3345"/>
                    <a:pt x="21393" y="2445"/>
                  </a:cubicBezTo>
                  <a:cubicBezTo>
                    <a:pt x="22057" y="2061"/>
                    <a:pt x="22642" y="1624"/>
                    <a:pt x="23183" y="1162"/>
                  </a:cubicBezTo>
                  <a:cubicBezTo>
                    <a:pt x="23183" y="1074"/>
                    <a:pt x="23192" y="996"/>
                    <a:pt x="23192" y="908"/>
                  </a:cubicBezTo>
                  <a:lnTo>
                    <a:pt x="23192" y="908"/>
                  </a:lnTo>
                  <a:cubicBezTo>
                    <a:pt x="22624" y="1424"/>
                    <a:pt x="22004" y="1895"/>
                    <a:pt x="21288" y="2297"/>
                  </a:cubicBezTo>
                  <a:cubicBezTo>
                    <a:pt x="19734" y="3179"/>
                    <a:pt x="17857" y="3781"/>
                    <a:pt x="15368" y="4183"/>
                  </a:cubicBezTo>
                  <a:cubicBezTo>
                    <a:pt x="13814" y="4435"/>
                    <a:pt x="12367" y="4561"/>
                    <a:pt x="11010" y="4561"/>
                  </a:cubicBezTo>
                  <a:cubicBezTo>
                    <a:pt x="9310" y="4561"/>
                    <a:pt x="7752" y="4363"/>
                    <a:pt x="6305" y="3964"/>
                  </a:cubicBezTo>
                  <a:cubicBezTo>
                    <a:pt x="3729" y="3257"/>
                    <a:pt x="1529" y="1834"/>
                    <a:pt x="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44"/>
            <p:cNvSpPr/>
            <p:nvPr/>
          </p:nvSpPr>
          <p:spPr>
            <a:xfrm>
              <a:off x="-2978050" y="3529625"/>
              <a:ext cx="581550" cy="127525"/>
            </a:xfrm>
            <a:custGeom>
              <a:avLst/>
              <a:gdLst/>
              <a:ahLst/>
              <a:cxnLst/>
              <a:rect l="l" t="t" r="r" b="b"/>
              <a:pathLst>
                <a:path w="23262" h="5101" extrusionOk="0">
                  <a:moveTo>
                    <a:pt x="62" y="1"/>
                  </a:moveTo>
                  <a:cubicBezTo>
                    <a:pt x="44" y="106"/>
                    <a:pt x="18" y="202"/>
                    <a:pt x="1" y="306"/>
                  </a:cubicBezTo>
                  <a:cubicBezTo>
                    <a:pt x="1" y="385"/>
                    <a:pt x="9" y="455"/>
                    <a:pt x="9" y="516"/>
                  </a:cubicBezTo>
                  <a:cubicBezTo>
                    <a:pt x="1529" y="2358"/>
                    <a:pt x="3755" y="3773"/>
                    <a:pt x="6349" y="4489"/>
                  </a:cubicBezTo>
                  <a:cubicBezTo>
                    <a:pt x="7824" y="4891"/>
                    <a:pt x="9396" y="5100"/>
                    <a:pt x="11125" y="5100"/>
                  </a:cubicBezTo>
                  <a:cubicBezTo>
                    <a:pt x="12496" y="5100"/>
                    <a:pt x="13954" y="4969"/>
                    <a:pt x="15517" y="4716"/>
                  </a:cubicBezTo>
                  <a:cubicBezTo>
                    <a:pt x="18040" y="4306"/>
                    <a:pt x="19952" y="3703"/>
                    <a:pt x="21541" y="2795"/>
                  </a:cubicBezTo>
                  <a:cubicBezTo>
                    <a:pt x="22135" y="2472"/>
                    <a:pt x="22659" y="2079"/>
                    <a:pt x="23148" y="1677"/>
                  </a:cubicBezTo>
                  <a:cubicBezTo>
                    <a:pt x="23200" y="1485"/>
                    <a:pt x="23235" y="1293"/>
                    <a:pt x="23262" y="1110"/>
                  </a:cubicBezTo>
                  <a:lnTo>
                    <a:pt x="23262" y="1110"/>
                  </a:lnTo>
                  <a:cubicBezTo>
                    <a:pt x="22703" y="1616"/>
                    <a:pt x="22083" y="2088"/>
                    <a:pt x="21367" y="2489"/>
                  </a:cubicBezTo>
                  <a:cubicBezTo>
                    <a:pt x="19821" y="3363"/>
                    <a:pt x="17944" y="3965"/>
                    <a:pt x="15464" y="4367"/>
                  </a:cubicBezTo>
                  <a:cubicBezTo>
                    <a:pt x="13918" y="4619"/>
                    <a:pt x="12477" y="4745"/>
                    <a:pt x="11126" y="4745"/>
                  </a:cubicBezTo>
                  <a:cubicBezTo>
                    <a:pt x="9434" y="4745"/>
                    <a:pt x="7886" y="4547"/>
                    <a:pt x="6453" y="4148"/>
                  </a:cubicBezTo>
                  <a:cubicBezTo>
                    <a:pt x="3790" y="3424"/>
                    <a:pt x="1537" y="1939"/>
                    <a:pt x="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5" name="Google Shape;3125;p44"/>
          <p:cNvGrpSpPr/>
          <p:nvPr/>
        </p:nvGrpSpPr>
        <p:grpSpPr>
          <a:xfrm>
            <a:off x="-592520" y="3025059"/>
            <a:ext cx="3888176" cy="3324257"/>
            <a:chOff x="-4975387" y="-1631025"/>
            <a:chExt cx="2487000" cy="2126300"/>
          </a:xfrm>
        </p:grpSpPr>
        <p:sp>
          <p:nvSpPr>
            <p:cNvPr id="3126" name="Google Shape;3126;p44"/>
            <p:cNvSpPr/>
            <p:nvPr/>
          </p:nvSpPr>
          <p:spPr>
            <a:xfrm>
              <a:off x="-4975387" y="-1438675"/>
              <a:ext cx="1983175" cy="1933950"/>
            </a:xfrm>
            <a:custGeom>
              <a:avLst/>
              <a:gdLst/>
              <a:ahLst/>
              <a:cxnLst/>
              <a:rect l="l" t="t" r="r" b="b"/>
              <a:pathLst>
                <a:path w="79327" h="77358" extrusionOk="0">
                  <a:moveTo>
                    <a:pt x="29074" y="1"/>
                  </a:moveTo>
                  <a:cubicBezTo>
                    <a:pt x="23884" y="1"/>
                    <a:pt x="18852" y="2537"/>
                    <a:pt x="15822" y="7044"/>
                  </a:cubicBezTo>
                  <a:cubicBezTo>
                    <a:pt x="15150" y="6249"/>
                    <a:pt x="14320" y="5568"/>
                    <a:pt x="13342" y="5044"/>
                  </a:cubicBezTo>
                  <a:cubicBezTo>
                    <a:pt x="12106" y="4393"/>
                    <a:pt x="10781" y="4084"/>
                    <a:pt x="9475" y="4084"/>
                  </a:cubicBezTo>
                  <a:cubicBezTo>
                    <a:pt x="6492" y="4084"/>
                    <a:pt x="3610" y="5696"/>
                    <a:pt x="2122" y="8520"/>
                  </a:cubicBezTo>
                  <a:cubicBezTo>
                    <a:pt x="1" y="12580"/>
                    <a:pt x="1555" y="17601"/>
                    <a:pt x="5606" y="19748"/>
                  </a:cubicBezTo>
                  <a:cubicBezTo>
                    <a:pt x="5851" y="19879"/>
                    <a:pt x="6113" y="20002"/>
                    <a:pt x="6375" y="20106"/>
                  </a:cubicBezTo>
                  <a:cubicBezTo>
                    <a:pt x="5388" y="23765"/>
                    <a:pt x="6314" y="27651"/>
                    <a:pt x="8758" y="30453"/>
                  </a:cubicBezTo>
                  <a:cubicBezTo>
                    <a:pt x="7728" y="31527"/>
                    <a:pt x="6829" y="32750"/>
                    <a:pt x="6095" y="34121"/>
                  </a:cubicBezTo>
                  <a:cubicBezTo>
                    <a:pt x="1948" y="41979"/>
                    <a:pt x="4951" y="51715"/>
                    <a:pt x="12819" y="55862"/>
                  </a:cubicBezTo>
                  <a:cubicBezTo>
                    <a:pt x="15215" y="57129"/>
                    <a:pt x="17784" y="57725"/>
                    <a:pt x="20318" y="57725"/>
                  </a:cubicBezTo>
                  <a:cubicBezTo>
                    <a:pt x="21015" y="57725"/>
                    <a:pt x="21710" y="57680"/>
                    <a:pt x="22397" y="57591"/>
                  </a:cubicBezTo>
                  <a:lnTo>
                    <a:pt x="22397" y="57591"/>
                  </a:lnTo>
                  <a:cubicBezTo>
                    <a:pt x="21140" y="64594"/>
                    <a:pt x="24466" y="71911"/>
                    <a:pt x="31102" y="75413"/>
                  </a:cubicBezTo>
                  <a:cubicBezTo>
                    <a:pt x="33603" y="76732"/>
                    <a:pt x="36285" y="77358"/>
                    <a:pt x="38927" y="77358"/>
                  </a:cubicBezTo>
                  <a:cubicBezTo>
                    <a:pt x="44958" y="77358"/>
                    <a:pt x="50787" y="74099"/>
                    <a:pt x="53804" y="68392"/>
                  </a:cubicBezTo>
                  <a:cubicBezTo>
                    <a:pt x="54520" y="67039"/>
                    <a:pt x="55036" y="65624"/>
                    <a:pt x="55350" y="64192"/>
                  </a:cubicBezTo>
                  <a:cubicBezTo>
                    <a:pt x="56162" y="64061"/>
                    <a:pt x="56957" y="63852"/>
                    <a:pt x="57707" y="63546"/>
                  </a:cubicBezTo>
                  <a:cubicBezTo>
                    <a:pt x="58441" y="64210"/>
                    <a:pt x="59262" y="64795"/>
                    <a:pt x="60178" y="65284"/>
                  </a:cubicBezTo>
                  <a:cubicBezTo>
                    <a:pt x="61949" y="66217"/>
                    <a:pt x="63849" y="66660"/>
                    <a:pt x="65721" y="66660"/>
                  </a:cubicBezTo>
                  <a:cubicBezTo>
                    <a:pt x="69997" y="66660"/>
                    <a:pt x="74130" y="64351"/>
                    <a:pt x="76262" y="60307"/>
                  </a:cubicBezTo>
                  <a:cubicBezTo>
                    <a:pt x="79327" y="54492"/>
                    <a:pt x="77100" y="47288"/>
                    <a:pt x="71285" y="44223"/>
                  </a:cubicBezTo>
                  <a:cubicBezTo>
                    <a:pt x="70840" y="43987"/>
                    <a:pt x="70394" y="43787"/>
                    <a:pt x="69932" y="43612"/>
                  </a:cubicBezTo>
                  <a:cubicBezTo>
                    <a:pt x="70499" y="42879"/>
                    <a:pt x="71023" y="42101"/>
                    <a:pt x="71460" y="41254"/>
                  </a:cubicBezTo>
                  <a:cubicBezTo>
                    <a:pt x="75476" y="33640"/>
                    <a:pt x="72560" y="24228"/>
                    <a:pt x="64955" y="20211"/>
                  </a:cubicBezTo>
                  <a:cubicBezTo>
                    <a:pt x="64073" y="19740"/>
                    <a:pt x="63156" y="19364"/>
                    <a:pt x="62239" y="19085"/>
                  </a:cubicBezTo>
                  <a:cubicBezTo>
                    <a:pt x="62169" y="12711"/>
                    <a:pt x="58703" y="6564"/>
                    <a:pt x="52669" y="3377"/>
                  </a:cubicBezTo>
                  <a:cubicBezTo>
                    <a:pt x="49994" y="1966"/>
                    <a:pt x="47130" y="1298"/>
                    <a:pt x="44307" y="1298"/>
                  </a:cubicBezTo>
                  <a:cubicBezTo>
                    <a:pt x="42043" y="1298"/>
                    <a:pt x="39806" y="1728"/>
                    <a:pt x="37712" y="2547"/>
                  </a:cubicBezTo>
                  <a:cubicBezTo>
                    <a:pt x="37328" y="2294"/>
                    <a:pt x="36926" y="2067"/>
                    <a:pt x="36516" y="1849"/>
                  </a:cubicBezTo>
                  <a:cubicBezTo>
                    <a:pt x="34138" y="595"/>
                    <a:pt x="31587" y="1"/>
                    <a:pt x="290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3127" name="Google Shape;3127;p44"/>
            <p:cNvSpPr/>
            <p:nvPr/>
          </p:nvSpPr>
          <p:spPr>
            <a:xfrm>
              <a:off x="-3685312" y="-293525"/>
              <a:ext cx="714925" cy="312600"/>
            </a:xfrm>
            <a:custGeom>
              <a:avLst/>
              <a:gdLst/>
              <a:ahLst/>
              <a:cxnLst/>
              <a:rect l="l" t="t" r="r" b="b"/>
              <a:pathLst>
                <a:path w="28597" h="12504" extrusionOk="0">
                  <a:moveTo>
                    <a:pt x="14294" y="0"/>
                  </a:moveTo>
                  <a:cubicBezTo>
                    <a:pt x="6400" y="0"/>
                    <a:pt x="0" y="2794"/>
                    <a:pt x="0" y="6252"/>
                  </a:cubicBezTo>
                  <a:cubicBezTo>
                    <a:pt x="0" y="9701"/>
                    <a:pt x="6400" y="12504"/>
                    <a:pt x="14294" y="12504"/>
                  </a:cubicBezTo>
                  <a:cubicBezTo>
                    <a:pt x="22196" y="12504"/>
                    <a:pt x="28596" y="9701"/>
                    <a:pt x="28596" y="6252"/>
                  </a:cubicBezTo>
                  <a:cubicBezTo>
                    <a:pt x="28596" y="2794"/>
                    <a:pt x="22196" y="0"/>
                    <a:pt x="142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44"/>
            <p:cNvSpPr/>
            <p:nvPr/>
          </p:nvSpPr>
          <p:spPr>
            <a:xfrm>
              <a:off x="-3599737" y="191350"/>
              <a:ext cx="132100" cy="115600"/>
            </a:xfrm>
            <a:custGeom>
              <a:avLst/>
              <a:gdLst/>
              <a:ahLst/>
              <a:cxnLst/>
              <a:rect l="l" t="t" r="r" b="b"/>
              <a:pathLst>
                <a:path w="5284" h="4624" extrusionOk="0">
                  <a:moveTo>
                    <a:pt x="2645" y="1"/>
                  </a:moveTo>
                  <a:cubicBezTo>
                    <a:pt x="1815" y="1"/>
                    <a:pt x="1017" y="449"/>
                    <a:pt x="603" y="1227"/>
                  </a:cubicBezTo>
                  <a:cubicBezTo>
                    <a:pt x="1" y="2353"/>
                    <a:pt x="437" y="3750"/>
                    <a:pt x="1564" y="4353"/>
                  </a:cubicBezTo>
                  <a:cubicBezTo>
                    <a:pt x="1911" y="4537"/>
                    <a:pt x="2280" y="4624"/>
                    <a:pt x="2644" y="4624"/>
                  </a:cubicBezTo>
                  <a:cubicBezTo>
                    <a:pt x="3470" y="4624"/>
                    <a:pt x="4263" y="4174"/>
                    <a:pt x="4681" y="3392"/>
                  </a:cubicBezTo>
                  <a:cubicBezTo>
                    <a:pt x="5283" y="2257"/>
                    <a:pt x="4847" y="869"/>
                    <a:pt x="3720" y="266"/>
                  </a:cubicBezTo>
                  <a:cubicBezTo>
                    <a:pt x="3376" y="86"/>
                    <a:pt x="3007" y="1"/>
                    <a:pt x="26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44"/>
            <p:cNvSpPr/>
            <p:nvPr/>
          </p:nvSpPr>
          <p:spPr>
            <a:xfrm>
              <a:off x="-3615012" y="315325"/>
              <a:ext cx="61150" cy="53625"/>
            </a:xfrm>
            <a:custGeom>
              <a:avLst/>
              <a:gdLst/>
              <a:ahLst/>
              <a:cxnLst/>
              <a:rect l="l" t="t" r="r" b="b"/>
              <a:pathLst>
                <a:path w="2446" h="2145" extrusionOk="0">
                  <a:moveTo>
                    <a:pt x="1217" y="1"/>
                  </a:moveTo>
                  <a:cubicBezTo>
                    <a:pt x="832" y="1"/>
                    <a:pt x="459" y="209"/>
                    <a:pt x="271" y="572"/>
                  </a:cubicBezTo>
                  <a:cubicBezTo>
                    <a:pt x="1" y="1096"/>
                    <a:pt x="193" y="1751"/>
                    <a:pt x="717" y="2022"/>
                  </a:cubicBezTo>
                  <a:cubicBezTo>
                    <a:pt x="877" y="2105"/>
                    <a:pt x="1049" y="2144"/>
                    <a:pt x="1219" y="2144"/>
                  </a:cubicBezTo>
                  <a:cubicBezTo>
                    <a:pt x="1605" y="2144"/>
                    <a:pt x="1978" y="1940"/>
                    <a:pt x="2166" y="1577"/>
                  </a:cubicBezTo>
                  <a:cubicBezTo>
                    <a:pt x="2445" y="1053"/>
                    <a:pt x="2245" y="398"/>
                    <a:pt x="1721" y="127"/>
                  </a:cubicBezTo>
                  <a:cubicBezTo>
                    <a:pt x="1560" y="41"/>
                    <a:pt x="1388" y="1"/>
                    <a:pt x="12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44"/>
            <p:cNvSpPr/>
            <p:nvPr/>
          </p:nvSpPr>
          <p:spPr>
            <a:xfrm>
              <a:off x="-3412012" y="256150"/>
              <a:ext cx="91925" cy="80600"/>
            </a:xfrm>
            <a:custGeom>
              <a:avLst/>
              <a:gdLst/>
              <a:ahLst/>
              <a:cxnLst/>
              <a:rect l="l" t="t" r="r" b="b"/>
              <a:pathLst>
                <a:path w="3677" h="3224" extrusionOk="0">
                  <a:moveTo>
                    <a:pt x="1837" y="1"/>
                  </a:moveTo>
                  <a:cubicBezTo>
                    <a:pt x="1260" y="1"/>
                    <a:pt x="703" y="315"/>
                    <a:pt x="411" y="861"/>
                  </a:cubicBezTo>
                  <a:cubicBezTo>
                    <a:pt x="1" y="1647"/>
                    <a:pt x="298" y="2625"/>
                    <a:pt x="1092" y="3035"/>
                  </a:cubicBezTo>
                  <a:cubicBezTo>
                    <a:pt x="1332" y="3163"/>
                    <a:pt x="1589" y="3224"/>
                    <a:pt x="1841" y="3224"/>
                  </a:cubicBezTo>
                  <a:cubicBezTo>
                    <a:pt x="2417" y="3224"/>
                    <a:pt x="2973" y="2909"/>
                    <a:pt x="3258" y="2363"/>
                  </a:cubicBezTo>
                  <a:cubicBezTo>
                    <a:pt x="3677" y="1577"/>
                    <a:pt x="3371" y="599"/>
                    <a:pt x="2586" y="189"/>
                  </a:cubicBezTo>
                  <a:cubicBezTo>
                    <a:pt x="2346" y="61"/>
                    <a:pt x="2089" y="1"/>
                    <a:pt x="18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44"/>
            <p:cNvSpPr/>
            <p:nvPr/>
          </p:nvSpPr>
          <p:spPr>
            <a:xfrm>
              <a:off x="-3278637" y="273550"/>
              <a:ext cx="39775" cy="34850"/>
            </a:xfrm>
            <a:custGeom>
              <a:avLst/>
              <a:gdLst/>
              <a:ahLst/>
              <a:cxnLst/>
              <a:rect l="l" t="t" r="r" b="b"/>
              <a:pathLst>
                <a:path w="1591" h="1394" extrusionOk="0">
                  <a:moveTo>
                    <a:pt x="807" y="1"/>
                  </a:moveTo>
                  <a:cubicBezTo>
                    <a:pt x="553" y="1"/>
                    <a:pt x="307" y="136"/>
                    <a:pt x="184" y="375"/>
                  </a:cubicBezTo>
                  <a:cubicBezTo>
                    <a:pt x="1" y="715"/>
                    <a:pt x="132" y="1143"/>
                    <a:pt x="481" y="1318"/>
                  </a:cubicBezTo>
                  <a:cubicBezTo>
                    <a:pt x="582" y="1369"/>
                    <a:pt x="689" y="1393"/>
                    <a:pt x="794" y="1393"/>
                  </a:cubicBezTo>
                  <a:cubicBezTo>
                    <a:pt x="1047" y="1393"/>
                    <a:pt x="1292" y="1255"/>
                    <a:pt x="1415" y="1021"/>
                  </a:cubicBezTo>
                  <a:cubicBezTo>
                    <a:pt x="1590" y="680"/>
                    <a:pt x="1459" y="253"/>
                    <a:pt x="1127" y="78"/>
                  </a:cubicBezTo>
                  <a:cubicBezTo>
                    <a:pt x="1025" y="26"/>
                    <a:pt x="915" y="1"/>
                    <a:pt x="8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44"/>
            <p:cNvSpPr/>
            <p:nvPr/>
          </p:nvSpPr>
          <p:spPr>
            <a:xfrm>
              <a:off x="-4057037" y="-1483525"/>
              <a:ext cx="70300" cy="61650"/>
            </a:xfrm>
            <a:custGeom>
              <a:avLst/>
              <a:gdLst/>
              <a:ahLst/>
              <a:cxnLst/>
              <a:rect l="l" t="t" r="r" b="b"/>
              <a:pathLst>
                <a:path w="2812" h="2466" extrusionOk="0">
                  <a:moveTo>
                    <a:pt x="1407" y="0"/>
                  </a:moveTo>
                  <a:cubicBezTo>
                    <a:pt x="963" y="0"/>
                    <a:pt x="533" y="237"/>
                    <a:pt x="315" y="656"/>
                  </a:cubicBezTo>
                  <a:cubicBezTo>
                    <a:pt x="0" y="1250"/>
                    <a:pt x="227" y="1992"/>
                    <a:pt x="830" y="2324"/>
                  </a:cubicBezTo>
                  <a:cubicBezTo>
                    <a:pt x="1011" y="2420"/>
                    <a:pt x="1207" y="2465"/>
                    <a:pt x="1401" y="2465"/>
                  </a:cubicBezTo>
                  <a:cubicBezTo>
                    <a:pt x="1845" y="2465"/>
                    <a:pt x="2279" y="2228"/>
                    <a:pt x="2497" y="1809"/>
                  </a:cubicBezTo>
                  <a:cubicBezTo>
                    <a:pt x="2812" y="1207"/>
                    <a:pt x="2585" y="456"/>
                    <a:pt x="1982" y="141"/>
                  </a:cubicBezTo>
                  <a:cubicBezTo>
                    <a:pt x="1799" y="46"/>
                    <a:pt x="1602" y="0"/>
                    <a:pt x="14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44"/>
            <p:cNvSpPr/>
            <p:nvPr/>
          </p:nvSpPr>
          <p:spPr>
            <a:xfrm>
              <a:off x="-3971262" y="-1539825"/>
              <a:ext cx="113750" cy="99450"/>
            </a:xfrm>
            <a:custGeom>
              <a:avLst/>
              <a:gdLst/>
              <a:ahLst/>
              <a:cxnLst/>
              <a:rect l="l" t="t" r="r" b="b"/>
              <a:pathLst>
                <a:path w="4550" h="3978" extrusionOk="0">
                  <a:moveTo>
                    <a:pt x="2277" y="0"/>
                  </a:moveTo>
                  <a:cubicBezTo>
                    <a:pt x="1562" y="0"/>
                    <a:pt x="874" y="383"/>
                    <a:pt x="516" y="1057"/>
                  </a:cubicBezTo>
                  <a:cubicBezTo>
                    <a:pt x="1" y="2035"/>
                    <a:pt x="376" y="3232"/>
                    <a:pt x="1345" y="3747"/>
                  </a:cubicBezTo>
                  <a:cubicBezTo>
                    <a:pt x="1641" y="3904"/>
                    <a:pt x="1958" y="3978"/>
                    <a:pt x="2271" y="3978"/>
                  </a:cubicBezTo>
                  <a:cubicBezTo>
                    <a:pt x="2985" y="3978"/>
                    <a:pt x="3677" y="3591"/>
                    <a:pt x="4035" y="2917"/>
                  </a:cubicBezTo>
                  <a:cubicBezTo>
                    <a:pt x="4550" y="1948"/>
                    <a:pt x="4174" y="743"/>
                    <a:pt x="3205" y="228"/>
                  </a:cubicBezTo>
                  <a:cubicBezTo>
                    <a:pt x="2908" y="74"/>
                    <a:pt x="2590" y="0"/>
                    <a:pt x="22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44"/>
            <p:cNvSpPr/>
            <p:nvPr/>
          </p:nvSpPr>
          <p:spPr>
            <a:xfrm>
              <a:off x="-4203287" y="-1579600"/>
              <a:ext cx="107200" cy="94100"/>
            </a:xfrm>
            <a:custGeom>
              <a:avLst/>
              <a:gdLst/>
              <a:ahLst/>
              <a:cxnLst/>
              <a:rect l="l" t="t" r="r" b="b"/>
              <a:pathLst>
                <a:path w="4288" h="3764" extrusionOk="0">
                  <a:moveTo>
                    <a:pt x="2146" y="1"/>
                  </a:moveTo>
                  <a:cubicBezTo>
                    <a:pt x="1468" y="1"/>
                    <a:pt x="815" y="362"/>
                    <a:pt x="480" y="1007"/>
                  </a:cubicBezTo>
                  <a:cubicBezTo>
                    <a:pt x="0" y="1924"/>
                    <a:pt x="349" y="3050"/>
                    <a:pt x="1266" y="3548"/>
                  </a:cubicBezTo>
                  <a:cubicBezTo>
                    <a:pt x="1548" y="3694"/>
                    <a:pt x="1848" y="3763"/>
                    <a:pt x="2144" y="3763"/>
                  </a:cubicBezTo>
                  <a:cubicBezTo>
                    <a:pt x="2821" y="3763"/>
                    <a:pt x="3473" y="3400"/>
                    <a:pt x="3807" y="2762"/>
                  </a:cubicBezTo>
                  <a:cubicBezTo>
                    <a:pt x="4287" y="1828"/>
                    <a:pt x="3938" y="701"/>
                    <a:pt x="3021" y="212"/>
                  </a:cubicBezTo>
                  <a:cubicBezTo>
                    <a:pt x="2741" y="69"/>
                    <a:pt x="2441" y="1"/>
                    <a:pt x="2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44"/>
            <p:cNvSpPr/>
            <p:nvPr/>
          </p:nvSpPr>
          <p:spPr>
            <a:xfrm>
              <a:off x="-4081937" y="-1631025"/>
              <a:ext cx="67475" cy="58875"/>
            </a:xfrm>
            <a:custGeom>
              <a:avLst/>
              <a:gdLst/>
              <a:ahLst/>
              <a:cxnLst/>
              <a:rect l="l" t="t" r="r" b="b"/>
              <a:pathLst>
                <a:path w="2699" h="2355" extrusionOk="0">
                  <a:moveTo>
                    <a:pt x="1344" y="1"/>
                  </a:moveTo>
                  <a:cubicBezTo>
                    <a:pt x="923" y="1"/>
                    <a:pt x="518" y="228"/>
                    <a:pt x="306" y="628"/>
                  </a:cubicBezTo>
                  <a:cubicBezTo>
                    <a:pt x="1" y="1195"/>
                    <a:pt x="228" y="1911"/>
                    <a:pt x="795" y="2217"/>
                  </a:cubicBezTo>
                  <a:cubicBezTo>
                    <a:pt x="972" y="2311"/>
                    <a:pt x="1162" y="2355"/>
                    <a:pt x="1349" y="2355"/>
                  </a:cubicBezTo>
                  <a:cubicBezTo>
                    <a:pt x="1772" y="2355"/>
                    <a:pt x="2181" y="2128"/>
                    <a:pt x="2393" y="1728"/>
                  </a:cubicBezTo>
                  <a:cubicBezTo>
                    <a:pt x="2699" y="1152"/>
                    <a:pt x="2481" y="444"/>
                    <a:pt x="1896" y="139"/>
                  </a:cubicBezTo>
                  <a:cubicBezTo>
                    <a:pt x="1719" y="45"/>
                    <a:pt x="1530" y="1"/>
                    <a:pt x="13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44"/>
            <p:cNvSpPr/>
            <p:nvPr/>
          </p:nvSpPr>
          <p:spPr>
            <a:xfrm>
              <a:off x="-3360037" y="-1039975"/>
              <a:ext cx="70525" cy="61775"/>
            </a:xfrm>
            <a:custGeom>
              <a:avLst/>
              <a:gdLst/>
              <a:ahLst/>
              <a:cxnLst/>
              <a:rect l="l" t="t" r="r" b="b"/>
              <a:pathLst>
                <a:path w="2821" h="2471" extrusionOk="0">
                  <a:moveTo>
                    <a:pt x="1416" y="1"/>
                  </a:moveTo>
                  <a:cubicBezTo>
                    <a:pt x="972" y="1"/>
                    <a:pt x="542" y="238"/>
                    <a:pt x="323" y="657"/>
                  </a:cubicBezTo>
                  <a:cubicBezTo>
                    <a:pt x="0" y="1268"/>
                    <a:pt x="236" y="2011"/>
                    <a:pt x="830" y="2325"/>
                  </a:cubicBezTo>
                  <a:cubicBezTo>
                    <a:pt x="1014" y="2424"/>
                    <a:pt x="1212" y="2470"/>
                    <a:pt x="1408" y="2470"/>
                  </a:cubicBezTo>
                  <a:cubicBezTo>
                    <a:pt x="1851" y="2470"/>
                    <a:pt x="2282" y="2231"/>
                    <a:pt x="2506" y="1818"/>
                  </a:cubicBezTo>
                  <a:cubicBezTo>
                    <a:pt x="2820" y="1216"/>
                    <a:pt x="2593" y="465"/>
                    <a:pt x="1991" y="142"/>
                  </a:cubicBezTo>
                  <a:cubicBezTo>
                    <a:pt x="1807" y="46"/>
                    <a:pt x="1610" y="1"/>
                    <a:pt x="1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44"/>
            <p:cNvSpPr/>
            <p:nvPr/>
          </p:nvSpPr>
          <p:spPr>
            <a:xfrm>
              <a:off x="-3280362" y="-931575"/>
              <a:ext cx="30350" cy="26500"/>
            </a:xfrm>
            <a:custGeom>
              <a:avLst/>
              <a:gdLst/>
              <a:ahLst/>
              <a:cxnLst/>
              <a:rect l="l" t="t" r="r" b="b"/>
              <a:pathLst>
                <a:path w="1214" h="1060" extrusionOk="0">
                  <a:moveTo>
                    <a:pt x="611" y="0"/>
                  </a:moveTo>
                  <a:cubicBezTo>
                    <a:pt x="420" y="0"/>
                    <a:pt x="235" y="102"/>
                    <a:pt x="131" y="285"/>
                  </a:cubicBezTo>
                  <a:cubicBezTo>
                    <a:pt x="0" y="547"/>
                    <a:pt x="105" y="862"/>
                    <a:pt x="367" y="1001"/>
                  </a:cubicBezTo>
                  <a:cubicBezTo>
                    <a:pt x="446" y="1041"/>
                    <a:pt x="529" y="1059"/>
                    <a:pt x="611" y="1059"/>
                  </a:cubicBezTo>
                  <a:cubicBezTo>
                    <a:pt x="802" y="1059"/>
                    <a:pt x="985" y="957"/>
                    <a:pt x="1083" y="774"/>
                  </a:cubicBezTo>
                  <a:cubicBezTo>
                    <a:pt x="1214" y="512"/>
                    <a:pt x="1118" y="198"/>
                    <a:pt x="856" y="58"/>
                  </a:cubicBezTo>
                  <a:cubicBezTo>
                    <a:pt x="777" y="19"/>
                    <a:pt x="694" y="0"/>
                    <a:pt x="6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44"/>
            <p:cNvSpPr/>
            <p:nvPr/>
          </p:nvSpPr>
          <p:spPr>
            <a:xfrm>
              <a:off x="-3400862" y="-1120975"/>
              <a:ext cx="64625" cy="56525"/>
            </a:xfrm>
            <a:custGeom>
              <a:avLst/>
              <a:gdLst/>
              <a:ahLst/>
              <a:cxnLst/>
              <a:rect l="l" t="t" r="r" b="b"/>
              <a:pathLst>
                <a:path w="2585" h="2261" extrusionOk="0">
                  <a:moveTo>
                    <a:pt x="1295" y="1"/>
                  </a:moveTo>
                  <a:cubicBezTo>
                    <a:pt x="888" y="1"/>
                    <a:pt x="498" y="223"/>
                    <a:pt x="297" y="605"/>
                  </a:cubicBezTo>
                  <a:cubicBezTo>
                    <a:pt x="0" y="1147"/>
                    <a:pt x="219" y="1836"/>
                    <a:pt x="769" y="2133"/>
                  </a:cubicBezTo>
                  <a:cubicBezTo>
                    <a:pt x="934" y="2220"/>
                    <a:pt x="1112" y="2261"/>
                    <a:pt x="1287" y="2261"/>
                  </a:cubicBezTo>
                  <a:cubicBezTo>
                    <a:pt x="1694" y="2261"/>
                    <a:pt x="2089" y="2040"/>
                    <a:pt x="2297" y="1662"/>
                  </a:cubicBezTo>
                  <a:cubicBezTo>
                    <a:pt x="2585" y="1103"/>
                    <a:pt x="2367" y="431"/>
                    <a:pt x="1825" y="134"/>
                  </a:cubicBezTo>
                  <a:cubicBezTo>
                    <a:pt x="1655" y="43"/>
                    <a:pt x="1473" y="1"/>
                    <a:pt x="1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44"/>
            <p:cNvSpPr/>
            <p:nvPr/>
          </p:nvSpPr>
          <p:spPr>
            <a:xfrm>
              <a:off x="-3241737" y="-1025875"/>
              <a:ext cx="51975" cy="45625"/>
            </a:xfrm>
            <a:custGeom>
              <a:avLst/>
              <a:gdLst/>
              <a:ahLst/>
              <a:cxnLst/>
              <a:rect l="l" t="t" r="r" b="b"/>
              <a:pathLst>
                <a:path w="2079" h="1825" extrusionOk="0">
                  <a:moveTo>
                    <a:pt x="1048" y="1"/>
                  </a:moveTo>
                  <a:cubicBezTo>
                    <a:pt x="722" y="1"/>
                    <a:pt x="407" y="175"/>
                    <a:pt x="236" y="486"/>
                  </a:cubicBezTo>
                  <a:cubicBezTo>
                    <a:pt x="1" y="931"/>
                    <a:pt x="175" y="1490"/>
                    <a:pt x="621" y="1717"/>
                  </a:cubicBezTo>
                  <a:cubicBezTo>
                    <a:pt x="758" y="1790"/>
                    <a:pt x="905" y="1824"/>
                    <a:pt x="1051" y="1824"/>
                  </a:cubicBezTo>
                  <a:cubicBezTo>
                    <a:pt x="1378" y="1824"/>
                    <a:pt x="1695" y="1650"/>
                    <a:pt x="1852" y="1342"/>
                  </a:cubicBezTo>
                  <a:cubicBezTo>
                    <a:pt x="2079" y="888"/>
                    <a:pt x="1922" y="346"/>
                    <a:pt x="1467" y="102"/>
                  </a:cubicBezTo>
                  <a:cubicBezTo>
                    <a:pt x="1333" y="33"/>
                    <a:pt x="1190" y="1"/>
                    <a:pt x="10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44"/>
            <p:cNvSpPr/>
            <p:nvPr/>
          </p:nvSpPr>
          <p:spPr>
            <a:xfrm>
              <a:off x="-3163162" y="-396250"/>
              <a:ext cx="97825" cy="85975"/>
            </a:xfrm>
            <a:custGeom>
              <a:avLst/>
              <a:gdLst/>
              <a:ahLst/>
              <a:cxnLst/>
              <a:rect l="l" t="t" r="r" b="b"/>
              <a:pathLst>
                <a:path w="3913" h="3439" extrusionOk="0">
                  <a:moveTo>
                    <a:pt x="1968" y="0"/>
                  </a:moveTo>
                  <a:cubicBezTo>
                    <a:pt x="1348" y="0"/>
                    <a:pt x="748" y="335"/>
                    <a:pt x="438" y="920"/>
                  </a:cubicBezTo>
                  <a:cubicBezTo>
                    <a:pt x="1" y="1758"/>
                    <a:pt x="315" y="2797"/>
                    <a:pt x="1153" y="3242"/>
                  </a:cubicBezTo>
                  <a:cubicBezTo>
                    <a:pt x="1409" y="3375"/>
                    <a:pt x="1683" y="3439"/>
                    <a:pt x="1953" y="3439"/>
                  </a:cubicBezTo>
                  <a:cubicBezTo>
                    <a:pt x="2570" y="3439"/>
                    <a:pt x="3166" y="3109"/>
                    <a:pt x="3476" y="2526"/>
                  </a:cubicBezTo>
                  <a:cubicBezTo>
                    <a:pt x="3913" y="1679"/>
                    <a:pt x="3598" y="649"/>
                    <a:pt x="2760" y="195"/>
                  </a:cubicBezTo>
                  <a:cubicBezTo>
                    <a:pt x="2507" y="63"/>
                    <a:pt x="2235" y="0"/>
                    <a:pt x="1968" y="0"/>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44"/>
            <p:cNvSpPr/>
            <p:nvPr/>
          </p:nvSpPr>
          <p:spPr>
            <a:xfrm>
              <a:off x="-3049212" y="-263700"/>
              <a:ext cx="76650" cy="67050"/>
            </a:xfrm>
            <a:custGeom>
              <a:avLst/>
              <a:gdLst/>
              <a:ahLst/>
              <a:cxnLst/>
              <a:rect l="l" t="t" r="r" b="b"/>
              <a:pathLst>
                <a:path w="3066" h="2682" extrusionOk="0">
                  <a:moveTo>
                    <a:pt x="1540" y="1"/>
                  </a:moveTo>
                  <a:cubicBezTo>
                    <a:pt x="1059" y="1"/>
                    <a:pt x="593" y="262"/>
                    <a:pt x="350" y="717"/>
                  </a:cubicBezTo>
                  <a:cubicBezTo>
                    <a:pt x="1" y="1372"/>
                    <a:pt x="254" y="2175"/>
                    <a:pt x="909" y="2524"/>
                  </a:cubicBezTo>
                  <a:cubicBezTo>
                    <a:pt x="1109" y="2631"/>
                    <a:pt x="1323" y="2681"/>
                    <a:pt x="1533" y="2681"/>
                  </a:cubicBezTo>
                  <a:cubicBezTo>
                    <a:pt x="2012" y="2681"/>
                    <a:pt x="2474" y="2420"/>
                    <a:pt x="2716" y="1965"/>
                  </a:cubicBezTo>
                  <a:cubicBezTo>
                    <a:pt x="3066" y="1311"/>
                    <a:pt x="2821" y="507"/>
                    <a:pt x="2166" y="158"/>
                  </a:cubicBezTo>
                  <a:cubicBezTo>
                    <a:pt x="1966" y="51"/>
                    <a:pt x="1752" y="1"/>
                    <a:pt x="1540" y="1"/>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44"/>
            <p:cNvSpPr/>
            <p:nvPr/>
          </p:nvSpPr>
          <p:spPr>
            <a:xfrm>
              <a:off x="-3015812" y="-342250"/>
              <a:ext cx="33875" cy="29575"/>
            </a:xfrm>
            <a:custGeom>
              <a:avLst/>
              <a:gdLst/>
              <a:ahLst/>
              <a:cxnLst/>
              <a:rect l="l" t="t" r="r" b="b"/>
              <a:pathLst>
                <a:path w="1355" h="1183" extrusionOk="0">
                  <a:moveTo>
                    <a:pt x="679" y="0"/>
                  </a:moveTo>
                  <a:cubicBezTo>
                    <a:pt x="468" y="0"/>
                    <a:pt x="259" y="121"/>
                    <a:pt x="149" y="323"/>
                  </a:cubicBezTo>
                  <a:cubicBezTo>
                    <a:pt x="1" y="611"/>
                    <a:pt x="106" y="960"/>
                    <a:pt x="402" y="1117"/>
                  </a:cubicBezTo>
                  <a:cubicBezTo>
                    <a:pt x="486" y="1161"/>
                    <a:pt x="577" y="1182"/>
                    <a:pt x="667" y="1182"/>
                  </a:cubicBezTo>
                  <a:cubicBezTo>
                    <a:pt x="881" y="1182"/>
                    <a:pt x="1093" y="1066"/>
                    <a:pt x="1197" y="864"/>
                  </a:cubicBezTo>
                  <a:cubicBezTo>
                    <a:pt x="1354" y="584"/>
                    <a:pt x="1232" y="218"/>
                    <a:pt x="944" y="69"/>
                  </a:cubicBezTo>
                  <a:cubicBezTo>
                    <a:pt x="860" y="22"/>
                    <a:pt x="769" y="0"/>
                    <a:pt x="679" y="0"/>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44"/>
            <p:cNvSpPr/>
            <p:nvPr/>
          </p:nvSpPr>
          <p:spPr>
            <a:xfrm>
              <a:off x="-2966687" y="-260650"/>
              <a:ext cx="55250" cy="48475"/>
            </a:xfrm>
            <a:custGeom>
              <a:avLst/>
              <a:gdLst/>
              <a:ahLst/>
              <a:cxnLst/>
              <a:rect l="l" t="t" r="r" b="b"/>
              <a:pathLst>
                <a:path w="2210" h="1939" extrusionOk="0">
                  <a:moveTo>
                    <a:pt x="1099" y="1"/>
                  </a:moveTo>
                  <a:cubicBezTo>
                    <a:pt x="752" y="1"/>
                    <a:pt x="421" y="189"/>
                    <a:pt x="245" y="516"/>
                  </a:cubicBezTo>
                  <a:cubicBezTo>
                    <a:pt x="0" y="988"/>
                    <a:pt x="184" y="1573"/>
                    <a:pt x="655" y="1826"/>
                  </a:cubicBezTo>
                  <a:cubicBezTo>
                    <a:pt x="800" y="1903"/>
                    <a:pt x="954" y="1938"/>
                    <a:pt x="1105" y="1938"/>
                  </a:cubicBezTo>
                  <a:cubicBezTo>
                    <a:pt x="1454" y="1938"/>
                    <a:pt x="1788" y="1747"/>
                    <a:pt x="1965" y="1424"/>
                  </a:cubicBezTo>
                  <a:cubicBezTo>
                    <a:pt x="2209" y="944"/>
                    <a:pt x="2026" y="359"/>
                    <a:pt x="1555" y="115"/>
                  </a:cubicBezTo>
                  <a:cubicBezTo>
                    <a:pt x="1408" y="37"/>
                    <a:pt x="1252" y="1"/>
                    <a:pt x="1099" y="1"/>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44"/>
            <p:cNvSpPr/>
            <p:nvPr/>
          </p:nvSpPr>
          <p:spPr>
            <a:xfrm>
              <a:off x="-2975212" y="-402525"/>
              <a:ext cx="61375" cy="53600"/>
            </a:xfrm>
            <a:custGeom>
              <a:avLst/>
              <a:gdLst/>
              <a:ahLst/>
              <a:cxnLst/>
              <a:rect l="l" t="t" r="r" b="b"/>
              <a:pathLst>
                <a:path w="2455" h="2144" extrusionOk="0">
                  <a:moveTo>
                    <a:pt x="1236" y="1"/>
                  </a:moveTo>
                  <a:cubicBezTo>
                    <a:pt x="849" y="1"/>
                    <a:pt x="474" y="204"/>
                    <a:pt x="280" y="568"/>
                  </a:cubicBezTo>
                  <a:cubicBezTo>
                    <a:pt x="1" y="1092"/>
                    <a:pt x="210" y="1738"/>
                    <a:pt x="734" y="2018"/>
                  </a:cubicBezTo>
                  <a:cubicBezTo>
                    <a:pt x="895" y="2103"/>
                    <a:pt x="1067" y="2144"/>
                    <a:pt x="1238" y="2144"/>
                  </a:cubicBezTo>
                  <a:cubicBezTo>
                    <a:pt x="1623" y="2144"/>
                    <a:pt x="1996" y="1936"/>
                    <a:pt x="2184" y="1572"/>
                  </a:cubicBezTo>
                  <a:cubicBezTo>
                    <a:pt x="2454" y="1048"/>
                    <a:pt x="2262" y="393"/>
                    <a:pt x="1738" y="123"/>
                  </a:cubicBezTo>
                  <a:cubicBezTo>
                    <a:pt x="1578" y="40"/>
                    <a:pt x="1406" y="1"/>
                    <a:pt x="1236" y="1"/>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44"/>
            <p:cNvSpPr/>
            <p:nvPr/>
          </p:nvSpPr>
          <p:spPr>
            <a:xfrm>
              <a:off x="-3141112" y="-557850"/>
              <a:ext cx="134500" cy="118150"/>
            </a:xfrm>
            <a:custGeom>
              <a:avLst/>
              <a:gdLst/>
              <a:ahLst/>
              <a:cxnLst/>
              <a:rect l="l" t="t" r="r" b="b"/>
              <a:pathLst>
                <a:path w="5380" h="4726" extrusionOk="0">
                  <a:moveTo>
                    <a:pt x="2687" y="0"/>
                  </a:moveTo>
                  <a:cubicBezTo>
                    <a:pt x="1842" y="0"/>
                    <a:pt x="1027" y="457"/>
                    <a:pt x="603" y="1263"/>
                  </a:cubicBezTo>
                  <a:cubicBezTo>
                    <a:pt x="1" y="2415"/>
                    <a:pt x="437" y="3839"/>
                    <a:pt x="1581" y="4450"/>
                  </a:cubicBezTo>
                  <a:cubicBezTo>
                    <a:pt x="1931" y="4637"/>
                    <a:pt x="2309" y="4726"/>
                    <a:pt x="2681" y="4726"/>
                  </a:cubicBezTo>
                  <a:cubicBezTo>
                    <a:pt x="3525" y="4726"/>
                    <a:pt x="4344" y="4269"/>
                    <a:pt x="4768" y="3463"/>
                  </a:cubicBezTo>
                  <a:cubicBezTo>
                    <a:pt x="5379" y="2319"/>
                    <a:pt x="4943" y="887"/>
                    <a:pt x="3790" y="276"/>
                  </a:cubicBezTo>
                  <a:cubicBezTo>
                    <a:pt x="3437" y="89"/>
                    <a:pt x="3059" y="0"/>
                    <a:pt x="2687" y="0"/>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44"/>
            <p:cNvSpPr/>
            <p:nvPr/>
          </p:nvSpPr>
          <p:spPr>
            <a:xfrm>
              <a:off x="-2905562" y="-479325"/>
              <a:ext cx="67025" cy="58875"/>
            </a:xfrm>
            <a:custGeom>
              <a:avLst/>
              <a:gdLst/>
              <a:ahLst/>
              <a:cxnLst/>
              <a:rect l="l" t="t" r="r" b="b"/>
              <a:pathLst>
                <a:path w="2681" h="2355" extrusionOk="0">
                  <a:moveTo>
                    <a:pt x="1333" y="1"/>
                  </a:moveTo>
                  <a:cubicBezTo>
                    <a:pt x="909" y="1"/>
                    <a:pt x="500" y="228"/>
                    <a:pt x="288" y="628"/>
                  </a:cubicBezTo>
                  <a:cubicBezTo>
                    <a:pt x="0" y="1204"/>
                    <a:pt x="218" y="1920"/>
                    <a:pt x="786" y="2217"/>
                  </a:cubicBezTo>
                  <a:cubicBezTo>
                    <a:pt x="963" y="2311"/>
                    <a:pt x="1152" y="2355"/>
                    <a:pt x="1338" y="2355"/>
                  </a:cubicBezTo>
                  <a:cubicBezTo>
                    <a:pt x="1758" y="2355"/>
                    <a:pt x="2163" y="2128"/>
                    <a:pt x="2375" y="1728"/>
                  </a:cubicBezTo>
                  <a:cubicBezTo>
                    <a:pt x="2681" y="1152"/>
                    <a:pt x="2462" y="444"/>
                    <a:pt x="1886" y="139"/>
                  </a:cubicBezTo>
                  <a:cubicBezTo>
                    <a:pt x="1710" y="45"/>
                    <a:pt x="1520" y="1"/>
                    <a:pt x="1333" y="1"/>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44"/>
            <p:cNvSpPr/>
            <p:nvPr/>
          </p:nvSpPr>
          <p:spPr>
            <a:xfrm>
              <a:off x="-2990262" y="-471275"/>
              <a:ext cx="33850" cy="29550"/>
            </a:xfrm>
            <a:custGeom>
              <a:avLst/>
              <a:gdLst/>
              <a:ahLst/>
              <a:cxnLst/>
              <a:rect l="l" t="t" r="r" b="b"/>
              <a:pathLst>
                <a:path w="1354" h="1182" extrusionOk="0">
                  <a:moveTo>
                    <a:pt x="680" y="1"/>
                  </a:moveTo>
                  <a:cubicBezTo>
                    <a:pt x="467" y="1"/>
                    <a:pt x="261" y="119"/>
                    <a:pt x="157" y="314"/>
                  </a:cubicBezTo>
                  <a:cubicBezTo>
                    <a:pt x="0" y="611"/>
                    <a:pt x="114" y="961"/>
                    <a:pt x="402" y="1118"/>
                  </a:cubicBezTo>
                  <a:cubicBezTo>
                    <a:pt x="486" y="1161"/>
                    <a:pt x="576" y="1181"/>
                    <a:pt x="666" y="1181"/>
                  </a:cubicBezTo>
                  <a:cubicBezTo>
                    <a:pt x="882" y="1181"/>
                    <a:pt x="1094" y="1062"/>
                    <a:pt x="1205" y="865"/>
                  </a:cubicBezTo>
                  <a:cubicBezTo>
                    <a:pt x="1354" y="576"/>
                    <a:pt x="1231" y="218"/>
                    <a:pt x="952" y="70"/>
                  </a:cubicBezTo>
                  <a:cubicBezTo>
                    <a:pt x="865" y="23"/>
                    <a:pt x="772" y="1"/>
                    <a:pt x="680" y="1"/>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44"/>
            <p:cNvSpPr/>
            <p:nvPr/>
          </p:nvSpPr>
          <p:spPr>
            <a:xfrm>
              <a:off x="-3203312" y="-466275"/>
              <a:ext cx="714925" cy="312625"/>
            </a:xfrm>
            <a:custGeom>
              <a:avLst/>
              <a:gdLst/>
              <a:ahLst/>
              <a:cxnLst/>
              <a:rect l="l" t="t" r="r" b="b"/>
              <a:pathLst>
                <a:path w="28597" h="12505" extrusionOk="0">
                  <a:moveTo>
                    <a:pt x="14294" y="1"/>
                  </a:moveTo>
                  <a:cubicBezTo>
                    <a:pt x="6401" y="1"/>
                    <a:pt x="0" y="2795"/>
                    <a:pt x="0" y="6253"/>
                  </a:cubicBezTo>
                  <a:cubicBezTo>
                    <a:pt x="0" y="9702"/>
                    <a:pt x="6401" y="12505"/>
                    <a:pt x="14294" y="12505"/>
                  </a:cubicBezTo>
                  <a:cubicBezTo>
                    <a:pt x="22196" y="12505"/>
                    <a:pt x="28596" y="9702"/>
                    <a:pt x="28596" y="6253"/>
                  </a:cubicBezTo>
                  <a:cubicBezTo>
                    <a:pt x="28596" y="2795"/>
                    <a:pt x="22196" y="1"/>
                    <a:pt x="14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44"/>
            <p:cNvSpPr/>
            <p:nvPr/>
          </p:nvSpPr>
          <p:spPr>
            <a:xfrm>
              <a:off x="-4257437" y="-910450"/>
              <a:ext cx="276600" cy="140850"/>
            </a:xfrm>
            <a:custGeom>
              <a:avLst/>
              <a:gdLst/>
              <a:ahLst/>
              <a:cxnLst/>
              <a:rect l="l" t="t" r="r" b="b"/>
              <a:pathLst>
                <a:path w="11064" h="5634" extrusionOk="0">
                  <a:moveTo>
                    <a:pt x="1706" y="0"/>
                  </a:moveTo>
                  <a:cubicBezTo>
                    <a:pt x="1536" y="0"/>
                    <a:pt x="1372" y="80"/>
                    <a:pt x="1267" y="226"/>
                  </a:cubicBezTo>
                  <a:cubicBezTo>
                    <a:pt x="1" y="2007"/>
                    <a:pt x="114" y="3727"/>
                    <a:pt x="1267" y="5413"/>
                  </a:cubicBezTo>
                  <a:cubicBezTo>
                    <a:pt x="1369" y="5554"/>
                    <a:pt x="1533" y="5633"/>
                    <a:pt x="1700" y="5633"/>
                  </a:cubicBezTo>
                  <a:cubicBezTo>
                    <a:pt x="1791" y="5633"/>
                    <a:pt x="1882" y="5610"/>
                    <a:pt x="1965" y="5561"/>
                  </a:cubicBezTo>
                  <a:cubicBezTo>
                    <a:pt x="2131" y="5474"/>
                    <a:pt x="2297" y="5352"/>
                    <a:pt x="2463" y="5247"/>
                  </a:cubicBezTo>
                  <a:cubicBezTo>
                    <a:pt x="3488" y="4549"/>
                    <a:pt x="6452" y="4310"/>
                    <a:pt x="8208" y="4310"/>
                  </a:cubicBezTo>
                  <a:cubicBezTo>
                    <a:pt x="8935" y="4310"/>
                    <a:pt x="9455" y="4351"/>
                    <a:pt x="9544" y="4417"/>
                  </a:cubicBezTo>
                  <a:cubicBezTo>
                    <a:pt x="9756" y="4582"/>
                    <a:pt x="9919" y="4874"/>
                    <a:pt x="10178" y="4874"/>
                  </a:cubicBezTo>
                  <a:cubicBezTo>
                    <a:pt x="10207" y="4874"/>
                    <a:pt x="10237" y="4871"/>
                    <a:pt x="10269" y="4863"/>
                  </a:cubicBezTo>
                  <a:cubicBezTo>
                    <a:pt x="10391" y="4828"/>
                    <a:pt x="10487" y="4758"/>
                    <a:pt x="10557" y="4644"/>
                  </a:cubicBezTo>
                  <a:cubicBezTo>
                    <a:pt x="10898" y="4068"/>
                    <a:pt x="11064" y="3466"/>
                    <a:pt x="11029" y="2811"/>
                  </a:cubicBezTo>
                  <a:cubicBezTo>
                    <a:pt x="11046" y="2156"/>
                    <a:pt x="10898" y="1545"/>
                    <a:pt x="10557" y="977"/>
                  </a:cubicBezTo>
                  <a:cubicBezTo>
                    <a:pt x="10487" y="872"/>
                    <a:pt x="10391" y="794"/>
                    <a:pt x="10269" y="759"/>
                  </a:cubicBezTo>
                  <a:cubicBezTo>
                    <a:pt x="10238" y="751"/>
                    <a:pt x="10208" y="747"/>
                    <a:pt x="10180" y="747"/>
                  </a:cubicBezTo>
                  <a:cubicBezTo>
                    <a:pt x="9920" y="747"/>
                    <a:pt x="9757" y="1047"/>
                    <a:pt x="9544" y="1204"/>
                  </a:cubicBezTo>
                  <a:cubicBezTo>
                    <a:pt x="9451" y="1274"/>
                    <a:pt x="8918" y="1317"/>
                    <a:pt x="8176" y="1317"/>
                  </a:cubicBezTo>
                  <a:cubicBezTo>
                    <a:pt x="6416" y="1317"/>
                    <a:pt x="3483" y="1075"/>
                    <a:pt x="2463" y="375"/>
                  </a:cubicBezTo>
                  <a:cubicBezTo>
                    <a:pt x="2297" y="270"/>
                    <a:pt x="2131" y="148"/>
                    <a:pt x="1957" y="60"/>
                  </a:cubicBezTo>
                  <a:cubicBezTo>
                    <a:pt x="1876" y="20"/>
                    <a:pt x="1790" y="0"/>
                    <a:pt x="17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44"/>
            <p:cNvSpPr/>
            <p:nvPr/>
          </p:nvSpPr>
          <p:spPr>
            <a:xfrm>
              <a:off x="-4244337" y="-910450"/>
              <a:ext cx="249975" cy="58500"/>
            </a:xfrm>
            <a:custGeom>
              <a:avLst/>
              <a:gdLst/>
              <a:ahLst/>
              <a:cxnLst/>
              <a:rect l="l" t="t" r="r" b="b"/>
              <a:pathLst>
                <a:path w="9999" h="2340" extrusionOk="0">
                  <a:moveTo>
                    <a:pt x="1180" y="0"/>
                  </a:moveTo>
                  <a:cubicBezTo>
                    <a:pt x="1011" y="0"/>
                    <a:pt x="850" y="78"/>
                    <a:pt x="751" y="217"/>
                  </a:cubicBezTo>
                  <a:cubicBezTo>
                    <a:pt x="393" y="724"/>
                    <a:pt x="140" y="1222"/>
                    <a:pt x="1" y="1719"/>
                  </a:cubicBezTo>
                  <a:cubicBezTo>
                    <a:pt x="2838" y="2287"/>
                    <a:pt x="6017" y="1903"/>
                    <a:pt x="8872" y="2339"/>
                  </a:cubicBezTo>
                  <a:cubicBezTo>
                    <a:pt x="8985" y="1754"/>
                    <a:pt x="9221" y="1283"/>
                    <a:pt x="9570" y="933"/>
                  </a:cubicBezTo>
                  <a:cubicBezTo>
                    <a:pt x="9633" y="904"/>
                    <a:pt x="9702" y="891"/>
                    <a:pt x="9773" y="891"/>
                  </a:cubicBezTo>
                  <a:cubicBezTo>
                    <a:pt x="9848" y="891"/>
                    <a:pt x="9926" y="906"/>
                    <a:pt x="9998" y="933"/>
                  </a:cubicBezTo>
                  <a:cubicBezTo>
                    <a:pt x="9937" y="846"/>
                    <a:pt x="9850" y="785"/>
                    <a:pt x="9745" y="759"/>
                  </a:cubicBezTo>
                  <a:cubicBezTo>
                    <a:pt x="9714" y="751"/>
                    <a:pt x="9684" y="747"/>
                    <a:pt x="9656" y="747"/>
                  </a:cubicBezTo>
                  <a:cubicBezTo>
                    <a:pt x="9396" y="747"/>
                    <a:pt x="9233" y="1047"/>
                    <a:pt x="9020" y="1204"/>
                  </a:cubicBezTo>
                  <a:cubicBezTo>
                    <a:pt x="8924" y="1274"/>
                    <a:pt x="8390" y="1317"/>
                    <a:pt x="7648" y="1317"/>
                  </a:cubicBezTo>
                  <a:cubicBezTo>
                    <a:pt x="5887" y="1317"/>
                    <a:pt x="2956" y="1075"/>
                    <a:pt x="1930" y="375"/>
                  </a:cubicBezTo>
                  <a:cubicBezTo>
                    <a:pt x="1773" y="270"/>
                    <a:pt x="1607" y="148"/>
                    <a:pt x="1433" y="60"/>
                  </a:cubicBezTo>
                  <a:cubicBezTo>
                    <a:pt x="1351" y="19"/>
                    <a:pt x="1265" y="0"/>
                    <a:pt x="1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44"/>
            <p:cNvSpPr/>
            <p:nvPr/>
          </p:nvSpPr>
          <p:spPr>
            <a:xfrm>
              <a:off x="-4014912" y="-871850"/>
              <a:ext cx="21425" cy="58975"/>
            </a:xfrm>
            <a:custGeom>
              <a:avLst/>
              <a:gdLst/>
              <a:ahLst/>
              <a:cxnLst/>
              <a:rect l="l" t="t" r="r" b="b"/>
              <a:pathLst>
                <a:path w="857" h="2359" extrusionOk="0">
                  <a:moveTo>
                    <a:pt x="428" y="1"/>
                  </a:moveTo>
                  <a:cubicBezTo>
                    <a:pt x="201" y="1"/>
                    <a:pt x="0" y="533"/>
                    <a:pt x="0" y="1179"/>
                  </a:cubicBezTo>
                  <a:cubicBezTo>
                    <a:pt x="0" y="1834"/>
                    <a:pt x="193" y="2358"/>
                    <a:pt x="428" y="2358"/>
                  </a:cubicBezTo>
                  <a:cubicBezTo>
                    <a:pt x="655" y="2358"/>
                    <a:pt x="856" y="1825"/>
                    <a:pt x="856" y="1179"/>
                  </a:cubicBezTo>
                  <a:cubicBezTo>
                    <a:pt x="856" y="533"/>
                    <a:pt x="673" y="1"/>
                    <a:pt x="428" y="1"/>
                  </a:cubicBezTo>
                  <a:close/>
                </a:path>
              </a:pathLst>
            </a:custGeom>
            <a:solidFill>
              <a:srgbClr val="D13F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44"/>
            <p:cNvSpPr/>
            <p:nvPr/>
          </p:nvSpPr>
          <p:spPr>
            <a:xfrm>
              <a:off x="-4009462" y="-857875"/>
              <a:ext cx="138200" cy="35825"/>
            </a:xfrm>
            <a:custGeom>
              <a:avLst/>
              <a:gdLst/>
              <a:ahLst/>
              <a:cxnLst/>
              <a:rect l="l" t="t" r="r" b="b"/>
              <a:pathLst>
                <a:path w="5528" h="1433" extrusionOk="0">
                  <a:moveTo>
                    <a:pt x="202" y="0"/>
                  </a:moveTo>
                  <a:cubicBezTo>
                    <a:pt x="1" y="481"/>
                    <a:pt x="18" y="961"/>
                    <a:pt x="202" y="1432"/>
                  </a:cubicBezTo>
                  <a:lnTo>
                    <a:pt x="5283" y="1432"/>
                  </a:lnTo>
                  <a:cubicBezTo>
                    <a:pt x="5528" y="935"/>
                    <a:pt x="5519" y="472"/>
                    <a:pt x="5283" y="0"/>
                  </a:cubicBezTo>
                  <a:close/>
                </a:path>
              </a:pathLst>
            </a:custGeom>
            <a:solidFill>
              <a:srgbClr val="F4D1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44"/>
            <p:cNvSpPr/>
            <p:nvPr/>
          </p:nvSpPr>
          <p:spPr>
            <a:xfrm>
              <a:off x="-4007937" y="-836050"/>
              <a:ext cx="134725" cy="13775"/>
            </a:xfrm>
            <a:custGeom>
              <a:avLst/>
              <a:gdLst/>
              <a:ahLst/>
              <a:cxnLst/>
              <a:rect l="l" t="t" r="r" b="b"/>
              <a:pathLst>
                <a:path w="5389" h="551" extrusionOk="0">
                  <a:moveTo>
                    <a:pt x="1" y="1"/>
                  </a:moveTo>
                  <a:cubicBezTo>
                    <a:pt x="18" y="184"/>
                    <a:pt x="62" y="367"/>
                    <a:pt x="141" y="551"/>
                  </a:cubicBezTo>
                  <a:lnTo>
                    <a:pt x="5222" y="551"/>
                  </a:lnTo>
                  <a:cubicBezTo>
                    <a:pt x="5310" y="367"/>
                    <a:pt x="5371" y="184"/>
                    <a:pt x="5388" y="1"/>
                  </a:cubicBezTo>
                  <a:close/>
                </a:path>
              </a:pathLst>
            </a:cu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44"/>
            <p:cNvSpPr/>
            <p:nvPr/>
          </p:nvSpPr>
          <p:spPr>
            <a:xfrm>
              <a:off x="-3966462" y="-857875"/>
              <a:ext cx="95200" cy="35825"/>
            </a:xfrm>
            <a:custGeom>
              <a:avLst/>
              <a:gdLst/>
              <a:ahLst/>
              <a:cxnLst/>
              <a:rect l="l" t="t" r="r" b="b"/>
              <a:pathLst>
                <a:path w="3808" h="1433" extrusionOk="0">
                  <a:moveTo>
                    <a:pt x="359" y="0"/>
                  </a:moveTo>
                  <a:cubicBezTo>
                    <a:pt x="18" y="489"/>
                    <a:pt x="1" y="978"/>
                    <a:pt x="315" y="1432"/>
                  </a:cubicBezTo>
                  <a:lnTo>
                    <a:pt x="3572" y="1432"/>
                  </a:lnTo>
                  <a:cubicBezTo>
                    <a:pt x="3808" y="935"/>
                    <a:pt x="3799" y="454"/>
                    <a:pt x="3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44"/>
            <p:cNvSpPr/>
            <p:nvPr/>
          </p:nvSpPr>
          <p:spPr>
            <a:xfrm>
              <a:off x="-3931312" y="-904800"/>
              <a:ext cx="62450" cy="129250"/>
            </a:xfrm>
            <a:custGeom>
              <a:avLst/>
              <a:gdLst/>
              <a:ahLst/>
              <a:cxnLst/>
              <a:rect l="l" t="t" r="r" b="b"/>
              <a:pathLst>
                <a:path w="2498" h="5170" extrusionOk="0">
                  <a:moveTo>
                    <a:pt x="970" y="0"/>
                  </a:moveTo>
                  <a:cubicBezTo>
                    <a:pt x="437" y="0"/>
                    <a:pt x="1" y="1153"/>
                    <a:pt x="1" y="2585"/>
                  </a:cubicBezTo>
                  <a:cubicBezTo>
                    <a:pt x="1" y="4017"/>
                    <a:pt x="437" y="5169"/>
                    <a:pt x="970" y="5169"/>
                  </a:cubicBezTo>
                  <a:lnTo>
                    <a:pt x="1695" y="5169"/>
                  </a:lnTo>
                  <a:cubicBezTo>
                    <a:pt x="2498" y="3458"/>
                    <a:pt x="2489" y="1738"/>
                    <a:pt x="16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44"/>
            <p:cNvSpPr/>
            <p:nvPr/>
          </p:nvSpPr>
          <p:spPr>
            <a:xfrm>
              <a:off x="-3910562" y="-900650"/>
              <a:ext cx="457975" cy="121600"/>
            </a:xfrm>
            <a:custGeom>
              <a:avLst/>
              <a:gdLst/>
              <a:ahLst/>
              <a:cxnLst/>
              <a:rect l="l" t="t" r="r" b="b"/>
              <a:pathLst>
                <a:path w="18319" h="4864" extrusionOk="0">
                  <a:moveTo>
                    <a:pt x="917" y="0"/>
                  </a:moveTo>
                  <a:cubicBezTo>
                    <a:pt x="419" y="0"/>
                    <a:pt x="0" y="1091"/>
                    <a:pt x="0" y="2427"/>
                  </a:cubicBezTo>
                  <a:cubicBezTo>
                    <a:pt x="0" y="3772"/>
                    <a:pt x="419" y="4864"/>
                    <a:pt x="917" y="4864"/>
                  </a:cubicBezTo>
                  <a:lnTo>
                    <a:pt x="17402" y="4864"/>
                  </a:lnTo>
                  <a:cubicBezTo>
                    <a:pt x="17900" y="4864"/>
                    <a:pt x="18319" y="3772"/>
                    <a:pt x="18319" y="2427"/>
                  </a:cubicBezTo>
                  <a:cubicBezTo>
                    <a:pt x="18319" y="1091"/>
                    <a:pt x="17900" y="0"/>
                    <a:pt x="174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44"/>
            <p:cNvSpPr/>
            <p:nvPr/>
          </p:nvSpPr>
          <p:spPr>
            <a:xfrm>
              <a:off x="-3906862" y="-891500"/>
              <a:ext cx="450125" cy="17500"/>
            </a:xfrm>
            <a:custGeom>
              <a:avLst/>
              <a:gdLst/>
              <a:ahLst/>
              <a:cxnLst/>
              <a:rect l="l" t="t" r="r" b="b"/>
              <a:pathLst>
                <a:path w="18005" h="700" extrusionOk="0">
                  <a:moveTo>
                    <a:pt x="280" y="1"/>
                  </a:moveTo>
                  <a:cubicBezTo>
                    <a:pt x="166" y="184"/>
                    <a:pt x="70" y="420"/>
                    <a:pt x="1" y="699"/>
                  </a:cubicBezTo>
                  <a:lnTo>
                    <a:pt x="18005" y="699"/>
                  </a:lnTo>
                  <a:cubicBezTo>
                    <a:pt x="17926" y="420"/>
                    <a:pt x="17839" y="175"/>
                    <a:pt x="177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44"/>
            <p:cNvSpPr/>
            <p:nvPr/>
          </p:nvSpPr>
          <p:spPr>
            <a:xfrm>
              <a:off x="-3909687" y="-824050"/>
              <a:ext cx="456225" cy="44775"/>
            </a:xfrm>
            <a:custGeom>
              <a:avLst/>
              <a:gdLst/>
              <a:ahLst/>
              <a:cxnLst/>
              <a:rect l="l" t="t" r="r" b="b"/>
              <a:pathLst>
                <a:path w="18249" h="1791" extrusionOk="0">
                  <a:moveTo>
                    <a:pt x="0" y="1"/>
                  </a:moveTo>
                  <a:cubicBezTo>
                    <a:pt x="105" y="1040"/>
                    <a:pt x="454" y="1791"/>
                    <a:pt x="882" y="1791"/>
                  </a:cubicBezTo>
                  <a:lnTo>
                    <a:pt x="17367" y="1791"/>
                  </a:lnTo>
                  <a:cubicBezTo>
                    <a:pt x="17369" y="1791"/>
                    <a:pt x="17372" y="1791"/>
                    <a:pt x="17374" y="1791"/>
                  </a:cubicBezTo>
                  <a:cubicBezTo>
                    <a:pt x="17782" y="1791"/>
                    <a:pt x="18136" y="1034"/>
                    <a:pt x="182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44"/>
            <p:cNvSpPr/>
            <p:nvPr/>
          </p:nvSpPr>
          <p:spPr>
            <a:xfrm>
              <a:off x="-3513287" y="-904600"/>
              <a:ext cx="97375" cy="129475"/>
            </a:xfrm>
            <a:custGeom>
              <a:avLst/>
              <a:gdLst/>
              <a:ahLst/>
              <a:cxnLst/>
              <a:rect l="l" t="t" r="r" b="b"/>
              <a:pathLst>
                <a:path w="3895" h="5179" extrusionOk="0">
                  <a:moveTo>
                    <a:pt x="970" y="1"/>
                  </a:moveTo>
                  <a:cubicBezTo>
                    <a:pt x="437" y="1"/>
                    <a:pt x="1" y="1162"/>
                    <a:pt x="1" y="2585"/>
                  </a:cubicBezTo>
                  <a:cubicBezTo>
                    <a:pt x="1" y="4017"/>
                    <a:pt x="437" y="5179"/>
                    <a:pt x="970" y="5179"/>
                  </a:cubicBezTo>
                  <a:lnTo>
                    <a:pt x="2926" y="5179"/>
                  </a:lnTo>
                  <a:cubicBezTo>
                    <a:pt x="3458" y="5179"/>
                    <a:pt x="3895" y="4017"/>
                    <a:pt x="3895" y="2585"/>
                  </a:cubicBezTo>
                  <a:cubicBezTo>
                    <a:pt x="3895" y="1162"/>
                    <a:pt x="3458" y="1"/>
                    <a:pt x="29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44"/>
            <p:cNvSpPr/>
            <p:nvPr/>
          </p:nvSpPr>
          <p:spPr>
            <a:xfrm>
              <a:off x="-3508037" y="-800675"/>
              <a:ext cx="87325" cy="25550"/>
            </a:xfrm>
            <a:custGeom>
              <a:avLst/>
              <a:gdLst/>
              <a:ahLst/>
              <a:cxnLst/>
              <a:rect l="l" t="t" r="r" b="b"/>
              <a:pathLst>
                <a:path w="3493" h="1022" extrusionOk="0">
                  <a:moveTo>
                    <a:pt x="0" y="0"/>
                  </a:moveTo>
                  <a:cubicBezTo>
                    <a:pt x="175" y="611"/>
                    <a:pt x="454" y="1022"/>
                    <a:pt x="768" y="1022"/>
                  </a:cubicBezTo>
                  <a:lnTo>
                    <a:pt x="2724" y="1022"/>
                  </a:lnTo>
                  <a:cubicBezTo>
                    <a:pt x="3030" y="1022"/>
                    <a:pt x="3301" y="629"/>
                    <a:pt x="34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44"/>
            <p:cNvSpPr/>
            <p:nvPr/>
          </p:nvSpPr>
          <p:spPr>
            <a:xfrm>
              <a:off x="-3456537" y="-897400"/>
              <a:ext cx="32125" cy="116175"/>
            </a:xfrm>
            <a:custGeom>
              <a:avLst/>
              <a:gdLst/>
              <a:ahLst/>
              <a:cxnLst/>
              <a:rect l="l" t="t" r="r" b="b"/>
              <a:pathLst>
                <a:path w="1285" h="4647" extrusionOk="0">
                  <a:moveTo>
                    <a:pt x="647" y="1"/>
                  </a:moveTo>
                  <a:cubicBezTo>
                    <a:pt x="280" y="1"/>
                    <a:pt x="1" y="1031"/>
                    <a:pt x="1" y="2324"/>
                  </a:cubicBezTo>
                  <a:cubicBezTo>
                    <a:pt x="1" y="3607"/>
                    <a:pt x="280" y="4646"/>
                    <a:pt x="647" y="4646"/>
                  </a:cubicBezTo>
                  <a:cubicBezTo>
                    <a:pt x="1005" y="4646"/>
                    <a:pt x="1284" y="3598"/>
                    <a:pt x="1284" y="2324"/>
                  </a:cubicBezTo>
                  <a:cubicBezTo>
                    <a:pt x="1284" y="1031"/>
                    <a:pt x="1005" y="1"/>
                    <a:pt x="647" y="1"/>
                  </a:cubicBezTo>
                  <a:close/>
                </a:path>
              </a:pathLst>
            </a:custGeom>
            <a:solidFill>
              <a:srgbClr val="E59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44"/>
            <p:cNvSpPr/>
            <p:nvPr/>
          </p:nvSpPr>
          <p:spPr>
            <a:xfrm>
              <a:off x="-3456537" y="-898250"/>
              <a:ext cx="32125" cy="116150"/>
            </a:xfrm>
            <a:custGeom>
              <a:avLst/>
              <a:gdLst/>
              <a:ahLst/>
              <a:cxnLst/>
              <a:rect l="l" t="t" r="r" b="b"/>
              <a:pathLst>
                <a:path w="1285" h="4646" extrusionOk="0">
                  <a:moveTo>
                    <a:pt x="647" y="0"/>
                  </a:moveTo>
                  <a:cubicBezTo>
                    <a:pt x="280" y="0"/>
                    <a:pt x="1" y="1039"/>
                    <a:pt x="1" y="2323"/>
                  </a:cubicBezTo>
                  <a:cubicBezTo>
                    <a:pt x="1" y="3615"/>
                    <a:pt x="280" y="4645"/>
                    <a:pt x="647" y="4645"/>
                  </a:cubicBezTo>
                  <a:cubicBezTo>
                    <a:pt x="1005" y="4645"/>
                    <a:pt x="1284" y="3615"/>
                    <a:pt x="1284" y="2323"/>
                  </a:cubicBezTo>
                  <a:cubicBezTo>
                    <a:pt x="1284" y="1039"/>
                    <a:pt x="1005" y="0"/>
                    <a:pt x="6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44"/>
            <p:cNvSpPr/>
            <p:nvPr/>
          </p:nvSpPr>
          <p:spPr>
            <a:xfrm>
              <a:off x="-3453262" y="-891725"/>
              <a:ext cx="116825" cy="102625"/>
            </a:xfrm>
            <a:custGeom>
              <a:avLst/>
              <a:gdLst/>
              <a:ahLst/>
              <a:cxnLst/>
              <a:rect l="l" t="t" r="r" b="b"/>
              <a:pathLst>
                <a:path w="4673" h="4105" extrusionOk="0">
                  <a:moveTo>
                    <a:pt x="778" y="1"/>
                  </a:moveTo>
                  <a:cubicBezTo>
                    <a:pt x="350" y="1"/>
                    <a:pt x="1" y="918"/>
                    <a:pt x="1" y="2053"/>
                  </a:cubicBezTo>
                  <a:cubicBezTo>
                    <a:pt x="1" y="3188"/>
                    <a:pt x="350" y="4105"/>
                    <a:pt x="778" y="4105"/>
                  </a:cubicBezTo>
                  <a:cubicBezTo>
                    <a:pt x="1014" y="4105"/>
                    <a:pt x="4471" y="2481"/>
                    <a:pt x="4532" y="2446"/>
                  </a:cubicBezTo>
                  <a:cubicBezTo>
                    <a:pt x="4620" y="2393"/>
                    <a:pt x="4672" y="2228"/>
                    <a:pt x="4672" y="2053"/>
                  </a:cubicBezTo>
                  <a:cubicBezTo>
                    <a:pt x="4672" y="1878"/>
                    <a:pt x="4620" y="1712"/>
                    <a:pt x="4532" y="1660"/>
                  </a:cubicBezTo>
                  <a:cubicBezTo>
                    <a:pt x="4463" y="1625"/>
                    <a:pt x="1005" y="1"/>
                    <a:pt x="7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44"/>
            <p:cNvSpPr/>
            <p:nvPr/>
          </p:nvSpPr>
          <p:spPr>
            <a:xfrm>
              <a:off x="-3452387" y="-842600"/>
              <a:ext cx="116150" cy="53500"/>
            </a:xfrm>
            <a:custGeom>
              <a:avLst/>
              <a:gdLst/>
              <a:ahLst/>
              <a:cxnLst/>
              <a:rect l="l" t="t" r="r" b="b"/>
              <a:pathLst>
                <a:path w="4646" h="2140" extrusionOk="0">
                  <a:moveTo>
                    <a:pt x="4637" y="1"/>
                  </a:moveTo>
                  <a:cubicBezTo>
                    <a:pt x="3092" y="263"/>
                    <a:pt x="1546" y="437"/>
                    <a:pt x="1" y="559"/>
                  </a:cubicBezTo>
                  <a:cubicBezTo>
                    <a:pt x="70" y="1459"/>
                    <a:pt x="385" y="2140"/>
                    <a:pt x="752" y="2140"/>
                  </a:cubicBezTo>
                  <a:cubicBezTo>
                    <a:pt x="979" y="2140"/>
                    <a:pt x="4436" y="516"/>
                    <a:pt x="4506" y="481"/>
                  </a:cubicBezTo>
                  <a:cubicBezTo>
                    <a:pt x="4593" y="428"/>
                    <a:pt x="4646" y="263"/>
                    <a:pt x="4646" y="88"/>
                  </a:cubicBezTo>
                  <a:cubicBezTo>
                    <a:pt x="4646" y="53"/>
                    <a:pt x="4646" y="36"/>
                    <a:pt x="4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44"/>
            <p:cNvSpPr/>
            <p:nvPr/>
          </p:nvSpPr>
          <p:spPr>
            <a:xfrm>
              <a:off x="-3625912" y="-900650"/>
              <a:ext cx="85800" cy="120500"/>
            </a:xfrm>
            <a:custGeom>
              <a:avLst/>
              <a:gdLst/>
              <a:ahLst/>
              <a:cxnLst/>
              <a:rect l="l" t="t" r="r" b="b"/>
              <a:pathLst>
                <a:path w="3432" h="4820" extrusionOk="0">
                  <a:moveTo>
                    <a:pt x="2558" y="0"/>
                  </a:moveTo>
                  <a:cubicBezTo>
                    <a:pt x="1240" y="1284"/>
                    <a:pt x="323" y="2995"/>
                    <a:pt x="0" y="4820"/>
                  </a:cubicBezTo>
                  <a:lnTo>
                    <a:pt x="594" y="4820"/>
                  </a:lnTo>
                  <a:cubicBezTo>
                    <a:pt x="961" y="2951"/>
                    <a:pt x="1973" y="1222"/>
                    <a:pt x="34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44"/>
            <p:cNvSpPr/>
            <p:nvPr/>
          </p:nvSpPr>
          <p:spPr>
            <a:xfrm>
              <a:off x="-3705387" y="-900650"/>
              <a:ext cx="82975" cy="120500"/>
            </a:xfrm>
            <a:custGeom>
              <a:avLst/>
              <a:gdLst/>
              <a:ahLst/>
              <a:cxnLst/>
              <a:rect l="l" t="t" r="r" b="b"/>
              <a:pathLst>
                <a:path w="3319" h="4820" extrusionOk="0">
                  <a:moveTo>
                    <a:pt x="2507" y="0"/>
                  </a:moveTo>
                  <a:cubicBezTo>
                    <a:pt x="1834" y="760"/>
                    <a:pt x="1241" y="1685"/>
                    <a:pt x="760" y="2777"/>
                  </a:cubicBezTo>
                  <a:cubicBezTo>
                    <a:pt x="472" y="3440"/>
                    <a:pt x="219" y="4130"/>
                    <a:pt x="1" y="4820"/>
                  </a:cubicBezTo>
                  <a:lnTo>
                    <a:pt x="612" y="4820"/>
                  </a:lnTo>
                  <a:cubicBezTo>
                    <a:pt x="804" y="4209"/>
                    <a:pt x="1040" y="3606"/>
                    <a:pt x="1302" y="3021"/>
                  </a:cubicBezTo>
                  <a:cubicBezTo>
                    <a:pt x="1852" y="1790"/>
                    <a:pt x="2533" y="768"/>
                    <a:pt x="33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44"/>
            <p:cNvSpPr/>
            <p:nvPr/>
          </p:nvSpPr>
          <p:spPr>
            <a:xfrm>
              <a:off x="-3784612" y="-900650"/>
              <a:ext cx="83850" cy="120500"/>
            </a:xfrm>
            <a:custGeom>
              <a:avLst/>
              <a:gdLst/>
              <a:ahLst/>
              <a:cxnLst/>
              <a:rect l="l" t="t" r="r" b="b"/>
              <a:pathLst>
                <a:path w="3354" h="4820" extrusionOk="0">
                  <a:moveTo>
                    <a:pt x="2567" y="0"/>
                  </a:moveTo>
                  <a:cubicBezTo>
                    <a:pt x="1371" y="1380"/>
                    <a:pt x="480" y="3039"/>
                    <a:pt x="0" y="4820"/>
                  </a:cubicBezTo>
                  <a:lnTo>
                    <a:pt x="611" y="4820"/>
                  </a:lnTo>
                  <a:cubicBezTo>
                    <a:pt x="1127" y="3030"/>
                    <a:pt x="2078" y="1362"/>
                    <a:pt x="3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44"/>
            <p:cNvSpPr/>
            <p:nvPr/>
          </p:nvSpPr>
          <p:spPr>
            <a:xfrm>
              <a:off x="-3859062" y="-900650"/>
              <a:ext cx="76425" cy="120500"/>
            </a:xfrm>
            <a:custGeom>
              <a:avLst/>
              <a:gdLst/>
              <a:ahLst/>
              <a:cxnLst/>
              <a:rect l="l" t="t" r="r" b="b"/>
              <a:pathLst>
                <a:path w="3057" h="4820" extrusionOk="0">
                  <a:moveTo>
                    <a:pt x="2236" y="0"/>
                  </a:moveTo>
                  <a:cubicBezTo>
                    <a:pt x="1031" y="1327"/>
                    <a:pt x="219" y="3030"/>
                    <a:pt x="1" y="4820"/>
                  </a:cubicBezTo>
                  <a:lnTo>
                    <a:pt x="594" y="4820"/>
                  </a:lnTo>
                  <a:cubicBezTo>
                    <a:pt x="839" y="2995"/>
                    <a:pt x="1730" y="1266"/>
                    <a:pt x="30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44"/>
            <p:cNvSpPr/>
            <p:nvPr/>
          </p:nvSpPr>
          <p:spPr>
            <a:xfrm>
              <a:off x="-4365487" y="-1168450"/>
              <a:ext cx="276375" cy="148875"/>
            </a:xfrm>
            <a:custGeom>
              <a:avLst/>
              <a:gdLst/>
              <a:ahLst/>
              <a:cxnLst/>
              <a:rect l="l" t="t" r="r" b="b"/>
              <a:pathLst>
                <a:path w="11055" h="5955" extrusionOk="0">
                  <a:moveTo>
                    <a:pt x="1999" y="1"/>
                  </a:moveTo>
                  <a:cubicBezTo>
                    <a:pt x="1858" y="1"/>
                    <a:pt x="1719" y="56"/>
                    <a:pt x="1616" y="164"/>
                  </a:cubicBezTo>
                  <a:cubicBezTo>
                    <a:pt x="123" y="1762"/>
                    <a:pt x="1" y="3482"/>
                    <a:pt x="926" y="5307"/>
                  </a:cubicBezTo>
                  <a:cubicBezTo>
                    <a:pt x="1019" y="5486"/>
                    <a:pt x="1212" y="5594"/>
                    <a:pt x="1414" y="5594"/>
                  </a:cubicBezTo>
                  <a:cubicBezTo>
                    <a:pt x="1479" y="5594"/>
                    <a:pt x="1544" y="5584"/>
                    <a:pt x="1607" y="5560"/>
                  </a:cubicBezTo>
                  <a:cubicBezTo>
                    <a:pt x="1791" y="5490"/>
                    <a:pt x="1965" y="5394"/>
                    <a:pt x="2140" y="5307"/>
                  </a:cubicBezTo>
                  <a:cubicBezTo>
                    <a:pt x="2703" y="5021"/>
                    <a:pt x="3751" y="4919"/>
                    <a:pt x="4873" y="4919"/>
                  </a:cubicBezTo>
                  <a:cubicBezTo>
                    <a:pt x="6865" y="4919"/>
                    <a:pt x="9092" y="5239"/>
                    <a:pt x="9265" y="5412"/>
                  </a:cubicBezTo>
                  <a:cubicBezTo>
                    <a:pt x="9467" y="5614"/>
                    <a:pt x="9596" y="5955"/>
                    <a:pt x="9903" y="5955"/>
                  </a:cubicBezTo>
                  <a:cubicBezTo>
                    <a:pt x="9914" y="5955"/>
                    <a:pt x="9925" y="5954"/>
                    <a:pt x="9937" y="5953"/>
                  </a:cubicBezTo>
                  <a:cubicBezTo>
                    <a:pt x="10059" y="5936"/>
                    <a:pt x="10164" y="5875"/>
                    <a:pt x="10243" y="5779"/>
                  </a:cubicBezTo>
                  <a:cubicBezTo>
                    <a:pt x="10644" y="5263"/>
                    <a:pt x="10880" y="4687"/>
                    <a:pt x="10941" y="4032"/>
                  </a:cubicBezTo>
                  <a:cubicBezTo>
                    <a:pt x="11055" y="3386"/>
                    <a:pt x="10985" y="2766"/>
                    <a:pt x="10723" y="2155"/>
                  </a:cubicBezTo>
                  <a:cubicBezTo>
                    <a:pt x="10662" y="2042"/>
                    <a:pt x="10574" y="1945"/>
                    <a:pt x="10470" y="1902"/>
                  </a:cubicBezTo>
                  <a:cubicBezTo>
                    <a:pt x="10424" y="1883"/>
                    <a:pt x="10379" y="1875"/>
                    <a:pt x="10337" y="1875"/>
                  </a:cubicBezTo>
                  <a:cubicBezTo>
                    <a:pt x="10097" y="1875"/>
                    <a:pt x="9906" y="2132"/>
                    <a:pt x="9684" y="2251"/>
                  </a:cubicBezTo>
                  <a:cubicBezTo>
                    <a:pt x="9651" y="2269"/>
                    <a:pt x="9571" y="2278"/>
                    <a:pt x="9452" y="2278"/>
                  </a:cubicBezTo>
                  <a:cubicBezTo>
                    <a:pt x="8353" y="2278"/>
                    <a:pt x="3944" y="1535"/>
                    <a:pt x="2777" y="479"/>
                  </a:cubicBezTo>
                  <a:cubicBezTo>
                    <a:pt x="2620" y="348"/>
                    <a:pt x="2480" y="208"/>
                    <a:pt x="2314" y="103"/>
                  </a:cubicBezTo>
                  <a:cubicBezTo>
                    <a:pt x="2219" y="34"/>
                    <a:pt x="2108" y="1"/>
                    <a:pt x="19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44"/>
            <p:cNvSpPr/>
            <p:nvPr/>
          </p:nvSpPr>
          <p:spPr>
            <a:xfrm>
              <a:off x="-4348462" y="-1168425"/>
              <a:ext cx="250175" cy="83775"/>
            </a:xfrm>
            <a:custGeom>
              <a:avLst/>
              <a:gdLst/>
              <a:ahLst/>
              <a:cxnLst/>
              <a:rect l="l" t="t" r="r" b="b"/>
              <a:pathLst>
                <a:path w="10007" h="3351" extrusionOk="0">
                  <a:moveTo>
                    <a:pt x="1322" y="0"/>
                  </a:moveTo>
                  <a:cubicBezTo>
                    <a:pt x="1181" y="0"/>
                    <a:pt x="1043" y="58"/>
                    <a:pt x="944" y="172"/>
                  </a:cubicBezTo>
                  <a:cubicBezTo>
                    <a:pt x="524" y="626"/>
                    <a:pt x="201" y="1089"/>
                    <a:pt x="1" y="1560"/>
                  </a:cubicBezTo>
                  <a:cubicBezTo>
                    <a:pt x="2725" y="2503"/>
                    <a:pt x="5938" y="2529"/>
                    <a:pt x="8706" y="3350"/>
                  </a:cubicBezTo>
                  <a:cubicBezTo>
                    <a:pt x="8907" y="2783"/>
                    <a:pt x="9195" y="2355"/>
                    <a:pt x="9588" y="2049"/>
                  </a:cubicBezTo>
                  <a:cubicBezTo>
                    <a:pt x="9631" y="2035"/>
                    <a:pt x="9676" y="2028"/>
                    <a:pt x="9722" y="2028"/>
                  </a:cubicBezTo>
                  <a:cubicBezTo>
                    <a:pt x="9818" y="2028"/>
                    <a:pt x="9919" y="2057"/>
                    <a:pt x="10007" y="2110"/>
                  </a:cubicBezTo>
                  <a:cubicBezTo>
                    <a:pt x="9963" y="2006"/>
                    <a:pt x="9885" y="1936"/>
                    <a:pt x="9789" y="1901"/>
                  </a:cubicBezTo>
                  <a:cubicBezTo>
                    <a:pt x="9743" y="1882"/>
                    <a:pt x="9698" y="1874"/>
                    <a:pt x="9656" y="1874"/>
                  </a:cubicBezTo>
                  <a:cubicBezTo>
                    <a:pt x="9416" y="1874"/>
                    <a:pt x="9225" y="2131"/>
                    <a:pt x="9003" y="2250"/>
                  </a:cubicBezTo>
                  <a:cubicBezTo>
                    <a:pt x="8970" y="2268"/>
                    <a:pt x="8890" y="2277"/>
                    <a:pt x="8771" y="2277"/>
                  </a:cubicBezTo>
                  <a:cubicBezTo>
                    <a:pt x="7672" y="2277"/>
                    <a:pt x="3263" y="1534"/>
                    <a:pt x="2096" y="478"/>
                  </a:cubicBezTo>
                  <a:cubicBezTo>
                    <a:pt x="1939" y="347"/>
                    <a:pt x="1799" y="207"/>
                    <a:pt x="1633" y="102"/>
                  </a:cubicBezTo>
                  <a:cubicBezTo>
                    <a:pt x="1539" y="34"/>
                    <a:pt x="1430" y="0"/>
                    <a:pt x="1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44"/>
            <p:cNvSpPr/>
            <p:nvPr/>
          </p:nvSpPr>
          <p:spPr>
            <a:xfrm>
              <a:off x="-4126462" y="-1101950"/>
              <a:ext cx="25350" cy="58800"/>
            </a:xfrm>
            <a:custGeom>
              <a:avLst/>
              <a:gdLst/>
              <a:ahLst/>
              <a:cxnLst/>
              <a:rect l="l" t="t" r="r" b="b"/>
              <a:pathLst>
                <a:path w="1014" h="2352" extrusionOk="0">
                  <a:moveTo>
                    <a:pt x="647" y="0"/>
                  </a:moveTo>
                  <a:cubicBezTo>
                    <a:pt x="424" y="0"/>
                    <a:pt x="173" y="489"/>
                    <a:pt x="88" y="1119"/>
                  </a:cubicBezTo>
                  <a:cubicBezTo>
                    <a:pt x="1" y="1765"/>
                    <a:pt x="123" y="2315"/>
                    <a:pt x="350" y="2350"/>
                  </a:cubicBezTo>
                  <a:cubicBezTo>
                    <a:pt x="357" y="2351"/>
                    <a:pt x="365" y="2352"/>
                    <a:pt x="372" y="2352"/>
                  </a:cubicBezTo>
                  <a:cubicBezTo>
                    <a:pt x="594" y="2352"/>
                    <a:pt x="842" y="1858"/>
                    <a:pt x="935" y="1241"/>
                  </a:cubicBezTo>
                  <a:cubicBezTo>
                    <a:pt x="1013" y="586"/>
                    <a:pt x="900" y="28"/>
                    <a:pt x="664" y="1"/>
                  </a:cubicBezTo>
                  <a:cubicBezTo>
                    <a:pt x="658" y="1"/>
                    <a:pt x="653" y="0"/>
                    <a:pt x="6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44"/>
            <p:cNvSpPr/>
            <p:nvPr/>
          </p:nvSpPr>
          <p:spPr>
            <a:xfrm>
              <a:off x="-4119462" y="-1088175"/>
              <a:ext cx="137750" cy="52425"/>
            </a:xfrm>
            <a:custGeom>
              <a:avLst/>
              <a:gdLst/>
              <a:ahLst/>
              <a:cxnLst/>
              <a:rect l="l" t="t" r="r" b="b"/>
              <a:pathLst>
                <a:path w="5510" h="2097" extrusionOk="0">
                  <a:moveTo>
                    <a:pt x="297" y="1"/>
                  </a:moveTo>
                  <a:cubicBezTo>
                    <a:pt x="44" y="446"/>
                    <a:pt x="0" y="926"/>
                    <a:pt x="114" y="1415"/>
                  </a:cubicBezTo>
                  <a:lnTo>
                    <a:pt x="5160" y="2096"/>
                  </a:lnTo>
                  <a:cubicBezTo>
                    <a:pt x="5448" y="1633"/>
                    <a:pt x="5510" y="1171"/>
                    <a:pt x="5344" y="673"/>
                  </a:cubicBezTo>
                  <a:lnTo>
                    <a:pt x="2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44"/>
            <p:cNvSpPr/>
            <p:nvPr/>
          </p:nvSpPr>
          <p:spPr>
            <a:xfrm>
              <a:off x="-4118612" y="-1067000"/>
              <a:ext cx="133850" cy="31250"/>
            </a:xfrm>
            <a:custGeom>
              <a:avLst/>
              <a:gdLst/>
              <a:ahLst/>
              <a:cxnLst/>
              <a:rect l="l" t="t" r="r" b="b"/>
              <a:pathLst>
                <a:path w="5354" h="1250" extrusionOk="0">
                  <a:moveTo>
                    <a:pt x="18" y="1"/>
                  </a:moveTo>
                  <a:cubicBezTo>
                    <a:pt x="1" y="193"/>
                    <a:pt x="27" y="385"/>
                    <a:pt x="80" y="568"/>
                  </a:cubicBezTo>
                  <a:lnTo>
                    <a:pt x="5126" y="1249"/>
                  </a:lnTo>
                  <a:cubicBezTo>
                    <a:pt x="5231" y="1066"/>
                    <a:pt x="5310" y="891"/>
                    <a:pt x="5353" y="717"/>
                  </a:cubicBezTo>
                  <a:lnTo>
                    <a:pt x="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44"/>
            <p:cNvSpPr/>
            <p:nvPr/>
          </p:nvSpPr>
          <p:spPr>
            <a:xfrm>
              <a:off x="-4077562" y="-1082275"/>
              <a:ext cx="95850" cy="46300"/>
            </a:xfrm>
            <a:custGeom>
              <a:avLst/>
              <a:gdLst/>
              <a:ahLst/>
              <a:cxnLst/>
              <a:rect l="l" t="t" r="r" b="b"/>
              <a:pathLst>
                <a:path w="3834" h="1852" extrusionOk="0">
                  <a:moveTo>
                    <a:pt x="481" y="0"/>
                  </a:moveTo>
                  <a:cubicBezTo>
                    <a:pt x="79" y="454"/>
                    <a:pt x="0" y="935"/>
                    <a:pt x="254" y="1424"/>
                  </a:cubicBezTo>
                  <a:lnTo>
                    <a:pt x="3467" y="1851"/>
                  </a:lnTo>
                  <a:cubicBezTo>
                    <a:pt x="3764" y="1389"/>
                    <a:pt x="3834" y="917"/>
                    <a:pt x="3659" y="428"/>
                  </a:cubicBezTo>
                  <a:lnTo>
                    <a:pt x="4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44"/>
            <p:cNvSpPr/>
            <p:nvPr/>
          </p:nvSpPr>
          <p:spPr>
            <a:xfrm>
              <a:off x="-4046787" y="-1122100"/>
              <a:ext cx="69650" cy="130875"/>
            </a:xfrm>
            <a:custGeom>
              <a:avLst/>
              <a:gdLst/>
              <a:ahLst/>
              <a:cxnLst/>
              <a:rect l="l" t="t" r="r" b="b"/>
              <a:pathLst>
                <a:path w="2786" h="5235" extrusionOk="0">
                  <a:moveTo>
                    <a:pt x="1447" y="0"/>
                  </a:moveTo>
                  <a:cubicBezTo>
                    <a:pt x="922" y="0"/>
                    <a:pt x="370" y="1073"/>
                    <a:pt x="193" y="2440"/>
                  </a:cubicBezTo>
                  <a:cubicBezTo>
                    <a:pt x="1" y="3855"/>
                    <a:pt x="280" y="5068"/>
                    <a:pt x="813" y="5130"/>
                  </a:cubicBezTo>
                  <a:lnTo>
                    <a:pt x="1529" y="5234"/>
                  </a:lnTo>
                  <a:cubicBezTo>
                    <a:pt x="2559" y="3636"/>
                    <a:pt x="2786" y="1925"/>
                    <a:pt x="2218" y="100"/>
                  </a:cubicBezTo>
                  <a:lnTo>
                    <a:pt x="1502" y="4"/>
                  </a:lnTo>
                  <a:cubicBezTo>
                    <a:pt x="1484" y="1"/>
                    <a:pt x="1466" y="0"/>
                    <a:pt x="14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44"/>
            <p:cNvSpPr/>
            <p:nvPr/>
          </p:nvSpPr>
          <p:spPr>
            <a:xfrm>
              <a:off x="-4026037" y="-1115550"/>
              <a:ext cx="462775" cy="175275"/>
            </a:xfrm>
            <a:custGeom>
              <a:avLst/>
              <a:gdLst/>
              <a:ahLst/>
              <a:cxnLst/>
              <a:rect l="l" t="t" r="r" b="b"/>
              <a:pathLst>
                <a:path w="18511" h="7011" extrusionOk="0">
                  <a:moveTo>
                    <a:pt x="1366" y="1"/>
                  </a:moveTo>
                  <a:cubicBezTo>
                    <a:pt x="874" y="1"/>
                    <a:pt x="361" y="1007"/>
                    <a:pt x="175" y="2292"/>
                  </a:cubicBezTo>
                  <a:cubicBezTo>
                    <a:pt x="0" y="3628"/>
                    <a:pt x="262" y="4763"/>
                    <a:pt x="768" y="4824"/>
                  </a:cubicBezTo>
                  <a:cubicBezTo>
                    <a:pt x="1039" y="4868"/>
                    <a:pt x="16843" y="6981"/>
                    <a:pt x="17105" y="7007"/>
                  </a:cubicBezTo>
                  <a:cubicBezTo>
                    <a:pt x="17121" y="7009"/>
                    <a:pt x="17137" y="7010"/>
                    <a:pt x="17153" y="7010"/>
                  </a:cubicBezTo>
                  <a:cubicBezTo>
                    <a:pt x="17638" y="7010"/>
                    <a:pt x="18159" y="6004"/>
                    <a:pt x="18336" y="4719"/>
                  </a:cubicBezTo>
                  <a:cubicBezTo>
                    <a:pt x="18511" y="3383"/>
                    <a:pt x="18249" y="2248"/>
                    <a:pt x="17751" y="2187"/>
                  </a:cubicBezTo>
                  <a:cubicBezTo>
                    <a:pt x="17481" y="2152"/>
                    <a:pt x="1685" y="39"/>
                    <a:pt x="1415" y="4"/>
                  </a:cubicBezTo>
                  <a:cubicBezTo>
                    <a:pt x="1398" y="2"/>
                    <a:pt x="1382" y="1"/>
                    <a:pt x="13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44"/>
            <p:cNvSpPr/>
            <p:nvPr/>
          </p:nvSpPr>
          <p:spPr>
            <a:xfrm>
              <a:off x="-4012937" y="-1107825"/>
              <a:ext cx="445975" cy="76225"/>
            </a:xfrm>
            <a:custGeom>
              <a:avLst/>
              <a:gdLst/>
              <a:ahLst/>
              <a:cxnLst/>
              <a:rect l="l" t="t" r="r" b="b"/>
              <a:pathLst>
                <a:path w="17839" h="3049" extrusionOk="0">
                  <a:moveTo>
                    <a:pt x="367" y="1"/>
                  </a:moveTo>
                  <a:cubicBezTo>
                    <a:pt x="236" y="167"/>
                    <a:pt x="114" y="394"/>
                    <a:pt x="0" y="656"/>
                  </a:cubicBezTo>
                  <a:lnTo>
                    <a:pt x="17839" y="3048"/>
                  </a:lnTo>
                  <a:cubicBezTo>
                    <a:pt x="17804" y="2760"/>
                    <a:pt x="17734" y="2507"/>
                    <a:pt x="17664" y="2315"/>
                  </a:cubicBezTo>
                  <a:lnTo>
                    <a:pt x="36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44"/>
            <p:cNvSpPr/>
            <p:nvPr/>
          </p:nvSpPr>
          <p:spPr>
            <a:xfrm>
              <a:off x="-4023637" y="-1042125"/>
              <a:ext cx="452975" cy="101875"/>
            </a:xfrm>
            <a:custGeom>
              <a:avLst/>
              <a:gdLst/>
              <a:ahLst/>
              <a:cxnLst/>
              <a:rect l="l" t="t" r="r" b="b"/>
              <a:pathLst>
                <a:path w="18119" h="4075" extrusionOk="0">
                  <a:moveTo>
                    <a:pt x="35" y="1"/>
                  </a:moveTo>
                  <a:lnTo>
                    <a:pt x="35" y="1"/>
                  </a:lnTo>
                  <a:cubicBezTo>
                    <a:pt x="0" y="1040"/>
                    <a:pt x="253" y="1835"/>
                    <a:pt x="672" y="1887"/>
                  </a:cubicBezTo>
                  <a:lnTo>
                    <a:pt x="17009" y="4070"/>
                  </a:lnTo>
                  <a:cubicBezTo>
                    <a:pt x="17029" y="4073"/>
                    <a:pt x="17048" y="4075"/>
                    <a:pt x="17068" y="4075"/>
                  </a:cubicBezTo>
                  <a:cubicBezTo>
                    <a:pt x="17477" y="4075"/>
                    <a:pt x="17893" y="3386"/>
                    <a:pt x="18118" y="2411"/>
                  </a:cubicBezTo>
                  <a:lnTo>
                    <a:pt x="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44"/>
            <p:cNvSpPr/>
            <p:nvPr/>
          </p:nvSpPr>
          <p:spPr>
            <a:xfrm>
              <a:off x="-3632037" y="-1066450"/>
              <a:ext cx="105900" cy="134925"/>
            </a:xfrm>
            <a:custGeom>
              <a:avLst/>
              <a:gdLst/>
              <a:ahLst/>
              <a:cxnLst/>
              <a:rect l="l" t="t" r="r" b="b"/>
              <a:pathLst>
                <a:path w="4236" h="5397" extrusionOk="0">
                  <a:moveTo>
                    <a:pt x="1447" y="1"/>
                  </a:moveTo>
                  <a:cubicBezTo>
                    <a:pt x="922" y="1"/>
                    <a:pt x="370" y="1074"/>
                    <a:pt x="193" y="2432"/>
                  </a:cubicBezTo>
                  <a:cubicBezTo>
                    <a:pt x="1" y="3855"/>
                    <a:pt x="280" y="5069"/>
                    <a:pt x="813" y="5130"/>
                  </a:cubicBezTo>
                  <a:cubicBezTo>
                    <a:pt x="1092" y="5174"/>
                    <a:pt x="2445" y="5348"/>
                    <a:pt x="2742" y="5392"/>
                  </a:cubicBezTo>
                  <a:cubicBezTo>
                    <a:pt x="2760" y="5395"/>
                    <a:pt x="2778" y="5396"/>
                    <a:pt x="2796" y="5396"/>
                  </a:cubicBezTo>
                  <a:cubicBezTo>
                    <a:pt x="3315" y="5396"/>
                    <a:pt x="3875" y="4323"/>
                    <a:pt x="4052" y="2965"/>
                  </a:cubicBezTo>
                  <a:cubicBezTo>
                    <a:pt x="4235" y="1541"/>
                    <a:pt x="3965" y="328"/>
                    <a:pt x="3432" y="267"/>
                  </a:cubicBezTo>
                  <a:cubicBezTo>
                    <a:pt x="3144" y="232"/>
                    <a:pt x="1782" y="48"/>
                    <a:pt x="1502" y="5"/>
                  </a:cubicBezTo>
                  <a:cubicBezTo>
                    <a:pt x="1484" y="2"/>
                    <a:pt x="1466" y="1"/>
                    <a:pt x="14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44"/>
            <p:cNvSpPr/>
            <p:nvPr/>
          </p:nvSpPr>
          <p:spPr>
            <a:xfrm>
              <a:off x="-3627662" y="-965725"/>
              <a:ext cx="86675" cy="34175"/>
            </a:xfrm>
            <a:custGeom>
              <a:avLst/>
              <a:gdLst/>
              <a:ahLst/>
              <a:cxnLst/>
              <a:rect l="l" t="t" r="r" b="b"/>
              <a:pathLst>
                <a:path w="3467" h="1367" extrusionOk="0">
                  <a:moveTo>
                    <a:pt x="0" y="1"/>
                  </a:moveTo>
                  <a:lnTo>
                    <a:pt x="0" y="1"/>
                  </a:lnTo>
                  <a:cubicBezTo>
                    <a:pt x="105" y="638"/>
                    <a:pt x="323" y="1058"/>
                    <a:pt x="638" y="1101"/>
                  </a:cubicBezTo>
                  <a:lnTo>
                    <a:pt x="2567" y="1363"/>
                  </a:lnTo>
                  <a:cubicBezTo>
                    <a:pt x="2584" y="1366"/>
                    <a:pt x="2601" y="1367"/>
                    <a:pt x="2618" y="1367"/>
                  </a:cubicBezTo>
                  <a:cubicBezTo>
                    <a:pt x="2908" y="1367"/>
                    <a:pt x="3211" y="1017"/>
                    <a:pt x="3467" y="464"/>
                  </a:cubicBez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44"/>
            <p:cNvSpPr/>
            <p:nvPr/>
          </p:nvSpPr>
          <p:spPr>
            <a:xfrm>
              <a:off x="-3575487" y="-1052850"/>
              <a:ext cx="40625" cy="115350"/>
            </a:xfrm>
            <a:custGeom>
              <a:avLst/>
              <a:gdLst/>
              <a:ahLst/>
              <a:cxnLst/>
              <a:rect l="l" t="t" r="r" b="b"/>
              <a:pathLst>
                <a:path w="1625" h="4614" extrusionOk="0">
                  <a:moveTo>
                    <a:pt x="1103" y="1"/>
                  </a:moveTo>
                  <a:cubicBezTo>
                    <a:pt x="751" y="1"/>
                    <a:pt x="346" y="972"/>
                    <a:pt x="175" y="2220"/>
                  </a:cubicBezTo>
                  <a:cubicBezTo>
                    <a:pt x="0" y="3495"/>
                    <a:pt x="157" y="4569"/>
                    <a:pt x="506" y="4612"/>
                  </a:cubicBezTo>
                  <a:cubicBezTo>
                    <a:pt x="514" y="4613"/>
                    <a:pt x="521" y="4614"/>
                    <a:pt x="528" y="4614"/>
                  </a:cubicBezTo>
                  <a:cubicBezTo>
                    <a:pt x="865" y="4614"/>
                    <a:pt x="1279" y="3634"/>
                    <a:pt x="1449" y="2395"/>
                  </a:cubicBezTo>
                  <a:cubicBezTo>
                    <a:pt x="1624" y="1120"/>
                    <a:pt x="1476" y="46"/>
                    <a:pt x="1126" y="2"/>
                  </a:cubicBezTo>
                  <a:cubicBezTo>
                    <a:pt x="1119" y="1"/>
                    <a:pt x="1111" y="1"/>
                    <a:pt x="1103" y="1"/>
                  </a:cubicBezTo>
                  <a:close/>
                </a:path>
              </a:pathLst>
            </a:custGeom>
            <a:solidFill>
              <a:srgbClr val="E59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44"/>
            <p:cNvSpPr/>
            <p:nvPr/>
          </p:nvSpPr>
          <p:spPr>
            <a:xfrm>
              <a:off x="-3575487" y="-1053525"/>
              <a:ext cx="40625" cy="115175"/>
            </a:xfrm>
            <a:custGeom>
              <a:avLst/>
              <a:gdLst/>
              <a:ahLst/>
              <a:cxnLst/>
              <a:rect l="l" t="t" r="r" b="b"/>
              <a:pathLst>
                <a:path w="1625" h="4607" extrusionOk="0">
                  <a:moveTo>
                    <a:pt x="1099" y="1"/>
                  </a:moveTo>
                  <a:cubicBezTo>
                    <a:pt x="747" y="1"/>
                    <a:pt x="345" y="970"/>
                    <a:pt x="175" y="2212"/>
                  </a:cubicBezTo>
                  <a:cubicBezTo>
                    <a:pt x="0" y="3496"/>
                    <a:pt x="157" y="4561"/>
                    <a:pt x="506" y="4604"/>
                  </a:cubicBezTo>
                  <a:cubicBezTo>
                    <a:pt x="515" y="4606"/>
                    <a:pt x="524" y="4606"/>
                    <a:pt x="533" y="4606"/>
                  </a:cubicBezTo>
                  <a:cubicBezTo>
                    <a:pt x="869" y="4606"/>
                    <a:pt x="1279" y="3637"/>
                    <a:pt x="1449" y="2387"/>
                  </a:cubicBezTo>
                  <a:cubicBezTo>
                    <a:pt x="1624" y="1112"/>
                    <a:pt x="1476" y="47"/>
                    <a:pt x="1126" y="3"/>
                  </a:cubicBezTo>
                  <a:cubicBezTo>
                    <a:pt x="1117" y="2"/>
                    <a:pt x="1108" y="1"/>
                    <a:pt x="1099" y="1"/>
                  </a:cubicBezTo>
                  <a:close/>
                </a:path>
              </a:pathLst>
            </a:custGeom>
            <a:solidFill>
              <a:srgbClr val="9638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44"/>
            <p:cNvSpPr/>
            <p:nvPr/>
          </p:nvSpPr>
          <p:spPr>
            <a:xfrm>
              <a:off x="-3571787" y="-1046325"/>
              <a:ext cx="120075" cy="101600"/>
            </a:xfrm>
            <a:custGeom>
              <a:avLst/>
              <a:gdLst/>
              <a:ahLst/>
              <a:cxnLst/>
              <a:rect l="l" t="t" r="r" b="b"/>
              <a:pathLst>
                <a:path w="4803" h="4064" extrusionOk="0">
                  <a:moveTo>
                    <a:pt x="1160" y="1"/>
                  </a:moveTo>
                  <a:cubicBezTo>
                    <a:pt x="742" y="1"/>
                    <a:pt x="302" y="848"/>
                    <a:pt x="158" y="1941"/>
                  </a:cubicBezTo>
                  <a:cubicBezTo>
                    <a:pt x="0" y="3059"/>
                    <a:pt x="219" y="4011"/>
                    <a:pt x="647" y="4063"/>
                  </a:cubicBezTo>
                  <a:cubicBezTo>
                    <a:pt x="650" y="4064"/>
                    <a:pt x="654" y="4064"/>
                    <a:pt x="659" y="4064"/>
                  </a:cubicBezTo>
                  <a:cubicBezTo>
                    <a:pt x="983" y="4064"/>
                    <a:pt x="4533" y="2954"/>
                    <a:pt x="4585" y="2919"/>
                  </a:cubicBezTo>
                  <a:cubicBezTo>
                    <a:pt x="4689" y="2876"/>
                    <a:pt x="4759" y="2727"/>
                    <a:pt x="4785" y="2553"/>
                  </a:cubicBezTo>
                  <a:cubicBezTo>
                    <a:pt x="4803" y="2387"/>
                    <a:pt x="4777" y="2195"/>
                    <a:pt x="4689" y="2142"/>
                  </a:cubicBezTo>
                  <a:cubicBezTo>
                    <a:pt x="4628" y="2099"/>
                    <a:pt x="1415" y="38"/>
                    <a:pt x="1197" y="3"/>
                  </a:cubicBezTo>
                  <a:cubicBezTo>
                    <a:pt x="1184" y="2"/>
                    <a:pt x="1172" y="1"/>
                    <a:pt x="1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44"/>
            <p:cNvSpPr/>
            <p:nvPr/>
          </p:nvSpPr>
          <p:spPr>
            <a:xfrm>
              <a:off x="-3569812" y="-986450"/>
              <a:ext cx="118100" cy="41725"/>
            </a:xfrm>
            <a:custGeom>
              <a:avLst/>
              <a:gdLst/>
              <a:ahLst/>
              <a:cxnLst/>
              <a:rect l="l" t="t" r="r" b="b"/>
              <a:pathLst>
                <a:path w="4724" h="1669" extrusionOk="0">
                  <a:moveTo>
                    <a:pt x="52" y="0"/>
                  </a:moveTo>
                  <a:lnTo>
                    <a:pt x="52" y="0"/>
                  </a:lnTo>
                  <a:cubicBezTo>
                    <a:pt x="0" y="917"/>
                    <a:pt x="218" y="1625"/>
                    <a:pt x="576" y="1668"/>
                  </a:cubicBezTo>
                  <a:cubicBezTo>
                    <a:pt x="580" y="1669"/>
                    <a:pt x="584" y="1669"/>
                    <a:pt x="589" y="1669"/>
                  </a:cubicBezTo>
                  <a:cubicBezTo>
                    <a:pt x="920" y="1669"/>
                    <a:pt x="4454" y="550"/>
                    <a:pt x="4523" y="524"/>
                  </a:cubicBezTo>
                  <a:cubicBezTo>
                    <a:pt x="4619" y="481"/>
                    <a:pt x="4698" y="332"/>
                    <a:pt x="4715" y="158"/>
                  </a:cubicBezTo>
                  <a:cubicBezTo>
                    <a:pt x="4715" y="123"/>
                    <a:pt x="4715" y="97"/>
                    <a:pt x="4724" y="70"/>
                  </a:cubicBezTo>
                  <a:lnTo>
                    <a:pt x="4724" y="70"/>
                  </a:lnTo>
                  <a:cubicBezTo>
                    <a:pt x="4220" y="87"/>
                    <a:pt x="3719" y="95"/>
                    <a:pt x="3219" y="95"/>
                  </a:cubicBezTo>
                  <a:cubicBezTo>
                    <a:pt x="2160" y="95"/>
                    <a:pt x="1108" y="60"/>
                    <a:pt x="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44"/>
            <p:cNvSpPr/>
            <p:nvPr/>
          </p:nvSpPr>
          <p:spPr>
            <a:xfrm>
              <a:off x="-3717162" y="-1070275"/>
              <a:ext cx="103275" cy="119000"/>
            </a:xfrm>
            <a:custGeom>
              <a:avLst/>
              <a:gdLst/>
              <a:ahLst/>
              <a:cxnLst/>
              <a:rect l="l" t="t" r="r" b="b"/>
              <a:pathLst>
                <a:path w="4131" h="4760" extrusionOk="0">
                  <a:moveTo>
                    <a:pt x="2620" y="1"/>
                  </a:moveTo>
                  <a:cubicBezTo>
                    <a:pt x="1380" y="1284"/>
                    <a:pt x="463" y="2882"/>
                    <a:pt x="0" y="4611"/>
                  </a:cubicBezTo>
                  <a:lnTo>
                    <a:pt x="1170" y="4759"/>
                  </a:lnTo>
                  <a:cubicBezTo>
                    <a:pt x="1659" y="2995"/>
                    <a:pt x="2707" y="1371"/>
                    <a:pt x="4130" y="201"/>
                  </a:cubicBezTo>
                  <a:lnTo>
                    <a:pt x="26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44"/>
            <p:cNvSpPr/>
            <p:nvPr/>
          </p:nvSpPr>
          <p:spPr>
            <a:xfrm>
              <a:off x="-3790512" y="-1080100"/>
              <a:ext cx="103050" cy="119000"/>
            </a:xfrm>
            <a:custGeom>
              <a:avLst/>
              <a:gdLst/>
              <a:ahLst/>
              <a:cxnLst/>
              <a:rect l="l" t="t" r="r" b="b"/>
              <a:pathLst>
                <a:path w="4122" h="4760" extrusionOk="0">
                  <a:moveTo>
                    <a:pt x="2620" y="1"/>
                  </a:moveTo>
                  <a:cubicBezTo>
                    <a:pt x="1371" y="1284"/>
                    <a:pt x="454" y="2882"/>
                    <a:pt x="0" y="4611"/>
                  </a:cubicBezTo>
                  <a:lnTo>
                    <a:pt x="1170" y="4759"/>
                  </a:lnTo>
                  <a:cubicBezTo>
                    <a:pt x="1659" y="2996"/>
                    <a:pt x="2707" y="1371"/>
                    <a:pt x="4122" y="201"/>
                  </a:cubicBezTo>
                  <a:lnTo>
                    <a:pt x="26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44"/>
            <p:cNvSpPr/>
            <p:nvPr/>
          </p:nvSpPr>
          <p:spPr>
            <a:xfrm>
              <a:off x="-3863862" y="-1089475"/>
              <a:ext cx="103050" cy="118975"/>
            </a:xfrm>
            <a:custGeom>
              <a:avLst/>
              <a:gdLst/>
              <a:ahLst/>
              <a:cxnLst/>
              <a:rect l="l" t="t" r="r" b="b"/>
              <a:pathLst>
                <a:path w="4122" h="4759" extrusionOk="0">
                  <a:moveTo>
                    <a:pt x="2620" y="0"/>
                  </a:moveTo>
                  <a:cubicBezTo>
                    <a:pt x="1372" y="1275"/>
                    <a:pt x="455" y="2882"/>
                    <a:pt x="1" y="4602"/>
                  </a:cubicBezTo>
                  <a:lnTo>
                    <a:pt x="1162" y="4759"/>
                  </a:lnTo>
                  <a:cubicBezTo>
                    <a:pt x="1660" y="2986"/>
                    <a:pt x="2707" y="1362"/>
                    <a:pt x="4122" y="192"/>
                  </a:cubicBezTo>
                  <a:lnTo>
                    <a:pt x="26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44"/>
            <p:cNvSpPr/>
            <p:nvPr/>
          </p:nvSpPr>
          <p:spPr>
            <a:xfrm>
              <a:off x="-3936987" y="-1099300"/>
              <a:ext cx="103050" cy="118975"/>
            </a:xfrm>
            <a:custGeom>
              <a:avLst/>
              <a:gdLst/>
              <a:ahLst/>
              <a:cxnLst/>
              <a:rect l="l" t="t" r="r" b="b"/>
              <a:pathLst>
                <a:path w="4122" h="4759" extrusionOk="0">
                  <a:moveTo>
                    <a:pt x="2620" y="0"/>
                  </a:moveTo>
                  <a:cubicBezTo>
                    <a:pt x="1371" y="1275"/>
                    <a:pt x="455" y="2882"/>
                    <a:pt x="1" y="4602"/>
                  </a:cubicBezTo>
                  <a:lnTo>
                    <a:pt x="1162" y="4759"/>
                  </a:lnTo>
                  <a:cubicBezTo>
                    <a:pt x="1660" y="2986"/>
                    <a:pt x="2707" y="1362"/>
                    <a:pt x="4122" y="192"/>
                  </a:cubicBezTo>
                  <a:lnTo>
                    <a:pt x="26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44"/>
            <p:cNvSpPr/>
            <p:nvPr/>
          </p:nvSpPr>
          <p:spPr>
            <a:xfrm>
              <a:off x="-4010537" y="-1109125"/>
              <a:ext cx="103275" cy="119000"/>
            </a:xfrm>
            <a:custGeom>
              <a:avLst/>
              <a:gdLst/>
              <a:ahLst/>
              <a:cxnLst/>
              <a:rect l="l" t="t" r="r" b="b"/>
              <a:pathLst>
                <a:path w="4131" h="4760" extrusionOk="0">
                  <a:moveTo>
                    <a:pt x="2620" y="0"/>
                  </a:moveTo>
                  <a:cubicBezTo>
                    <a:pt x="1380" y="1275"/>
                    <a:pt x="463" y="2882"/>
                    <a:pt x="0" y="4602"/>
                  </a:cubicBezTo>
                  <a:lnTo>
                    <a:pt x="1170" y="4759"/>
                  </a:lnTo>
                  <a:cubicBezTo>
                    <a:pt x="1659" y="2987"/>
                    <a:pt x="2707" y="1362"/>
                    <a:pt x="4130" y="192"/>
                  </a:cubicBezTo>
                  <a:lnTo>
                    <a:pt x="26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44"/>
            <p:cNvSpPr/>
            <p:nvPr/>
          </p:nvSpPr>
          <p:spPr>
            <a:xfrm>
              <a:off x="-4095237" y="-568850"/>
              <a:ext cx="714925" cy="312600"/>
            </a:xfrm>
            <a:custGeom>
              <a:avLst/>
              <a:gdLst/>
              <a:ahLst/>
              <a:cxnLst/>
              <a:rect l="l" t="t" r="r" b="b"/>
              <a:pathLst>
                <a:path w="28597" h="12504" extrusionOk="0">
                  <a:moveTo>
                    <a:pt x="14294" y="0"/>
                  </a:moveTo>
                  <a:cubicBezTo>
                    <a:pt x="6400" y="0"/>
                    <a:pt x="0" y="2794"/>
                    <a:pt x="0" y="6252"/>
                  </a:cubicBezTo>
                  <a:cubicBezTo>
                    <a:pt x="0" y="9701"/>
                    <a:pt x="6400" y="12504"/>
                    <a:pt x="14294" y="12504"/>
                  </a:cubicBezTo>
                  <a:cubicBezTo>
                    <a:pt x="22196" y="12504"/>
                    <a:pt x="28596" y="9701"/>
                    <a:pt x="28596" y="6252"/>
                  </a:cubicBezTo>
                  <a:cubicBezTo>
                    <a:pt x="28596" y="2794"/>
                    <a:pt x="22196" y="0"/>
                    <a:pt x="142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44"/>
            <p:cNvSpPr/>
            <p:nvPr/>
          </p:nvSpPr>
          <p:spPr>
            <a:xfrm>
              <a:off x="-4113137" y="-605975"/>
              <a:ext cx="561250" cy="308250"/>
            </a:xfrm>
            <a:custGeom>
              <a:avLst/>
              <a:gdLst/>
              <a:ahLst/>
              <a:cxnLst/>
              <a:rect l="l" t="t" r="r" b="b"/>
              <a:pathLst>
                <a:path w="22450" h="12330" extrusionOk="0">
                  <a:moveTo>
                    <a:pt x="11220" y="1"/>
                  </a:moveTo>
                  <a:cubicBezTo>
                    <a:pt x="5030" y="1"/>
                    <a:pt x="0" y="2760"/>
                    <a:pt x="0" y="6165"/>
                  </a:cubicBezTo>
                  <a:cubicBezTo>
                    <a:pt x="0" y="9571"/>
                    <a:pt x="5030" y="12330"/>
                    <a:pt x="11220" y="12330"/>
                  </a:cubicBezTo>
                  <a:cubicBezTo>
                    <a:pt x="17420" y="12330"/>
                    <a:pt x="22449" y="9571"/>
                    <a:pt x="22449" y="6165"/>
                  </a:cubicBezTo>
                  <a:cubicBezTo>
                    <a:pt x="22449" y="2760"/>
                    <a:pt x="17420" y="1"/>
                    <a:pt x="112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44"/>
            <p:cNvSpPr/>
            <p:nvPr/>
          </p:nvSpPr>
          <p:spPr>
            <a:xfrm>
              <a:off x="-4071237" y="-605975"/>
              <a:ext cx="519350" cy="308475"/>
            </a:xfrm>
            <a:custGeom>
              <a:avLst/>
              <a:gdLst/>
              <a:ahLst/>
              <a:cxnLst/>
              <a:rect l="l" t="t" r="r" b="b"/>
              <a:pathLst>
                <a:path w="20774" h="12339" extrusionOk="0">
                  <a:moveTo>
                    <a:pt x="9544" y="1"/>
                  </a:moveTo>
                  <a:cubicBezTo>
                    <a:pt x="6593" y="1"/>
                    <a:pt x="3904" y="629"/>
                    <a:pt x="1904" y="1660"/>
                  </a:cubicBezTo>
                  <a:cubicBezTo>
                    <a:pt x="1267" y="2559"/>
                    <a:pt x="787" y="3598"/>
                    <a:pt x="490" y="4698"/>
                  </a:cubicBezTo>
                  <a:cubicBezTo>
                    <a:pt x="36" y="6427"/>
                    <a:pt x="1" y="8077"/>
                    <a:pt x="280" y="9649"/>
                  </a:cubicBezTo>
                  <a:cubicBezTo>
                    <a:pt x="2297" y="11273"/>
                    <a:pt x="5694" y="12338"/>
                    <a:pt x="9544" y="12338"/>
                  </a:cubicBezTo>
                  <a:cubicBezTo>
                    <a:pt x="15752" y="12338"/>
                    <a:pt x="20773" y="9579"/>
                    <a:pt x="20773" y="6174"/>
                  </a:cubicBezTo>
                  <a:cubicBezTo>
                    <a:pt x="20773" y="2760"/>
                    <a:pt x="15752" y="1"/>
                    <a:pt x="95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44"/>
            <p:cNvSpPr/>
            <p:nvPr/>
          </p:nvSpPr>
          <p:spPr>
            <a:xfrm>
              <a:off x="-3851637" y="-605975"/>
              <a:ext cx="299950" cy="308475"/>
            </a:xfrm>
            <a:custGeom>
              <a:avLst/>
              <a:gdLst/>
              <a:ahLst/>
              <a:cxnLst/>
              <a:rect l="l" t="t" r="r" b="b"/>
              <a:pathLst>
                <a:path w="11998" h="12339" extrusionOk="0">
                  <a:moveTo>
                    <a:pt x="1083" y="1"/>
                  </a:moveTo>
                  <a:lnTo>
                    <a:pt x="1083" y="1"/>
                  </a:lnTo>
                  <a:cubicBezTo>
                    <a:pt x="2830" y="2419"/>
                    <a:pt x="2821" y="5938"/>
                    <a:pt x="1895" y="8837"/>
                  </a:cubicBezTo>
                  <a:cubicBezTo>
                    <a:pt x="1450" y="10173"/>
                    <a:pt x="804" y="11317"/>
                    <a:pt x="1" y="12321"/>
                  </a:cubicBezTo>
                  <a:cubicBezTo>
                    <a:pt x="263" y="12330"/>
                    <a:pt x="516" y="12338"/>
                    <a:pt x="778" y="12338"/>
                  </a:cubicBezTo>
                  <a:cubicBezTo>
                    <a:pt x="6977" y="12338"/>
                    <a:pt x="11998" y="9579"/>
                    <a:pt x="11998" y="6174"/>
                  </a:cubicBezTo>
                  <a:cubicBezTo>
                    <a:pt x="11989" y="2812"/>
                    <a:pt x="7126" y="88"/>
                    <a:pt x="10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44"/>
            <p:cNvSpPr/>
            <p:nvPr/>
          </p:nvSpPr>
          <p:spPr>
            <a:xfrm>
              <a:off x="-4093487" y="-502725"/>
              <a:ext cx="41925" cy="117475"/>
            </a:xfrm>
            <a:custGeom>
              <a:avLst/>
              <a:gdLst/>
              <a:ahLst/>
              <a:cxnLst/>
              <a:rect l="l" t="t" r="r" b="b"/>
              <a:pathLst>
                <a:path w="1677" h="4699" extrusionOk="0">
                  <a:moveTo>
                    <a:pt x="1546" y="1"/>
                  </a:moveTo>
                  <a:cubicBezTo>
                    <a:pt x="524" y="1241"/>
                    <a:pt x="0" y="2865"/>
                    <a:pt x="114" y="4454"/>
                  </a:cubicBezTo>
                  <a:cubicBezTo>
                    <a:pt x="175" y="4532"/>
                    <a:pt x="245" y="4620"/>
                    <a:pt x="314" y="4698"/>
                  </a:cubicBezTo>
                  <a:cubicBezTo>
                    <a:pt x="297" y="4620"/>
                    <a:pt x="297" y="4559"/>
                    <a:pt x="288" y="4480"/>
                  </a:cubicBezTo>
                  <a:cubicBezTo>
                    <a:pt x="175" y="2908"/>
                    <a:pt x="681" y="1328"/>
                    <a:pt x="1677" y="114"/>
                  </a:cubicBezTo>
                  <a:lnTo>
                    <a:pt x="15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44"/>
            <p:cNvSpPr/>
            <p:nvPr/>
          </p:nvSpPr>
          <p:spPr>
            <a:xfrm>
              <a:off x="-4004012" y="-461450"/>
              <a:ext cx="25800" cy="137525"/>
            </a:xfrm>
            <a:custGeom>
              <a:avLst/>
              <a:gdLst/>
              <a:ahLst/>
              <a:cxnLst/>
              <a:rect l="l" t="t" r="r" b="b"/>
              <a:pathLst>
                <a:path w="1032" h="5501" extrusionOk="0">
                  <a:moveTo>
                    <a:pt x="865" y="0"/>
                  </a:moveTo>
                  <a:cubicBezTo>
                    <a:pt x="149" y="1703"/>
                    <a:pt x="1" y="3624"/>
                    <a:pt x="385" y="5422"/>
                  </a:cubicBezTo>
                  <a:cubicBezTo>
                    <a:pt x="455" y="5449"/>
                    <a:pt x="516" y="5483"/>
                    <a:pt x="586" y="5501"/>
                  </a:cubicBezTo>
                  <a:cubicBezTo>
                    <a:pt x="184" y="3702"/>
                    <a:pt x="307" y="1781"/>
                    <a:pt x="1031" y="70"/>
                  </a:cubicBezTo>
                  <a:lnTo>
                    <a:pt x="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44"/>
            <p:cNvSpPr/>
            <p:nvPr/>
          </p:nvSpPr>
          <p:spPr>
            <a:xfrm>
              <a:off x="-3897487" y="-444425"/>
              <a:ext cx="19900" cy="144750"/>
            </a:xfrm>
            <a:custGeom>
              <a:avLst/>
              <a:gdLst/>
              <a:ahLst/>
              <a:cxnLst/>
              <a:rect l="l" t="t" r="r" b="b"/>
              <a:pathLst>
                <a:path w="796" h="5790" extrusionOk="0">
                  <a:moveTo>
                    <a:pt x="630" y="0"/>
                  </a:moveTo>
                  <a:cubicBezTo>
                    <a:pt x="10" y="1860"/>
                    <a:pt x="1" y="3903"/>
                    <a:pt x="560" y="5772"/>
                  </a:cubicBezTo>
                  <a:cubicBezTo>
                    <a:pt x="621" y="5780"/>
                    <a:pt x="673" y="5780"/>
                    <a:pt x="743" y="5789"/>
                  </a:cubicBezTo>
                  <a:cubicBezTo>
                    <a:pt x="184" y="3929"/>
                    <a:pt x="184" y="1904"/>
                    <a:pt x="796" y="52"/>
                  </a:cubicBezTo>
                  <a:lnTo>
                    <a:pt x="63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44"/>
            <p:cNvSpPr/>
            <p:nvPr/>
          </p:nvSpPr>
          <p:spPr>
            <a:xfrm>
              <a:off x="-3773262" y="-454925"/>
              <a:ext cx="24475" cy="152850"/>
            </a:xfrm>
            <a:custGeom>
              <a:avLst/>
              <a:gdLst/>
              <a:ahLst/>
              <a:cxnLst/>
              <a:rect l="l" t="t" r="r" b="b"/>
              <a:pathLst>
                <a:path w="979" h="6114" extrusionOk="0">
                  <a:moveTo>
                    <a:pt x="157" y="1"/>
                  </a:moveTo>
                  <a:lnTo>
                    <a:pt x="0" y="53"/>
                  </a:lnTo>
                  <a:cubicBezTo>
                    <a:pt x="708" y="1966"/>
                    <a:pt x="804" y="4114"/>
                    <a:pt x="332" y="6113"/>
                  </a:cubicBezTo>
                  <a:cubicBezTo>
                    <a:pt x="402" y="6104"/>
                    <a:pt x="454" y="6096"/>
                    <a:pt x="524" y="6096"/>
                  </a:cubicBezTo>
                  <a:cubicBezTo>
                    <a:pt x="978" y="4087"/>
                    <a:pt x="873" y="1922"/>
                    <a:pt x="1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44"/>
            <p:cNvSpPr/>
            <p:nvPr/>
          </p:nvSpPr>
          <p:spPr>
            <a:xfrm>
              <a:off x="-3672212" y="-480900"/>
              <a:ext cx="29075" cy="150225"/>
            </a:xfrm>
            <a:custGeom>
              <a:avLst/>
              <a:gdLst/>
              <a:ahLst/>
              <a:cxnLst/>
              <a:rect l="l" t="t" r="r" b="b"/>
              <a:pathLst>
                <a:path w="1163" h="6009" extrusionOk="0">
                  <a:moveTo>
                    <a:pt x="158" y="1"/>
                  </a:moveTo>
                  <a:lnTo>
                    <a:pt x="1" y="71"/>
                  </a:lnTo>
                  <a:cubicBezTo>
                    <a:pt x="822" y="1922"/>
                    <a:pt x="988" y="4044"/>
                    <a:pt x="525" y="6008"/>
                  </a:cubicBezTo>
                  <a:cubicBezTo>
                    <a:pt x="595" y="5973"/>
                    <a:pt x="656" y="5956"/>
                    <a:pt x="726" y="5921"/>
                  </a:cubicBezTo>
                  <a:cubicBezTo>
                    <a:pt x="1162" y="3956"/>
                    <a:pt x="979" y="1852"/>
                    <a:pt x="1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44"/>
            <p:cNvSpPr/>
            <p:nvPr/>
          </p:nvSpPr>
          <p:spPr>
            <a:xfrm>
              <a:off x="-3617837" y="-518425"/>
              <a:ext cx="47600" cy="139725"/>
            </a:xfrm>
            <a:custGeom>
              <a:avLst/>
              <a:gdLst/>
              <a:ahLst/>
              <a:cxnLst/>
              <a:rect l="l" t="t" r="r" b="b"/>
              <a:pathLst>
                <a:path w="1904" h="5589" extrusionOk="0">
                  <a:moveTo>
                    <a:pt x="131" y="0"/>
                  </a:moveTo>
                  <a:lnTo>
                    <a:pt x="0" y="105"/>
                  </a:lnTo>
                  <a:cubicBezTo>
                    <a:pt x="1292" y="1572"/>
                    <a:pt x="1773" y="3702"/>
                    <a:pt x="1292" y="5588"/>
                  </a:cubicBezTo>
                  <a:cubicBezTo>
                    <a:pt x="1371" y="5501"/>
                    <a:pt x="1458" y="5422"/>
                    <a:pt x="1519" y="5335"/>
                  </a:cubicBezTo>
                  <a:cubicBezTo>
                    <a:pt x="1904" y="3467"/>
                    <a:pt x="1397" y="1432"/>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44"/>
            <p:cNvSpPr/>
            <p:nvPr/>
          </p:nvSpPr>
          <p:spPr>
            <a:xfrm>
              <a:off x="-4105712" y="-606200"/>
              <a:ext cx="546400" cy="238625"/>
            </a:xfrm>
            <a:custGeom>
              <a:avLst/>
              <a:gdLst/>
              <a:ahLst/>
              <a:cxnLst/>
              <a:rect l="l" t="t" r="r" b="b"/>
              <a:pathLst>
                <a:path w="21856" h="9545" extrusionOk="0">
                  <a:moveTo>
                    <a:pt x="10923" y="1"/>
                  </a:moveTo>
                  <a:cubicBezTo>
                    <a:pt x="4890" y="1"/>
                    <a:pt x="0" y="2140"/>
                    <a:pt x="0" y="4777"/>
                  </a:cubicBezTo>
                  <a:cubicBezTo>
                    <a:pt x="0" y="7405"/>
                    <a:pt x="4890" y="9545"/>
                    <a:pt x="10923" y="9545"/>
                  </a:cubicBezTo>
                  <a:cubicBezTo>
                    <a:pt x="16965" y="9545"/>
                    <a:pt x="21855" y="7405"/>
                    <a:pt x="21855" y="4777"/>
                  </a:cubicBezTo>
                  <a:cubicBezTo>
                    <a:pt x="21855" y="2140"/>
                    <a:pt x="16965" y="1"/>
                    <a:pt x="109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44"/>
            <p:cNvSpPr/>
            <p:nvPr/>
          </p:nvSpPr>
          <p:spPr>
            <a:xfrm>
              <a:off x="-4113137" y="-704200"/>
              <a:ext cx="561250" cy="308250"/>
            </a:xfrm>
            <a:custGeom>
              <a:avLst/>
              <a:gdLst/>
              <a:ahLst/>
              <a:cxnLst/>
              <a:rect l="l" t="t" r="r" b="b"/>
              <a:pathLst>
                <a:path w="22450" h="12330" extrusionOk="0">
                  <a:moveTo>
                    <a:pt x="11220" y="0"/>
                  </a:moveTo>
                  <a:cubicBezTo>
                    <a:pt x="5030" y="0"/>
                    <a:pt x="0" y="2760"/>
                    <a:pt x="0" y="6165"/>
                  </a:cubicBezTo>
                  <a:cubicBezTo>
                    <a:pt x="0" y="9570"/>
                    <a:pt x="5030" y="12329"/>
                    <a:pt x="11220" y="12329"/>
                  </a:cubicBezTo>
                  <a:cubicBezTo>
                    <a:pt x="17420" y="12329"/>
                    <a:pt x="22449" y="9570"/>
                    <a:pt x="22449" y="6165"/>
                  </a:cubicBezTo>
                  <a:cubicBezTo>
                    <a:pt x="22449" y="2760"/>
                    <a:pt x="17420" y="0"/>
                    <a:pt x="112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44"/>
            <p:cNvSpPr/>
            <p:nvPr/>
          </p:nvSpPr>
          <p:spPr>
            <a:xfrm>
              <a:off x="-4093287" y="-704200"/>
              <a:ext cx="521525" cy="286850"/>
            </a:xfrm>
            <a:custGeom>
              <a:avLst/>
              <a:gdLst/>
              <a:ahLst/>
              <a:cxnLst/>
              <a:rect l="l" t="t" r="r" b="b"/>
              <a:pathLst>
                <a:path w="20861" h="11474" extrusionOk="0">
                  <a:moveTo>
                    <a:pt x="10426" y="0"/>
                  </a:moveTo>
                  <a:cubicBezTo>
                    <a:pt x="4672" y="0"/>
                    <a:pt x="1" y="2568"/>
                    <a:pt x="1" y="5737"/>
                  </a:cubicBezTo>
                  <a:cubicBezTo>
                    <a:pt x="1" y="8907"/>
                    <a:pt x="4672" y="11474"/>
                    <a:pt x="10426" y="11474"/>
                  </a:cubicBezTo>
                  <a:cubicBezTo>
                    <a:pt x="16189" y="11474"/>
                    <a:pt x="20860" y="8907"/>
                    <a:pt x="20860" y="5737"/>
                  </a:cubicBezTo>
                  <a:cubicBezTo>
                    <a:pt x="20860" y="2568"/>
                    <a:pt x="16189" y="0"/>
                    <a:pt x="104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44"/>
            <p:cNvSpPr/>
            <p:nvPr/>
          </p:nvSpPr>
          <p:spPr>
            <a:xfrm>
              <a:off x="-4075587" y="-694375"/>
              <a:ext cx="486150" cy="267425"/>
            </a:xfrm>
            <a:custGeom>
              <a:avLst/>
              <a:gdLst/>
              <a:ahLst/>
              <a:cxnLst/>
              <a:rect l="l" t="t" r="r" b="b"/>
              <a:pathLst>
                <a:path w="19446" h="10697" extrusionOk="0">
                  <a:moveTo>
                    <a:pt x="9718" y="0"/>
                  </a:moveTo>
                  <a:cubicBezTo>
                    <a:pt x="4348" y="0"/>
                    <a:pt x="0" y="2393"/>
                    <a:pt x="0" y="5344"/>
                  </a:cubicBezTo>
                  <a:cubicBezTo>
                    <a:pt x="0" y="8295"/>
                    <a:pt x="4348" y="10697"/>
                    <a:pt x="9718" y="10697"/>
                  </a:cubicBezTo>
                  <a:cubicBezTo>
                    <a:pt x="15097" y="10697"/>
                    <a:pt x="19445" y="8295"/>
                    <a:pt x="19445" y="5344"/>
                  </a:cubicBezTo>
                  <a:cubicBezTo>
                    <a:pt x="19445" y="2393"/>
                    <a:pt x="15097" y="0"/>
                    <a:pt x="97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44"/>
            <p:cNvSpPr/>
            <p:nvPr/>
          </p:nvSpPr>
          <p:spPr>
            <a:xfrm>
              <a:off x="-4056387" y="-663375"/>
              <a:ext cx="447525" cy="246025"/>
            </a:xfrm>
            <a:custGeom>
              <a:avLst/>
              <a:gdLst/>
              <a:ahLst/>
              <a:cxnLst/>
              <a:rect l="l" t="t" r="r" b="b"/>
              <a:pathLst>
                <a:path w="17901" h="9841" extrusionOk="0">
                  <a:moveTo>
                    <a:pt x="8950" y="0"/>
                  </a:moveTo>
                  <a:cubicBezTo>
                    <a:pt x="4008" y="0"/>
                    <a:pt x="0" y="2201"/>
                    <a:pt x="0" y="4925"/>
                  </a:cubicBezTo>
                  <a:cubicBezTo>
                    <a:pt x="0" y="7640"/>
                    <a:pt x="4008" y="9841"/>
                    <a:pt x="8950" y="9841"/>
                  </a:cubicBezTo>
                  <a:cubicBezTo>
                    <a:pt x="13901" y="9841"/>
                    <a:pt x="17900" y="7640"/>
                    <a:pt x="17900" y="4925"/>
                  </a:cubicBezTo>
                  <a:cubicBezTo>
                    <a:pt x="17900" y="2201"/>
                    <a:pt x="13901" y="0"/>
                    <a:pt x="89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44"/>
            <p:cNvSpPr/>
            <p:nvPr/>
          </p:nvSpPr>
          <p:spPr>
            <a:xfrm>
              <a:off x="-4044812" y="-714025"/>
              <a:ext cx="416500" cy="280750"/>
            </a:xfrm>
            <a:custGeom>
              <a:avLst/>
              <a:gdLst/>
              <a:ahLst/>
              <a:cxnLst/>
              <a:rect l="l" t="t" r="r" b="b"/>
              <a:pathLst>
                <a:path w="16660" h="11230" extrusionOk="0">
                  <a:moveTo>
                    <a:pt x="8286" y="1"/>
                  </a:moveTo>
                  <a:cubicBezTo>
                    <a:pt x="3685" y="1"/>
                    <a:pt x="0" y="3214"/>
                    <a:pt x="0" y="6069"/>
                  </a:cubicBezTo>
                  <a:cubicBezTo>
                    <a:pt x="0" y="8916"/>
                    <a:pt x="3729" y="11229"/>
                    <a:pt x="8330" y="11229"/>
                  </a:cubicBezTo>
                  <a:cubicBezTo>
                    <a:pt x="12923" y="11229"/>
                    <a:pt x="16660" y="8916"/>
                    <a:pt x="16660" y="6069"/>
                  </a:cubicBezTo>
                  <a:cubicBezTo>
                    <a:pt x="16660" y="3214"/>
                    <a:pt x="12879" y="1"/>
                    <a:pt x="8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44"/>
            <p:cNvSpPr/>
            <p:nvPr/>
          </p:nvSpPr>
          <p:spPr>
            <a:xfrm>
              <a:off x="-3818237" y="-713375"/>
              <a:ext cx="189925" cy="279225"/>
            </a:xfrm>
            <a:custGeom>
              <a:avLst/>
              <a:gdLst/>
              <a:ahLst/>
              <a:cxnLst/>
              <a:rect l="l" t="t" r="r" b="b"/>
              <a:pathLst>
                <a:path w="7597" h="11169" extrusionOk="0">
                  <a:moveTo>
                    <a:pt x="1" y="1"/>
                  </a:moveTo>
                  <a:lnTo>
                    <a:pt x="1" y="1"/>
                  </a:lnTo>
                  <a:cubicBezTo>
                    <a:pt x="970" y="647"/>
                    <a:pt x="1572" y="1738"/>
                    <a:pt x="2288" y="2603"/>
                  </a:cubicBezTo>
                  <a:cubicBezTo>
                    <a:pt x="3502" y="4498"/>
                    <a:pt x="1424" y="5711"/>
                    <a:pt x="1598" y="7440"/>
                  </a:cubicBezTo>
                  <a:cubicBezTo>
                    <a:pt x="1598" y="7789"/>
                    <a:pt x="2288" y="7946"/>
                    <a:pt x="2463" y="8470"/>
                  </a:cubicBezTo>
                  <a:cubicBezTo>
                    <a:pt x="2463" y="9509"/>
                    <a:pt x="1424" y="9684"/>
                    <a:pt x="1075" y="10374"/>
                  </a:cubicBezTo>
                  <a:cubicBezTo>
                    <a:pt x="848" y="10723"/>
                    <a:pt x="498" y="10976"/>
                    <a:pt x="88" y="11168"/>
                  </a:cubicBezTo>
                  <a:cubicBezTo>
                    <a:pt x="4296" y="10915"/>
                    <a:pt x="7597" y="8715"/>
                    <a:pt x="7597" y="6043"/>
                  </a:cubicBezTo>
                  <a:cubicBezTo>
                    <a:pt x="7597" y="3354"/>
                    <a:pt x="4244" y="34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44"/>
            <p:cNvSpPr/>
            <p:nvPr/>
          </p:nvSpPr>
          <p:spPr>
            <a:xfrm>
              <a:off x="-3922137" y="-650500"/>
              <a:ext cx="2200" cy="2200"/>
            </a:xfrm>
            <a:custGeom>
              <a:avLst/>
              <a:gdLst/>
              <a:ahLst/>
              <a:cxnLst/>
              <a:rect l="l" t="t" r="r" b="b"/>
              <a:pathLst>
                <a:path w="88" h="88" extrusionOk="0">
                  <a:moveTo>
                    <a:pt x="44" y="0"/>
                  </a:moveTo>
                  <a:cubicBezTo>
                    <a:pt x="27" y="0"/>
                    <a:pt x="0" y="18"/>
                    <a:pt x="0" y="44"/>
                  </a:cubicBezTo>
                  <a:cubicBezTo>
                    <a:pt x="0" y="62"/>
                    <a:pt x="27" y="88"/>
                    <a:pt x="44" y="88"/>
                  </a:cubicBezTo>
                  <a:cubicBezTo>
                    <a:pt x="70" y="88"/>
                    <a:pt x="88" y="62"/>
                    <a:pt x="88" y="44"/>
                  </a:cubicBezTo>
                  <a:cubicBezTo>
                    <a:pt x="88" y="18"/>
                    <a:pt x="70" y="0"/>
                    <a:pt x="44" y="0"/>
                  </a:cubicBezTo>
                  <a:close/>
                </a:path>
              </a:pathLst>
            </a:custGeom>
            <a:solidFill>
              <a:srgbClr val="CEE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44"/>
            <p:cNvSpPr/>
            <p:nvPr/>
          </p:nvSpPr>
          <p:spPr>
            <a:xfrm>
              <a:off x="-4002462" y="-499875"/>
              <a:ext cx="3725" cy="3725"/>
            </a:xfrm>
            <a:custGeom>
              <a:avLst/>
              <a:gdLst/>
              <a:ahLst/>
              <a:cxnLst/>
              <a:rect l="l" t="t" r="r" b="b"/>
              <a:pathLst>
                <a:path w="149" h="149" extrusionOk="0">
                  <a:moveTo>
                    <a:pt x="70" y="0"/>
                  </a:moveTo>
                  <a:cubicBezTo>
                    <a:pt x="35" y="0"/>
                    <a:pt x="0" y="35"/>
                    <a:pt x="0" y="79"/>
                  </a:cubicBezTo>
                  <a:cubicBezTo>
                    <a:pt x="0" y="122"/>
                    <a:pt x="35" y="149"/>
                    <a:pt x="70" y="149"/>
                  </a:cubicBezTo>
                  <a:cubicBezTo>
                    <a:pt x="114" y="149"/>
                    <a:pt x="149" y="122"/>
                    <a:pt x="149" y="79"/>
                  </a:cubicBezTo>
                  <a:cubicBezTo>
                    <a:pt x="149" y="35"/>
                    <a:pt x="114" y="0"/>
                    <a:pt x="70" y="0"/>
                  </a:cubicBezTo>
                  <a:close/>
                </a:path>
              </a:pathLst>
            </a:custGeom>
            <a:solidFill>
              <a:srgbClr val="CEE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09" name="Google Shape;3209;p44"/>
            <p:cNvGrpSpPr/>
            <p:nvPr/>
          </p:nvGrpSpPr>
          <p:grpSpPr>
            <a:xfrm>
              <a:off x="-4024087" y="-685000"/>
              <a:ext cx="116150" cy="174000"/>
              <a:chOff x="-4040025" y="3028650"/>
              <a:chExt cx="116150" cy="174000"/>
            </a:xfrm>
          </p:grpSpPr>
          <p:sp>
            <p:nvSpPr>
              <p:cNvPr id="3210" name="Google Shape;3210;p44"/>
              <p:cNvSpPr/>
              <p:nvPr/>
            </p:nvSpPr>
            <p:spPr>
              <a:xfrm>
                <a:off x="-4008575" y="3113800"/>
                <a:ext cx="13550" cy="13775"/>
              </a:xfrm>
              <a:custGeom>
                <a:avLst/>
                <a:gdLst/>
                <a:ahLst/>
                <a:cxnLst/>
                <a:rect l="l" t="t" r="r" b="b"/>
                <a:pathLst>
                  <a:path w="542" h="551" extrusionOk="0">
                    <a:moveTo>
                      <a:pt x="271" y="0"/>
                    </a:moveTo>
                    <a:cubicBezTo>
                      <a:pt x="114" y="0"/>
                      <a:pt x="0" y="122"/>
                      <a:pt x="0" y="280"/>
                    </a:cubicBezTo>
                    <a:cubicBezTo>
                      <a:pt x="0" y="428"/>
                      <a:pt x="114" y="550"/>
                      <a:pt x="271" y="550"/>
                    </a:cubicBezTo>
                    <a:cubicBezTo>
                      <a:pt x="428" y="550"/>
                      <a:pt x="541" y="428"/>
                      <a:pt x="541" y="280"/>
                    </a:cubicBezTo>
                    <a:cubicBezTo>
                      <a:pt x="541" y="122"/>
                      <a:pt x="419" y="0"/>
                      <a:pt x="2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44"/>
              <p:cNvSpPr/>
              <p:nvPr/>
            </p:nvSpPr>
            <p:spPr>
              <a:xfrm>
                <a:off x="-3994175" y="3093500"/>
                <a:ext cx="11600" cy="11375"/>
              </a:xfrm>
              <a:custGeom>
                <a:avLst/>
                <a:gdLst/>
                <a:ahLst/>
                <a:cxnLst/>
                <a:rect l="l" t="t" r="r" b="b"/>
                <a:pathLst>
                  <a:path w="464" h="455" extrusionOk="0">
                    <a:moveTo>
                      <a:pt x="227" y="0"/>
                    </a:moveTo>
                    <a:cubicBezTo>
                      <a:pt x="96" y="0"/>
                      <a:pt x="0" y="105"/>
                      <a:pt x="0" y="227"/>
                    </a:cubicBezTo>
                    <a:cubicBezTo>
                      <a:pt x="0" y="358"/>
                      <a:pt x="96" y="454"/>
                      <a:pt x="227" y="454"/>
                    </a:cubicBezTo>
                    <a:cubicBezTo>
                      <a:pt x="358" y="454"/>
                      <a:pt x="463" y="349"/>
                      <a:pt x="463" y="227"/>
                    </a:cubicBezTo>
                    <a:cubicBezTo>
                      <a:pt x="463" y="105"/>
                      <a:pt x="358"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44"/>
              <p:cNvSpPr/>
              <p:nvPr/>
            </p:nvSpPr>
            <p:spPr>
              <a:xfrm>
                <a:off x="-3979325" y="3074075"/>
                <a:ext cx="6350" cy="6550"/>
              </a:xfrm>
              <a:custGeom>
                <a:avLst/>
                <a:gdLst/>
                <a:ahLst/>
                <a:cxnLst/>
                <a:rect l="l" t="t" r="r" b="b"/>
                <a:pathLst>
                  <a:path w="254" h="262" extrusionOk="0">
                    <a:moveTo>
                      <a:pt x="131" y="0"/>
                    </a:moveTo>
                    <a:cubicBezTo>
                      <a:pt x="52" y="0"/>
                      <a:pt x="0" y="52"/>
                      <a:pt x="0" y="131"/>
                    </a:cubicBezTo>
                    <a:cubicBezTo>
                      <a:pt x="0" y="210"/>
                      <a:pt x="52" y="262"/>
                      <a:pt x="131" y="262"/>
                    </a:cubicBezTo>
                    <a:cubicBezTo>
                      <a:pt x="201" y="262"/>
                      <a:pt x="253" y="210"/>
                      <a:pt x="253" y="131"/>
                    </a:cubicBezTo>
                    <a:cubicBezTo>
                      <a:pt x="253" y="52"/>
                      <a:pt x="192"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44"/>
              <p:cNvSpPr/>
              <p:nvPr/>
            </p:nvSpPr>
            <p:spPr>
              <a:xfrm>
                <a:off x="-3967100" y="3053550"/>
                <a:ext cx="5900" cy="6125"/>
              </a:xfrm>
              <a:custGeom>
                <a:avLst/>
                <a:gdLst/>
                <a:ahLst/>
                <a:cxnLst/>
                <a:rect l="l" t="t" r="r" b="b"/>
                <a:pathLst>
                  <a:path w="236" h="245" extrusionOk="0">
                    <a:moveTo>
                      <a:pt x="114" y="0"/>
                    </a:moveTo>
                    <a:cubicBezTo>
                      <a:pt x="52" y="0"/>
                      <a:pt x="0" y="53"/>
                      <a:pt x="0" y="122"/>
                    </a:cubicBezTo>
                    <a:cubicBezTo>
                      <a:pt x="0" y="184"/>
                      <a:pt x="52" y="245"/>
                      <a:pt x="114" y="245"/>
                    </a:cubicBezTo>
                    <a:cubicBezTo>
                      <a:pt x="183" y="245"/>
                      <a:pt x="236" y="184"/>
                      <a:pt x="236" y="122"/>
                    </a:cubicBezTo>
                    <a:cubicBezTo>
                      <a:pt x="236" y="53"/>
                      <a:pt x="183" y="0"/>
                      <a:pt x="1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44"/>
              <p:cNvSpPr/>
              <p:nvPr/>
            </p:nvSpPr>
            <p:spPr>
              <a:xfrm>
                <a:off x="-3979775" y="3115550"/>
                <a:ext cx="14225" cy="14200"/>
              </a:xfrm>
              <a:custGeom>
                <a:avLst/>
                <a:gdLst/>
                <a:ahLst/>
                <a:cxnLst/>
                <a:rect l="l" t="t" r="r" b="b"/>
                <a:pathLst>
                  <a:path w="569" h="568" extrusionOk="0">
                    <a:moveTo>
                      <a:pt x="289" y="0"/>
                    </a:moveTo>
                    <a:cubicBezTo>
                      <a:pt x="132" y="0"/>
                      <a:pt x="1" y="131"/>
                      <a:pt x="1" y="279"/>
                    </a:cubicBezTo>
                    <a:cubicBezTo>
                      <a:pt x="1" y="437"/>
                      <a:pt x="132" y="568"/>
                      <a:pt x="289" y="568"/>
                    </a:cubicBezTo>
                    <a:cubicBezTo>
                      <a:pt x="437" y="568"/>
                      <a:pt x="568" y="437"/>
                      <a:pt x="568" y="279"/>
                    </a:cubicBezTo>
                    <a:cubicBezTo>
                      <a:pt x="568" y="131"/>
                      <a:pt x="437"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44"/>
              <p:cNvSpPr/>
              <p:nvPr/>
            </p:nvSpPr>
            <p:spPr>
              <a:xfrm>
                <a:off x="-3955100" y="3090225"/>
                <a:ext cx="7650" cy="7650"/>
              </a:xfrm>
              <a:custGeom>
                <a:avLst/>
                <a:gdLst/>
                <a:ahLst/>
                <a:cxnLst/>
                <a:rect l="l" t="t" r="r" b="b"/>
                <a:pathLst>
                  <a:path w="306" h="306" extrusionOk="0">
                    <a:moveTo>
                      <a:pt x="149" y="0"/>
                    </a:moveTo>
                    <a:cubicBezTo>
                      <a:pt x="61" y="0"/>
                      <a:pt x="0" y="61"/>
                      <a:pt x="0" y="149"/>
                    </a:cubicBezTo>
                    <a:cubicBezTo>
                      <a:pt x="0" y="236"/>
                      <a:pt x="61" y="306"/>
                      <a:pt x="149" y="306"/>
                    </a:cubicBezTo>
                    <a:cubicBezTo>
                      <a:pt x="236" y="306"/>
                      <a:pt x="306" y="236"/>
                      <a:pt x="306" y="149"/>
                    </a:cubicBezTo>
                    <a:cubicBezTo>
                      <a:pt x="306" y="70"/>
                      <a:pt x="227" y="0"/>
                      <a:pt x="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44"/>
              <p:cNvSpPr/>
              <p:nvPr/>
            </p:nvSpPr>
            <p:spPr>
              <a:xfrm>
                <a:off x="-3936775" y="3028650"/>
                <a:ext cx="5925" cy="6150"/>
              </a:xfrm>
              <a:custGeom>
                <a:avLst/>
                <a:gdLst/>
                <a:ahLst/>
                <a:cxnLst/>
                <a:rect l="l" t="t" r="r" b="b"/>
                <a:pathLst>
                  <a:path w="237" h="246" extrusionOk="0">
                    <a:moveTo>
                      <a:pt x="114" y="1"/>
                    </a:moveTo>
                    <a:cubicBezTo>
                      <a:pt x="53" y="1"/>
                      <a:pt x="1" y="62"/>
                      <a:pt x="1" y="123"/>
                    </a:cubicBezTo>
                    <a:cubicBezTo>
                      <a:pt x="1" y="184"/>
                      <a:pt x="53" y="245"/>
                      <a:pt x="114" y="245"/>
                    </a:cubicBezTo>
                    <a:cubicBezTo>
                      <a:pt x="184" y="245"/>
                      <a:pt x="236" y="184"/>
                      <a:pt x="236" y="123"/>
                    </a:cubicBezTo>
                    <a:cubicBezTo>
                      <a:pt x="236" y="62"/>
                      <a:pt x="184" y="1"/>
                      <a:pt x="1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44"/>
              <p:cNvSpPr/>
              <p:nvPr/>
            </p:nvSpPr>
            <p:spPr>
              <a:xfrm>
                <a:off x="-3998975" y="3059225"/>
                <a:ext cx="11800" cy="12025"/>
              </a:xfrm>
              <a:custGeom>
                <a:avLst/>
                <a:gdLst/>
                <a:ahLst/>
                <a:cxnLst/>
                <a:rect l="l" t="t" r="r" b="b"/>
                <a:pathLst>
                  <a:path w="472" h="481" extrusionOk="0">
                    <a:moveTo>
                      <a:pt x="236" y="0"/>
                    </a:moveTo>
                    <a:cubicBezTo>
                      <a:pt x="105" y="0"/>
                      <a:pt x="0" y="114"/>
                      <a:pt x="0" y="245"/>
                    </a:cubicBezTo>
                    <a:cubicBezTo>
                      <a:pt x="0" y="376"/>
                      <a:pt x="105" y="480"/>
                      <a:pt x="236" y="480"/>
                    </a:cubicBezTo>
                    <a:cubicBezTo>
                      <a:pt x="367" y="480"/>
                      <a:pt x="472" y="376"/>
                      <a:pt x="472" y="245"/>
                    </a:cubicBezTo>
                    <a:cubicBezTo>
                      <a:pt x="472" y="114"/>
                      <a:pt x="376" y="18"/>
                      <a:pt x="2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44"/>
              <p:cNvSpPr/>
              <p:nvPr/>
            </p:nvSpPr>
            <p:spPr>
              <a:xfrm>
                <a:off x="-4005975" y="3154175"/>
                <a:ext cx="10950" cy="10950"/>
              </a:xfrm>
              <a:custGeom>
                <a:avLst/>
                <a:gdLst/>
                <a:ahLst/>
                <a:cxnLst/>
                <a:rect l="l" t="t" r="r" b="b"/>
                <a:pathLst>
                  <a:path w="438" h="438" extrusionOk="0">
                    <a:moveTo>
                      <a:pt x="219" y="1"/>
                    </a:moveTo>
                    <a:cubicBezTo>
                      <a:pt x="106" y="1"/>
                      <a:pt x="1" y="105"/>
                      <a:pt x="1" y="219"/>
                    </a:cubicBezTo>
                    <a:cubicBezTo>
                      <a:pt x="1" y="341"/>
                      <a:pt x="106" y="437"/>
                      <a:pt x="219" y="437"/>
                    </a:cubicBezTo>
                    <a:cubicBezTo>
                      <a:pt x="341" y="437"/>
                      <a:pt x="437" y="341"/>
                      <a:pt x="437" y="219"/>
                    </a:cubicBezTo>
                    <a:cubicBezTo>
                      <a:pt x="437" y="105"/>
                      <a:pt x="341" y="18"/>
                      <a:pt x="2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44"/>
              <p:cNvSpPr/>
              <p:nvPr/>
            </p:nvSpPr>
            <p:spPr>
              <a:xfrm>
                <a:off x="-3941350" y="3126450"/>
                <a:ext cx="5475" cy="5475"/>
              </a:xfrm>
              <a:custGeom>
                <a:avLst/>
                <a:gdLst/>
                <a:ahLst/>
                <a:cxnLst/>
                <a:rect l="l" t="t" r="r" b="b"/>
                <a:pathLst>
                  <a:path w="219" h="219" extrusionOk="0">
                    <a:moveTo>
                      <a:pt x="114" y="1"/>
                    </a:moveTo>
                    <a:cubicBezTo>
                      <a:pt x="44" y="1"/>
                      <a:pt x="0" y="53"/>
                      <a:pt x="0" y="105"/>
                    </a:cubicBezTo>
                    <a:cubicBezTo>
                      <a:pt x="0" y="175"/>
                      <a:pt x="61" y="219"/>
                      <a:pt x="114" y="219"/>
                    </a:cubicBezTo>
                    <a:cubicBezTo>
                      <a:pt x="175" y="219"/>
                      <a:pt x="219" y="166"/>
                      <a:pt x="219" y="105"/>
                    </a:cubicBezTo>
                    <a:cubicBezTo>
                      <a:pt x="219" y="44"/>
                      <a:pt x="175" y="1"/>
                      <a:pt x="1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44"/>
              <p:cNvSpPr/>
              <p:nvPr/>
            </p:nvSpPr>
            <p:spPr>
              <a:xfrm>
                <a:off x="-3931975" y="3082150"/>
                <a:ext cx="8100" cy="8300"/>
              </a:xfrm>
              <a:custGeom>
                <a:avLst/>
                <a:gdLst/>
                <a:ahLst/>
                <a:cxnLst/>
                <a:rect l="l" t="t" r="r" b="b"/>
                <a:pathLst>
                  <a:path w="324" h="332" extrusionOk="0">
                    <a:moveTo>
                      <a:pt x="167" y="0"/>
                    </a:moveTo>
                    <a:cubicBezTo>
                      <a:pt x="79" y="0"/>
                      <a:pt x="1" y="79"/>
                      <a:pt x="1" y="166"/>
                    </a:cubicBezTo>
                    <a:cubicBezTo>
                      <a:pt x="1" y="253"/>
                      <a:pt x="79" y="332"/>
                      <a:pt x="167" y="332"/>
                    </a:cubicBezTo>
                    <a:cubicBezTo>
                      <a:pt x="254" y="332"/>
                      <a:pt x="324" y="253"/>
                      <a:pt x="324" y="166"/>
                    </a:cubicBezTo>
                    <a:cubicBezTo>
                      <a:pt x="324" y="70"/>
                      <a:pt x="254"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44"/>
              <p:cNvSpPr/>
              <p:nvPr/>
            </p:nvSpPr>
            <p:spPr>
              <a:xfrm>
                <a:off x="-3970375" y="3155925"/>
                <a:ext cx="15300" cy="15300"/>
              </a:xfrm>
              <a:custGeom>
                <a:avLst/>
                <a:gdLst/>
                <a:ahLst/>
                <a:cxnLst/>
                <a:rect l="l" t="t" r="r" b="b"/>
                <a:pathLst>
                  <a:path w="612" h="612" extrusionOk="0">
                    <a:moveTo>
                      <a:pt x="306" y="0"/>
                    </a:moveTo>
                    <a:cubicBezTo>
                      <a:pt x="131" y="0"/>
                      <a:pt x="0" y="140"/>
                      <a:pt x="0" y="306"/>
                    </a:cubicBezTo>
                    <a:cubicBezTo>
                      <a:pt x="0" y="481"/>
                      <a:pt x="140" y="612"/>
                      <a:pt x="306" y="612"/>
                    </a:cubicBezTo>
                    <a:cubicBezTo>
                      <a:pt x="480" y="612"/>
                      <a:pt x="611" y="472"/>
                      <a:pt x="611" y="306"/>
                    </a:cubicBezTo>
                    <a:cubicBezTo>
                      <a:pt x="611" y="140"/>
                      <a:pt x="480" y="9"/>
                      <a:pt x="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44"/>
              <p:cNvSpPr/>
              <p:nvPr/>
            </p:nvSpPr>
            <p:spPr>
              <a:xfrm>
                <a:off x="-4024750" y="3152650"/>
                <a:ext cx="8775" cy="8750"/>
              </a:xfrm>
              <a:custGeom>
                <a:avLst/>
                <a:gdLst/>
                <a:ahLst/>
                <a:cxnLst/>
                <a:rect l="l" t="t" r="r" b="b"/>
                <a:pathLst>
                  <a:path w="351" h="350" extrusionOk="0">
                    <a:moveTo>
                      <a:pt x="176" y="0"/>
                    </a:moveTo>
                    <a:cubicBezTo>
                      <a:pt x="79" y="0"/>
                      <a:pt x="1" y="79"/>
                      <a:pt x="1" y="175"/>
                    </a:cubicBezTo>
                    <a:cubicBezTo>
                      <a:pt x="1" y="271"/>
                      <a:pt x="79" y="350"/>
                      <a:pt x="176" y="350"/>
                    </a:cubicBezTo>
                    <a:cubicBezTo>
                      <a:pt x="272" y="350"/>
                      <a:pt x="350" y="271"/>
                      <a:pt x="350" y="175"/>
                    </a:cubicBezTo>
                    <a:cubicBezTo>
                      <a:pt x="350" y="88"/>
                      <a:pt x="263" y="9"/>
                      <a:pt x="1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44"/>
              <p:cNvSpPr/>
              <p:nvPr/>
            </p:nvSpPr>
            <p:spPr>
              <a:xfrm>
                <a:off x="-4022350" y="3191075"/>
                <a:ext cx="10950" cy="10925"/>
              </a:xfrm>
              <a:custGeom>
                <a:avLst/>
                <a:gdLst/>
                <a:ahLst/>
                <a:cxnLst/>
                <a:rect l="l" t="t" r="r" b="b"/>
                <a:pathLst>
                  <a:path w="438" h="437" extrusionOk="0">
                    <a:moveTo>
                      <a:pt x="219" y="0"/>
                    </a:moveTo>
                    <a:cubicBezTo>
                      <a:pt x="106" y="0"/>
                      <a:pt x="1" y="96"/>
                      <a:pt x="1" y="218"/>
                    </a:cubicBezTo>
                    <a:cubicBezTo>
                      <a:pt x="1" y="341"/>
                      <a:pt x="106" y="437"/>
                      <a:pt x="219" y="437"/>
                    </a:cubicBezTo>
                    <a:cubicBezTo>
                      <a:pt x="341" y="437"/>
                      <a:pt x="438" y="341"/>
                      <a:pt x="438" y="218"/>
                    </a:cubicBezTo>
                    <a:cubicBezTo>
                      <a:pt x="438" y="96"/>
                      <a:pt x="341" y="0"/>
                      <a:pt x="2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44"/>
              <p:cNvSpPr/>
              <p:nvPr/>
            </p:nvSpPr>
            <p:spPr>
              <a:xfrm>
                <a:off x="-3954025" y="3059225"/>
                <a:ext cx="13575" cy="13775"/>
              </a:xfrm>
              <a:custGeom>
                <a:avLst/>
                <a:gdLst/>
                <a:ahLst/>
                <a:cxnLst/>
                <a:rect l="l" t="t" r="r" b="b"/>
                <a:pathLst>
                  <a:path w="543" h="551" extrusionOk="0">
                    <a:moveTo>
                      <a:pt x="272" y="0"/>
                    </a:moveTo>
                    <a:cubicBezTo>
                      <a:pt x="123" y="0"/>
                      <a:pt x="1" y="123"/>
                      <a:pt x="1" y="271"/>
                    </a:cubicBezTo>
                    <a:cubicBezTo>
                      <a:pt x="1" y="428"/>
                      <a:pt x="123" y="550"/>
                      <a:pt x="272" y="550"/>
                    </a:cubicBezTo>
                    <a:cubicBezTo>
                      <a:pt x="420" y="550"/>
                      <a:pt x="542" y="428"/>
                      <a:pt x="542" y="271"/>
                    </a:cubicBezTo>
                    <a:cubicBezTo>
                      <a:pt x="542" y="123"/>
                      <a:pt x="420" y="0"/>
                      <a:pt x="2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44"/>
              <p:cNvSpPr/>
              <p:nvPr/>
            </p:nvSpPr>
            <p:spPr>
              <a:xfrm>
                <a:off x="-3936775" y="3046550"/>
                <a:ext cx="6350" cy="6575"/>
              </a:xfrm>
              <a:custGeom>
                <a:avLst/>
                <a:gdLst/>
                <a:ahLst/>
                <a:cxnLst/>
                <a:rect l="l" t="t" r="r" b="b"/>
                <a:pathLst>
                  <a:path w="254" h="263" extrusionOk="0">
                    <a:moveTo>
                      <a:pt x="132" y="1"/>
                    </a:moveTo>
                    <a:cubicBezTo>
                      <a:pt x="53" y="1"/>
                      <a:pt x="1" y="53"/>
                      <a:pt x="1" y="132"/>
                    </a:cubicBezTo>
                    <a:cubicBezTo>
                      <a:pt x="1" y="202"/>
                      <a:pt x="53" y="263"/>
                      <a:pt x="132" y="263"/>
                    </a:cubicBezTo>
                    <a:cubicBezTo>
                      <a:pt x="202" y="263"/>
                      <a:pt x="254" y="202"/>
                      <a:pt x="254" y="132"/>
                    </a:cubicBezTo>
                    <a:cubicBezTo>
                      <a:pt x="254" y="62"/>
                      <a:pt x="202" y="1"/>
                      <a:pt x="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44"/>
              <p:cNvSpPr/>
              <p:nvPr/>
            </p:nvSpPr>
            <p:spPr>
              <a:xfrm>
                <a:off x="-4012950" y="3093925"/>
                <a:ext cx="7650" cy="7675"/>
              </a:xfrm>
              <a:custGeom>
                <a:avLst/>
                <a:gdLst/>
                <a:ahLst/>
                <a:cxnLst/>
                <a:rect l="l" t="t" r="r" b="b"/>
                <a:pathLst>
                  <a:path w="306" h="307" extrusionOk="0">
                    <a:moveTo>
                      <a:pt x="149" y="1"/>
                    </a:moveTo>
                    <a:cubicBezTo>
                      <a:pt x="62" y="1"/>
                      <a:pt x="0" y="70"/>
                      <a:pt x="0" y="158"/>
                    </a:cubicBezTo>
                    <a:cubicBezTo>
                      <a:pt x="0" y="245"/>
                      <a:pt x="62" y="306"/>
                      <a:pt x="149" y="306"/>
                    </a:cubicBezTo>
                    <a:cubicBezTo>
                      <a:pt x="236" y="306"/>
                      <a:pt x="306" y="245"/>
                      <a:pt x="306" y="158"/>
                    </a:cubicBezTo>
                    <a:cubicBezTo>
                      <a:pt x="306" y="70"/>
                      <a:pt x="236" y="1"/>
                      <a:pt x="1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44"/>
              <p:cNvSpPr/>
              <p:nvPr/>
            </p:nvSpPr>
            <p:spPr>
              <a:xfrm>
                <a:off x="-4040025" y="3162900"/>
                <a:ext cx="10300" cy="10500"/>
              </a:xfrm>
              <a:custGeom>
                <a:avLst/>
                <a:gdLst/>
                <a:ahLst/>
                <a:cxnLst/>
                <a:rect l="l" t="t" r="r" b="b"/>
                <a:pathLst>
                  <a:path w="412" h="420" extrusionOk="0">
                    <a:moveTo>
                      <a:pt x="210" y="1"/>
                    </a:moveTo>
                    <a:cubicBezTo>
                      <a:pt x="88" y="1"/>
                      <a:pt x="1" y="106"/>
                      <a:pt x="1" y="210"/>
                    </a:cubicBezTo>
                    <a:cubicBezTo>
                      <a:pt x="1" y="333"/>
                      <a:pt x="88" y="420"/>
                      <a:pt x="210" y="420"/>
                    </a:cubicBezTo>
                    <a:cubicBezTo>
                      <a:pt x="324" y="420"/>
                      <a:pt x="411" y="324"/>
                      <a:pt x="411" y="210"/>
                    </a:cubicBezTo>
                    <a:cubicBezTo>
                      <a:pt x="411" y="106"/>
                      <a:pt x="324" y="1"/>
                      <a:pt x="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44"/>
              <p:cNvSpPr/>
              <p:nvPr/>
            </p:nvSpPr>
            <p:spPr>
              <a:xfrm>
                <a:off x="-4036300" y="3126450"/>
                <a:ext cx="7225" cy="7000"/>
              </a:xfrm>
              <a:custGeom>
                <a:avLst/>
                <a:gdLst/>
                <a:ahLst/>
                <a:cxnLst/>
                <a:rect l="l" t="t" r="r" b="b"/>
                <a:pathLst>
                  <a:path w="289" h="280" extrusionOk="0">
                    <a:moveTo>
                      <a:pt x="149" y="1"/>
                    </a:moveTo>
                    <a:cubicBezTo>
                      <a:pt x="70" y="1"/>
                      <a:pt x="0" y="62"/>
                      <a:pt x="0" y="140"/>
                    </a:cubicBezTo>
                    <a:cubicBezTo>
                      <a:pt x="0" y="219"/>
                      <a:pt x="70" y="280"/>
                      <a:pt x="149" y="280"/>
                    </a:cubicBezTo>
                    <a:cubicBezTo>
                      <a:pt x="227" y="280"/>
                      <a:pt x="288" y="219"/>
                      <a:pt x="288" y="140"/>
                    </a:cubicBezTo>
                    <a:cubicBezTo>
                      <a:pt x="288" y="62"/>
                      <a:pt x="227" y="1"/>
                      <a:pt x="1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44"/>
              <p:cNvSpPr/>
              <p:nvPr/>
            </p:nvSpPr>
            <p:spPr>
              <a:xfrm>
                <a:off x="-3989825" y="3178400"/>
                <a:ext cx="8775" cy="8975"/>
              </a:xfrm>
              <a:custGeom>
                <a:avLst/>
                <a:gdLst/>
                <a:ahLst/>
                <a:cxnLst/>
                <a:rect l="l" t="t" r="r" b="b"/>
                <a:pathLst>
                  <a:path w="351" h="359" extrusionOk="0">
                    <a:moveTo>
                      <a:pt x="176" y="1"/>
                    </a:moveTo>
                    <a:cubicBezTo>
                      <a:pt x="80" y="1"/>
                      <a:pt x="1" y="79"/>
                      <a:pt x="1" y="184"/>
                    </a:cubicBezTo>
                    <a:cubicBezTo>
                      <a:pt x="1" y="280"/>
                      <a:pt x="80" y="359"/>
                      <a:pt x="176" y="359"/>
                    </a:cubicBezTo>
                    <a:cubicBezTo>
                      <a:pt x="272" y="359"/>
                      <a:pt x="350" y="280"/>
                      <a:pt x="350" y="184"/>
                    </a:cubicBezTo>
                    <a:cubicBezTo>
                      <a:pt x="350" y="79"/>
                      <a:pt x="272" y="1"/>
                      <a:pt x="1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44"/>
              <p:cNvSpPr/>
              <p:nvPr/>
            </p:nvSpPr>
            <p:spPr>
              <a:xfrm>
                <a:off x="-4010775" y="3179050"/>
                <a:ext cx="9200" cy="9425"/>
              </a:xfrm>
              <a:custGeom>
                <a:avLst/>
                <a:gdLst/>
                <a:ahLst/>
                <a:cxnLst/>
                <a:rect l="l" t="t" r="r" b="b"/>
                <a:pathLst>
                  <a:path w="368" h="377" extrusionOk="0">
                    <a:moveTo>
                      <a:pt x="184" y="1"/>
                    </a:moveTo>
                    <a:cubicBezTo>
                      <a:pt x="88" y="1"/>
                      <a:pt x="1" y="88"/>
                      <a:pt x="1" y="184"/>
                    </a:cubicBezTo>
                    <a:cubicBezTo>
                      <a:pt x="1" y="289"/>
                      <a:pt x="88" y="376"/>
                      <a:pt x="184" y="376"/>
                    </a:cubicBezTo>
                    <a:cubicBezTo>
                      <a:pt x="280" y="376"/>
                      <a:pt x="367" y="289"/>
                      <a:pt x="367" y="184"/>
                    </a:cubicBezTo>
                    <a:cubicBezTo>
                      <a:pt x="367" y="88"/>
                      <a:pt x="280" y="10"/>
                      <a:pt x="1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44"/>
              <p:cNvSpPr/>
              <p:nvPr/>
            </p:nvSpPr>
            <p:spPr>
              <a:xfrm>
                <a:off x="-3968850" y="3134300"/>
                <a:ext cx="8750" cy="8775"/>
              </a:xfrm>
              <a:custGeom>
                <a:avLst/>
                <a:gdLst/>
                <a:ahLst/>
                <a:cxnLst/>
                <a:rect l="l" t="t" r="r" b="b"/>
                <a:pathLst>
                  <a:path w="350" h="351" extrusionOk="0">
                    <a:moveTo>
                      <a:pt x="175" y="1"/>
                    </a:moveTo>
                    <a:cubicBezTo>
                      <a:pt x="79" y="1"/>
                      <a:pt x="0" y="80"/>
                      <a:pt x="0" y="176"/>
                    </a:cubicBezTo>
                    <a:cubicBezTo>
                      <a:pt x="0" y="272"/>
                      <a:pt x="79" y="350"/>
                      <a:pt x="175" y="350"/>
                    </a:cubicBezTo>
                    <a:cubicBezTo>
                      <a:pt x="271" y="350"/>
                      <a:pt x="349" y="272"/>
                      <a:pt x="349" y="176"/>
                    </a:cubicBezTo>
                    <a:cubicBezTo>
                      <a:pt x="349" y="80"/>
                      <a:pt x="271" y="1"/>
                      <a:pt x="1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44"/>
              <p:cNvSpPr/>
              <p:nvPr/>
            </p:nvSpPr>
            <p:spPr>
              <a:xfrm>
                <a:off x="-3989150" y="3143050"/>
                <a:ext cx="10275" cy="10500"/>
              </a:xfrm>
              <a:custGeom>
                <a:avLst/>
                <a:gdLst/>
                <a:ahLst/>
                <a:cxnLst/>
                <a:rect l="l" t="t" r="r" b="b"/>
                <a:pathLst>
                  <a:path w="411" h="420" extrusionOk="0">
                    <a:moveTo>
                      <a:pt x="201" y="0"/>
                    </a:moveTo>
                    <a:cubicBezTo>
                      <a:pt x="87" y="0"/>
                      <a:pt x="0" y="96"/>
                      <a:pt x="0" y="210"/>
                    </a:cubicBezTo>
                    <a:cubicBezTo>
                      <a:pt x="0" y="323"/>
                      <a:pt x="87" y="419"/>
                      <a:pt x="201" y="419"/>
                    </a:cubicBezTo>
                    <a:cubicBezTo>
                      <a:pt x="314" y="419"/>
                      <a:pt x="411" y="323"/>
                      <a:pt x="411" y="210"/>
                    </a:cubicBezTo>
                    <a:cubicBezTo>
                      <a:pt x="411" y="96"/>
                      <a:pt x="314" y="0"/>
                      <a:pt x="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44"/>
              <p:cNvSpPr/>
              <p:nvPr/>
            </p:nvSpPr>
            <p:spPr>
              <a:xfrm>
                <a:off x="-3968850" y="3185175"/>
                <a:ext cx="6125" cy="5925"/>
              </a:xfrm>
              <a:custGeom>
                <a:avLst/>
                <a:gdLst/>
                <a:ahLst/>
                <a:cxnLst/>
                <a:rect l="l" t="t" r="r" b="b"/>
                <a:pathLst>
                  <a:path w="245" h="237" extrusionOk="0">
                    <a:moveTo>
                      <a:pt x="122" y="0"/>
                    </a:moveTo>
                    <a:cubicBezTo>
                      <a:pt x="53" y="0"/>
                      <a:pt x="0" y="53"/>
                      <a:pt x="0" y="114"/>
                    </a:cubicBezTo>
                    <a:cubicBezTo>
                      <a:pt x="0" y="184"/>
                      <a:pt x="53" y="236"/>
                      <a:pt x="122" y="236"/>
                    </a:cubicBezTo>
                    <a:cubicBezTo>
                      <a:pt x="184" y="236"/>
                      <a:pt x="245" y="184"/>
                      <a:pt x="245" y="114"/>
                    </a:cubicBezTo>
                    <a:cubicBezTo>
                      <a:pt x="245" y="53"/>
                      <a:pt x="184" y="0"/>
                      <a:pt x="1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44"/>
              <p:cNvSpPr/>
              <p:nvPr/>
            </p:nvSpPr>
            <p:spPr>
              <a:xfrm>
                <a:off x="-3992425" y="3196075"/>
                <a:ext cx="6350" cy="6575"/>
              </a:xfrm>
              <a:custGeom>
                <a:avLst/>
                <a:gdLst/>
                <a:ahLst/>
                <a:cxnLst/>
                <a:rect l="l" t="t" r="r" b="b"/>
                <a:pathLst>
                  <a:path w="254" h="263" extrusionOk="0">
                    <a:moveTo>
                      <a:pt x="122" y="1"/>
                    </a:moveTo>
                    <a:cubicBezTo>
                      <a:pt x="53" y="1"/>
                      <a:pt x="0" y="53"/>
                      <a:pt x="0" y="132"/>
                    </a:cubicBezTo>
                    <a:cubicBezTo>
                      <a:pt x="0" y="202"/>
                      <a:pt x="53" y="263"/>
                      <a:pt x="122" y="263"/>
                    </a:cubicBezTo>
                    <a:cubicBezTo>
                      <a:pt x="201" y="263"/>
                      <a:pt x="253" y="202"/>
                      <a:pt x="253" y="132"/>
                    </a:cubicBezTo>
                    <a:cubicBezTo>
                      <a:pt x="253" y="53"/>
                      <a:pt x="201" y="1"/>
                      <a:pt x="1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35" name="Google Shape;3235;p44"/>
            <p:cNvSpPr/>
            <p:nvPr/>
          </p:nvSpPr>
          <p:spPr>
            <a:xfrm>
              <a:off x="-3702312" y="-599850"/>
              <a:ext cx="13550" cy="13775"/>
            </a:xfrm>
            <a:custGeom>
              <a:avLst/>
              <a:gdLst/>
              <a:ahLst/>
              <a:cxnLst/>
              <a:rect l="l" t="t" r="r" b="b"/>
              <a:pathLst>
                <a:path w="542" h="551" extrusionOk="0">
                  <a:moveTo>
                    <a:pt x="271" y="0"/>
                  </a:moveTo>
                  <a:cubicBezTo>
                    <a:pt x="122" y="0"/>
                    <a:pt x="0" y="122"/>
                    <a:pt x="0" y="280"/>
                  </a:cubicBezTo>
                  <a:cubicBezTo>
                    <a:pt x="0" y="428"/>
                    <a:pt x="114" y="550"/>
                    <a:pt x="271" y="550"/>
                  </a:cubicBezTo>
                  <a:cubicBezTo>
                    <a:pt x="419" y="550"/>
                    <a:pt x="541" y="428"/>
                    <a:pt x="541" y="280"/>
                  </a:cubicBezTo>
                  <a:cubicBezTo>
                    <a:pt x="541" y="122"/>
                    <a:pt x="419" y="0"/>
                    <a:pt x="271"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44"/>
            <p:cNvSpPr/>
            <p:nvPr/>
          </p:nvSpPr>
          <p:spPr>
            <a:xfrm>
              <a:off x="-3714987" y="-620150"/>
              <a:ext cx="11600" cy="11375"/>
            </a:xfrm>
            <a:custGeom>
              <a:avLst/>
              <a:gdLst/>
              <a:ahLst/>
              <a:cxnLst/>
              <a:rect l="l" t="t" r="r" b="b"/>
              <a:pathLst>
                <a:path w="464" h="455" extrusionOk="0">
                  <a:moveTo>
                    <a:pt x="228" y="0"/>
                  </a:moveTo>
                  <a:cubicBezTo>
                    <a:pt x="114" y="0"/>
                    <a:pt x="1" y="105"/>
                    <a:pt x="1" y="227"/>
                  </a:cubicBezTo>
                  <a:cubicBezTo>
                    <a:pt x="1" y="349"/>
                    <a:pt x="97" y="454"/>
                    <a:pt x="228" y="454"/>
                  </a:cubicBezTo>
                  <a:cubicBezTo>
                    <a:pt x="350" y="454"/>
                    <a:pt x="463" y="358"/>
                    <a:pt x="463" y="227"/>
                  </a:cubicBezTo>
                  <a:cubicBezTo>
                    <a:pt x="463" y="105"/>
                    <a:pt x="359" y="0"/>
                    <a:pt x="228"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44"/>
            <p:cNvSpPr/>
            <p:nvPr/>
          </p:nvSpPr>
          <p:spPr>
            <a:xfrm>
              <a:off x="-3724587" y="-639575"/>
              <a:ext cx="6575" cy="6550"/>
            </a:xfrm>
            <a:custGeom>
              <a:avLst/>
              <a:gdLst/>
              <a:ahLst/>
              <a:cxnLst/>
              <a:rect l="l" t="t" r="r" b="b"/>
              <a:pathLst>
                <a:path w="263" h="262" extrusionOk="0">
                  <a:moveTo>
                    <a:pt x="131" y="0"/>
                  </a:moveTo>
                  <a:cubicBezTo>
                    <a:pt x="62" y="0"/>
                    <a:pt x="0" y="52"/>
                    <a:pt x="0" y="131"/>
                  </a:cubicBezTo>
                  <a:cubicBezTo>
                    <a:pt x="0" y="210"/>
                    <a:pt x="62" y="262"/>
                    <a:pt x="131" y="262"/>
                  </a:cubicBezTo>
                  <a:cubicBezTo>
                    <a:pt x="210" y="262"/>
                    <a:pt x="262" y="210"/>
                    <a:pt x="262" y="131"/>
                  </a:cubicBezTo>
                  <a:cubicBezTo>
                    <a:pt x="262" y="52"/>
                    <a:pt x="210" y="0"/>
                    <a:pt x="131"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44"/>
            <p:cNvSpPr/>
            <p:nvPr/>
          </p:nvSpPr>
          <p:spPr>
            <a:xfrm>
              <a:off x="-3736587" y="-660100"/>
              <a:ext cx="6125" cy="6125"/>
            </a:xfrm>
            <a:custGeom>
              <a:avLst/>
              <a:gdLst/>
              <a:ahLst/>
              <a:cxnLst/>
              <a:rect l="l" t="t" r="r" b="b"/>
              <a:pathLst>
                <a:path w="245" h="245" extrusionOk="0">
                  <a:moveTo>
                    <a:pt x="122" y="0"/>
                  </a:moveTo>
                  <a:cubicBezTo>
                    <a:pt x="61" y="0"/>
                    <a:pt x="0" y="53"/>
                    <a:pt x="0" y="122"/>
                  </a:cubicBezTo>
                  <a:cubicBezTo>
                    <a:pt x="0" y="184"/>
                    <a:pt x="61" y="245"/>
                    <a:pt x="122" y="245"/>
                  </a:cubicBezTo>
                  <a:cubicBezTo>
                    <a:pt x="192" y="245"/>
                    <a:pt x="245" y="184"/>
                    <a:pt x="245" y="122"/>
                  </a:cubicBezTo>
                  <a:cubicBezTo>
                    <a:pt x="245" y="53"/>
                    <a:pt x="192" y="0"/>
                    <a:pt x="122"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44"/>
            <p:cNvSpPr/>
            <p:nvPr/>
          </p:nvSpPr>
          <p:spPr>
            <a:xfrm>
              <a:off x="-3732012" y="-598100"/>
              <a:ext cx="14000" cy="14200"/>
            </a:xfrm>
            <a:custGeom>
              <a:avLst/>
              <a:gdLst/>
              <a:ahLst/>
              <a:cxnLst/>
              <a:rect l="l" t="t" r="r" b="b"/>
              <a:pathLst>
                <a:path w="560" h="568" extrusionOk="0">
                  <a:moveTo>
                    <a:pt x="280" y="0"/>
                  </a:moveTo>
                  <a:cubicBezTo>
                    <a:pt x="123" y="0"/>
                    <a:pt x="1" y="131"/>
                    <a:pt x="1" y="279"/>
                  </a:cubicBezTo>
                  <a:cubicBezTo>
                    <a:pt x="1" y="437"/>
                    <a:pt x="123" y="568"/>
                    <a:pt x="280" y="568"/>
                  </a:cubicBezTo>
                  <a:cubicBezTo>
                    <a:pt x="437" y="568"/>
                    <a:pt x="559" y="437"/>
                    <a:pt x="559" y="279"/>
                  </a:cubicBezTo>
                  <a:cubicBezTo>
                    <a:pt x="559" y="131"/>
                    <a:pt x="437" y="0"/>
                    <a:pt x="280"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44"/>
            <p:cNvSpPr/>
            <p:nvPr/>
          </p:nvSpPr>
          <p:spPr>
            <a:xfrm>
              <a:off x="-3749912" y="-623425"/>
              <a:ext cx="7675" cy="7650"/>
            </a:xfrm>
            <a:custGeom>
              <a:avLst/>
              <a:gdLst/>
              <a:ahLst/>
              <a:cxnLst/>
              <a:rect l="l" t="t" r="r" b="b"/>
              <a:pathLst>
                <a:path w="307" h="306" extrusionOk="0">
                  <a:moveTo>
                    <a:pt x="158" y="0"/>
                  </a:moveTo>
                  <a:cubicBezTo>
                    <a:pt x="70" y="0"/>
                    <a:pt x="1" y="70"/>
                    <a:pt x="1" y="149"/>
                  </a:cubicBezTo>
                  <a:cubicBezTo>
                    <a:pt x="1" y="236"/>
                    <a:pt x="70" y="306"/>
                    <a:pt x="158" y="306"/>
                  </a:cubicBezTo>
                  <a:cubicBezTo>
                    <a:pt x="245" y="306"/>
                    <a:pt x="306" y="236"/>
                    <a:pt x="306" y="149"/>
                  </a:cubicBezTo>
                  <a:cubicBezTo>
                    <a:pt x="306" y="61"/>
                    <a:pt x="245" y="0"/>
                    <a:pt x="158"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44"/>
            <p:cNvSpPr/>
            <p:nvPr/>
          </p:nvSpPr>
          <p:spPr>
            <a:xfrm>
              <a:off x="-3761912" y="-650500"/>
              <a:ext cx="2200" cy="2200"/>
            </a:xfrm>
            <a:custGeom>
              <a:avLst/>
              <a:gdLst/>
              <a:ahLst/>
              <a:cxnLst/>
              <a:rect l="l" t="t" r="r" b="b"/>
              <a:pathLst>
                <a:path w="88" h="88" extrusionOk="0">
                  <a:moveTo>
                    <a:pt x="44" y="0"/>
                  </a:moveTo>
                  <a:cubicBezTo>
                    <a:pt x="26" y="0"/>
                    <a:pt x="0" y="18"/>
                    <a:pt x="0" y="44"/>
                  </a:cubicBezTo>
                  <a:cubicBezTo>
                    <a:pt x="0" y="62"/>
                    <a:pt x="26" y="88"/>
                    <a:pt x="44" y="88"/>
                  </a:cubicBezTo>
                  <a:cubicBezTo>
                    <a:pt x="70" y="88"/>
                    <a:pt x="88" y="62"/>
                    <a:pt x="88" y="44"/>
                  </a:cubicBezTo>
                  <a:cubicBezTo>
                    <a:pt x="88" y="18"/>
                    <a:pt x="70" y="0"/>
                    <a:pt x="44"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44"/>
            <p:cNvSpPr/>
            <p:nvPr/>
          </p:nvSpPr>
          <p:spPr>
            <a:xfrm>
              <a:off x="-3766512" y="-685000"/>
              <a:ext cx="5925" cy="6150"/>
            </a:xfrm>
            <a:custGeom>
              <a:avLst/>
              <a:gdLst/>
              <a:ahLst/>
              <a:cxnLst/>
              <a:rect l="l" t="t" r="r" b="b"/>
              <a:pathLst>
                <a:path w="237" h="246" extrusionOk="0">
                  <a:moveTo>
                    <a:pt x="123" y="1"/>
                  </a:moveTo>
                  <a:cubicBezTo>
                    <a:pt x="45" y="1"/>
                    <a:pt x="1" y="62"/>
                    <a:pt x="1" y="123"/>
                  </a:cubicBezTo>
                  <a:cubicBezTo>
                    <a:pt x="1" y="184"/>
                    <a:pt x="53" y="245"/>
                    <a:pt x="123" y="245"/>
                  </a:cubicBezTo>
                  <a:cubicBezTo>
                    <a:pt x="184" y="245"/>
                    <a:pt x="237" y="184"/>
                    <a:pt x="237" y="123"/>
                  </a:cubicBezTo>
                  <a:cubicBezTo>
                    <a:pt x="237" y="62"/>
                    <a:pt x="184" y="1"/>
                    <a:pt x="123"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44"/>
            <p:cNvSpPr/>
            <p:nvPr/>
          </p:nvSpPr>
          <p:spPr>
            <a:xfrm>
              <a:off x="-3710612" y="-654425"/>
              <a:ext cx="12025" cy="12025"/>
            </a:xfrm>
            <a:custGeom>
              <a:avLst/>
              <a:gdLst/>
              <a:ahLst/>
              <a:cxnLst/>
              <a:rect l="l" t="t" r="r" b="b"/>
              <a:pathLst>
                <a:path w="481" h="481" extrusionOk="0">
                  <a:moveTo>
                    <a:pt x="245" y="0"/>
                  </a:moveTo>
                  <a:cubicBezTo>
                    <a:pt x="114" y="18"/>
                    <a:pt x="0" y="114"/>
                    <a:pt x="0" y="245"/>
                  </a:cubicBezTo>
                  <a:cubicBezTo>
                    <a:pt x="0" y="376"/>
                    <a:pt x="114" y="480"/>
                    <a:pt x="245" y="480"/>
                  </a:cubicBezTo>
                  <a:cubicBezTo>
                    <a:pt x="376" y="480"/>
                    <a:pt x="480" y="376"/>
                    <a:pt x="480" y="245"/>
                  </a:cubicBezTo>
                  <a:cubicBezTo>
                    <a:pt x="480" y="114"/>
                    <a:pt x="376" y="0"/>
                    <a:pt x="245"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44"/>
            <p:cNvSpPr/>
            <p:nvPr/>
          </p:nvSpPr>
          <p:spPr>
            <a:xfrm>
              <a:off x="-3702312" y="-559475"/>
              <a:ext cx="10925" cy="10950"/>
            </a:xfrm>
            <a:custGeom>
              <a:avLst/>
              <a:gdLst/>
              <a:ahLst/>
              <a:cxnLst/>
              <a:rect l="l" t="t" r="r" b="b"/>
              <a:pathLst>
                <a:path w="437" h="438" extrusionOk="0">
                  <a:moveTo>
                    <a:pt x="218" y="1"/>
                  </a:moveTo>
                  <a:cubicBezTo>
                    <a:pt x="96" y="1"/>
                    <a:pt x="0" y="105"/>
                    <a:pt x="0" y="219"/>
                  </a:cubicBezTo>
                  <a:cubicBezTo>
                    <a:pt x="0" y="341"/>
                    <a:pt x="96" y="437"/>
                    <a:pt x="218" y="437"/>
                  </a:cubicBezTo>
                  <a:cubicBezTo>
                    <a:pt x="332" y="437"/>
                    <a:pt x="437" y="341"/>
                    <a:pt x="437" y="219"/>
                  </a:cubicBezTo>
                  <a:cubicBezTo>
                    <a:pt x="437" y="105"/>
                    <a:pt x="332" y="1"/>
                    <a:pt x="218"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44"/>
            <p:cNvSpPr/>
            <p:nvPr/>
          </p:nvSpPr>
          <p:spPr>
            <a:xfrm>
              <a:off x="-3761912" y="-587200"/>
              <a:ext cx="5475" cy="5475"/>
            </a:xfrm>
            <a:custGeom>
              <a:avLst/>
              <a:gdLst/>
              <a:ahLst/>
              <a:cxnLst/>
              <a:rect l="l" t="t" r="r" b="b"/>
              <a:pathLst>
                <a:path w="219" h="219" extrusionOk="0">
                  <a:moveTo>
                    <a:pt x="114" y="1"/>
                  </a:moveTo>
                  <a:cubicBezTo>
                    <a:pt x="53" y="1"/>
                    <a:pt x="0" y="44"/>
                    <a:pt x="0" y="105"/>
                  </a:cubicBezTo>
                  <a:cubicBezTo>
                    <a:pt x="0" y="166"/>
                    <a:pt x="44" y="219"/>
                    <a:pt x="114" y="219"/>
                  </a:cubicBezTo>
                  <a:cubicBezTo>
                    <a:pt x="166" y="219"/>
                    <a:pt x="219" y="175"/>
                    <a:pt x="219" y="105"/>
                  </a:cubicBezTo>
                  <a:cubicBezTo>
                    <a:pt x="219" y="53"/>
                    <a:pt x="175" y="1"/>
                    <a:pt x="114"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44"/>
            <p:cNvSpPr/>
            <p:nvPr/>
          </p:nvSpPr>
          <p:spPr>
            <a:xfrm>
              <a:off x="-3773712" y="-631500"/>
              <a:ext cx="8325" cy="8300"/>
            </a:xfrm>
            <a:custGeom>
              <a:avLst/>
              <a:gdLst/>
              <a:ahLst/>
              <a:cxnLst/>
              <a:rect l="l" t="t" r="r" b="b"/>
              <a:pathLst>
                <a:path w="333" h="332" extrusionOk="0">
                  <a:moveTo>
                    <a:pt x="167" y="0"/>
                  </a:moveTo>
                  <a:cubicBezTo>
                    <a:pt x="71" y="0"/>
                    <a:pt x="1" y="70"/>
                    <a:pt x="1" y="166"/>
                  </a:cubicBezTo>
                  <a:cubicBezTo>
                    <a:pt x="1" y="253"/>
                    <a:pt x="79" y="332"/>
                    <a:pt x="167" y="332"/>
                  </a:cubicBezTo>
                  <a:cubicBezTo>
                    <a:pt x="254" y="332"/>
                    <a:pt x="333" y="253"/>
                    <a:pt x="333" y="166"/>
                  </a:cubicBezTo>
                  <a:cubicBezTo>
                    <a:pt x="333" y="79"/>
                    <a:pt x="254" y="0"/>
                    <a:pt x="167"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44"/>
            <p:cNvSpPr/>
            <p:nvPr/>
          </p:nvSpPr>
          <p:spPr>
            <a:xfrm>
              <a:off x="-3742262" y="-557725"/>
              <a:ext cx="15300" cy="15300"/>
            </a:xfrm>
            <a:custGeom>
              <a:avLst/>
              <a:gdLst/>
              <a:ahLst/>
              <a:cxnLst/>
              <a:rect l="l" t="t" r="r" b="b"/>
              <a:pathLst>
                <a:path w="612" h="612" extrusionOk="0">
                  <a:moveTo>
                    <a:pt x="306" y="0"/>
                  </a:moveTo>
                  <a:cubicBezTo>
                    <a:pt x="131" y="9"/>
                    <a:pt x="0" y="140"/>
                    <a:pt x="0" y="306"/>
                  </a:cubicBezTo>
                  <a:cubicBezTo>
                    <a:pt x="0" y="472"/>
                    <a:pt x="131" y="612"/>
                    <a:pt x="306" y="612"/>
                  </a:cubicBezTo>
                  <a:cubicBezTo>
                    <a:pt x="472" y="612"/>
                    <a:pt x="611" y="481"/>
                    <a:pt x="611" y="306"/>
                  </a:cubicBezTo>
                  <a:cubicBezTo>
                    <a:pt x="611" y="140"/>
                    <a:pt x="480" y="0"/>
                    <a:pt x="306"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44"/>
            <p:cNvSpPr/>
            <p:nvPr/>
          </p:nvSpPr>
          <p:spPr>
            <a:xfrm>
              <a:off x="-3681362" y="-561000"/>
              <a:ext cx="8750" cy="8750"/>
            </a:xfrm>
            <a:custGeom>
              <a:avLst/>
              <a:gdLst/>
              <a:ahLst/>
              <a:cxnLst/>
              <a:rect l="l" t="t" r="r" b="b"/>
              <a:pathLst>
                <a:path w="350" h="350" extrusionOk="0">
                  <a:moveTo>
                    <a:pt x="175" y="0"/>
                  </a:moveTo>
                  <a:cubicBezTo>
                    <a:pt x="79" y="9"/>
                    <a:pt x="0" y="88"/>
                    <a:pt x="0" y="175"/>
                  </a:cubicBezTo>
                  <a:cubicBezTo>
                    <a:pt x="0" y="271"/>
                    <a:pt x="79" y="350"/>
                    <a:pt x="175" y="350"/>
                  </a:cubicBezTo>
                  <a:cubicBezTo>
                    <a:pt x="271" y="350"/>
                    <a:pt x="349" y="271"/>
                    <a:pt x="349" y="175"/>
                  </a:cubicBezTo>
                  <a:cubicBezTo>
                    <a:pt x="349" y="79"/>
                    <a:pt x="271" y="0"/>
                    <a:pt x="175"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44"/>
            <p:cNvSpPr/>
            <p:nvPr/>
          </p:nvSpPr>
          <p:spPr>
            <a:xfrm>
              <a:off x="-3686387" y="-522575"/>
              <a:ext cx="10925" cy="10925"/>
            </a:xfrm>
            <a:custGeom>
              <a:avLst/>
              <a:gdLst/>
              <a:ahLst/>
              <a:cxnLst/>
              <a:rect l="l" t="t" r="r" b="b"/>
              <a:pathLst>
                <a:path w="437" h="437" extrusionOk="0">
                  <a:moveTo>
                    <a:pt x="219" y="0"/>
                  </a:moveTo>
                  <a:cubicBezTo>
                    <a:pt x="105" y="0"/>
                    <a:pt x="0" y="96"/>
                    <a:pt x="0" y="218"/>
                  </a:cubicBezTo>
                  <a:cubicBezTo>
                    <a:pt x="0" y="341"/>
                    <a:pt x="105" y="437"/>
                    <a:pt x="219" y="437"/>
                  </a:cubicBezTo>
                  <a:cubicBezTo>
                    <a:pt x="341" y="437"/>
                    <a:pt x="437" y="341"/>
                    <a:pt x="437" y="218"/>
                  </a:cubicBezTo>
                  <a:cubicBezTo>
                    <a:pt x="437" y="96"/>
                    <a:pt x="341" y="0"/>
                    <a:pt x="219"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44"/>
            <p:cNvSpPr/>
            <p:nvPr/>
          </p:nvSpPr>
          <p:spPr>
            <a:xfrm>
              <a:off x="-3756887" y="-654425"/>
              <a:ext cx="13550" cy="13775"/>
            </a:xfrm>
            <a:custGeom>
              <a:avLst/>
              <a:gdLst/>
              <a:ahLst/>
              <a:cxnLst/>
              <a:rect l="l" t="t" r="r" b="b"/>
              <a:pathLst>
                <a:path w="542" h="551" extrusionOk="0">
                  <a:moveTo>
                    <a:pt x="271" y="0"/>
                  </a:moveTo>
                  <a:cubicBezTo>
                    <a:pt x="114" y="0"/>
                    <a:pt x="0" y="131"/>
                    <a:pt x="0" y="280"/>
                  </a:cubicBezTo>
                  <a:cubicBezTo>
                    <a:pt x="0" y="428"/>
                    <a:pt x="114" y="550"/>
                    <a:pt x="271" y="550"/>
                  </a:cubicBezTo>
                  <a:cubicBezTo>
                    <a:pt x="419" y="550"/>
                    <a:pt x="541" y="428"/>
                    <a:pt x="541" y="280"/>
                  </a:cubicBezTo>
                  <a:cubicBezTo>
                    <a:pt x="541" y="123"/>
                    <a:pt x="419" y="0"/>
                    <a:pt x="271"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44"/>
            <p:cNvSpPr/>
            <p:nvPr/>
          </p:nvSpPr>
          <p:spPr>
            <a:xfrm>
              <a:off x="-3767162" y="-667100"/>
              <a:ext cx="6575" cy="6575"/>
            </a:xfrm>
            <a:custGeom>
              <a:avLst/>
              <a:gdLst/>
              <a:ahLst/>
              <a:cxnLst/>
              <a:rect l="l" t="t" r="r" b="b"/>
              <a:pathLst>
                <a:path w="263" h="263" extrusionOk="0">
                  <a:moveTo>
                    <a:pt x="132" y="1"/>
                  </a:moveTo>
                  <a:cubicBezTo>
                    <a:pt x="62" y="1"/>
                    <a:pt x="1" y="62"/>
                    <a:pt x="1" y="132"/>
                  </a:cubicBezTo>
                  <a:cubicBezTo>
                    <a:pt x="1" y="202"/>
                    <a:pt x="62" y="263"/>
                    <a:pt x="132" y="263"/>
                  </a:cubicBezTo>
                  <a:cubicBezTo>
                    <a:pt x="210" y="263"/>
                    <a:pt x="263" y="202"/>
                    <a:pt x="263" y="132"/>
                  </a:cubicBezTo>
                  <a:cubicBezTo>
                    <a:pt x="263" y="53"/>
                    <a:pt x="210" y="1"/>
                    <a:pt x="132"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44"/>
            <p:cNvSpPr/>
            <p:nvPr/>
          </p:nvSpPr>
          <p:spPr>
            <a:xfrm>
              <a:off x="-3692287" y="-619725"/>
              <a:ext cx="7675" cy="7675"/>
            </a:xfrm>
            <a:custGeom>
              <a:avLst/>
              <a:gdLst/>
              <a:ahLst/>
              <a:cxnLst/>
              <a:rect l="l" t="t" r="r" b="b"/>
              <a:pathLst>
                <a:path w="307" h="307" extrusionOk="0">
                  <a:moveTo>
                    <a:pt x="158" y="1"/>
                  </a:moveTo>
                  <a:cubicBezTo>
                    <a:pt x="79" y="1"/>
                    <a:pt x="1" y="70"/>
                    <a:pt x="1" y="158"/>
                  </a:cubicBezTo>
                  <a:cubicBezTo>
                    <a:pt x="1" y="245"/>
                    <a:pt x="62" y="306"/>
                    <a:pt x="158" y="306"/>
                  </a:cubicBezTo>
                  <a:cubicBezTo>
                    <a:pt x="245" y="306"/>
                    <a:pt x="306" y="245"/>
                    <a:pt x="306" y="158"/>
                  </a:cubicBezTo>
                  <a:cubicBezTo>
                    <a:pt x="306" y="70"/>
                    <a:pt x="245" y="1"/>
                    <a:pt x="158"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44"/>
            <p:cNvSpPr/>
            <p:nvPr/>
          </p:nvSpPr>
          <p:spPr>
            <a:xfrm>
              <a:off x="-3668062" y="-550750"/>
              <a:ext cx="10500" cy="10500"/>
            </a:xfrm>
            <a:custGeom>
              <a:avLst/>
              <a:gdLst/>
              <a:ahLst/>
              <a:cxnLst/>
              <a:rect l="l" t="t" r="r" b="b"/>
              <a:pathLst>
                <a:path w="420" h="420" extrusionOk="0">
                  <a:moveTo>
                    <a:pt x="210" y="1"/>
                  </a:moveTo>
                  <a:cubicBezTo>
                    <a:pt x="88" y="1"/>
                    <a:pt x="1" y="106"/>
                    <a:pt x="1" y="210"/>
                  </a:cubicBezTo>
                  <a:cubicBezTo>
                    <a:pt x="1" y="324"/>
                    <a:pt x="88" y="420"/>
                    <a:pt x="210" y="420"/>
                  </a:cubicBezTo>
                  <a:cubicBezTo>
                    <a:pt x="333" y="420"/>
                    <a:pt x="420" y="333"/>
                    <a:pt x="420" y="210"/>
                  </a:cubicBezTo>
                  <a:cubicBezTo>
                    <a:pt x="420" y="106"/>
                    <a:pt x="333" y="1"/>
                    <a:pt x="210"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44"/>
            <p:cNvSpPr/>
            <p:nvPr/>
          </p:nvSpPr>
          <p:spPr>
            <a:xfrm>
              <a:off x="-3668487" y="-587200"/>
              <a:ext cx="7000" cy="7000"/>
            </a:xfrm>
            <a:custGeom>
              <a:avLst/>
              <a:gdLst/>
              <a:ahLst/>
              <a:cxnLst/>
              <a:rect l="l" t="t" r="r" b="b"/>
              <a:pathLst>
                <a:path w="280" h="280" extrusionOk="0">
                  <a:moveTo>
                    <a:pt x="140" y="1"/>
                  </a:moveTo>
                  <a:cubicBezTo>
                    <a:pt x="62" y="1"/>
                    <a:pt x="0" y="62"/>
                    <a:pt x="0" y="140"/>
                  </a:cubicBezTo>
                  <a:cubicBezTo>
                    <a:pt x="0" y="219"/>
                    <a:pt x="62" y="280"/>
                    <a:pt x="140" y="280"/>
                  </a:cubicBezTo>
                  <a:cubicBezTo>
                    <a:pt x="219" y="280"/>
                    <a:pt x="280" y="219"/>
                    <a:pt x="280" y="140"/>
                  </a:cubicBezTo>
                  <a:cubicBezTo>
                    <a:pt x="280" y="62"/>
                    <a:pt x="219" y="1"/>
                    <a:pt x="140"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44"/>
            <p:cNvSpPr/>
            <p:nvPr/>
          </p:nvSpPr>
          <p:spPr>
            <a:xfrm>
              <a:off x="-3716512" y="-535250"/>
              <a:ext cx="8750" cy="8975"/>
            </a:xfrm>
            <a:custGeom>
              <a:avLst/>
              <a:gdLst/>
              <a:ahLst/>
              <a:cxnLst/>
              <a:rect l="l" t="t" r="r" b="b"/>
              <a:pathLst>
                <a:path w="350" h="359" extrusionOk="0">
                  <a:moveTo>
                    <a:pt x="175" y="1"/>
                  </a:moveTo>
                  <a:cubicBezTo>
                    <a:pt x="79" y="1"/>
                    <a:pt x="0" y="79"/>
                    <a:pt x="0" y="184"/>
                  </a:cubicBezTo>
                  <a:cubicBezTo>
                    <a:pt x="0" y="280"/>
                    <a:pt x="79" y="359"/>
                    <a:pt x="175" y="359"/>
                  </a:cubicBezTo>
                  <a:cubicBezTo>
                    <a:pt x="271" y="359"/>
                    <a:pt x="350" y="280"/>
                    <a:pt x="350" y="184"/>
                  </a:cubicBezTo>
                  <a:cubicBezTo>
                    <a:pt x="350" y="79"/>
                    <a:pt x="271" y="1"/>
                    <a:pt x="175"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44"/>
            <p:cNvSpPr/>
            <p:nvPr/>
          </p:nvSpPr>
          <p:spPr>
            <a:xfrm>
              <a:off x="-3682887" y="-499875"/>
              <a:ext cx="3725" cy="3725"/>
            </a:xfrm>
            <a:custGeom>
              <a:avLst/>
              <a:gdLst/>
              <a:ahLst/>
              <a:cxnLst/>
              <a:rect l="l" t="t" r="r" b="b"/>
              <a:pathLst>
                <a:path w="149" h="149" extrusionOk="0">
                  <a:moveTo>
                    <a:pt x="70" y="0"/>
                  </a:moveTo>
                  <a:cubicBezTo>
                    <a:pt x="26" y="0"/>
                    <a:pt x="0" y="35"/>
                    <a:pt x="0" y="79"/>
                  </a:cubicBezTo>
                  <a:cubicBezTo>
                    <a:pt x="0" y="122"/>
                    <a:pt x="26" y="149"/>
                    <a:pt x="70" y="149"/>
                  </a:cubicBezTo>
                  <a:cubicBezTo>
                    <a:pt x="114" y="149"/>
                    <a:pt x="149" y="122"/>
                    <a:pt x="149" y="79"/>
                  </a:cubicBezTo>
                  <a:cubicBezTo>
                    <a:pt x="149" y="35"/>
                    <a:pt x="114" y="0"/>
                    <a:pt x="70"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44"/>
            <p:cNvSpPr/>
            <p:nvPr/>
          </p:nvSpPr>
          <p:spPr>
            <a:xfrm>
              <a:off x="-3695787" y="-534600"/>
              <a:ext cx="9200" cy="9425"/>
            </a:xfrm>
            <a:custGeom>
              <a:avLst/>
              <a:gdLst/>
              <a:ahLst/>
              <a:cxnLst/>
              <a:rect l="l" t="t" r="r" b="b"/>
              <a:pathLst>
                <a:path w="368" h="377" extrusionOk="0">
                  <a:moveTo>
                    <a:pt x="184" y="1"/>
                  </a:moveTo>
                  <a:cubicBezTo>
                    <a:pt x="80" y="10"/>
                    <a:pt x="1" y="88"/>
                    <a:pt x="1" y="184"/>
                  </a:cubicBezTo>
                  <a:cubicBezTo>
                    <a:pt x="1" y="289"/>
                    <a:pt x="88" y="376"/>
                    <a:pt x="184" y="376"/>
                  </a:cubicBezTo>
                  <a:cubicBezTo>
                    <a:pt x="280" y="376"/>
                    <a:pt x="368" y="289"/>
                    <a:pt x="368" y="184"/>
                  </a:cubicBezTo>
                  <a:cubicBezTo>
                    <a:pt x="368" y="88"/>
                    <a:pt x="280" y="1"/>
                    <a:pt x="184"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44"/>
            <p:cNvSpPr/>
            <p:nvPr/>
          </p:nvSpPr>
          <p:spPr>
            <a:xfrm>
              <a:off x="-3737687" y="-579350"/>
              <a:ext cx="8750" cy="8775"/>
            </a:xfrm>
            <a:custGeom>
              <a:avLst/>
              <a:gdLst/>
              <a:ahLst/>
              <a:cxnLst/>
              <a:rect l="l" t="t" r="r" b="b"/>
              <a:pathLst>
                <a:path w="350" h="351" extrusionOk="0">
                  <a:moveTo>
                    <a:pt x="175" y="1"/>
                  </a:moveTo>
                  <a:cubicBezTo>
                    <a:pt x="79" y="1"/>
                    <a:pt x="0" y="80"/>
                    <a:pt x="0" y="176"/>
                  </a:cubicBezTo>
                  <a:cubicBezTo>
                    <a:pt x="0" y="272"/>
                    <a:pt x="79" y="350"/>
                    <a:pt x="175" y="350"/>
                  </a:cubicBezTo>
                  <a:cubicBezTo>
                    <a:pt x="280" y="350"/>
                    <a:pt x="350" y="272"/>
                    <a:pt x="350" y="176"/>
                  </a:cubicBezTo>
                  <a:cubicBezTo>
                    <a:pt x="350" y="80"/>
                    <a:pt x="280" y="1"/>
                    <a:pt x="175"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44"/>
            <p:cNvSpPr/>
            <p:nvPr/>
          </p:nvSpPr>
          <p:spPr>
            <a:xfrm>
              <a:off x="-3718687" y="-570600"/>
              <a:ext cx="10275" cy="10500"/>
            </a:xfrm>
            <a:custGeom>
              <a:avLst/>
              <a:gdLst/>
              <a:ahLst/>
              <a:cxnLst/>
              <a:rect l="l" t="t" r="r" b="b"/>
              <a:pathLst>
                <a:path w="411" h="420" extrusionOk="0">
                  <a:moveTo>
                    <a:pt x="210" y="0"/>
                  </a:moveTo>
                  <a:cubicBezTo>
                    <a:pt x="87" y="0"/>
                    <a:pt x="0" y="96"/>
                    <a:pt x="0" y="210"/>
                  </a:cubicBezTo>
                  <a:cubicBezTo>
                    <a:pt x="0" y="323"/>
                    <a:pt x="87" y="419"/>
                    <a:pt x="210" y="419"/>
                  </a:cubicBezTo>
                  <a:cubicBezTo>
                    <a:pt x="323" y="419"/>
                    <a:pt x="411" y="323"/>
                    <a:pt x="411" y="210"/>
                  </a:cubicBezTo>
                  <a:cubicBezTo>
                    <a:pt x="411" y="96"/>
                    <a:pt x="323" y="0"/>
                    <a:pt x="210"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44"/>
            <p:cNvSpPr/>
            <p:nvPr/>
          </p:nvSpPr>
          <p:spPr>
            <a:xfrm>
              <a:off x="-3734862" y="-528475"/>
              <a:ext cx="5925" cy="5925"/>
            </a:xfrm>
            <a:custGeom>
              <a:avLst/>
              <a:gdLst/>
              <a:ahLst/>
              <a:cxnLst/>
              <a:rect l="l" t="t" r="r" b="b"/>
              <a:pathLst>
                <a:path w="237" h="237" extrusionOk="0">
                  <a:moveTo>
                    <a:pt x="123" y="0"/>
                  </a:moveTo>
                  <a:cubicBezTo>
                    <a:pt x="53" y="0"/>
                    <a:pt x="1" y="53"/>
                    <a:pt x="1" y="114"/>
                  </a:cubicBezTo>
                  <a:cubicBezTo>
                    <a:pt x="1" y="184"/>
                    <a:pt x="53" y="236"/>
                    <a:pt x="123" y="236"/>
                  </a:cubicBezTo>
                  <a:cubicBezTo>
                    <a:pt x="184" y="236"/>
                    <a:pt x="237" y="184"/>
                    <a:pt x="237" y="114"/>
                  </a:cubicBezTo>
                  <a:cubicBezTo>
                    <a:pt x="237" y="53"/>
                    <a:pt x="184" y="0"/>
                    <a:pt x="123"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44"/>
            <p:cNvSpPr/>
            <p:nvPr/>
          </p:nvSpPr>
          <p:spPr>
            <a:xfrm>
              <a:off x="-3711712" y="-517575"/>
              <a:ext cx="6575" cy="6575"/>
            </a:xfrm>
            <a:custGeom>
              <a:avLst/>
              <a:gdLst/>
              <a:ahLst/>
              <a:cxnLst/>
              <a:rect l="l" t="t" r="r" b="b"/>
              <a:pathLst>
                <a:path w="263" h="263" extrusionOk="0">
                  <a:moveTo>
                    <a:pt x="132" y="1"/>
                  </a:moveTo>
                  <a:cubicBezTo>
                    <a:pt x="70" y="1"/>
                    <a:pt x="1" y="53"/>
                    <a:pt x="1" y="132"/>
                  </a:cubicBezTo>
                  <a:cubicBezTo>
                    <a:pt x="1" y="202"/>
                    <a:pt x="62" y="263"/>
                    <a:pt x="132" y="263"/>
                  </a:cubicBezTo>
                  <a:cubicBezTo>
                    <a:pt x="210" y="263"/>
                    <a:pt x="262" y="202"/>
                    <a:pt x="262" y="132"/>
                  </a:cubicBezTo>
                  <a:cubicBezTo>
                    <a:pt x="262" y="53"/>
                    <a:pt x="210" y="1"/>
                    <a:pt x="132"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44"/>
            <p:cNvSpPr/>
            <p:nvPr/>
          </p:nvSpPr>
          <p:spPr>
            <a:xfrm>
              <a:off x="-3253512" y="-514075"/>
              <a:ext cx="592675" cy="325725"/>
            </a:xfrm>
            <a:custGeom>
              <a:avLst/>
              <a:gdLst/>
              <a:ahLst/>
              <a:cxnLst/>
              <a:rect l="l" t="t" r="r" b="b"/>
              <a:pathLst>
                <a:path w="23707" h="13029" extrusionOk="0">
                  <a:moveTo>
                    <a:pt x="11858" y="1"/>
                  </a:moveTo>
                  <a:cubicBezTo>
                    <a:pt x="5309" y="1"/>
                    <a:pt x="0" y="2917"/>
                    <a:pt x="0" y="6514"/>
                  </a:cubicBezTo>
                  <a:cubicBezTo>
                    <a:pt x="0" y="10112"/>
                    <a:pt x="5309" y="13028"/>
                    <a:pt x="11858" y="13028"/>
                  </a:cubicBezTo>
                  <a:cubicBezTo>
                    <a:pt x="18397" y="13028"/>
                    <a:pt x="23706" y="10112"/>
                    <a:pt x="23706" y="6514"/>
                  </a:cubicBezTo>
                  <a:cubicBezTo>
                    <a:pt x="23706" y="2917"/>
                    <a:pt x="18397" y="1"/>
                    <a:pt x="11858" y="1"/>
                  </a:cubicBezTo>
                  <a:close/>
                </a:path>
              </a:pathLst>
            </a:custGeom>
            <a:solidFill>
              <a:srgbClr val="9638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44"/>
            <p:cNvSpPr/>
            <p:nvPr/>
          </p:nvSpPr>
          <p:spPr>
            <a:xfrm>
              <a:off x="-3321412" y="-848700"/>
              <a:ext cx="728450" cy="642875"/>
            </a:xfrm>
            <a:custGeom>
              <a:avLst/>
              <a:gdLst/>
              <a:ahLst/>
              <a:cxnLst/>
              <a:rect l="l" t="t" r="r" b="b"/>
              <a:pathLst>
                <a:path w="29138" h="25715" extrusionOk="0">
                  <a:moveTo>
                    <a:pt x="14574" y="0"/>
                  </a:moveTo>
                  <a:cubicBezTo>
                    <a:pt x="6523" y="0"/>
                    <a:pt x="1" y="5763"/>
                    <a:pt x="1" y="12862"/>
                  </a:cubicBezTo>
                  <a:cubicBezTo>
                    <a:pt x="1" y="19961"/>
                    <a:pt x="6523" y="25715"/>
                    <a:pt x="14574" y="25715"/>
                  </a:cubicBezTo>
                  <a:cubicBezTo>
                    <a:pt x="22615" y="25715"/>
                    <a:pt x="29138" y="19961"/>
                    <a:pt x="29138" y="12862"/>
                  </a:cubicBezTo>
                  <a:cubicBezTo>
                    <a:pt x="29138" y="5763"/>
                    <a:pt x="22615" y="0"/>
                    <a:pt x="14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44"/>
            <p:cNvSpPr/>
            <p:nvPr/>
          </p:nvSpPr>
          <p:spPr>
            <a:xfrm>
              <a:off x="-3119487" y="-848700"/>
              <a:ext cx="526325" cy="642875"/>
            </a:xfrm>
            <a:custGeom>
              <a:avLst/>
              <a:gdLst/>
              <a:ahLst/>
              <a:cxnLst/>
              <a:rect l="l" t="t" r="r" b="b"/>
              <a:pathLst>
                <a:path w="21053" h="25715" extrusionOk="0">
                  <a:moveTo>
                    <a:pt x="6479" y="0"/>
                  </a:moveTo>
                  <a:cubicBezTo>
                    <a:pt x="5693" y="0"/>
                    <a:pt x="4934" y="61"/>
                    <a:pt x="4191" y="166"/>
                  </a:cubicBezTo>
                  <a:cubicBezTo>
                    <a:pt x="2166" y="3694"/>
                    <a:pt x="1004" y="8548"/>
                    <a:pt x="542" y="13403"/>
                  </a:cubicBezTo>
                  <a:cubicBezTo>
                    <a:pt x="192" y="16966"/>
                    <a:pt x="0" y="20729"/>
                    <a:pt x="96" y="24422"/>
                  </a:cubicBezTo>
                  <a:cubicBezTo>
                    <a:pt x="2026" y="25252"/>
                    <a:pt x="4191" y="25715"/>
                    <a:pt x="6479" y="25715"/>
                  </a:cubicBezTo>
                  <a:cubicBezTo>
                    <a:pt x="14538" y="25715"/>
                    <a:pt x="21052" y="19952"/>
                    <a:pt x="21052" y="12862"/>
                  </a:cubicBezTo>
                  <a:cubicBezTo>
                    <a:pt x="21052" y="5754"/>
                    <a:pt x="14521" y="0"/>
                    <a:pt x="6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44"/>
            <p:cNvSpPr/>
            <p:nvPr/>
          </p:nvSpPr>
          <p:spPr>
            <a:xfrm>
              <a:off x="-2921512" y="-846975"/>
              <a:ext cx="328350" cy="567800"/>
            </a:xfrm>
            <a:custGeom>
              <a:avLst/>
              <a:gdLst/>
              <a:ahLst/>
              <a:cxnLst/>
              <a:rect l="l" t="t" r="r" b="b"/>
              <a:pathLst>
                <a:path w="13134" h="22712" extrusionOk="0">
                  <a:moveTo>
                    <a:pt x="1" y="1"/>
                  </a:moveTo>
                  <a:lnTo>
                    <a:pt x="1" y="1"/>
                  </a:lnTo>
                  <a:cubicBezTo>
                    <a:pt x="4698" y="4856"/>
                    <a:pt x="8191" y="13317"/>
                    <a:pt x="7868" y="21970"/>
                  </a:cubicBezTo>
                  <a:cubicBezTo>
                    <a:pt x="7859" y="22223"/>
                    <a:pt x="7850" y="22467"/>
                    <a:pt x="7842" y="22712"/>
                  </a:cubicBezTo>
                  <a:cubicBezTo>
                    <a:pt x="11072" y="20346"/>
                    <a:pt x="13133" y="16774"/>
                    <a:pt x="13133" y="12793"/>
                  </a:cubicBezTo>
                  <a:cubicBezTo>
                    <a:pt x="13133" y="6113"/>
                    <a:pt x="7370" y="630"/>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44"/>
            <p:cNvSpPr/>
            <p:nvPr/>
          </p:nvSpPr>
          <p:spPr>
            <a:xfrm>
              <a:off x="-3321187" y="-619950"/>
              <a:ext cx="728225" cy="297125"/>
            </a:xfrm>
            <a:custGeom>
              <a:avLst/>
              <a:gdLst/>
              <a:ahLst/>
              <a:cxnLst/>
              <a:rect l="l" t="t" r="r" b="b"/>
              <a:pathLst>
                <a:path w="29129" h="11885" extrusionOk="0">
                  <a:moveTo>
                    <a:pt x="611" y="1"/>
                  </a:moveTo>
                  <a:cubicBezTo>
                    <a:pt x="210" y="1171"/>
                    <a:pt x="0" y="2411"/>
                    <a:pt x="0" y="3703"/>
                  </a:cubicBezTo>
                  <a:cubicBezTo>
                    <a:pt x="0" y="5109"/>
                    <a:pt x="262" y="6462"/>
                    <a:pt x="734" y="7728"/>
                  </a:cubicBezTo>
                  <a:cubicBezTo>
                    <a:pt x="4121" y="10985"/>
                    <a:pt x="9055" y="11885"/>
                    <a:pt x="13807" y="11885"/>
                  </a:cubicBezTo>
                  <a:cubicBezTo>
                    <a:pt x="15450" y="11885"/>
                    <a:pt x="17071" y="11777"/>
                    <a:pt x="18598" y="11623"/>
                  </a:cubicBezTo>
                  <a:cubicBezTo>
                    <a:pt x="21951" y="11387"/>
                    <a:pt x="25226" y="10252"/>
                    <a:pt x="28107" y="8436"/>
                  </a:cubicBezTo>
                  <a:cubicBezTo>
                    <a:pt x="28762" y="6977"/>
                    <a:pt x="29129" y="5371"/>
                    <a:pt x="29129" y="3703"/>
                  </a:cubicBezTo>
                  <a:cubicBezTo>
                    <a:pt x="29120" y="2664"/>
                    <a:pt x="28980" y="1651"/>
                    <a:pt x="28718" y="673"/>
                  </a:cubicBezTo>
                  <a:cubicBezTo>
                    <a:pt x="24420" y="3252"/>
                    <a:pt x="19296" y="4502"/>
                    <a:pt x="14113" y="4502"/>
                  </a:cubicBezTo>
                  <a:cubicBezTo>
                    <a:pt x="12242" y="4502"/>
                    <a:pt x="10364" y="4339"/>
                    <a:pt x="8514" y="4017"/>
                  </a:cubicBezTo>
                  <a:cubicBezTo>
                    <a:pt x="5449" y="3467"/>
                    <a:pt x="2821" y="2062"/>
                    <a:pt x="6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44"/>
            <p:cNvSpPr/>
            <p:nvPr/>
          </p:nvSpPr>
          <p:spPr>
            <a:xfrm>
              <a:off x="-3321412" y="-976400"/>
              <a:ext cx="728450" cy="400575"/>
            </a:xfrm>
            <a:custGeom>
              <a:avLst/>
              <a:gdLst/>
              <a:ahLst/>
              <a:cxnLst/>
              <a:rect l="l" t="t" r="r" b="b"/>
              <a:pathLst>
                <a:path w="29138" h="16023" extrusionOk="0">
                  <a:moveTo>
                    <a:pt x="14574" y="0"/>
                  </a:moveTo>
                  <a:cubicBezTo>
                    <a:pt x="6523" y="0"/>
                    <a:pt x="1" y="3589"/>
                    <a:pt x="1" y="8016"/>
                  </a:cubicBezTo>
                  <a:cubicBezTo>
                    <a:pt x="1" y="12434"/>
                    <a:pt x="6523" y="16023"/>
                    <a:pt x="14574" y="16023"/>
                  </a:cubicBezTo>
                  <a:cubicBezTo>
                    <a:pt x="22615" y="16023"/>
                    <a:pt x="29138" y="12434"/>
                    <a:pt x="29138" y="8016"/>
                  </a:cubicBezTo>
                  <a:cubicBezTo>
                    <a:pt x="29138" y="3589"/>
                    <a:pt x="22615" y="0"/>
                    <a:pt x="145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44"/>
            <p:cNvSpPr/>
            <p:nvPr/>
          </p:nvSpPr>
          <p:spPr>
            <a:xfrm>
              <a:off x="-3295862" y="-976400"/>
              <a:ext cx="677375" cy="372850"/>
            </a:xfrm>
            <a:custGeom>
              <a:avLst/>
              <a:gdLst/>
              <a:ahLst/>
              <a:cxnLst/>
              <a:rect l="l" t="t" r="r" b="b"/>
              <a:pathLst>
                <a:path w="27095" h="14914" extrusionOk="0">
                  <a:moveTo>
                    <a:pt x="13552" y="0"/>
                  </a:moveTo>
                  <a:cubicBezTo>
                    <a:pt x="6069" y="0"/>
                    <a:pt x="0" y="3336"/>
                    <a:pt x="0" y="7457"/>
                  </a:cubicBezTo>
                  <a:cubicBezTo>
                    <a:pt x="0" y="11578"/>
                    <a:pt x="6069" y="14914"/>
                    <a:pt x="13552" y="14914"/>
                  </a:cubicBezTo>
                  <a:cubicBezTo>
                    <a:pt x="21026" y="14914"/>
                    <a:pt x="27094" y="11578"/>
                    <a:pt x="27094" y="7457"/>
                  </a:cubicBezTo>
                  <a:cubicBezTo>
                    <a:pt x="27094" y="3336"/>
                    <a:pt x="21026" y="0"/>
                    <a:pt x="135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44"/>
            <p:cNvSpPr/>
            <p:nvPr/>
          </p:nvSpPr>
          <p:spPr>
            <a:xfrm>
              <a:off x="-3277312" y="-955675"/>
              <a:ext cx="640250" cy="352125"/>
            </a:xfrm>
            <a:custGeom>
              <a:avLst/>
              <a:gdLst/>
              <a:ahLst/>
              <a:cxnLst/>
              <a:rect l="l" t="t" r="r" b="b"/>
              <a:pathLst>
                <a:path w="25610" h="14085" extrusionOk="0">
                  <a:moveTo>
                    <a:pt x="12810" y="1"/>
                  </a:moveTo>
                  <a:cubicBezTo>
                    <a:pt x="5737" y="1"/>
                    <a:pt x="0" y="3153"/>
                    <a:pt x="0" y="7047"/>
                  </a:cubicBezTo>
                  <a:cubicBezTo>
                    <a:pt x="0" y="10933"/>
                    <a:pt x="5737" y="14085"/>
                    <a:pt x="12810" y="14085"/>
                  </a:cubicBezTo>
                  <a:cubicBezTo>
                    <a:pt x="19873" y="14085"/>
                    <a:pt x="25610" y="10933"/>
                    <a:pt x="25610" y="7047"/>
                  </a:cubicBezTo>
                  <a:cubicBezTo>
                    <a:pt x="25610" y="3153"/>
                    <a:pt x="19873" y="1"/>
                    <a:pt x="128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44"/>
            <p:cNvSpPr/>
            <p:nvPr/>
          </p:nvSpPr>
          <p:spPr>
            <a:xfrm>
              <a:off x="-3247412" y="-922925"/>
              <a:ext cx="580675" cy="319375"/>
            </a:xfrm>
            <a:custGeom>
              <a:avLst/>
              <a:gdLst/>
              <a:ahLst/>
              <a:cxnLst/>
              <a:rect l="l" t="t" r="r" b="b"/>
              <a:pathLst>
                <a:path w="23227" h="12775" extrusionOk="0">
                  <a:moveTo>
                    <a:pt x="11614" y="0"/>
                  </a:moveTo>
                  <a:cubicBezTo>
                    <a:pt x="5196" y="0"/>
                    <a:pt x="1" y="2864"/>
                    <a:pt x="1" y="6392"/>
                  </a:cubicBezTo>
                  <a:cubicBezTo>
                    <a:pt x="1" y="9911"/>
                    <a:pt x="5196" y="12775"/>
                    <a:pt x="11614" y="12775"/>
                  </a:cubicBezTo>
                  <a:cubicBezTo>
                    <a:pt x="18022" y="12775"/>
                    <a:pt x="23226" y="9911"/>
                    <a:pt x="23226" y="6392"/>
                  </a:cubicBezTo>
                  <a:cubicBezTo>
                    <a:pt x="23226" y="2864"/>
                    <a:pt x="18022" y="0"/>
                    <a:pt x="116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44"/>
            <p:cNvSpPr/>
            <p:nvPr/>
          </p:nvSpPr>
          <p:spPr>
            <a:xfrm>
              <a:off x="-3233437" y="-988850"/>
              <a:ext cx="540950" cy="363925"/>
            </a:xfrm>
            <a:custGeom>
              <a:avLst/>
              <a:gdLst/>
              <a:ahLst/>
              <a:cxnLst/>
              <a:rect l="l" t="t" r="r" b="b"/>
              <a:pathLst>
                <a:path w="21638" h="14557" extrusionOk="0">
                  <a:moveTo>
                    <a:pt x="10766" y="0"/>
                  </a:moveTo>
                  <a:cubicBezTo>
                    <a:pt x="4785" y="0"/>
                    <a:pt x="0" y="4183"/>
                    <a:pt x="0" y="7868"/>
                  </a:cubicBezTo>
                  <a:cubicBezTo>
                    <a:pt x="0" y="11561"/>
                    <a:pt x="4846" y="14556"/>
                    <a:pt x="10819" y="14556"/>
                  </a:cubicBezTo>
                  <a:cubicBezTo>
                    <a:pt x="16791" y="14556"/>
                    <a:pt x="21637" y="11570"/>
                    <a:pt x="21637" y="7868"/>
                  </a:cubicBezTo>
                  <a:cubicBezTo>
                    <a:pt x="21637" y="4183"/>
                    <a:pt x="16739" y="0"/>
                    <a:pt x="10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44"/>
            <p:cNvSpPr/>
            <p:nvPr/>
          </p:nvSpPr>
          <p:spPr>
            <a:xfrm>
              <a:off x="-2921512" y="-985800"/>
              <a:ext cx="229025" cy="270700"/>
            </a:xfrm>
            <a:custGeom>
              <a:avLst/>
              <a:gdLst/>
              <a:ahLst/>
              <a:cxnLst/>
              <a:rect l="l" t="t" r="r" b="b"/>
              <a:pathLst>
                <a:path w="9161" h="10828" extrusionOk="0">
                  <a:moveTo>
                    <a:pt x="1" y="1"/>
                  </a:moveTo>
                  <a:lnTo>
                    <a:pt x="1" y="1"/>
                  </a:lnTo>
                  <a:cubicBezTo>
                    <a:pt x="2559" y="1293"/>
                    <a:pt x="5510" y="2149"/>
                    <a:pt x="4620" y="4986"/>
                  </a:cubicBezTo>
                  <a:cubicBezTo>
                    <a:pt x="4393" y="5877"/>
                    <a:pt x="2603" y="6776"/>
                    <a:pt x="3275" y="7903"/>
                  </a:cubicBezTo>
                  <a:cubicBezTo>
                    <a:pt x="4270" y="9562"/>
                    <a:pt x="6506" y="9867"/>
                    <a:pt x="7964" y="10828"/>
                  </a:cubicBezTo>
                  <a:cubicBezTo>
                    <a:pt x="8724" y="9911"/>
                    <a:pt x="9160" y="8863"/>
                    <a:pt x="9160" y="7754"/>
                  </a:cubicBezTo>
                  <a:cubicBezTo>
                    <a:pt x="9160" y="4419"/>
                    <a:pt x="5161" y="682"/>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44"/>
            <p:cNvSpPr/>
            <p:nvPr/>
          </p:nvSpPr>
          <p:spPr>
            <a:xfrm>
              <a:off x="-3064912" y="-950875"/>
              <a:ext cx="7650" cy="7675"/>
            </a:xfrm>
            <a:custGeom>
              <a:avLst/>
              <a:gdLst/>
              <a:ahLst/>
              <a:cxnLst/>
              <a:rect l="l" t="t" r="r" b="b"/>
              <a:pathLst>
                <a:path w="306" h="307" extrusionOk="0">
                  <a:moveTo>
                    <a:pt x="149" y="1"/>
                  </a:moveTo>
                  <a:cubicBezTo>
                    <a:pt x="61" y="1"/>
                    <a:pt x="0" y="62"/>
                    <a:pt x="0" y="149"/>
                  </a:cubicBezTo>
                  <a:cubicBezTo>
                    <a:pt x="0" y="236"/>
                    <a:pt x="61" y="306"/>
                    <a:pt x="149" y="306"/>
                  </a:cubicBezTo>
                  <a:cubicBezTo>
                    <a:pt x="236" y="306"/>
                    <a:pt x="306" y="236"/>
                    <a:pt x="306" y="149"/>
                  </a:cubicBezTo>
                  <a:cubicBezTo>
                    <a:pt x="306" y="62"/>
                    <a:pt x="227" y="1"/>
                    <a:pt x="149" y="1"/>
                  </a:cubicBezTo>
                  <a:close/>
                </a:path>
              </a:pathLst>
            </a:custGeom>
            <a:solidFill>
              <a:srgbClr val="97DD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74" name="Google Shape;3274;p44"/>
            <p:cNvGrpSpPr/>
            <p:nvPr/>
          </p:nvGrpSpPr>
          <p:grpSpPr>
            <a:xfrm>
              <a:off x="-3198737" y="-983400"/>
              <a:ext cx="321775" cy="295150"/>
              <a:chOff x="-3214675" y="2730250"/>
              <a:chExt cx="321775" cy="295150"/>
            </a:xfrm>
          </p:grpSpPr>
          <p:sp>
            <p:nvSpPr>
              <p:cNvPr id="3275" name="Google Shape;3275;p44"/>
              <p:cNvSpPr/>
              <p:nvPr/>
            </p:nvSpPr>
            <p:spPr>
              <a:xfrm>
                <a:off x="-3136300" y="2821650"/>
                <a:ext cx="8100" cy="8175"/>
              </a:xfrm>
              <a:custGeom>
                <a:avLst/>
                <a:gdLst/>
                <a:ahLst/>
                <a:cxnLst/>
                <a:rect l="l" t="t" r="r" b="b"/>
                <a:pathLst>
                  <a:path w="324" h="327" extrusionOk="0">
                    <a:moveTo>
                      <a:pt x="193" y="1"/>
                    </a:moveTo>
                    <a:cubicBezTo>
                      <a:pt x="184" y="1"/>
                      <a:pt x="175" y="2"/>
                      <a:pt x="166" y="3"/>
                    </a:cubicBezTo>
                    <a:cubicBezTo>
                      <a:pt x="79" y="3"/>
                      <a:pt x="0" y="64"/>
                      <a:pt x="0" y="160"/>
                    </a:cubicBezTo>
                    <a:cubicBezTo>
                      <a:pt x="0" y="248"/>
                      <a:pt x="61" y="326"/>
                      <a:pt x="166" y="326"/>
                    </a:cubicBezTo>
                    <a:cubicBezTo>
                      <a:pt x="254" y="326"/>
                      <a:pt x="323" y="265"/>
                      <a:pt x="323" y="160"/>
                    </a:cubicBezTo>
                    <a:cubicBezTo>
                      <a:pt x="323" y="73"/>
                      <a:pt x="273" y="1"/>
                      <a:pt x="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44"/>
              <p:cNvSpPr/>
              <p:nvPr/>
            </p:nvSpPr>
            <p:spPr>
              <a:xfrm>
                <a:off x="-3124525" y="2927800"/>
                <a:ext cx="19675" cy="19675"/>
              </a:xfrm>
              <a:custGeom>
                <a:avLst/>
                <a:gdLst/>
                <a:ahLst/>
                <a:cxnLst/>
                <a:rect l="l" t="t" r="r" b="b"/>
                <a:pathLst>
                  <a:path w="787" h="787" extrusionOk="0">
                    <a:moveTo>
                      <a:pt x="394" y="1"/>
                    </a:moveTo>
                    <a:cubicBezTo>
                      <a:pt x="175" y="1"/>
                      <a:pt x="1" y="175"/>
                      <a:pt x="1" y="394"/>
                    </a:cubicBezTo>
                    <a:cubicBezTo>
                      <a:pt x="1" y="612"/>
                      <a:pt x="175" y="787"/>
                      <a:pt x="394" y="787"/>
                    </a:cubicBezTo>
                    <a:cubicBezTo>
                      <a:pt x="612" y="787"/>
                      <a:pt x="787" y="612"/>
                      <a:pt x="787" y="394"/>
                    </a:cubicBezTo>
                    <a:cubicBezTo>
                      <a:pt x="787" y="184"/>
                      <a:pt x="612" y="1"/>
                      <a:pt x="3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77" name="Google Shape;3277;p44"/>
              <p:cNvGrpSpPr/>
              <p:nvPr/>
            </p:nvGrpSpPr>
            <p:grpSpPr>
              <a:xfrm>
                <a:off x="-3214675" y="2730250"/>
                <a:ext cx="321775" cy="295150"/>
                <a:chOff x="-3214675" y="2730250"/>
                <a:chExt cx="321775" cy="295150"/>
              </a:xfrm>
            </p:grpSpPr>
            <p:sp>
              <p:nvSpPr>
                <p:cNvPr id="3278" name="Google Shape;3278;p44"/>
                <p:cNvSpPr/>
                <p:nvPr/>
              </p:nvSpPr>
              <p:spPr>
                <a:xfrm>
                  <a:off x="-3159875" y="2730250"/>
                  <a:ext cx="266975" cy="62250"/>
                </a:xfrm>
                <a:custGeom>
                  <a:avLst/>
                  <a:gdLst/>
                  <a:ahLst/>
                  <a:cxnLst/>
                  <a:rect l="l" t="t" r="r" b="b"/>
                  <a:pathLst>
                    <a:path w="10679" h="2490" extrusionOk="0">
                      <a:moveTo>
                        <a:pt x="6331" y="1"/>
                      </a:moveTo>
                      <a:cubicBezTo>
                        <a:pt x="6243" y="1"/>
                        <a:pt x="6147" y="1"/>
                        <a:pt x="6086" y="53"/>
                      </a:cubicBezTo>
                      <a:cubicBezTo>
                        <a:pt x="6008" y="105"/>
                        <a:pt x="5973" y="219"/>
                        <a:pt x="6025" y="280"/>
                      </a:cubicBezTo>
                      <a:cubicBezTo>
                        <a:pt x="5884" y="162"/>
                        <a:pt x="5700" y="104"/>
                        <a:pt x="5516" y="104"/>
                      </a:cubicBezTo>
                      <a:cubicBezTo>
                        <a:pt x="5277" y="104"/>
                        <a:pt x="5038" y="202"/>
                        <a:pt x="4890" y="394"/>
                      </a:cubicBezTo>
                      <a:cubicBezTo>
                        <a:pt x="4843" y="383"/>
                        <a:pt x="4796" y="378"/>
                        <a:pt x="4748" y="378"/>
                      </a:cubicBezTo>
                      <a:cubicBezTo>
                        <a:pt x="4477" y="378"/>
                        <a:pt x="4207" y="541"/>
                        <a:pt x="4095" y="787"/>
                      </a:cubicBezTo>
                      <a:cubicBezTo>
                        <a:pt x="4014" y="746"/>
                        <a:pt x="3924" y="727"/>
                        <a:pt x="3834" y="727"/>
                      </a:cubicBezTo>
                      <a:cubicBezTo>
                        <a:pt x="3612" y="727"/>
                        <a:pt x="3386" y="842"/>
                        <a:pt x="3275" y="1040"/>
                      </a:cubicBezTo>
                      <a:cubicBezTo>
                        <a:pt x="2214" y="1040"/>
                        <a:pt x="1166" y="1435"/>
                        <a:pt x="365" y="2132"/>
                      </a:cubicBezTo>
                      <a:lnTo>
                        <a:pt x="365" y="2132"/>
                      </a:lnTo>
                      <a:cubicBezTo>
                        <a:pt x="550" y="2021"/>
                        <a:pt x="766" y="1961"/>
                        <a:pt x="981" y="1961"/>
                      </a:cubicBezTo>
                      <a:cubicBezTo>
                        <a:pt x="1139" y="1961"/>
                        <a:pt x="1297" y="1993"/>
                        <a:pt x="1441" y="2061"/>
                      </a:cubicBezTo>
                      <a:cubicBezTo>
                        <a:pt x="1528" y="1826"/>
                        <a:pt x="1764" y="1634"/>
                        <a:pt x="2009" y="1607"/>
                      </a:cubicBezTo>
                      <a:cubicBezTo>
                        <a:pt x="2036" y="1604"/>
                        <a:pt x="2063" y="1602"/>
                        <a:pt x="2091" y="1602"/>
                      </a:cubicBezTo>
                      <a:cubicBezTo>
                        <a:pt x="2319" y="1602"/>
                        <a:pt x="2547" y="1727"/>
                        <a:pt x="2663" y="1922"/>
                      </a:cubicBezTo>
                      <a:cubicBezTo>
                        <a:pt x="2720" y="1719"/>
                        <a:pt x="2921" y="1561"/>
                        <a:pt x="3131" y="1561"/>
                      </a:cubicBezTo>
                      <a:cubicBezTo>
                        <a:pt x="3147" y="1561"/>
                        <a:pt x="3163" y="1562"/>
                        <a:pt x="3179" y="1564"/>
                      </a:cubicBezTo>
                      <a:cubicBezTo>
                        <a:pt x="3406" y="1581"/>
                        <a:pt x="3606" y="1782"/>
                        <a:pt x="3615" y="2009"/>
                      </a:cubicBezTo>
                      <a:cubicBezTo>
                        <a:pt x="3694" y="1572"/>
                        <a:pt x="4017" y="1179"/>
                        <a:pt x="4436" y="1014"/>
                      </a:cubicBezTo>
                      <a:cubicBezTo>
                        <a:pt x="4584" y="954"/>
                        <a:pt x="4745" y="924"/>
                        <a:pt x="4907" y="924"/>
                      </a:cubicBezTo>
                      <a:cubicBezTo>
                        <a:pt x="5193" y="924"/>
                        <a:pt x="5482" y="1015"/>
                        <a:pt x="5711" y="1188"/>
                      </a:cubicBezTo>
                      <a:cubicBezTo>
                        <a:pt x="5828" y="938"/>
                        <a:pt x="6107" y="771"/>
                        <a:pt x="6391" y="771"/>
                      </a:cubicBezTo>
                      <a:cubicBezTo>
                        <a:pt x="6423" y="771"/>
                        <a:pt x="6456" y="773"/>
                        <a:pt x="6488" y="778"/>
                      </a:cubicBezTo>
                      <a:cubicBezTo>
                        <a:pt x="6793" y="821"/>
                        <a:pt x="7064" y="1066"/>
                        <a:pt x="7117" y="1372"/>
                      </a:cubicBezTo>
                      <a:cubicBezTo>
                        <a:pt x="7247" y="1220"/>
                        <a:pt x="7443" y="1134"/>
                        <a:pt x="7639" y="1134"/>
                      </a:cubicBezTo>
                      <a:cubicBezTo>
                        <a:pt x="7692" y="1134"/>
                        <a:pt x="7746" y="1140"/>
                        <a:pt x="7798" y="1153"/>
                      </a:cubicBezTo>
                      <a:cubicBezTo>
                        <a:pt x="8033" y="1223"/>
                        <a:pt x="8243" y="1433"/>
                        <a:pt x="8287" y="1668"/>
                      </a:cubicBezTo>
                      <a:cubicBezTo>
                        <a:pt x="8400" y="1319"/>
                        <a:pt x="8810" y="1179"/>
                        <a:pt x="9186" y="1145"/>
                      </a:cubicBezTo>
                      <a:cubicBezTo>
                        <a:pt x="9250" y="1140"/>
                        <a:pt x="9314" y="1138"/>
                        <a:pt x="9378" y="1138"/>
                      </a:cubicBezTo>
                      <a:cubicBezTo>
                        <a:pt x="9822" y="1138"/>
                        <a:pt x="10267" y="1242"/>
                        <a:pt x="10679" y="1433"/>
                      </a:cubicBezTo>
                      <a:cubicBezTo>
                        <a:pt x="10505" y="881"/>
                        <a:pt x="9939" y="486"/>
                        <a:pt x="9371" y="486"/>
                      </a:cubicBezTo>
                      <a:cubicBezTo>
                        <a:pt x="9283" y="486"/>
                        <a:pt x="9194" y="496"/>
                        <a:pt x="9107" y="516"/>
                      </a:cubicBezTo>
                      <a:cubicBezTo>
                        <a:pt x="8967" y="332"/>
                        <a:pt x="8734" y="216"/>
                        <a:pt x="8507" y="216"/>
                      </a:cubicBezTo>
                      <a:cubicBezTo>
                        <a:pt x="8465" y="216"/>
                        <a:pt x="8423" y="220"/>
                        <a:pt x="8383" y="228"/>
                      </a:cubicBezTo>
                      <a:cubicBezTo>
                        <a:pt x="7710" y="79"/>
                        <a:pt x="7020" y="1"/>
                        <a:pt x="6331" y="1"/>
                      </a:cubicBezTo>
                      <a:close/>
                      <a:moveTo>
                        <a:pt x="365" y="2132"/>
                      </a:moveTo>
                      <a:cubicBezTo>
                        <a:pt x="218" y="2220"/>
                        <a:pt x="91" y="2341"/>
                        <a:pt x="0" y="2489"/>
                      </a:cubicBezTo>
                      <a:cubicBezTo>
                        <a:pt x="115" y="2363"/>
                        <a:pt x="237" y="2243"/>
                        <a:pt x="365" y="213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44"/>
                <p:cNvSpPr/>
                <p:nvPr/>
              </p:nvSpPr>
              <p:spPr>
                <a:xfrm>
                  <a:off x="-3174275" y="2873225"/>
                  <a:ext cx="17475" cy="17500"/>
                </a:xfrm>
                <a:custGeom>
                  <a:avLst/>
                  <a:gdLst/>
                  <a:ahLst/>
                  <a:cxnLst/>
                  <a:rect l="l" t="t" r="r" b="b"/>
                  <a:pathLst>
                    <a:path w="699" h="700" extrusionOk="0">
                      <a:moveTo>
                        <a:pt x="349" y="1"/>
                      </a:moveTo>
                      <a:cubicBezTo>
                        <a:pt x="157" y="1"/>
                        <a:pt x="0" y="149"/>
                        <a:pt x="0" y="350"/>
                      </a:cubicBezTo>
                      <a:cubicBezTo>
                        <a:pt x="0" y="542"/>
                        <a:pt x="157" y="699"/>
                        <a:pt x="349" y="699"/>
                      </a:cubicBezTo>
                      <a:cubicBezTo>
                        <a:pt x="550" y="699"/>
                        <a:pt x="699" y="542"/>
                        <a:pt x="699" y="350"/>
                      </a:cubicBezTo>
                      <a:cubicBezTo>
                        <a:pt x="699" y="167"/>
                        <a:pt x="550" y="1"/>
                        <a:pt x="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44"/>
                <p:cNvSpPr/>
                <p:nvPr/>
              </p:nvSpPr>
              <p:spPr>
                <a:xfrm>
                  <a:off x="-3155525" y="2846825"/>
                  <a:ext cx="14875" cy="14650"/>
                </a:xfrm>
                <a:custGeom>
                  <a:avLst/>
                  <a:gdLst/>
                  <a:ahLst/>
                  <a:cxnLst/>
                  <a:rect l="l" t="t" r="r" b="b"/>
                  <a:pathLst>
                    <a:path w="595" h="586" extrusionOk="0">
                      <a:moveTo>
                        <a:pt x="298" y="0"/>
                      </a:moveTo>
                      <a:cubicBezTo>
                        <a:pt x="132" y="0"/>
                        <a:pt x="1" y="131"/>
                        <a:pt x="1" y="289"/>
                      </a:cubicBezTo>
                      <a:cubicBezTo>
                        <a:pt x="1" y="454"/>
                        <a:pt x="132" y="585"/>
                        <a:pt x="298" y="585"/>
                      </a:cubicBezTo>
                      <a:cubicBezTo>
                        <a:pt x="464" y="585"/>
                        <a:pt x="595" y="454"/>
                        <a:pt x="595" y="289"/>
                      </a:cubicBezTo>
                      <a:cubicBezTo>
                        <a:pt x="595" y="131"/>
                        <a:pt x="464" y="0"/>
                        <a:pt x="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44"/>
                <p:cNvSpPr/>
                <p:nvPr/>
              </p:nvSpPr>
              <p:spPr>
                <a:xfrm>
                  <a:off x="-3120150" y="2794875"/>
                  <a:ext cx="7675" cy="7650"/>
                </a:xfrm>
                <a:custGeom>
                  <a:avLst/>
                  <a:gdLst/>
                  <a:ahLst/>
                  <a:cxnLst/>
                  <a:rect l="l" t="t" r="r" b="b"/>
                  <a:pathLst>
                    <a:path w="307" h="306" extrusionOk="0">
                      <a:moveTo>
                        <a:pt x="149" y="0"/>
                      </a:moveTo>
                      <a:cubicBezTo>
                        <a:pt x="62" y="0"/>
                        <a:pt x="0" y="70"/>
                        <a:pt x="0" y="157"/>
                      </a:cubicBezTo>
                      <a:cubicBezTo>
                        <a:pt x="0" y="245"/>
                        <a:pt x="62" y="306"/>
                        <a:pt x="149" y="306"/>
                      </a:cubicBezTo>
                      <a:cubicBezTo>
                        <a:pt x="236" y="306"/>
                        <a:pt x="306" y="245"/>
                        <a:pt x="306" y="157"/>
                      </a:cubicBezTo>
                      <a:cubicBezTo>
                        <a:pt x="306" y="70"/>
                        <a:pt x="236" y="0"/>
                        <a:pt x="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44"/>
                <p:cNvSpPr/>
                <p:nvPr/>
              </p:nvSpPr>
              <p:spPr>
                <a:xfrm>
                  <a:off x="-3136300" y="2875425"/>
                  <a:ext cx="17925" cy="17925"/>
                </a:xfrm>
                <a:custGeom>
                  <a:avLst/>
                  <a:gdLst/>
                  <a:ahLst/>
                  <a:cxnLst/>
                  <a:rect l="l" t="t" r="r" b="b"/>
                  <a:pathLst>
                    <a:path w="717" h="717" extrusionOk="0">
                      <a:moveTo>
                        <a:pt x="358" y="0"/>
                      </a:moveTo>
                      <a:cubicBezTo>
                        <a:pt x="166" y="0"/>
                        <a:pt x="0" y="166"/>
                        <a:pt x="0" y="358"/>
                      </a:cubicBezTo>
                      <a:cubicBezTo>
                        <a:pt x="0" y="559"/>
                        <a:pt x="166" y="716"/>
                        <a:pt x="358" y="716"/>
                      </a:cubicBezTo>
                      <a:cubicBezTo>
                        <a:pt x="559" y="716"/>
                        <a:pt x="716" y="559"/>
                        <a:pt x="716" y="358"/>
                      </a:cubicBezTo>
                      <a:cubicBezTo>
                        <a:pt x="716" y="166"/>
                        <a:pt x="559"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44"/>
                <p:cNvSpPr/>
                <p:nvPr/>
              </p:nvSpPr>
              <p:spPr>
                <a:xfrm>
                  <a:off x="-3031750" y="2876500"/>
                  <a:ext cx="17925" cy="17925"/>
                </a:xfrm>
                <a:custGeom>
                  <a:avLst/>
                  <a:gdLst/>
                  <a:ahLst/>
                  <a:cxnLst/>
                  <a:rect l="l" t="t" r="r" b="b"/>
                  <a:pathLst>
                    <a:path w="717" h="717" extrusionOk="0">
                      <a:moveTo>
                        <a:pt x="359" y="1"/>
                      </a:moveTo>
                      <a:cubicBezTo>
                        <a:pt x="158" y="1"/>
                        <a:pt x="1" y="158"/>
                        <a:pt x="1" y="359"/>
                      </a:cubicBezTo>
                      <a:cubicBezTo>
                        <a:pt x="1" y="560"/>
                        <a:pt x="158" y="717"/>
                        <a:pt x="359" y="717"/>
                      </a:cubicBezTo>
                      <a:cubicBezTo>
                        <a:pt x="560" y="717"/>
                        <a:pt x="717" y="560"/>
                        <a:pt x="717" y="359"/>
                      </a:cubicBezTo>
                      <a:cubicBezTo>
                        <a:pt x="717" y="158"/>
                        <a:pt x="560" y="1"/>
                        <a:pt x="3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44"/>
                <p:cNvSpPr/>
                <p:nvPr/>
              </p:nvSpPr>
              <p:spPr>
                <a:xfrm>
                  <a:off x="-3120150" y="2987625"/>
                  <a:ext cx="17925" cy="17925"/>
                </a:xfrm>
                <a:custGeom>
                  <a:avLst/>
                  <a:gdLst/>
                  <a:ahLst/>
                  <a:cxnLst/>
                  <a:rect l="l" t="t" r="r" b="b"/>
                  <a:pathLst>
                    <a:path w="717" h="717" extrusionOk="0">
                      <a:moveTo>
                        <a:pt x="358" y="0"/>
                      </a:moveTo>
                      <a:cubicBezTo>
                        <a:pt x="158" y="0"/>
                        <a:pt x="0" y="157"/>
                        <a:pt x="0" y="358"/>
                      </a:cubicBezTo>
                      <a:cubicBezTo>
                        <a:pt x="0" y="550"/>
                        <a:pt x="158" y="716"/>
                        <a:pt x="358" y="716"/>
                      </a:cubicBezTo>
                      <a:cubicBezTo>
                        <a:pt x="551" y="716"/>
                        <a:pt x="716" y="550"/>
                        <a:pt x="716" y="358"/>
                      </a:cubicBezTo>
                      <a:cubicBezTo>
                        <a:pt x="716" y="157"/>
                        <a:pt x="551"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44"/>
                <p:cNvSpPr/>
                <p:nvPr/>
              </p:nvSpPr>
              <p:spPr>
                <a:xfrm>
                  <a:off x="-3086750" y="2988925"/>
                  <a:ext cx="18150" cy="17925"/>
                </a:xfrm>
                <a:custGeom>
                  <a:avLst/>
                  <a:gdLst/>
                  <a:ahLst/>
                  <a:cxnLst/>
                  <a:rect l="l" t="t" r="r" b="b"/>
                  <a:pathLst>
                    <a:path w="726" h="717" extrusionOk="0">
                      <a:moveTo>
                        <a:pt x="367" y="1"/>
                      </a:moveTo>
                      <a:cubicBezTo>
                        <a:pt x="166" y="1"/>
                        <a:pt x="0" y="167"/>
                        <a:pt x="0" y="359"/>
                      </a:cubicBezTo>
                      <a:cubicBezTo>
                        <a:pt x="0" y="560"/>
                        <a:pt x="166" y="717"/>
                        <a:pt x="367" y="717"/>
                      </a:cubicBezTo>
                      <a:cubicBezTo>
                        <a:pt x="559" y="717"/>
                        <a:pt x="725" y="560"/>
                        <a:pt x="725" y="359"/>
                      </a:cubicBezTo>
                      <a:cubicBezTo>
                        <a:pt x="725" y="167"/>
                        <a:pt x="559" y="1"/>
                        <a:pt x="3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44"/>
                <p:cNvSpPr/>
                <p:nvPr/>
              </p:nvSpPr>
              <p:spPr>
                <a:xfrm>
                  <a:off x="-3104875" y="2842450"/>
                  <a:ext cx="9850" cy="9850"/>
                </a:xfrm>
                <a:custGeom>
                  <a:avLst/>
                  <a:gdLst/>
                  <a:ahLst/>
                  <a:cxnLst/>
                  <a:rect l="l" t="t" r="r" b="b"/>
                  <a:pathLst>
                    <a:path w="394" h="394" extrusionOk="0">
                      <a:moveTo>
                        <a:pt x="193" y="1"/>
                      </a:moveTo>
                      <a:cubicBezTo>
                        <a:pt x="88" y="1"/>
                        <a:pt x="1" y="88"/>
                        <a:pt x="1" y="193"/>
                      </a:cubicBezTo>
                      <a:cubicBezTo>
                        <a:pt x="1" y="306"/>
                        <a:pt x="88" y="394"/>
                        <a:pt x="193" y="394"/>
                      </a:cubicBezTo>
                      <a:cubicBezTo>
                        <a:pt x="306" y="394"/>
                        <a:pt x="394" y="306"/>
                        <a:pt x="394" y="193"/>
                      </a:cubicBezTo>
                      <a:cubicBezTo>
                        <a:pt x="394" y="88"/>
                        <a:pt x="306" y="1"/>
                        <a:pt x="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44"/>
                <p:cNvSpPr/>
                <p:nvPr/>
              </p:nvSpPr>
              <p:spPr>
                <a:xfrm>
                  <a:off x="-3082375" y="2807525"/>
                  <a:ext cx="2850" cy="2650"/>
                </a:xfrm>
                <a:custGeom>
                  <a:avLst/>
                  <a:gdLst/>
                  <a:ahLst/>
                  <a:cxnLst/>
                  <a:rect l="l" t="t" r="r" b="b"/>
                  <a:pathLst>
                    <a:path w="114" h="106" extrusionOk="0">
                      <a:moveTo>
                        <a:pt x="61" y="1"/>
                      </a:moveTo>
                      <a:cubicBezTo>
                        <a:pt x="26" y="1"/>
                        <a:pt x="0" y="18"/>
                        <a:pt x="0" y="53"/>
                      </a:cubicBezTo>
                      <a:cubicBezTo>
                        <a:pt x="0" y="88"/>
                        <a:pt x="26" y="105"/>
                        <a:pt x="61" y="105"/>
                      </a:cubicBezTo>
                      <a:cubicBezTo>
                        <a:pt x="87" y="105"/>
                        <a:pt x="114" y="88"/>
                        <a:pt x="114" y="53"/>
                      </a:cubicBezTo>
                      <a:cubicBezTo>
                        <a:pt x="114" y="18"/>
                        <a:pt x="79" y="1"/>
                        <a:pt x="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44"/>
                <p:cNvSpPr/>
                <p:nvPr/>
              </p:nvSpPr>
              <p:spPr>
                <a:xfrm>
                  <a:off x="-3161400" y="2802500"/>
                  <a:ext cx="15300" cy="15325"/>
                </a:xfrm>
                <a:custGeom>
                  <a:avLst/>
                  <a:gdLst/>
                  <a:ahLst/>
                  <a:cxnLst/>
                  <a:rect l="l" t="t" r="r" b="b"/>
                  <a:pathLst>
                    <a:path w="612" h="613" extrusionOk="0">
                      <a:moveTo>
                        <a:pt x="306" y="1"/>
                      </a:moveTo>
                      <a:cubicBezTo>
                        <a:pt x="140" y="1"/>
                        <a:pt x="0" y="141"/>
                        <a:pt x="0" y="306"/>
                      </a:cubicBezTo>
                      <a:cubicBezTo>
                        <a:pt x="0" y="472"/>
                        <a:pt x="140" y="612"/>
                        <a:pt x="306" y="612"/>
                      </a:cubicBezTo>
                      <a:cubicBezTo>
                        <a:pt x="472" y="612"/>
                        <a:pt x="611" y="481"/>
                        <a:pt x="611" y="306"/>
                      </a:cubicBezTo>
                      <a:cubicBezTo>
                        <a:pt x="611" y="141"/>
                        <a:pt x="472" y="1"/>
                        <a:pt x="3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44"/>
                <p:cNvSpPr/>
                <p:nvPr/>
              </p:nvSpPr>
              <p:spPr>
                <a:xfrm>
                  <a:off x="-3171025" y="2925625"/>
                  <a:ext cx="14225" cy="14225"/>
                </a:xfrm>
                <a:custGeom>
                  <a:avLst/>
                  <a:gdLst/>
                  <a:ahLst/>
                  <a:cxnLst/>
                  <a:rect l="l" t="t" r="r" b="b"/>
                  <a:pathLst>
                    <a:path w="569" h="569" extrusionOk="0">
                      <a:moveTo>
                        <a:pt x="289" y="1"/>
                      </a:moveTo>
                      <a:cubicBezTo>
                        <a:pt x="123" y="1"/>
                        <a:pt x="1" y="131"/>
                        <a:pt x="1" y="280"/>
                      </a:cubicBezTo>
                      <a:cubicBezTo>
                        <a:pt x="1" y="446"/>
                        <a:pt x="123" y="568"/>
                        <a:pt x="289" y="568"/>
                      </a:cubicBezTo>
                      <a:cubicBezTo>
                        <a:pt x="446" y="568"/>
                        <a:pt x="569" y="437"/>
                        <a:pt x="569" y="280"/>
                      </a:cubicBezTo>
                      <a:cubicBezTo>
                        <a:pt x="569" y="131"/>
                        <a:pt x="44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44"/>
                <p:cNvSpPr/>
                <p:nvPr/>
              </p:nvSpPr>
              <p:spPr>
                <a:xfrm>
                  <a:off x="-3086750" y="2889400"/>
                  <a:ext cx="7225" cy="7000"/>
                </a:xfrm>
                <a:custGeom>
                  <a:avLst/>
                  <a:gdLst/>
                  <a:ahLst/>
                  <a:cxnLst/>
                  <a:rect l="l" t="t" r="r" b="b"/>
                  <a:pathLst>
                    <a:path w="289" h="280" extrusionOk="0">
                      <a:moveTo>
                        <a:pt x="149" y="0"/>
                      </a:moveTo>
                      <a:cubicBezTo>
                        <a:pt x="70" y="0"/>
                        <a:pt x="0" y="61"/>
                        <a:pt x="0" y="140"/>
                      </a:cubicBezTo>
                      <a:cubicBezTo>
                        <a:pt x="0" y="218"/>
                        <a:pt x="70" y="279"/>
                        <a:pt x="149" y="279"/>
                      </a:cubicBezTo>
                      <a:cubicBezTo>
                        <a:pt x="219" y="279"/>
                        <a:pt x="289" y="218"/>
                        <a:pt x="289" y="140"/>
                      </a:cubicBezTo>
                      <a:cubicBezTo>
                        <a:pt x="289" y="61"/>
                        <a:pt x="219" y="0"/>
                        <a:pt x="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44"/>
                <p:cNvSpPr/>
                <p:nvPr/>
              </p:nvSpPr>
              <p:spPr>
                <a:xfrm>
                  <a:off x="-3074750" y="2831975"/>
                  <a:ext cx="10500" cy="10500"/>
                </a:xfrm>
                <a:custGeom>
                  <a:avLst/>
                  <a:gdLst/>
                  <a:ahLst/>
                  <a:cxnLst/>
                  <a:rect l="l" t="t" r="r" b="b"/>
                  <a:pathLst>
                    <a:path w="420" h="420" extrusionOk="0">
                      <a:moveTo>
                        <a:pt x="210" y="1"/>
                      </a:moveTo>
                      <a:cubicBezTo>
                        <a:pt x="105" y="1"/>
                        <a:pt x="1" y="88"/>
                        <a:pt x="1" y="210"/>
                      </a:cubicBezTo>
                      <a:cubicBezTo>
                        <a:pt x="1" y="315"/>
                        <a:pt x="105" y="420"/>
                        <a:pt x="210" y="420"/>
                      </a:cubicBezTo>
                      <a:cubicBezTo>
                        <a:pt x="324" y="420"/>
                        <a:pt x="420" y="332"/>
                        <a:pt x="420" y="210"/>
                      </a:cubicBezTo>
                      <a:cubicBezTo>
                        <a:pt x="420" y="88"/>
                        <a:pt x="324" y="1"/>
                        <a:pt x="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44"/>
                <p:cNvSpPr/>
                <p:nvPr/>
              </p:nvSpPr>
              <p:spPr>
                <a:xfrm>
                  <a:off x="-3054450" y="2937425"/>
                  <a:ext cx="19675" cy="19450"/>
                </a:xfrm>
                <a:custGeom>
                  <a:avLst/>
                  <a:gdLst/>
                  <a:ahLst/>
                  <a:cxnLst/>
                  <a:rect l="l" t="t" r="r" b="b"/>
                  <a:pathLst>
                    <a:path w="787" h="778" extrusionOk="0">
                      <a:moveTo>
                        <a:pt x="394" y="0"/>
                      </a:moveTo>
                      <a:cubicBezTo>
                        <a:pt x="175" y="0"/>
                        <a:pt x="1" y="175"/>
                        <a:pt x="1" y="393"/>
                      </a:cubicBezTo>
                      <a:cubicBezTo>
                        <a:pt x="1" y="611"/>
                        <a:pt x="175" y="777"/>
                        <a:pt x="394" y="777"/>
                      </a:cubicBezTo>
                      <a:cubicBezTo>
                        <a:pt x="612" y="777"/>
                        <a:pt x="786" y="611"/>
                        <a:pt x="786" y="393"/>
                      </a:cubicBezTo>
                      <a:cubicBezTo>
                        <a:pt x="786" y="175"/>
                        <a:pt x="612" y="0"/>
                        <a:pt x="3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44"/>
                <p:cNvSpPr/>
                <p:nvPr/>
              </p:nvSpPr>
              <p:spPr>
                <a:xfrm>
                  <a:off x="-3195450" y="2923650"/>
                  <a:ext cx="11375" cy="11375"/>
                </a:xfrm>
                <a:custGeom>
                  <a:avLst/>
                  <a:gdLst/>
                  <a:ahLst/>
                  <a:cxnLst/>
                  <a:rect l="l" t="t" r="r" b="b"/>
                  <a:pathLst>
                    <a:path w="455" h="455" extrusionOk="0">
                      <a:moveTo>
                        <a:pt x="227" y="1"/>
                      </a:moveTo>
                      <a:cubicBezTo>
                        <a:pt x="96" y="1"/>
                        <a:pt x="0" y="114"/>
                        <a:pt x="0" y="228"/>
                      </a:cubicBezTo>
                      <a:cubicBezTo>
                        <a:pt x="0" y="359"/>
                        <a:pt x="105" y="455"/>
                        <a:pt x="227" y="455"/>
                      </a:cubicBezTo>
                      <a:cubicBezTo>
                        <a:pt x="358" y="455"/>
                        <a:pt x="454" y="350"/>
                        <a:pt x="454" y="228"/>
                      </a:cubicBezTo>
                      <a:cubicBezTo>
                        <a:pt x="454" y="97"/>
                        <a:pt x="358" y="1"/>
                        <a:pt x="2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44"/>
                <p:cNvSpPr/>
                <p:nvPr/>
              </p:nvSpPr>
              <p:spPr>
                <a:xfrm>
                  <a:off x="-3191975" y="2973425"/>
                  <a:ext cx="14225" cy="14225"/>
                </a:xfrm>
                <a:custGeom>
                  <a:avLst/>
                  <a:gdLst/>
                  <a:ahLst/>
                  <a:cxnLst/>
                  <a:rect l="l" t="t" r="r" b="b"/>
                  <a:pathLst>
                    <a:path w="569" h="569" extrusionOk="0">
                      <a:moveTo>
                        <a:pt x="280" y="1"/>
                      </a:moveTo>
                      <a:cubicBezTo>
                        <a:pt x="123" y="1"/>
                        <a:pt x="1" y="132"/>
                        <a:pt x="1" y="280"/>
                      </a:cubicBezTo>
                      <a:cubicBezTo>
                        <a:pt x="1" y="446"/>
                        <a:pt x="132" y="568"/>
                        <a:pt x="280" y="568"/>
                      </a:cubicBezTo>
                      <a:cubicBezTo>
                        <a:pt x="446" y="568"/>
                        <a:pt x="568" y="437"/>
                        <a:pt x="568" y="280"/>
                      </a:cubicBezTo>
                      <a:cubicBezTo>
                        <a:pt x="568" y="132"/>
                        <a:pt x="446"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44"/>
                <p:cNvSpPr/>
                <p:nvPr/>
              </p:nvSpPr>
              <p:spPr>
                <a:xfrm>
                  <a:off x="-3103550" y="2802500"/>
                  <a:ext cx="17475" cy="17500"/>
                </a:xfrm>
                <a:custGeom>
                  <a:avLst/>
                  <a:gdLst/>
                  <a:ahLst/>
                  <a:cxnLst/>
                  <a:rect l="l" t="t" r="r" b="b"/>
                  <a:pathLst>
                    <a:path w="699" h="700" extrusionOk="0">
                      <a:moveTo>
                        <a:pt x="349" y="1"/>
                      </a:moveTo>
                      <a:cubicBezTo>
                        <a:pt x="148" y="1"/>
                        <a:pt x="0" y="158"/>
                        <a:pt x="0" y="350"/>
                      </a:cubicBezTo>
                      <a:cubicBezTo>
                        <a:pt x="0" y="551"/>
                        <a:pt x="148" y="699"/>
                        <a:pt x="349" y="699"/>
                      </a:cubicBezTo>
                      <a:cubicBezTo>
                        <a:pt x="541" y="699"/>
                        <a:pt x="699" y="551"/>
                        <a:pt x="699" y="350"/>
                      </a:cubicBezTo>
                      <a:cubicBezTo>
                        <a:pt x="699" y="158"/>
                        <a:pt x="541" y="1"/>
                        <a:pt x="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44"/>
                <p:cNvSpPr/>
                <p:nvPr/>
              </p:nvSpPr>
              <p:spPr>
                <a:xfrm>
                  <a:off x="-3023025" y="3007925"/>
                  <a:ext cx="17500" cy="17475"/>
                </a:xfrm>
                <a:custGeom>
                  <a:avLst/>
                  <a:gdLst/>
                  <a:ahLst/>
                  <a:cxnLst/>
                  <a:rect l="l" t="t" r="r" b="b"/>
                  <a:pathLst>
                    <a:path w="700" h="699" extrusionOk="0">
                      <a:moveTo>
                        <a:pt x="350" y="0"/>
                      </a:moveTo>
                      <a:cubicBezTo>
                        <a:pt x="158" y="0"/>
                        <a:pt x="1" y="158"/>
                        <a:pt x="1" y="350"/>
                      </a:cubicBezTo>
                      <a:cubicBezTo>
                        <a:pt x="1" y="542"/>
                        <a:pt x="158" y="699"/>
                        <a:pt x="350" y="699"/>
                      </a:cubicBezTo>
                      <a:cubicBezTo>
                        <a:pt x="542" y="699"/>
                        <a:pt x="700" y="542"/>
                        <a:pt x="700" y="350"/>
                      </a:cubicBezTo>
                      <a:cubicBezTo>
                        <a:pt x="700" y="158"/>
                        <a:pt x="542" y="0"/>
                        <a:pt x="3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44"/>
                <p:cNvSpPr/>
                <p:nvPr/>
              </p:nvSpPr>
              <p:spPr>
                <a:xfrm>
                  <a:off x="-3080850" y="2785925"/>
                  <a:ext cx="8100" cy="8100"/>
                </a:xfrm>
                <a:custGeom>
                  <a:avLst/>
                  <a:gdLst/>
                  <a:ahLst/>
                  <a:cxnLst/>
                  <a:rect l="l" t="t" r="r" b="b"/>
                  <a:pathLst>
                    <a:path w="324" h="324" extrusionOk="0">
                      <a:moveTo>
                        <a:pt x="157" y="0"/>
                      </a:moveTo>
                      <a:cubicBezTo>
                        <a:pt x="70" y="0"/>
                        <a:pt x="0" y="79"/>
                        <a:pt x="0" y="166"/>
                      </a:cubicBezTo>
                      <a:cubicBezTo>
                        <a:pt x="0" y="253"/>
                        <a:pt x="70" y="323"/>
                        <a:pt x="157" y="323"/>
                      </a:cubicBezTo>
                      <a:cubicBezTo>
                        <a:pt x="245" y="323"/>
                        <a:pt x="323" y="262"/>
                        <a:pt x="323" y="166"/>
                      </a:cubicBezTo>
                      <a:cubicBezTo>
                        <a:pt x="323" y="61"/>
                        <a:pt x="245" y="0"/>
                        <a:pt x="1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44"/>
                <p:cNvSpPr/>
                <p:nvPr/>
              </p:nvSpPr>
              <p:spPr>
                <a:xfrm>
                  <a:off x="-3179950" y="2847250"/>
                  <a:ext cx="9825" cy="9850"/>
                </a:xfrm>
                <a:custGeom>
                  <a:avLst/>
                  <a:gdLst/>
                  <a:ahLst/>
                  <a:cxnLst/>
                  <a:rect l="l" t="t" r="r" b="b"/>
                  <a:pathLst>
                    <a:path w="393" h="394" extrusionOk="0">
                      <a:moveTo>
                        <a:pt x="192" y="1"/>
                      </a:moveTo>
                      <a:cubicBezTo>
                        <a:pt x="87" y="1"/>
                        <a:pt x="0" y="88"/>
                        <a:pt x="0" y="202"/>
                      </a:cubicBezTo>
                      <a:cubicBezTo>
                        <a:pt x="0" y="306"/>
                        <a:pt x="87" y="394"/>
                        <a:pt x="192" y="394"/>
                      </a:cubicBezTo>
                      <a:cubicBezTo>
                        <a:pt x="306" y="394"/>
                        <a:pt x="393" y="306"/>
                        <a:pt x="393" y="202"/>
                      </a:cubicBezTo>
                      <a:cubicBezTo>
                        <a:pt x="393" y="88"/>
                        <a:pt x="306"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44"/>
                <p:cNvSpPr/>
                <p:nvPr/>
              </p:nvSpPr>
              <p:spPr>
                <a:xfrm>
                  <a:off x="-3214675" y="2936975"/>
                  <a:ext cx="13125" cy="13125"/>
                </a:xfrm>
                <a:custGeom>
                  <a:avLst/>
                  <a:gdLst/>
                  <a:ahLst/>
                  <a:cxnLst/>
                  <a:rect l="l" t="t" r="r" b="b"/>
                  <a:pathLst>
                    <a:path w="525" h="525" extrusionOk="0">
                      <a:moveTo>
                        <a:pt x="263" y="1"/>
                      </a:moveTo>
                      <a:cubicBezTo>
                        <a:pt x="123" y="1"/>
                        <a:pt x="1" y="123"/>
                        <a:pt x="1" y="263"/>
                      </a:cubicBezTo>
                      <a:cubicBezTo>
                        <a:pt x="1" y="411"/>
                        <a:pt x="123" y="524"/>
                        <a:pt x="263" y="524"/>
                      </a:cubicBezTo>
                      <a:cubicBezTo>
                        <a:pt x="402" y="524"/>
                        <a:pt x="525" y="411"/>
                        <a:pt x="525" y="263"/>
                      </a:cubicBezTo>
                      <a:cubicBezTo>
                        <a:pt x="525" y="123"/>
                        <a:pt x="402" y="1"/>
                        <a:pt x="2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44"/>
                <p:cNvSpPr/>
                <p:nvPr/>
              </p:nvSpPr>
              <p:spPr>
                <a:xfrm>
                  <a:off x="-3210075" y="2889400"/>
                  <a:ext cx="9400" cy="9175"/>
                </a:xfrm>
                <a:custGeom>
                  <a:avLst/>
                  <a:gdLst/>
                  <a:ahLst/>
                  <a:cxnLst/>
                  <a:rect l="l" t="t" r="r" b="b"/>
                  <a:pathLst>
                    <a:path w="376" h="367" extrusionOk="0">
                      <a:moveTo>
                        <a:pt x="192" y="0"/>
                      </a:moveTo>
                      <a:cubicBezTo>
                        <a:pt x="79" y="0"/>
                        <a:pt x="0" y="79"/>
                        <a:pt x="0" y="183"/>
                      </a:cubicBezTo>
                      <a:cubicBezTo>
                        <a:pt x="0" y="288"/>
                        <a:pt x="87" y="367"/>
                        <a:pt x="192" y="367"/>
                      </a:cubicBezTo>
                      <a:cubicBezTo>
                        <a:pt x="297" y="367"/>
                        <a:pt x="376" y="279"/>
                        <a:pt x="376" y="183"/>
                      </a:cubicBezTo>
                      <a:cubicBezTo>
                        <a:pt x="376" y="87"/>
                        <a:pt x="288" y="0"/>
                        <a:pt x="1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44"/>
                <p:cNvSpPr/>
                <p:nvPr/>
              </p:nvSpPr>
              <p:spPr>
                <a:xfrm>
                  <a:off x="-3149850" y="2957275"/>
                  <a:ext cx="11375" cy="11375"/>
                </a:xfrm>
                <a:custGeom>
                  <a:avLst/>
                  <a:gdLst/>
                  <a:ahLst/>
                  <a:cxnLst/>
                  <a:rect l="l" t="t" r="r" b="b"/>
                  <a:pathLst>
                    <a:path w="455" h="455" extrusionOk="0">
                      <a:moveTo>
                        <a:pt x="228" y="1"/>
                      </a:moveTo>
                      <a:cubicBezTo>
                        <a:pt x="97" y="1"/>
                        <a:pt x="1" y="105"/>
                        <a:pt x="1" y="228"/>
                      </a:cubicBezTo>
                      <a:cubicBezTo>
                        <a:pt x="1" y="359"/>
                        <a:pt x="106" y="455"/>
                        <a:pt x="228" y="455"/>
                      </a:cubicBezTo>
                      <a:cubicBezTo>
                        <a:pt x="359" y="455"/>
                        <a:pt x="455" y="350"/>
                        <a:pt x="455" y="228"/>
                      </a:cubicBezTo>
                      <a:cubicBezTo>
                        <a:pt x="455" y="97"/>
                        <a:pt x="359" y="1"/>
                        <a:pt x="2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44"/>
                <p:cNvSpPr/>
                <p:nvPr/>
              </p:nvSpPr>
              <p:spPr>
                <a:xfrm>
                  <a:off x="-3186725" y="3002900"/>
                  <a:ext cx="4825" cy="4825"/>
                </a:xfrm>
                <a:custGeom>
                  <a:avLst/>
                  <a:gdLst/>
                  <a:ahLst/>
                  <a:cxnLst/>
                  <a:rect l="l" t="t" r="r" b="b"/>
                  <a:pathLst>
                    <a:path w="193" h="193" extrusionOk="0">
                      <a:moveTo>
                        <a:pt x="96" y="1"/>
                      </a:moveTo>
                      <a:cubicBezTo>
                        <a:pt x="44" y="1"/>
                        <a:pt x="0" y="44"/>
                        <a:pt x="0" y="97"/>
                      </a:cubicBezTo>
                      <a:cubicBezTo>
                        <a:pt x="0" y="149"/>
                        <a:pt x="44" y="193"/>
                        <a:pt x="96" y="193"/>
                      </a:cubicBezTo>
                      <a:cubicBezTo>
                        <a:pt x="149" y="193"/>
                        <a:pt x="192" y="149"/>
                        <a:pt x="192" y="97"/>
                      </a:cubicBezTo>
                      <a:cubicBezTo>
                        <a:pt x="192" y="44"/>
                        <a:pt x="149" y="1"/>
                        <a:pt x="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44"/>
                <p:cNvSpPr/>
                <p:nvPr/>
              </p:nvSpPr>
              <p:spPr>
                <a:xfrm>
                  <a:off x="-3177350" y="2958150"/>
                  <a:ext cx="12050" cy="12025"/>
                </a:xfrm>
                <a:custGeom>
                  <a:avLst/>
                  <a:gdLst/>
                  <a:ahLst/>
                  <a:cxnLst/>
                  <a:rect l="l" t="t" r="r" b="b"/>
                  <a:pathLst>
                    <a:path w="482" h="481" extrusionOk="0">
                      <a:moveTo>
                        <a:pt x="245" y="1"/>
                      </a:moveTo>
                      <a:cubicBezTo>
                        <a:pt x="114" y="1"/>
                        <a:pt x="1" y="105"/>
                        <a:pt x="1" y="236"/>
                      </a:cubicBezTo>
                      <a:cubicBezTo>
                        <a:pt x="1" y="367"/>
                        <a:pt x="114" y="481"/>
                        <a:pt x="245" y="481"/>
                      </a:cubicBezTo>
                      <a:cubicBezTo>
                        <a:pt x="376" y="481"/>
                        <a:pt x="481" y="367"/>
                        <a:pt x="481" y="236"/>
                      </a:cubicBezTo>
                      <a:cubicBezTo>
                        <a:pt x="481" y="105"/>
                        <a:pt x="385" y="1"/>
                        <a:pt x="2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44"/>
                <p:cNvSpPr/>
                <p:nvPr/>
              </p:nvSpPr>
              <p:spPr>
                <a:xfrm>
                  <a:off x="-3122325" y="2899650"/>
                  <a:ext cx="11375" cy="11600"/>
                </a:xfrm>
                <a:custGeom>
                  <a:avLst/>
                  <a:gdLst/>
                  <a:ahLst/>
                  <a:cxnLst/>
                  <a:rect l="l" t="t" r="r" b="b"/>
                  <a:pathLst>
                    <a:path w="455" h="464" extrusionOk="0">
                      <a:moveTo>
                        <a:pt x="227" y="0"/>
                      </a:moveTo>
                      <a:cubicBezTo>
                        <a:pt x="105" y="0"/>
                        <a:pt x="0" y="105"/>
                        <a:pt x="0" y="227"/>
                      </a:cubicBezTo>
                      <a:cubicBezTo>
                        <a:pt x="0" y="358"/>
                        <a:pt x="105" y="463"/>
                        <a:pt x="227" y="463"/>
                      </a:cubicBezTo>
                      <a:cubicBezTo>
                        <a:pt x="349" y="463"/>
                        <a:pt x="454" y="358"/>
                        <a:pt x="454" y="227"/>
                      </a:cubicBezTo>
                      <a:cubicBezTo>
                        <a:pt x="454" y="105"/>
                        <a:pt x="349"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44"/>
                <p:cNvSpPr/>
                <p:nvPr/>
              </p:nvSpPr>
              <p:spPr>
                <a:xfrm>
                  <a:off x="-3148975" y="2911225"/>
                  <a:ext cx="13125" cy="13125"/>
                </a:xfrm>
                <a:custGeom>
                  <a:avLst/>
                  <a:gdLst/>
                  <a:ahLst/>
                  <a:cxnLst/>
                  <a:rect l="l" t="t" r="r" b="b"/>
                  <a:pathLst>
                    <a:path w="525" h="525" extrusionOk="0">
                      <a:moveTo>
                        <a:pt x="263" y="0"/>
                      </a:moveTo>
                      <a:cubicBezTo>
                        <a:pt x="123" y="0"/>
                        <a:pt x="1" y="114"/>
                        <a:pt x="1" y="262"/>
                      </a:cubicBezTo>
                      <a:cubicBezTo>
                        <a:pt x="1" y="402"/>
                        <a:pt x="123" y="524"/>
                        <a:pt x="263" y="524"/>
                      </a:cubicBezTo>
                      <a:cubicBezTo>
                        <a:pt x="411" y="524"/>
                        <a:pt x="525" y="402"/>
                        <a:pt x="525" y="262"/>
                      </a:cubicBezTo>
                      <a:cubicBezTo>
                        <a:pt x="525" y="114"/>
                        <a:pt x="41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44"/>
                <p:cNvSpPr/>
                <p:nvPr/>
              </p:nvSpPr>
              <p:spPr>
                <a:xfrm>
                  <a:off x="-3122325" y="2965800"/>
                  <a:ext cx="7650" cy="7650"/>
                </a:xfrm>
                <a:custGeom>
                  <a:avLst/>
                  <a:gdLst/>
                  <a:ahLst/>
                  <a:cxnLst/>
                  <a:rect l="l" t="t" r="r" b="b"/>
                  <a:pathLst>
                    <a:path w="306" h="306" extrusionOk="0">
                      <a:moveTo>
                        <a:pt x="149" y="0"/>
                      </a:moveTo>
                      <a:cubicBezTo>
                        <a:pt x="61" y="0"/>
                        <a:pt x="0" y="61"/>
                        <a:pt x="0" y="149"/>
                      </a:cubicBezTo>
                      <a:cubicBezTo>
                        <a:pt x="0" y="236"/>
                        <a:pt x="61" y="306"/>
                        <a:pt x="149" y="306"/>
                      </a:cubicBezTo>
                      <a:cubicBezTo>
                        <a:pt x="236" y="306"/>
                        <a:pt x="306" y="236"/>
                        <a:pt x="306" y="149"/>
                      </a:cubicBezTo>
                      <a:cubicBezTo>
                        <a:pt x="306" y="61"/>
                        <a:pt x="236" y="0"/>
                        <a:pt x="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44"/>
                <p:cNvSpPr/>
                <p:nvPr/>
              </p:nvSpPr>
              <p:spPr>
                <a:xfrm>
                  <a:off x="-3152900" y="2979925"/>
                  <a:ext cx="8100" cy="8150"/>
                </a:xfrm>
                <a:custGeom>
                  <a:avLst/>
                  <a:gdLst/>
                  <a:ahLst/>
                  <a:cxnLst/>
                  <a:rect l="l" t="t" r="r" b="b"/>
                  <a:pathLst>
                    <a:path w="324" h="326" extrusionOk="0">
                      <a:moveTo>
                        <a:pt x="182" y="0"/>
                      </a:moveTo>
                      <a:cubicBezTo>
                        <a:pt x="174" y="0"/>
                        <a:pt x="166" y="1"/>
                        <a:pt x="158" y="3"/>
                      </a:cubicBezTo>
                      <a:cubicBezTo>
                        <a:pt x="71" y="3"/>
                        <a:pt x="1" y="64"/>
                        <a:pt x="1" y="160"/>
                      </a:cubicBezTo>
                      <a:cubicBezTo>
                        <a:pt x="1" y="247"/>
                        <a:pt x="62" y="326"/>
                        <a:pt x="158" y="326"/>
                      </a:cubicBezTo>
                      <a:cubicBezTo>
                        <a:pt x="245" y="326"/>
                        <a:pt x="324" y="265"/>
                        <a:pt x="324" y="160"/>
                      </a:cubicBezTo>
                      <a:cubicBezTo>
                        <a:pt x="324" y="73"/>
                        <a:pt x="259" y="0"/>
                        <a:pt x="1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308" name="Google Shape;3308;p44"/>
            <p:cNvSpPr/>
            <p:nvPr/>
          </p:nvSpPr>
          <p:spPr>
            <a:xfrm>
              <a:off x="-3315512" y="-598775"/>
              <a:ext cx="719725" cy="121175"/>
            </a:xfrm>
            <a:custGeom>
              <a:avLst/>
              <a:gdLst/>
              <a:ahLst/>
              <a:cxnLst/>
              <a:rect l="l" t="t" r="r" b="b"/>
              <a:pathLst>
                <a:path w="28789" h="4847" extrusionOk="0">
                  <a:moveTo>
                    <a:pt x="53" y="1"/>
                  </a:moveTo>
                  <a:cubicBezTo>
                    <a:pt x="35" y="88"/>
                    <a:pt x="9" y="167"/>
                    <a:pt x="0" y="254"/>
                  </a:cubicBezTo>
                  <a:cubicBezTo>
                    <a:pt x="1913" y="2009"/>
                    <a:pt x="4410" y="3354"/>
                    <a:pt x="7247" y="4096"/>
                  </a:cubicBezTo>
                  <a:cubicBezTo>
                    <a:pt x="9168" y="4594"/>
                    <a:pt x="11247" y="4847"/>
                    <a:pt x="13499" y="4847"/>
                  </a:cubicBezTo>
                  <a:cubicBezTo>
                    <a:pt x="15307" y="4847"/>
                    <a:pt x="17210" y="4690"/>
                    <a:pt x="19280" y="4367"/>
                  </a:cubicBezTo>
                  <a:cubicBezTo>
                    <a:pt x="22580" y="3860"/>
                    <a:pt x="25086" y="3101"/>
                    <a:pt x="27155" y="1992"/>
                  </a:cubicBezTo>
                  <a:cubicBezTo>
                    <a:pt x="27732" y="1677"/>
                    <a:pt x="28282" y="1328"/>
                    <a:pt x="28788" y="953"/>
                  </a:cubicBezTo>
                  <a:cubicBezTo>
                    <a:pt x="28771" y="874"/>
                    <a:pt x="28753" y="787"/>
                    <a:pt x="28736" y="717"/>
                  </a:cubicBezTo>
                  <a:cubicBezTo>
                    <a:pt x="28212" y="1101"/>
                    <a:pt x="27662" y="1468"/>
                    <a:pt x="27051" y="1791"/>
                  </a:cubicBezTo>
                  <a:cubicBezTo>
                    <a:pt x="24999" y="2900"/>
                    <a:pt x="22519" y="3651"/>
                    <a:pt x="19236" y="4148"/>
                  </a:cubicBezTo>
                  <a:cubicBezTo>
                    <a:pt x="17186" y="4467"/>
                    <a:pt x="15276" y="4626"/>
                    <a:pt x="13486" y="4626"/>
                  </a:cubicBezTo>
                  <a:cubicBezTo>
                    <a:pt x="11250" y="4626"/>
                    <a:pt x="9201" y="4377"/>
                    <a:pt x="7300" y="3878"/>
                  </a:cubicBezTo>
                  <a:cubicBezTo>
                    <a:pt x="4453" y="3135"/>
                    <a:pt x="1947" y="1773"/>
                    <a:pt x="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44"/>
            <p:cNvSpPr/>
            <p:nvPr/>
          </p:nvSpPr>
          <p:spPr>
            <a:xfrm>
              <a:off x="-3314437" y="-460600"/>
              <a:ext cx="700950" cy="121400"/>
            </a:xfrm>
            <a:custGeom>
              <a:avLst/>
              <a:gdLst/>
              <a:ahLst/>
              <a:cxnLst/>
              <a:rect l="l" t="t" r="r" b="b"/>
              <a:pathLst>
                <a:path w="28038" h="4856" extrusionOk="0">
                  <a:moveTo>
                    <a:pt x="1" y="1"/>
                  </a:moveTo>
                  <a:lnTo>
                    <a:pt x="132" y="429"/>
                  </a:lnTo>
                  <a:cubicBezTo>
                    <a:pt x="2009" y="2097"/>
                    <a:pt x="4445" y="3380"/>
                    <a:pt x="7196" y="4105"/>
                  </a:cubicBezTo>
                  <a:cubicBezTo>
                    <a:pt x="9117" y="4602"/>
                    <a:pt x="11186" y="4856"/>
                    <a:pt x="13448" y="4856"/>
                  </a:cubicBezTo>
                  <a:cubicBezTo>
                    <a:pt x="15246" y="4856"/>
                    <a:pt x="17158" y="4690"/>
                    <a:pt x="19210" y="4375"/>
                  </a:cubicBezTo>
                  <a:cubicBezTo>
                    <a:pt x="22520" y="3860"/>
                    <a:pt x="25017" y="3109"/>
                    <a:pt x="27095" y="2000"/>
                  </a:cubicBezTo>
                  <a:cubicBezTo>
                    <a:pt x="27374" y="1843"/>
                    <a:pt x="27645" y="1677"/>
                    <a:pt x="27924" y="1503"/>
                  </a:cubicBezTo>
                  <a:cubicBezTo>
                    <a:pt x="27951" y="1389"/>
                    <a:pt x="27994" y="1276"/>
                    <a:pt x="28038" y="1154"/>
                  </a:cubicBezTo>
                  <a:lnTo>
                    <a:pt x="28038" y="1154"/>
                  </a:lnTo>
                  <a:cubicBezTo>
                    <a:pt x="27724" y="1389"/>
                    <a:pt x="27374" y="1608"/>
                    <a:pt x="27008" y="1800"/>
                  </a:cubicBezTo>
                  <a:cubicBezTo>
                    <a:pt x="24956" y="2900"/>
                    <a:pt x="22476" y="3659"/>
                    <a:pt x="19193" y="4157"/>
                  </a:cubicBezTo>
                  <a:cubicBezTo>
                    <a:pt x="17146" y="4471"/>
                    <a:pt x="15239" y="4629"/>
                    <a:pt x="13451" y="4629"/>
                  </a:cubicBezTo>
                  <a:cubicBezTo>
                    <a:pt x="11212" y="4629"/>
                    <a:pt x="9160" y="4382"/>
                    <a:pt x="7257" y="3887"/>
                  </a:cubicBezTo>
                  <a:cubicBezTo>
                    <a:pt x="4410" y="3144"/>
                    <a:pt x="1904" y="1782"/>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44"/>
            <p:cNvSpPr/>
            <p:nvPr/>
          </p:nvSpPr>
          <p:spPr>
            <a:xfrm>
              <a:off x="-3307887" y="-533275"/>
              <a:ext cx="65525" cy="97150"/>
            </a:xfrm>
            <a:custGeom>
              <a:avLst/>
              <a:gdLst/>
              <a:ahLst/>
              <a:cxnLst/>
              <a:rect l="l" t="t" r="r" b="b"/>
              <a:pathLst>
                <a:path w="2621" h="3886" extrusionOk="0">
                  <a:moveTo>
                    <a:pt x="1293" y="0"/>
                  </a:moveTo>
                  <a:cubicBezTo>
                    <a:pt x="1293" y="0"/>
                    <a:pt x="1" y="70"/>
                    <a:pt x="1" y="1135"/>
                  </a:cubicBezTo>
                  <a:cubicBezTo>
                    <a:pt x="1" y="2209"/>
                    <a:pt x="1293" y="3886"/>
                    <a:pt x="1293" y="3886"/>
                  </a:cubicBezTo>
                  <a:cubicBezTo>
                    <a:pt x="1293" y="3886"/>
                    <a:pt x="2620" y="3737"/>
                    <a:pt x="2620" y="2663"/>
                  </a:cubicBezTo>
                  <a:cubicBezTo>
                    <a:pt x="2620" y="1598"/>
                    <a:pt x="1293" y="0"/>
                    <a:pt x="1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44"/>
            <p:cNvSpPr/>
            <p:nvPr/>
          </p:nvSpPr>
          <p:spPr>
            <a:xfrm>
              <a:off x="-3294787" y="-505500"/>
              <a:ext cx="38450" cy="44450"/>
            </a:xfrm>
            <a:custGeom>
              <a:avLst/>
              <a:gdLst/>
              <a:ahLst/>
              <a:cxnLst/>
              <a:rect l="l" t="t" r="r" b="b"/>
              <a:pathLst>
                <a:path w="1538" h="1778" extrusionOk="0">
                  <a:moveTo>
                    <a:pt x="370" y="1"/>
                  </a:moveTo>
                  <a:cubicBezTo>
                    <a:pt x="148" y="1"/>
                    <a:pt x="1" y="154"/>
                    <a:pt x="1" y="435"/>
                  </a:cubicBezTo>
                  <a:cubicBezTo>
                    <a:pt x="1" y="854"/>
                    <a:pt x="341" y="1413"/>
                    <a:pt x="769" y="1666"/>
                  </a:cubicBezTo>
                  <a:cubicBezTo>
                    <a:pt x="904" y="1742"/>
                    <a:pt x="1031" y="1778"/>
                    <a:pt x="1142" y="1778"/>
                  </a:cubicBezTo>
                  <a:cubicBezTo>
                    <a:pt x="1376" y="1778"/>
                    <a:pt x="1538" y="1616"/>
                    <a:pt x="1538" y="1325"/>
                  </a:cubicBezTo>
                  <a:cubicBezTo>
                    <a:pt x="1538" y="898"/>
                    <a:pt x="1188" y="365"/>
                    <a:pt x="769" y="129"/>
                  </a:cubicBezTo>
                  <a:cubicBezTo>
                    <a:pt x="622" y="42"/>
                    <a:pt x="486" y="1"/>
                    <a:pt x="3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44"/>
            <p:cNvSpPr/>
            <p:nvPr/>
          </p:nvSpPr>
          <p:spPr>
            <a:xfrm>
              <a:off x="-3208112" y="-485250"/>
              <a:ext cx="70525" cy="96950"/>
            </a:xfrm>
            <a:custGeom>
              <a:avLst/>
              <a:gdLst/>
              <a:ahLst/>
              <a:cxnLst/>
              <a:rect l="l" t="t" r="r" b="b"/>
              <a:pathLst>
                <a:path w="2821" h="3878" extrusionOk="0">
                  <a:moveTo>
                    <a:pt x="1389" y="0"/>
                  </a:moveTo>
                  <a:cubicBezTo>
                    <a:pt x="1389" y="0"/>
                    <a:pt x="0" y="323"/>
                    <a:pt x="0" y="1389"/>
                  </a:cubicBezTo>
                  <a:cubicBezTo>
                    <a:pt x="0" y="2463"/>
                    <a:pt x="1389" y="3877"/>
                    <a:pt x="1389" y="3877"/>
                  </a:cubicBezTo>
                  <a:cubicBezTo>
                    <a:pt x="1389" y="3877"/>
                    <a:pt x="2821" y="3475"/>
                    <a:pt x="2821" y="2401"/>
                  </a:cubicBezTo>
                  <a:cubicBezTo>
                    <a:pt x="2821" y="1327"/>
                    <a:pt x="1389" y="0"/>
                    <a:pt x="13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44"/>
            <p:cNvSpPr/>
            <p:nvPr/>
          </p:nvSpPr>
          <p:spPr>
            <a:xfrm>
              <a:off x="-3193712" y="-456375"/>
              <a:ext cx="41500" cy="41300"/>
            </a:xfrm>
            <a:custGeom>
              <a:avLst/>
              <a:gdLst/>
              <a:ahLst/>
              <a:cxnLst/>
              <a:rect l="l" t="t" r="r" b="b"/>
              <a:pathLst>
                <a:path w="1660" h="1652" extrusionOk="0">
                  <a:moveTo>
                    <a:pt x="521" y="1"/>
                  </a:moveTo>
                  <a:cubicBezTo>
                    <a:pt x="214" y="1"/>
                    <a:pt x="1" y="195"/>
                    <a:pt x="1" y="522"/>
                  </a:cubicBezTo>
                  <a:cubicBezTo>
                    <a:pt x="1" y="941"/>
                    <a:pt x="367" y="1439"/>
                    <a:pt x="830" y="1596"/>
                  </a:cubicBezTo>
                  <a:cubicBezTo>
                    <a:pt x="933" y="1633"/>
                    <a:pt x="1033" y="1651"/>
                    <a:pt x="1124" y="1651"/>
                  </a:cubicBezTo>
                  <a:cubicBezTo>
                    <a:pt x="1436" y="1651"/>
                    <a:pt x="1660" y="1446"/>
                    <a:pt x="1660" y="1115"/>
                  </a:cubicBezTo>
                  <a:cubicBezTo>
                    <a:pt x="1660" y="696"/>
                    <a:pt x="1275" y="234"/>
                    <a:pt x="830" y="59"/>
                  </a:cubicBezTo>
                  <a:cubicBezTo>
                    <a:pt x="720" y="20"/>
                    <a:pt x="616" y="1"/>
                    <a:pt x="5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44"/>
            <p:cNvSpPr/>
            <p:nvPr/>
          </p:nvSpPr>
          <p:spPr>
            <a:xfrm>
              <a:off x="-3101387" y="-457100"/>
              <a:ext cx="73825" cy="97175"/>
            </a:xfrm>
            <a:custGeom>
              <a:avLst/>
              <a:gdLst/>
              <a:ahLst/>
              <a:cxnLst/>
              <a:rect l="l" t="t" r="r" b="b"/>
              <a:pathLst>
                <a:path w="2953" h="3887" extrusionOk="0">
                  <a:moveTo>
                    <a:pt x="1468" y="1"/>
                  </a:moveTo>
                  <a:cubicBezTo>
                    <a:pt x="1468" y="1"/>
                    <a:pt x="1" y="577"/>
                    <a:pt x="1" y="1651"/>
                  </a:cubicBezTo>
                  <a:cubicBezTo>
                    <a:pt x="1" y="2716"/>
                    <a:pt x="1468" y="3886"/>
                    <a:pt x="1468" y="3886"/>
                  </a:cubicBezTo>
                  <a:cubicBezTo>
                    <a:pt x="1468" y="3886"/>
                    <a:pt x="2952" y="3231"/>
                    <a:pt x="2952" y="2166"/>
                  </a:cubicBezTo>
                  <a:cubicBezTo>
                    <a:pt x="2952" y="1092"/>
                    <a:pt x="1468" y="1"/>
                    <a:pt x="14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44"/>
            <p:cNvSpPr/>
            <p:nvPr/>
          </p:nvSpPr>
          <p:spPr>
            <a:xfrm>
              <a:off x="-3086312" y="-426300"/>
              <a:ext cx="43475" cy="38900"/>
            </a:xfrm>
            <a:custGeom>
              <a:avLst/>
              <a:gdLst/>
              <a:ahLst/>
              <a:cxnLst/>
              <a:rect l="l" t="t" r="r" b="b"/>
              <a:pathLst>
                <a:path w="1739" h="1556" extrusionOk="0">
                  <a:moveTo>
                    <a:pt x="687" y="1"/>
                  </a:moveTo>
                  <a:cubicBezTo>
                    <a:pt x="293" y="1"/>
                    <a:pt x="0" y="253"/>
                    <a:pt x="0" y="611"/>
                  </a:cubicBezTo>
                  <a:cubicBezTo>
                    <a:pt x="0" y="1030"/>
                    <a:pt x="385" y="1458"/>
                    <a:pt x="865" y="1545"/>
                  </a:cubicBezTo>
                  <a:cubicBezTo>
                    <a:pt x="914" y="1552"/>
                    <a:pt x="963" y="1556"/>
                    <a:pt x="1010" y="1556"/>
                  </a:cubicBezTo>
                  <a:cubicBezTo>
                    <a:pt x="1422" y="1556"/>
                    <a:pt x="1738" y="1292"/>
                    <a:pt x="1738" y="908"/>
                  </a:cubicBezTo>
                  <a:cubicBezTo>
                    <a:pt x="1738" y="480"/>
                    <a:pt x="1345" y="87"/>
                    <a:pt x="865" y="17"/>
                  </a:cubicBezTo>
                  <a:cubicBezTo>
                    <a:pt x="804" y="6"/>
                    <a:pt x="745" y="1"/>
                    <a:pt x="6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44"/>
            <p:cNvSpPr/>
            <p:nvPr/>
          </p:nvSpPr>
          <p:spPr>
            <a:xfrm>
              <a:off x="-2990487" y="-447275"/>
              <a:ext cx="74675" cy="97175"/>
            </a:xfrm>
            <a:custGeom>
              <a:avLst/>
              <a:gdLst/>
              <a:ahLst/>
              <a:cxnLst/>
              <a:rect l="l" t="t" r="r" b="b"/>
              <a:pathLst>
                <a:path w="2987" h="3887" extrusionOk="0">
                  <a:moveTo>
                    <a:pt x="1494" y="1"/>
                  </a:moveTo>
                  <a:cubicBezTo>
                    <a:pt x="1494" y="1"/>
                    <a:pt x="1" y="830"/>
                    <a:pt x="1" y="1904"/>
                  </a:cubicBezTo>
                  <a:cubicBezTo>
                    <a:pt x="1" y="2969"/>
                    <a:pt x="1494" y="3886"/>
                    <a:pt x="1494" y="3886"/>
                  </a:cubicBezTo>
                  <a:cubicBezTo>
                    <a:pt x="1494" y="3886"/>
                    <a:pt x="2987" y="2969"/>
                    <a:pt x="2987" y="1904"/>
                  </a:cubicBezTo>
                  <a:cubicBezTo>
                    <a:pt x="2987" y="830"/>
                    <a:pt x="1494" y="1"/>
                    <a:pt x="14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44"/>
            <p:cNvSpPr/>
            <p:nvPr/>
          </p:nvSpPr>
          <p:spPr>
            <a:xfrm>
              <a:off x="-2974987" y="-416500"/>
              <a:ext cx="43675" cy="38675"/>
            </a:xfrm>
            <a:custGeom>
              <a:avLst/>
              <a:gdLst/>
              <a:ahLst/>
              <a:cxnLst/>
              <a:rect l="l" t="t" r="r" b="b"/>
              <a:pathLst>
                <a:path w="1747" h="1547" extrusionOk="0">
                  <a:moveTo>
                    <a:pt x="874" y="1"/>
                  </a:moveTo>
                  <a:cubicBezTo>
                    <a:pt x="393" y="1"/>
                    <a:pt x="1" y="333"/>
                    <a:pt x="1" y="760"/>
                  </a:cubicBezTo>
                  <a:cubicBezTo>
                    <a:pt x="1" y="1179"/>
                    <a:pt x="393" y="1546"/>
                    <a:pt x="874" y="1546"/>
                  </a:cubicBezTo>
                  <a:cubicBezTo>
                    <a:pt x="1354" y="1546"/>
                    <a:pt x="1747" y="1179"/>
                    <a:pt x="1747" y="760"/>
                  </a:cubicBezTo>
                  <a:cubicBezTo>
                    <a:pt x="1747" y="333"/>
                    <a:pt x="1354" y="1"/>
                    <a:pt x="8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44"/>
            <p:cNvSpPr/>
            <p:nvPr/>
          </p:nvSpPr>
          <p:spPr>
            <a:xfrm>
              <a:off x="-2878712" y="-456450"/>
              <a:ext cx="73800" cy="96725"/>
            </a:xfrm>
            <a:custGeom>
              <a:avLst/>
              <a:gdLst/>
              <a:ahLst/>
              <a:cxnLst/>
              <a:rect l="l" t="t" r="r" b="b"/>
              <a:pathLst>
                <a:path w="2952" h="3869" extrusionOk="0">
                  <a:moveTo>
                    <a:pt x="1485" y="1"/>
                  </a:moveTo>
                  <a:cubicBezTo>
                    <a:pt x="1485" y="1"/>
                    <a:pt x="0" y="1075"/>
                    <a:pt x="0" y="2149"/>
                  </a:cubicBezTo>
                  <a:cubicBezTo>
                    <a:pt x="0" y="3214"/>
                    <a:pt x="1485" y="3869"/>
                    <a:pt x="1485" y="3869"/>
                  </a:cubicBezTo>
                  <a:cubicBezTo>
                    <a:pt x="1485" y="3869"/>
                    <a:pt x="2951" y="2708"/>
                    <a:pt x="2951" y="1634"/>
                  </a:cubicBezTo>
                  <a:cubicBezTo>
                    <a:pt x="2951" y="551"/>
                    <a:pt x="1485" y="1"/>
                    <a:pt x="14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44"/>
            <p:cNvSpPr/>
            <p:nvPr/>
          </p:nvSpPr>
          <p:spPr>
            <a:xfrm>
              <a:off x="-2863437" y="-426600"/>
              <a:ext cx="43450" cy="39325"/>
            </a:xfrm>
            <a:custGeom>
              <a:avLst/>
              <a:gdLst/>
              <a:ahLst/>
              <a:cxnLst/>
              <a:rect l="l" t="t" r="r" b="b"/>
              <a:pathLst>
                <a:path w="1738" h="1573" extrusionOk="0">
                  <a:moveTo>
                    <a:pt x="1026" y="1"/>
                  </a:moveTo>
                  <a:cubicBezTo>
                    <a:pt x="976" y="1"/>
                    <a:pt x="926" y="4"/>
                    <a:pt x="874" y="12"/>
                  </a:cubicBezTo>
                  <a:cubicBezTo>
                    <a:pt x="393" y="99"/>
                    <a:pt x="0" y="492"/>
                    <a:pt x="0" y="920"/>
                  </a:cubicBezTo>
                  <a:cubicBezTo>
                    <a:pt x="0" y="1297"/>
                    <a:pt x="306" y="1573"/>
                    <a:pt x="707" y="1573"/>
                  </a:cubicBezTo>
                  <a:cubicBezTo>
                    <a:pt x="761" y="1573"/>
                    <a:pt x="817" y="1568"/>
                    <a:pt x="874" y="1557"/>
                  </a:cubicBezTo>
                  <a:cubicBezTo>
                    <a:pt x="1354" y="1479"/>
                    <a:pt x="1738" y="1051"/>
                    <a:pt x="1738" y="623"/>
                  </a:cubicBezTo>
                  <a:cubicBezTo>
                    <a:pt x="1738" y="249"/>
                    <a:pt x="1432" y="1"/>
                    <a:pt x="10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44"/>
            <p:cNvSpPr/>
            <p:nvPr/>
          </p:nvSpPr>
          <p:spPr>
            <a:xfrm>
              <a:off x="-2768712" y="-485700"/>
              <a:ext cx="70750" cy="97175"/>
            </a:xfrm>
            <a:custGeom>
              <a:avLst/>
              <a:gdLst/>
              <a:ahLst/>
              <a:cxnLst/>
              <a:rect l="l" t="t" r="r" b="b"/>
              <a:pathLst>
                <a:path w="2830" h="3887" extrusionOk="0">
                  <a:moveTo>
                    <a:pt x="1433" y="1"/>
                  </a:moveTo>
                  <a:cubicBezTo>
                    <a:pt x="1433" y="1"/>
                    <a:pt x="1" y="1345"/>
                    <a:pt x="1" y="2411"/>
                  </a:cubicBezTo>
                  <a:cubicBezTo>
                    <a:pt x="1" y="3485"/>
                    <a:pt x="1433" y="3886"/>
                    <a:pt x="1433" y="3886"/>
                  </a:cubicBezTo>
                  <a:cubicBezTo>
                    <a:pt x="1433" y="3886"/>
                    <a:pt x="2830" y="2463"/>
                    <a:pt x="2830" y="1398"/>
                  </a:cubicBezTo>
                  <a:cubicBezTo>
                    <a:pt x="2830" y="324"/>
                    <a:pt x="1433" y="1"/>
                    <a:pt x="1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44"/>
            <p:cNvSpPr/>
            <p:nvPr/>
          </p:nvSpPr>
          <p:spPr>
            <a:xfrm>
              <a:off x="-2753862" y="-456075"/>
              <a:ext cx="41500" cy="41000"/>
            </a:xfrm>
            <a:custGeom>
              <a:avLst/>
              <a:gdLst/>
              <a:ahLst/>
              <a:cxnLst/>
              <a:rect l="l" t="t" r="r" b="b"/>
              <a:pathLst>
                <a:path w="1660" h="1640" extrusionOk="0">
                  <a:moveTo>
                    <a:pt x="1138" y="0"/>
                  </a:moveTo>
                  <a:cubicBezTo>
                    <a:pt x="1042" y="0"/>
                    <a:pt x="939" y="18"/>
                    <a:pt x="830" y="56"/>
                  </a:cubicBezTo>
                  <a:cubicBezTo>
                    <a:pt x="367" y="222"/>
                    <a:pt x="1" y="684"/>
                    <a:pt x="1" y="1103"/>
                  </a:cubicBezTo>
                  <a:cubicBezTo>
                    <a:pt x="1" y="1434"/>
                    <a:pt x="219" y="1639"/>
                    <a:pt x="532" y="1639"/>
                  </a:cubicBezTo>
                  <a:cubicBezTo>
                    <a:pt x="624" y="1639"/>
                    <a:pt x="725" y="1621"/>
                    <a:pt x="830" y="1584"/>
                  </a:cubicBezTo>
                  <a:cubicBezTo>
                    <a:pt x="1284" y="1427"/>
                    <a:pt x="1660" y="929"/>
                    <a:pt x="1660" y="510"/>
                  </a:cubicBezTo>
                  <a:cubicBezTo>
                    <a:pt x="1660" y="184"/>
                    <a:pt x="1442" y="0"/>
                    <a:pt x="11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44"/>
            <p:cNvSpPr/>
            <p:nvPr/>
          </p:nvSpPr>
          <p:spPr>
            <a:xfrm>
              <a:off x="-2663937" y="-533275"/>
              <a:ext cx="65525" cy="97150"/>
            </a:xfrm>
            <a:custGeom>
              <a:avLst/>
              <a:gdLst/>
              <a:ahLst/>
              <a:cxnLst/>
              <a:rect l="l" t="t" r="r" b="b"/>
              <a:pathLst>
                <a:path w="2621" h="3886" extrusionOk="0">
                  <a:moveTo>
                    <a:pt x="1337" y="0"/>
                  </a:moveTo>
                  <a:cubicBezTo>
                    <a:pt x="1337" y="0"/>
                    <a:pt x="1" y="1598"/>
                    <a:pt x="1" y="2663"/>
                  </a:cubicBezTo>
                  <a:cubicBezTo>
                    <a:pt x="1" y="3737"/>
                    <a:pt x="1337" y="3886"/>
                    <a:pt x="1337" y="3886"/>
                  </a:cubicBezTo>
                  <a:cubicBezTo>
                    <a:pt x="1337" y="3886"/>
                    <a:pt x="2620" y="2209"/>
                    <a:pt x="2620" y="1135"/>
                  </a:cubicBezTo>
                  <a:cubicBezTo>
                    <a:pt x="2620" y="70"/>
                    <a:pt x="1337" y="0"/>
                    <a:pt x="13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44"/>
            <p:cNvSpPr/>
            <p:nvPr/>
          </p:nvSpPr>
          <p:spPr>
            <a:xfrm>
              <a:off x="-2649962" y="-505500"/>
              <a:ext cx="38450" cy="44650"/>
            </a:xfrm>
            <a:custGeom>
              <a:avLst/>
              <a:gdLst/>
              <a:ahLst/>
              <a:cxnLst/>
              <a:rect l="l" t="t" r="r" b="b"/>
              <a:pathLst>
                <a:path w="1538" h="1786" extrusionOk="0">
                  <a:moveTo>
                    <a:pt x="1171" y="1"/>
                  </a:moveTo>
                  <a:cubicBezTo>
                    <a:pt x="1056" y="1"/>
                    <a:pt x="922" y="42"/>
                    <a:pt x="778" y="129"/>
                  </a:cubicBezTo>
                  <a:cubicBezTo>
                    <a:pt x="350" y="374"/>
                    <a:pt x="1" y="898"/>
                    <a:pt x="1" y="1325"/>
                  </a:cubicBezTo>
                  <a:cubicBezTo>
                    <a:pt x="1" y="1616"/>
                    <a:pt x="162" y="1785"/>
                    <a:pt x="399" y="1785"/>
                  </a:cubicBezTo>
                  <a:cubicBezTo>
                    <a:pt x="511" y="1785"/>
                    <a:pt x="640" y="1747"/>
                    <a:pt x="778" y="1666"/>
                  </a:cubicBezTo>
                  <a:cubicBezTo>
                    <a:pt x="1197" y="1413"/>
                    <a:pt x="1538" y="854"/>
                    <a:pt x="1538" y="435"/>
                  </a:cubicBezTo>
                  <a:cubicBezTo>
                    <a:pt x="1538" y="154"/>
                    <a:pt x="1391" y="1"/>
                    <a:pt x="11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44"/>
            <p:cNvSpPr/>
            <p:nvPr/>
          </p:nvSpPr>
          <p:spPr>
            <a:xfrm>
              <a:off x="-3312462" y="-564275"/>
              <a:ext cx="20975" cy="28825"/>
            </a:xfrm>
            <a:custGeom>
              <a:avLst/>
              <a:gdLst/>
              <a:ahLst/>
              <a:cxnLst/>
              <a:rect l="l" t="t" r="r" b="b"/>
              <a:pathLst>
                <a:path w="839" h="1153" extrusionOk="0">
                  <a:moveTo>
                    <a:pt x="1" y="0"/>
                  </a:moveTo>
                  <a:lnTo>
                    <a:pt x="1" y="0"/>
                  </a:lnTo>
                  <a:cubicBezTo>
                    <a:pt x="9" y="385"/>
                    <a:pt x="9" y="778"/>
                    <a:pt x="27" y="1153"/>
                  </a:cubicBezTo>
                  <a:cubicBezTo>
                    <a:pt x="166" y="804"/>
                    <a:pt x="472" y="524"/>
                    <a:pt x="839" y="393"/>
                  </a:cubicBezTo>
                  <a:cubicBezTo>
                    <a:pt x="551" y="306"/>
                    <a:pt x="262" y="175"/>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44"/>
            <p:cNvSpPr/>
            <p:nvPr/>
          </p:nvSpPr>
          <p:spPr>
            <a:xfrm>
              <a:off x="-3242387" y="-514300"/>
              <a:ext cx="39975" cy="48500"/>
            </a:xfrm>
            <a:custGeom>
              <a:avLst/>
              <a:gdLst/>
              <a:ahLst/>
              <a:cxnLst/>
              <a:rect l="l" t="t" r="r" b="b"/>
              <a:pathLst>
                <a:path w="1599" h="1940" extrusionOk="0">
                  <a:moveTo>
                    <a:pt x="0" y="1"/>
                  </a:moveTo>
                  <a:cubicBezTo>
                    <a:pt x="289" y="621"/>
                    <a:pt x="481" y="1276"/>
                    <a:pt x="603" y="1939"/>
                  </a:cubicBezTo>
                  <a:cubicBezTo>
                    <a:pt x="786" y="1450"/>
                    <a:pt x="1153" y="1014"/>
                    <a:pt x="1598" y="752"/>
                  </a:cubicBezTo>
                  <a:cubicBezTo>
                    <a:pt x="1005" y="665"/>
                    <a:pt x="437" y="40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44"/>
            <p:cNvSpPr/>
            <p:nvPr/>
          </p:nvSpPr>
          <p:spPr>
            <a:xfrm>
              <a:off x="-3138487" y="-469975"/>
              <a:ext cx="41075" cy="43025"/>
            </a:xfrm>
            <a:custGeom>
              <a:avLst/>
              <a:gdLst/>
              <a:ahLst/>
              <a:cxnLst/>
              <a:rect l="l" t="t" r="r" b="b"/>
              <a:pathLst>
                <a:path w="1643" h="1721" extrusionOk="0">
                  <a:moveTo>
                    <a:pt x="1" y="0"/>
                  </a:moveTo>
                  <a:lnTo>
                    <a:pt x="1" y="0"/>
                  </a:lnTo>
                  <a:cubicBezTo>
                    <a:pt x="280" y="551"/>
                    <a:pt x="498" y="1127"/>
                    <a:pt x="655" y="1721"/>
                  </a:cubicBezTo>
                  <a:cubicBezTo>
                    <a:pt x="856" y="1205"/>
                    <a:pt x="1206" y="734"/>
                    <a:pt x="1642" y="411"/>
                  </a:cubicBezTo>
                  <a:cubicBezTo>
                    <a:pt x="1075" y="367"/>
                    <a:pt x="516" y="236"/>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44"/>
            <p:cNvSpPr/>
            <p:nvPr/>
          </p:nvSpPr>
          <p:spPr>
            <a:xfrm>
              <a:off x="-3030437" y="-448800"/>
              <a:ext cx="41500" cy="37575"/>
            </a:xfrm>
            <a:custGeom>
              <a:avLst/>
              <a:gdLst/>
              <a:ahLst/>
              <a:cxnLst/>
              <a:rect l="l" t="t" r="r" b="b"/>
              <a:pathLst>
                <a:path w="1660" h="1503" extrusionOk="0">
                  <a:moveTo>
                    <a:pt x="1" y="0"/>
                  </a:moveTo>
                  <a:lnTo>
                    <a:pt x="1" y="0"/>
                  </a:lnTo>
                  <a:cubicBezTo>
                    <a:pt x="350" y="463"/>
                    <a:pt x="656" y="970"/>
                    <a:pt x="891" y="1502"/>
                  </a:cubicBezTo>
                  <a:cubicBezTo>
                    <a:pt x="1075" y="987"/>
                    <a:pt x="1337" y="507"/>
                    <a:pt x="1660" y="88"/>
                  </a:cubicBezTo>
                  <a:cubicBezTo>
                    <a:pt x="1118" y="53"/>
                    <a:pt x="560" y="27"/>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44"/>
            <p:cNvSpPr/>
            <p:nvPr/>
          </p:nvSpPr>
          <p:spPr>
            <a:xfrm>
              <a:off x="-2924562" y="-450975"/>
              <a:ext cx="44350" cy="33425"/>
            </a:xfrm>
            <a:custGeom>
              <a:avLst/>
              <a:gdLst/>
              <a:ahLst/>
              <a:cxnLst/>
              <a:rect l="l" t="t" r="r" b="b"/>
              <a:pathLst>
                <a:path w="1774" h="1337" extrusionOk="0">
                  <a:moveTo>
                    <a:pt x="1773" y="0"/>
                  </a:moveTo>
                  <a:lnTo>
                    <a:pt x="1" y="131"/>
                  </a:lnTo>
                  <a:cubicBezTo>
                    <a:pt x="437" y="480"/>
                    <a:pt x="830" y="882"/>
                    <a:pt x="1153" y="1336"/>
                  </a:cubicBezTo>
                  <a:cubicBezTo>
                    <a:pt x="1267" y="856"/>
                    <a:pt x="1485" y="402"/>
                    <a:pt x="17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44"/>
            <p:cNvSpPr/>
            <p:nvPr/>
          </p:nvSpPr>
          <p:spPr>
            <a:xfrm>
              <a:off x="-2812362" y="-474550"/>
              <a:ext cx="42150" cy="39525"/>
            </a:xfrm>
            <a:custGeom>
              <a:avLst/>
              <a:gdLst/>
              <a:ahLst/>
              <a:cxnLst/>
              <a:rect l="l" t="t" r="r" b="b"/>
              <a:pathLst>
                <a:path w="1686" h="1581" extrusionOk="0">
                  <a:moveTo>
                    <a:pt x="1686" y="0"/>
                  </a:moveTo>
                  <a:lnTo>
                    <a:pt x="1686" y="0"/>
                  </a:lnTo>
                  <a:cubicBezTo>
                    <a:pt x="1127" y="131"/>
                    <a:pt x="559" y="271"/>
                    <a:pt x="1" y="402"/>
                  </a:cubicBezTo>
                  <a:cubicBezTo>
                    <a:pt x="306" y="830"/>
                    <a:pt x="655" y="1231"/>
                    <a:pt x="1057" y="1581"/>
                  </a:cubicBezTo>
                  <a:cubicBezTo>
                    <a:pt x="1162" y="1013"/>
                    <a:pt x="1363" y="480"/>
                    <a:pt x="16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44"/>
            <p:cNvSpPr/>
            <p:nvPr/>
          </p:nvSpPr>
          <p:spPr>
            <a:xfrm>
              <a:off x="-2708462" y="-516025"/>
              <a:ext cx="42150" cy="41050"/>
            </a:xfrm>
            <a:custGeom>
              <a:avLst/>
              <a:gdLst/>
              <a:ahLst/>
              <a:cxnLst/>
              <a:rect l="l" t="t" r="r" b="b"/>
              <a:pathLst>
                <a:path w="1686" h="1642" extrusionOk="0">
                  <a:moveTo>
                    <a:pt x="1686" y="0"/>
                  </a:moveTo>
                  <a:cubicBezTo>
                    <a:pt x="1092" y="122"/>
                    <a:pt x="516" y="349"/>
                    <a:pt x="1" y="655"/>
                  </a:cubicBezTo>
                  <a:cubicBezTo>
                    <a:pt x="385" y="987"/>
                    <a:pt x="769" y="1310"/>
                    <a:pt x="1136" y="1642"/>
                  </a:cubicBezTo>
                  <a:cubicBezTo>
                    <a:pt x="1241" y="1074"/>
                    <a:pt x="1424" y="515"/>
                    <a:pt x="16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44"/>
            <p:cNvSpPr/>
            <p:nvPr/>
          </p:nvSpPr>
          <p:spPr>
            <a:xfrm>
              <a:off x="-3252212" y="-447700"/>
              <a:ext cx="42375" cy="47600"/>
            </a:xfrm>
            <a:custGeom>
              <a:avLst/>
              <a:gdLst/>
              <a:ahLst/>
              <a:cxnLst/>
              <a:rect l="l" t="t" r="r" b="b"/>
              <a:pathLst>
                <a:path w="1695" h="1904" extrusionOk="0">
                  <a:moveTo>
                    <a:pt x="778" y="0"/>
                  </a:moveTo>
                  <a:cubicBezTo>
                    <a:pt x="603" y="376"/>
                    <a:pt x="332" y="725"/>
                    <a:pt x="0" y="987"/>
                  </a:cubicBezTo>
                  <a:cubicBezTo>
                    <a:pt x="603" y="1223"/>
                    <a:pt x="1179" y="1528"/>
                    <a:pt x="1694" y="1904"/>
                  </a:cubicBezTo>
                  <a:cubicBezTo>
                    <a:pt x="1389" y="1275"/>
                    <a:pt x="1083" y="638"/>
                    <a:pt x="7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44"/>
            <p:cNvSpPr/>
            <p:nvPr/>
          </p:nvSpPr>
          <p:spPr>
            <a:xfrm>
              <a:off x="-3146337" y="-402750"/>
              <a:ext cx="43450" cy="33425"/>
            </a:xfrm>
            <a:custGeom>
              <a:avLst/>
              <a:gdLst/>
              <a:ahLst/>
              <a:cxnLst/>
              <a:rect l="l" t="t" r="r" b="b"/>
              <a:pathLst>
                <a:path w="1738" h="1337" extrusionOk="0">
                  <a:moveTo>
                    <a:pt x="952" y="1"/>
                  </a:moveTo>
                  <a:cubicBezTo>
                    <a:pt x="638" y="280"/>
                    <a:pt x="315" y="577"/>
                    <a:pt x="0" y="865"/>
                  </a:cubicBezTo>
                  <a:cubicBezTo>
                    <a:pt x="734" y="918"/>
                    <a:pt x="1031" y="1171"/>
                    <a:pt x="1738" y="1337"/>
                  </a:cubicBezTo>
                  <a:cubicBezTo>
                    <a:pt x="1389" y="961"/>
                    <a:pt x="1118" y="499"/>
                    <a:pt x="9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44"/>
            <p:cNvSpPr/>
            <p:nvPr/>
          </p:nvSpPr>
          <p:spPr>
            <a:xfrm>
              <a:off x="-3030862" y="-389200"/>
              <a:ext cx="44125" cy="31225"/>
            </a:xfrm>
            <a:custGeom>
              <a:avLst/>
              <a:gdLst/>
              <a:ahLst/>
              <a:cxnLst/>
              <a:rect l="l" t="t" r="r" b="b"/>
              <a:pathLst>
                <a:path w="1765" h="1249" extrusionOk="0">
                  <a:moveTo>
                    <a:pt x="821" y="0"/>
                  </a:moveTo>
                  <a:cubicBezTo>
                    <a:pt x="620" y="428"/>
                    <a:pt x="341" y="812"/>
                    <a:pt x="0" y="1135"/>
                  </a:cubicBezTo>
                  <a:cubicBezTo>
                    <a:pt x="585" y="1170"/>
                    <a:pt x="1179" y="1214"/>
                    <a:pt x="1764" y="1249"/>
                  </a:cubicBezTo>
                  <a:cubicBezTo>
                    <a:pt x="1415" y="856"/>
                    <a:pt x="1100" y="437"/>
                    <a:pt x="8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44"/>
            <p:cNvSpPr/>
            <p:nvPr/>
          </p:nvSpPr>
          <p:spPr>
            <a:xfrm>
              <a:off x="-2910362" y="-388550"/>
              <a:ext cx="40825" cy="26225"/>
            </a:xfrm>
            <a:custGeom>
              <a:avLst/>
              <a:gdLst/>
              <a:ahLst/>
              <a:cxnLst/>
              <a:rect l="l" t="t" r="r" b="b"/>
              <a:pathLst>
                <a:path w="1633" h="1049" extrusionOk="0">
                  <a:moveTo>
                    <a:pt x="830" y="0"/>
                  </a:moveTo>
                  <a:cubicBezTo>
                    <a:pt x="646" y="402"/>
                    <a:pt x="349" y="760"/>
                    <a:pt x="0" y="1048"/>
                  </a:cubicBezTo>
                  <a:cubicBezTo>
                    <a:pt x="424" y="980"/>
                    <a:pt x="847" y="944"/>
                    <a:pt x="1275" y="944"/>
                  </a:cubicBezTo>
                  <a:cubicBezTo>
                    <a:pt x="1394" y="944"/>
                    <a:pt x="1513" y="946"/>
                    <a:pt x="1633" y="952"/>
                  </a:cubicBezTo>
                  <a:cubicBezTo>
                    <a:pt x="1301" y="690"/>
                    <a:pt x="1039" y="358"/>
                    <a:pt x="8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44"/>
            <p:cNvSpPr/>
            <p:nvPr/>
          </p:nvSpPr>
          <p:spPr>
            <a:xfrm>
              <a:off x="-2801887" y="-404050"/>
              <a:ext cx="42150" cy="29925"/>
            </a:xfrm>
            <a:custGeom>
              <a:avLst/>
              <a:gdLst/>
              <a:ahLst/>
              <a:cxnLst/>
              <a:rect l="l" t="t" r="r" b="b"/>
              <a:pathLst>
                <a:path w="1686" h="1197" extrusionOk="0">
                  <a:moveTo>
                    <a:pt x="664" y="0"/>
                  </a:moveTo>
                  <a:cubicBezTo>
                    <a:pt x="507" y="420"/>
                    <a:pt x="280" y="839"/>
                    <a:pt x="1" y="1197"/>
                  </a:cubicBezTo>
                  <a:cubicBezTo>
                    <a:pt x="551" y="1066"/>
                    <a:pt x="1118" y="935"/>
                    <a:pt x="1686" y="804"/>
                  </a:cubicBezTo>
                  <a:cubicBezTo>
                    <a:pt x="1284" y="620"/>
                    <a:pt x="935" y="350"/>
                    <a:pt x="664" y="0"/>
                  </a:cubicBezTo>
                  <a:close/>
                </a:path>
              </a:pathLst>
            </a:custGeom>
            <a:solidFill>
              <a:srgbClr val="39AA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44"/>
            <p:cNvSpPr/>
            <p:nvPr/>
          </p:nvSpPr>
          <p:spPr>
            <a:xfrm>
              <a:off x="-2693387" y="-442025"/>
              <a:ext cx="42575" cy="36025"/>
            </a:xfrm>
            <a:custGeom>
              <a:avLst/>
              <a:gdLst/>
              <a:ahLst/>
              <a:cxnLst/>
              <a:rect l="l" t="t" r="r" b="b"/>
              <a:pathLst>
                <a:path w="1703" h="1441" extrusionOk="0">
                  <a:moveTo>
                    <a:pt x="707" y="0"/>
                  </a:moveTo>
                  <a:cubicBezTo>
                    <a:pt x="603" y="524"/>
                    <a:pt x="358" y="1022"/>
                    <a:pt x="0" y="1441"/>
                  </a:cubicBezTo>
                  <a:cubicBezTo>
                    <a:pt x="655" y="1214"/>
                    <a:pt x="1039" y="821"/>
                    <a:pt x="1703" y="655"/>
                  </a:cubicBezTo>
                  <a:cubicBezTo>
                    <a:pt x="1380" y="437"/>
                    <a:pt x="1039" y="218"/>
                    <a:pt x="707" y="0"/>
                  </a:cubicBezTo>
                  <a:close/>
                </a:path>
              </a:pathLst>
            </a:custGeom>
            <a:solidFill>
              <a:srgbClr val="39AA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44"/>
            <p:cNvSpPr/>
            <p:nvPr/>
          </p:nvSpPr>
          <p:spPr>
            <a:xfrm>
              <a:off x="-2618962" y="-557725"/>
              <a:ext cx="21200" cy="26225"/>
            </a:xfrm>
            <a:custGeom>
              <a:avLst/>
              <a:gdLst/>
              <a:ahLst/>
              <a:cxnLst/>
              <a:rect l="l" t="t" r="r" b="b"/>
              <a:pathLst>
                <a:path w="848" h="1049" extrusionOk="0">
                  <a:moveTo>
                    <a:pt x="690" y="0"/>
                  </a:moveTo>
                  <a:cubicBezTo>
                    <a:pt x="498" y="175"/>
                    <a:pt x="263" y="323"/>
                    <a:pt x="1" y="437"/>
                  </a:cubicBezTo>
                  <a:cubicBezTo>
                    <a:pt x="306" y="603"/>
                    <a:pt x="594" y="804"/>
                    <a:pt x="848" y="1048"/>
                  </a:cubicBezTo>
                  <a:cubicBezTo>
                    <a:pt x="787" y="699"/>
                    <a:pt x="743" y="35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44"/>
            <p:cNvSpPr/>
            <p:nvPr/>
          </p:nvSpPr>
          <p:spPr>
            <a:xfrm>
              <a:off x="-2757787" y="-380475"/>
              <a:ext cx="2200" cy="2200"/>
            </a:xfrm>
            <a:custGeom>
              <a:avLst/>
              <a:gdLst/>
              <a:ahLst/>
              <a:cxnLst/>
              <a:rect l="l" t="t" r="r" b="b"/>
              <a:pathLst>
                <a:path w="88" h="88" extrusionOk="0">
                  <a:moveTo>
                    <a:pt x="44" y="0"/>
                  </a:moveTo>
                  <a:cubicBezTo>
                    <a:pt x="27" y="0"/>
                    <a:pt x="0" y="27"/>
                    <a:pt x="0" y="44"/>
                  </a:cubicBezTo>
                  <a:cubicBezTo>
                    <a:pt x="0" y="70"/>
                    <a:pt x="27" y="88"/>
                    <a:pt x="44" y="88"/>
                  </a:cubicBezTo>
                  <a:cubicBezTo>
                    <a:pt x="70" y="88"/>
                    <a:pt x="88" y="70"/>
                    <a:pt x="88" y="44"/>
                  </a:cubicBezTo>
                  <a:cubicBezTo>
                    <a:pt x="88" y="27"/>
                    <a:pt x="70" y="0"/>
                    <a:pt x="44" y="0"/>
                  </a:cubicBezTo>
                  <a:close/>
                </a:path>
              </a:pathLst>
            </a:custGeom>
            <a:solidFill>
              <a:srgbClr val="97DD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44"/>
            <p:cNvSpPr/>
            <p:nvPr/>
          </p:nvSpPr>
          <p:spPr>
            <a:xfrm>
              <a:off x="-3693162" y="-327225"/>
              <a:ext cx="562125" cy="308500"/>
            </a:xfrm>
            <a:custGeom>
              <a:avLst/>
              <a:gdLst/>
              <a:ahLst/>
              <a:cxnLst/>
              <a:rect l="l" t="t" r="r" b="b"/>
              <a:pathLst>
                <a:path w="22485" h="12340" extrusionOk="0">
                  <a:moveTo>
                    <a:pt x="11321" y="1"/>
                  </a:moveTo>
                  <a:cubicBezTo>
                    <a:pt x="11282" y="1"/>
                    <a:pt x="11243" y="1"/>
                    <a:pt x="11203" y="1"/>
                  </a:cubicBezTo>
                  <a:cubicBezTo>
                    <a:pt x="5004" y="45"/>
                    <a:pt x="1" y="2839"/>
                    <a:pt x="18" y="6244"/>
                  </a:cubicBezTo>
                  <a:cubicBezTo>
                    <a:pt x="44" y="9628"/>
                    <a:pt x="5019" y="12339"/>
                    <a:pt x="11164" y="12339"/>
                  </a:cubicBezTo>
                  <a:cubicBezTo>
                    <a:pt x="11203" y="12339"/>
                    <a:pt x="11243" y="12339"/>
                    <a:pt x="11282" y="12339"/>
                  </a:cubicBezTo>
                  <a:cubicBezTo>
                    <a:pt x="17473" y="12304"/>
                    <a:pt x="22484" y="9510"/>
                    <a:pt x="22458" y="6104"/>
                  </a:cubicBezTo>
                  <a:cubicBezTo>
                    <a:pt x="22441" y="2721"/>
                    <a:pt x="17466" y="1"/>
                    <a:pt x="11321" y="1"/>
                  </a:cubicBezTo>
                  <a:close/>
                </a:path>
              </a:pathLst>
            </a:custGeom>
            <a:solidFill>
              <a:srgbClr val="FD9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44"/>
            <p:cNvSpPr/>
            <p:nvPr/>
          </p:nvSpPr>
          <p:spPr>
            <a:xfrm>
              <a:off x="-3650812" y="-327450"/>
              <a:ext cx="519325" cy="308300"/>
            </a:xfrm>
            <a:custGeom>
              <a:avLst/>
              <a:gdLst/>
              <a:ahLst/>
              <a:cxnLst/>
              <a:rect l="l" t="t" r="r" b="b"/>
              <a:pathLst>
                <a:path w="20773" h="12332" extrusionOk="0">
                  <a:moveTo>
                    <a:pt x="9627" y="1"/>
                  </a:moveTo>
                  <a:cubicBezTo>
                    <a:pt x="9588" y="1"/>
                    <a:pt x="9549" y="1"/>
                    <a:pt x="9509" y="1"/>
                  </a:cubicBezTo>
                  <a:cubicBezTo>
                    <a:pt x="6549" y="19"/>
                    <a:pt x="3877" y="665"/>
                    <a:pt x="1869" y="1704"/>
                  </a:cubicBezTo>
                  <a:cubicBezTo>
                    <a:pt x="1232" y="2621"/>
                    <a:pt x="752" y="3660"/>
                    <a:pt x="472" y="4760"/>
                  </a:cubicBezTo>
                  <a:cubicBezTo>
                    <a:pt x="18" y="6480"/>
                    <a:pt x="1" y="8139"/>
                    <a:pt x="298" y="9702"/>
                  </a:cubicBezTo>
                  <a:cubicBezTo>
                    <a:pt x="2290" y="11291"/>
                    <a:pt x="5619" y="12331"/>
                    <a:pt x="9384" y="12331"/>
                  </a:cubicBezTo>
                  <a:cubicBezTo>
                    <a:pt x="9446" y="12331"/>
                    <a:pt x="9508" y="12331"/>
                    <a:pt x="9570" y="12330"/>
                  </a:cubicBezTo>
                  <a:cubicBezTo>
                    <a:pt x="15770" y="12295"/>
                    <a:pt x="20773" y="9501"/>
                    <a:pt x="20756" y="6087"/>
                  </a:cubicBezTo>
                  <a:cubicBezTo>
                    <a:pt x="20747" y="2721"/>
                    <a:pt x="15772" y="1"/>
                    <a:pt x="96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44"/>
            <p:cNvSpPr/>
            <p:nvPr/>
          </p:nvSpPr>
          <p:spPr>
            <a:xfrm>
              <a:off x="-3430562" y="-327225"/>
              <a:ext cx="299300" cy="308700"/>
            </a:xfrm>
            <a:custGeom>
              <a:avLst/>
              <a:gdLst/>
              <a:ahLst/>
              <a:cxnLst/>
              <a:rect l="l" t="t" r="r" b="b"/>
              <a:pathLst>
                <a:path w="11972" h="12348" extrusionOk="0">
                  <a:moveTo>
                    <a:pt x="1005" y="1"/>
                  </a:moveTo>
                  <a:lnTo>
                    <a:pt x="1005" y="1"/>
                  </a:lnTo>
                  <a:cubicBezTo>
                    <a:pt x="2769" y="2411"/>
                    <a:pt x="2786" y="5930"/>
                    <a:pt x="1878" y="8846"/>
                  </a:cubicBezTo>
                  <a:cubicBezTo>
                    <a:pt x="1441" y="10173"/>
                    <a:pt x="795" y="11335"/>
                    <a:pt x="1" y="12339"/>
                  </a:cubicBezTo>
                  <a:cubicBezTo>
                    <a:pt x="263" y="12347"/>
                    <a:pt x="507" y="12347"/>
                    <a:pt x="769" y="12347"/>
                  </a:cubicBezTo>
                  <a:cubicBezTo>
                    <a:pt x="6977" y="12313"/>
                    <a:pt x="11972" y="9518"/>
                    <a:pt x="11963" y="6104"/>
                  </a:cubicBezTo>
                  <a:cubicBezTo>
                    <a:pt x="11937" y="2743"/>
                    <a:pt x="7056" y="45"/>
                    <a:pt x="10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44"/>
            <p:cNvSpPr/>
            <p:nvPr/>
          </p:nvSpPr>
          <p:spPr>
            <a:xfrm>
              <a:off x="-3685962" y="-327450"/>
              <a:ext cx="547075" cy="238650"/>
            </a:xfrm>
            <a:custGeom>
              <a:avLst/>
              <a:gdLst/>
              <a:ahLst/>
              <a:cxnLst/>
              <a:rect l="l" t="t" r="r" b="b"/>
              <a:pathLst>
                <a:path w="21883" h="9546" extrusionOk="0">
                  <a:moveTo>
                    <a:pt x="11063" y="1"/>
                  </a:moveTo>
                  <a:cubicBezTo>
                    <a:pt x="11014" y="1"/>
                    <a:pt x="10965" y="1"/>
                    <a:pt x="10915" y="1"/>
                  </a:cubicBezTo>
                  <a:cubicBezTo>
                    <a:pt x="4882" y="36"/>
                    <a:pt x="1" y="2202"/>
                    <a:pt x="18" y="4839"/>
                  </a:cubicBezTo>
                  <a:cubicBezTo>
                    <a:pt x="36" y="7454"/>
                    <a:pt x="4854" y="9545"/>
                    <a:pt x="10820" y="9545"/>
                  </a:cubicBezTo>
                  <a:cubicBezTo>
                    <a:pt x="10869" y="9545"/>
                    <a:pt x="10918" y="9545"/>
                    <a:pt x="10968" y="9545"/>
                  </a:cubicBezTo>
                  <a:cubicBezTo>
                    <a:pt x="17001" y="9501"/>
                    <a:pt x="21882" y="7336"/>
                    <a:pt x="21865" y="4708"/>
                  </a:cubicBezTo>
                  <a:cubicBezTo>
                    <a:pt x="21847" y="2092"/>
                    <a:pt x="17029" y="1"/>
                    <a:pt x="11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44"/>
            <p:cNvSpPr/>
            <p:nvPr/>
          </p:nvSpPr>
          <p:spPr>
            <a:xfrm>
              <a:off x="-3694037" y="-425450"/>
              <a:ext cx="562125" cy="308475"/>
            </a:xfrm>
            <a:custGeom>
              <a:avLst/>
              <a:gdLst/>
              <a:ahLst/>
              <a:cxnLst/>
              <a:rect l="l" t="t" r="r" b="b"/>
              <a:pathLst>
                <a:path w="22485" h="12339" extrusionOk="0">
                  <a:moveTo>
                    <a:pt x="11321" y="0"/>
                  </a:moveTo>
                  <a:cubicBezTo>
                    <a:pt x="11282" y="0"/>
                    <a:pt x="11243" y="1"/>
                    <a:pt x="11203" y="1"/>
                  </a:cubicBezTo>
                  <a:cubicBezTo>
                    <a:pt x="5004" y="44"/>
                    <a:pt x="1" y="2838"/>
                    <a:pt x="18" y="6244"/>
                  </a:cubicBezTo>
                  <a:cubicBezTo>
                    <a:pt x="44" y="9628"/>
                    <a:pt x="5019" y="12339"/>
                    <a:pt x="11164" y="12339"/>
                  </a:cubicBezTo>
                  <a:cubicBezTo>
                    <a:pt x="11203" y="12339"/>
                    <a:pt x="11243" y="12339"/>
                    <a:pt x="11282" y="12338"/>
                  </a:cubicBezTo>
                  <a:cubicBezTo>
                    <a:pt x="17481" y="12304"/>
                    <a:pt x="22485" y="9509"/>
                    <a:pt x="22458" y="6104"/>
                  </a:cubicBezTo>
                  <a:cubicBezTo>
                    <a:pt x="22441" y="2720"/>
                    <a:pt x="17466" y="0"/>
                    <a:pt x="113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44"/>
            <p:cNvSpPr/>
            <p:nvPr/>
          </p:nvSpPr>
          <p:spPr>
            <a:xfrm>
              <a:off x="-3674387" y="-425675"/>
              <a:ext cx="522825" cy="287100"/>
            </a:xfrm>
            <a:custGeom>
              <a:avLst/>
              <a:gdLst/>
              <a:ahLst/>
              <a:cxnLst/>
              <a:rect l="l" t="t" r="r" b="b"/>
              <a:pathLst>
                <a:path w="20913" h="11484" extrusionOk="0">
                  <a:moveTo>
                    <a:pt x="10535" y="1"/>
                  </a:moveTo>
                  <a:cubicBezTo>
                    <a:pt x="10496" y="1"/>
                    <a:pt x="10457" y="1"/>
                    <a:pt x="10417" y="1"/>
                  </a:cubicBezTo>
                  <a:cubicBezTo>
                    <a:pt x="4655" y="36"/>
                    <a:pt x="1" y="2638"/>
                    <a:pt x="18" y="5808"/>
                  </a:cubicBezTo>
                  <a:cubicBezTo>
                    <a:pt x="44" y="8956"/>
                    <a:pt x="4670" y="11483"/>
                    <a:pt x="10379" y="11483"/>
                  </a:cubicBezTo>
                  <a:cubicBezTo>
                    <a:pt x="10418" y="11483"/>
                    <a:pt x="10457" y="11483"/>
                    <a:pt x="10496" y="11483"/>
                  </a:cubicBezTo>
                  <a:cubicBezTo>
                    <a:pt x="16259" y="11448"/>
                    <a:pt x="20913" y="8846"/>
                    <a:pt x="20887" y="5677"/>
                  </a:cubicBezTo>
                  <a:cubicBezTo>
                    <a:pt x="20869" y="2529"/>
                    <a:pt x="16244" y="1"/>
                    <a:pt x="105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44"/>
            <p:cNvSpPr/>
            <p:nvPr/>
          </p:nvSpPr>
          <p:spPr>
            <a:xfrm>
              <a:off x="-3656487" y="-415850"/>
              <a:ext cx="487025" cy="267450"/>
            </a:xfrm>
            <a:custGeom>
              <a:avLst/>
              <a:gdLst/>
              <a:ahLst/>
              <a:cxnLst/>
              <a:rect l="l" t="t" r="r" b="b"/>
              <a:pathLst>
                <a:path w="19481" h="10698" extrusionOk="0">
                  <a:moveTo>
                    <a:pt x="9827" y="1"/>
                  </a:moveTo>
                  <a:cubicBezTo>
                    <a:pt x="9788" y="1"/>
                    <a:pt x="9749" y="1"/>
                    <a:pt x="9710" y="1"/>
                  </a:cubicBezTo>
                  <a:cubicBezTo>
                    <a:pt x="4340" y="36"/>
                    <a:pt x="1" y="2454"/>
                    <a:pt x="18" y="5415"/>
                  </a:cubicBezTo>
                  <a:cubicBezTo>
                    <a:pt x="35" y="8344"/>
                    <a:pt x="4338" y="10698"/>
                    <a:pt x="9654" y="10698"/>
                  </a:cubicBezTo>
                  <a:cubicBezTo>
                    <a:pt x="9693" y="10698"/>
                    <a:pt x="9732" y="10697"/>
                    <a:pt x="9771" y="10697"/>
                  </a:cubicBezTo>
                  <a:cubicBezTo>
                    <a:pt x="15141" y="10662"/>
                    <a:pt x="19481" y="8244"/>
                    <a:pt x="19463" y="5292"/>
                  </a:cubicBezTo>
                  <a:cubicBezTo>
                    <a:pt x="19446" y="2362"/>
                    <a:pt x="15143" y="1"/>
                    <a:pt x="98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44"/>
            <p:cNvSpPr/>
            <p:nvPr/>
          </p:nvSpPr>
          <p:spPr>
            <a:xfrm>
              <a:off x="-3636837" y="-384425"/>
              <a:ext cx="448400" cy="246075"/>
            </a:xfrm>
            <a:custGeom>
              <a:avLst/>
              <a:gdLst/>
              <a:ahLst/>
              <a:cxnLst/>
              <a:rect l="l" t="t" r="r" b="b"/>
              <a:pathLst>
                <a:path w="17936" h="9843" extrusionOk="0">
                  <a:moveTo>
                    <a:pt x="9050" y="1"/>
                  </a:moveTo>
                  <a:cubicBezTo>
                    <a:pt x="9011" y="1"/>
                    <a:pt x="8972" y="1"/>
                    <a:pt x="8933" y="1"/>
                  </a:cubicBezTo>
                  <a:cubicBezTo>
                    <a:pt x="3991" y="27"/>
                    <a:pt x="0" y="2263"/>
                    <a:pt x="18" y="4978"/>
                  </a:cubicBezTo>
                  <a:cubicBezTo>
                    <a:pt x="35" y="7672"/>
                    <a:pt x="3989" y="9842"/>
                    <a:pt x="8877" y="9842"/>
                  </a:cubicBezTo>
                  <a:cubicBezTo>
                    <a:pt x="8916" y="9842"/>
                    <a:pt x="8955" y="9842"/>
                    <a:pt x="8994" y="9842"/>
                  </a:cubicBezTo>
                  <a:cubicBezTo>
                    <a:pt x="13936" y="9816"/>
                    <a:pt x="17935" y="7589"/>
                    <a:pt x="17918" y="4865"/>
                  </a:cubicBezTo>
                  <a:cubicBezTo>
                    <a:pt x="17900" y="2171"/>
                    <a:pt x="13938" y="1"/>
                    <a:pt x="9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44"/>
            <p:cNvSpPr/>
            <p:nvPr/>
          </p:nvSpPr>
          <p:spPr>
            <a:xfrm>
              <a:off x="-3625912" y="-435275"/>
              <a:ext cx="417375" cy="280550"/>
            </a:xfrm>
            <a:custGeom>
              <a:avLst/>
              <a:gdLst/>
              <a:ahLst/>
              <a:cxnLst/>
              <a:rect l="l" t="t" r="r" b="b"/>
              <a:pathLst>
                <a:path w="16695" h="11222" extrusionOk="0">
                  <a:moveTo>
                    <a:pt x="8306" y="1"/>
                  </a:moveTo>
                  <a:cubicBezTo>
                    <a:pt x="8294" y="1"/>
                    <a:pt x="8281" y="1"/>
                    <a:pt x="8269" y="1"/>
                  </a:cubicBezTo>
                  <a:cubicBezTo>
                    <a:pt x="3667" y="27"/>
                    <a:pt x="0" y="3266"/>
                    <a:pt x="18" y="6113"/>
                  </a:cubicBezTo>
                  <a:cubicBezTo>
                    <a:pt x="44" y="8943"/>
                    <a:pt x="3739" y="11221"/>
                    <a:pt x="8304" y="11221"/>
                  </a:cubicBezTo>
                  <a:cubicBezTo>
                    <a:pt x="8330" y="11221"/>
                    <a:pt x="8356" y="11221"/>
                    <a:pt x="8382" y="11221"/>
                  </a:cubicBezTo>
                  <a:cubicBezTo>
                    <a:pt x="12975" y="11203"/>
                    <a:pt x="16695" y="8863"/>
                    <a:pt x="16677" y="6017"/>
                  </a:cubicBezTo>
                  <a:cubicBezTo>
                    <a:pt x="16660" y="3178"/>
                    <a:pt x="12882" y="1"/>
                    <a:pt x="83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44"/>
            <p:cNvSpPr/>
            <p:nvPr/>
          </p:nvSpPr>
          <p:spPr>
            <a:xfrm>
              <a:off x="-3443212" y="-434400"/>
              <a:ext cx="234475" cy="279650"/>
            </a:xfrm>
            <a:custGeom>
              <a:avLst/>
              <a:gdLst/>
              <a:ahLst/>
              <a:cxnLst/>
              <a:rect l="l" t="t" r="r" b="b"/>
              <a:pathLst>
                <a:path w="9379" h="11186" extrusionOk="0">
                  <a:moveTo>
                    <a:pt x="1738" y="1"/>
                  </a:moveTo>
                  <a:lnTo>
                    <a:pt x="1738" y="1"/>
                  </a:lnTo>
                  <a:cubicBezTo>
                    <a:pt x="2000" y="167"/>
                    <a:pt x="2227" y="367"/>
                    <a:pt x="2436" y="586"/>
                  </a:cubicBezTo>
                  <a:cubicBezTo>
                    <a:pt x="2201" y="533"/>
                    <a:pt x="1947" y="498"/>
                    <a:pt x="1694" y="498"/>
                  </a:cubicBezTo>
                  <a:cubicBezTo>
                    <a:pt x="1616" y="431"/>
                    <a:pt x="1513" y="394"/>
                    <a:pt x="1411" y="394"/>
                  </a:cubicBezTo>
                  <a:cubicBezTo>
                    <a:pt x="1342" y="394"/>
                    <a:pt x="1274" y="411"/>
                    <a:pt x="1214" y="446"/>
                  </a:cubicBezTo>
                  <a:cubicBezTo>
                    <a:pt x="1061" y="334"/>
                    <a:pt x="872" y="280"/>
                    <a:pt x="682" y="280"/>
                  </a:cubicBezTo>
                  <a:cubicBezTo>
                    <a:pt x="427" y="280"/>
                    <a:pt x="171" y="378"/>
                    <a:pt x="0" y="568"/>
                  </a:cubicBezTo>
                  <a:cubicBezTo>
                    <a:pt x="38" y="565"/>
                    <a:pt x="77" y="563"/>
                    <a:pt x="115" y="563"/>
                  </a:cubicBezTo>
                  <a:cubicBezTo>
                    <a:pt x="437" y="563"/>
                    <a:pt x="762" y="692"/>
                    <a:pt x="996" y="926"/>
                  </a:cubicBezTo>
                  <a:cubicBezTo>
                    <a:pt x="1179" y="970"/>
                    <a:pt x="1345" y="1101"/>
                    <a:pt x="1424" y="1276"/>
                  </a:cubicBezTo>
                  <a:cubicBezTo>
                    <a:pt x="1528" y="1179"/>
                    <a:pt x="1659" y="1110"/>
                    <a:pt x="1799" y="1066"/>
                  </a:cubicBezTo>
                  <a:cubicBezTo>
                    <a:pt x="1901" y="1206"/>
                    <a:pt x="2016" y="1361"/>
                    <a:pt x="2039" y="1361"/>
                  </a:cubicBezTo>
                  <a:cubicBezTo>
                    <a:pt x="2042" y="1361"/>
                    <a:pt x="2044" y="1359"/>
                    <a:pt x="2044" y="1354"/>
                  </a:cubicBezTo>
                  <a:cubicBezTo>
                    <a:pt x="2340" y="1468"/>
                    <a:pt x="2524" y="1808"/>
                    <a:pt x="2445" y="2123"/>
                  </a:cubicBezTo>
                  <a:cubicBezTo>
                    <a:pt x="2742" y="2271"/>
                    <a:pt x="2838" y="2708"/>
                    <a:pt x="2646" y="2969"/>
                  </a:cubicBezTo>
                  <a:cubicBezTo>
                    <a:pt x="2917" y="3022"/>
                    <a:pt x="3170" y="3214"/>
                    <a:pt x="3275" y="3476"/>
                  </a:cubicBezTo>
                  <a:cubicBezTo>
                    <a:pt x="3397" y="3747"/>
                    <a:pt x="3388" y="4052"/>
                    <a:pt x="3240" y="4297"/>
                  </a:cubicBezTo>
                  <a:cubicBezTo>
                    <a:pt x="3414" y="4157"/>
                    <a:pt x="3615" y="3991"/>
                    <a:pt x="3668" y="3764"/>
                  </a:cubicBezTo>
                  <a:cubicBezTo>
                    <a:pt x="3716" y="3553"/>
                    <a:pt x="3561" y="3288"/>
                    <a:pt x="3363" y="3288"/>
                  </a:cubicBezTo>
                  <a:cubicBezTo>
                    <a:pt x="3348" y="3288"/>
                    <a:pt x="3333" y="3290"/>
                    <a:pt x="3318" y="3293"/>
                  </a:cubicBezTo>
                  <a:cubicBezTo>
                    <a:pt x="3606" y="2926"/>
                    <a:pt x="3502" y="2315"/>
                    <a:pt x="3109" y="2053"/>
                  </a:cubicBezTo>
                  <a:cubicBezTo>
                    <a:pt x="3144" y="1747"/>
                    <a:pt x="3048" y="1424"/>
                    <a:pt x="2838" y="1197"/>
                  </a:cubicBezTo>
                  <a:cubicBezTo>
                    <a:pt x="2864" y="1179"/>
                    <a:pt x="2873" y="1145"/>
                    <a:pt x="2882" y="1118"/>
                  </a:cubicBezTo>
                  <a:cubicBezTo>
                    <a:pt x="3283" y="1616"/>
                    <a:pt x="3650" y="2149"/>
                    <a:pt x="4026" y="2620"/>
                  </a:cubicBezTo>
                  <a:cubicBezTo>
                    <a:pt x="5248" y="4506"/>
                    <a:pt x="3187" y="5729"/>
                    <a:pt x="3362" y="7449"/>
                  </a:cubicBezTo>
                  <a:cubicBezTo>
                    <a:pt x="3362" y="7798"/>
                    <a:pt x="4061" y="7964"/>
                    <a:pt x="4235" y="8479"/>
                  </a:cubicBezTo>
                  <a:cubicBezTo>
                    <a:pt x="4244" y="9518"/>
                    <a:pt x="3214" y="9693"/>
                    <a:pt x="2873" y="10391"/>
                  </a:cubicBezTo>
                  <a:cubicBezTo>
                    <a:pt x="2646" y="10741"/>
                    <a:pt x="2297" y="10985"/>
                    <a:pt x="1878" y="11186"/>
                  </a:cubicBezTo>
                  <a:cubicBezTo>
                    <a:pt x="6095" y="10898"/>
                    <a:pt x="9378" y="8689"/>
                    <a:pt x="9352" y="6008"/>
                  </a:cubicBezTo>
                  <a:cubicBezTo>
                    <a:pt x="9352" y="3293"/>
                    <a:pt x="5981" y="306"/>
                    <a:pt x="17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44"/>
            <p:cNvSpPr/>
            <p:nvPr/>
          </p:nvSpPr>
          <p:spPr>
            <a:xfrm>
              <a:off x="-3503037" y="-371100"/>
              <a:ext cx="2225" cy="2225"/>
            </a:xfrm>
            <a:custGeom>
              <a:avLst/>
              <a:gdLst/>
              <a:ahLst/>
              <a:cxnLst/>
              <a:rect l="l" t="t" r="r" b="b"/>
              <a:pathLst>
                <a:path w="89" h="89" extrusionOk="0">
                  <a:moveTo>
                    <a:pt x="45" y="1"/>
                  </a:moveTo>
                  <a:cubicBezTo>
                    <a:pt x="27" y="1"/>
                    <a:pt x="1" y="18"/>
                    <a:pt x="1" y="45"/>
                  </a:cubicBezTo>
                  <a:cubicBezTo>
                    <a:pt x="1" y="62"/>
                    <a:pt x="27" y="88"/>
                    <a:pt x="45" y="88"/>
                  </a:cubicBezTo>
                  <a:cubicBezTo>
                    <a:pt x="71" y="88"/>
                    <a:pt x="88" y="62"/>
                    <a:pt x="88" y="45"/>
                  </a:cubicBezTo>
                  <a:cubicBezTo>
                    <a:pt x="88" y="18"/>
                    <a:pt x="71" y="1"/>
                    <a:pt x="45" y="1"/>
                  </a:cubicBezTo>
                  <a:close/>
                </a:path>
              </a:pathLst>
            </a:custGeom>
            <a:solidFill>
              <a:srgbClr val="E59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50" name="Google Shape;3350;p44"/>
            <p:cNvGrpSpPr/>
            <p:nvPr/>
          </p:nvGrpSpPr>
          <p:grpSpPr>
            <a:xfrm>
              <a:off x="-3604537" y="-405575"/>
              <a:ext cx="115725" cy="189500"/>
              <a:chOff x="-3620475" y="3308075"/>
              <a:chExt cx="115725" cy="189500"/>
            </a:xfrm>
          </p:grpSpPr>
          <p:sp>
            <p:nvSpPr>
              <p:cNvPr id="3351" name="Google Shape;3351;p44"/>
              <p:cNvSpPr/>
              <p:nvPr/>
            </p:nvSpPr>
            <p:spPr>
              <a:xfrm>
                <a:off x="-3589250" y="3393650"/>
                <a:ext cx="13550" cy="13550"/>
              </a:xfrm>
              <a:custGeom>
                <a:avLst/>
                <a:gdLst/>
                <a:ahLst/>
                <a:cxnLst/>
                <a:rect l="l" t="t" r="r" b="b"/>
                <a:pathLst>
                  <a:path w="542" h="542" extrusionOk="0">
                    <a:moveTo>
                      <a:pt x="271" y="0"/>
                    </a:moveTo>
                    <a:cubicBezTo>
                      <a:pt x="123" y="0"/>
                      <a:pt x="0" y="114"/>
                      <a:pt x="0" y="271"/>
                    </a:cubicBezTo>
                    <a:cubicBezTo>
                      <a:pt x="0" y="419"/>
                      <a:pt x="123" y="541"/>
                      <a:pt x="271" y="541"/>
                    </a:cubicBezTo>
                    <a:cubicBezTo>
                      <a:pt x="428" y="541"/>
                      <a:pt x="542" y="419"/>
                      <a:pt x="542" y="271"/>
                    </a:cubicBezTo>
                    <a:cubicBezTo>
                      <a:pt x="542" y="131"/>
                      <a:pt x="428" y="9"/>
                      <a:pt x="2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44"/>
              <p:cNvSpPr/>
              <p:nvPr/>
            </p:nvSpPr>
            <p:spPr>
              <a:xfrm>
                <a:off x="-3574850" y="3373125"/>
                <a:ext cx="11600" cy="11375"/>
              </a:xfrm>
              <a:custGeom>
                <a:avLst/>
                <a:gdLst/>
                <a:ahLst/>
                <a:cxnLst/>
                <a:rect l="l" t="t" r="r" b="b"/>
                <a:pathLst>
                  <a:path w="464" h="455" extrusionOk="0">
                    <a:moveTo>
                      <a:pt x="228" y="0"/>
                    </a:moveTo>
                    <a:cubicBezTo>
                      <a:pt x="105" y="0"/>
                      <a:pt x="1" y="105"/>
                      <a:pt x="1" y="227"/>
                    </a:cubicBezTo>
                    <a:cubicBezTo>
                      <a:pt x="1" y="358"/>
                      <a:pt x="114" y="454"/>
                      <a:pt x="228" y="454"/>
                    </a:cubicBezTo>
                    <a:cubicBezTo>
                      <a:pt x="359" y="454"/>
                      <a:pt x="463" y="350"/>
                      <a:pt x="463" y="227"/>
                    </a:cubicBezTo>
                    <a:cubicBezTo>
                      <a:pt x="463" y="96"/>
                      <a:pt x="359" y="0"/>
                      <a:pt x="2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44"/>
              <p:cNvSpPr/>
              <p:nvPr/>
            </p:nvSpPr>
            <p:spPr>
              <a:xfrm>
                <a:off x="-3560225" y="3353700"/>
                <a:ext cx="6350" cy="6575"/>
              </a:xfrm>
              <a:custGeom>
                <a:avLst/>
                <a:gdLst/>
                <a:ahLst/>
                <a:cxnLst/>
                <a:rect l="l" t="t" r="r" b="b"/>
                <a:pathLst>
                  <a:path w="254" h="263" extrusionOk="0">
                    <a:moveTo>
                      <a:pt x="132" y="0"/>
                    </a:moveTo>
                    <a:cubicBezTo>
                      <a:pt x="53" y="0"/>
                      <a:pt x="1" y="53"/>
                      <a:pt x="1" y="131"/>
                    </a:cubicBezTo>
                    <a:cubicBezTo>
                      <a:pt x="1" y="210"/>
                      <a:pt x="53" y="262"/>
                      <a:pt x="132" y="262"/>
                    </a:cubicBezTo>
                    <a:cubicBezTo>
                      <a:pt x="201" y="262"/>
                      <a:pt x="254" y="210"/>
                      <a:pt x="254" y="131"/>
                    </a:cubicBezTo>
                    <a:cubicBezTo>
                      <a:pt x="254" y="53"/>
                      <a:pt x="201"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44"/>
              <p:cNvSpPr/>
              <p:nvPr/>
            </p:nvSpPr>
            <p:spPr>
              <a:xfrm>
                <a:off x="-3548000" y="3332950"/>
                <a:ext cx="5925" cy="5925"/>
              </a:xfrm>
              <a:custGeom>
                <a:avLst/>
                <a:gdLst/>
                <a:ahLst/>
                <a:cxnLst/>
                <a:rect l="l" t="t" r="r" b="b"/>
                <a:pathLst>
                  <a:path w="237" h="237" extrusionOk="0">
                    <a:moveTo>
                      <a:pt x="123" y="1"/>
                    </a:moveTo>
                    <a:cubicBezTo>
                      <a:pt x="53" y="1"/>
                      <a:pt x="1" y="53"/>
                      <a:pt x="1" y="123"/>
                    </a:cubicBezTo>
                    <a:cubicBezTo>
                      <a:pt x="1" y="184"/>
                      <a:pt x="53" y="236"/>
                      <a:pt x="123" y="236"/>
                    </a:cubicBezTo>
                    <a:cubicBezTo>
                      <a:pt x="184" y="236"/>
                      <a:pt x="236" y="184"/>
                      <a:pt x="236" y="123"/>
                    </a:cubicBezTo>
                    <a:cubicBezTo>
                      <a:pt x="236" y="53"/>
                      <a:pt x="184" y="1"/>
                      <a:pt x="1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44"/>
              <p:cNvSpPr/>
              <p:nvPr/>
            </p:nvSpPr>
            <p:spPr>
              <a:xfrm>
                <a:off x="-3560225" y="3394950"/>
                <a:ext cx="14225" cy="14225"/>
              </a:xfrm>
              <a:custGeom>
                <a:avLst/>
                <a:gdLst/>
                <a:ahLst/>
                <a:cxnLst/>
                <a:rect l="l" t="t" r="r" b="b"/>
                <a:pathLst>
                  <a:path w="569" h="569" extrusionOk="0">
                    <a:moveTo>
                      <a:pt x="280" y="0"/>
                    </a:moveTo>
                    <a:cubicBezTo>
                      <a:pt x="114" y="0"/>
                      <a:pt x="1" y="131"/>
                      <a:pt x="1" y="280"/>
                    </a:cubicBezTo>
                    <a:cubicBezTo>
                      <a:pt x="1" y="446"/>
                      <a:pt x="132" y="568"/>
                      <a:pt x="280" y="568"/>
                    </a:cubicBezTo>
                    <a:cubicBezTo>
                      <a:pt x="446" y="568"/>
                      <a:pt x="568" y="437"/>
                      <a:pt x="568" y="280"/>
                    </a:cubicBezTo>
                    <a:cubicBezTo>
                      <a:pt x="568" y="131"/>
                      <a:pt x="446" y="9"/>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44"/>
              <p:cNvSpPr/>
              <p:nvPr/>
            </p:nvSpPr>
            <p:spPr>
              <a:xfrm>
                <a:off x="-3536000" y="3369625"/>
                <a:ext cx="7675" cy="7675"/>
              </a:xfrm>
              <a:custGeom>
                <a:avLst/>
                <a:gdLst/>
                <a:ahLst/>
                <a:cxnLst/>
                <a:rect l="l" t="t" r="r" b="b"/>
                <a:pathLst>
                  <a:path w="307" h="307" extrusionOk="0">
                    <a:moveTo>
                      <a:pt x="149" y="1"/>
                    </a:moveTo>
                    <a:cubicBezTo>
                      <a:pt x="62" y="1"/>
                      <a:pt x="1" y="62"/>
                      <a:pt x="1" y="149"/>
                    </a:cubicBezTo>
                    <a:cubicBezTo>
                      <a:pt x="1" y="236"/>
                      <a:pt x="62" y="306"/>
                      <a:pt x="149" y="306"/>
                    </a:cubicBezTo>
                    <a:cubicBezTo>
                      <a:pt x="237" y="306"/>
                      <a:pt x="306" y="236"/>
                      <a:pt x="306" y="149"/>
                    </a:cubicBezTo>
                    <a:cubicBezTo>
                      <a:pt x="306" y="70"/>
                      <a:pt x="237" y="1"/>
                      <a:pt x="1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44"/>
              <p:cNvSpPr/>
              <p:nvPr/>
            </p:nvSpPr>
            <p:spPr>
              <a:xfrm>
                <a:off x="-3518100" y="3308075"/>
                <a:ext cx="6150" cy="6125"/>
              </a:xfrm>
              <a:custGeom>
                <a:avLst/>
                <a:gdLst/>
                <a:ahLst/>
                <a:cxnLst/>
                <a:rect l="l" t="t" r="r" b="b"/>
                <a:pathLst>
                  <a:path w="246" h="245" extrusionOk="0">
                    <a:moveTo>
                      <a:pt x="123" y="0"/>
                    </a:moveTo>
                    <a:cubicBezTo>
                      <a:pt x="62" y="0"/>
                      <a:pt x="1" y="61"/>
                      <a:pt x="1" y="123"/>
                    </a:cubicBezTo>
                    <a:cubicBezTo>
                      <a:pt x="1" y="192"/>
                      <a:pt x="62" y="245"/>
                      <a:pt x="123" y="245"/>
                    </a:cubicBezTo>
                    <a:cubicBezTo>
                      <a:pt x="193" y="245"/>
                      <a:pt x="245" y="192"/>
                      <a:pt x="245" y="123"/>
                    </a:cubicBezTo>
                    <a:cubicBezTo>
                      <a:pt x="245" y="61"/>
                      <a:pt x="193" y="0"/>
                      <a:pt x="1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44"/>
              <p:cNvSpPr/>
              <p:nvPr/>
            </p:nvSpPr>
            <p:spPr>
              <a:xfrm>
                <a:off x="-3579875" y="3339075"/>
                <a:ext cx="12050" cy="12025"/>
              </a:xfrm>
              <a:custGeom>
                <a:avLst/>
                <a:gdLst/>
                <a:ahLst/>
                <a:cxnLst/>
                <a:rect l="l" t="t" r="r" b="b"/>
                <a:pathLst>
                  <a:path w="482" h="481" extrusionOk="0">
                    <a:moveTo>
                      <a:pt x="237" y="0"/>
                    </a:moveTo>
                    <a:cubicBezTo>
                      <a:pt x="106" y="0"/>
                      <a:pt x="1" y="105"/>
                      <a:pt x="1" y="236"/>
                    </a:cubicBezTo>
                    <a:cubicBezTo>
                      <a:pt x="1" y="367"/>
                      <a:pt x="106" y="480"/>
                      <a:pt x="237" y="480"/>
                    </a:cubicBezTo>
                    <a:cubicBezTo>
                      <a:pt x="368" y="480"/>
                      <a:pt x="481" y="367"/>
                      <a:pt x="481" y="236"/>
                    </a:cubicBezTo>
                    <a:cubicBezTo>
                      <a:pt x="481" y="105"/>
                      <a:pt x="368" y="9"/>
                      <a:pt x="2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44"/>
              <p:cNvSpPr/>
              <p:nvPr/>
            </p:nvSpPr>
            <p:spPr>
              <a:xfrm>
                <a:off x="-3586200" y="3434025"/>
                <a:ext cx="10950" cy="10950"/>
              </a:xfrm>
              <a:custGeom>
                <a:avLst/>
                <a:gdLst/>
                <a:ahLst/>
                <a:cxnLst/>
                <a:rect l="l" t="t" r="r" b="b"/>
                <a:pathLst>
                  <a:path w="438" h="438" extrusionOk="0">
                    <a:moveTo>
                      <a:pt x="219" y="0"/>
                    </a:moveTo>
                    <a:cubicBezTo>
                      <a:pt x="97" y="0"/>
                      <a:pt x="1" y="96"/>
                      <a:pt x="1" y="219"/>
                    </a:cubicBezTo>
                    <a:cubicBezTo>
                      <a:pt x="1" y="332"/>
                      <a:pt x="97" y="437"/>
                      <a:pt x="219" y="437"/>
                    </a:cubicBezTo>
                    <a:cubicBezTo>
                      <a:pt x="332" y="437"/>
                      <a:pt x="437" y="332"/>
                      <a:pt x="437" y="219"/>
                    </a:cubicBezTo>
                    <a:cubicBezTo>
                      <a:pt x="437" y="105"/>
                      <a:pt x="332" y="0"/>
                      <a:pt x="2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44"/>
              <p:cNvSpPr/>
              <p:nvPr/>
            </p:nvSpPr>
            <p:spPr>
              <a:xfrm>
                <a:off x="-3521800" y="3405650"/>
                <a:ext cx="5475" cy="5475"/>
              </a:xfrm>
              <a:custGeom>
                <a:avLst/>
                <a:gdLst/>
                <a:ahLst/>
                <a:cxnLst/>
                <a:rect l="l" t="t" r="r" b="b"/>
                <a:pathLst>
                  <a:path w="219" h="219" extrusionOk="0">
                    <a:moveTo>
                      <a:pt x="105" y="0"/>
                    </a:moveTo>
                    <a:cubicBezTo>
                      <a:pt x="44" y="0"/>
                      <a:pt x="0" y="53"/>
                      <a:pt x="0" y="105"/>
                    </a:cubicBezTo>
                    <a:cubicBezTo>
                      <a:pt x="0" y="166"/>
                      <a:pt x="53" y="219"/>
                      <a:pt x="105" y="219"/>
                    </a:cubicBezTo>
                    <a:cubicBezTo>
                      <a:pt x="175" y="219"/>
                      <a:pt x="219" y="158"/>
                      <a:pt x="219" y="105"/>
                    </a:cubicBezTo>
                    <a:cubicBezTo>
                      <a:pt x="219" y="53"/>
                      <a:pt x="175" y="9"/>
                      <a:pt x="1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44"/>
              <p:cNvSpPr/>
              <p:nvPr/>
            </p:nvSpPr>
            <p:spPr>
              <a:xfrm>
                <a:off x="-3512850" y="3361325"/>
                <a:ext cx="8100" cy="8325"/>
              </a:xfrm>
              <a:custGeom>
                <a:avLst/>
                <a:gdLst/>
                <a:ahLst/>
                <a:cxnLst/>
                <a:rect l="l" t="t" r="r" b="b"/>
                <a:pathLst>
                  <a:path w="324" h="333" extrusionOk="0">
                    <a:moveTo>
                      <a:pt x="166" y="1"/>
                    </a:moveTo>
                    <a:cubicBezTo>
                      <a:pt x="79" y="1"/>
                      <a:pt x="0" y="79"/>
                      <a:pt x="0" y="167"/>
                    </a:cubicBezTo>
                    <a:cubicBezTo>
                      <a:pt x="0" y="254"/>
                      <a:pt x="79" y="333"/>
                      <a:pt x="166" y="333"/>
                    </a:cubicBezTo>
                    <a:cubicBezTo>
                      <a:pt x="254" y="333"/>
                      <a:pt x="323" y="254"/>
                      <a:pt x="323" y="167"/>
                    </a:cubicBezTo>
                    <a:cubicBezTo>
                      <a:pt x="323" y="79"/>
                      <a:pt x="254" y="1"/>
                      <a:pt x="1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44"/>
              <p:cNvSpPr/>
              <p:nvPr/>
            </p:nvSpPr>
            <p:spPr>
              <a:xfrm>
                <a:off x="-3550825" y="3435325"/>
                <a:ext cx="15300" cy="15325"/>
              </a:xfrm>
              <a:custGeom>
                <a:avLst/>
                <a:gdLst/>
                <a:ahLst/>
                <a:cxnLst/>
                <a:rect l="l" t="t" r="r" b="b"/>
                <a:pathLst>
                  <a:path w="612" h="613" extrusionOk="0">
                    <a:moveTo>
                      <a:pt x="306" y="1"/>
                    </a:moveTo>
                    <a:cubicBezTo>
                      <a:pt x="131" y="1"/>
                      <a:pt x="0" y="141"/>
                      <a:pt x="0" y="306"/>
                    </a:cubicBezTo>
                    <a:cubicBezTo>
                      <a:pt x="0" y="481"/>
                      <a:pt x="140" y="612"/>
                      <a:pt x="306" y="612"/>
                    </a:cubicBezTo>
                    <a:cubicBezTo>
                      <a:pt x="480" y="612"/>
                      <a:pt x="611" y="472"/>
                      <a:pt x="611" y="306"/>
                    </a:cubicBezTo>
                    <a:cubicBezTo>
                      <a:pt x="611" y="141"/>
                      <a:pt x="472" y="10"/>
                      <a:pt x="3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44"/>
              <p:cNvSpPr/>
              <p:nvPr/>
            </p:nvSpPr>
            <p:spPr>
              <a:xfrm>
                <a:off x="-3605400" y="3432500"/>
                <a:ext cx="8750" cy="8750"/>
              </a:xfrm>
              <a:custGeom>
                <a:avLst/>
                <a:gdLst/>
                <a:ahLst/>
                <a:cxnLst/>
                <a:rect l="l" t="t" r="r" b="b"/>
                <a:pathLst>
                  <a:path w="350" h="350" extrusionOk="0">
                    <a:moveTo>
                      <a:pt x="175" y="0"/>
                    </a:moveTo>
                    <a:cubicBezTo>
                      <a:pt x="79" y="0"/>
                      <a:pt x="0" y="79"/>
                      <a:pt x="0" y="175"/>
                    </a:cubicBezTo>
                    <a:cubicBezTo>
                      <a:pt x="0" y="271"/>
                      <a:pt x="79" y="350"/>
                      <a:pt x="175" y="350"/>
                    </a:cubicBezTo>
                    <a:cubicBezTo>
                      <a:pt x="280" y="350"/>
                      <a:pt x="349" y="280"/>
                      <a:pt x="349" y="175"/>
                    </a:cubicBezTo>
                    <a:cubicBezTo>
                      <a:pt x="349" y="79"/>
                      <a:pt x="271" y="0"/>
                      <a:pt x="1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44"/>
              <p:cNvSpPr/>
              <p:nvPr/>
            </p:nvSpPr>
            <p:spPr>
              <a:xfrm>
                <a:off x="-3602350" y="3470700"/>
                <a:ext cx="10950" cy="10925"/>
              </a:xfrm>
              <a:custGeom>
                <a:avLst/>
                <a:gdLst/>
                <a:ahLst/>
                <a:cxnLst/>
                <a:rect l="l" t="t" r="r" b="b"/>
                <a:pathLst>
                  <a:path w="438" h="437" extrusionOk="0">
                    <a:moveTo>
                      <a:pt x="219" y="0"/>
                    </a:moveTo>
                    <a:cubicBezTo>
                      <a:pt x="97" y="0"/>
                      <a:pt x="0" y="105"/>
                      <a:pt x="0" y="219"/>
                    </a:cubicBezTo>
                    <a:cubicBezTo>
                      <a:pt x="0" y="341"/>
                      <a:pt x="97" y="437"/>
                      <a:pt x="219" y="437"/>
                    </a:cubicBezTo>
                    <a:cubicBezTo>
                      <a:pt x="341" y="437"/>
                      <a:pt x="437" y="341"/>
                      <a:pt x="437" y="219"/>
                    </a:cubicBezTo>
                    <a:cubicBezTo>
                      <a:pt x="437" y="105"/>
                      <a:pt x="341" y="18"/>
                      <a:pt x="2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44"/>
              <p:cNvSpPr/>
              <p:nvPr/>
            </p:nvSpPr>
            <p:spPr>
              <a:xfrm>
                <a:off x="-3535125" y="3338625"/>
                <a:ext cx="13575" cy="13775"/>
              </a:xfrm>
              <a:custGeom>
                <a:avLst/>
                <a:gdLst/>
                <a:ahLst/>
                <a:cxnLst/>
                <a:rect l="l" t="t" r="r" b="b"/>
                <a:pathLst>
                  <a:path w="543" h="551" extrusionOk="0">
                    <a:moveTo>
                      <a:pt x="271" y="1"/>
                    </a:moveTo>
                    <a:cubicBezTo>
                      <a:pt x="114" y="1"/>
                      <a:pt x="1" y="123"/>
                      <a:pt x="1" y="280"/>
                    </a:cubicBezTo>
                    <a:cubicBezTo>
                      <a:pt x="1" y="429"/>
                      <a:pt x="114" y="551"/>
                      <a:pt x="271" y="551"/>
                    </a:cubicBezTo>
                    <a:cubicBezTo>
                      <a:pt x="420" y="551"/>
                      <a:pt x="542" y="429"/>
                      <a:pt x="542" y="280"/>
                    </a:cubicBezTo>
                    <a:cubicBezTo>
                      <a:pt x="542" y="132"/>
                      <a:pt x="420" y="18"/>
                      <a:pt x="2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44"/>
              <p:cNvSpPr/>
              <p:nvPr/>
            </p:nvSpPr>
            <p:spPr>
              <a:xfrm>
                <a:off x="-3518100" y="3325975"/>
                <a:ext cx="6575" cy="6575"/>
              </a:xfrm>
              <a:custGeom>
                <a:avLst/>
                <a:gdLst/>
                <a:ahLst/>
                <a:cxnLst/>
                <a:rect l="l" t="t" r="r" b="b"/>
                <a:pathLst>
                  <a:path w="263" h="263" extrusionOk="0">
                    <a:moveTo>
                      <a:pt x="132" y="0"/>
                    </a:moveTo>
                    <a:cubicBezTo>
                      <a:pt x="62" y="0"/>
                      <a:pt x="1" y="53"/>
                      <a:pt x="1" y="131"/>
                    </a:cubicBezTo>
                    <a:cubicBezTo>
                      <a:pt x="1" y="201"/>
                      <a:pt x="62" y="262"/>
                      <a:pt x="132" y="262"/>
                    </a:cubicBezTo>
                    <a:cubicBezTo>
                      <a:pt x="210" y="262"/>
                      <a:pt x="263" y="201"/>
                      <a:pt x="263" y="131"/>
                    </a:cubicBezTo>
                    <a:cubicBezTo>
                      <a:pt x="263" y="53"/>
                      <a:pt x="210"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44"/>
              <p:cNvSpPr/>
              <p:nvPr/>
            </p:nvSpPr>
            <p:spPr>
              <a:xfrm>
                <a:off x="-3593625" y="3373550"/>
                <a:ext cx="7675" cy="7675"/>
              </a:xfrm>
              <a:custGeom>
                <a:avLst/>
                <a:gdLst/>
                <a:ahLst/>
                <a:cxnLst/>
                <a:rect l="l" t="t" r="r" b="b"/>
                <a:pathLst>
                  <a:path w="307" h="307" extrusionOk="0">
                    <a:moveTo>
                      <a:pt x="149" y="1"/>
                    </a:moveTo>
                    <a:cubicBezTo>
                      <a:pt x="62" y="1"/>
                      <a:pt x="1" y="71"/>
                      <a:pt x="1" y="158"/>
                    </a:cubicBezTo>
                    <a:cubicBezTo>
                      <a:pt x="1" y="245"/>
                      <a:pt x="62" y="306"/>
                      <a:pt x="149" y="306"/>
                    </a:cubicBezTo>
                    <a:cubicBezTo>
                      <a:pt x="236" y="306"/>
                      <a:pt x="306" y="245"/>
                      <a:pt x="306" y="158"/>
                    </a:cubicBezTo>
                    <a:cubicBezTo>
                      <a:pt x="306" y="79"/>
                      <a:pt x="228" y="18"/>
                      <a:pt x="1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44"/>
              <p:cNvSpPr/>
              <p:nvPr/>
            </p:nvSpPr>
            <p:spPr>
              <a:xfrm>
                <a:off x="-3620475" y="3442975"/>
                <a:ext cx="10500" cy="10275"/>
              </a:xfrm>
              <a:custGeom>
                <a:avLst/>
                <a:gdLst/>
                <a:ahLst/>
                <a:cxnLst/>
                <a:rect l="l" t="t" r="r" b="b"/>
                <a:pathLst>
                  <a:path w="420" h="411" extrusionOk="0">
                    <a:moveTo>
                      <a:pt x="210" y="0"/>
                    </a:moveTo>
                    <a:cubicBezTo>
                      <a:pt x="88" y="0"/>
                      <a:pt x="1" y="96"/>
                      <a:pt x="1" y="210"/>
                    </a:cubicBezTo>
                    <a:cubicBezTo>
                      <a:pt x="1" y="324"/>
                      <a:pt x="106" y="411"/>
                      <a:pt x="210" y="411"/>
                    </a:cubicBezTo>
                    <a:cubicBezTo>
                      <a:pt x="333" y="411"/>
                      <a:pt x="420" y="315"/>
                      <a:pt x="420" y="210"/>
                    </a:cubicBezTo>
                    <a:cubicBezTo>
                      <a:pt x="420" y="96"/>
                      <a:pt x="333" y="0"/>
                      <a:pt x="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44"/>
              <p:cNvSpPr/>
              <p:nvPr/>
            </p:nvSpPr>
            <p:spPr>
              <a:xfrm>
                <a:off x="-3616750" y="3406300"/>
                <a:ext cx="7000" cy="7225"/>
              </a:xfrm>
              <a:custGeom>
                <a:avLst/>
                <a:gdLst/>
                <a:ahLst/>
                <a:cxnLst/>
                <a:rect l="l" t="t" r="r" b="b"/>
                <a:pathLst>
                  <a:path w="280" h="289" extrusionOk="0">
                    <a:moveTo>
                      <a:pt x="140" y="1"/>
                    </a:moveTo>
                    <a:cubicBezTo>
                      <a:pt x="61" y="1"/>
                      <a:pt x="0" y="70"/>
                      <a:pt x="0" y="149"/>
                    </a:cubicBezTo>
                    <a:cubicBezTo>
                      <a:pt x="0" y="219"/>
                      <a:pt x="61" y="289"/>
                      <a:pt x="140" y="289"/>
                    </a:cubicBezTo>
                    <a:cubicBezTo>
                      <a:pt x="218" y="289"/>
                      <a:pt x="280" y="219"/>
                      <a:pt x="280" y="149"/>
                    </a:cubicBezTo>
                    <a:cubicBezTo>
                      <a:pt x="280" y="62"/>
                      <a:pt x="218" y="1"/>
                      <a:pt x="1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44"/>
              <p:cNvSpPr/>
              <p:nvPr/>
            </p:nvSpPr>
            <p:spPr>
              <a:xfrm>
                <a:off x="-3569825" y="3458250"/>
                <a:ext cx="8750" cy="8750"/>
              </a:xfrm>
              <a:custGeom>
                <a:avLst/>
                <a:gdLst/>
                <a:ahLst/>
                <a:cxnLst/>
                <a:rect l="l" t="t" r="r" b="b"/>
                <a:pathLst>
                  <a:path w="350" h="350" extrusionOk="0">
                    <a:moveTo>
                      <a:pt x="175" y="1"/>
                    </a:moveTo>
                    <a:cubicBezTo>
                      <a:pt x="79" y="1"/>
                      <a:pt x="0" y="79"/>
                      <a:pt x="0" y="175"/>
                    </a:cubicBezTo>
                    <a:cubicBezTo>
                      <a:pt x="0" y="271"/>
                      <a:pt x="79" y="350"/>
                      <a:pt x="175" y="350"/>
                    </a:cubicBezTo>
                    <a:cubicBezTo>
                      <a:pt x="271" y="350"/>
                      <a:pt x="350" y="271"/>
                      <a:pt x="350" y="175"/>
                    </a:cubicBezTo>
                    <a:cubicBezTo>
                      <a:pt x="332" y="79"/>
                      <a:pt x="262" y="1"/>
                      <a:pt x="1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44"/>
              <p:cNvSpPr/>
              <p:nvPr/>
            </p:nvSpPr>
            <p:spPr>
              <a:xfrm>
                <a:off x="-3598200" y="3493625"/>
                <a:ext cx="3725" cy="3950"/>
              </a:xfrm>
              <a:custGeom>
                <a:avLst/>
                <a:gdLst/>
                <a:ahLst/>
                <a:cxnLst/>
                <a:rect l="l" t="t" r="r" b="b"/>
                <a:pathLst>
                  <a:path w="149" h="158" extrusionOk="0">
                    <a:moveTo>
                      <a:pt x="70" y="0"/>
                    </a:moveTo>
                    <a:cubicBezTo>
                      <a:pt x="35" y="0"/>
                      <a:pt x="0" y="35"/>
                      <a:pt x="0" y="79"/>
                    </a:cubicBezTo>
                    <a:cubicBezTo>
                      <a:pt x="0" y="122"/>
                      <a:pt x="27" y="157"/>
                      <a:pt x="70" y="157"/>
                    </a:cubicBezTo>
                    <a:cubicBezTo>
                      <a:pt x="114" y="157"/>
                      <a:pt x="149" y="122"/>
                      <a:pt x="149" y="79"/>
                    </a:cubicBezTo>
                    <a:cubicBezTo>
                      <a:pt x="149" y="35"/>
                      <a:pt x="123" y="0"/>
                      <a:pt x="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44"/>
              <p:cNvSpPr/>
              <p:nvPr/>
            </p:nvSpPr>
            <p:spPr>
              <a:xfrm>
                <a:off x="-3591225" y="3459125"/>
                <a:ext cx="9425" cy="9200"/>
              </a:xfrm>
              <a:custGeom>
                <a:avLst/>
                <a:gdLst/>
                <a:ahLst/>
                <a:cxnLst/>
                <a:rect l="l" t="t" r="r" b="b"/>
                <a:pathLst>
                  <a:path w="377" h="368" extrusionOk="0">
                    <a:moveTo>
                      <a:pt x="184" y="1"/>
                    </a:moveTo>
                    <a:cubicBezTo>
                      <a:pt x="79" y="1"/>
                      <a:pt x="1" y="88"/>
                      <a:pt x="1" y="184"/>
                    </a:cubicBezTo>
                    <a:cubicBezTo>
                      <a:pt x="1" y="289"/>
                      <a:pt x="88" y="367"/>
                      <a:pt x="184" y="367"/>
                    </a:cubicBezTo>
                    <a:cubicBezTo>
                      <a:pt x="298" y="367"/>
                      <a:pt x="376" y="280"/>
                      <a:pt x="376" y="184"/>
                    </a:cubicBezTo>
                    <a:cubicBezTo>
                      <a:pt x="376" y="70"/>
                      <a:pt x="298" y="1"/>
                      <a:pt x="1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44"/>
              <p:cNvSpPr/>
              <p:nvPr/>
            </p:nvSpPr>
            <p:spPr>
              <a:xfrm>
                <a:off x="-3549100" y="3413950"/>
                <a:ext cx="8775" cy="8750"/>
              </a:xfrm>
              <a:custGeom>
                <a:avLst/>
                <a:gdLst/>
                <a:ahLst/>
                <a:cxnLst/>
                <a:rect l="l" t="t" r="r" b="b"/>
                <a:pathLst>
                  <a:path w="351" h="350" extrusionOk="0">
                    <a:moveTo>
                      <a:pt x="176" y="0"/>
                    </a:moveTo>
                    <a:cubicBezTo>
                      <a:pt x="71" y="0"/>
                      <a:pt x="1" y="79"/>
                      <a:pt x="1" y="175"/>
                    </a:cubicBezTo>
                    <a:cubicBezTo>
                      <a:pt x="1" y="271"/>
                      <a:pt x="71" y="349"/>
                      <a:pt x="176" y="349"/>
                    </a:cubicBezTo>
                    <a:cubicBezTo>
                      <a:pt x="272" y="349"/>
                      <a:pt x="350" y="280"/>
                      <a:pt x="350" y="175"/>
                    </a:cubicBezTo>
                    <a:cubicBezTo>
                      <a:pt x="350" y="79"/>
                      <a:pt x="272" y="0"/>
                      <a:pt x="1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44"/>
              <p:cNvSpPr/>
              <p:nvPr/>
            </p:nvSpPr>
            <p:spPr>
              <a:xfrm>
                <a:off x="-3569600" y="3422675"/>
                <a:ext cx="10275" cy="10500"/>
              </a:xfrm>
              <a:custGeom>
                <a:avLst/>
                <a:gdLst/>
                <a:ahLst/>
                <a:cxnLst/>
                <a:rect l="l" t="t" r="r" b="b"/>
                <a:pathLst>
                  <a:path w="411" h="420" extrusionOk="0">
                    <a:moveTo>
                      <a:pt x="210" y="0"/>
                    </a:moveTo>
                    <a:cubicBezTo>
                      <a:pt x="88" y="0"/>
                      <a:pt x="0" y="105"/>
                      <a:pt x="0" y="210"/>
                    </a:cubicBezTo>
                    <a:cubicBezTo>
                      <a:pt x="0" y="332"/>
                      <a:pt x="96" y="420"/>
                      <a:pt x="210" y="420"/>
                    </a:cubicBezTo>
                    <a:cubicBezTo>
                      <a:pt x="323" y="420"/>
                      <a:pt x="411" y="323"/>
                      <a:pt x="411" y="210"/>
                    </a:cubicBezTo>
                    <a:cubicBezTo>
                      <a:pt x="411" y="88"/>
                      <a:pt x="315" y="0"/>
                      <a:pt x="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44"/>
              <p:cNvSpPr/>
              <p:nvPr/>
            </p:nvSpPr>
            <p:spPr>
              <a:xfrm>
                <a:off x="-3548875" y="3464800"/>
                <a:ext cx="5925" cy="5925"/>
              </a:xfrm>
              <a:custGeom>
                <a:avLst/>
                <a:gdLst/>
                <a:ahLst/>
                <a:cxnLst/>
                <a:rect l="l" t="t" r="r" b="b"/>
                <a:pathLst>
                  <a:path w="237" h="237" extrusionOk="0">
                    <a:moveTo>
                      <a:pt x="123" y="1"/>
                    </a:moveTo>
                    <a:cubicBezTo>
                      <a:pt x="53" y="1"/>
                      <a:pt x="1" y="53"/>
                      <a:pt x="1" y="123"/>
                    </a:cubicBezTo>
                    <a:cubicBezTo>
                      <a:pt x="1" y="184"/>
                      <a:pt x="53" y="236"/>
                      <a:pt x="123" y="236"/>
                    </a:cubicBezTo>
                    <a:cubicBezTo>
                      <a:pt x="184" y="236"/>
                      <a:pt x="236" y="184"/>
                      <a:pt x="236" y="123"/>
                    </a:cubicBezTo>
                    <a:cubicBezTo>
                      <a:pt x="236" y="53"/>
                      <a:pt x="184" y="1"/>
                      <a:pt x="1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44"/>
              <p:cNvSpPr/>
              <p:nvPr/>
            </p:nvSpPr>
            <p:spPr>
              <a:xfrm>
                <a:off x="-3572675" y="3475725"/>
                <a:ext cx="6575" cy="6575"/>
              </a:xfrm>
              <a:custGeom>
                <a:avLst/>
                <a:gdLst/>
                <a:ahLst/>
                <a:cxnLst/>
                <a:rect l="l" t="t" r="r" b="b"/>
                <a:pathLst>
                  <a:path w="263" h="263" extrusionOk="0">
                    <a:moveTo>
                      <a:pt x="132" y="0"/>
                    </a:moveTo>
                    <a:cubicBezTo>
                      <a:pt x="62" y="0"/>
                      <a:pt x="1" y="53"/>
                      <a:pt x="1" y="131"/>
                    </a:cubicBezTo>
                    <a:cubicBezTo>
                      <a:pt x="1" y="210"/>
                      <a:pt x="62" y="262"/>
                      <a:pt x="132" y="262"/>
                    </a:cubicBezTo>
                    <a:cubicBezTo>
                      <a:pt x="211" y="262"/>
                      <a:pt x="263" y="210"/>
                      <a:pt x="263" y="131"/>
                    </a:cubicBezTo>
                    <a:cubicBezTo>
                      <a:pt x="263" y="53"/>
                      <a:pt x="211"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77" name="Google Shape;3377;p44"/>
            <p:cNvSpPr/>
            <p:nvPr/>
          </p:nvSpPr>
          <p:spPr>
            <a:xfrm>
              <a:off x="-3282987" y="-321750"/>
              <a:ext cx="13550" cy="13775"/>
            </a:xfrm>
            <a:custGeom>
              <a:avLst/>
              <a:gdLst/>
              <a:ahLst/>
              <a:cxnLst/>
              <a:rect l="l" t="t" r="r" b="b"/>
              <a:pathLst>
                <a:path w="542" h="551" extrusionOk="0">
                  <a:moveTo>
                    <a:pt x="271" y="0"/>
                  </a:moveTo>
                  <a:cubicBezTo>
                    <a:pt x="123" y="0"/>
                    <a:pt x="0" y="122"/>
                    <a:pt x="0" y="271"/>
                  </a:cubicBezTo>
                  <a:cubicBezTo>
                    <a:pt x="0" y="428"/>
                    <a:pt x="123" y="550"/>
                    <a:pt x="271" y="550"/>
                  </a:cubicBezTo>
                  <a:cubicBezTo>
                    <a:pt x="428" y="550"/>
                    <a:pt x="542" y="428"/>
                    <a:pt x="542" y="271"/>
                  </a:cubicBezTo>
                  <a:cubicBezTo>
                    <a:pt x="542" y="122"/>
                    <a:pt x="428" y="0"/>
                    <a:pt x="271"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44"/>
            <p:cNvSpPr/>
            <p:nvPr/>
          </p:nvSpPr>
          <p:spPr>
            <a:xfrm>
              <a:off x="-3295437" y="-342275"/>
              <a:ext cx="11375" cy="11600"/>
            </a:xfrm>
            <a:custGeom>
              <a:avLst/>
              <a:gdLst/>
              <a:ahLst/>
              <a:cxnLst/>
              <a:rect l="l" t="t" r="r" b="b"/>
              <a:pathLst>
                <a:path w="455" h="464" extrusionOk="0">
                  <a:moveTo>
                    <a:pt x="228" y="0"/>
                  </a:moveTo>
                  <a:cubicBezTo>
                    <a:pt x="97" y="0"/>
                    <a:pt x="1" y="114"/>
                    <a:pt x="1" y="236"/>
                  </a:cubicBezTo>
                  <a:cubicBezTo>
                    <a:pt x="1" y="350"/>
                    <a:pt x="97" y="463"/>
                    <a:pt x="228" y="463"/>
                  </a:cubicBezTo>
                  <a:cubicBezTo>
                    <a:pt x="359" y="463"/>
                    <a:pt x="455" y="367"/>
                    <a:pt x="455" y="236"/>
                  </a:cubicBezTo>
                  <a:cubicBezTo>
                    <a:pt x="455" y="114"/>
                    <a:pt x="359" y="0"/>
                    <a:pt x="228"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44"/>
            <p:cNvSpPr/>
            <p:nvPr/>
          </p:nvSpPr>
          <p:spPr>
            <a:xfrm>
              <a:off x="-3305487" y="-361475"/>
              <a:ext cx="6575" cy="6575"/>
            </a:xfrm>
            <a:custGeom>
              <a:avLst/>
              <a:gdLst/>
              <a:ahLst/>
              <a:cxnLst/>
              <a:rect l="l" t="t" r="r" b="b"/>
              <a:pathLst>
                <a:path w="263" h="263" extrusionOk="0">
                  <a:moveTo>
                    <a:pt x="132" y="0"/>
                  </a:moveTo>
                  <a:cubicBezTo>
                    <a:pt x="62" y="0"/>
                    <a:pt x="1" y="61"/>
                    <a:pt x="1" y="131"/>
                  </a:cubicBezTo>
                  <a:cubicBezTo>
                    <a:pt x="1" y="201"/>
                    <a:pt x="62" y="262"/>
                    <a:pt x="132" y="262"/>
                  </a:cubicBezTo>
                  <a:cubicBezTo>
                    <a:pt x="211" y="262"/>
                    <a:pt x="263" y="201"/>
                    <a:pt x="263" y="131"/>
                  </a:cubicBezTo>
                  <a:cubicBezTo>
                    <a:pt x="263" y="52"/>
                    <a:pt x="211" y="0"/>
                    <a:pt x="132"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44"/>
            <p:cNvSpPr/>
            <p:nvPr/>
          </p:nvSpPr>
          <p:spPr>
            <a:xfrm>
              <a:off x="-3317262" y="-382000"/>
              <a:ext cx="5925" cy="5925"/>
            </a:xfrm>
            <a:custGeom>
              <a:avLst/>
              <a:gdLst/>
              <a:ahLst/>
              <a:cxnLst/>
              <a:rect l="l" t="t" r="r" b="b"/>
              <a:pathLst>
                <a:path w="237" h="237" extrusionOk="0">
                  <a:moveTo>
                    <a:pt x="114" y="0"/>
                  </a:moveTo>
                  <a:cubicBezTo>
                    <a:pt x="53" y="9"/>
                    <a:pt x="0" y="53"/>
                    <a:pt x="0" y="123"/>
                  </a:cubicBezTo>
                  <a:cubicBezTo>
                    <a:pt x="0" y="184"/>
                    <a:pt x="53" y="236"/>
                    <a:pt x="114" y="236"/>
                  </a:cubicBezTo>
                  <a:cubicBezTo>
                    <a:pt x="184" y="236"/>
                    <a:pt x="236" y="184"/>
                    <a:pt x="236" y="123"/>
                  </a:cubicBezTo>
                  <a:cubicBezTo>
                    <a:pt x="236" y="53"/>
                    <a:pt x="184" y="0"/>
                    <a:pt x="114"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44"/>
            <p:cNvSpPr/>
            <p:nvPr/>
          </p:nvSpPr>
          <p:spPr>
            <a:xfrm>
              <a:off x="-3312687" y="-319800"/>
              <a:ext cx="14225" cy="14225"/>
            </a:xfrm>
            <a:custGeom>
              <a:avLst/>
              <a:gdLst/>
              <a:ahLst/>
              <a:cxnLst/>
              <a:rect l="l" t="t" r="r" b="b"/>
              <a:pathLst>
                <a:path w="569" h="569" extrusionOk="0">
                  <a:moveTo>
                    <a:pt x="280" y="1"/>
                  </a:moveTo>
                  <a:cubicBezTo>
                    <a:pt x="132" y="1"/>
                    <a:pt x="1" y="123"/>
                    <a:pt x="1" y="280"/>
                  </a:cubicBezTo>
                  <a:cubicBezTo>
                    <a:pt x="1" y="437"/>
                    <a:pt x="132" y="568"/>
                    <a:pt x="280" y="568"/>
                  </a:cubicBezTo>
                  <a:cubicBezTo>
                    <a:pt x="437" y="568"/>
                    <a:pt x="568" y="437"/>
                    <a:pt x="568" y="280"/>
                  </a:cubicBezTo>
                  <a:cubicBezTo>
                    <a:pt x="568" y="132"/>
                    <a:pt x="437" y="1"/>
                    <a:pt x="280"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44"/>
            <p:cNvSpPr/>
            <p:nvPr/>
          </p:nvSpPr>
          <p:spPr>
            <a:xfrm>
              <a:off x="-3330787" y="-345125"/>
              <a:ext cx="7650" cy="7675"/>
            </a:xfrm>
            <a:custGeom>
              <a:avLst/>
              <a:gdLst/>
              <a:ahLst/>
              <a:cxnLst/>
              <a:rect l="l" t="t" r="r" b="b"/>
              <a:pathLst>
                <a:path w="306" h="307" extrusionOk="0">
                  <a:moveTo>
                    <a:pt x="157" y="1"/>
                  </a:moveTo>
                  <a:cubicBezTo>
                    <a:pt x="70" y="1"/>
                    <a:pt x="0" y="62"/>
                    <a:pt x="0" y="149"/>
                  </a:cubicBezTo>
                  <a:cubicBezTo>
                    <a:pt x="0" y="237"/>
                    <a:pt x="70" y="307"/>
                    <a:pt x="157" y="307"/>
                  </a:cubicBezTo>
                  <a:cubicBezTo>
                    <a:pt x="245" y="307"/>
                    <a:pt x="306" y="237"/>
                    <a:pt x="306" y="149"/>
                  </a:cubicBezTo>
                  <a:cubicBezTo>
                    <a:pt x="306" y="62"/>
                    <a:pt x="245" y="1"/>
                    <a:pt x="157"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44"/>
            <p:cNvSpPr/>
            <p:nvPr/>
          </p:nvSpPr>
          <p:spPr>
            <a:xfrm>
              <a:off x="-3342812" y="-371975"/>
              <a:ext cx="2225" cy="2225"/>
            </a:xfrm>
            <a:custGeom>
              <a:avLst/>
              <a:gdLst/>
              <a:ahLst/>
              <a:cxnLst/>
              <a:rect l="l" t="t" r="r" b="b"/>
              <a:pathLst>
                <a:path w="89" h="89" extrusionOk="0">
                  <a:moveTo>
                    <a:pt x="45" y="1"/>
                  </a:moveTo>
                  <a:cubicBezTo>
                    <a:pt x="27" y="1"/>
                    <a:pt x="1" y="10"/>
                    <a:pt x="1" y="45"/>
                  </a:cubicBezTo>
                  <a:cubicBezTo>
                    <a:pt x="1" y="71"/>
                    <a:pt x="27" y="88"/>
                    <a:pt x="45" y="88"/>
                  </a:cubicBezTo>
                  <a:cubicBezTo>
                    <a:pt x="71" y="88"/>
                    <a:pt x="88" y="71"/>
                    <a:pt x="88" y="45"/>
                  </a:cubicBezTo>
                  <a:cubicBezTo>
                    <a:pt x="88" y="27"/>
                    <a:pt x="71" y="1"/>
                    <a:pt x="45"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44"/>
            <p:cNvSpPr/>
            <p:nvPr/>
          </p:nvSpPr>
          <p:spPr>
            <a:xfrm>
              <a:off x="-3347612" y="-406675"/>
              <a:ext cx="5925" cy="6150"/>
            </a:xfrm>
            <a:custGeom>
              <a:avLst/>
              <a:gdLst/>
              <a:ahLst/>
              <a:cxnLst/>
              <a:rect l="l" t="t" r="r" b="b"/>
              <a:pathLst>
                <a:path w="237" h="246" extrusionOk="0">
                  <a:moveTo>
                    <a:pt x="114" y="1"/>
                  </a:moveTo>
                  <a:cubicBezTo>
                    <a:pt x="44" y="1"/>
                    <a:pt x="1" y="62"/>
                    <a:pt x="1" y="123"/>
                  </a:cubicBezTo>
                  <a:cubicBezTo>
                    <a:pt x="1" y="184"/>
                    <a:pt x="53" y="245"/>
                    <a:pt x="114" y="245"/>
                  </a:cubicBezTo>
                  <a:cubicBezTo>
                    <a:pt x="184" y="245"/>
                    <a:pt x="237" y="184"/>
                    <a:pt x="237" y="123"/>
                  </a:cubicBezTo>
                  <a:cubicBezTo>
                    <a:pt x="237" y="62"/>
                    <a:pt x="184" y="1"/>
                    <a:pt x="114"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44"/>
            <p:cNvSpPr/>
            <p:nvPr/>
          </p:nvSpPr>
          <p:spPr>
            <a:xfrm>
              <a:off x="-3291512" y="-376325"/>
              <a:ext cx="12050" cy="12025"/>
            </a:xfrm>
            <a:custGeom>
              <a:avLst/>
              <a:gdLst/>
              <a:ahLst/>
              <a:cxnLst/>
              <a:rect l="l" t="t" r="r" b="b"/>
              <a:pathLst>
                <a:path w="482" h="481" extrusionOk="0">
                  <a:moveTo>
                    <a:pt x="245" y="0"/>
                  </a:moveTo>
                  <a:cubicBezTo>
                    <a:pt x="114" y="9"/>
                    <a:pt x="1" y="114"/>
                    <a:pt x="1" y="245"/>
                  </a:cubicBezTo>
                  <a:cubicBezTo>
                    <a:pt x="1" y="376"/>
                    <a:pt x="114" y="481"/>
                    <a:pt x="245" y="481"/>
                  </a:cubicBezTo>
                  <a:cubicBezTo>
                    <a:pt x="376" y="481"/>
                    <a:pt x="481" y="376"/>
                    <a:pt x="481" y="245"/>
                  </a:cubicBezTo>
                  <a:cubicBezTo>
                    <a:pt x="481" y="114"/>
                    <a:pt x="376" y="0"/>
                    <a:pt x="245"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44"/>
            <p:cNvSpPr/>
            <p:nvPr/>
          </p:nvSpPr>
          <p:spPr>
            <a:xfrm>
              <a:off x="-3282762" y="-281375"/>
              <a:ext cx="10925" cy="10950"/>
            </a:xfrm>
            <a:custGeom>
              <a:avLst/>
              <a:gdLst/>
              <a:ahLst/>
              <a:cxnLst/>
              <a:rect l="l" t="t" r="r" b="b"/>
              <a:pathLst>
                <a:path w="437" h="438" extrusionOk="0">
                  <a:moveTo>
                    <a:pt x="218" y="1"/>
                  </a:moveTo>
                  <a:cubicBezTo>
                    <a:pt x="96" y="1"/>
                    <a:pt x="0" y="97"/>
                    <a:pt x="0" y="219"/>
                  </a:cubicBezTo>
                  <a:cubicBezTo>
                    <a:pt x="0" y="341"/>
                    <a:pt x="96" y="437"/>
                    <a:pt x="218" y="437"/>
                  </a:cubicBezTo>
                  <a:cubicBezTo>
                    <a:pt x="341" y="437"/>
                    <a:pt x="437" y="341"/>
                    <a:pt x="437" y="219"/>
                  </a:cubicBezTo>
                  <a:cubicBezTo>
                    <a:pt x="437" y="97"/>
                    <a:pt x="341" y="1"/>
                    <a:pt x="218"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44"/>
            <p:cNvSpPr/>
            <p:nvPr/>
          </p:nvSpPr>
          <p:spPr>
            <a:xfrm>
              <a:off x="-3342137" y="-308875"/>
              <a:ext cx="5475" cy="5475"/>
            </a:xfrm>
            <a:custGeom>
              <a:avLst/>
              <a:gdLst/>
              <a:ahLst/>
              <a:cxnLst/>
              <a:rect l="l" t="t" r="r" b="b"/>
              <a:pathLst>
                <a:path w="219" h="219" extrusionOk="0">
                  <a:moveTo>
                    <a:pt x="105" y="0"/>
                  </a:moveTo>
                  <a:cubicBezTo>
                    <a:pt x="44" y="0"/>
                    <a:pt x="0" y="44"/>
                    <a:pt x="0" y="105"/>
                  </a:cubicBezTo>
                  <a:cubicBezTo>
                    <a:pt x="0" y="166"/>
                    <a:pt x="44" y="219"/>
                    <a:pt x="105" y="219"/>
                  </a:cubicBezTo>
                  <a:cubicBezTo>
                    <a:pt x="157" y="219"/>
                    <a:pt x="218" y="175"/>
                    <a:pt x="218" y="105"/>
                  </a:cubicBezTo>
                  <a:cubicBezTo>
                    <a:pt x="218" y="53"/>
                    <a:pt x="175" y="0"/>
                    <a:pt x="105"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44"/>
            <p:cNvSpPr/>
            <p:nvPr/>
          </p:nvSpPr>
          <p:spPr>
            <a:xfrm>
              <a:off x="-3354587" y="-353200"/>
              <a:ext cx="8325" cy="8325"/>
            </a:xfrm>
            <a:custGeom>
              <a:avLst/>
              <a:gdLst/>
              <a:ahLst/>
              <a:cxnLst/>
              <a:rect l="l" t="t" r="r" b="b"/>
              <a:pathLst>
                <a:path w="333" h="333" extrusionOk="0">
                  <a:moveTo>
                    <a:pt x="166" y="1"/>
                  </a:moveTo>
                  <a:cubicBezTo>
                    <a:pt x="79" y="1"/>
                    <a:pt x="0" y="79"/>
                    <a:pt x="0" y="167"/>
                  </a:cubicBezTo>
                  <a:cubicBezTo>
                    <a:pt x="0" y="254"/>
                    <a:pt x="79" y="333"/>
                    <a:pt x="166" y="333"/>
                  </a:cubicBezTo>
                  <a:cubicBezTo>
                    <a:pt x="254" y="333"/>
                    <a:pt x="332" y="254"/>
                    <a:pt x="332" y="167"/>
                  </a:cubicBezTo>
                  <a:cubicBezTo>
                    <a:pt x="332" y="79"/>
                    <a:pt x="254" y="1"/>
                    <a:pt x="166"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44"/>
            <p:cNvSpPr/>
            <p:nvPr/>
          </p:nvSpPr>
          <p:spPr>
            <a:xfrm>
              <a:off x="-3322712" y="-279400"/>
              <a:ext cx="15525" cy="15300"/>
            </a:xfrm>
            <a:custGeom>
              <a:avLst/>
              <a:gdLst/>
              <a:ahLst/>
              <a:cxnLst/>
              <a:rect l="l" t="t" r="r" b="b"/>
              <a:pathLst>
                <a:path w="621" h="612" extrusionOk="0">
                  <a:moveTo>
                    <a:pt x="315" y="0"/>
                  </a:moveTo>
                  <a:cubicBezTo>
                    <a:pt x="149" y="0"/>
                    <a:pt x="0" y="140"/>
                    <a:pt x="9" y="306"/>
                  </a:cubicBezTo>
                  <a:cubicBezTo>
                    <a:pt x="9" y="472"/>
                    <a:pt x="149" y="611"/>
                    <a:pt x="315" y="611"/>
                  </a:cubicBezTo>
                  <a:cubicBezTo>
                    <a:pt x="480" y="611"/>
                    <a:pt x="620" y="472"/>
                    <a:pt x="620" y="306"/>
                  </a:cubicBezTo>
                  <a:cubicBezTo>
                    <a:pt x="620" y="140"/>
                    <a:pt x="480" y="0"/>
                    <a:pt x="315"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44"/>
            <p:cNvSpPr/>
            <p:nvPr/>
          </p:nvSpPr>
          <p:spPr>
            <a:xfrm>
              <a:off x="-3261812" y="-282900"/>
              <a:ext cx="8750" cy="8750"/>
            </a:xfrm>
            <a:custGeom>
              <a:avLst/>
              <a:gdLst/>
              <a:ahLst/>
              <a:cxnLst/>
              <a:rect l="l" t="t" r="r" b="b"/>
              <a:pathLst>
                <a:path w="350" h="350" extrusionOk="0">
                  <a:moveTo>
                    <a:pt x="175" y="0"/>
                  </a:moveTo>
                  <a:cubicBezTo>
                    <a:pt x="79" y="0"/>
                    <a:pt x="0" y="70"/>
                    <a:pt x="0" y="175"/>
                  </a:cubicBezTo>
                  <a:cubicBezTo>
                    <a:pt x="0" y="271"/>
                    <a:pt x="79" y="350"/>
                    <a:pt x="175" y="350"/>
                  </a:cubicBezTo>
                  <a:cubicBezTo>
                    <a:pt x="280" y="350"/>
                    <a:pt x="350" y="271"/>
                    <a:pt x="350" y="175"/>
                  </a:cubicBezTo>
                  <a:cubicBezTo>
                    <a:pt x="350" y="70"/>
                    <a:pt x="280" y="0"/>
                    <a:pt x="175"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44"/>
            <p:cNvSpPr/>
            <p:nvPr/>
          </p:nvSpPr>
          <p:spPr>
            <a:xfrm>
              <a:off x="-3266412" y="-244700"/>
              <a:ext cx="10950" cy="10950"/>
            </a:xfrm>
            <a:custGeom>
              <a:avLst/>
              <a:gdLst/>
              <a:ahLst/>
              <a:cxnLst/>
              <a:rect l="l" t="t" r="r" b="b"/>
              <a:pathLst>
                <a:path w="438" h="438" extrusionOk="0">
                  <a:moveTo>
                    <a:pt x="219" y="0"/>
                  </a:moveTo>
                  <a:cubicBezTo>
                    <a:pt x="97" y="9"/>
                    <a:pt x="1" y="97"/>
                    <a:pt x="1" y="219"/>
                  </a:cubicBezTo>
                  <a:cubicBezTo>
                    <a:pt x="1" y="332"/>
                    <a:pt x="97" y="437"/>
                    <a:pt x="219" y="437"/>
                  </a:cubicBezTo>
                  <a:cubicBezTo>
                    <a:pt x="341" y="437"/>
                    <a:pt x="437" y="332"/>
                    <a:pt x="437" y="219"/>
                  </a:cubicBezTo>
                  <a:cubicBezTo>
                    <a:pt x="437" y="97"/>
                    <a:pt x="341" y="0"/>
                    <a:pt x="219"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44"/>
            <p:cNvSpPr/>
            <p:nvPr/>
          </p:nvSpPr>
          <p:spPr>
            <a:xfrm>
              <a:off x="-3337787" y="-376100"/>
              <a:ext cx="13575" cy="13775"/>
            </a:xfrm>
            <a:custGeom>
              <a:avLst/>
              <a:gdLst/>
              <a:ahLst/>
              <a:cxnLst/>
              <a:rect l="l" t="t" r="r" b="b"/>
              <a:pathLst>
                <a:path w="543" h="551" extrusionOk="0">
                  <a:moveTo>
                    <a:pt x="271" y="0"/>
                  </a:moveTo>
                  <a:cubicBezTo>
                    <a:pt x="114" y="0"/>
                    <a:pt x="1" y="131"/>
                    <a:pt x="1" y="279"/>
                  </a:cubicBezTo>
                  <a:cubicBezTo>
                    <a:pt x="1" y="428"/>
                    <a:pt x="114" y="550"/>
                    <a:pt x="271" y="550"/>
                  </a:cubicBezTo>
                  <a:cubicBezTo>
                    <a:pt x="429" y="550"/>
                    <a:pt x="542" y="428"/>
                    <a:pt x="542" y="279"/>
                  </a:cubicBezTo>
                  <a:cubicBezTo>
                    <a:pt x="542" y="122"/>
                    <a:pt x="429" y="0"/>
                    <a:pt x="271"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44"/>
            <p:cNvSpPr/>
            <p:nvPr/>
          </p:nvSpPr>
          <p:spPr>
            <a:xfrm>
              <a:off x="-3348262" y="-388775"/>
              <a:ext cx="6575" cy="6575"/>
            </a:xfrm>
            <a:custGeom>
              <a:avLst/>
              <a:gdLst/>
              <a:ahLst/>
              <a:cxnLst/>
              <a:rect l="l" t="t" r="r" b="b"/>
              <a:pathLst>
                <a:path w="263" h="263" extrusionOk="0">
                  <a:moveTo>
                    <a:pt x="132" y="1"/>
                  </a:moveTo>
                  <a:cubicBezTo>
                    <a:pt x="53" y="9"/>
                    <a:pt x="1" y="62"/>
                    <a:pt x="1" y="132"/>
                  </a:cubicBezTo>
                  <a:cubicBezTo>
                    <a:pt x="1" y="201"/>
                    <a:pt x="53" y="263"/>
                    <a:pt x="132" y="263"/>
                  </a:cubicBezTo>
                  <a:cubicBezTo>
                    <a:pt x="210" y="263"/>
                    <a:pt x="263" y="201"/>
                    <a:pt x="263" y="132"/>
                  </a:cubicBezTo>
                  <a:cubicBezTo>
                    <a:pt x="263" y="53"/>
                    <a:pt x="210" y="1"/>
                    <a:pt x="132"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44"/>
            <p:cNvSpPr/>
            <p:nvPr/>
          </p:nvSpPr>
          <p:spPr>
            <a:xfrm>
              <a:off x="-3272962" y="-341625"/>
              <a:ext cx="7675" cy="7675"/>
            </a:xfrm>
            <a:custGeom>
              <a:avLst/>
              <a:gdLst/>
              <a:ahLst/>
              <a:cxnLst/>
              <a:rect l="l" t="t" r="r" b="b"/>
              <a:pathLst>
                <a:path w="307" h="307" extrusionOk="0">
                  <a:moveTo>
                    <a:pt x="158" y="1"/>
                  </a:moveTo>
                  <a:cubicBezTo>
                    <a:pt x="71" y="1"/>
                    <a:pt x="1" y="62"/>
                    <a:pt x="1" y="149"/>
                  </a:cubicBezTo>
                  <a:cubicBezTo>
                    <a:pt x="1" y="236"/>
                    <a:pt x="71" y="306"/>
                    <a:pt x="158" y="306"/>
                  </a:cubicBezTo>
                  <a:cubicBezTo>
                    <a:pt x="245" y="306"/>
                    <a:pt x="307" y="236"/>
                    <a:pt x="307" y="149"/>
                  </a:cubicBezTo>
                  <a:cubicBezTo>
                    <a:pt x="307" y="62"/>
                    <a:pt x="245" y="1"/>
                    <a:pt x="158"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44"/>
            <p:cNvSpPr/>
            <p:nvPr/>
          </p:nvSpPr>
          <p:spPr>
            <a:xfrm>
              <a:off x="-3248287" y="-272850"/>
              <a:ext cx="10500" cy="10275"/>
            </a:xfrm>
            <a:custGeom>
              <a:avLst/>
              <a:gdLst/>
              <a:ahLst/>
              <a:cxnLst/>
              <a:rect l="l" t="t" r="r" b="b"/>
              <a:pathLst>
                <a:path w="420" h="411" extrusionOk="0">
                  <a:moveTo>
                    <a:pt x="219" y="0"/>
                  </a:moveTo>
                  <a:cubicBezTo>
                    <a:pt x="97" y="0"/>
                    <a:pt x="1" y="96"/>
                    <a:pt x="9" y="210"/>
                  </a:cubicBezTo>
                  <a:cubicBezTo>
                    <a:pt x="9" y="314"/>
                    <a:pt x="105" y="411"/>
                    <a:pt x="219" y="411"/>
                  </a:cubicBezTo>
                  <a:cubicBezTo>
                    <a:pt x="324" y="411"/>
                    <a:pt x="420" y="314"/>
                    <a:pt x="420" y="210"/>
                  </a:cubicBezTo>
                  <a:cubicBezTo>
                    <a:pt x="420" y="96"/>
                    <a:pt x="324" y="0"/>
                    <a:pt x="219"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44"/>
            <p:cNvSpPr/>
            <p:nvPr/>
          </p:nvSpPr>
          <p:spPr>
            <a:xfrm>
              <a:off x="-3248937" y="-309525"/>
              <a:ext cx="7225" cy="7225"/>
            </a:xfrm>
            <a:custGeom>
              <a:avLst/>
              <a:gdLst/>
              <a:ahLst/>
              <a:cxnLst/>
              <a:rect l="l" t="t" r="r" b="b"/>
              <a:pathLst>
                <a:path w="289" h="289" extrusionOk="0">
                  <a:moveTo>
                    <a:pt x="149" y="0"/>
                  </a:moveTo>
                  <a:cubicBezTo>
                    <a:pt x="53" y="0"/>
                    <a:pt x="0" y="70"/>
                    <a:pt x="0" y="149"/>
                  </a:cubicBezTo>
                  <a:cubicBezTo>
                    <a:pt x="0" y="219"/>
                    <a:pt x="70" y="288"/>
                    <a:pt x="149" y="288"/>
                  </a:cubicBezTo>
                  <a:cubicBezTo>
                    <a:pt x="219" y="288"/>
                    <a:pt x="289" y="219"/>
                    <a:pt x="289" y="149"/>
                  </a:cubicBezTo>
                  <a:cubicBezTo>
                    <a:pt x="289" y="70"/>
                    <a:pt x="219" y="0"/>
                    <a:pt x="149"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44"/>
            <p:cNvSpPr/>
            <p:nvPr/>
          </p:nvSpPr>
          <p:spPr>
            <a:xfrm>
              <a:off x="-3296737" y="-256700"/>
              <a:ext cx="8750" cy="8750"/>
            </a:xfrm>
            <a:custGeom>
              <a:avLst/>
              <a:gdLst/>
              <a:ahLst/>
              <a:cxnLst/>
              <a:rect l="l" t="t" r="r" b="b"/>
              <a:pathLst>
                <a:path w="350" h="350" extrusionOk="0">
                  <a:moveTo>
                    <a:pt x="175" y="0"/>
                  </a:moveTo>
                  <a:cubicBezTo>
                    <a:pt x="79" y="0"/>
                    <a:pt x="0" y="70"/>
                    <a:pt x="0" y="175"/>
                  </a:cubicBezTo>
                  <a:cubicBezTo>
                    <a:pt x="0" y="271"/>
                    <a:pt x="79" y="350"/>
                    <a:pt x="175" y="350"/>
                  </a:cubicBezTo>
                  <a:cubicBezTo>
                    <a:pt x="280" y="350"/>
                    <a:pt x="349" y="271"/>
                    <a:pt x="349" y="175"/>
                  </a:cubicBezTo>
                  <a:cubicBezTo>
                    <a:pt x="349" y="70"/>
                    <a:pt x="280" y="0"/>
                    <a:pt x="175"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44"/>
            <p:cNvSpPr/>
            <p:nvPr/>
          </p:nvSpPr>
          <p:spPr>
            <a:xfrm>
              <a:off x="-3263137" y="-222225"/>
              <a:ext cx="3975" cy="3975"/>
            </a:xfrm>
            <a:custGeom>
              <a:avLst/>
              <a:gdLst/>
              <a:ahLst/>
              <a:cxnLst/>
              <a:rect l="l" t="t" r="r" b="b"/>
              <a:pathLst>
                <a:path w="159" h="159" extrusionOk="0">
                  <a:moveTo>
                    <a:pt x="79" y="1"/>
                  </a:moveTo>
                  <a:cubicBezTo>
                    <a:pt x="36" y="18"/>
                    <a:pt x="1" y="45"/>
                    <a:pt x="1" y="79"/>
                  </a:cubicBezTo>
                  <a:cubicBezTo>
                    <a:pt x="1" y="123"/>
                    <a:pt x="36" y="158"/>
                    <a:pt x="79" y="158"/>
                  </a:cubicBezTo>
                  <a:cubicBezTo>
                    <a:pt x="123" y="158"/>
                    <a:pt x="158" y="123"/>
                    <a:pt x="158" y="79"/>
                  </a:cubicBezTo>
                  <a:cubicBezTo>
                    <a:pt x="158" y="36"/>
                    <a:pt x="123" y="1"/>
                    <a:pt x="79"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44"/>
            <p:cNvSpPr/>
            <p:nvPr/>
          </p:nvSpPr>
          <p:spPr>
            <a:xfrm>
              <a:off x="-3276237" y="-256500"/>
              <a:ext cx="9425" cy="9200"/>
            </a:xfrm>
            <a:custGeom>
              <a:avLst/>
              <a:gdLst/>
              <a:ahLst/>
              <a:cxnLst/>
              <a:rect l="l" t="t" r="r" b="b"/>
              <a:pathLst>
                <a:path w="377" h="368" extrusionOk="0">
                  <a:moveTo>
                    <a:pt x="184" y="1"/>
                  </a:moveTo>
                  <a:cubicBezTo>
                    <a:pt x="88" y="1"/>
                    <a:pt x="1" y="88"/>
                    <a:pt x="1" y="184"/>
                  </a:cubicBezTo>
                  <a:cubicBezTo>
                    <a:pt x="1" y="280"/>
                    <a:pt x="88" y="368"/>
                    <a:pt x="184" y="368"/>
                  </a:cubicBezTo>
                  <a:cubicBezTo>
                    <a:pt x="289" y="368"/>
                    <a:pt x="376" y="280"/>
                    <a:pt x="376" y="184"/>
                  </a:cubicBezTo>
                  <a:cubicBezTo>
                    <a:pt x="376" y="88"/>
                    <a:pt x="289" y="1"/>
                    <a:pt x="184"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44"/>
            <p:cNvSpPr/>
            <p:nvPr/>
          </p:nvSpPr>
          <p:spPr>
            <a:xfrm>
              <a:off x="-3317912" y="-301025"/>
              <a:ext cx="8750" cy="8750"/>
            </a:xfrm>
            <a:custGeom>
              <a:avLst/>
              <a:gdLst/>
              <a:ahLst/>
              <a:cxnLst/>
              <a:rect l="l" t="t" r="r" b="b"/>
              <a:pathLst>
                <a:path w="350" h="350" extrusionOk="0">
                  <a:moveTo>
                    <a:pt x="175" y="1"/>
                  </a:moveTo>
                  <a:cubicBezTo>
                    <a:pt x="79" y="1"/>
                    <a:pt x="0" y="79"/>
                    <a:pt x="0" y="175"/>
                  </a:cubicBezTo>
                  <a:cubicBezTo>
                    <a:pt x="0" y="271"/>
                    <a:pt x="79" y="350"/>
                    <a:pt x="175" y="350"/>
                  </a:cubicBezTo>
                  <a:cubicBezTo>
                    <a:pt x="271" y="350"/>
                    <a:pt x="350" y="271"/>
                    <a:pt x="350" y="175"/>
                  </a:cubicBezTo>
                  <a:cubicBezTo>
                    <a:pt x="350" y="79"/>
                    <a:pt x="271" y="1"/>
                    <a:pt x="175"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44"/>
            <p:cNvSpPr/>
            <p:nvPr/>
          </p:nvSpPr>
          <p:spPr>
            <a:xfrm>
              <a:off x="-3299137" y="-292500"/>
              <a:ext cx="10500" cy="10275"/>
            </a:xfrm>
            <a:custGeom>
              <a:avLst/>
              <a:gdLst/>
              <a:ahLst/>
              <a:cxnLst/>
              <a:rect l="l" t="t" r="r" b="b"/>
              <a:pathLst>
                <a:path w="420" h="411" extrusionOk="0">
                  <a:moveTo>
                    <a:pt x="210" y="0"/>
                  </a:moveTo>
                  <a:cubicBezTo>
                    <a:pt x="96" y="0"/>
                    <a:pt x="0" y="96"/>
                    <a:pt x="0" y="210"/>
                  </a:cubicBezTo>
                  <a:cubicBezTo>
                    <a:pt x="0" y="315"/>
                    <a:pt x="96" y="411"/>
                    <a:pt x="210" y="411"/>
                  </a:cubicBezTo>
                  <a:cubicBezTo>
                    <a:pt x="315" y="411"/>
                    <a:pt x="419" y="315"/>
                    <a:pt x="419" y="210"/>
                  </a:cubicBezTo>
                  <a:cubicBezTo>
                    <a:pt x="419" y="96"/>
                    <a:pt x="315" y="0"/>
                    <a:pt x="210"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44"/>
            <p:cNvSpPr/>
            <p:nvPr/>
          </p:nvSpPr>
          <p:spPr>
            <a:xfrm>
              <a:off x="-3314862" y="-250150"/>
              <a:ext cx="5925" cy="5900"/>
            </a:xfrm>
            <a:custGeom>
              <a:avLst/>
              <a:gdLst/>
              <a:ahLst/>
              <a:cxnLst/>
              <a:rect l="l" t="t" r="r" b="b"/>
              <a:pathLst>
                <a:path w="237" h="236" extrusionOk="0">
                  <a:moveTo>
                    <a:pt x="114" y="0"/>
                  </a:moveTo>
                  <a:cubicBezTo>
                    <a:pt x="53" y="0"/>
                    <a:pt x="1" y="53"/>
                    <a:pt x="1" y="114"/>
                  </a:cubicBezTo>
                  <a:cubicBezTo>
                    <a:pt x="1" y="184"/>
                    <a:pt x="53" y="236"/>
                    <a:pt x="114" y="236"/>
                  </a:cubicBezTo>
                  <a:cubicBezTo>
                    <a:pt x="184" y="236"/>
                    <a:pt x="236" y="184"/>
                    <a:pt x="236" y="114"/>
                  </a:cubicBezTo>
                  <a:cubicBezTo>
                    <a:pt x="236" y="53"/>
                    <a:pt x="184" y="0"/>
                    <a:pt x="114"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44"/>
            <p:cNvSpPr/>
            <p:nvPr/>
          </p:nvSpPr>
          <p:spPr>
            <a:xfrm>
              <a:off x="-3291712" y="-239675"/>
              <a:ext cx="6550" cy="6575"/>
            </a:xfrm>
            <a:custGeom>
              <a:avLst/>
              <a:gdLst/>
              <a:ahLst/>
              <a:cxnLst/>
              <a:rect l="l" t="t" r="r" b="b"/>
              <a:pathLst>
                <a:path w="262" h="263" extrusionOk="0">
                  <a:moveTo>
                    <a:pt x="131" y="0"/>
                  </a:moveTo>
                  <a:cubicBezTo>
                    <a:pt x="52" y="0"/>
                    <a:pt x="0" y="61"/>
                    <a:pt x="0" y="131"/>
                  </a:cubicBezTo>
                  <a:cubicBezTo>
                    <a:pt x="0" y="210"/>
                    <a:pt x="52" y="262"/>
                    <a:pt x="131" y="262"/>
                  </a:cubicBezTo>
                  <a:cubicBezTo>
                    <a:pt x="210" y="262"/>
                    <a:pt x="262" y="210"/>
                    <a:pt x="262" y="131"/>
                  </a:cubicBezTo>
                  <a:cubicBezTo>
                    <a:pt x="262" y="61"/>
                    <a:pt x="210" y="0"/>
                    <a:pt x="131"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44"/>
            <p:cNvSpPr/>
            <p:nvPr/>
          </p:nvSpPr>
          <p:spPr>
            <a:xfrm>
              <a:off x="-3692937" y="-170050"/>
              <a:ext cx="556225" cy="109825"/>
            </a:xfrm>
            <a:custGeom>
              <a:avLst/>
              <a:gdLst/>
              <a:ahLst/>
              <a:cxnLst/>
              <a:rect l="l" t="t" r="r" b="b"/>
              <a:pathLst>
                <a:path w="22249" h="4393" extrusionOk="0">
                  <a:moveTo>
                    <a:pt x="0" y="1"/>
                  </a:moveTo>
                  <a:cubicBezTo>
                    <a:pt x="0" y="88"/>
                    <a:pt x="0" y="175"/>
                    <a:pt x="18" y="254"/>
                  </a:cubicBezTo>
                  <a:cubicBezTo>
                    <a:pt x="1476" y="1703"/>
                    <a:pt x="3362" y="2830"/>
                    <a:pt x="5528" y="3528"/>
                  </a:cubicBezTo>
                  <a:cubicBezTo>
                    <a:pt x="7334" y="4105"/>
                    <a:pt x="9344" y="4393"/>
                    <a:pt x="11533" y="4393"/>
                  </a:cubicBezTo>
                  <a:cubicBezTo>
                    <a:pt x="11565" y="4393"/>
                    <a:pt x="11598" y="4393"/>
                    <a:pt x="11631" y="4393"/>
                  </a:cubicBezTo>
                  <a:cubicBezTo>
                    <a:pt x="12469" y="4393"/>
                    <a:pt x="13334" y="4332"/>
                    <a:pt x="14215" y="4244"/>
                  </a:cubicBezTo>
                  <a:cubicBezTo>
                    <a:pt x="16835" y="3982"/>
                    <a:pt x="18817" y="3415"/>
                    <a:pt x="20476" y="2489"/>
                  </a:cubicBezTo>
                  <a:cubicBezTo>
                    <a:pt x="21070" y="2166"/>
                    <a:pt x="21611" y="1773"/>
                    <a:pt x="22109" y="1345"/>
                  </a:cubicBezTo>
                  <a:cubicBezTo>
                    <a:pt x="22161" y="1223"/>
                    <a:pt x="22205" y="1101"/>
                    <a:pt x="22248" y="987"/>
                  </a:cubicBezTo>
                  <a:lnTo>
                    <a:pt x="22248" y="987"/>
                  </a:lnTo>
                  <a:cubicBezTo>
                    <a:pt x="21698" y="1494"/>
                    <a:pt x="21078" y="1957"/>
                    <a:pt x="20389" y="2341"/>
                  </a:cubicBezTo>
                  <a:cubicBezTo>
                    <a:pt x="18756" y="3258"/>
                    <a:pt x="16783" y="3808"/>
                    <a:pt x="14189" y="4070"/>
                  </a:cubicBezTo>
                  <a:cubicBezTo>
                    <a:pt x="13258" y="4166"/>
                    <a:pt x="12353" y="4214"/>
                    <a:pt x="11476" y="4214"/>
                  </a:cubicBezTo>
                  <a:cubicBezTo>
                    <a:pt x="9326" y="4214"/>
                    <a:pt x="7347" y="3927"/>
                    <a:pt x="5580" y="3362"/>
                  </a:cubicBezTo>
                  <a:cubicBezTo>
                    <a:pt x="3388" y="2655"/>
                    <a:pt x="1467" y="1485"/>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17533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5" name="Google Shape;1075;p46"/>
          <p:cNvSpPr txBox="1">
            <a:spLocks noGrp="1"/>
          </p:cNvSpPr>
          <p:nvPr>
            <p:ph type="title"/>
          </p:nvPr>
        </p:nvSpPr>
        <p:spPr>
          <a:xfrm>
            <a:off x="330925" y="209754"/>
            <a:ext cx="8647611" cy="791732"/>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sz="2000" dirty="0"/>
              <a:t>Ex 4 (pg. 33). Think about a festival that your family usually celebrates. Fill in the blanks with your answer.</a:t>
            </a:r>
          </a:p>
        </p:txBody>
      </p:sp>
      <p:sp>
        <p:nvSpPr>
          <p:cNvPr id="4" name="Oval 3">
            <a:extLst>
              <a:ext uri="{FF2B5EF4-FFF2-40B4-BE49-F238E27FC236}">
                <a16:creationId xmlns:a16="http://schemas.microsoft.com/office/drawing/2014/main" id="{674779DF-C091-50B1-3877-1AAE5F5C2527}"/>
              </a:ext>
            </a:extLst>
          </p:cNvPr>
          <p:cNvSpPr/>
          <p:nvPr/>
        </p:nvSpPr>
        <p:spPr>
          <a:xfrm>
            <a:off x="2643051" y="2177143"/>
            <a:ext cx="3857897" cy="1567543"/>
          </a:xfrm>
          <a:prstGeom prst="ellipse">
            <a:avLst/>
          </a:prstGeom>
          <a:solidFill>
            <a:schemeClr val="bg2">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VN" sz="2300" b="1" i="0" u="none" strike="noStrike" kern="0" cap="none" spc="0" normalizeH="0" baseline="0" noProof="0" dirty="0">
                <a:ln>
                  <a:noFill/>
                </a:ln>
                <a:solidFill>
                  <a:srgbClr val="F6EFDC"/>
                </a:solidFill>
                <a:effectLst/>
                <a:uLnTx/>
                <a:uFillTx/>
                <a:latin typeface="Arial"/>
                <a:ea typeface="+mn-ea"/>
                <a:cs typeface="+mn-cs"/>
                <a:sym typeface="Arial"/>
              </a:rPr>
              <a:t>FESTIVAL</a:t>
            </a:r>
            <a:r>
              <a:rPr kumimoji="0" lang="en-VN" sz="2300" b="1" i="0" u="none" strike="noStrike" kern="0" cap="none" spc="0" normalizeH="0" noProof="0" dirty="0">
                <a:ln>
                  <a:noFill/>
                </a:ln>
                <a:solidFill>
                  <a:srgbClr val="F6EFDC"/>
                </a:solidFill>
                <a:effectLst/>
                <a:uLnTx/>
                <a:uFillTx/>
                <a:latin typeface="Arial"/>
                <a:ea typeface="+mn-ea"/>
                <a:cs typeface="+mn-cs"/>
                <a:sym typeface="Arial"/>
              </a:rPr>
              <a:t> IN YOUR COUNTRY</a:t>
            </a:r>
            <a:endParaRPr kumimoji="0" lang="en-VN" sz="2300" b="1" i="0" u="none" strike="noStrike" kern="0" cap="none" spc="0" normalizeH="0" baseline="0" noProof="0" dirty="0">
              <a:ln>
                <a:noFill/>
              </a:ln>
              <a:solidFill>
                <a:srgbClr val="F6EFDC"/>
              </a:solidFill>
              <a:effectLst/>
              <a:uLnTx/>
              <a:uFillTx/>
              <a:latin typeface="Arial"/>
              <a:ea typeface="+mn-ea"/>
              <a:cs typeface="+mn-cs"/>
              <a:sym typeface="Arial"/>
            </a:endParaRPr>
          </a:p>
        </p:txBody>
      </p:sp>
      <p:cxnSp>
        <p:nvCxnSpPr>
          <p:cNvPr id="9" name="Curved Connector 8">
            <a:extLst>
              <a:ext uri="{FF2B5EF4-FFF2-40B4-BE49-F238E27FC236}">
                <a16:creationId xmlns:a16="http://schemas.microsoft.com/office/drawing/2014/main" id="{EF6A9B5B-447C-23BF-BCC7-FA2A49FD5DC6}"/>
              </a:ext>
            </a:extLst>
          </p:cNvPr>
          <p:cNvCxnSpPr>
            <a:cxnSpLocks/>
          </p:cNvCxnSpPr>
          <p:nvPr/>
        </p:nvCxnSpPr>
        <p:spPr>
          <a:xfrm rot="16200000" flipV="1">
            <a:off x="3439884" y="1042672"/>
            <a:ext cx="566057" cy="1863634"/>
          </a:xfrm>
          <a:prstGeom prst="curvedConnector2">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urved Connector 17">
            <a:extLst>
              <a:ext uri="{FF2B5EF4-FFF2-40B4-BE49-F238E27FC236}">
                <a16:creationId xmlns:a16="http://schemas.microsoft.com/office/drawing/2014/main" id="{6532CA42-5C04-12FD-8793-14CCA80992B1}"/>
              </a:ext>
            </a:extLst>
          </p:cNvPr>
          <p:cNvCxnSpPr>
            <a:cxnSpLocks/>
            <a:stCxn id="4" idx="2"/>
          </p:cNvCxnSpPr>
          <p:nvPr/>
        </p:nvCxnSpPr>
        <p:spPr>
          <a:xfrm rot="10800000" flipV="1">
            <a:off x="1863635" y="2960915"/>
            <a:ext cx="779417" cy="888274"/>
          </a:xfrm>
          <a:prstGeom prst="curvedConnector2">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urved Connector 33">
            <a:extLst>
              <a:ext uri="{FF2B5EF4-FFF2-40B4-BE49-F238E27FC236}">
                <a16:creationId xmlns:a16="http://schemas.microsoft.com/office/drawing/2014/main" id="{DA559E44-61C1-3141-9DED-8025068DBE36}"/>
              </a:ext>
            </a:extLst>
          </p:cNvPr>
          <p:cNvCxnSpPr>
            <a:cxnSpLocks/>
            <a:stCxn id="4" idx="4"/>
          </p:cNvCxnSpPr>
          <p:nvPr/>
        </p:nvCxnSpPr>
        <p:spPr>
          <a:xfrm rot="16200000" flipH="1">
            <a:off x="4942114" y="3374571"/>
            <a:ext cx="687980" cy="1428209"/>
          </a:xfrm>
          <a:prstGeom prst="curvedConnector2">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urved Connector 36">
            <a:extLst>
              <a:ext uri="{FF2B5EF4-FFF2-40B4-BE49-F238E27FC236}">
                <a16:creationId xmlns:a16="http://schemas.microsoft.com/office/drawing/2014/main" id="{27384EB2-364E-8FDD-2A6F-406698192D82}"/>
              </a:ext>
            </a:extLst>
          </p:cNvPr>
          <p:cNvCxnSpPr>
            <a:stCxn id="4" idx="6"/>
          </p:cNvCxnSpPr>
          <p:nvPr/>
        </p:nvCxnSpPr>
        <p:spPr>
          <a:xfrm flipV="1">
            <a:off x="6500948" y="2156369"/>
            <a:ext cx="605246" cy="804546"/>
          </a:xfrm>
          <a:prstGeom prst="curvedConnector2">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9" name="Rounded Rectangle 38">
            <a:extLst>
              <a:ext uri="{FF2B5EF4-FFF2-40B4-BE49-F238E27FC236}">
                <a16:creationId xmlns:a16="http://schemas.microsoft.com/office/drawing/2014/main" id="{227F8781-3882-4DED-9F23-92C3323E710A}"/>
              </a:ext>
            </a:extLst>
          </p:cNvPr>
          <p:cNvSpPr/>
          <p:nvPr/>
        </p:nvSpPr>
        <p:spPr>
          <a:xfrm>
            <a:off x="600890" y="1272449"/>
            <a:ext cx="2190205" cy="838021"/>
          </a:xfrm>
          <a:prstGeom prst="roundRect">
            <a:avLst/>
          </a:prstGeom>
          <a:solidFill>
            <a:schemeClr val="tx2">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VN" sz="2100" b="0" i="0" u="none" strike="noStrike" kern="0" cap="none" spc="0" normalizeH="0" baseline="0" noProof="0" dirty="0">
                <a:ln>
                  <a:noFill/>
                </a:ln>
                <a:solidFill>
                  <a:srgbClr val="3C2B35"/>
                </a:solidFill>
                <a:effectLst/>
                <a:uLnTx/>
                <a:uFillTx/>
                <a:latin typeface="Pangolin" pitchFamily="2" charset="77"/>
                <a:sym typeface="Arial"/>
              </a:rPr>
              <a:t>What food</a:t>
            </a:r>
            <a:r>
              <a:rPr kumimoji="0" lang="en-VN" sz="2100" b="0" i="0" u="none" strike="noStrike" kern="0" cap="none" spc="0" normalizeH="0" noProof="0" dirty="0">
                <a:ln>
                  <a:noFill/>
                </a:ln>
                <a:solidFill>
                  <a:srgbClr val="3C2B35"/>
                </a:solidFill>
                <a:effectLst/>
                <a:uLnTx/>
                <a:uFillTx/>
                <a:latin typeface="Pangolin" pitchFamily="2" charset="77"/>
                <a:sym typeface="Arial"/>
              </a:rPr>
              <a:t> does your family eat?</a:t>
            </a:r>
            <a:endParaRPr kumimoji="0" lang="en-VN" sz="2100" b="0" i="0" u="none" strike="noStrike" kern="0" cap="none" spc="0" normalizeH="0" baseline="0" noProof="0" dirty="0">
              <a:ln>
                <a:noFill/>
              </a:ln>
              <a:solidFill>
                <a:srgbClr val="3C2B35"/>
              </a:solidFill>
              <a:effectLst/>
              <a:uLnTx/>
              <a:uFillTx/>
              <a:latin typeface="Pangolin" pitchFamily="2" charset="77"/>
              <a:sym typeface="Arial"/>
            </a:endParaRPr>
          </a:p>
        </p:txBody>
      </p:sp>
      <p:sp>
        <p:nvSpPr>
          <p:cNvPr id="45" name="Rounded Rectangle 44">
            <a:extLst>
              <a:ext uri="{FF2B5EF4-FFF2-40B4-BE49-F238E27FC236}">
                <a16:creationId xmlns:a16="http://schemas.microsoft.com/office/drawing/2014/main" id="{35273E71-AD8A-C03A-0524-0417C273B578}"/>
              </a:ext>
            </a:extLst>
          </p:cNvPr>
          <p:cNvSpPr/>
          <p:nvPr/>
        </p:nvSpPr>
        <p:spPr>
          <a:xfrm>
            <a:off x="600891" y="3893729"/>
            <a:ext cx="2390502" cy="838021"/>
          </a:xfrm>
          <a:prstGeom prst="roundRect">
            <a:avLst/>
          </a:prstGeom>
          <a:solidFill>
            <a:schemeClr val="tx2">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VN" sz="2000" b="0" i="0" u="none" strike="noStrike" kern="0" cap="none" spc="0" normalizeH="0" baseline="0" noProof="0" dirty="0">
                <a:ln>
                  <a:noFill/>
                </a:ln>
                <a:solidFill>
                  <a:srgbClr val="3C2B35"/>
                </a:solidFill>
                <a:effectLst/>
                <a:uLnTx/>
                <a:uFillTx/>
                <a:latin typeface="Pangolin" pitchFamily="2" charset="77"/>
                <a:sym typeface="Arial"/>
              </a:rPr>
              <a:t>What activities does your family do?</a:t>
            </a:r>
          </a:p>
        </p:txBody>
      </p:sp>
      <p:sp>
        <p:nvSpPr>
          <p:cNvPr id="46" name="Rounded Rectangle 45">
            <a:extLst>
              <a:ext uri="{FF2B5EF4-FFF2-40B4-BE49-F238E27FC236}">
                <a16:creationId xmlns:a16="http://schemas.microsoft.com/office/drawing/2014/main" id="{13D3EA25-F6B1-0E22-BB22-37C819065DAE}"/>
              </a:ext>
            </a:extLst>
          </p:cNvPr>
          <p:cNvSpPr/>
          <p:nvPr/>
        </p:nvSpPr>
        <p:spPr>
          <a:xfrm>
            <a:off x="6017622" y="3998231"/>
            <a:ext cx="2190205" cy="838021"/>
          </a:xfrm>
          <a:prstGeom prst="roundRect">
            <a:avLst/>
          </a:prstGeom>
          <a:solidFill>
            <a:schemeClr val="tx2">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VN" sz="2100" b="0" i="0" u="none" strike="noStrike" kern="0" cap="none" spc="0" normalizeH="0" baseline="0" noProof="0" dirty="0">
                <a:ln>
                  <a:noFill/>
                </a:ln>
                <a:solidFill>
                  <a:srgbClr val="3C2B35"/>
                </a:solidFill>
                <a:effectLst/>
                <a:uLnTx/>
                <a:uFillTx/>
                <a:latin typeface="Pangolin" pitchFamily="2" charset="77"/>
                <a:sym typeface="Arial"/>
              </a:rPr>
              <a:t>Do you like the festivals? Why?</a:t>
            </a:r>
          </a:p>
        </p:txBody>
      </p:sp>
      <p:sp>
        <p:nvSpPr>
          <p:cNvPr id="47" name="Rounded Rectangle 46">
            <a:extLst>
              <a:ext uri="{FF2B5EF4-FFF2-40B4-BE49-F238E27FC236}">
                <a16:creationId xmlns:a16="http://schemas.microsoft.com/office/drawing/2014/main" id="{E04107B1-A94F-4E08-3892-D010E60980FB}"/>
              </a:ext>
            </a:extLst>
          </p:cNvPr>
          <p:cNvSpPr/>
          <p:nvPr/>
        </p:nvSpPr>
        <p:spPr>
          <a:xfrm>
            <a:off x="6165667" y="1255031"/>
            <a:ext cx="2190205" cy="838021"/>
          </a:xfrm>
          <a:prstGeom prst="roundRect">
            <a:avLst/>
          </a:prstGeom>
          <a:solidFill>
            <a:schemeClr val="tx2">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VN" sz="2100" b="0" i="0" u="none" strike="noStrike" kern="0" cap="none" spc="0" normalizeH="0" baseline="0" noProof="0" dirty="0">
                <a:ln>
                  <a:noFill/>
                </a:ln>
                <a:solidFill>
                  <a:srgbClr val="3C2B35"/>
                </a:solidFill>
                <a:effectLst/>
                <a:uLnTx/>
                <a:uFillTx/>
                <a:latin typeface="Pangolin" pitchFamily="2" charset="77"/>
                <a:sym typeface="Arial"/>
              </a:rPr>
              <a:t>When do you celebrate 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Left)">
                                      <p:cBhvr>
                                        <p:cTn id="12" dur="500"/>
                                        <p:tgtEl>
                                          <p:spTgt spid="9"/>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strips(downLeft)">
                                      <p:cBhvr>
                                        <p:cTn id="15" dur="500"/>
                                        <p:tgtEl>
                                          <p:spTgt spid="39"/>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strips(downLeft)">
                                      <p:cBhvr>
                                        <p:cTn id="20" dur="500"/>
                                        <p:tgtEl>
                                          <p:spTgt spid="18"/>
                                        </p:tgtEl>
                                      </p:cBhvr>
                                    </p:animEffect>
                                  </p:childTnLst>
                                </p:cTn>
                              </p:par>
                              <p:par>
                                <p:cTn id="21" presetID="18" presetClass="entr" presetSubtype="12"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strips(downLeft)">
                                      <p:cBhvr>
                                        <p:cTn id="23" dur="50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strips(downLeft)">
                                      <p:cBhvr>
                                        <p:cTn id="28" dur="500"/>
                                        <p:tgtEl>
                                          <p:spTgt spid="34"/>
                                        </p:tgtEl>
                                      </p:cBhvr>
                                    </p:animEffect>
                                  </p:childTnLst>
                                </p:cTn>
                              </p:par>
                              <p:par>
                                <p:cTn id="29" presetID="18" presetClass="entr" presetSubtype="12" fill="hold" grpId="0" nodeType="with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strips(downLeft)">
                                      <p:cBhvr>
                                        <p:cTn id="31" dur="500"/>
                                        <p:tgtEl>
                                          <p:spTgt spid="46"/>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12" fill="hold" nodeType="click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strips(downLeft)">
                                      <p:cBhvr>
                                        <p:cTn id="36" dur="500"/>
                                        <p:tgtEl>
                                          <p:spTgt spid="37"/>
                                        </p:tgtEl>
                                      </p:cBhvr>
                                    </p:animEffect>
                                  </p:childTnLst>
                                </p:cTn>
                              </p:par>
                              <p:par>
                                <p:cTn id="37" presetID="18" presetClass="entr" presetSubtype="12"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strips(downLeft)">
                                      <p:cBhvr>
                                        <p:cTn id="39"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9" grpId="0" animBg="1"/>
      <p:bldP spid="45" grpId="0" animBg="1"/>
      <p:bldP spid="46" grpId="0" animBg="1"/>
      <p:bldP spid="4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213"/>
        <p:cNvGrpSpPr/>
        <p:nvPr/>
      </p:nvGrpSpPr>
      <p:grpSpPr>
        <a:xfrm>
          <a:off x="0" y="0"/>
          <a:ext cx="0" cy="0"/>
          <a:chOff x="0" y="0"/>
          <a:chExt cx="0" cy="0"/>
        </a:xfrm>
      </p:grpSpPr>
      <p:pic>
        <p:nvPicPr>
          <p:cNvPr id="12290" name="Picture 2">
            <a:extLst>
              <a:ext uri="{FF2B5EF4-FFF2-40B4-BE49-F238E27FC236}">
                <a16:creationId xmlns:a16="http://schemas.microsoft.com/office/drawing/2014/main" id="{84D5D31A-2E4E-CA10-080D-3D4A3EA2D1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971" y="0"/>
            <a:ext cx="3661519" cy="5143500"/>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1">
            <a:extLst>
              <a:ext uri="{FF2B5EF4-FFF2-40B4-BE49-F238E27FC236}">
                <a16:creationId xmlns:a16="http://schemas.microsoft.com/office/drawing/2014/main" id="{595039EB-2B73-805C-CC74-E773B241B988}"/>
              </a:ext>
            </a:extLst>
          </p:cNvPr>
          <p:cNvSpPr>
            <a:spLocks noGrp="1"/>
          </p:cNvSpPr>
          <p:nvPr>
            <p:ph type="title"/>
          </p:nvPr>
        </p:nvSpPr>
        <p:spPr>
          <a:xfrm>
            <a:off x="3842657" y="89100"/>
            <a:ext cx="5203372" cy="1261800"/>
          </a:xfrm>
        </p:spPr>
        <p:txBody>
          <a:bodyPr anchor="t"/>
          <a:lstStyle/>
          <a:p>
            <a:pPr algn="just"/>
            <a:r>
              <a:rPr lang="en-VN" sz="2000" dirty="0"/>
              <a:t>Ex 5 (pg. 99). Using this email to write </a:t>
            </a:r>
            <a:r>
              <a:rPr lang="en-US" sz="2000" dirty="0"/>
              <a:t>an email of about </a:t>
            </a:r>
            <a:r>
              <a:rPr lang="en-US" sz="2000" dirty="0">
                <a:solidFill>
                  <a:schemeClr val="accent3"/>
                </a:solidFill>
              </a:rPr>
              <a:t>70 words </a:t>
            </a:r>
            <a:r>
              <a:rPr lang="en-US" sz="2000" dirty="0"/>
              <a:t>to tell Mark about the festival. Use the notes in Ex 4. </a:t>
            </a:r>
            <a:r>
              <a:rPr lang="en-VN" sz="2000" dirty="0"/>
              <a:t>  </a:t>
            </a:r>
          </a:p>
        </p:txBody>
      </p:sp>
      <p:pic>
        <p:nvPicPr>
          <p:cNvPr id="81" name="10 Minute Kids Cleanup Countdown with Song! (HD)" descr="10 Minute Kids Cleanup Countdown with Song! (HD)">
            <a:hlinkClick r:id="" action="ppaction://media"/>
            <a:extLst>
              <a:ext uri="{FF2B5EF4-FFF2-40B4-BE49-F238E27FC236}">
                <a16:creationId xmlns:a16="http://schemas.microsoft.com/office/drawing/2014/main" id="{EB4D27CB-A27C-E30E-8C00-003D80BF646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236027" y="3417011"/>
            <a:ext cx="2639239" cy="1484572"/>
          </a:xfrm>
          <a:prstGeom prst="rect">
            <a:avLst/>
          </a:prstGeom>
          <a:ln>
            <a:noFill/>
          </a:ln>
          <a:effectLst>
            <a:outerShdw blurRad="190500" algn="tl" rotWithShape="0">
              <a:srgbClr val="000000">
                <a:alpha val="70000"/>
              </a:srgbClr>
            </a:outerShdw>
          </a:effectLst>
        </p:spPr>
      </p:pic>
      <p:sp>
        <p:nvSpPr>
          <p:cNvPr id="98" name="Rounded Rectangle 97">
            <a:extLst>
              <a:ext uri="{FF2B5EF4-FFF2-40B4-BE49-F238E27FC236}">
                <a16:creationId xmlns:a16="http://schemas.microsoft.com/office/drawing/2014/main" id="{4A51C5AB-94C9-849B-B08E-BDA6F7A416D6}"/>
              </a:ext>
            </a:extLst>
          </p:cNvPr>
          <p:cNvSpPr/>
          <p:nvPr/>
        </p:nvSpPr>
        <p:spPr>
          <a:xfrm>
            <a:off x="4029890" y="1307478"/>
            <a:ext cx="2190205" cy="838021"/>
          </a:xfrm>
          <a:prstGeom prst="roundRect">
            <a:avLst/>
          </a:prstGeom>
          <a:solidFill>
            <a:srgbClr val="FCB82F">
              <a:lumMod val="40000"/>
              <a:lumOff val="60000"/>
            </a:srgbClr>
          </a:solidFill>
          <a:ln w="25400" cap="flat" cmpd="sng" algn="ctr">
            <a:solidFill>
              <a:srgbClr val="FFFFFF"/>
            </a:solidFill>
            <a:prstDash val="solid"/>
          </a:ln>
          <a:effectLst/>
        </p:spPr>
        <p:txBody>
          <a:bodyPr rtlCol="0" anchor="ctr"/>
          <a:lstStyle/>
          <a:p>
            <a:pPr lvl="0" algn="ctr">
              <a:defRPr/>
            </a:pPr>
            <a:r>
              <a:rPr lang="en-VN" sz="2100" dirty="0">
                <a:solidFill>
                  <a:srgbClr val="3C2B35"/>
                </a:solidFill>
                <a:latin typeface="Pangolin" pitchFamily="2" charset="77"/>
              </a:rPr>
              <a:t>When do you celebrate it?</a:t>
            </a:r>
          </a:p>
        </p:txBody>
      </p:sp>
      <p:sp>
        <p:nvSpPr>
          <p:cNvPr id="99" name="Rounded Rectangle 98">
            <a:extLst>
              <a:ext uri="{FF2B5EF4-FFF2-40B4-BE49-F238E27FC236}">
                <a16:creationId xmlns:a16="http://schemas.microsoft.com/office/drawing/2014/main" id="{85AD0AE5-21FD-3FBA-898F-E3AA931D0072}"/>
              </a:ext>
            </a:extLst>
          </p:cNvPr>
          <p:cNvSpPr/>
          <p:nvPr/>
        </p:nvSpPr>
        <p:spPr>
          <a:xfrm>
            <a:off x="6407328" y="1307477"/>
            <a:ext cx="2497186" cy="838021"/>
          </a:xfrm>
          <a:prstGeom prst="roundRect">
            <a:avLst/>
          </a:prstGeom>
          <a:solidFill>
            <a:srgbClr val="FCB82F">
              <a:lumMod val="40000"/>
              <a:lumOff val="60000"/>
            </a:srgbClr>
          </a:solidFill>
          <a:ln w="25400" cap="flat" cmpd="sng" algn="ctr">
            <a:solidFill>
              <a:srgbClr val="FFFFFF"/>
            </a:solidFill>
            <a:prstDash val="solid"/>
          </a:ln>
          <a:effectLst/>
        </p:spPr>
        <p:txBody>
          <a:bodyPr rtlCol="0" anchor="ctr"/>
          <a:lstStyle/>
          <a:p>
            <a:pPr lvl="0" algn="ctr">
              <a:defRPr/>
            </a:pPr>
            <a:r>
              <a:rPr lang="en-VN" sz="2000" dirty="0">
                <a:solidFill>
                  <a:srgbClr val="3C2B35"/>
                </a:solidFill>
                <a:latin typeface="Pangolin" pitchFamily="2" charset="77"/>
                <a:ea typeface="+mn-ea"/>
                <a:cs typeface="+mn-cs"/>
              </a:rPr>
              <a:t>What activities does your family do?</a:t>
            </a:r>
          </a:p>
        </p:txBody>
      </p:sp>
      <p:sp>
        <p:nvSpPr>
          <p:cNvPr id="100" name="Rounded Rectangle 99">
            <a:extLst>
              <a:ext uri="{FF2B5EF4-FFF2-40B4-BE49-F238E27FC236}">
                <a16:creationId xmlns:a16="http://schemas.microsoft.com/office/drawing/2014/main" id="{BE17E940-45EA-48BA-DFFA-7FB79D11E757}"/>
              </a:ext>
            </a:extLst>
          </p:cNvPr>
          <p:cNvSpPr/>
          <p:nvPr/>
        </p:nvSpPr>
        <p:spPr>
          <a:xfrm>
            <a:off x="4029889" y="2362244"/>
            <a:ext cx="2190205" cy="838021"/>
          </a:xfrm>
          <a:prstGeom prst="roundRect">
            <a:avLst/>
          </a:prstGeom>
          <a:solidFill>
            <a:srgbClr val="FCB82F">
              <a:lumMod val="40000"/>
              <a:lumOff val="60000"/>
            </a:srgbClr>
          </a:solidFill>
          <a:ln w="254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VN" sz="2100" b="0" i="0" u="none" strike="noStrike" kern="0" cap="none" spc="0" normalizeH="0" baseline="0" noProof="0" dirty="0">
                <a:ln>
                  <a:noFill/>
                </a:ln>
                <a:solidFill>
                  <a:srgbClr val="3C2B35"/>
                </a:solidFill>
                <a:effectLst/>
                <a:uLnTx/>
                <a:uFillTx/>
                <a:latin typeface="Pangolin" pitchFamily="2" charset="77"/>
                <a:ea typeface="+mn-ea"/>
                <a:cs typeface="+mn-cs"/>
              </a:rPr>
              <a:t>What food does your family eat?</a:t>
            </a:r>
          </a:p>
        </p:txBody>
      </p:sp>
      <p:sp>
        <p:nvSpPr>
          <p:cNvPr id="101" name="Rounded Rectangle 100">
            <a:extLst>
              <a:ext uri="{FF2B5EF4-FFF2-40B4-BE49-F238E27FC236}">
                <a16:creationId xmlns:a16="http://schemas.microsoft.com/office/drawing/2014/main" id="{B2735620-3015-B24C-D05E-E56CE3E344B8}"/>
              </a:ext>
            </a:extLst>
          </p:cNvPr>
          <p:cNvSpPr/>
          <p:nvPr/>
        </p:nvSpPr>
        <p:spPr>
          <a:xfrm>
            <a:off x="6407328" y="2362244"/>
            <a:ext cx="2497186" cy="838021"/>
          </a:xfrm>
          <a:prstGeom prst="roundRect">
            <a:avLst/>
          </a:prstGeom>
          <a:solidFill>
            <a:srgbClr val="FCB82F">
              <a:lumMod val="40000"/>
              <a:lumOff val="60000"/>
            </a:srgbClr>
          </a:solidFill>
          <a:ln w="25400" cap="flat" cmpd="sng" algn="ctr">
            <a:solidFill>
              <a:srgbClr val="FFFFFF"/>
            </a:solidFill>
            <a:prstDash val="solid"/>
          </a:ln>
          <a:effectLst/>
        </p:spPr>
        <p:txBody>
          <a:bodyPr rtlCol="0" anchor="ctr"/>
          <a:lstStyle/>
          <a:p>
            <a:pPr lvl="0" algn="ctr">
              <a:defRPr/>
            </a:pPr>
            <a:r>
              <a:rPr lang="en-VN" sz="2100" dirty="0">
                <a:solidFill>
                  <a:srgbClr val="3C2B35"/>
                </a:solidFill>
                <a:latin typeface="Pangolin" pitchFamily="2" charset="77"/>
              </a:rPr>
              <a:t>Do you like the festivals? Why?</a:t>
            </a:r>
          </a:p>
        </p:txBody>
      </p:sp>
    </p:spTree>
    <p:extLst>
      <p:ext uri="{BB962C8B-B14F-4D97-AF65-F5344CB8AC3E}">
        <p14:creationId xmlns:p14="http://schemas.microsoft.com/office/powerpoint/2010/main" val="398502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5066" fill="hold"/>
                                        <p:tgtEl>
                                          <p:spTgt spid="81"/>
                                        </p:tgtEl>
                                      </p:cBhvr>
                                    </p:cmd>
                                  </p:childTnLst>
                                </p:cTn>
                              </p:par>
                              <p:par>
                                <p:cTn id="7" presetID="18" presetClass="entr" presetSubtype="12" fill="hold" grpId="0" nodeType="withEffect">
                                  <p:stCondLst>
                                    <p:cond delay="0"/>
                                  </p:stCondLst>
                                  <p:childTnLst>
                                    <p:set>
                                      <p:cBhvr>
                                        <p:cTn id="8" dur="1" fill="hold">
                                          <p:stCondLst>
                                            <p:cond delay="0"/>
                                          </p:stCondLst>
                                        </p:cTn>
                                        <p:tgtEl>
                                          <p:spTgt spid="98"/>
                                        </p:tgtEl>
                                        <p:attrNameLst>
                                          <p:attrName>style.visibility</p:attrName>
                                        </p:attrNameLst>
                                      </p:cBhvr>
                                      <p:to>
                                        <p:strVal val="visible"/>
                                      </p:to>
                                    </p:set>
                                    <p:animEffect transition="in" filter="strips(downLeft)">
                                      <p:cBhvr>
                                        <p:cTn id="9" dur="500"/>
                                        <p:tgtEl>
                                          <p:spTgt spid="98"/>
                                        </p:tgtEl>
                                      </p:cBhvr>
                                    </p:animEffect>
                                  </p:childTnLst>
                                </p:cTn>
                              </p:par>
                              <p:par>
                                <p:cTn id="10" presetID="18" presetClass="entr" presetSubtype="12" fill="hold" grpId="0" nodeType="with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strips(downLeft)">
                                      <p:cBhvr>
                                        <p:cTn id="12" dur="500"/>
                                        <p:tgtEl>
                                          <p:spTgt spid="99"/>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100"/>
                                        </p:tgtEl>
                                        <p:attrNameLst>
                                          <p:attrName>style.visibility</p:attrName>
                                        </p:attrNameLst>
                                      </p:cBhvr>
                                      <p:to>
                                        <p:strVal val="visible"/>
                                      </p:to>
                                    </p:set>
                                    <p:animEffect transition="in" filter="strips(downLeft)">
                                      <p:cBhvr>
                                        <p:cTn id="15" dur="500"/>
                                        <p:tgtEl>
                                          <p:spTgt spid="100"/>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01"/>
                                        </p:tgtEl>
                                        <p:attrNameLst>
                                          <p:attrName>style.visibility</p:attrName>
                                        </p:attrNameLst>
                                      </p:cBhvr>
                                      <p:to>
                                        <p:strVal val="visible"/>
                                      </p:to>
                                    </p:set>
                                    <p:animEffect transition="in" filter="strips(downLeft)">
                                      <p:cBhvr>
                                        <p:cTn id="18"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81"/>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81"/>
                                        </p:tgtEl>
                                      </p:cBhvr>
                                    </p:cmd>
                                  </p:childTnLst>
                                </p:cTn>
                              </p:par>
                            </p:childTnLst>
                          </p:cTn>
                        </p:par>
                      </p:childTnLst>
                    </p:cTn>
                  </p:par>
                </p:childTnLst>
              </p:cTn>
              <p:nextCondLst>
                <p:cond evt="onClick" delay="0">
                  <p:tgtEl>
                    <p:spTgt spid="81"/>
                  </p:tgtEl>
                </p:cond>
              </p:nextCondLst>
            </p:seq>
            <p:video>
              <p:cMediaNode vol="80000">
                <p:cTn id="24" fill="hold" display="0">
                  <p:stCondLst>
                    <p:cond delay="indefinite"/>
                  </p:stCondLst>
                </p:cTn>
                <p:tgtEl>
                  <p:spTgt spid="81"/>
                </p:tgtEl>
              </p:cMediaNode>
            </p:video>
          </p:childTnLst>
        </p:cTn>
      </p:par>
    </p:tnLst>
    <p:bldLst>
      <p:bldP spid="98" grpId="0" animBg="1"/>
      <p:bldP spid="99" grpId="0" animBg="1"/>
      <p:bldP spid="100" grpId="0" animBg="1"/>
      <p:bldP spid="10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52"/>
        <p:cNvGrpSpPr/>
        <p:nvPr/>
      </p:nvGrpSpPr>
      <p:grpSpPr>
        <a:xfrm>
          <a:off x="0" y="0"/>
          <a:ext cx="0" cy="0"/>
          <a:chOff x="0" y="0"/>
          <a:chExt cx="0" cy="0"/>
        </a:xfrm>
      </p:grpSpPr>
      <p:sp>
        <p:nvSpPr>
          <p:cNvPr id="3" name="Title 2">
            <a:extLst>
              <a:ext uri="{FF2B5EF4-FFF2-40B4-BE49-F238E27FC236}">
                <a16:creationId xmlns:a16="http://schemas.microsoft.com/office/drawing/2014/main" id="{E0F8B023-C7B2-6E52-48DC-57179D189D59}"/>
              </a:ext>
            </a:extLst>
          </p:cNvPr>
          <p:cNvSpPr>
            <a:spLocks noGrp="1"/>
          </p:cNvSpPr>
          <p:nvPr>
            <p:ph type="title"/>
          </p:nvPr>
        </p:nvSpPr>
        <p:spPr>
          <a:xfrm>
            <a:off x="720000" y="158288"/>
            <a:ext cx="7704000" cy="1330271"/>
          </a:xfrm>
        </p:spPr>
        <p:txBody>
          <a:bodyPr/>
          <a:lstStyle/>
          <a:p>
            <a:r>
              <a:rPr lang="en-US" sz="4000" dirty="0"/>
              <a:t>Put the festivals randomly </a:t>
            </a:r>
            <a:br>
              <a:rPr lang="en-US" sz="4000" dirty="0"/>
            </a:br>
            <a:r>
              <a:rPr lang="en-US" sz="4000" dirty="0"/>
              <a:t>in your 3x3 table!</a:t>
            </a:r>
            <a:endParaRPr lang="en-VN" sz="4000" dirty="0"/>
          </a:p>
        </p:txBody>
      </p:sp>
      <p:sp>
        <p:nvSpPr>
          <p:cNvPr id="6" name="Rounded Rectangle 5">
            <a:extLst>
              <a:ext uri="{FF2B5EF4-FFF2-40B4-BE49-F238E27FC236}">
                <a16:creationId xmlns:a16="http://schemas.microsoft.com/office/drawing/2014/main" id="{A0F47552-505A-AA06-8FB0-C4FB2BF2F8D9}"/>
              </a:ext>
            </a:extLst>
          </p:cNvPr>
          <p:cNvSpPr/>
          <p:nvPr/>
        </p:nvSpPr>
        <p:spPr>
          <a:xfrm>
            <a:off x="1158949" y="1616152"/>
            <a:ext cx="1584248" cy="963651"/>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400" b="1" dirty="0">
                <a:solidFill>
                  <a:srgbClr val="FF0000"/>
                </a:solidFill>
                <a:latin typeface="Pangolin" pitchFamily="2" charset="77"/>
              </a:rPr>
              <a:t>La Tomatina</a:t>
            </a:r>
          </a:p>
        </p:txBody>
      </p:sp>
      <p:cxnSp>
        <p:nvCxnSpPr>
          <p:cNvPr id="10" name="Straight Connector 9">
            <a:extLst>
              <a:ext uri="{FF2B5EF4-FFF2-40B4-BE49-F238E27FC236}">
                <a16:creationId xmlns:a16="http://schemas.microsoft.com/office/drawing/2014/main" id="{843F244A-825B-2DC9-0132-B9553FF16A66}"/>
              </a:ext>
            </a:extLst>
          </p:cNvPr>
          <p:cNvCxnSpPr/>
          <p:nvPr/>
        </p:nvCxnSpPr>
        <p:spPr>
          <a:xfrm>
            <a:off x="2881423" y="1754373"/>
            <a:ext cx="0" cy="316584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A9AFD7C-CEDB-F939-659B-D0D80C18178B}"/>
              </a:ext>
            </a:extLst>
          </p:cNvPr>
          <p:cNvCxnSpPr/>
          <p:nvPr/>
        </p:nvCxnSpPr>
        <p:spPr>
          <a:xfrm>
            <a:off x="5305646" y="1754373"/>
            <a:ext cx="0" cy="316584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6801A73-50C1-2DE0-C63D-4C2C5CE91F75}"/>
              </a:ext>
            </a:extLst>
          </p:cNvPr>
          <p:cNvCxnSpPr>
            <a:cxnSpLocks/>
          </p:cNvCxnSpPr>
          <p:nvPr/>
        </p:nvCxnSpPr>
        <p:spPr>
          <a:xfrm flipH="1">
            <a:off x="1169581" y="2708644"/>
            <a:ext cx="58585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567D922-20F8-3CD1-FC59-EA65FF231F45}"/>
              </a:ext>
            </a:extLst>
          </p:cNvPr>
          <p:cNvCxnSpPr>
            <a:cxnSpLocks/>
          </p:cNvCxnSpPr>
          <p:nvPr/>
        </p:nvCxnSpPr>
        <p:spPr>
          <a:xfrm flipH="1">
            <a:off x="1169580" y="4005816"/>
            <a:ext cx="585854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Rounded Rectangle 33">
            <a:extLst>
              <a:ext uri="{FF2B5EF4-FFF2-40B4-BE49-F238E27FC236}">
                <a16:creationId xmlns:a16="http://schemas.microsoft.com/office/drawing/2014/main" id="{F649D50C-FF63-0FC3-3646-1CE80046740C}"/>
              </a:ext>
            </a:extLst>
          </p:cNvPr>
          <p:cNvSpPr/>
          <p:nvPr/>
        </p:nvSpPr>
        <p:spPr>
          <a:xfrm>
            <a:off x="3317359" y="2868135"/>
            <a:ext cx="1584248" cy="963651"/>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400" b="1" dirty="0">
                <a:solidFill>
                  <a:srgbClr val="FF0000"/>
                </a:solidFill>
                <a:latin typeface="Pangolin" pitchFamily="2" charset="77"/>
              </a:rPr>
              <a:t>Tet holiday</a:t>
            </a:r>
          </a:p>
        </p:txBody>
      </p:sp>
      <p:sp>
        <p:nvSpPr>
          <p:cNvPr id="35" name="Rounded Rectangle 34">
            <a:extLst>
              <a:ext uri="{FF2B5EF4-FFF2-40B4-BE49-F238E27FC236}">
                <a16:creationId xmlns:a16="http://schemas.microsoft.com/office/drawing/2014/main" id="{03AE81D3-BEC4-093F-C9B3-44B359F3B4EB}"/>
              </a:ext>
            </a:extLst>
          </p:cNvPr>
          <p:cNvSpPr/>
          <p:nvPr/>
        </p:nvSpPr>
        <p:spPr>
          <a:xfrm>
            <a:off x="3317359" y="1648050"/>
            <a:ext cx="1584248" cy="963651"/>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400" b="1" dirty="0">
                <a:solidFill>
                  <a:srgbClr val="FF0000"/>
                </a:solidFill>
                <a:latin typeface="Pangolin" pitchFamily="2" charset="77"/>
              </a:rPr>
              <a:t>Thanks-</a:t>
            </a:r>
          </a:p>
          <a:p>
            <a:pPr algn="ctr"/>
            <a:r>
              <a:rPr lang="en-VN" sz="2400" b="1" dirty="0">
                <a:solidFill>
                  <a:srgbClr val="FF0000"/>
                </a:solidFill>
                <a:latin typeface="Pangolin" pitchFamily="2" charset="77"/>
              </a:rPr>
              <a:t>giving</a:t>
            </a:r>
          </a:p>
        </p:txBody>
      </p:sp>
      <p:sp>
        <p:nvSpPr>
          <p:cNvPr id="36" name="Rounded Rectangle 35">
            <a:extLst>
              <a:ext uri="{FF2B5EF4-FFF2-40B4-BE49-F238E27FC236}">
                <a16:creationId xmlns:a16="http://schemas.microsoft.com/office/drawing/2014/main" id="{5587BD01-CBAC-3C39-381D-DE8C89A2D97D}"/>
              </a:ext>
            </a:extLst>
          </p:cNvPr>
          <p:cNvSpPr/>
          <p:nvPr/>
        </p:nvSpPr>
        <p:spPr>
          <a:xfrm>
            <a:off x="5507666" y="4093538"/>
            <a:ext cx="1584248" cy="963651"/>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400" b="1" dirty="0">
                <a:solidFill>
                  <a:srgbClr val="FF0000"/>
                </a:solidFill>
                <a:latin typeface="Pangolin" pitchFamily="2" charset="77"/>
              </a:rPr>
              <a:t>Cannes festival</a:t>
            </a:r>
          </a:p>
        </p:txBody>
      </p:sp>
      <p:sp>
        <p:nvSpPr>
          <p:cNvPr id="37" name="Rounded Rectangle 36">
            <a:extLst>
              <a:ext uri="{FF2B5EF4-FFF2-40B4-BE49-F238E27FC236}">
                <a16:creationId xmlns:a16="http://schemas.microsoft.com/office/drawing/2014/main" id="{5968758A-E968-9804-3AD8-2D6B1E188715}"/>
              </a:ext>
            </a:extLst>
          </p:cNvPr>
          <p:cNvSpPr/>
          <p:nvPr/>
        </p:nvSpPr>
        <p:spPr>
          <a:xfrm>
            <a:off x="1190848" y="4114803"/>
            <a:ext cx="1584248" cy="963651"/>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400" b="1" dirty="0">
                <a:solidFill>
                  <a:srgbClr val="FF0000"/>
                </a:solidFill>
                <a:latin typeface="Pangolin" pitchFamily="2" charset="77"/>
              </a:rPr>
              <a:t>Hallo-ween</a:t>
            </a:r>
          </a:p>
        </p:txBody>
      </p:sp>
      <p:sp>
        <p:nvSpPr>
          <p:cNvPr id="38" name="Rounded Rectangle 37">
            <a:extLst>
              <a:ext uri="{FF2B5EF4-FFF2-40B4-BE49-F238E27FC236}">
                <a16:creationId xmlns:a16="http://schemas.microsoft.com/office/drawing/2014/main" id="{5E4BAC83-B067-AB5A-CF1A-53BF681B0623}"/>
              </a:ext>
            </a:extLst>
          </p:cNvPr>
          <p:cNvSpPr/>
          <p:nvPr/>
        </p:nvSpPr>
        <p:spPr>
          <a:xfrm>
            <a:off x="5475769" y="1662589"/>
            <a:ext cx="1584248" cy="963651"/>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400" b="1" dirty="0">
                <a:solidFill>
                  <a:srgbClr val="FF0000"/>
                </a:solidFill>
                <a:latin typeface="Pangolin" pitchFamily="2" charset="77"/>
              </a:rPr>
              <a:t>Easter</a:t>
            </a:r>
          </a:p>
        </p:txBody>
      </p:sp>
      <p:sp>
        <p:nvSpPr>
          <p:cNvPr id="39" name="Rounded Rectangle 38">
            <a:extLst>
              <a:ext uri="{FF2B5EF4-FFF2-40B4-BE49-F238E27FC236}">
                <a16:creationId xmlns:a16="http://schemas.microsoft.com/office/drawing/2014/main" id="{49735D06-C187-CF6C-D9A5-ACB70D30D71A}"/>
              </a:ext>
            </a:extLst>
          </p:cNvPr>
          <p:cNvSpPr/>
          <p:nvPr/>
        </p:nvSpPr>
        <p:spPr>
          <a:xfrm>
            <a:off x="1169580" y="2855469"/>
            <a:ext cx="1584248" cy="963651"/>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400" b="1" dirty="0">
                <a:solidFill>
                  <a:srgbClr val="FF0000"/>
                </a:solidFill>
                <a:latin typeface="Pangolin" pitchFamily="2" charset="77"/>
              </a:rPr>
              <a:t>Christmas</a:t>
            </a:r>
          </a:p>
        </p:txBody>
      </p:sp>
      <p:sp>
        <p:nvSpPr>
          <p:cNvPr id="40" name="Rounded Rectangle 39">
            <a:extLst>
              <a:ext uri="{FF2B5EF4-FFF2-40B4-BE49-F238E27FC236}">
                <a16:creationId xmlns:a16="http://schemas.microsoft.com/office/drawing/2014/main" id="{3F594729-4B19-35E5-8BF1-3544ED68DBF1}"/>
              </a:ext>
            </a:extLst>
          </p:cNvPr>
          <p:cNvSpPr/>
          <p:nvPr/>
        </p:nvSpPr>
        <p:spPr>
          <a:xfrm>
            <a:off x="5475769" y="2852106"/>
            <a:ext cx="1584248" cy="963651"/>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400" b="1" dirty="0">
                <a:solidFill>
                  <a:srgbClr val="FF0000"/>
                </a:solidFill>
                <a:latin typeface="Pangolin" pitchFamily="2" charset="77"/>
              </a:rPr>
              <a:t>Tulip festival</a:t>
            </a:r>
          </a:p>
        </p:txBody>
      </p:sp>
      <p:sp>
        <p:nvSpPr>
          <p:cNvPr id="41" name="Rounded Rectangle 40">
            <a:extLst>
              <a:ext uri="{FF2B5EF4-FFF2-40B4-BE49-F238E27FC236}">
                <a16:creationId xmlns:a16="http://schemas.microsoft.com/office/drawing/2014/main" id="{44A8EAB2-007E-7B87-B659-1C67E352D759}"/>
              </a:ext>
            </a:extLst>
          </p:cNvPr>
          <p:cNvSpPr/>
          <p:nvPr/>
        </p:nvSpPr>
        <p:spPr>
          <a:xfrm>
            <a:off x="3349260" y="4093541"/>
            <a:ext cx="1584248" cy="963651"/>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400" b="1" dirty="0">
                <a:solidFill>
                  <a:srgbClr val="FF0000"/>
                </a:solidFill>
                <a:latin typeface="Pangolin" pitchFamily="2" charset="77"/>
              </a:rPr>
              <a:t>Ghost day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strips(downLeft)">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strips(downLeft)">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strips(downLeft)">
                                      <p:cBhvr>
                                        <p:cTn id="27" dur="500"/>
                                        <p:tgtEl>
                                          <p:spTgt spid="40"/>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strips(downLeft)">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strips(downLeft)">
                                      <p:cBhvr>
                                        <p:cTn id="37" dur="500"/>
                                        <p:tgtEl>
                                          <p:spTgt spid="38"/>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strips(downLeft)">
                                      <p:cBhvr>
                                        <p:cTn id="42" dur="500"/>
                                        <p:tgtEl>
                                          <p:spTgt spid="39"/>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grpId="0" nodeType="click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strips(downLeft)">
                                      <p:cBhvr>
                                        <p:cTn id="47" dur="500"/>
                                        <p:tgtEl>
                                          <p:spTgt spid="41"/>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grpId="0"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strips(downLeft)">
                                      <p:cBhvr>
                                        <p:cTn id="5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34" grpId="0" animBg="1"/>
      <p:bldP spid="35" grpId="0" animBg="1"/>
      <p:bldP spid="36" grpId="0" animBg="1"/>
      <p:bldP spid="37" grpId="0" animBg="1"/>
      <p:bldP spid="38" grpId="0" animBg="1"/>
      <p:bldP spid="39" grpId="0" animBg="1"/>
      <p:bldP spid="40" grpId="0" animBg="1"/>
      <p:bldP spid="4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5BF8B-72D2-EB08-A4E9-3C92BB61FEE8}"/>
              </a:ext>
            </a:extLst>
          </p:cNvPr>
          <p:cNvSpPr>
            <a:spLocks noGrp="1"/>
          </p:cNvSpPr>
          <p:nvPr>
            <p:ph type="title"/>
          </p:nvPr>
        </p:nvSpPr>
        <p:spPr>
          <a:xfrm>
            <a:off x="3256799" y="97971"/>
            <a:ext cx="2630400" cy="598714"/>
          </a:xfrm>
        </p:spPr>
        <p:txBody>
          <a:bodyPr anchor="t"/>
          <a:lstStyle/>
          <a:p>
            <a:pPr algn="l"/>
            <a:r>
              <a:rPr lang="en-VN" dirty="0"/>
              <a:t>Peer check</a:t>
            </a:r>
          </a:p>
        </p:txBody>
      </p:sp>
      <p:sp>
        <p:nvSpPr>
          <p:cNvPr id="4" name="Title 1">
            <a:extLst>
              <a:ext uri="{FF2B5EF4-FFF2-40B4-BE49-F238E27FC236}">
                <a16:creationId xmlns:a16="http://schemas.microsoft.com/office/drawing/2014/main" id="{3A86BBCA-C1D8-B270-F9C0-5A5034E70BBF}"/>
              </a:ext>
            </a:extLst>
          </p:cNvPr>
          <p:cNvSpPr txBox="1">
            <a:spLocks/>
          </p:cNvSpPr>
          <p:nvPr/>
        </p:nvSpPr>
        <p:spPr>
          <a:xfrm>
            <a:off x="895517" y="673793"/>
            <a:ext cx="7352964" cy="5987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500"/>
              <a:buFont typeface="Fredoka One"/>
              <a:buNone/>
              <a:defRPr sz="35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en-US" sz="2400" dirty="0"/>
              <a:t>Swap with your partner the check</a:t>
            </a:r>
          </a:p>
        </p:txBody>
      </p:sp>
      <p:graphicFrame>
        <p:nvGraphicFramePr>
          <p:cNvPr id="5" name="Table 4">
            <a:extLst>
              <a:ext uri="{FF2B5EF4-FFF2-40B4-BE49-F238E27FC236}">
                <a16:creationId xmlns:a16="http://schemas.microsoft.com/office/drawing/2014/main" id="{2690EA38-8DF5-4FAF-052C-A1E65FB7CCE8}"/>
              </a:ext>
            </a:extLst>
          </p:cNvPr>
          <p:cNvGraphicFramePr>
            <a:graphicFrameLocks noGrp="1"/>
          </p:cNvGraphicFramePr>
          <p:nvPr>
            <p:extLst>
              <p:ext uri="{D42A27DB-BD31-4B8C-83A1-F6EECF244321}">
                <p14:modId xmlns:p14="http://schemas.microsoft.com/office/powerpoint/2010/main" val="812195667"/>
              </p:ext>
            </p:extLst>
          </p:nvPr>
        </p:nvGraphicFramePr>
        <p:xfrm>
          <a:off x="416433" y="1369360"/>
          <a:ext cx="8311133" cy="3491112"/>
        </p:xfrm>
        <a:graphic>
          <a:graphicData uri="http://schemas.openxmlformats.org/drawingml/2006/table">
            <a:tbl>
              <a:tblPr firstRow="1" bandRow="1"/>
              <a:tblGrid>
                <a:gridCol w="6169388">
                  <a:extLst>
                    <a:ext uri="{9D8B030D-6E8A-4147-A177-3AD203B41FA5}">
                      <a16:colId xmlns:a16="http://schemas.microsoft.com/office/drawing/2014/main" val="2987870394"/>
                    </a:ext>
                  </a:extLst>
                </a:gridCol>
                <a:gridCol w="1102027">
                  <a:extLst>
                    <a:ext uri="{9D8B030D-6E8A-4147-A177-3AD203B41FA5}">
                      <a16:colId xmlns:a16="http://schemas.microsoft.com/office/drawing/2014/main" val="1643498074"/>
                    </a:ext>
                  </a:extLst>
                </a:gridCol>
                <a:gridCol w="1039718">
                  <a:extLst>
                    <a:ext uri="{9D8B030D-6E8A-4147-A177-3AD203B41FA5}">
                      <a16:colId xmlns:a16="http://schemas.microsoft.com/office/drawing/2014/main" val="3918477062"/>
                    </a:ext>
                  </a:extLst>
                </a:gridCol>
              </a:tblGrid>
              <a:tr h="425516">
                <a:tc>
                  <a:txBody>
                    <a:bodyPr/>
                    <a:lstStyle/>
                    <a:p>
                      <a:pPr algn="ctr"/>
                      <a:endParaRPr lang="en-US" sz="2200" b="1" dirty="0">
                        <a:solidFill>
                          <a:srgbClr val="363549"/>
                        </a:solidFill>
                        <a:latin typeface="Pangolin" pitchFamily="2" charset="77"/>
                        <a:cs typeface="Calibri" panose="020F0502020204030204" pitchFamily="34" charset="0"/>
                      </a:endParaRPr>
                    </a:p>
                  </a:txBody>
                  <a:tcP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60000"/>
                        <a:lumOff val="40000"/>
                      </a:schemeClr>
                    </a:solidFill>
                  </a:tcPr>
                </a:tc>
                <a:tc>
                  <a:txBody>
                    <a:bodyPr/>
                    <a:lstStyle/>
                    <a:p>
                      <a:pPr algn="ctr"/>
                      <a:r>
                        <a:rPr lang="en-US" sz="2200" b="1" dirty="0">
                          <a:solidFill>
                            <a:srgbClr val="363549"/>
                          </a:solidFill>
                          <a:latin typeface="Pangolin" pitchFamily="2" charset="77"/>
                          <a:cs typeface="Arial" panose="020B0604020202020204" pitchFamily="34" charset="0"/>
                        </a:rPr>
                        <a:t>Yes</a:t>
                      </a: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60000"/>
                        <a:lumOff val="40000"/>
                      </a:schemeClr>
                    </a:solidFill>
                  </a:tcPr>
                </a:tc>
                <a:tc>
                  <a:txBody>
                    <a:bodyPr/>
                    <a:lstStyle/>
                    <a:p>
                      <a:pPr algn="ctr"/>
                      <a:r>
                        <a:rPr lang="en-US" sz="2200" b="1" dirty="0">
                          <a:solidFill>
                            <a:srgbClr val="363549"/>
                          </a:solidFill>
                          <a:latin typeface="Pangolin" pitchFamily="2" charset="77"/>
                          <a:cs typeface="Arial" panose="020B0604020202020204" pitchFamily="34" charset="0"/>
                        </a:rPr>
                        <a:t>No</a:t>
                      </a: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408967310"/>
                  </a:ext>
                </a:extLst>
              </a:tr>
              <a:tr h="766098">
                <a:tc>
                  <a:txBody>
                    <a:bodyPr/>
                    <a:lstStyle/>
                    <a:p>
                      <a:r>
                        <a:rPr lang="en-US" sz="2200" b="1" dirty="0">
                          <a:solidFill>
                            <a:srgbClr val="363549"/>
                          </a:solidFill>
                          <a:latin typeface="Pangolin" pitchFamily="2" charset="77"/>
                          <a:cs typeface="Arial" panose="020B0604020202020204" pitchFamily="34" charset="0"/>
                        </a:rPr>
                        <a:t>1. </a:t>
                      </a:r>
                      <a:r>
                        <a:rPr lang="en-US" sz="2200" b="0" dirty="0">
                          <a:solidFill>
                            <a:srgbClr val="363549"/>
                          </a:solidFill>
                          <a:latin typeface="Pangolin" pitchFamily="2" charset="77"/>
                          <a:cs typeface="Arial" panose="020B0604020202020204" pitchFamily="34" charset="0"/>
                        </a:rPr>
                        <a:t>Did he/she answer all the questions?</a:t>
                      </a: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20000"/>
                        <a:lumOff val="80000"/>
                      </a:schemeClr>
                    </a:solidFill>
                  </a:tcPr>
                </a:tc>
                <a:tc>
                  <a:txBody>
                    <a:bodyPr/>
                    <a:lstStyle/>
                    <a:p>
                      <a:endParaRPr lang="en-US" sz="2200" dirty="0">
                        <a:solidFill>
                          <a:srgbClr val="363549"/>
                        </a:solidFill>
                        <a:latin typeface="Pangolin" pitchFamily="2" charset="77"/>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20000"/>
                        <a:lumOff val="80000"/>
                      </a:schemeClr>
                    </a:solidFill>
                  </a:tcPr>
                </a:tc>
                <a:tc>
                  <a:txBody>
                    <a:bodyPr/>
                    <a:lstStyle/>
                    <a:p>
                      <a:endParaRPr lang="en-US" sz="2200" dirty="0">
                        <a:solidFill>
                          <a:srgbClr val="363549"/>
                        </a:solidFill>
                        <a:latin typeface="Pangolin" pitchFamily="2" charset="77"/>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731710172"/>
                  </a:ext>
                </a:extLst>
              </a:tr>
              <a:tr h="766098">
                <a:tc>
                  <a:txBody>
                    <a:bodyPr/>
                    <a:lstStyle/>
                    <a:p>
                      <a:r>
                        <a:rPr lang="en-US" sz="2200" b="1" dirty="0">
                          <a:solidFill>
                            <a:srgbClr val="363549"/>
                          </a:solidFill>
                          <a:latin typeface="Pangolin" pitchFamily="2" charset="77"/>
                          <a:cs typeface="Arial" panose="020B0604020202020204" pitchFamily="34" charset="0"/>
                        </a:rPr>
                        <a:t>2. </a:t>
                      </a:r>
                      <a:r>
                        <a:rPr lang="en-US" sz="2200" b="0" dirty="0">
                          <a:solidFill>
                            <a:srgbClr val="363549"/>
                          </a:solidFill>
                          <a:latin typeface="Pangolin" pitchFamily="2" charset="77"/>
                          <a:cs typeface="Arial" panose="020B0604020202020204" pitchFamily="34" charset="0"/>
                        </a:rPr>
                        <a:t>Did he/she have spelling mistakes?</a:t>
                      </a:r>
                    </a:p>
                    <a:p>
                      <a:r>
                        <a:rPr lang="en-US" sz="2200" b="0" dirty="0">
                          <a:solidFill>
                            <a:srgbClr val="363549"/>
                          </a:solidFill>
                          <a:latin typeface="Pangolin" pitchFamily="2" charset="77"/>
                          <a:cs typeface="Arial" panose="020B0604020202020204" pitchFamily="34" charset="0"/>
                        </a:rPr>
                        <a:t>If NO, please </a:t>
                      </a:r>
                      <a:r>
                        <a:rPr lang="en-US" sz="2200" b="0" u="sng" dirty="0">
                          <a:solidFill>
                            <a:srgbClr val="363549"/>
                          </a:solidFill>
                          <a:latin typeface="Pangolin" pitchFamily="2" charset="77"/>
                          <a:cs typeface="Arial" panose="020B0604020202020204" pitchFamily="34" charset="0"/>
                        </a:rPr>
                        <a:t>underline</a:t>
                      </a:r>
                      <a:r>
                        <a:rPr lang="en-US" sz="2200" b="0" u="none" dirty="0">
                          <a:solidFill>
                            <a:srgbClr val="363549"/>
                          </a:solidFill>
                          <a:latin typeface="Pangolin" pitchFamily="2" charset="77"/>
                          <a:cs typeface="Arial" panose="020B0604020202020204" pitchFamily="34" charset="0"/>
                        </a:rPr>
                        <a:t>.</a:t>
                      </a: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20000"/>
                        <a:lumOff val="80000"/>
                      </a:schemeClr>
                    </a:solidFill>
                  </a:tcPr>
                </a:tc>
                <a:tc>
                  <a:txBody>
                    <a:bodyPr/>
                    <a:lstStyle/>
                    <a:p>
                      <a:endParaRPr lang="en-US" sz="2200" dirty="0">
                        <a:solidFill>
                          <a:srgbClr val="363549"/>
                        </a:solidFill>
                        <a:latin typeface="Pangolin" pitchFamily="2" charset="77"/>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20000"/>
                        <a:lumOff val="80000"/>
                      </a:schemeClr>
                    </a:solidFill>
                  </a:tcPr>
                </a:tc>
                <a:tc>
                  <a:txBody>
                    <a:bodyPr/>
                    <a:lstStyle/>
                    <a:p>
                      <a:endParaRPr lang="en-US" sz="2200" dirty="0">
                        <a:solidFill>
                          <a:srgbClr val="363549"/>
                        </a:solidFill>
                        <a:latin typeface="Pangolin" pitchFamily="2" charset="77"/>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481797817"/>
                  </a:ext>
                </a:extLst>
              </a:tr>
              <a:tr h="766098">
                <a:tc>
                  <a:txBody>
                    <a:bodyPr/>
                    <a:lstStyle/>
                    <a:p>
                      <a:r>
                        <a:rPr lang="en-US" sz="2200" b="1" dirty="0">
                          <a:solidFill>
                            <a:srgbClr val="363549"/>
                          </a:solidFill>
                          <a:latin typeface="Pangolin" pitchFamily="2" charset="77"/>
                          <a:cs typeface="Arial" panose="020B0604020202020204" pitchFamily="34" charset="0"/>
                        </a:rPr>
                        <a:t>3. </a:t>
                      </a:r>
                      <a:r>
                        <a:rPr lang="en-US" sz="2200" b="0" dirty="0">
                          <a:solidFill>
                            <a:srgbClr val="363549"/>
                          </a:solidFill>
                          <a:latin typeface="Pangolin" pitchFamily="2" charset="77"/>
                          <a:cs typeface="Arial" panose="020B0604020202020204" pitchFamily="34" charset="0"/>
                        </a:rPr>
                        <a:t>Did he/she use correct grammar?</a:t>
                      </a:r>
                    </a:p>
                    <a:p>
                      <a:r>
                        <a:rPr lang="en-US" sz="2200" b="0" dirty="0">
                          <a:solidFill>
                            <a:srgbClr val="363549"/>
                          </a:solidFill>
                          <a:latin typeface="Pangolin" pitchFamily="2" charset="77"/>
                          <a:cs typeface="Arial" panose="020B0604020202020204" pitchFamily="34" charset="0"/>
                        </a:rPr>
                        <a:t>If NO, please </a:t>
                      </a:r>
                      <a:r>
                        <a:rPr lang="en-US" sz="2200" b="0" u="sng" dirty="0">
                          <a:solidFill>
                            <a:srgbClr val="363549"/>
                          </a:solidFill>
                          <a:latin typeface="Pangolin" pitchFamily="2" charset="77"/>
                          <a:cs typeface="Arial" panose="020B0604020202020204" pitchFamily="34" charset="0"/>
                        </a:rPr>
                        <a:t>underline</a:t>
                      </a:r>
                      <a:r>
                        <a:rPr lang="en-US" sz="2200" b="0" u="none" dirty="0">
                          <a:solidFill>
                            <a:srgbClr val="363549"/>
                          </a:solidFill>
                          <a:latin typeface="Pangolin" pitchFamily="2" charset="77"/>
                          <a:cs typeface="Arial" panose="020B0604020202020204" pitchFamily="34" charset="0"/>
                        </a:rPr>
                        <a:t>.</a:t>
                      </a: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20000"/>
                        <a:lumOff val="80000"/>
                      </a:schemeClr>
                    </a:solidFill>
                  </a:tcPr>
                </a:tc>
                <a:tc>
                  <a:txBody>
                    <a:bodyPr/>
                    <a:lstStyle/>
                    <a:p>
                      <a:endParaRPr lang="en-US" sz="2200" dirty="0">
                        <a:solidFill>
                          <a:srgbClr val="363549"/>
                        </a:solidFill>
                        <a:latin typeface="Pangolin" pitchFamily="2" charset="77"/>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20000"/>
                        <a:lumOff val="80000"/>
                      </a:schemeClr>
                    </a:solidFill>
                  </a:tcPr>
                </a:tc>
                <a:tc>
                  <a:txBody>
                    <a:bodyPr/>
                    <a:lstStyle/>
                    <a:p>
                      <a:endParaRPr lang="en-US" sz="2200" dirty="0">
                        <a:solidFill>
                          <a:srgbClr val="363549"/>
                        </a:solidFill>
                        <a:latin typeface="Pangolin" pitchFamily="2" charset="77"/>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097660515"/>
                  </a:ext>
                </a:extLst>
              </a:tr>
              <a:tr h="766098">
                <a:tc>
                  <a:txBody>
                    <a:bodyPr/>
                    <a:lstStyle/>
                    <a:p>
                      <a:r>
                        <a:rPr lang="en-US" sz="2200" b="0" dirty="0">
                          <a:solidFill>
                            <a:srgbClr val="363549"/>
                          </a:solidFill>
                          <a:latin typeface="Pangolin" pitchFamily="2" charset="77"/>
                          <a:cs typeface="Arial" panose="020B0604020202020204" pitchFamily="34" charset="0"/>
                        </a:rPr>
                        <a:t>4. Did he/she follow a form of an e-mail?</a:t>
                      </a: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20000"/>
                        <a:lumOff val="80000"/>
                      </a:schemeClr>
                    </a:solidFill>
                  </a:tcPr>
                </a:tc>
                <a:tc>
                  <a:txBody>
                    <a:bodyPr/>
                    <a:lstStyle/>
                    <a:p>
                      <a:endParaRPr lang="en-US" sz="2200" dirty="0">
                        <a:solidFill>
                          <a:srgbClr val="363549"/>
                        </a:solidFill>
                        <a:latin typeface="Pangolin" pitchFamily="2" charset="77"/>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20000"/>
                        <a:lumOff val="80000"/>
                      </a:schemeClr>
                    </a:solidFill>
                  </a:tcPr>
                </a:tc>
                <a:tc>
                  <a:txBody>
                    <a:bodyPr/>
                    <a:lstStyle/>
                    <a:p>
                      <a:endParaRPr lang="en-US" sz="2200" dirty="0">
                        <a:solidFill>
                          <a:srgbClr val="363549"/>
                        </a:solidFill>
                        <a:latin typeface="Pangolin" pitchFamily="2" charset="77"/>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3888026276"/>
                  </a:ext>
                </a:extLst>
              </a:tr>
            </a:tbl>
          </a:graphicData>
        </a:graphic>
      </p:graphicFrame>
    </p:spTree>
    <p:extLst>
      <p:ext uri="{BB962C8B-B14F-4D97-AF65-F5344CB8AC3E}">
        <p14:creationId xmlns:p14="http://schemas.microsoft.com/office/powerpoint/2010/main" val="1320086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325"/>
        <p:cNvGrpSpPr/>
        <p:nvPr/>
      </p:nvGrpSpPr>
      <p:grpSpPr>
        <a:xfrm>
          <a:off x="0" y="0"/>
          <a:ext cx="0" cy="0"/>
          <a:chOff x="0" y="0"/>
          <a:chExt cx="0" cy="0"/>
        </a:xfrm>
      </p:grpSpPr>
      <p:sp>
        <p:nvSpPr>
          <p:cNvPr id="8326" name="Google Shape;8326;p7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RECAP</a:t>
            </a:r>
            <a:endParaRPr dirty="0"/>
          </a:p>
        </p:txBody>
      </p:sp>
      <p:grpSp>
        <p:nvGrpSpPr>
          <p:cNvPr id="8327" name="Google Shape;8327;p71"/>
          <p:cNvGrpSpPr/>
          <p:nvPr/>
        </p:nvGrpSpPr>
        <p:grpSpPr>
          <a:xfrm>
            <a:off x="2615568" y="1617292"/>
            <a:ext cx="928200" cy="928200"/>
            <a:chOff x="2898875" y="1361525"/>
            <a:chExt cx="928200" cy="928200"/>
          </a:xfrm>
        </p:grpSpPr>
        <p:sp>
          <p:nvSpPr>
            <p:cNvPr id="8328" name="Google Shape;8328;p71"/>
            <p:cNvSpPr/>
            <p:nvPr/>
          </p:nvSpPr>
          <p:spPr>
            <a:xfrm>
              <a:off x="2898875" y="1361525"/>
              <a:ext cx="928200" cy="9282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29" name="Google Shape;8329;p71"/>
            <p:cNvGrpSpPr/>
            <p:nvPr/>
          </p:nvGrpSpPr>
          <p:grpSpPr>
            <a:xfrm>
              <a:off x="2987117" y="1471014"/>
              <a:ext cx="751716" cy="709221"/>
              <a:chOff x="4016275" y="2348475"/>
              <a:chExt cx="313450" cy="309150"/>
            </a:xfrm>
          </p:grpSpPr>
          <p:sp>
            <p:nvSpPr>
              <p:cNvPr id="8330" name="Google Shape;8330;p71"/>
              <p:cNvSpPr/>
              <p:nvPr/>
            </p:nvSpPr>
            <p:spPr>
              <a:xfrm>
                <a:off x="4076100" y="2410850"/>
                <a:ext cx="193500" cy="193500"/>
              </a:xfrm>
              <a:custGeom>
                <a:avLst/>
                <a:gdLst/>
                <a:ahLst/>
                <a:cxnLst/>
                <a:rect l="l" t="t" r="r" b="b"/>
                <a:pathLst>
                  <a:path w="7740" h="7740" extrusionOk="0">
                    <a:moveTo>
                      <a:pt x="3870" y="0"/>
                    </a:moveTo>
                    <a:cubicBezTo>
                      <a:pt x="1727" y="0"/>
                      <a:pt x="0" y="1739"/>
                      <a:pt x="0" y="3870"/>
                    </a:cubicBezTo>
                    <a:cubicBezTo>
                      <a:pt x="0" y="6001"/>
                      <a:pt x="1727" y="7739"/>
                      <a:pt x="3870" y="7739"/>
                    </a:cubicBezTo>
                    <a:cubicBezTo>
                      <a:pt x="6001" y="7739"/>
                      <a:pt x="7739" y="6001"/>
                      <a:pt x="7739" y="3870"/>
                    </a:cubicBezTo>
                    <a:cubicBezTo>
                      <a:pt x="7739" y="1739"/>
                      <a:pt x="6001" y="0"/>
                      <a:pt x="38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1" name="Google Shape;8331;p71"/>
              <p:cNvSpPr/>
              <p:nvPr/>
            </p:nvSpPr>
            <p:spPr>
              <a:xfrm>
                <a:off x="4076100" y="2440025"/>
                <a:ext cx="174150" cy="164025"/>
              </a:xfrm>
              <a:custGeom>
                <a:avLst/>
                <a:gdLst/>
                <a:ahLst/>
                <a:cxnLst/>
                <a:rect l="l" t="t" r="r" b="b"/>
                <a:pathLst>
                  <a:path w="6966" h="6561" extrusionOk="0">
                    <a:moveTo>
                      <a:pt x="1084" y="0"/>
                    </a:moveTo>
                    <a:lnTo>
                      <a:pt x="1084" y="0"/>
                    </a:lnTo>
                    <a:cubicBezTo>
                      <a:pt x="417" y="691"/>
                      <a:pt x="0" y="1643"/>
                      <a:pt x="0" y="2691"/>
                    </a:cubicBezTo>
                    <a:cubicBezTo>
                      <a:pt x="0" y="4834"/>
                      <a:pt x="1727" y="6560"/>
                      <a:pt x="3870" y="6560"/>
                    </a:cubicBezTo>
                    <a:cubicBezTo>
                      <a:pt x="5132" y="6560"/>
                      <a:pt x="6263" y="5965"/>
                      <a:pt x="6965" y="5024"/>
                    </a:cubicBezTo>
                    <a:lnTo>
                      <a:pt x="6965" y="5024"/>
                    </a:lnTo>
                    <a:cubicBezTo>
                      <a:pt x="6272" y="5742"/>
                      <a:pt x="5311" y="6203"/>
                      <a:pt x="4221" y="6203"/>
                    </a:cubicBezTo>
                    <a:cubicBezTo>
                      <a:pt x="4207" y="6203"/>
                      <a:pt x="4193" y="6203"/>
                      <a:pt x="4179" y="6203"/>
                    </a:cubicBezTo>
                    <a:cubicBezTo>
                      <a:pt x="2036" y="6203"/>
                      <a:pt x="310" y="4477"/>
                      <a:pt x="310" y="2334"/>
                    </a:cubicBezTo>
                    <a:cubicBezTo>
                      <a:pt x="310" y="1453"/>
                      <a:pt x="596" y="655"/>
                      <a:pt x="10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2" name="Google Shape;8332;p71"/>
              <p:cNvSpPr/>
              <p:nvPr/>
            </p:nvSpPr>
            <p:spPr>
              <a:xfrm>
                <a:off x="4129675" y="2463225"/>
                <a:ext cx="87825" cy="87850"/>
              </a:xfrm>
              <a:custGeom>
                <a:avLst/>
                <a:gdLst/>
                <a:ahLst/>
                <a:cxnLst/>
                <a:rect l="l" t="t" r="r" b="b"/>
                <a:pathLst>
                  <a:path w="3513" h="3514" extrusionOk="0">
                    <a:moveTo>
                      <a:pt x="1727" y="1"/>
                    </a:moveTo>
                    <a:cubicBezTo>
                      <a:pt x="1250" y="1"/>
                      <a:pt x="822" y="179"/>
                      <a:pt x="488" y="501"/>
                    </a:cubicBezTo>
                    <a:cubicBezTo>
                      <a:pt x="488" y="501"/>
                      <a:pt x="358" y="656"/>
                      <a:pt x="298" y="751"/>
                    </a:cubicBezTo>
                    <a:cubicBezTo>
                      <a:pt x="84" y="1037"/>
                      <a:pt x="0" y="1394"/>
                      <a:pt x="0" y="1775"/>
                    </a:cubicBezTo>
                    <a:cubicBezTo>
                      <a:pt x="0" y="2763"/>
                      <a:pt x="739" y="3513"/>
                      <a:pt x="1727" y="3513"/>
                    </a:cubicBezTo>
                    <a:cubicBezTo>
                      <a:pt x="2251" y="3513"/>
                      <a:pt x="2691" y="3323"/>
                      <a:pt x="3001" y="3001"/>
                    </a:cubicBezTo>
                    <a:cubicBezTo>
                      <a:pt x="3072" y="2918"/>
                      <a:pt x="3215" y="2775"/>
                      <a:pt x="3215" y="2775"/>
                    </a:cubicBezTo>
                    <a:cubicBezTo>
                      <a:pt x="3406" y="2489"/>
                      <a:pt x="3513" y="2144"/>
                      <a:pt x="3513" y="1787"/>
                    </a:cubicBezTo>
                    <a:cubicBezTo>
                      <a:pt x="3513" y="810"/>
                      <a:pt x="2703" y="1"/>
                      <a:pt x="17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3" name="Google Shape;8333;p71"/>
              <p:cNvSpPr/>
              <p:nvPr/>
            </p:nvSpPr>
            <p:spPr>
              <a:xfrm>
                <a:off x="4128175" y="2475125"/>
                <a:ext cx="81875" cy="76825"/>
              </a:xfrm>
              <a:custGeom>
                <a:avLst/>
                <a:gdLst/>
                <a:ahLst/>
                <a:cxnLst/>
                <a:rect l="l" t="t" r="r" b="b"/>
                <a:pathLst>
                  <a:path w="3275" h="3073" extrusionOk="0">
                    <a:moveTo>
                      <a:pt x="548" y="1"/>
                    </a:moveTo>
                    <a:lnTo>
                      <a:pt x="548" y="1"/>
                    </a:lnTo>
                    <a:cubicBezTo>
                      <a:pt x="382" y="168"/>
                      <a:pt x="239" y="358"/>
                      <a:pt x="144" y="572"/>
                    </a:cubicBezTo>
                    <a:lnTo>
                      <a:pt x="84" y="799"/>
                    </a:lnTo>
                    <a:lnTo>
                      <a:pt x="25" y="942"/>
                    </a:lnTo>
                    <a:cubicBezTo>
                      <a:pt x="13" y="1061"/>
                      <a:pt x="1" y="1180"/>
                      <a:pt x="1" y="1299"/>
                    </a:cubicBezTo>
                    <a:cubicBezTo>
                      <a:pt x="1" y="1823"/>
                      <a:pt x="239" y="2299"/>
                      <a:pt x="596" y="2620"/>
                    </a:cubicBezTo>
                    <a:lnTo>
                      <a:pt x="775" y="2716"/>
                    </a:lnTo>
                    <a:lnTo>
                      <a:pt x="906" y="2847"/>
                    </a:lnTo>
                    <a:cubicBezTo>
                      <a:pt x="1168" y="2978"/>
                      <a:pt x="1465" y="3073"/>
                      <a:pt x="1787" y="3073"/>
                    </a:cubicBezTo>
                    <a:cubicBezTo>
                      <a:pt x="2108" y="3073"/>
                      <a:pt x="2406" y="2978"/>
                      <a:pt x="2680" y="2835"/>
                    </a:cubicBezTo>
                    <a:lnTo>
                      <a:pt x="2811" y="2716"/>
                    </a:lnTo>
                    <a:lnTo>
                      <a:pt x="2989" y="2597"/>
                    </a:lnTo>
                    <a:cubicBezTo>
                      <a:pt x="3096" y="2501"/>
                      <a:pt x="3204" y="2382"/>
                      <a:pt x="3275" y="2263"/>
                    </a:cubicBezTo>
                    <a:lnTo>
                      <a:pt x="3275" y="2263"/>
                    </a:lnTo>
                    <a:cubicBezTo>
                      <a:pt x="2965" y="2585"/>
                      <a:pt x="2525" y="2775"/>
                      <a:pt x="2037" y="2775"/>
                    </a:cubicBezTo>
                    <a:cubicBezTo>
                      <a:pt x="1049" y="2775"/>
                      <a:pt x="251" y="1965"/>
                      <a:pt x="251" y="989"/>
                    </a:cubicBezTo>
                    <a:cubicBezTo>
                      <a:pt x="251" y="620"/>
                      <a:pt x="370" y="287"/>
                      <a:pt x="5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4" name="Google Shape;8334;p71"/>
              <p:cNvSpPr/>
              <p:nvPr/>
            </p:nvSpPr>
            <p:spPr>
              <a:xfrm>
                <a:off x="4146675" y="2349375"/>
                <a:ext cx="53500" cy="44875"/>
              </a:xfrm>
              <a:custGeom>
                <a:avLst/>
                <a:gdLst/>
                <a:ahLst/>
                <a:cxnLst/>
                <a:rect l="l" t="t" r="r" b="b"/>
                <a:pathLst>
                  <a:path w="2140" h="1795" extrusionOk="0">
                    <a:moveTo>
                      <a:pt x="1041" y="1"/>
                    </a:moveTo>
                    <a:cubicBezTo>
                      <a:pt x="1023" y="1"/>
                      <a:pt x="1005" y="7"/>
                      <a:pt x="999" y="18"/>
                    </a:cubicBezTo>
                    <a:lnTo>
                      <a:pt x="11" y="1697"/>
                    </a:lnTo>
                    <a:cubicBezTo>
                      <a:pt x="0" y="1730"/>
                      <a:pt x="29" y="1782"/>
                      <a:pt x="70" y="1782"/>
                    </a:cubicBezTo>
                    <a:cubicBezTo>
                      <a:pt x="74" y="1782"/>
                      <a:pt x="78" y="1782"/>
                      <a:pt x="82" y="1781"/>
                    </a:cubicBezTo>
                    <a:cubicBezTo>
                      <a:pt x="178" y="1757"/>
                      <a:pt x="261" y="1745"/>
                      <a:pt x="380" y="1733"/>
                    </a:cubicBezTo>
                    <a:cubicBezTo>
                      <a:pt x="582" y="1697"/>
                      <a:pt x="821" y="1685"/>
                      <a:pt x="1047" y="1685"/>
                    </a:cubicBezTo>
                    <a:cubicBezTo>
                      <a:pt x="1404" y="1685"/>
                      <a:pt x="1725" y="1721"/>
                      <a:pt x="2059" y="1792"/>
                    </a:cubicBezTo>
                    <a:cubicBezTo>
                      <a:pt x="2064" y="1794"/>
                      <a:pt x="2069" y="1794"/>
                      <a:pt x="2074" y="1794"/>
                    </a:cubicBezTo>
                    <a:cubicBezTo>
                      <a:pt x="2113" y="1794"/>
                      <a:pt x="2140" y="1753"/>
                      <a:pt x="2118" y="1721"/>
                    </a:cubicBezTo>
                    <a:lnTo>
                      <a:pt x="1237" y="245"/>
                    </a:lnTo>
                    <a:lnTo>
                      <a:pt x="1082" y="18"/>
                    </a:lnTo>
                    <a:cubicBezTo>
                      <a:pt x="1076" y="7"/>
                      <a:pt x="1059" y="1"/>
                      <a:pt x="10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5" name="Google Shape;8335;p71"/>
              <p:cNvSpPr/>
              <p:nvPr/>
            </p:nvSpPr>
            <p:spPr>
              <a:xfrm>
                <a:off x="4146075" y="2348475"/>
                <a:ext cx="31850" cy="45775"/>
              </a:xfrm>
              <a:custGeom>
                <a:avLst/>
                <a:gdLst/>
                <a:ahLst/>
                <a:cxnLst/>
                <a:rect l="l" t="t" r="r" b="b"/>
                <a:pathLst>
                  <a:path w="1274" h="1831" extrusionOk="0">
                    <a:moveTo>
                      <a:pt x="1065" y="1"/>
                    </a:moveTo>
                    <a:cubicBezTo>
                      <a:pt x="1047" y="1"/>
                      <a:pt x="1029" y="7"/>
                      <a:pt x="1023" y="19"/>
                    </a:cubicBezTo>
                    <a:lnTo>
                      <a:pt x="11" y="1757"/>
                    </a:lnTo>
                    <a:cubicBezTo>
                      <a:pt x="0" y="1779"/>
                      <a:pt x="19" y="1830"/>
                      <a:pt x="58" y="1830"/>
                    </a:cubicBezTo>
                    <a:cubicBezTo>
                      <a:pt x="62" y="1830"/>
                      <a:pt x="66" y="1830"/>
                      <a:pt x="71" y="1828"/>
                    </a:cubicBezTo>
                    <a:cubicBezTo>
                      <a:pt x="178" y="1793"/>
                      <a:pt x="285" y="1781"/>
                      <a:pt x="404" y="1769"/>
                    </a:cubicBezTo>
                    <a:lnTo>
                      <a:pt x="1273" y="293"/>
                    </a:lnTo>
                    <a:lnTo>
                      <a:pt x="1106" y="19"/>
                    </a:lnTo>
                    <a:cubicBezTo>
                      <a:pt x="1100" y="7"/>
                      <a:pt x="1083" y="1"/>
                      <a:pt x="10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6" name="Google Shape;8336;p71"/>
              <p:cNvSpPr/>
              <p:nvPr/>
            </p:nvSpPr>
            <p:spPr>
              <a:xfrm>
                <a:off x="4226100" y="2385775"/>
                <a:ext cx="48550" cy="51575"/>
              </a:xfrm>
              <a:custGeom>
                <a:avLst/>
                <a:gdLst/>
                <a:ahLst/>
                <a:cxnLst/>
                <a:rect l="l" t="t" r="r" b="b"/>
                <a:pathLst>
                  <a:path w="1942" h="2063" extrusionOk="0">
                    <a:moveTo>
                      <a:pt x="1884" y="1"/>
                    </a:moveTo>
                    <a:cubicBezTo>
                      <a:pt x="1880" y="1"/>
                      <a:pt x="1875" y="1"/>
                      <a:pt x="1870" y="3"/>
                    </a:cubicBezTo>
                    <a:lnTo>
                      <a:pt x="37" y="658"/>
                    </a:lnTo>
                    <a:cubicBezTo>
                      <a:pt x="13" y="682"/>
                      <a:pt x="1" y="741"/>
                      <a:pt x="37" y="753"/>
                    </a:cubicBezTo>
                    <a:cubicBezTo>
                      <a:pt x="144" y="813"/>
                      <a:pt x="215" y="860"/>
                      <a:pt x="311" y="920"/>
                    </a:cubicBezTo>
                    <a:cubicBezTo>
                      <a:pt x="501" y="1039"/>
                      <a:pt x="680" y="1170"/>
                      <a:pt x="858" y="1313"/>
                    </a:cubicBezTo>
                    <a:cubicBezTo>
                      <a:pt x="1132" y="1539"/>
                      <a:pt x="1346" y="1777"/>
                      <a:pt x="1561" y="2051"/>
                    </a:cubicBezTo>
                    <a:cubicBezTo>
                      <a:pt x="1569" y="2059"/>
                      <a:pt x="1581" y="2063"/>
                      <a:pt x="1593" y="2063"/>
                    </a:cubicBezTo>
                    <a:cubicBezTo>
                      <a:pt x="1618" y="2063"/>
                      <a:pt x="1644" y="2047"/>
                      <a:pt x="1644" y="2015"/>
                    </a:cubicBezTo>
                    <a:lnTo>
                      <a:pt x="1918" y="336"/>
                    </a:lnTo>
                    <a:lnTo>
                      <a:pt x="1942" y="63"/>
                    </a:lnTo>
                    <a:cubicBezTo>
                      <a:pt x="1942" y="32"/>
                      <a:pt x="1915" y="1"/>
                      <a:pt x="18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7" name="Google Shape;8337;p71"/>
              <p:cNvSpPr/>
              <p:nvPr/>
            </p:nvSpPr>
            <p:spPr>
              <a:xfrm>
                <a:off x="4225225" y="2385475"/>
                <a:ext cx="50325" cy="23300"/>
              </a:xfrm>
              <a:custGeom>
                <a:avLst/>
                <a:gdLst/>
                <a:ahLst/>
                <a:cxnLst/>
                <a:rect l="l" t="t" r="r" b="b"/>
                <a:pathLst>
                  <a:path w="2013" h="932" extrusionOk="0">
                    <a:moveTo>
                      <a:pt x="1948" y="0"/>
                    </a:moveTo>
                    <a:cubicBezTo>
                      <a:pt x="1942" y="0"/>
                      <a:pt x="1935" y="1"/>
                      <a:pt x="1929" y="3"/>
                    </a:cubicBezTo>
                    <a:lnTo>
                      <a:pt x="48" y="670"/>
                    </a:lnTo>
                    <a:cubicBezTo>
                      <a:pt x="12" y="694"/>
                      <a:pt x="0" y="753"/>
                      <a:pt x="48" y="765"/>
                    </a:cubicBezTo>
                    <a:cubicBezTo>
                      <a:pt x="143" y="813"/>
                      <a:pt x="250" y="872"/>
                      <a:pt x="346" y="932"/>
                    </a:cubicBezTo>
                    <a:lnTo>
                      <a:pt x="1965" y="360"/>
                    </a:lnTo>
                    <a:lnTo>
                      <a:pt x="2012" y="63"/>
                    </a:lnTo>
                    <a:cubicBezTo>
                      <a:pt x="2012" y="23"/>
                      <a:pt x="1980" y="0"/>
                      <a:pt x="19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8" name="Google Shape;8338;p71"/>
              <p:cNvSpPr/>
              <p:nvPr/>
            </p:nvSpPr>
            <p:spPr>
              <a:xfrm>
                <a:off x="4280325" y="2461700"/>
                <a:ext cx="48800" cy="52225"/>
              </a:xfrm>
              <a:custGeom>
                <a:avLst/>
                <a:gdLst/>
                <a:ahLst/>
                <a:cxnLst/>
                <a:rect l="l" t="t" r="r" b="b"/>
                <a:pathLst>
                  <a:path w="1952" h="2089" extrusionOk="0">
                    <a:moveTo>
                      <a:pt x="62" y="0"/>
                    </a:moveTo>
                    <a:cubicBezTo>
                      <a:pt x="37" y="0"/>
                      <a:pt x="0" y="43"/>
                      <a:pt x="11" y="86"/>
                    </a:cubicBezTo>
                    <a:cubicBezTo>
                      <a:pt x="58" y="169"/>
                      <a:pt x="94" y="264"/>
                      <a:pt x="118" y="359"/>
                    </a:cubicBezTo>
                    <a:cubicBezTo>
                      <a:pt x="189" y="574"/>
                      <a:pt x="237" y="800"/>
                      <a:pt x="285" y="1014"/>
                    </a:cubicBezTo>
                    <a:cubicBezTo>
                      <a:pt x="344" y="1359"/>
                      <a:pt x="356" y="1705"/>
                      <a:pt x="344" y="2026"/>
                    </a:cubicBezTo>
                    <a:cubicBezTo>
                      <a:pt x="344" y="2060"/>
                      <a:pt x="375" y="2088"/>
                      <a:pt x="401" y="2088"/>
                    </a:cubicBezTo>
                    <a:cubicBezTo>
                      <a:pt x="411" y="2088"/>
                      <a:pt x="421" y="2084"/>
                      <a:pt x="428" y="2074"/>
                    </a:cubicBezTo>
                    <a:lnTo>
                      <a:pt x="1725" y="978"/>
                    </a:lnTo>
                    <a:lnTo>
                      <a:pt x="1916" y="776"/>
                    </a:lnTo>
                    <a:cubicBezTo>
                      <a:pt x="1952" y="752"/>
                      <a:pt x="1940" y="705"/>
                      <a:pt x="1904" y="693"/>
                    </a:cubicBezTo>
                    <a:lnTo>
                      <a:pt x="70" y="2"/>
                    </a:lnTo>
                    <a:cubicBezTo>
                      <a:pt x="68" y="1"/>
                      <a:pt x="65" y="0"/>
                      <a:pt x="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9" name="Google Shape;8339;p71"/>
              <p:cNvSpPr/>
              <p:nvPr/>
            </p:nvSpPr>
            <p:spPr>
              <a:xfrm>
                <a:off x="4280025" y="2461400"/>
                <a:ext cx="49700" cy="24775"/>
              </a:xfrm>
              <a:custGeom>
                <a:avLst/>
                <a:gdLst/>
                <a:ahLst/>
                <a:cxnLst/>
                <a:rect l="l" t="t" r="r" b="b"/>
                <a:pathLst>
                  <a:path w="1988" h="991" extrusionOk="0">
                    <a:moveTo>
                      <a:pt x="62" y="0"/>
                    </a:moveTo>
                    <a:cubicBezTo>
                      <a:pt x="37" y="0"/>
                      <a:pt x="0" y="42"/>
                      <a:pt x="11" y="74"/>
                    </a:cubicBezTo>
                    <a:cubicBezTo>
                      <a:pt x="59" y="181"/>
                      <a:pt x="106" y="288"/>
                      <a:pt x="130" y="395"/>
                    </a:cubicBezTo>
                    <a:lnTo>
                      <a:pt x="1737" y="990"/>
                    </a:lnTo>
                    <a:lnTo>
                      <a:pt x="1964" y="788"/>
                    </a:lnTo>
                    <a:cubicBezTo>
                      <a:pt x="1987" y="764"/>
                      <a:pt x="1975" y="717"/>
                      <a:pt x="1952" y="705"/>
                    </a:cubicBezTo>
                    <a:lnTo>
                      <a:pt x="70" y="2"/>
                    </a:lnTo>
                    <a:cubicBezTo>
                      <a:pt x="68" y="1"/>
                      <a:pt x="65" y="0"/>
                      <a:pt x="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0" name="Google Shape;8340;p71"/>
              <p:cNvSpPr/>
              <p:nvPr/>
            </p:nvSpPr>
            <p:spPr>
              <a:xfrm>
                <a:off x="4257675" y="2542375"/>
                <a:ext cx="52100" cy="45900"/>
              </a:xfrm>
              <a:custGeom>
                <a:avLst/>
                <a:gdLst/>
                <a:ahLst/>
                <a:cxnLst/>
                <a:rect l="l" t="t" r="r" b="b"/>
                <a:pathLst>
                  <a:path w="2084" h="1836" extrusionOk="0">
                    <a:moveTo>
                      <a:pt x="1071" y="0"/>
                    </a:moveTo>
                    <a:cubicBezTo>
                      <a:pt x="1050" y="0"/>
                      <a:pt x="1030" y="12"/>
                      <a:pt x="1024" y="37"/>
                    </a:cubicBezTo>
                    <a:cubicBezTo>
                      <a:pt x="1000" y="145"/>
                      <a:pt x="964" y="216"/>
                      <a:pt x="917" y="323"/>
                    </a:cubicBezTo>
                    <a:cubicBezTo>
                      <a:pt x="833" y="526"/>
                      <a:pt x="738" y="740"/>
                      <a:pt x="619" y="930"/>
                    </a:cubicBezTo>
                    <a:cubicBezTo>
                      <a:pt x="464" y="1228"/>
                      <a:pt x="250" y="1514"/>
                      <a:pt x="24" y="1752"/>
                    </a:cubicBezTo>
                    <a:cubicBezTo>
                      <a:pt x="0" y="1776"/>
                      <a:pt x="24" y="1835"/>
                      <a:pt x="71" y="1835"/>
                    </a:cubicBezTo>
                    <a:lnTo>
                      <a:pt x="1750" y="1812"/>
                    </a:lnTo>
                    <a:lnTo>
                      <a:pt x="2024" y="1788"/>
                    </a:lnTo>
                    <a:cubicBezTo>
                      <a:pt x="2072" y="1788"/>
                      <a:pt x="2084" y="1752"/>
                      <a:pt x="2072" y="1716"/>
                    </a:cubicBezTo>
                    <a:lnTo>
                      <a:pt x="1119" y="26"/>
                    </a:lnTo>
                    <a:cubicBezTo>
                      <a:pt x="1108" y="9"/>
                      <a:pt x="1089" y="0"/>
                      <a:pt x="10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1" name="Google Shape;8341;p71"/>
              <p:cNvSpPr/>
              <p:nvPr/>
            </p:nvSpPr>
            <p:spPr>
              <a:xfrm>
                <a:off x="4280575" y="2541175"/>
                <a:ext cx="30100" cy="46500"/>
              </a:xfrm>
              <a:custGeom>
                <a:avLst/>
                <a:gdLst/>
                <a:ahLst/>
                <a:cxnLst/>
                <a:rect l="l" t="t" r="r" b="b"/>
                <a:pathLst>
                  <a:path w="1204" h="1860" extrusionOk="0">
                    <a:moveTo>
                      <a:pt x="172" y="0"/>
                    </a:moveTo>
                    <a:cubicBezTo>
                      <a:pt x="150" y="0"/>
                      <a:pt x="126" y="12"/>
                      <a:pt x="120" y="38"/>
                    </a:cubicBezTo>
                    <a:cubicBezTo>
                      <a:pt x="84" y="145"/>
                      <a:pt x="48" y="252"/>
                      <a:pt x="1" y="347"/>
                    </a:cubicBezTo>
                    <a:lnTo>
                      <a:pt x="858" y="1860"/>
                    </a:lnTo>
                    <a:lnTo>
                      <a:pt x="1144" y="1836"/>
                    </a:lnTo>
                    <a:cubicBezTo>
                      <a:pt x="1191" y="1836"/>
                      <a:pt x="1203" y="1800"/>
                      <a:pt x="1191" y="1764"/>
                    </a:cubicBezTo>
                    <a:lnTo>
                      <a:pt x="215" y="26"/>
                    </a:lnTo>
                    <a:cubicBezTo>
                      <a:pt x="210" y="9"/>
                      <a:pt x="191" y="0"/>
                      <a:pt x="1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2" name="Google Shape;8342;p71"/>
              <p:cNvSpPr/>
              <p:nvPr/>
            </p:nvSpPr>
            <p:spPr>
              <a:xfrm>
                <a:off x="4186525" y="2605625"/>
                <a:ext cx="50200" cy="50800"/>
              </a:xfrm>
              <a:custGeom>
                <a:avLst/>
                <a:gdLst/>
                <a:ahLst/>
                <a:cxnLst/>
                <a:rect l="l" t="t" r="r" b="b"/>
                <a:pathLst>
                  <a:path w="2008" h="2032" extrusionOk="0">
                    <a:moveTo>
                      <a:pt x="1948" y="0"/>
                    </a:moveTo>
                    <a:cubicBezTo>
                      <a:pt x="1938" y="0"/>
                      <a:pt x="1928" y="3"/>
                      <a:pt x="1917" y="8"/>
                    </a:cubicBezTo>
                    <a:cubicBezTo>
                      <a:pt x="1834" y="67"/>
                      <a:pt x="1763" y="103"/>
                      <a:pt x="1655" y="151"/>
                    </a:cubicBezTo>
                    <a:cubicBezTo>
                      <a:pt x="1465" y="270"/>
                      <a:pt x="1251" y="365"/>
                      <a:pt x="1048" y="436"/>
                    </a:cubicBezTo>
                    <a:cubicBezTo>
                      <a:pt x="715" y="555"/>
                      <a:pt x="393" y="627"/>
                      <a:pt x="60" y="675"/>
                    </a:cubicBezTo>
                    <a:cubicBezTo>
                      <a:pt x="12" y="675"/>
                      <a:pt x="0" y="734"/>
                      <a:pt x="36" y="770"/>
                    </a:cubicBezTo>
                    <a:lnTo>
                      <a:pt x="1322" y="1853"/>
                    </a:lnTo>
                    <a:lnTo>
                      <a:pt x="1548" y="2020"/>
                    </a:lnTo>
                    <a:cubicBezTo>
                      <a:pt x="1556" y="2028"/>
                      <a:pt x="1568" y="2032"/>
                      <a:pt x="1580" y="2032"/>
                    </a:cubicBezTo>
                    <a:cubicBezTo>
                      <a:pt x="1605" y="2032"/>
                      <a:pt x="1632" y="2016"/>
                      <a:pt x="1632" y="1984"/>
                    </a:cubicBezTo>
                    <a:lnTo>
                      <a:pt x="1989" y="67"/>
                    </a:lnTo>
                    <a:cubicBezTo>
                      <a:pt x="2007" y="30"/>
                      <a:pt x="1982" y="0"/>
                      <a:pt x="19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3" name="Google Shape;8343;p71"/>
              <p:cNvSpPr/>
              <p:nvPr/>
            </p:nvSpPr>
            <p:spPr>
              <a:xfrm>
                <a:off x="4220450" y="2605200"/>
                <a:ext cx="17225" cy="52050"/>
              </a:xfrm>
              <a:custGeom>
                <a:avLst/>
                <a:gdLst/>
                <a:ahLst/>
                <a:cxnLst/>
                <a:rect l="l" t="t" r="r" b="b"/>
                <a:pathLst>
                  <a:path w="689" h="2082" extrusionOk="0">
                    <a:moveTo>
                      <a:pt x="640" y="0"/>
                    </a:moveTo>
                    <a:cubicBezTo>
                      <a:pt x="630" y="0"/>
                      <a:pt x="620" y="4"/>
                      <a:pt x="608" y="13"/>
                    </a:cubicBezTo>
                    <a:cubicBezTo>
                      <a:pt x="501" y="72"/>
                      <a:pt x="417" y="120"/>
                      <a:pt x="310" y="180"/>
                    </a:cubicBezTo>
                    <a:lnTo>
                      <a:pt x="1" y="1870"/>
                    </a:lnTo>
                    <a:lnTo>
                      <a:pt x="227" y="2061"/>
                    </a:lnTo>
                    <a:cubicBezTo>
                      <a:pt x="236" y="2075"/>
                      <a:pt x="251" y="2082"/>
                      <a:pt x="266" y="2082"/>
                    </a:cubicBezTo>
                    <a:cubicBezTo>
                      <a:pt x="288" y="2082"/>
                      <a:pt x="310" y="2066"/>
                      <a:pt x="310" y="2037"/>
                    </a:cubicBezTo>
                    <a:lnTo>
                      <a:pt x="679" y="72"/>
                    </a:lnTo>
                    <a:cubicBezTo>
                      <a:pt x="688" y="36"/>
                      <a:pt x="670" y="0"/>
                      <a:pt x="6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4" name="Google Shape;8344;p71"/>
              <p:cNvSpPr/>
              <p:nvPr/>
            </p:nvSpPr>
            <p:spPr>
              <a:xfrm>
                <a:off x="4108050" y="2605425"/>
                <a:ext cx="50225" cy="50700"/>
              </a:xfrm>
              <a:custGeom>
                <a:avLst/>
                <a:gdLst/>
                <a:ahLst/>
                <a:cxnLst/>
                <a:rect l="l" t="t" r="r" b="b"/>
                <a:pathLst>
                  <a:path w="2009" h="2028" extrusionOk="0">
                    <a:moveTo>
                      <a:pt x="71" y="1"/>
                    </a:moveTo>
                    <a:cubicBezTo>
                      <a:pt x="38" y="1"/>
                      <a:pt x="0" y="24"/>
                      <a:pt x="20" y="63"/>
                    </a:cubicBezTo>
                    <a:lnTo>
                      <a:pt x="330" y="1718"/>
                    </a:lnTo>
                    <a:lnTo>
                      <a:pt x="389" y="1980"/>
                    </a:lnTo>
                    <a:cubicBezTo>
                      <a:pt x="397" y="2012"/>
                      <a:pt x="421" y="2028"/>
                      <a:pt x="443" y="2028"/>
                    </a:cubicBezTo>
                    <a:cubicBezTo>
                      <a:pt x="454" y="2028"/>
                      <a:pt x="464" y="2024"/>
                      <a:pt x="472" y="2016"/>
                    </a:cubicBezTo>
                    <a:lnTo>
                      <a:pt x="1985" y="778"/>
                    </a:lnTo>
                    <a:cubicBezTo>
                      <a:pt x="2008" y="742"/>
                      <a:pt x="1996" y="683"/>
                      <a:pt x="1949" y="683"/>
                    </a:cubicBezTo>
                    <a:cubicBezTo>
                      <a:pt x="1842" y="671"/>
                      <a:pt x="1758" y="659"/>
                      <a:pt x="1651" y="623"/>
                    </a:cubicBezTo>
                    <a:cubicBezTo>
                      <a:pt x="1425" y="587"/>
                      <a:pt x="1211" y="528"/>
                      <a:pt x="996" y="444"/>
                    </a:cubicBezTo>
                    <a:cubicBezTo>
                      <a:pt x="675" y="325"/>
                      <a:pt x="377" y="182"/>
                      <a:pt x="91" y="4"/>
                    </a:cubicBezTo>
                    <a:cubicBezTo>
                      <a:pt x="85" y="2"/>
                      <a:pt x="78" y="1"/>
                      <a:pt x="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5" name="Google Shape;8345;p71"/>
              <p:cNvSpPr/>
              <p:nvPr/>
            </p:nvSpPr>
            <p:spPr>
              <a:xfrm>
                <a:off x="4116275" y="2621575"/>
                <a:ext cx="42900" cy="36050"/>
              </a:xfrm>
              <a:custGeom>
                <a:avLst/>
                <a:gdLst/>
                <a:ahLst/>
                <a:cxnLst/>
                <a:rect l="l" t="t" r="r" b="b"/>
                <a:pathLst>
                  <a:path w="1716" h="1442" extrusionOk="0">
                    <a:moveTo>
                      <a:pt x="1322" y="1"/>
                    </a:moveTo>
                    <a:lnTo>
                      <a:pt x="1" y="1084"/>
                    </a:lnTo>
                    <a:lnTo>
                      <a:pt x="48" y="1394"/>
                    </a:lnTo>
                    <a:cubicBezTo>
                      <a:pt x="56" y="1426"/>
                      <a:pt x="80" y="1441"/>
                      <a:pt x="102" y="1441"/>
                    </a:cubicBezTo>
                    <a:cubicBezTo>
                      <a:pt x="113" y="1441"/>
                      <a:pt x="124" y="1438"/>
                      <a:pt x="132" y="1430"/>
                    </a:cubicBezTo>
                    <a:lnTo>
                      <a:pt x="1679" y="144"/>
                    </a:lnTo>
                    <a:cubicBezTo>
                      <a:pt x="1715" y="108"/>
                      <a:pt x="1691" y="60"/>
                      <a:pt x="1656" y="60"/>
                    </a:cubicBezTo>
                    <a:cubicBezTo>
                      <a:pt x="1548" y="37"/>
                      <a:pt x="1429" y="25"/>
                      <a:pt x="1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6" name="Google Shape;8346;p71"/>
              <p:cNvSpPr/>
              <p:nvPr/>
            </p:nvSpPr>
            <p:spPr>
              <a:xfrm>
                <a:off x="4035325" y="2541600"/>
                <a:ext cx="52100" cy="46375"/>
              </a:xfrm>
              <a:custGeom>
                <a:avLst/>
                <a:gdLst/>
                <a:ahLst/>
                <a:cxnLst/>
                <a:rect l="l" t="t" r="r" b="b"/>
                <a:pathLst>
                  <a:path w="2084" h="1855" extrusionOk="0">
                    <a:moveTo>
                      <a:pt x="1019" y="0"/>
                    </a:moveTo>
                    <a:cubicBezTo>
                      <a:pt x="1005" y="0"/>
                      <a:pt x="993" y="7"/>
                      <a:pt x="988" y="21"/>
                    </a:cubicBezTo>
                    <a:lnTo>
                      <a:pt x="143" y="1509"/>
                    </a:lnTo>
                    <a:lnTo>
                      <a:pt x="24" y="1771"/>
                    </a:lnTo>
                    <a:cubicBezTo>
                      <a:pt x="0" y="1795"/>
                      <a:pt x="24" y="1843"/>
                      <a:pt x="60" y="1843"/>
                    </a:cubicBezTo>
                    <a:lnTo>
                      <a:pt x="2012" y="1854"/>
                    </a:lnTo>
                    <a:cubicBezTo>
                      <a:pt x="2060" y="1854"/>
                      <a:pt x="2084" y="1795"/>
                      <a:pt x="2060" y="1771"/>
                    </a:cubicBezTo>
                    <a:cubicBezTo>
                      <a:pt x="1988" y="1676"/>
                      <a:pt x="1941" y="1616"/>
                      <a:pt x="1869" y="1533"/>
                    </a:cubicBezTo>
                    <a:cubicBezTo>
                      <a:pt x="1715" y="1354"/>
                      <a:pt x="1595" y="1152"/>
                      <a:pt x="1476" y="961"/>
                    </a:cubicBezTo>
                    <a:cubicBezTo>
                      <a:pt x="1310" y="664"/>
                      <a:pt x="1179" y="354"/>
                      <a:pt x="1084" y="45"/>
                    </a:cubicBezTo>
                    <a:cubicBezTo>
                      <a:pt x="1069" y="16"/>
                      <a:pt x="1042" y="0"/>
                      <a:pt x="10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7" name="Google Shape;8347;p71"/>
              <p:cNvSpPr/>
              <p:nvPr/>
            </p:nvSpPr>
            <p:spPr>
              <a:xfrm>
                <a:off x="4034425" y="2579025"/>
                <a:ext cx="53600" cy="8950"/>
              </a:xfrm>
              <a:custGeom>
                <a:avLst/>
                <a:gdLst/>
                <a:ahLst/>
                <a:cxnLst/>
                <a:rect l="l" t="t" r="r" b="b"/>
                <a:pathLst>
                  <a:path w="2144" h="358" extrusionOk="0">
                    <a:moveTo>
                      <a:pt x="179" y="0"/>
                    </a:moveTo>
                    <a:lnTo>
                      <a:pt x="12" y="274"/>
                    </a:lnTo>
                    <a:cubicBezTo>
                      <a:pt x="0" y="298"/>
                      <a:pt x="12" y="346"/>
                      <a:pt x="60" y="346"/>
                    </a:cubicBezTo>
                    <a:lnTo>
                      <a:pt x="2072" y="357"/>
                    </a:lnTo>
                    <a:cubicBezTo>
                      <a:pt x="2108" y="357"/>
                      <a:pt x="2143" y="298"/>
                      <a:pt x="2108" y="274"/>
                    </a:cubicBezTo>
                    <a:cubicBezTo>
                      <a:pt x="2036" y="191"/>
                      <a:pt x="1965" y="107"/>
                      <a:pt x="1893" y="12"/>
                    </a:cubicBezTo>
                    <a:lnTo>
                      <a:pt x="17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8" name="Google Shape;8348;p71"/>
              <p:cNvSpPr/>
              <p:nvPr/>
            </p:nvSpPr>
            <p:spPr>
              <a:xfrm>
                <a:off x="4016550" y="2461400"/>
                <a:ext cx="49675" cy="52100"/>
              </a:xfrm>
              <a:custGeom>
                <a:avLst/>
                <a:gdLst/>
                <a:ahLst/>
                <a:cxnLst/>
                <a:rect l="l" t="t" r="r" b="b"/>
                <a:pathLst>
                  <a:path w="1987" h="2084" extrusionOk="0">
                    <a:moveTo>
                      <a:pt x="1918" y="0"/>
                    </a:moveTo>
                    <a:cubicBezTo>
                      <a:pt x="1914" y="0"/>
                      <a:pt x="1910" y="1"/>
                      <a:pt x="1906" y="2"/>
                    </a:cubicBezTo>
                    <a:lnTo>
                      <a:pt x="299" y="598"/>
                    </a:lnTo>
                    <a:lnTo>
                      <a:pt x="49" y="717"/>
                    </a:lnTo>
                    <a:cubicBezTo>
                      <a:pt x="13" y="729"/>
                      <a:pt x="1" y="776"/>
                      <a:pt x="25" y="812"/>
                    </a:cubicBezTo>
                    <a:lnTo>
                      <a:pt x="1513" y="2074"/>
                    </a:lnTo>
                    <a:cubicBezTo>
                      <a:pt x="1526" y="2080"/>
                      <a:pt x="1539" y="2083"/>
                      <a:pt x="1550" y="2083"/>
                    </a:cubicBezTo>
                    <a:cubicBezTo>
                      <a:pt x="1583" y="2083"/>
                      <a:pt x="1608" y="2061"/>
                      <a:pt x="1608" y="2026"/>
                    </a:cubicBezTo>
                    <a:cubicBezTo>
                      <a:pt x="1596" y="1907"/>
                      <a:pt x="1608" y="1836"/>
                      <a:pt x="1608" y="1717"/>
                    </a:cubicBezTo>
                    <a:cubicBezTo>
                      <a:pt x="1620" y="1491"/>
                      <a:pt x="1632" y="1264"/>
                      <a:pt x="1680" y="1050"/>
                    </a:cubicBezTo>
                    <a:cubicBezTo>
                      <a:pt x="1739" y="705"/>
                      <a:pt x="1835" y="395"/>
                      <a:pt x="1965" y="74"/>
                    </a:cubicBezTo>
                    <a:cubicBezTo>
                      <a:pt x="1987" y="42"/>
                      <a:pt x="1951" y="0"/>
                      <a:pt x="19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9" name="Google Shape;8349;p71"/>
              <p:cNvSpPr/>
              <p:nvPr/>
            </p:nvSpPr>
            <p:spPr>
              <a:xfrm>
                <a:off x="4016275" y="2476325"/>
                <a:ext cx="40800" cy="37900"/>
              </a:xfrm>
              <a:custGeom>
                <a:avLst/>
                <a:gdLst/>
                <a:ahLst/>
                <a:cxnLst/>
                <a:rect l="l" t="t" r="r" b="b"/>
                <a:pathLst>
                  <a:path w="1632" h="1516" extrusionOk="0">
                    <a:moveTo>
                      <a:pt x="322" y="1"/>
                    </a:moveTo>
                    <a:lnTo>
                      <a:pt x="36" y="120"/>
                    </a:lnTo>
                    <a:cubicBezTo>
                      <a:pt x="12" y="132"/>
                      <a:pt x="0" y="179"/>
                      <a:pt x="24" y="215"/>
                    </a:cubicBezTo>
                    <a:lnTo>
                      <a:pt x="1548" y="1501"/>
                    </a:lnTo>
                    <a:cubicBezTo>
                      <a:pt x="1558" y="1511"/>
                      <a:pt x="1570" y="1516"/>
                      <a:pt x="1581" y="1516"/>
                    </a:cubicBezTo>
                    <a:cubicBezTo>
                      <a:pt x="1607" y="1516"/>
                      <a:pt x="1631" y="1490"/>
                      <a:pt x="1631" y="1465"/>
                    </a:cubicBezTo>
                    <a:lnTo>
                      <a:pt x="1631" y="1120"/>
                    </a:ln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0" name="Google Shape;8350;p71"/>
              <p:cNvSpPr/>
              <p:nvPr/>
            </p:nvSpPr>
            <p:spPr>
              <a:xfrm>
                <a:off x="4070150" y="2385775"/>
                <a:ext cx="50025" cy="50825"/>
              </a:xfrm>
              <a:custGeom>
                <a:avLst/>
                <a:gdLst/>
                <a:ahLst/>
                <a:cxnLst/>
                <a:rect l="l" t="t" r="r" b="b"/>
                <a:pathLst>
                  <a:path w="2001" h="2033" extrusionOk="0">
                    <a:moveTo>
                      <a:pt x="54" y="1"/>
                    </a:moveTo>
                    <a:cubicBezTo>
                      <a:pt x="18" y="1"/>
                      <a:pt x="0" y="32"/>
                      <a:pt x="0" y="63"/>
                    </a:cubicBezTo>
                    <a:lnTo>
                      <a:pt x="322" y="1991"/>
                    </a:lnTo>
                    <a:cubicBezTo>
                      <a:pt x="322" y="2015"/>
                      <a:pt x="347" y="2033"/>
                      <a:pt x="374" y="2033"/>
                    </a:cubicBezTo>
                    <a:cubicBezTo>
                      <a:pt x="389" y="2033"/>
                      <a:pt x="404" y="2028"/>
                      <a:pt x="417" y="2015"/>
                    </a:cubicBezTo>
                    <a:cubicBezTo>
                      <a:pt x="488" y="1944"/>
                      <a:pt x="548" y="1884"/>
                      <a:pt x="619" y="1789"/>
                    </a:cubicBezTo>
                    <a:cubicBezTo>
                      <a:pt x="774" y="1610"/>
                      <a:pt x="929" y="1468"/>
                      <a:pt x="1107" y="1313"/>
                    </a:cubicBezTo>
                    <a:cubicBezTo>
                      <a:pt x="1381" y="1098"/>
                      <a:pt x="1667" y="896"/>
                      <a:pt x="1965" y="753"/>
                    </a:cubicBezTo>
                    <a:cubicBezTo>
                      <a:pt x="2000" y="741"/>
                      <a:pt x="2000" y="682"/>
                      <a:pt x="1965" y="658"/>
                    </a:cubicBezTo>
                    <a:lnTo>
                      <a:pt x="333" y="86"/>
                    </a:lnTo>
                    <a:lnTo>
                      <a:pt x="72" y="3"/>
                    </a:lnTo>
                    <a:cubicBezTo>
                      <a:pt x="65" y="1"/>
                      <a:pt x="59" y="1"/>
                      <a:pt x="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1" name="Google Shape;8351;p71"/>
              <p:cNvSpPr/>
              <p:nvPr/>
            </p:nvSpPr>
            <p:spPr>
              <a:xfrm>
                <a:off x="4070425" y="2385475"/>
                <a:ext cx="15800" cy="51875"/>
              </a:xfrm>
              <a:custGeom>
                <a:avLst/>
                <a:gdLst/>
                <a:ahLst/>
                <a:cxnLst/>
                <a:rect l="l" t="t" r="r" b="b"/>
                <a:pathLst>
                  <a:path w="632" h="2075" extrusionOk="0">
                    <a:moveTo>
                      <a:pt x="54" y="0"/>
                    </a:moveTo>
                    <a:cubicBezTo>
                      <a:pt x="25" y="0"/>
                      <a:pt x="1" y="23"/>
                      <a:pt x="1" y="63"/>
                    </a:cubicBezTo>
                    <a:lnTo>
                      <a:pt x="334" y="2027"/>
                    </a:lnTo>
                    <a:cubicBezTo>
                      <a:pt x="334" y="2059"/>
                      <a:pt x="356" y="2075"/>
                      <a:pt x="380" y="2075"/>
                    </a:cubicBezTo>
                    <a:cubicBezTo>
                      <a:pt x="393" y="2075"/>
                      <a:pt x="406" y="2071"/>
                      <a:pt x="418" y="2063"/>
                    </a:cubicBezTo>
                    <a:cubicBezTo>
                      <a:pt x="477" y="1980"/>
                      <a:pt x="549" y="1896"/>
                      <a:pt x="632" y="1801"/>
                    </a:cubicBezTo>
                    <a:lnTo>
                      <a:pt x="346" y="110"/>
                    </a:lnTo>
                    <a:lnTo>
                      <a:pt x="72" y="3"/>
                    </a:lnTo>
                    <a:cubicBezTo>
                      <a:pt x="66" y="1"/>
                      <a:pt x="60" y="0"/>
                      <a:pt x="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2" name="Google Shape;8352;p71"/>
              <p:cNvSpPr/>
              <p:nvPr/>
            </p:nvSpPr>
            <p:spPr>
              <a:xfrm>
                <a:off x="4164200" y="2427500"/>
                <a:ext cx="18775" cy="18800"/>
              </a:xfrm>
              <a:custGeom>
                <a:avLst/>
                <a:gdLst/>
                <a:ahLst/>
                <a:cxnLst/>
                <a:rect l="l" t="t" r="r" b="b"/>
                <a:pathLst>
                  <a:path w="751" h="752" extrusionOk="0">
                    <a:moveTo>
                      <a:pt x="286" y="1"/>
                    </a:moveTo>
                    <a:cubicBezTo>
                      <a:pt x="286" y="1"/>
                      <a:pt x="274" y="25"/>
                      <a:pt x="250" y="25"/>
                    </a:cubicBezTo>
                    <a:cubicBezTo>
                      <a:pt x="96" y="60"/>
                      <a:pt x="0" y="203"/>
                      <a:pt x="0" y="382"/>
                    </a:cubicBezTo>
                    <a:cubicBezTo>
                      <a:pt x="0" y="584"/>
                      <a:pt x="155" y="739"/>
                      <a:pt x="370" y="751"/>
                    </a:cubicBezTo>
                    <a:cubicBezTo>
                      <a:pt x="548" y="751"/>
                      <a:pt x="715" y="644"/>
                      <a:pt x="751" y="465"/>
                    </a:cubicBezTo>
                    <a:lnTo>
                      <a:pt x="751" y="394"/>
                    </a:lnTo>
                    <a:cubicBezTo>
                      <a:pt x="751" y="180"/>
                      <a:pt x="572" y="1"/>
                      <a:pt x="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3" name="Google Shape;8353;p71"/>
              <p:cNvSpPr/>
              <p:nvPr/>
            </p:nvSpPr>
            <p:spPr>
              <a:xfrm>
                <a:off x="4163600" y="2427225"/>
                <a:ext cx="19375" cy="19350"/>
              </a:xfrm>
              <a:custGeom>
                <a:avLst/>
                <a:gdLst/>
                <a:ahLst/>
                <a:cxnLst/>
                <a:rect l="l" t="t" r="r" b="b"/>
                <a:pathLst>
                  <a:path w="775" h="774" extrusionOk="0">
                    <a:moveTo>
                      <a:pt x="310" y="0"/>
                    </a:moveTo>
                    <a:cubicBezTo>
                      <a:pt x="132" y="48"/>
                      <a:pt x="1" y="191"/>
                      <a:pt x="1" y="393"/>
                    </a:cubicBezTo>
                    <a:cubicBezTo>
                      <a:pt x="1" y="595"/>
                      <a:pt x="179" y="774"/>
                      <a:pt x="382" y="774"/>
                    </a:cubicBezTo>
                    <a:cubicBezTo>
                      <a:pt x="572" y="774"/>
                      <a:pt x="739" y="643"/>
                      <a:pt x="775" y="464"/>
                    </a:cubicBezTo>
                    <a:lnTo>
                      <a:pt x="691" y="464"/>
                    </a:lnTo>
                    <a:cubicBezTo>
                      <a:pt x="489" y="464"/>
                      <a:pt x="310" y="286"/>
                      <a:pt x="310" y="71"/>
                    </a:cubicBez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4" name="Google Shape;8354;p71"/>
              <p:cNvSpPr/>
              <p:nvPr/>
            </p:nvSpPr>
            <p:spPr>
              <a:xfrm>
                <a:off x="4188000" y="2564425"/>
                <a:ext cx="18500" cy="18775"/>
              </a:xfrm>
              <a:custGeom>
                <a:avLst/>
                <a:gdLst/>
                <a:ahLst/>
                <a:cxnLst/>
                <a:rect l="l" t="t" r="r" b="b"/>
                <a:pathLst>
                  <a:path w="740" h="751" extrusionOk="0">
                    <a:moveTo>
                      <a:pt x="287" y="1"/>
                    </a:moveTo>
                    <a:cubicBezTo>
                      <a:pt x="287" y="1"/>
                      <a:pt x="263" y="25"/>
                      <a:pt x="251" y="25"/>
                    </a:cubicBezTo>
                    <a:cubicBezTo>
                      <a:pt x="84" y="60"/>
                      <a:pt x="1" y="203"/>
                      <a:pt x="1" y="382"/>
                    </a:cubicBezTo>
                    <a:cubicBezTo>
                      <a:pt x="1" y="596"/>
                      <a:pt x="132" y="751"/>
                      <a:pt x="370" y="751"/>
                    </a:cubicBezTo>
                    <a:cubicBezTo>
                      <a:pt x="549" y="751"/>
                      <a:pt x="715" y="644"/>
                      <a:pt x="739" y="465"/>
                    </a:cubicBezTo>
                    <a:lnTo>
                      <a:pt x="739" y="394"/>
                    </a:lnTo>
                    <a:cubicBezTo>
                      <a:pt x="739" y="179"/>
                      <a:pt x="572" y="1"/>
                      <a:pt x="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5" name="Google Shape;8355;p71"/>
              <p:cNvSpPr/>
              <p:nvPr/>
            </p:nvSpPr>
            <p:spPr>
              <a:xfrm>
                <a:off x="4186825" y="2564125"/>
                <a:ext cx="19375" cy="19375"/>
              </a:xfrm>
              <a:custGeom>
                <a:avLst/>
                <a:gdLst/>
                <a:ahLst/>
                <a:cxnLst/>
                <a:rect l="l" t="t" r="r" b="b"/>
                <a:pathLst>
                  <a:path w="775" h="775" extrusionOk="0">
                    <a:moveTo>
                      <a:pt x="322" y="1"/>
                    </a:moveTo>
                    <a:cubicBezTo>
                      <a:pt x="143" y="49"/>
                      <a:pt x="0" y="191"/>
                      <a:pt x="0" y="394"/>
                    </a:cubicBezTo>
                    <a:cubicBezTo>
                      <a:pt x="0" y="596"/>
                      <a:pt x="179" y="775"/>
                      <a:pt x="393" y="775"/>
                    </a:cubicBezTo>
                    <a:cubicBezTo>
                      <a:pt x="584" y="775"/>
                      <a:pt x="750" y="644"/>
                      <a:pt x="774" y="465"/>
                    </a:cubicBezTo>
                    <a:lnTo>
                      <a:pt x="774" y="465"/>
                    </a:lnTo>
                    <a:cubicBezTo>
                      <a:pt x="768" y="471"/>
                      <a:pt x="759" y="474"/>
                      <a:pt x="747" y="474"/>
                    </a:cubicBezTo>
                    <a:cubicBezTo>
                      <a:pt x="736" y="474"/>
                      <a:pt x="721" y="471"/>
                      <a:pt x="703" y="465"/>
                    </a:cubicBezTo>
                    <a:cubicBezTo>
                      <a:pt x="500" y="465"/>
                      <a:pt x="322" y="287"/>
                      <a:pt x="322" y="72"/>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6" name="Google Shape;8356;p71"/>
              <p:cNvSpPr/>
              <p:nvPr/>
            </p:nvSpPr>
            <p:spPr>
              <a:xfrm>
                <a:off x="4225225" y="2533775"/>
                <a:ext cx="18475" cy="18475"/>
              </a:xfrm>
              <a:custGeom>
                <a:avLst/>
                <a:gdLst/>
                <a:ahLst/>
                <a:cxnLst/>
                <a:rect l="l" t="t" r="r" b="b"/>
                <a:pathLst>
                  <a:path w="739" h="739" extrusionOk="0">
                    <a:moveTo>
                      <a:pt x="286" y="0"/>
                    </a:moveTo>
                    <a:cubicBezTo>
                      <a:pt x="286" y="0"/>
                      <a:pt x="262" y="12"/>
                      <a:pt x="250" y="12"/>
                    </a:cubicBezTo>
                    <a:cubicBezTo>
                      <a:pt x="84" y="48"/>
                      <a:pt x="0" y="191"/>
                      <a:pt x="0" y="370"/>
                    </a:cubicBezTo>
                    <a:cubicBezTo>
                      <a:pt x="0" y="596"/>
                      <a:pt x="131" y="739"/>
                      <a:pt x="369" y="739"/>
                    </a:cubicBezTo>
                    <a:cubicBezTo>
                      <a:pt x="548" y="739"/>
                      <a:pt x="715" y="632"/>
                      <a:pt x="738" y="453"/>
                    </a:cubicBezTo>
                    <a:lnTo>
                      <a:pt x="738" y="381"/>
                    </a:lnTo>
                    <a:cubicBezTo>
                      <a:pt x="738" y="179"/>
                      <a:pt x="572" y="0"/>
                      <a:pt x="3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7" name="Google Shape;8357;p71"/>
              <p:cNvSpPr/>
              <p:nvPr/>
            </p:nvSpPr>
            <p:spPr>
              <a:xfrm>
                <a:off x="4224025" y="2533175"/>
                <a:ext cx="19375" cy="19375"/>
              </a:xfrm>
              <a:custGeom>
                <a:avLst/>
                <a:gdLst/>
                <a:ahLst/>
                <a:cxnLst/>
                <a:rect l="l" t="t" r="r" b="b"/>
                <a:pathLst>
                  <a:path w="775" h="775" extrusionOk="0">
                    <a:moveTo>
                      <a:pt x="322" y="1"/>
                    </a:moveTo>
                    <a:cubicBezTo>
                      <a:pt x="143" y="48"/>
                      <a:pt x="1" y="203"/>
                      <a:pt x="1" y="394"/>
                    </a:cubicBezTo>
                    <a:cubicBezTo>
                      <a:pt x="1" y="596"/>
                      <a:pt x="179" y="775"/>
                      <a:pt x="394" y="775"/>
                    </a:cubicBezTo>
                    <a:cubicBezTo>
                      <a:pt x="584" y="775"/>
                      <a:pt x="751" y="644"/>
                      <a:pt x="775" y="465"/>
                    </a:cubicBezTo>
                    <a:lnTo>
                      <a:pt x="775" y="465"/>
                    </a:lnTo>
                    <a:cubicBezTo>
                      <a:pt x="769" y="471"/>
                      <a:pt x="760" y="474"/>
                      <a:pt x="748" y="474"/>
                    </a:cubicBezTo>
                    <a:cubicBezTo>
                      <a:pt x="736" y="474"/>
                      <a:pt x="721" y="471"/>
                      <a:pt x="703" y="465"/>
                    </a:cubicBezTo>
                    <a:cubicBezTo>
                      <a:pt x="501" y="465"/>
                      <a:pt x="322" y="286"/>
                      <a:pt x="322" y="72"/>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8" name="Google Shape;8358;p71"/>
              <p:cNvSpPr/>
              <p:nvPr/>
            </p:nvSpPr>
            <p:spPr>
              <a:xfrm>
                <a:off x="4233850" y="2486150"/>
                <a:ext cx="18475" cy="18475"/>
              </a:xfrm>
              <a:custGeom>
                <a:avLst/>
                <a:gdLst/>
                <a:ahLst/>
                <a:cxnLst/>
                <a:rect l="l" t="t" r="r" b="b"/>
                <a:pathLst>
                  <a:path w="739" h="739" extrusionOk="0">
                    <a:moveTo>
                      <a:pt x="286" y="0"/>
                    </a:moveTo>
                    <a:cubicBezTo>
                      <a:pt x="286" y="0"/>
                      <a:pt x="262" y="12"/>
                      <a:pt x="251" y="12"/>
                    </a:cubicBezTo>
                    <a:cubicBezTo>
                      <a:pt x="84" y="60"/>
                      <a:pt x="1" y="191"/>
                      <a:pt x="1" y="370"/>
                    </a:cubicBezTo>
                    <a:cubicBezTo>
                      <a:pt x="1" y="596"/>
                      <a:pt x="131" y="739"/>
                      <a:pt x="370" y="739"/>
                    </a:cubicBezTo>
                    <a:cubicBezTo>
                      <a:pt x="548" y="739"/>
                      <a:pt x="715" y="632"/>
                      <a:pt x="739" y="453"/>
                    </a:cubicBezTo>
                    <a:lnTo>
                      <a:pt x="739" y="381"/>
                    </a:lnTo>
                    <a:cubicBezTo>
                      <a:pt x="739" y="179"/>
                      <a:pt x="560" y="0"/>
                      <a:pt x="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9" name="Google Shape;8359;p71"/>
              <p:cNvSpPr/>
              <p:nvPr/>
            </p:nvSpPr>
            <p:spPr>
              <a:xfrm>
                <a:off x="4232650" y="2485550"/>
                <a:ext cx="19375" cy="19375"/>
              </a:xfrm>
              <a:custGeom>
                <a:avLst/>
                <a:gdLst/>
                <a:ahLst/>
                <a:cxnLst/>
                <a:rect l="l" t="t" r="r" b="b"/>
                <a:pathLst>
                  <a:path w="775" h="775" extrusionOk="0">
                    <a:moveTo>
                      <a:pt x="310" y="1"/>
                    </a:moveTo>
                    <a:cubicBezTo>
                      <a:pt x="132" y="48"/>
                      <a:pt x="1" y="203"/>
                      <a:pt x="1" y="394"/>
                    </a:cubicBezTo>
                    <a:cubicBezTo>
                      <a:pt x="1" y="596"/>
                      <a:pt x="179" y="775"/>
                      <a:pt x="394" y="775"/>
                    </a:cubicBezTo>
                    <a:cubicBezTo>
                      <a:pt x="584" y="775"/>
                      <a:pt x="739" y="644"/>
                      <a:pt x="775" y="465"/>
                    </a:cubicBezTo>
                    <a:lnTo>
                      <a:pt x="775" y="465"/>
                    </a:lnTo>
                    <a:cubicBezTo>
                      <a:pt x="769" y="471"/>
                      <a:pt x="757" y="474"/>
                      <a:pt x="744" y="474"/>
                    </a:cubicBezTo>
                    <a:cubicBezTo>
                      <a:pt x="730" y="474"/>
                      <a:pt x="715" y="471"/>
                      <a:pt x="703" y="465"/>
                    </a:cubicBezTo>
                    <a:cubicBezTo>
                      <a:pt x="489" y="465"/>
                      <a:pt x="310" y="286"/>
                      <a:pt x="310" y="84"/>
                    </a:cubicBez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0" name="Google Shape;8360;p71"/>
              <p:cNvSpPr/>
              <p:nvPr/>
            </p:nvSpPr>
            <p:spPr>
              <a:xfrm>
                <a:off x="4139500" y="2564425"/>
                <a:ext cx="18775" cy="18775"/>
              </a:xfrm>
              <a:custGeom>
                <a:avLst/>
                <a:gdLst/>
                <a:ahLst/>
                <a:cxnLst/>
                <a:rect l="l" t="t" r="r" b="b"/>
                <a:pathLst>
                  <a:path w="751" h="751" extrusionOk="0">
                    <a:moveTo>
                      <a:pt x="286" y="1"/>
                    </a:moveTo>
                    <a:cubicBezTo>
                      <a:pt x="286" y="1"/>
                      <a:pt x="274" y="25"/>
                      <a:pt x="262" y="25"/>
                    </a:cubicBezTo>
                    <a:cubicBezTo>
                      <a:pt x="95" y="60"/>
                      <a:pt x="0" y="203"/>
                      <a:pt x="0" y="382"/>
                    </a:cubicBezTo>
                    <a:cubicBezTo>
                      <a:pt x="0" y="584"/>
                      <a:pt x="143" y="739"/>
                      <a:pt x="381" y="751"/>
                    </a:cubicBezTo>
                    <a:cubicBezTo>
                      <a:pt x="560" y="751"/>
                      <a:pt x="715" y="644"/>
                      <a:pt x="750" y="465"/>
                    </a:cubicBezTo>
                    <a:lnTo>
                      <a:pt x="750" y="394"/>
                    </a:lnTo>
                    <a:cubicBezTo>
                      <a:pt x="750" y="179"/>
                      <a:pt x="572" y="1"/>
                      <a:pt x="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1" name="Google Shape;8361;p71"/>
              <p:cNvSpPr/>
              <p:nvPr/>
            </p:nvSpPr>
            <p:spPr>
              <a:xfrm>
                <a:off x="4138600" y="2564125"/>
                <a:ext cx="19375" cy="19375"/>
              </a:xfrm>
              <a:custGeom>
                <a:avLst/>
                <a:gdLst/>
                <a:ahLst/>
                <a:cxnLst/>
                <a:rect l="l" t="t" r="r" b="b"/>
                <a:pathLst>
                  <a:path w="775" h="775" extrusionOk="0">
                    <a:moveTo>
                      <a:pt x="310" y="1"/>
                    </a:moveTo>
                    <a:cubicBezTo>
                      <a:pt x="131" y="49"/>
                      <a:pt x="1" y="191"/>
                      <a:pt x="1" y="394"/>
                    </a:cubicBezTo>
                    <a:cubicBezTo>
                      <a:pt x="1" y="596"/>
                      <a:pt x="179" y="775"/>
                      <a:pt x="382" y="775"/>
                    </a:cubicBezTo>
                    <a:cubicBezTo>
                      <a:pt x="584" y="775"/>
                      <a:pt x="739" y="644"/>
                      <a:pt x="774" y="465"/>
                    </a:cubicBezTo>
                    <a:lnTo>
                      <a:pt x="703" y="465"/>
                    </a:lnTo>
                    <a:cubicBezTo>
                      <a:pt x="489" y="465"/>
                      <a:pt x="310" y="287"/>
                      <a:pt x="310" y="72"/>
                    </a:cubicBez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2" name="Google Shape;8362;p71"/>
              <p:cNvSpPr/>
              <p:nvPr/>
            </p:nvSpPr>
            <p:spPr>
              <a:xfrm>
                <a:off x="4102275" y="2533175"/>
                <a:ext cx="18800" cy="18775"/>
              </a:xfrm>
              <a:custGeom>
                <a:avLst/>
                <a:gdLst/>
                <a:ahLst/>
                <a:cxnLst/>
                <a:rect l="l" t="t" r="r" b="b"/>
                <a:pathLst>
                  <a:path w="752" h="751" extrusionOk="0">
                    <a:moveTo>
                      <a:pt x="287" y="1"/>
                    </a:moveTo>
                    <a:cubicBezTo>
                      <a:pt x="287" y="1"/>
                      <a:pt x="275" y="24"/>
                      <a:pt x="263" y="24"/>
                    </a:cubicBezTo>
                    <a:cubicBezTo>
                      <a:pt x="96" y="60"/>
                      <a:pt x="1" y="203"/>
                      <a:pt x="1" y="382"/>
                    </a:cubicBezTo>
                    <a:cubicBezTo>
                      <a:pt x="1" y="584"/>
                      <a:pt x="156" y="739"/>
                      <a:pt x="382" y="751"/>
                    </a:cubicBezTo>
                    <a:cubicBezTo>
                      <a:pt x="561" y="751"/>
                      <a:pt x="715" y="644"/>
                      <a:pt x="751" y="465"/>
                    </a:cubicBezTo>
                    <a:lnTo>
                      <a:pt x="751" y="394"/>
                    </a:lnTo>
                    <a:cubicBezTo>
                      <a:pt x="751" y="179"/>
                      <a:pt x="572" y="1"/>
                      <a:pt x="3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3" name="Google Shape;8363;p71"/>
              <p:cNvSpPr/>
              <p:nvPr/>
            </p:nvSpPr>
            <p:spPr>
              <a:xfrm>
                <a:off x="4101400" y="2532875"/>
                <a:ext cx="19375" cy="19375"/>
              </a:xfrm>
              <a:custGeom>
                <a:avLst/>
                <a:gdLst/>
                <a:ahLst/>
                <a:cxnLst/>
                <a:rect l="l" t="t" r="r" b="b"/>
                <a:pathLst>
                  <a:path w="775" h="775" extrusionOk="0">
                    <a:moveTo>
                      <a:pt x="310" y="1"/>
                    </a:moveTo>
                    <a:cubicBezTo>
                      <a:pt x="131" y="48"/>
                      <a:pt x="0" y="191"/>
                      <a:pt x="0" y="394"/>
                    </a:cubicBezTo>
                    <a:cubicBezTo>
                      <a:pt x="0" y="596"/>
                      <a:pt x="179" y="775"/>
                      <a:pt x="381" y="775"/>
                    </a:cubicBezTo>
                    <a:cubicBezTo>
                      <a:pt x="584" y="775"/>
                      <a:pt x="738" y="644"/>
                      <a:pt x="774" y="465"/>
                    </a:cubicBezTo>
                    <a:lnTo>
                      <a:pt x="703" y="465"/>
                    </a:lnTo>
                    <a:cubicBezTo>
                      <a:pt x="488" y="465"/>
                      <a:pt x="310" y="287"/>
                      <a:pt x="310" y="72"/>
                    </a:cubicBez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4" name="Google Shape;8364;p71"/>
              <p:cNvSpPr/>
              <p:nvPr/>
            </p:nvSpPr>
            <p:spPr>
              <a:xfrm>
                <a:off x="4094250" y="2485550"/>
                <a:ext cx="18775" cy="18775"/>
              </a:xfrm>
              <a:custGeom>
                <a:avLst/>
                <a:gdLst/>
                <a:ahLst/>
                <a:cxnLst/>
                <a:rect l="l" t="t" r="r" b="b"/>
                <a:pathLst>
                  <a:path w="751" h="751" extrusionOk="0">
                    <a:moveTo>
                      <a:pt x="286" y="1"/>
                    </a:moveTo>
                    <a:cubicBezTo>
                      <a:pt x="286" y="1"/>
                      <a:pt x="274" y="24"/>
                      <a:pt x="251" y="24"/>
                    </a:cubicBezTo>
                    <a:cubicBezTo>
                      <a:pt x="96" y="60"/>
                      <a:pt x="0" y="203"/>
                      <a:pt x="0" y="382"/>
                    </a:cubicBezTo>
                    <a:cubicBezTo>
                      <a:pt x="0" y="584"/>
                      <a:pt x="155" y="739"/>
                      <a:pt x="370" y="751"/>
                    </a:cubicBezTo>
                    <a:cubicBezTo>
                      <a:pt x="548" y="751"/>
                      <a:pt x="715" y="644"/>
                      <a:pt x="751" y="465"/>
                    </a:cubicBezTo>
                    <a:lnTo>
                      <a:pt x="751" y="394"/>
                    </a:lnTo>
                    <a:cubicBezTo>
                      <a:pt x="751" y="179"/>
                      <a:pt x="572" y="1"/>
                      <a:pt x="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5" name="Google Shape;8365;p71"/>
              <p:cNvSpPr/>
              <p:nvPr/>
            </p:nvSpPr>
            <p:spPr>
              <a:xfrm>
                <a:off x="4093650" y="2485250"/>
                <a:ext cx="19375" cy="19375"/>
              </a:xfrm>
              <a:custGeom>
                <a:avLst/>
                <a:gdLst/>
                <a:ahLst/>
                <a:cxnLst/>
                <a:rect l="l" t="t" r="r" b="b"/>
                <a:pathLst>
                  <a:path w="775" h="775" extrusionOk="0">
                    <a:moveTo>
                      <a:pt x="310" y="1"/>
                    </a:moveTo>
                    <a:cubicBezTo>
                      <a:pt x="132" y="48"/>
                      <a:pt x="1" y="191"/>
                      <a:pt x="1" y="394"/>
                    </a:cubicBezTo>
                    <a:cubicBezTo>
                      <a:pt x="1" y="596"/>
                      <a:pt x="179" y="775"/>
                      <a:pt x="382" y="775"/>
                    </a:cubicBezTo>
                    <a:cubicBezTo>
                      <a:pt x="572" y="775"/>
                      <a:pt x="739" y="644"/>
                      <a:pt x="775" y="465"/>
                    </a:cubicBezTo>
                    <a:lnTo>
                      <a:pt x="691" y="465"/>
                    </a:lnTo>
                    <a:cubicBezTo>
                      <a:pt x="489" y="465"/>
                      <a:pt x="310" y="287"/>
                      <a:pt x="310" y="72"/>
                    </a:cubicBez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6" name="Google Shape;8366;p71"/>
              <p:cNvSpPr/>
              <p:nvPr/>
            </p:nvSpPr>
            <p:spPr>
              <a:xfrm>
                <a:off x="4118950" y="2443575"/>
                <a:ext cx="18475" cy="18775"/>
              </a:xfrm>
              <a:custGeom>
                <a:avLst/>
                <a:gdLst/>
                <a:ahLst/>
                <a:cxnLst/>
                <a:rect l="l" t="t" r="r" b="b"/>
                <a:pathLst>
                  <a:path w="739" h="751" extrusionOk="0">
                    <a:moveTo>
                      <a:pt x="275" y="1"/>
                    </a:moveTo>
                    <a:cubicBezTo>
                      <a:pt x="275" y="1"/>
                      <a:pt x="263" y="13"/>
                      <a:pt x="251" y="13"/>
                    </a:cubicBezTo>
                    <a:cubicBezTo>
                      <a:pt x="84" y="60"/>
                      <a:pt x="1" y="191"/>
                      <a:pt x="1" y="370"/>
                    </a:cubicBezTo>
                    <a:cubicBezTo>
                      <a:pt x="1" y="584"/>
                      <a:pt x="144" y="727"/>
                      <a:pt x="370" y="751"/>
                    </a:cubicBezTo>
                    <a:cubicBezTo>
                      <a:pt x="548" y="751"/>
                      <a:pt x="715" y="644"/>
                      <a:pt x="739" y="465"/>
                    </a:cubicBezTo>
                    <a:lnTo>
                      <a:pt x="739" y="394"/>
                    </a:lnTo>
                    <a:cubicBezTo>
                      <a:pt x="739" y="179"/>
                      <a:pt x="560" y="1"/>
                      <a:pt x="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7" name="Google Shape;8367;p71"/>
              <p:cNvSpPr/>
              <p:nvPr/>
            </p:nvSpPr>
            <p:spPr>
              <a:xfrm>
                <a:off x="4118050" y="2443275"/>
                <a:ext cx="19375" cy="19375"/>
              </a:xfrm>
              <a:custGeom>
                <a:avLst/>
                <a:gdLst/>
                <a:ahLst/>
                <a:cxnLst/>
                <a:rect l="l" t="t" r="r" b="b"/>
                <a:pathLst>
                  <a:path w="775" h="775" extrusionOk="0">
                    <a:moveTo>
                      <a:pt x="311" y="1"/>
                    </a:moveTo>
                    <a:cubicBezTo>
                      <a:pt x="132" y="49"/>
                      <a:pt x="1" y="191"/>
                      <a:pt x="1" y="382"/>
                    </a:cubicBezTo>
                    <a:cubicBezTo>
                      <a:pt x="1" y="596"/>
                      <a:pt x="180" y="775"/>
                      <a:pt x="394" y="775"/>
                    </a:cubicBezTo>
                    <a:cubicBezTo>
                      <a:pt x="584" y="775"/>
                      <a:pt x="751" y="644"/>
                      <a:pt x="775" y="465"/>
                    </a:cubicBezTo>
                    <a:lnTo>
                      <a:pt x="703" y="465"/>
                    </a:lnTo>
                    <a:cubicBezTo>
                      <a:pt x="489" y="465"/>
                      <a:pt x="311" y="275"/>
                      <a:pt x="311" y="72"/>
                    </a:cubicBezTo>
                    <a:lnTo>
                      <a:pt x="31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8" name="Google Shape;8368;p71"/>
              <p:cNvSpPr/>
              <p:nvPr/>
            </p:nvSpPr>
            <p:spPr>
              <a:xfrm>
                <a:off x="4210050" y="2444475"/>
                <a:ext cx="18475" cy="18475"/>
              </a:xfrm>
              <a:custGeom>
                <a:avLst/>
                <a:gdLst/>
                <a:ahLst/>
                <a:cxnLst/>
                <a:rect l="l" t="t" r="r" b="b"/>
                <a:pathLst>
                  <a:path w="739" h="739" extrusionOk="0">
                    <a:moveTo>
                      <a:pt x="286" y="1"/>
                    </a:moveTo>
                    <a:cubicBezTo>
                      <a:pt x="286" y="1"/>
                      <a:pt x="262" y="13"/>
                      <a:pt x="250" y="13"/>
                    </a:cubicBezTo>
                    <a:cubicBezTo>
                      <a:pt x="83" y="48"/>
                      <a:pt x="0" y="191"/>
                      <a:pt x="0" y="370"/>
                    </a:cubicBezTo>
                    <a:cubicBezTo>
                      <a:pt x="0" y="572"/>
                      <a:pt x="143" y="727"/>
                      <a:pt x="369" y="739"/>
                    </a:cubicBezTo>
                    <a:cubicBezTo>
                      <a:pt x="548" y="739"/>
                      <a:pt x="714" y="632"/>
                      <a:pt x="738" y="453"/>
                    </a:cubicBezTo>
                    <a:lnTo>
                      <a:pt x="738" y="382"/>
                    </a:lnTo>
                    <a:cubicBezTo>
                      <a:pt x="738" y="179"/>
                      <a:pt x="560" y="1"/>
                      <a:pt x="3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9" name="Google Shape;8369;p71"/>
              <p:cNvSpPr/>
              <p:nvPr/>
            </p:nvSpPr>
            <p:spPr>
              <a:xfrm>
                <a:off x="4209150" y="2443875"/>
                <a:ext cx="19375" cy="19375"/>
              </a:xfrm>
              <a:custGeom>
                <a:avLst/>
                <a:gdLst/>
                <a:ahLst/>
                <a:cxnLst/>
                <a:rect l="l" t="t" r="r" b="b"/>
                <a:pathLst>
                  <a:path w="775" h="775" extrusionOk="0">
                    <a:moveTo>
                      <a:pt x="322" y="1"/>
                    </a:moveTo>
                    <a:cubicBezTo>
                      <a:pt x="143" y="48"/>
                      <a:pt x="0" y="203"/>
                      <a:pt x="0" y="394"/>
                    </a:cubicBezTo>
                    <a:cubicBezTo>
                      <a:pt x="0" y="596"/>
                      <a:pt x="179" y="775"/>
                      <a:pt x="393" y="775"/>
                    </a:cubicBezTo>
                    <a:cubicBezTo>
                      <a:pt x="584" y="775"/>
                      <a:pt x="750" y="644"/>
                      <a:pt x="774" y="465"/>
                    </a:cubicBezTo>
                    <a:lnTo>
                      <a:pt x="703" y="465"/>
                    </a:lnTo>
                    <a:cubicBezTo>
                      <a:pt x="500" y="465"/>
                      <a:pt x="322" y="287"/>
                      <a:pt x="322" y="72"/>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0" name="Google Shape;8370;p71"/>
              <p:cNvSpPr/>
              <p:nvPr/>
            </p:nvSpPr>
            <p:spPr>
              <a:xfrm>
                <a:off x="4168075" y="2460550"/>
                <a:ext cx="9550" cy="42900"/>
              </a:xfrm>
              <a:custGeom>
                <a:avLst/>
                <a:gdLst/>
                <a:ahLst/>
                <a:cxnLst/>
                <a:rect l="l" t="t" r="r" b="b"/>
                <a:pathLst>
                  <a:path w="382" h="1716" extrusionOk="0">
                    <a:moveTo>
                      <a:pt x="203" y="1"/>
                    </a:moveTo>
                    <a:cubicBezTo>
                      <a:pt x="131" y="1"/>
                      <a:pt x="72" y="1"/>
                      <a:pt x="0" y="24"/>
                    </a:cubicBezTo>
                    <a:lnTo>
                      <a:pt x="0" y="1525"/>
                    </a:lnTo>
                    <a:cubicBezTo>
                      <a:pt x="0" y="1632"/>
                      <a:pt x="84" y="1715"/>
                      <a:pt x="191" y="1715"/>
                    </a:cubicBezTo>
                    <a:cubicBezTo>
                      <a:pt x="298" y="1715"/>
                      <a:pt x="381" y="1632"/>
                      <a:pt x="381" y="1525"/>
                    </a:cubicBezTo>
                    <a:lnTo>
                      <a:pt x="381" y="24"/>
                    </a:lnTo>
                    <a:cubicBezTo>
                      <a:pt x="322" y="12"/>
                      <a:pt x="262" y="12"/>
                      <a:pt x="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1" name="Google Shape;8371;p71"/>
              <p:cNvSpPr/>
              <p:nvPr/>
            </p:nvSpPr>
            <p:spPr>
              <a:xfrm>
                <a:off x="4128775" y="2489725"/>
                <a:ext cx="40200" cy="20250"/>
              </a:xfrm>
              <a:custGeom>
                <a:avLst/>
                <a:gdLst/>
                <a:ahLst/>
                <a:cxnLst/>
                <a:rect l="l" t="t" r="r" b="b"/>
                <a:pathLst>
                  <a:path w="1608" h="810" extrusionOk="0">
                    <a:moveTo>
                      <a:pt x="108" y="0"/>
                    </a:moveTo>
                    <a:cubicBezTo>
                      <a:pt x="48" y="108"/>
                      <a:pt x="36" y="191"/>
                      <a:pt x="1" y="334"/>
                    </a:cubicBezTo>
                    <a:lnTo>
                      <a:pt x="251" y="429"/>
                    </a:lnTo>
                    <a:lnTo>
                      <a:pt x="1346" y="786"/>
                    </a:lnTo>
                    <a:cubicBezTo>
                      <a:pt x="1358" y="810"/>
                      <a:pt x="1394" y="810"/>
                      <a:pt x="1406" y="810"/>
                    </a:cubicBezTo>
                    <a:cubicBezTo>
                      <a:pt x="1477" y="810"/>
                      <a:pt x="1548" y="750"/>
                      <a:pt x="1584" y="667"/>
                    </a:cubicBezTo>
                    <a:cubicBezTo>
                      <a:pt x="1608" y="572"/>
                      <a:pt x="1548" y="453"/>
                      <a:pt x="1465" y="429"/>
                    </a:cubicBezTo>
                    <a:lnTo>
                      <a:pt x="286" y="48"/>
                    </a:lnTo>
                    <a:lnTo>
                      <a:pt x="1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2" name="Google Shape;8372;p71"/>
              <p:cNvSpPr/>
              <p:nvPr/>
            </p:nvSpPr>
            <p:spPr>
              <a:xfrm>
                <a:off x="4143650" y="2510025"/>
                <a:ext cx="29800" cy="36575"/>
              </a:xfrm>
              <a:custGeom>
                <a:avLst/>
                <a:gdLst/>
                <a:ahLst/>
                <a:cxnLst/>
                <a:rect l="l" t="t" r="r" b="b"/>
                <a:pathLst>
                  <a:path w="1192" h="1463" extrusionOk="0">
                    <a:moveTo>
                      <a:pt x="983" y="1"/>
                    </a:moveTo>
                    <a:cubicBezTo>
                      <a:pt x="920" y="1"/>
                      <a:pt x="860" y="29"/>
                      <a:pt x="822" y="81"/>
                    </a:cubicBezTo>
                    <a:lnTo>
                      <a:pt x="227" y="903"/>
                    </a:lnTo>
                    <a:lnTo>
                      <a:pt x="1" y="1260"/>
                    </a:lnTo>
                    <a:cubicBezTo>
                      <a:pt x="96" y="1343"/>
                      <a:pt x="156" y="1403"/>
                      <a:pt x="275" y="1462"/>
                    </a:cubicBezTo>
                    <a:lnTo>
                      <a:pt x="537" y="1141"/>
                    </a:lnTo>
                    <a:lnTo>
                      <a:pt x="1132" y="308"/>
                    </a:lnTo>
                    <a:cubicBezTo>
                      <a:pt x="1192" y="212"/>
                      <a:pt x="1180" y="93"/>
                      <a:pt x="1096" y="34"/>
                    </a:cubicBezTo>
                    <a:cubicBezTo>
                      <a:pt x="1060" y="11"/>
                      <a:pt x="1021" y="1"/>
                      <a:pt x="9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3" name="Google Shape;8373;p71"/>
              <p:cNvSpPr/>
              <p:nvPr/>
            </p:nvSpPr>
            <p:spPr>
              <a:xfrm>
                <a:off x="4173425" y="2509650"/>
                <a:ext cx="29500" cy="36050"/>
              </a:xfrm>
              <a:custGeom>
                <a:avLst/>
                <a:gdLst/>
                <a:ahLst/>
                <a:cxnLst/>
                <a:rect l="l" t="t" r="r" b="b"/>
                <a:pathLst>
                  <a:path w="1180" h="1442" extrusionOk="0">
                    <a:moveTo>
                      <a:pt x="223" y="0"/>
                    </a:moveTo>
                    <a:cubicBezTo>
                      <a:pt x="183" y="0"/>
                      <a:pt x="141" y="13"/>
                      <a:pt x="108" y="37"/>
                    </a:cubicBezTo>
                    <a:cubicBezTo>
                      <a:pt x="24" y="96"/>
                      <a:pt x="1" y="215"/>
                      <a:pt x="60" y="299"/>
                    </a:cubicBezTo>
                    <a:lnTo>
                      <a:pt x="774" y="1287"/>
                    </a:lnTo>
                    <a:lnTo>
                      <a:pt x="894" y="1442"/>
                    </a:lnTo>
                    <a:lnTo>
                      <a:pt x="1072" y="1382"/>
                    </a:lnTo>
                    <a:lnTo>
                      <a:pt x="1179" y="1227"/>
                    </a:lnTo>
                    <a:lnTo>
                      <a:pt x="1132" y="1120"/>
                    </a:lnTo>
                    <a:lnTo>
                      <a:pt x="370" y="84"/>
                    </a:lnTo>
                    <a:cubicBezTo>
                      <a:pt x="341" y="28"/>
                      <a:pt x="283" y="0"/>
                      <a:pt x="2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4" name="Google Shape;8374;p71"/>
              <p:cNvSpPr/>
              <p:nvPr/>
            </p:nvSpPr>
            <p:spPr>
              <a:xfrm>
                <a:off x="4129375" y="2489725"/>
                <a:ext cx="6575" cy="11325"/>
              </a:xfrm>
              <a:custGeom>
                <a:avLst/>
                <a:gdLst/>
                <a:ahLst/>
                <a:cxnLst/>
                <a:rect l="l" t="t" r="r" b="b"/>
                <a:pathLst>
                  <a:path w="263" h="453" extrusionOk="0">
                    <a:moveTo>
                      <a:pt x="108" y="0"/>
                    </a:moveTo>
                    <a:cubicBezTo>
                      <a:pt x="72" y="108"/>
                      <a:pt x="36" y="179"/>
                      <a:pt x="0" y="369"/>
                    </a:cubicBezTo>
                    <a:lnTo>
                      <a:pt x="215" y="453"/>
                    </a:lnTo>
                    <a:lnTo>
                      <a:pt x="215" y="417"/>
                    </a:lnTo>
                    <a:cubicBezTo>
                      <a:pt x="215" y="286"/>
                      <a:pt x="239" y="167"/>
                      <a:pt x="262" y="48"/>
                    </a:cubicBezTo>
                    <a:lnTo>
                      <a:pt x="10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5" name="Google Shape;8375;p71"/>
              <p:cNvSpPr/>
              <p:nvPr/>
            </p:nvSpPr>
            <p:spPr>
              <a:xfrm>
                <a:off x="4143375" y="2532575"/>
                <a:ext cx="13700" cy="13725"/>
              </a:xfrm>
              <a:custGeom>
                <a:avLst/>
                <a:gdLst/>
                <a:ahLst/>
                <a:cxnLst/>
                <a:rect l="l" t="t" r="r" b="b"/>
                <a:pathLst>
                  <a:path w="548" h="549" extrusionOk="0">
                    <a:moveTo>
                      <a:pt x="238" y="1"/>
                    </a:moveTo>
                    <a:lnTo>
                      <a:pt x="0" y="322"/>
                    </a:lnTo>
                    <a:cubicBezTo>
                      <a:pt x="191" y="489"/>
                      <a:pt x="298" y="549"/>
                      <a:pt x="310" y="549"/>
                    </a:cubicBezTo>
                    <a:lnTo>
                      <a:pt x="548" y="227"/>
                    </a:lnTo>
                    <a:cubicBezTo>
                      <a:pt x="429" y="168"/>
                      <a:pt x="333" y="84"/>
                      <a:pt x="2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6" name="Google Shape;8376;p71"/>
              <p:cNvSpPr/>
              <p:nvPr/>
            </p:nvSpPr>
            <p:spPr>
              <a:xfrm>
                <a:off x="4192775" y="2538250"/>
                <a:ext cx="10450" cy="7750"/>
              </a:xfrm>
              <a:custGeom>
                <a:avLst/>
                <a:gdLst/>
                <a:ahLst/>
                <a:cxnLst/>
                <a:rect l="l" t="t" r="r" b="b"/>
                <a:pathLst>
                  <a:path w="418" h="310" extrusionOk="0">
                    <a:moveTo>
                      <a:pt x="358" y="0"/>
                    </a:moveTo>
                    <a:cubicBezTo>
                      <a:pt x="262" y="72"/>
                      <a:pt x="143" y="119"/>
                      <a:pt x="0" y="155"/>
                    </a:cubicBezTo>
                    <a:lnTo>
                      <a:pt x="108" y="310"/>
                    </a:lnTo>
                    <a:cubicBezTo>
                      <a:pt x="286" y="214"/>
                      <a:pt x="334" y="155"/>
                      <a:pt x="417" y="83"/>
                    </a:cubicBezTo>
                    <a:lnTo>
                      <a:pt x="3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7" name="Google Shape;8377;p71"/>
              <p:cNvSpPr/>
              <p:nvPr/>
            </p:nvSpPr>
            <p:spPr>
              <a:xfrm>
                <a:off x="4171350" y="2488525"/>
                <a:ext cx="47650" cy="22350"/>
              </a:xfrm>
              <a:custGeom>
                <a:avLst/>
                <a:gdLst/>
                <a:ahLst/>
                <a:cxnLst/>
                <a:rect l="l" t="t" r="r" b="b"/>
                <a:pathLst>
                  <a:path w="1906" h="894" extrusionOk="0">
                    <a:moveTo>
                      <a:pt x="1774" y="1"/>
                    </a:moveTo>
                    <a:lnTo>
                      <a:pt x="143" y="525"/>
                    </a:lnTo>
                    <a:cubicBezTo>
                      <a:pt x="60" y="560"/>
                      <a:pt x="0" y="656"/>
                      <a:pt x="24" y="763"/>
                    </a:cubicBezTo>
                    <a:cubicBezTo>
                      <a:pt x="48" y="834"/>
                      <a:pt x="131" y="894"/>
                      <a:pt x="203" y="894"/>
                    </a:cubicBezTo>
                    <a:cubicBezTo>
                      <a:pt x="226" y="894"/>
                      <a:pt x="250" y="882"/>
                      <a:pt x="262" y="882"/>
                    </a:cubicBezTo>
                    <a:lnTo>
                      <a:pt x="1905" y="358"/>
                    </a:lnTo>
                    <a:cubicBezTo>
                      <a:pt x="1869" y="227"/>
                      <a:pt x="1846" y="108"/>
                      <a:pt x="17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8" name="Google Shape;8378;p71"/>
              <p:cNvSpPr/>
              <p:nvPr/>
            </p:nvSpPr>
            <p:spPr>
              <a:xfrm>
                <a:off x="4150800" y="2480175"/>
                <a:ext cx="11625" cy="10750"/>
              </a:xfrm>
              <a:custGeom>
                <a:avLst/>
                <a:gdLst/>
                <a:ahLst/>
                <a:cxnLst/>
                <a:rect l="l" t="t" r="r" b="b"/>
                <a:pathLst>
                  <a:path w="465" h="430" extrusionOk="0">
                    <a:moveTo>
                      <a:pt x="220" y="1"/>
                    </a:moveTo>
                    <a:cubicBezTo>
                      <a:pt x="181" y="1"/>
                      <a:pt x="141" y="13"/>
                      <a:pt x="108" y="37"/>
                    </a:cubicBezTo>
                    <a:cubicBezTo>
                      <a:pt x="13" y="97"/>
                      <a:pt x="1" y="216"/>
                      <a:pt x="60" y="311"/>
                    </a:cubicBezTo>
                    <a:lnTo>
                      <a:pt x="96" y="359"/>
                    </a:lnTo>
                    <a:cubicBezTo>
                      <a:pt x="132" y="394"/>
                      <a:pt x="191" y="430"/>
                      <a:pt x="251" y="430"/>
                    </a:cubicBezTo>
                    <a:cubicBezTo>
                      <a:pt x="286" y="430"/>
                      <a:pt x="334" y="418"/>
                      <a:pt x="358" y="394"/>
                    </a:cubicBezTo>
                    <a:cubicBezTo>
                      <a:pt x="441" y="335"/>
                      <a:pt x="465" y="216"/>
                      <a:pt x="405" y="132"/>
                    </a:cubicBezTo>
                    <a:lnTo>
                      <a:pt x="370" y="85"/>
                    </a:lnTo>
                    <a:cubicBezTo>
                      <a:pt x="334" y="28"/>
                      <a:pt x="277" y="1"/>
                      <a:pt x="2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9" name="Google Shape;8379;p71"/>
              <p:cNvSpPr/>
              <p:nvPr/>
            </p:nvSpPr>
            <p:spPr>
              <a:xfrm>
                <a:off x="4141275" y="2511475"/>
                <a:ext cx="11350" cy="9825"/>
              </a:xfrm>
              <a:custGeom>
                <a:avLst/>
                <a:gdLst/>
                <a:ahLst/>
                <a:cxnLst/>
                <a:rect l="l" t="t" r="r" b="b"/>
                <a:pathLst>
                  <a:path w="454" h="393" extrusionOk="0">
                    <a:moveTo>
                      <a:pt x="254" y="1"/>
                    </a:moveTo>
                    <a:cubicBezTo>
                      <a:pt x="234" y="1"/>
                      <a:pt x="213" y="4"/>
                      <a:pt x="191" y="11"/>
                    </a:cubicBezTo>
                    <a:lnTo>
                      <a:pt x="144" y="23"/>
                    </a:lnTo>
                    <a:cubicBezTo>
                      <a:pt x="60" y="59"/>
                      <a:pt x="1" y="154"/>
                      <a:pt x="24" y="261"/>
                    </a:cubicBezTo>
                    <a:cubicBezTo>
                      <a:pt x="36" y="357"/>
                      <a:pt x="132" y="392"/>
                      <a:pt x="203" y="392"/>
                    </a:cubicBezTo>
                    <a:cubicBezTo>
                      <a:pt x="215" y="392"/>
                      <a:pt x="251" y="392"/>
                      <a:pt x="263" y="381"/>
                    </a:cubicBezTo>
                    <a:lnTo>
                      <a:pt x="310" y="369"/>
                    </a:lnTo>
                    <a:cubicBezTo>
                      <a:pt x="394" y="333"/>
                      <a:pt x="453" y="214"/>
                      <a:pt x="429" y="130"/>
                    </a:cubicBezTo>
                    <a:cubicBezTo>
                      <a:pt x="401" y="54"/>
                      <a:pt x="334" y="1"/>
                      <a:pt x="2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0" name="Google Shape;8380;p71"/>
              <p:cNvSpPr/>
              <p:nvPr/>
            </p:nvSpPr>
            <p:spPr>
              <a:xfrm>
                <a:off x="4168375" y="2529600"/>
                <a:ext cx="9550" cy="10750"/>
              </a:xfrm>
              <a:custGeom>
                <a:avLst/>
                <a:gdLst/>
                <a:ahLst/>
                <a:cxnLst/>
                <a:rect l="l" t="t" r="r" b="b"/>
                <a:pathLst>
                  <a:path w="382" h="430" extrusionOk="0">
                    <a:moveTo>
                      <a:pt x="191" y="1"/>
                    </a:moveTo>
                    <a:cubicBezTo>
                      <a:pt x="83" y="1"/>
                      <a:pt x="0" y="84"/>
                      <a:pt x="0" y="191"/>
                    </a:cubicBezTo>
                    <a:lnTo>
                      <a:pt x="0" y="239"/>
                    </a:lnTo>
                    <a:cubicBezTo>
                      <a:pt x="0" y="346"/>
                      <a:pt x="83" y="429"/>
                      <a:pt x="191" y="429"/>
                    </a:cubicBezTo>
                    <a:cubicBezTo>
                      <a:pt x="310" y="429"/>
                      <a:pt x="381" y="346"/>
                      <a:pt x="381" y="239"/>
                    </a:cubicBezTo>
                    <a:lnTo>
                      <a:pt x="381" y="191"/>
                    </a:lnTo>
                    <a:cubicBezTo>
                      <a:pt x="381" y="84"/>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1" name="Google Shape;8381;p71"/>
              <p:cNvSpPr/>
              <p:nvPr/>
            </p:nvSpPr>
            <p:spPr>
              <a:xfrm>
                <a:off x="4192775" y="2510450"/>
                <a:ext cx="12225" cy="10250"/>
              </a:xfrm>
              <a:custGeom>
                <a:avLst/>
                <a:gdLst/>
                <a:ahLst/>
                <a:cxnLst/>
                <a:rect l="l" t="t" r="r" b="b"/>
                <a:pathLst>
                  <a:path w="489" h="410" extrusionOk="0">
                    <a:moveTo>
                      <a:pt x="222" y="0"/>
                    </a:moveTo>
                    <a:cubicBezTo>
                      <a:pt x="151" y="0"/>
                      <a:pt x="75" y="54"/>
                      <a:pt x="48" y="136"/>
                    </a:cubicBezTo>
                    <a:cubicBezTo>
                      <a:pt x="0" y="231"/>
                      <a:pt x="60" y="350"/>
                      <a:pt x="167" y="374"/>
                    </a:cubicBezTo>
                    <a:lnTo>
                      <a:pt x="215" y="386"/>
                    </a:lnTo>
                    <a:cubicBezTo>
                      <a:pt x="227" y="410"/>
                      <a:pt x="262" y="410"/>
                      <a:pt x="274" y="410"/>
                    </a:cubicBezTo>
                    <a:cubicBezTo>
                      <a:pt x="358" y="410"/>
                      <a:pt x="441" y="362"/>
                      <a:pt x="453" y="267"/>
                    </a:cubicBezTo>
                    <a:cubicBezTo>
                      <a:pt x="489" y="183"/>
                      <a:pt x="441" y="64"/>
                      <a:pt x="334" y="29"/>
                    </a:cubicBezTo>
                    <a:lnTo>
                      <a:pt x="286" y="17"/>
                    </a:lnTo>
                    <a:cubicBezTo>
                      <a:pt x="266" y="5"/>
                      <a:pt x="245" y="0"/>
                      <a:pt x="2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2" name="Google Shape;8382;p71"/>
              <p:cNvSpPr/>
              <p:nvPr/>
            </p:nvSpPr>
            <p:spPr>
              <a:xfrm>
                <a:off x="4182950" y="2479875"/>
                <a:ext cx="11325" cy="10775"/>
              </a:xfrm>
              <a:custGeom>
                <a:avLst/>
                <a:gdLst/>
                <a:ahLst/>
                <a:cxnLst/>
                <a:rect l="l" t="t" r="r" b="b"/>
                <a:pathLst>
                  <a:path w="453" h="431" extrusionOk="0">
                    <a:moveTo>
                      <a:pt x="236" y="1"/>
                    </a:moveTo>
                    <a:cubicBezTo>
                      <a:pt x="176" y="1"/>
                      <a:pt x="119" y="28"/>
                      <a:pt x="84" y="85"/>
                    </a:cubicBezTo>
                    <a:lnTo>
                      <a:pt x="60" y="132"/>
                    </a:lnTo>
                    <a:cubicBezTo>
                      <a:pt x="1" y="216"/>
                      <a:pt x="12" y="335"/>
                      <a:pt x="96" y="394"/>
                    </a:cubicBezTo>
                    <a:cubicBezTo>
                      <a:pt x="143" y="406"/>
                      <a:pt x="179" y="430"/>
                      <a:pt x="215" y="430"/>
                    </a:cubicBezTo>
                    <a:cubicBezTo>
                      <a:pt x="274" y="430"/>
                      <a:pt x="334" y="394"/>
                      <a:pt x="370" y="347"/>
                    </a:cubicBezTo>
                    <a:lnTo>
                      <a:pt x="393" y="311"/>
                    </a:lnTo>
                    <a:cubicBezTo>
                      <a:pt x="453" y="216"/>
                      <a:pt x="441" y="97"/>
                      <a:pt x="358" y="37"/>
                    </a:cubicBezTo>
                    <a:cubicBezTo>
                      <a:pt x="319" y="13"/>
                      <a:pt x="277" y="1"/>
                      <a:pt x="2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3" name="Google Shape;8383;p71"/>
              <p:cNvSpPr/>
              <p:nvPr/>
            </p:nvSpPr>
            <p:spPr>
              <a:xfrm>
                <a:off x="4161525" y="2496275"/>
                <a:ext cx="22350" cy="22350"/>
              </a:xfrm>
              <a:custGeom>
                <a:avLst/>
                <a:gdLst/>
                <a:ahLst/>
                <a:cxnLst/>
                <a:rect l="l" t="t" r="r" b="b"/>
                <a:pathLst>
                  <a:path w="894" h="894" extrusionOk="0">
                    <a:moveTo>
                      <a:pt x="453" y="0"/>
                    </a:moveTo>
                    <a:cubicBezTo>
                      <a:pt x="203" y="0"/>
                      <a:pt x="0" y="203"/>
                      <a:pt x="0" y="453"/>
                    </a:cubicBezTo>
                    <a:cubicBezTo>
                      <a:pt x="0" y="703"/>
                      <a:pt x="203" y="893"/>
                      <a:pt x="453" y="893"/>
                    </a:cubicBezTo>
                    <a:cubicBezTo>
                      <a:pt x="691" y="893"/>
                      <a:pt x="893" y="703"/>
                      <a:pt x="893" y="453"/>
                    </a:cubicBezTo>
                    <a:cubicBezTo>
                      <a:pt x="893" y="203"/>
                      <a:pt x="691" y="0"/>
                      <a:pt x="4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384" name="Google Shape;8384;p71"/>
          <p:cNvGrpSpPr/>
          <p:nvPr/>
        </p:nvGrpSpPr>
        <p:grpSpPr>
          <a:xfrm>
            <a:off x="5341555" y="1577505"/>
            <a:ext cx="896387" cy="896387"/>
            <a:chOff x="5314388" y="1361525"/>
            <a:chExt cx="928200" cy="928200"/>
          </a:xfrm>
        </p:grpSpPr>
        <p:sp>
          <p:nvSpPr>
            <p:cNvPr id="8385" name="Google Shape;8385;p71"/>
            <p:cNvSpPr/>
            <p:nvPr/>
          </p:nvSpPr>
          <p:spPr>
            <a:xfrm>
              <a:off x="5314388" y="1361525"/>
              <a:ext cx="928200" cy="9282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86" name="Google Shape;8386;p71"/>
            <p:cNvGrpSpPr/>
            <p:nvPr/>
          </p:nvGrpSpPr>
          <p:grpSpPr>
            <a:xfrm>
              <a:off x="5402270" y="1466357"/>
              <a:ext cx="752435" cy="718569"/>
              <a:chOff x="4697000" y="2340050"/>
              <a:chExt cx="313750" cy="313225"/>
            </a:xfrm>
          </p:grpSpPr>
          <p:sp>
            <p:nvSpPr>
              <p:cNvPr id="8387" name="Google Shape;8387;p71"/>
              <p:cNvSpPr/>
              <p:nvPr/>
            </p:nvSpPr>
            <p:spPr>
              <a:xfrm>
                <a:off x="4846725" y="2404800"/>
                <a:ext cx="162850" cy="131025"/>
              </a:xfrm>
              <a:custGeom>
                <a:avLst/>
                <a:gdLst/>
                <a:ahLst/>
                <a:cxnLst/>
                <a:rect l="l" t="t" r="r" b="b"/>
                <a:pathLst>
                  <a:path w="6514" h="5241" extrusionOk="0">
                    <a:moveTo>
                      <a:pt x="3018" y="0"/>
                    </a:moveTo>
                    <a:cubicBezTo>
                      <a:pt x="2658" y="0"/>
                      <a:pt x="2308" y="53"/>
                      <a:pt x="1989" y="183"/>
                    </a:cubicBezTo>
                    <a:cubicBezTo>
                      <a:pt x="620" y="754"/>
                      <a:pt x="0" y="2207"/>
                      <a:pt x="572" y="3576"/>
                    </a:cubicBezTo>
                    <a:cubicBezTo>
                      <a:pt x="996" y="4613"/>
                      <a:pt x="1994" y="5240"/>
                      <a:pt x="3048" y="5240"/>
                    </a:cubicBezTo>
                    <a:cubicBezTo>
                      <a:pt x="3385" y="5240"/>
                      <a:pt x="3728" y="5176"/>
                      <a:pt x="4061" y="5040"/>
                    </a:cubicBezTo>
                    <a:cubicBezTo>
                      <a:pt x="5418" y="4469"/>
                      <a:pt x="6156" y="2457"/>
                      <a:pt x="6442" y="1552"/>
                    </a:cubicBezTo>
                    <a:cubicBezTo>
                      <a:pt x="6442" y="1552"/>
                      <a:pt x="6466" y="1254"/>
                      <a:pt x="6501" y="1183"/>
                    </a:cubicBezTo>
                    <a:cubicBezTo>
                      <a:pt x="6513" y="1147"/>
                      <a:pt x="6501" y="1123"/>
                      <a:pt x="6466" y="1088"/>
                    </a:cubicBezTo>
                    <a:cubicBezTo>
                      <a:pt x="6168" y="915"/>
                      <a:pt x="4510" y="0"/>
                      <a:pt x="30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8" name="Google Shape;8388;p71"/>
              <p:cNvSpPr/>
              <p:nvPr/>
            </p:nvSpPr>
            <p:spPr>
              <a:xfrm>
                <a:off x="4849100" y="2402000"/>
                <a:ext cx="161650" cy="83575"/>
              </a:xfrm>
              <a:custGeom>
                <a:avLst/>
                <a:gdLst/>
                <a:ahLst/>
                <a:cxnLst/>
                <a:rect l="l" t="t" r="r" b="b"/>
                <a:pathLst>
                  <a:path w="6466" h="3343" extrusionOk="0">
                    <a:moveTo>
                      <a:pt x="2888" y="1"/>
                    </a:moveTo>
                    <a:cubicBezTo>
                      <a:pt x="2544" y="1"/>
                      <a:pt x="2210" y="52"/>
                      <a:pt x="1906" y="176"/>
                    </a:cubicBezTo>
                    <a:cubicBezTo>
                      <a:pt x="644" y="699"/>
                      <a:pt x="1" y="2069"/>
                      <a:pt x="346" y="3343"/>
                    </a:cubicBezTo>
                    <a:cubicBezTo>
                      <a:pt x="298" y="2259"/>
                      <a:pt x="929" y="1200"/>
                      <a:pt x="1977" y="771"/>
                    </a:cubicBezTo>
                    <a:cubicBezTo>
                      <a:pt x="2282" y="646"/>
                      <a:pt x="2616" y="594"/>
                      <a:pt x="2962" y="594"/>
                    </a:cubicBezTo>
                    <a:cubicBezTo>
                      <a:pt x="4293" y="594"/>
                      <a:pt x="5787" y="1361"/>
                      <a:pt x="6335" y="1664"/>
                    </a:cubicBezTo>
                    <a:cubicBezTo>
                      <a:pt x="6382" y="1485"/>
                      <a:pt x="6430" y="1342"/>
                      <a:pt x="6442" y="1259"/>
                    </a:cubicBezTo>
                    <a:cubicBezTo>
                      <a:pt x="6466" y="1223"/>
                      <a:pt x="6442" y="1188"/>
                      <a:pt x="6418" y="1176"/>
                    </a:cubicBezTo>
                    <a:cubicBezTo>
                      <a:pt x="6117" y="991"/>
                      <a:pt x="4402" y="1"/>
                      <a:pt x="28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9" name="Google Shape;8389;p71"/>
              <p:cNvSpPr/>
              <p:nvPr/>
            </p:nvSpPr>
            <p:spPr>
              <a:xfrm>
                <a:off x="4845825" y="2458975"/>
                <a:ext cx="163150" cy="132875"/>
              </a:xfrm>
              <a:custGeom>
                <a:avLst/>
                <a:gdLst/>
                <a:ahLst/>
                <a:cxnLst/>
                <a:rect l="l" t="t" r="r" b="b"/>
                <a:pathLst>
                  <a:path w="6526" h="5315" extrusionOk="0">
                    <a:moveTo>
                      <a:pt x="2917" y="0"/>
                    </a:moveTo>
                    <a:cubicBezTo>
                      <a:pt x="1913" y="0"/>
                      <a:pt x="996" y="586"/>
                      <a:pt x="572" y="1611"/>
                    </a:cubicBezTo>
                    <a:cubicBezTo>
                      <a:pt x="1" y="3004"/>
                      <a:pt x="656" y="4564"/>
                      <a:pt x="2025" y="5136"/>
                    </a:cubicBezTo>
                    <a:cubicBezTo>
                      <a:pt x="2331" y="5262"/>
                      <a:pt x="2667" y="5314"/>
                      <a:pt x="3015" y="5314"/>
                    </a:cubicBezTo>
                    <a:cubicBezTo>
                      <a:pt x="4207" y="5314"/>
                      <a:pt x="5525" y="4697"/>
                      <a:pt x="6180" y="4338"/>
                    </a:cubicBezTo>
                    <a:cubicBezTo>
                      <a:pt x="6180" y="4338"/>
                      <a:pt x="6418" y="4147"/>
                      <a:pt x="6478" y="4124"/>
                    </a:cubicBezTo>
                    <a:cubicBezTo>
                      <a:pt x="6502" y="4100"/>
                      <a:pt x="6525" y="4076"/>
                      <a:pt x="6502" y="4028"/>
                    </a:cubicBezTo>
                    <a:cubicBezTo>
                      <a:pt x="6406" y="3600"/>
                      <a:pt x="5609" y="909"/>
                      <a:pt x="3977" y="218"/>
                    </a:cubicBezTo>
                    <a:cubicBezTo>
                      <a:pt x="3625" y="71"/>
                      <a:pt x="3265" y="0"/>
                      <a:pt x="29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0" name="Google Shape;8390;p71"/>
              <p:cNvSpPr/>
              <p:nvPr/>
            </p:nvSpPr>
            <p:spPr>
              <a:xfrm>
                <a:off x="4864000" y="2457850"/>
                <a:ext cx="146150" cy="110175"/>
              </a:xfrm>
              <a:custGeom>
                <a:avLst/>
                <a:gdLst/>
                <a:ahLst/>
                <a:cxnLst/>
                <a:rect l="l" t="t" r="r" b="b"/>
                <a:pathLst>
                  <a:path w="5846" h="4407" extrusionOk="0">
                    <a:moveTo>
                      <a:pt x="2336" y="0"/>
                    </a:moveTo>
                    <a:cubicBezTo>
                      <a:pt x="1392" y="0"/>
                      <a:pt x="499" y="506"/>
                      <a:pt x="0" y="1347"/>
                    </a:cubicBezTo>
                    <a:cubicBezTo>
                      <a:pt x="514" y="800"/>
                      <a:pt x="1236" y="488"/>
                      <a:pt x="1976" y="488"/>
                    </a:cubicBezTo>
                    <a:cubicBezTo>
                      <a:pt x="2316" y="488"/>
                      <a:pt x="2659" y="553"/>
                      <a:pt x="2989" y="692"/>
                    </a:cubicBezTo>
                    <a:cubicBezTo>
                      <a:pt x="4465" y="1311"/>
                      <a:pt x="5227" y="3645"/>
                      <a:pt x="5441" y="4407"/>
                    </a:cubicBezTo>
                    <a:cubicBezTo>
                      <a:pt x="5620" y="4311"/>
                      <a:pt x="5751" y="4240"/>
                      <a:pt x="5810" y="4192"/>
                    </a:cubicBezTo>
                    <a:cubicBezTo>
                      <a:pt x="5834" y="4169"/>
                      <a:pt x="5846" y="4133"/>
                      <a:pt x="5834" y="4109"/>
                    </a:cubicBezTo>
                    <a:cubicBezTo>
                      <a:pt x="5739" y="3669"/>
                      <a:pt x="4989" y="871"/>
                      <a:pt x="3358" y="204"/>
                    </a:cubicBezTo>
                    <a:cubicBezTo>
                      <a:pt x="3021" y="65"/>
                      <a:pt x="2675" y="0"/>
                      <a:pt x="23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1" name="Google Shape;8391;p71"/>
              <p:cNvSpPr/>
              <p:nvPr/>
            </p:nvSpPr>
            <p:spPr>
              <a:xfrm>
                <a:off x="4805350" y="2498525"/>
                <a:ext cx="152125" cy="153550"/>
              </a:xfrm>
              <a:custGeom>
                <a:avLst/>
                <a:gdLst/>
                <a:ahLst/>
                <a:cxnLst/>
                <a:rect l="l" t="t" r="r" b="b"/>
                <a:pathLst>
                  <a:path w="6085" h="6142" extrusionOk="0">
                    <a:moveTo>
                      <a:pt x="3071" y="1"/>
                    </a:moveTo>
                    <a:cubicBezTo>
                      <a:pt x="2728" y="1"/>
                      <a:pt x="2373" y="71"/>
                      <a:pt x="2025" y="220"/>
                    </a:cubicBezTo>
                    <a:cubicBezTo>
                      <a:pt x="655" y="768"/>
                      <a:pt x="1" y="2327"/>
                      <a:pt x="560" y="3696"/>
                    </a:cubicBezTo>
                    <a:cubicBezTo>
                      <a:pt x="1132" y="5054"/>
                      <a:pt x="3132" y="5792"/>
                      <a:pt x="4049" y="6078"/>
                    </a:cubicBezTo>
                    <a:cubicBezTo>
                      <a:pt x="4049" y="6078"/>
                      <a:pt x="4346" y="6113"/>
                      <a:pt x="4418" y="6137"/>
                    </a:cubicBezTo>
                    <a:cubicBezTo>
                      <a:pt x="4427" y="6140"/>
                      <a:pt x="4436" y="6142"/>
                      <a:pt x="4444" y="6142"/>
                    </a:cubicBezTo>
                    <a:cubicBezTo>
                      <a:pt x="4467" y="6142"/>
                      <a:pt x="4487" y="6131"/>
                      <a:pt x="4513" y="6113"/>
                    </a:cubicBezTo>
                    <a:cubicBezTo>
                      <a:pt x="4727" y="5732"/>
                      <a:pt x="6085" y="3268"/>
                      <a:pt x="5418" y="1625"/>
                    </a:cubicBezTo>
                    <a:cubicBezTo>
                      <a:pt x="4992" y="604"/>
                      <a:pt x="4077" y="1"/>
                      <a:pt x="30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2" name="Google Shape;8392;p71"/>
              <p:cNvSpPr/>
              <p:nvPr/>
            </p:nvSpPr>
            <p:spPr>
              <a:xfrm>
                <a:off x="4864575" y="2498225"/>
                <a:ext cx="95875" cy="155050"/>
              </a:xfrm>
              <a:custGeom>
                <a:avLst/>
                <a:gdLst/>
                <a:ahLst/>
                <a:cxnLst/>
                <a:rect l="l" t="t" r="r" b="b"/>
                <a:pathLst>
                  <a:path w="3835" h="6202" extrusionOk="0">
                    <a:moveTo>
                      <a:pt x="685" y="1"/>
                    </a:moveTo>
                    <a:cubicBezTo>
                      <a:pt x="458" y="1"/>
                      <a:pt x="228" y="30"/>
                      <a:pt x="1" y="89"/>
                    </a:cubicBezTo>
                    <a:cubicBezTo>
                      <a:pt x="31" y="88"/>
                      <a:pt x="61" y="88"/>
                      <a:pt x="91" y="88"/>
                    </a:cubicBezTo>
                    <a:cubicBezTo>
                      <a:pt x="1153" y="88"/>
                      <a:pt x="2156" y="701"/>
                      <a:pt x="2573" y="1732"/>
                    </a:cubicBezTo>
                    <a:cubicBezTo>
                      <a:pt x="3180" y="3208"/>
                      <a:pt x="2061" y="5387"/>
                      <a:pt x="1680" y="6078"/>
                    </a:cubicBezTo>
                    <a:cubicBezTo>
                      <a:pt x="1858" y="6137"/>
                      <a:pt x="2001" y="6185"/>
                      <a:pt x="2084" y="6197"/>
                    </a:cubicBezTo>
                    <a:cubicBezTo>
                      <a:pt x="2093" y="6200"/>
                      <a:pt x="2102" y="6201"/>
                      <a:pt x="2111" y="6201"/>
                    </a:cubicBezTo>
                    <a:cubicBezTo>
                      <a:pt x="2137" y="6201"/>
                      <a:pt x="2159" y="6188"/>
                      <a:pt x="2168" y="6161"/>
                    </a:cubicBezTo>
                    <a:cubicBezTo>
                      <a:pt x="2394" y="5792"/>
                      <a:pt x="3835" y="3292"/>
                      <a:pt x="3168" y="1661"/>
                    </a:cubicBezTo>
                    <a:cubicBezTo>
                      <a:pt x="2737" y="614"/>
                      <a:pt x="1736" y="1"/>
                      <a:pt x="6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3" name="Google Shape;8393;p71"/>
              <p:cNvSpPr/>
              <p:nvPr/>
            </p:nvSpPr>
            <p:spPr>
              <a:xfrm>
                <a:off x="4748800" y="2497900"/>
                <a:ext cx="150925" cy="153425"/>
              </a:xfrm>
              <a:custGeom>
                <a:avLst/>
                <a:gdLst/>
                <a:ahLst/>
                <a:cxnLst/>
                <a:rect l="l" t="t" r="r" b="b"/>
                <a:pathLst>
                  <a:path w="6037" h="6137" extrusionOk="0">
                    <a:moveTo>
                      <a:pt x="3054" y="0"/>
                    </a:moveTo>
                    <a:cubicBezTo>
                      <a:pt x="1997" y="0"/>
                      <a:pt x="992" y="614"/>
                      <a:pt x="560" y="1650"/>
                    </a:cubicBezTo>
                    <a:cubicBezTo>
                      <a:pt x="0" y="3007"/>
                      <a:pt x="893" y="4960"/>
                      <a:pt x="1346" y="5805"/>
                    </a:cubicBezTo>
                    <a:cubicBezTo>
                      <a:pt x="1346" y="5805"/>
                      <a:pt x="1548" y="6043"/>
                      <a:pt x="1572" y="6103"/>
                    </a:cubicBezTo>
                    <a:cubicBezTo>
                      <a:pt x="1580" y="6120"/>
                      <a:pt x="1601" y="6136"/>
                      <a:pt x="1629" y="6136"/>
                    </a:cubicBezTo>
                    <a:cubicBezTo>
                      <a:pt x="1640" y="6136"/>
                      <a:pt x="1653" y="6134"/>
                      <a:pt x="1667" y="6127"/>
                    </a:cubicBezTo>
                    <a:cubicBezTo>
                      <a:pt x="2096" y="6031"/>
                      <a:pt x="4787" y="5234"/>
                      <a:pt x="5477" y="3602"/>
                    </a:cubicBezTo>
                    <a:cubicBezTo>
                      <a:pt x="6037" y="2233"/>
                      <a:pt x="5453" y="769"/>
                      <a:pt x="4072" y="197"/>
                    </a:cubicBezTo>
                    <a:cubicBezTo>
                      <a:pt x="3739" y="64"/>
                      <a:pt x="3394" y="0"/>
                      <a:pt x="30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4" name="Google Shape;8394;p71"/>
              <p:cNvSpPr/>
              <p:nvPr/>
            </p:nvSpPr>
            <p:spPr>
              <a:xfrm>
                <a:off x="4782125" y="2506975"/>
                <a:ext cx="118200" cy="146000"/>
              </a:xfrm>
              <a:custGeom>
                <a:avLst/>
                <a:gdLst/>
                <a:ahLst/>
                <a:cxnLst/>
                <a:rect l="l" t="t" r="r" b="b"/>
                <a:pathLst>
                  <a:path w="4728" h="5840" extrusionOk="0">
                    <a:moveTo>
                      <a:pt x="3061" y="1"/>
                    </a:moveTo>
                    <a:lnTo>
                      <a:pt x="3061" y="1"/>
                    </a:lnTo>
                    <a:cubicBezTo>
                      <a:pt x="3858" y="739"/>
                      <a:pt x="4156" y="1930"/>
                      <a:pt x="3716" y="2989"/>
                    </a:cubicBezTo>
                    <a:cubicBezTo>
                      <a:pt x="3096" y="4466"/>
                      <a:pt x="763" y="5216"/>
                      <a:pt x="1" y="5430"/>
                    </a:cubicBezTo>
                    <a:cubicBezTo>
                      <a:pt x="96" y="5609"/>
                      <a:pt x="168" y="5740"/>
                      <a:pt x="215" y="5799"/>
                    </a:cubicBezTo>
                    <a:cubicBezTo>
                      <a:pt x="233" y="5826"/>
                      <a:pt x="258" y="5839"/>
                      <a:pt x="279" y="5839"/>
                    </a:cubicBezTo>
                    <a:cubicBezTo>
                      <a:pt x="286" y="5839"/>
                      <a:pt x="293" y="5838"/>
                      <a:pt x="298" y="5835"/>
                    </a:cubicBezTo>
                    <a:cubicBezTo>
                      <a:pt x="739" y="5728"/>
                      <a:pt x="3537" y="4978"/>
                      <a:pt x="4204" y="3347"/>
                    </a:cubicBezTo>
                    <a:cubicBezTo>
                      <a:pt x="4728" y="2085"/>
                      <a:pt x="4204" y="668"/>
                      <a:pt x="30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5" name="Google Shape;8395;p71"/>
              <p:cNvSpPr/>
              <p:nvPr/>
            </p:nvSpPr>
            <p:spPr>
              <a:xfrm>
                <a:off x="4698200" y="2457475"/>
                <a:ext cx="162825" cy="131025"/>
              </a:xfrm>
              <a:custGeom>
                <a:avLst/>
                <a:gdLst/>
                <a:ahLst/>
                <a:cxnLst/>
                <a:rect l="l" t="t" r="r" b="b"/>
                <a:pathLst>
                  <a:path w="6513" h="5241" extrusionOk="0">
                    <a:moveTo>
                      <a:pt x="3473" y="0"/>
                    </a:moveTo>
                    <a:cubicBezTo>
                      <a:pt x="3133" y="0"/>
                      <a:pt x="2786" y="67"/>
                      <a:pt x="2453" y="207"/>
                    </a:cubicBezTo>
                    <a:cubicBezTo>
                      <a:pt x="1096" y="766"/>
                      <a:pt x="357" y="2779"/>
                      <a:pt x="72" y="3684"/>
                    </a:cubicBezTo>
                    <a:cubicBezTo>
                      <a:pt x="72" y="3684"/>
                      <a:pt x="48" y="3981"/>
                      <a:pt x="12" y="4065"/>
                    </a:cubicBezTo>
                    <a:cubicBezTo>
                      <a:pt x="0" y="4088"/>
                      <a:pt x="12" y="4124"/>
                      <a:pt x="48" y="4148"/>
                    </a:cubicBezTo>
                    <a:cubicBezTo>
                      <a:pt x="344" y="4330"/>
                      <a:pt x="1993" y="5241"/>
                      <a:pt x="3481" y="5241"/>
                    </a:cubicBezTo>
                    <a:cubicBezTo>
                      <a:pt x="3846" y="5241"/>
                      <a:pt x="4201" y="5186"/>
                      <a:pt x="4525" y="5053"/>
                    </a:cubicBezTo>
                    <a:cubicBezTo>
                      <a:pt x="5894" y="4493"/>
                      <a:pt x="6513" y="3029"/>
                      <a:pt x="5930" y="1659"/>
                    </a:cubicBezTo>
                    <a:cubicBezTo>
                      <a:pt x="5516" y="627"/>
                      <a:pt x="4520" y="0"/>
                      <a:pt x="34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6" name="Google Shape;8396;p71"/>
              <p:cNvSpPr/>
              <p:nvPr/>
            </p:nvSpPr>
            <p:spPr>
              <a:xfrm>
                <a:off x="4697000" y="2507575"/>
                <a:ext cx="161650" cy="83675"/>
              </a:xfrm>
              <a:custGeom>
                <a:avLst/>
                <a:gdLst/>
                <a:ahLst/>
                <a:cxnLst/>
                <a:rect l="l" t="t" r="r" b="b"/>
                <a:pathLst>
                  <a:path w="6466" h="3347" extrusionOk="0">
                    <a:moveTo>
                      <a:pt x="6120" y="1"/>
                    </a:moveTo>
                    <a:lnTo>
                      <a:pt x="6120" y="1"/>
                    </a:lnTo>
                    <a:cubicBezTo>
                      <a:pt x="6168" y="1084"/>
                      <a:pt x="5525" y="2132"/>
                      <a:pt x="4477" y="2572"/>
                    </a:cubicBezTo>
                    <a:cubicBezTo>
                      <a:pt x="4169" y="2702"/>
                      <a:pt x="3829" y="2755"/>
                      <a:pt x="3479" y="2755"/>
                    </a:cubicBezTo>
                    <a:cubicBezTo>
                      <a:pt x="2155" y="2755"/>
                      <a:pt x="678" y="1990"/>
                      <a:pt x="132" y="1680"/>
                    </a:cubicBezTo>
                    <a:cubicBezTo>
                      <a:pt x="72" y="1858"/>
                      <a:pt x="24" y="2013"/>
                      <a:pt x="13" y="2084"/>
                    </a:cubicBezTo>
                    <a:cubicBezTo>
                      <a:pt x="1" y="2132"/>
                      <a:pt x="13" y="2156"/>
                      <a:pt x="48" y="2180"/>
                    </a:cubicBezTo>
                    <a:cubicBezTo>
                      <a:pt x="348" y="2354"/>
                      <a:pt x="2058" y="3347"/>
                      <a:pt x="3570" y="3347"/>
                    </a:cubicBezTo>
                    <a:cubicBezTo>
                      <a:pt x="3917" y="3347"/>
                      <a:pt x="4254" y="3295"/>
                      <a:pt x="4561" y="3168"/>
                    </a:cubicBezTo>
                    <a:cubicBezTo>
                      <a:pt x="5823" y="2656"/>
                      <a:pt x="6466" y="1287"/>
                      <a:pt x="61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7" name="Google Shape;8397;p71"/>
              <p:cNvSpPr/>
              <p:nvPr/>
            </p:nvSpPr>
            <p:spPr>
              <a:xfrm>
                <a:off x="4698800" y="2401150"/>
                <a:ext cx="162525" cy="132750"/>
              </a:xfrm>
              <a:custGeom>
                <a:avLst/>
                <a:gdLst/>
                <a:ahLst/>
                <a:cxnLst/>
                <a:rect l="l" t="t" r="r" b="b"/>
                <a:pathLst>
                  <a:path w="6501" h="5310" extrusionOk="0">
                    <a:moveTo>
                      <a:pt x="3495" y="1"/>
                    </a:moveTo>
                    <a:cubicBezTo>
                      <a:pt x="2307" y="1"/>
                      <a:pt x="997" y="614"/>
                      <a:pt x="345" y="972"/>
                    </a:cubicBezTo>
                    <a:cubicBezTo>
                      <a:pt x="345" y="972"/>
                      <a:pt x="107" y="1162"/>
                      <a:pt x="48" y="1198"/>
                    </a:cubicBezTo>
                    <a:cubicBezTo>
                      <a:pt x="12" y="1210"/>
                      <a:pt x="0" y="1234"/>
                      <a:pt x="12" y="1281"/>
                    </a:cubicBezTo>
                    <a:cubicBezTo>
                      <a:pt x="119" y="1710"/>
                      <a:pt x="905" y="4413"/>
                      <a:pt x="2548" y="5091"/>
                    </a:cubicBezTo>
                    <a:cubicBezTo>
                      <a:pt x="2901" y="5238"/>
                      <a:pt x="3259" y="5309"/>
                      <a:pt x="3607" y="5309"/>
                    </a:cubicBezTo>
                    <a:cubicBezTo>
                      <a:pt x="4608" y="5309"/>
                      <a:pt x="5520" y="4723"/>
                      <a:pt x="5953" y="3698"/>
                    </a:cubicBezTo>
                    <a:cubicBezTo>
                      <a:pt x="6501" y="2329"/>
                      <a:pt x="5858" y="745"/>
                      <a:pt x="4501" y="186"/>
                    </a:cubicBezTo>
                    <a:cubicBezTo>
                      <a:pt x="4190" y="55"/>
                      <a:pt x="3848" y="1"/>
                      <a:pt x="34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8" name="Google Shape;8398;p71"/>
              <p:cNvSpPr/>
              <p:nvPr/>
            </p:nvSpPr>
            <p:spPr>
              <a:xfrm>
                <a:off x="4697000" y="2425425"/>
                <a:ext cx="146175" cy="109900"/>
              </a:xfrm>
              <a:custGeom>
                <a:avLst/>
                <a:gdLst/>
                <a:ahLst/>
                <a:cxnLst/>
                <a:rect l="l" t="t" r="r" b="b"/>
                <a:pathLst>
                  <a:path w="5847" h="4396" extrusionOk="0">
                    <a:moveTo>
                      <a:pt x="417" y="1"/>
                    </a:moveTo>
                    <a:cubicBezTo>
                      <a:pt x="239" y="84"/>
                      <a:pt x="108" y="167"/>
                      <a:pt x="48" y="203"/>
                    </a:cubicBezTo>
                    <a:cubicBezTo>
                      <a:pt x="13" y="239"/>
                      <a:pt x="1" y="263"/>
                      <a:pt x="13" y="298"/>
                    </a:cubicBezTo>
                    <a:cubicBezTo>
                      <a:pt x="120" y="727"/>
                      <a:pt x="870" y="3525"/>
                      <a:pt x="2501" y="4192"/>
                    </a:cubicBezTo>
                    <a:cubicBezTo>
                      <a:pt x="2834" y="4330"/>
                      <a:pt x="3179" y="4395"/>
                      <a:pt x="3517" y="4395"/>
                    </a:cubicBezTo>
                    <a:cubicBezTo>
                      <a:pt x="4460" y="4395"/>
                      <a:pt x="5356" y="3890"/>
                      <a:pt x="5847" y="3049"/>
                    </a:cubicBezTo>
                    <a:lnTo>
                      <a:pt x="5847" y="3049"/>
                    </a:lnTo>
                    <a:cubicBezTo>
                      <a:pt x="5339" y="3589"/>
                      <a:pt x="4622" y="3910"/>
                      <a:pt x="3875" y="3910"/>
                    </a:cubicBezTo>
                    <a:cubicBezTo>
                      <a:pt x="3537" y="3910"/>
                      <a:pt x="3192" y="3844"/>
                      <a:pt x="2858" y="3703"/>
                    </a:cubicBezTo>
                    <a:cubicBezTo>
                      <a:pt x="1382" y="3096"/>
                      <a:pt x="632" y="763"/>
                      <a:pt x="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9" name="Google Shape;8399;p71"/>
              <p:cNvSpPr/>
              <p:nvPr/>
            </p:nvSpPr>
            <p:spPr>
              <a:xfrm>
                <a:off x="4749975" y="2341075"/>
                <a:ext cx="152150" cy="153800"/>
              </a:xfrm>
              <a:custGeom>
                <a:avLst/>
                <a:gdLst/>
                <a:ahLst/>
                <a:cxnLst/>
                <a:rect l="l" t="t" r="r" b="b"/>
                <a:pathLst>
                  <a:path w="6086" h="6152" extrusionOk="0">
                    <a:moveTo>
                      <a:pt x="1641" y="1"/>
                    </a:moveTo>
                    <a:cubicBezTo>
                      <a:pt x="1615" y="1"/>
                      <a:pt x="1590" y="14"/>
                      <a:pt x="1573" y="41"/>
                    </a:cubicBezTo>
                    <a:cubicBezTo>
                      <a:pt x="1346" y="410"/>
                      <a:pt x="1" y="2886"/>
                      <a:pt x="668" y="4518"/>
                    </a:cubicBezTo>
                    <a:cubicBezTo>
                      <a:pt x="1086" y="5541"/>
                      <a:pt x="2009" y="6152"/>
                      <a:pt x="3021" y="6152"/>
                    </a:cubicBezTo>
                    <a:cubicBezTo>
                      <a:pt x="3363" y="6152"/>
                      <a:pt x="3715" y="6082"/>
                      <a:pt x="4061" y="5934"/>
                    </a:cubicBezTo>
                    <a:cubicBezTo>
                      <a:pt x="5430" y="5387"/>
                      <a:pt x="6085" y="3815"/>
                      <a:pt x="5514" y="2446"/>
                    </a:cubicBezTo>
                    <a:cubicBezTo>
                      <a:pt x="4954" y="1101"/>
                      <a:pt x="2942" y="350"/>
                      <a:pt x="2037" y="65"/>
                    </a:cubicBezTo>
                    <a:cubicBezTo>
                      <a:pt x="2037" y="65"/>
                      <a:pt x="1739" y="41"/>
                      <a:pt x="1668" y="5"/>
                    </a:cubicBezTo>
                    <a:cubicBezTo>
                      <a:pt x="1659" y="2"/>
                      <a:pt x="1650" y="1"/>
                      <a:pt x="16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0" name="Google Shape;8400;p71"/>
              <p:cNvSpPr/>
              <p:nvPr/>
            </p:nvSpPr>
            <p:spPr>
              <a:xfrm>
                <a:off x="4747000" y="2340050"/>
                <a:ext cx="95875" cy="154975"/>
              </a:xfrm>
              <a:custGeom>
                <a:avLst/>
                <a:gdLst/>
                <a:ahLst/>
                <a:cxnLst/>
                <a:rect l="l" t="t" r="r" b="b"/>
                <a:pathLst>
                  <a:path w="3835" h="6199" extrusionOk="0">
                    <a:moveTo>
                      <a:pt x="1715" y="1"/>
                    </a:moveTo>
                    <a:cubicBezTo>
                      <a:pt x="1691" y="1"/>
                      <a:pt x="1676" y="17"/>
                      <a:pt x="1668" y="34"/>
                    </a:cubicBezTo>
                    <a:cubicBezTo>
                      <a:pt x="1442" y="403"/>
                      <a:pt x="1" y="2904"/>
                      <a:pt x="668" y="4547"/>
                    </a:cubicBezTo>
                    <a:cubicBezTo>
                      <a:pt x="1097" y="5581"/>
                      <a:pt x="2093" y="6199"/>
                      <a:pt x="3140" y="6199"/>
                    </a:cubicBezTo>
                    <a:cubicBezTo>
                      <a:pt x="3371" y="6199"/>
                      <a:pt x="3604" y="6169"/>
                      <a:pt x="3835" y="6106"/>
                    </a:cubicBezTo>
                    <a:lnTo>
                      <a:pt x="3835" y="6106"/>
                    </a:lnTo>
                    <a:cubicBezTo>
                      <a:pt x="3796" y="6108"/>
                      <a:pt x="3758" y="6109"/>
                      <a:pt x="3720" y="6109"/>
                    </a:cubicBezTo>
                    <a:cubicBezTo>
                      <a:pt x="2677" y="6109"/>
                      <a:pt x="1676" y="5486"/>
                      <a:pt x="1263" y="4475"/>
                    </a:cubicBezTo>
                    <a:cubicBezTo>
                      <a:pt x="656" y="2999"/>
                      <a:pt x="1763" y="808"/>
                      <a:pt x="2156" y="130"/>
                    </a:cubicBezTo>
                    <a:cubicBezTo>
                      <a:pt x="1977" y="58"/>
                      <a:pt x="1823" y="22"/>
                      <a:pt x="1751" y="10"/>
                    </a:cubicBezTo>
                    <a:cubicBezTo>
                      <a:pt x="1737" y="3"/>
                      <a:pt x="1725" y="1"/>
                      <a:pt x="17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1" name="Google Shape;8401;p71"/>
              <p:cNvSpPr/>
              <p:nvPr/>
            </p:nvSpPr>
            <p:spPr>
              <a:xfrm>
                <a:off x="4807425" y="2341975"/>
                <a:ext cx="151250" cy="153550"/>
              </a:xfrm>
              <a:custGeom>
                <a:avLst/>
                <a:gdLst/>
                <a:ahLst/>
                <a:cxnLst/>
                <a:rect l="l" t="t" r="r" b="b"/>
                <a:pathLst>
                  <a:path w="6050" h="6142" extrusionOk="0">
                    <a:moveTo>
                      <a:pt x="4416" y="0"/>
                    </a:moveTo>
                    <a:cubicBezTo>
                      <a:pt x="4406" y="0"/>
                      <a:pt x="4395" y="2"/>
                      <a:pt x="4382" y="5"/>
                    </a:cubicBezTo>
                    <a:cubicBezTo>
                      <a:pt x="3954" y="112"/>
                      <a:pt x="1251" y="898"/>
                      <a:pt x="572" y="2529"/>
                    </a:cubicBezTo>
                    <a:cubicBezTo>
                      <a:pt x="1" y="3898"/>
                      <a:pt x="584" y="5363"/>
                      <a:pt x="1965" y="5946"/>
                    </a:cubicBezTo>
                    <a:cubicBezTo>
                      <a:pt x="2299" y="6078"/>
                      <a:pt x="2643" y="6141"/>
                      <a:pt x="2982" y="6141"/>
                    </a:cubicBezTo>
                    <a:cubicBezTo>
                      <a:pt x="4046" y="6141"/>
                      <a:pt x="5053" y="5520"/>
                      <a:pt x="5478" y="4482"/>
                    </a:cubicBezTo>
                    <a:cubicBezTo>
                      <a:pt x="6049" y="3124"/>
                      <a:pt x="5156" y="1184"/>
                      <a:pt x="4692" y="326"/>
                    </a:cubicBezTo>
                    <a:cubicBezTo>
                      <a:pt x="4692" y="326"/>
                      <a:pt x="4501" y="88"/>
                      <a:pt x="4466" y="29"/>
                    </a:cubicBezTo>
                    <a:cubicBezTo>
                      <a:pt x="4457" y="11"/>
                      <a:pt x="4442" y="0"/>
                      <a:pt x="4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2" name="Google Shape;8402;p71"/>
              <p:cNvSpPr/>
              <p:nvPr/>
            </p:nvSpPr>
            <p:spPr>
              <a:xfrm>
                <a:off x="4807125" y="2340050"/>
                <a:ext cx="117900" cy="146125"/>
              </a:xfrm>
              <a:custGeom>
                <a:avLst/>
                <a:gdLst/>
                <a:ahLst/>
                <a:cxnLst/>
                <a:rect l="l" t="t" r="r" b="b"/>
                <a:pathLst>
                  <a:path w="4716" h="5845" extrusionOk="0">
                    <a:moveTo>
                      <a:pt x="4447" y="1"/>
                    </a:moveTo>
                    <a:cubicBezTo>
                      <a:pt x="4438" y="1"/>
                      <a:pt x="4429" y="3"/>
                      <a:pt x="4418" y="10"/>
                    </a:cubicBezTo>
                    <a:cubicBezTo>
                      <a:pt x="3990" y="106"/>
                      <a:pt x="1192" y="856"/>
                      <a:pt x="525" y="2487"/>
                    </a:cubicBezTo>
                    <a:cubicBezTo>
                      <a:pt x="1" y="3761"/>
                      <a:pt x="525" y="5166"/>
                      <a:pt x="1668" y="5844"/>
                    </a:cubicBezTo>
                    <a:cubicBezTo>
                      <a:pt x="870" y="5094"/>
                      <a:pt x="572" y="3916"/>
                      <a:pt x="1013" y="2844"/>
                    </a:cubicBezTo>
                    <a:cubicBezTo>
                      <a:pt x="1620" y="1380"/>
                      <a:pt x="3966" y="618"/>
                      <a:pt x="4716" y="403"/>
                    </a:cubicBezTo>
                    <a:cubicBezTo>
                      <a:pt x="4632" y="225"/>
                      <a:pt x="4549" y="94"/>
                      <a:pt x="4513" y="34"/>
                    </a:cubicBezTo>
                    <a:cubicBezTo>
                      <a:pt x="4488" y="17"/>
                      <a:pt x="4469" y="1"/>
                      <a:pt x="44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3" name="Google Shape;8403;p71"/>
              <p:cNvSpPr/>
              <p:nvPr/>
            </p:nvSpPr>
            <p:spPr>
              <a:xfrm>
                <a:off x="4852075" y="2436275"/>
                <a:ext cx="113450" cy="82125"/>
              </a:xfrm>
              <a:custGeom>
                <a:avLst/>
                <a:gdLst/>
                <a:ahLst/>
                <a:cxnLst/>
                <a:rect l="l" t="t" r="r" b="b"/>
                <a:pathLst>
                  <a:path w="4538" h="3285" extrusionOk="0">
                    <a:moveTo>
                      <a:pt x="2387" y="0"/>
                    </a:moveTo>
                    <a:cubicBezTo>
                      <a:pt x="2086" y="0"/>
                      <a:pt x="1787" y="46"/>
                      <a:pt x="1513" y="162"/>
                    </a:cubicBezTo>
                    <a:cubicBezTo>
                      <a:pt x="537" y="555"/>
                      <a:pt x="1" y="1484"/>
                      <a:pt x="358" y="2329"/>
                    </a:cubicBezTo>
                    <a:cubicBezTo>
                      <a:pt x="609" y="2926"/>
                      <a:pt x="1244" y="3284"/>
                      <a:pt x="1943" y="3284"/>
                    </a:cubicBezTo>
                    <a:cubicBezTo>
                      <a:pt x="2205" y="3284"/>
                      <a:pt x="2476" y="3234"/>
                      <a:pt x="2739" y="3127"/>
                    </a:cubicBezTo>
                    <a:cubicBezTo>
                      <a:pt x="3620" y="2769"/>
                      <a:pt x="4192" y="1662"/>
                      <a:pt x="4442" y="1019"/>
                    </a:cubicBezTo>
                    <a:cubicBezTo>
                      <a:pt x="4442" y="1019"/>
                      <a:pt x="4501" y="745"/>
                      <a:pt x="4525" y="662"/>
                    </a:cubicBezTo>
                    <a:cubicBezTo>
                      <a:pt x="4537" y="626"/>
                      <a:pt x="4525" y="567"/>
                      <a:pt x="4489" y="543"/>
                    </a:cubicBezTo>
                    <a:cubicBezTo>
                      <a:pt x="4204" y="409"/>
                      <a:pt x="3288" y="0"/>
                      <a:pt x="23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4" name="Google Shape;8404;p71"/>
              <p:cNvSpPr/>
              <p:nvPr/>
            </p:nvSpPr>
            <p:spPr>
              <a:xfrm>
                <a:off x="4852075" y="2433525"/>
                <a:ext cx="115525" cy="60100"/>
              </a:xfrm>
              <a:custGeom>
                <a:avLst/>
                <a:gdLst/>
                <a:ahLst/>
                <a:cxnLst/>
                <a:rect l="l" t="t" r="r" b="b"/>
                <a:pathLst>
                  <a:path w="4621" h="2404" extrusionOk="0">
                    <a:moveTo>
                      <a:pt x="2317" y="0"/>
                    </a:moveTo>
                    <a:cubicBezTo>
                      <a:pt x="2025" y="0"/>
                      <a:pt x="1738" y="44"/>
                      <a:pt x="1477" y="153"/>
                    </a:cubicBezTo>
                    <a:cubicBezTo>
                      <a:pt x="513" y="558"/>
                      <a:pt x="1" y="1546"/>
                      <a:pt x="346" y="2403"/>
                    </a:cubicBezTo>
                    <a:cubicBezTo>
                      <a:pt x="382" y="1724"/>
                      <a:pt x="834" y="1070"/>
                      <a:pt x="1584" y="760"/>
                    </a:cubicBezTo>
                    <a:cubicBezTo>
                      <a:pt x="1836" y="659"/>
                      <a:pt x="2114" y="619"/>
                      <a:pt x="2398" y="619"/>
                    </a:cubicBezTo>
                    <a:cubicBezTo>
                      <a:pt x="3188" y="619"/>
                      <a:pt x="4021" y="930"/>
                      <a:pt x="4442" y="1105"/>
                    </a:cubicBezTo>
                    <a:cubicBezTo>
                      <a:pt x="4513" y="939"/>
                      <a:pt x="4561" y="808"/>
                      <a:pt x="4585" y="712"/>
                    </a:cubicBezTo>
                    <a:cubicBezTo>
                      <a:pt x="4620" y="677"/>
                      <a:pt x="4585" y="629"/>
                      <a:pt x="4537" y="593"/>
                    </a:cubicBezTo>
                    <a:cubicBezTo>
                      <a:pt x="4255" y="457"/>
                      <a:pt x="3263" y="0"/>
                      <a:pt x="2317" y="0"/>
                    </a:cubicBezTo>
                    <a:close/>
                  </a:path>
                </a:pathLst>
              </a:custGeom>
              <a:solidFill>
                <a:srgbClr val="CC2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5" name="Google Shape;8405;p71"/>
              <p:cNvSpPr/>
              <p:nvPr/>
            </p:nvSpPr>
            <p:spPr>
              <a:xfrm>
                <a:off x="4851775" y="2477450"/>
                <a:ext cx="113750" cy="82650"/>
              </a:xfrm>
              <a:custGeom>
                <a:avLst/>
                <a:gdLst/>
                <a:ahLst/>
                <a:cxnLst/>
                <a:rect l="l" t="t" r="r" b="b"/>
                <a:pathLst>
                  <a:path w="4550" h="3306" extrusionOk="0">
                    <a:moveTo>
                      <a:pt x="1822" y="0"/>
                    </a:moveTo>
                    <a:cubicBezTo>
                      <a:pt x="1170" y="0"/>
                      <a:pt x="596" y="318"/>
                      <a:pt x="346" y="908"/>
                    </a:cubicBezTo>
                    <a:cubicBezTo>
                      <a:pt x="1" y="1742"/>
                      <a:pt x="513" y="2754"/>
                      <a:pt x="1477" y="3158"/>
                    </a:cubicBezTo>
                    <a:cubicBezTo>
                      <a:pt x="1737" y="3264"/>
                      <a:pt x="2022" y="3306"/>
                      <a:pt x="2311" y="3306"/>
                    </a:cubicBezTo>
                    <a:cubicBezTo>
                      <a:pt x="3002" y="3306"/>
                      <a:pt x="3715" y="3066"/>
                      <a:pt x="4168" y="2873"/>
                    </a:cubicBezTo>
                    <a:cubicBezTo>
                      <a:pt x="4168" y="2873"/>
                      <a:pt x="4406" y="2730"/>
                      <a:pt x="4478" y="2682"/>
                    </a:cubicBezTo>
                    <a:cubicBezTo>
                      <a:pt x="4525" y="2646"/>
                      <a:pt x="4549" y="2611"/>
                      <a:pt x="4525" y="2563"/>
                    </a:cubicBezTo>
                    <a:cubicBezTo>
                      <a:pt x="4394" y="2170"/>
                      <a:pt x="3799" y="622"/>
                      <a:pt x="2692" y="182"/>
                    </a:cubicBezTo>
                    <a:cubicBezTo>
                      <a:pt x="2401" y="60"/>
                      <a:pt x="2104" y="0"/>
                      <a:pt x="1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6" name="Google Shape;8406;p71"/>
              <p:cNvSpPr/>
              <p:nvPr/>
            </p:nvSpPr>
            <p:spPr>
              <a:xfrm>
                <a:off x="4860425" y="2476025"/>
                <a:ext cx="105975" cy="73550"/>
              </a:xfrm>
              <a:custGeom>
                <a:avLst/>
                <a:gdLst/>
                <a:ahLst/>
                <a:cxnLst/>
                <a:rect l="l" t="t" r="r" b="b"/>
                <a:pathLst>
                  <a:path w="4239" h="2942" extrusionOk="0">
                    <a:moveTo>
                      <a:pt x="1565" y="0"/>
                    </a:moveTo>
                    <a:cubicBezTo>
                      <a:pt x="878" y="0"/>
                      <a:pt x="257" y="353"/>
                      <a:pt x="0" y="953"/>
                    </a:cubicBezTo>
                    <a:cubicBezTo>
                      <a:pt x="312" y="656"/>
                      <a:pt x="755" y="491"/>
                      <a:pt x="1227" y="491"/>
                    </a:cubicBezTo>
                    <a:cubicBezTo>
                      <a:pt x="1494" y="491"/>
                      <a:pt x="1770" y="544"/>
                      <a:pt x="2036" y="656"/>
                    </a:cubicBezTo>
                    <a:cubicBezTo>
                      <a:pt x="3001" y="1037"/>
                      <a:pt x="3584" y="2334"/>
                      <a:pt x="3810" y="2942"/>
                    </a:cubicBezTo>
                    <a:cubicBezTo>
                      <a:pt x="3977" y="2870"/>
                      <a:pt x="4108" y="2811"/>
                      <a:pt x="4179" y="2763"/>
                    </a:cubicBezTo>
                    <a:cubicBezTo>
                      <a:pt x="4227" y="2751"/>
                      <a:pt x="4239" y="2691"/>
                      <a:pt x="4227" y="2644"/>
                    </a:cubicBezTo>
                    <a:cubicBezTo>
                      <a:pt x="4096" y="2263"/>
                      <a:pt x="3477" y="620"/>
                      <a:pt x="2381" y="167"/>
                    </a:cubicBezTo>
                    <a:cubicBezTo>
                      <a:pt x="2111" y="54"/>
                      <a:pt x="1833" y="0"/>
                      <a:pt x="15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7" name="Google Shape;8407;p71"/>
              <p:cNvSpPr/>
              <p:nvPr/>
            </p:nvSpPr>
            <p:spPr>
              <a:xfrm>
                <a:off x="4826175" y="2501100"/>
                <a:ext cx="95575" cy="107225"/>
              </a:xfrm>
              <a:custGeom>
                <a:avLst/>
                <a:gdLst/>
                <a:ahLst/>
                <a:cxnLst/>
                <a:rect l="l" t="t" r="r" b="b"/>
                <a:pathLst>
                  <a:path w="3823" h="4289" extrusionOk="0">
                    <a:moveTo>
                      <a:pt x="1738" y="1"/>
                    </a:moveTo>
                    <a:cubicBezTo>
                      <a:pt x="1556" y="1"/>
                      <a:pt x="1372" y="38"/>
                      <a:pt x="1192" y="117"/>
                    </a:cubicBezTo>
                    <a:cubicBezTo>
                      <a:pt x="358" y="450"/>
                      <a:pt x="1" y="1522"/>
                      <a:pt x="406" y="2498"/>
                    </a:cubicBezTo>
                    <a:cubicBezTo>
                      <a:pt x="763" y="3367"/>
                      <a:pt x="1858" y="3939"/>
                      <a:pt x="2501" y="4189"/>
                    </a:cubicBezTo>
                    <a:cubicBezTo>
                      <a:pt x="2501" y="4189"/>
                      <a:pt x="2787" y="4248"/>
                      <a:pt x="2858" y="4284"/>
                    </a:cubicBezTo>
                    <a:cubicBezTo>
                      <a:pt x="2867" y="4287"/>
                      <a:pt x="2877" y="4288"/>
                      <a:pt x="2888" y="4288"/>
                    </a:cubicBezTo>
                    <a:cubicBezTo>
                      <a:pt x="2925" y="4288"/>
                      <a:pt x="2968" y="4273"/>
                      <a:pt x="2978" y="4236"/>
                    </a:cubicBezTo>
                    <a:cubicBezTo>
                      <a:pt x="3156" y="3867"/>
                      <a:pt x="3823" y="2355"/>
                      <a:pt x="3359" y="1260"/>
                    </a:cubicBezTo>
                    <a:cubicBezTo>
                      <a:pt x="3040" y="502"/>
                      <a:pt x="2405" y="1"/>
                      <a:pt x="17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8" name="Google Shape;8408;p71"/>
              <p:cNvSpPr/>
              <p:nvPr/>
            </p:nvSpPr>
            <p:spPr>
              <a:xfrm>
                <a:off x="4856550" y="2500825"/>
                <a:ext cx="67875" cy="109100"/>
              </a:xfrm>
              <a:custGeom>
                <a:avLst/>
                <a:gdLst/>
                <a:ahLst/>
                <a:cxnLst/>
                <a:rect l="l" t="t" r="r" b="b"/>
                <a:pathLst>
                  <a:path w="2715" h="4364" extrusionOk="0">
                    <a:moveTo>
                      <a:pt x="550" y="1"/>
                    </a:moveTo>
                    <a:cubicBezTo>
                      <a:pt x="366" y="1"/>
                      <a:pt x="180" y="34"/>
                      <a:pt x="0" y="104"/>
                    </a:cubicBezTo>
                    <a:cubicBezTo>
                      <a:pt x="679" y="140"/>
                      <a:pt x="1334" y="604"/>
                      <a:pt x="1643" y="1342"/>
                    </a:cubicBezTo>
                    <a:cubicBezTo>
                      <a:pt x="2048" y="2295"/>
                      <a:pt x="1536" y="3640"/>
                      <a:pt x="1298" y="4200"/>
                    </a:cubicBezTo>
                    <a:cubicBezTo>
                      <a:pt x="1465" y="4271"/>
                      <a:pt x="1596" y="4319"/>
                      <a:pt x="1679" y="4355"/>
                    </a:cubicBezTo>
                    <a:cubicBezTo>
                      <a:pt x="1692" y="4361"/>
                      <a:pt x="1705" y="4364"/>
                      <a:pt x="1717" y="4364"/>
                    </a:cubicBezTo>
                    <a:cubicBezTo>
                      <a:pt x="1751" y="4364"/>
                      <a:pt x="1781" y="4342"/>
                      <a:pt x="1798" y="4307"/>
                    </a:cubicBezTo>
                    <a:cubicBezTo>
                      <a:pt x="1977" y="3938"/>
                      <a:pt x="2715" y="2342"/>
                      <a:pt x="2251" y="1235"/>
                    </a:cubicBezTo>
                    <a:cubicBezTo>
                      <a:pt x="1931" y="473"/>
                      <a:pt x="1247" y="1"/>
                      <a:pt x="5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9" name="Google Shape;8409;p71"/>
              <p:cNvSpPr/>
              <p:nvPr/>
            </p:nvSpPr>
            <p:spPr>
              <a:xfrm>
                <a:off x="4785100" y="2500425"/>
                <a:ext cx="93500" cy="107575"/>
              </a:xfrm>
              <a:custGeom>
                <a:avLst/>
                <a:gdLst/>
                <a:ahLst/>
                <a:cxnLst/>
                <a:rect l="l" t="t" r="r" b="b"/>
                <a:pathLst>
                  <a:path w="3740" h="4303" extrusionOk="0">
                    <a:moveTo>
                      <a:pt x="2062" y="0"/>
                    </a:moveTo>
                    <a:cubicBezTo>
                      <a:pt x="1373" y="0"/>
                      <a:pt x="677" y="479"/>
                      <a:pt x="358" y="1239"/>
                    </a:cubicBezTo>
                    <a:cubicBezTo>
                      <a:pt x="1" y="2120"/>
                      <a:pt x="370" y="3299"/>
                      <a:pt x="644" y="3930"/>
                    </a:cubicBezTo>
                    <a:cubicBezTo>
                      <a:pt x="644" y="3930"/>
                      <a:pt x="799" y="4168"/>
                      <a:pt x="834" y="4252"/>
                    </a:cubicBezTo>
                    <a:cubicBezTo>
                      <a:pt x="860" y="4277"/>
                      <a:pt x="891" y="4302"/>
                      <a:pt x="920" y="4302"/>
                    </a:cubicBezTo>
                    <a:cubicBezTo>
                      <a:pt x="931" y="4302"/>
                      <a:pt x="943" y="4298"/>
                      <a:pt x="953" y="4287"/>
                    </a:cubicBezTo>
                    <a:cubicBezTo>
                      <a:pt x="1346" y="4156"/>
                      <a:pt x="2894" y="3561"/>
                      <a:pt x="3335" y="2466"/>
                    </a:cubicBezTo>
                    <a:cubicBezTo>
                      <a:pt x="3739" y="1489"/>
                      <a:pt x="3454" y="465"/>
                      <a:pt x="2608" y="108"/>
                    </a:cubicBezTo>
                    <a:cubicBezTo>
                      <a:pt x="2432" y="35"/>
                      <a:pt x="2247" y="0"/>
                      <a:pt x="20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0" name="Google Shape;8410;p71"/>
              <p:cNvSpPr/>
              <p:nvPr/>
            </p:nvSpPr>
            <p:spPr>
              <a:xfrm>
                <a:off x="4800875" y="2503125"/>
                <a:ext cx="79500" cy="105800"/>
              </a:xfrm>
              <a:custGeom>
                <a:avLst/>
                <a:gdLst/>
                <a:ahLst/>
                <a:cxnLst/>
                <a:rect l="l" t="t" r="r" b="b"/>
                <a:pathLst>
                  <a:path w="3180" h="4232" extrusionOk="0">
                    <a:moveTo>
                      <a:pt x="1989" y="0"/>
                    </a:moveTo>
                    <a:lnTo>
                      <a:pt x="1989" y="0"/>
                    </a:lnTo>
                    <a:cubicBezTo>
                      <a:pt x="2454" y="488"/>
                      <a:pt x="2608" y="1298"/>
                      <a:pt x="2287" y="2036"/>
                    </a:cubicBezTo>
                    <a:cubicBezTo>
                      <a:pt x="1894" y="3012"/>
                      <a:pt x="596" y="3584"/>
                      <a:pt x="1" y="3810"/>
                    </a:cubicBezTo>
                    <a:cubicBezTo>
                      <a:pt x="72" y="3977"/>
                      <a:pt x="132" y="4108"/>
                      <a:pt x="180" y="4179"/>
                    </a:cubicBezTo>
                    <a:cubicBezTo>
                      <a:pt x="189" y="4216"/>
                      <a:pt x="225" y="4231"/>
                      <a:pt x="264" y="4231"/>
                    </a:cubicBezTo>
                    <a:cubicBezTo>
                      <a:pt x="275" y="4231"/>
                      <a:pt x="287" y="4230"/>
                      <a:pt x="299" y="4227"/>
                    </a:cubicBezTo>
                    <a:cubicBezTo>
                      <a:pt x="680" y="4096"/>
                      <a:pt x="2323" y="3489"/>
                      <a:pt x="2787" y="2381"/>
                    </a:cubicBezTo>
                    <a:cubicBezTo>
                      <a:pt x="3180" y="1417"/>
                      <a:pt x="2823" y="357"/>
                      <a:pt x="19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1" name="Google Shape;8411;p71"/>
              <p:cNvSpPr/>
              <p:nvPr/>
            </p:nvSpPr>
            <p:spPr>
              <a:xfrm>
                <a:off x="4741950" y="2474825"/>
                <a:ext cx="113425" cy="82200"/>
              </a:xfrm>
              <a:custGeom>
                <a:avLst/>
                <a:gdLst/>
                <a:ahLst/>
                <a:cxnLst/>
                <a:rect l="l" t="t" r="r" b="b"/>
                <a:pathLst>
                  <a:path w="4537" h="3288" extrusionOk="0">
                    <a:moveTo>
                      <a:pt x="2624" y="1"/>
                    </a:moveTo>
                    <a:cubicBezTo>
                      <a:pt x="2353" y="1"/>
                      <a:pt x="2072" y="54"/>
                      <a:pt x="1798" y="168"/>
                    </a:cubicBezTo>
                    <a:cubicBezTo>
                      <a:pt x="929" y="525"/>
                      <a:pt x="358" y="1620"/>
                      <a:pt x="108" y="2263"/>
                    </a:cubicBezTo>
                    <a:cubicBezTo>
                      <a:pt x="108" y="2263"/>
                      <a:pt x="48" y="2549"/>
                      <a:pt x="12" y="2620"/>
                    </a:cubicBezTo>
                    <a:cubicBezTo>
                      <a:pt x="0" y="2668"/>
                      <a:pt x="12" y="2728"/>
                      <a:pt x="60" y="2739"/>
                    </a:cubicBezTo>
                    <a:cubicBezTo>
                      <a:pt x="339" y="2874"/>
                      <a:pt x="1268" y="3287"/>
                      <a:pt x="2178" y="3287"/>
                    </a:cubicBezTo>
                    <a:cubicBezTo>
                      <a:pt x="2474" y="3287"/>
                      <a:pt x="2768" y="3243"/>
                      <a:pt x="3037" y="3132"/>
                    </a:cubicBezTo>
                    <a:cubicBezTo>
                      <a:pt x="4001" y="2728"/>
                      <a:pt x="4537" y="1799"/>
                      <a:pt x="4180" y="954"/>
                    </a:cubicBezTo>
                    <a:cubicBezTo>
                      <a:pt x="3940" y="354"/>
                      <a:pt x="3317" y="1"/>
                      <a:pt x="2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2" name="Google Shape;8412;p71"/>
              <p:cNvSpPr/>
              <p:nvPr/>
            </p:nvSpPr>
            <p:spPr>
              <a:xfrm>
                <a:off x="4740175" y="2499550"/>
                <a:ext cx="115500" cy="59800"/>
              </a:xfrm>
              <a:custGeom>
                <a:avLst/>
                <a:gdLst/>
                <a:ahLst/>
                <a:cxnLst/>
                <a:rect l="l" t="t" r="r" b="b"/>
                <a:pathLst>
                  <a:path w="4620" h="2392" extrusionOk="0">
                    <a:moveTo>
                      <a:pt x="4274" y="0"/>
                    </a:moveTo>
                    <a:cubicBezTo>
                      <a:pt x="4239" y="667"/>
                      <a:pt x="3786" y="1322"/>
                      <a:pt x="3036" y="1631"/>
                    </a:cubicBezTo>
                    <a:cubicBezTo>
                      <a:pt x="2779" y="1740"/>
                      <a:pt x="2495" y="1782"/>
                      <a:pt x="2208" y="1782"/>
                    </a:cubicBezTo>
                    <a:cubicBezTo>
                      <a:pt x="1419" y="1782"/>
                      <a:pt x="597" y="1461"/>
                      <a:pt x="179" y="1286"/>
                    </a:cubicBezTo>
                    <a:cubicBezTo>
                      <a:pt x="107" y="1453"/>
                      <a:pt x="60" y="1584"/>
                      <a:pt x="36" y="1679"/>
                    </a:cubicBezTo>
                    <a:cubicBezTo>
                      <a:pt x="0" y="1727"/>
                      <a:pt x="36" y="1762"/>
                      <a:pt x="71" y="1798"/>
                    </a:cubicBezTo>
                    <a:cubicBezTo>
                      <a:pt x="363" y="1935"/>
                      <a:pt x="1357" y="2391"/>
                      <a:pt x="2304" y="2391"/>
                    </a:cubicBezTo>
                    <a:cubicBezTo>
                      <a:pt x="2595" y="2391"/>
                      <a:pt x="2883" y="2348"/>
                      <a:pt x="3143" y="2239"/>
                    </a:cubicBezTo>
                    <a:cubicBezTo>
                      <a:pt x="4108" y="1846"/>
                      <a:pt x="4620" y="846"/>
                      <a:pt x="4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3" name="Google Shape;8413;p71"/>
              <p:cNvSpPr/>
              <p:nvPr/>
            </p:nvSpPr>
            <p:spPr>
              <a:xfrm>
                <a:off x="4741950" y="2433350"/>
                <a:ext cx="114025" cy="82525"/>
              </a:xfrm>
              <a:custGeom>
                <a:avLst/>
                <a:gdLst/>
                <a:ahLst/>
                <a:cxnLst/>
                <a:rect l="l" t="t" r="r" b="b"/>
                <a:pathLst>
                  <a:path w="4561" h="3301" extrusionOk="0">
                    <a:moveTo>
                      <a:pt x="2247" y="0"/>
                    </a:moveTo>
                    <a:cubicBezTo>
                      <a:pt x="1558" y="0"/>
                      <a:pt x="846" y="237"/>
                      <a:pt x="393" y="422"/>
                    </a:cubicBezTo>
                    <a:cubicBezTo>
                      <a:pt x="393" y="422"/>
                      <a:pt x="155" y="577"/>
                      <a:pt x="84" y="624"/>
                    </a:cubicBezTo>
                    <a:cubicBezTo>
                      <a:pt x="36" y="648"/>
                      <a:pt x="0" y="696"/>
                      <a:pt x="36" y="743"/>
                    </a:cubicBezTo>
                    <a:cubicBezTo>
                      <a:pt x="167" y="1124"/>
                      <a:pt x="762" y="2672"/>
                      <a:pt x="1870" y="3125"/>
                    </a:cubicBezTo>
                    <a:cubicBezTo>
                      <a:pt x="2159" y="3242"/>
                      <a:pt x="2454" y="3300"/>
                      <a:pt x="2735" y="3300"/>
                    </a:cubicBezTo>
                    <a:cubicBezTo>
                      <a:pt x="3389" y="3300"/>
                      <a:pt x="3965" y="2986"/>
                      <a:pt x="4215" y="2386"/>
                    </a:cubicBezTo>
                    <a:cubicBezTo>
                      <a:pt x="4561" y="1553"/>
                      <a:pt x="4049" y="541"/>
                      <a:pt x="3084" y="148"/>
                    </a:cubicBezTo>
                    <a:cubicBezTo>
                      <a:pt x="2823" y="42"/>
                      <a:pt x="2537" y="0"/>
                      <a:pt x="22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4" name="Google Shape;8414;p71"/>
              <p:cNvSpPr/>
              <p:nvPr/>
            </p:nvSpPr>
            <p:spPr>
              <a:xfrm>
                <a:off x="4741050" y="2443575"/>
                <a:ext cx="106000" cy="73875"/>
              </a:xfrm>
              <a:custGeom>
                <a:avLst/>
                <a:gdLst/>
                <a:ahLst/>
                <a:cxnLst/>
                <a:rect l="l" t="t" r="r" b="b"/>
                <a:pathLst>
                  <a:path w="4240" h="2955" extrusionOk="0">
                    <a:moveTo>
                      <a:pt x="429" y="1"/>
                    </a:moveTo>
                    <a:cubicBezTo>
                      <a:pt x="263" y="72"/>
                      <a:pt x="132" y="132"/>
                      <a:pt x="48" y="179"/>
                    </a:cubicBezTo>
                    <a:cubicBezTo>
                      <a:pt x="13" y="191"/>
                      <a:pt x="1" y="251"/>
                      <a:pt x="13" y="299"/>
                    </a:cubicBezTo>
                    <a:cubicBezTo>
                      <a:pt x="144" y="691"/>
                      <a:pt x="751" y="2323"/>
                      <a:pt x="1858" y="2787"/>
                    </a:cubicBezTo>
                    <a:cubicBezTo>
                      <a:pt x="2129" y="2900"/>
                      <a:pt x="2406" y="2954"/>
                      <a:pt x="2674" y="2954"/>
                    </a:cubicBezTo>
                    <a:cubicBezTo>
                      <a:pt x="3361" y="2954"/>
                      <a:pt x="3982" y="2601"/>
                      <a:pt x="4239" y="2001"/>
                    </a:cubicBezTo>
                    <a:lnTo>
                      <a:pt x="4239" y="2001"/>
                    </a:lnTo>
                    <a:cubicBezTo>
                      <a:pt x="3925" y="2292"/>
                      <a:pt x="3477" y="2460"/>
                      <a:pt x="3001" y="2460"/>
                    </a:cubicBezTo>
                    <a:cubicBezTo>
                      <a:pt x="2738" y="2460"/>
                      <a:pt x="2466" y="2409"/>
                      <a:pt x="2203" y="2299"/>
                    </a:cubicBezTo>
                    <a:cubicBezTo>
                      <a:pt x="1239" y="1894"/>
                      <a:pt x="644" y="596"/>
                      <a:pt x="4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5" name="Google Shape;8415;p71"/>
              <p:cNvSpPr/>
              <p:nvPr/>
            </p:nvSpPr>
            <p:spPr>
              <a:xfrm>
                <a:off x="4785700" y="2385125"/>
                <a:ext cx="95575" cy="107100"/>
              </a:xfrm>
              <a:custGeom>
                <a:avLst/>
                <a:gdLst/>
                <a:ahLst/>
                <a:cxnLst/>
                <a:rect l="l" t="t" r="r" b="b"/>
                <a:pathLst>
                  <a:path w="3823" h="4284" extrusionOk="0">
                    <a:moveTo>
                      <a:pt x="930" y="1"/>
                    </a:moveTo>
                    <a:cubicBezTo>
                      <a:pt x="892" y="1"/>
                      <a:pt x="855" y="17"/>
                      <a:pt x="846" y="53"/>
                    </a:cubicBezTo>
                    <a:cubicBezTo>
                      <a:pt x="667" y="422"/>
                      <a:pt x="1" y="1922"/>
                      <a:pt x="453" y="3029"/>
                    </a:cubicBezTo>
                    <a:cubicBezTo>
                      <a:pt x="772" y="3790"/>
                      <a:pt x="1417" y="4284"/>
                      <a:pt x="2090" y="4284"/>
                    </a:cubicBezTo>
                    <a:cubicBezTo>
                      <a:pt x="2270" y="4284"/>
                      <a:pt x="2453" y="4248"/>
                      <a:pt x="2632" y="4172"/>
                    </a:cubicBezTo>
                    <a:cubicBezTo>
                      <a:pt x="3465" y="3827"/>
                      <a:pt x="3823" y="2756"/>
                      <a:pt x="3418" y="1791"/>
                    </a:cubicBezTo>
                    <a:cubicBezTo>
                      <a:pt x="3061" y="910"/>
                      <a:pt x="1965" y="351"/>
                      <a:pt x="1322" y="89"/>
                    </a:cubicBezTo>
                    <a:cubicBezTo>
                      <a:pt x="1322" y="89"/>
                      <a:pt x="1037" y="29"/>
                      <a:pt x="965" y="5"/>
                    </a:cubicBezTo>
                    <a:cubicBezTo>
                      <a:pt x="954" y="2"/>
                      <a:pt x="942" y="1"/>
                      <a:pt x="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6" name="Google Shape;8416;p71"/>
              <p:cNvSpPr/>
              <p:nvPr/>
            </p:nvSpPr>
            <p:spPr>
              <a:xfrm>
                <a:off x="4783025" y="2383400"/>
                <a:ext cx="67600" cy="109050"/>
              </a:xfrm>
              <a:custGeom>
                <a:avLst/>
                <a:gdLst/>
                <a:ahLst/>
                <a:cxnLst/>
                <a:rect l="l" t="t" r="r" b="b"/>
                <a:pathLst>
                  <a:path w="2704" h="4362" extrusionOk="0">
                    <a:moveTo>
                      <a:pt x="987" y="0"/>
                    </a:moveTo>
                    <a:cubicBezTo>
                      <a:pt x="957" y="0"/>
                      <a:pt x="931" y="28"/>
                      <a:pt x="905" y="62"/>
                    </a:cubicBezTo>
                    <a:cubicBezTo>
                      <a:pt x="727" y="431"/>
                      <a:pt x="1" y="2027"/>
                      <a:pt x="465" y="3122"/>
                    </a:cubicBezTo>
                    <a:cubicBezTo>
                      <a:pt x="774" y="3882"/>
                      <a:pt x="1461" y="4361"/>
                      <a:pt x="2152" y="4361"/>
                    </a:cubicBezTo>
                    <a:cubicBezTo>
                      <a:pt x="2338" y="4361"/>
                      <a:pt x="2524" y="4327"/>
                      <a:pt x="2703" y="4253"/>
                    </a:cubicBezTo>
                    <a:cubicBezTo>
                      <a:pt x="2037" y="4230"/>
                      <a:pt x="1382" y="3765"/>
                      <a:pt x="1072" y="3015"/>
                    </a:cubicBezTo>
                    <a:cubicBezTo>
                      <a:pt x="679" y="2051"/>
                      <a:pt x="1179" y="729"/>
                      <a:pt x="1417" y="158"/>
                    </a:cubicBezTo>
                    <a:cubicBezTo>
                      <a:pt x="1251" y="86"/>
                      <a:pt x="1120" y="39"/>
                      <a:pt x="1024" y="15"/>
                    </a:cubicBezTo>
                    <a:cubicBezTo>
                      <a:pt x="1011" y="5"/>
                      <a:pt x="998" y="0"/>
                      <a:pt x="9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7" name="Google Shape;8417;p71"/>
              <p:cNvSpPr/>
              <p:nvPr/>
            </p:nvSpPr>
            <p:spPr>
              <a:xfrm>
                <a:off x="4829175" y="2385300"/>
                <a:ext cx="93475" cy="107475"/>
              </a:xfrm>
              <a:custGeom>
                <a:avLst/>
                <a:gdLst/>
                <a:ahLst/>
                <a:cxnLst/>
                <a:rect l="l" t="t" r="r" b="b"/>
                <a:pathLst>
                  <a:path w="3739" h="4299" extrusionOk="0">
                    <a:moveTo>
                      <a:pt x="2812" y="1"/>
                    </a:moveTo>
                    <a:cubicBezTo>
                      <a:pt x="2800" y="1"/>
                      <a:pt x="2787" y="4"/>
                      <a:pt x="2774" y="10"/>
                    </a:cubicBezTo>
                    <a:cubicBezTo>
                      <a:pt x="2393" y="141"/>
                      <a:pt x="845" y="736"/>
                      <a:pt x="393" y="1844"/>
                    </a:cubicBezTo>
                    <a:cubicBezTo>
                      <a:pt x="0" y="2808"/>
                      <a:pt x="286" y="3832"/>
                      <a:pt x="1131" y="4189"/>
                    </a:cubicBezTo>
                    <a:cubicBezTo>
                      <a:pt x="1310" y="4263"/>
                      <a:pt x="1496" y="4298"/>
                      <a:pt x="1684" y="4298"/>
                    </a:cubicBezTo>
                    <a:cubicBezTo>
                      <a:pt x="2370" y="4298"/>
                      <a:pt x="3061" y="3825"/>
                      <a:pt x="3369" y="3058"/>
                    </a:cubicBezTo>
                    <a:cubicBezTo>
                      <a:pt x="3739" y="2189"/>
                      <a:pt x="3358" y="1010"/>
                      <a:pt x="3096" y="367"/>
                    </a:cubicBezTo>
                    <a:cubicBezTo>
                      <a:pt x="3096" y="367"/>
                      <a:pt x="2941" y="129"/>
                      <a:pt x="2893" y="58"/>
                    </a:cubicBezTo>
                    <a:cubicBezTo>
                      <a:pt x="2876" y="23"/>
                      <a:pt x="2846" y="1"/>
                      <a:pt x="28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8" name="Google Shape;8418;p71"/>
              <p:cNvSpPr/>
              <p:nvPr/>
            </p:nvSpPr>
            <p:spPr>
              <a:xfrm>
                <a:off x="4827375" y="2383950"/>
                <a:ext cx="79500" cy="105800"/>
              </a:xfrm>
              <a:custGeom>
                <a:avLst/>
                <a:gdLst/>
                <a:ahLst/>
                <a:cxnLst/>
                <a:rect l="l" t="t" r="r" b="b"/>
                <a:pathLst>
                  <a:path w="3180" h="4232" extrusionOk="0">
                    <a:moveTo>
                      <a:pt x="2917" y="0"/>
                    </a:moveTo>
                    <a:cubicBezTo>
                      <a:pt x="2905" y="0"/>
                      <a:pt x="2893" y="2"/>
                      <a:pt x="2882" y="5"/>
                    </a:cubicBezTo>
                    <a:cubicBezTo>
                      <a:pt x="2501" y="136"/>
                      <a:pt x="858" y="755"/>
                      <a:pt x="393" y="1850"/>
                    </a:cubicBezTo>
                    <a:cubicBezTo>
                      <a:pt x="1" y="2815"/>
                      <a:pt x="358" y="3874"/>
                      <a:pt x="1191" y="4231"/>
                    </a:cubicBezTo>
                    <a:cubicBezTo>
                      <a:pt x="727" y="3743"/>
                      <a:pt x="572" y="2934"/>
                      <a:pt x="894" y="2195"/>
                    </a:cubicBezTo>
                    <a:cubicBezTo>
                      <a:pt x="1275" y="1243"/>
                      <a:pt x="2572" y="648"/>
                      <a:pt x="3180" y="421"/>
                    </a:cubicBezTo>
                    <a:cubicBezTo>
                      <a:pt x="3108" y="255"/>
                      <a:pt x="3049" y="124"/>
                      <a:pt x="3001" y="52"/>
                    </a:cubicBezTo>
                    <a:cubicBezTo>
                      <a:pt x="2992" y="16"/>
                      <a:pt x="2955" y="0"/>
                      <a:pt x="29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9" name="Google Shape;8419;p71"/>
              <p:cNvSpPr/>
              <p:nvPr/>
            </p:nvSpPr>
            <p:spPr>
              <a:xfrm>
                <a:off x="4854750" y="2458350"/>
                <a:ext cx="70875" cy="50800"/>
              </a:xfrm>
              <a:custGeom>
                <a:avLst/>
                <a:gdLst/>
                <a:ahLst/>
                <a:cxnLst/>
                <a:rect l="l" t="t" r="r" b="b"/>
                <a:pathLst>
                  <a:path w="2835" h="2032" extrusionOk="0">
                    <a:moveTo>
                      <a:pt x="1464" y="0"/>
                    </a:moveTo>
                    <a:cubicBezTo>
                      <a:pt x="1288" y="0"/>
                      <a:pt x="1114" y="25"/>
                      <a:pt x="953" y="89"/>
                    </a:cubicBezTo>
                    <a:cubicBezTo>
                      <a:pt x="358" y="350"/>
                      <a:pt x="1" y="910"/>
                      <a:pt x="227" y="1434"/>
                    </a:cubicBezTo>
                    <a:cubicBezTo>
                      <a:pt x="389" y="1809"/>
                      <a:pt x="771" y="2032"/>
                      <a:pt x="1197" y="2032"/>
                    </a:cubicBezTo>
                    <a:cubicBezTo>
                      <a:pt x="1367" y="2032"/>
                      <a:pt x="1543" y="1997"/>
                      <a:pt x="1715" y="1922"/>
                    </a:cubicBezTo>
                    <a:cubicBezTo>
                      <a:pt x="2239" y="1720"/>
                      <a:pt x="2573" y="1077"/>
                      <a:pt x="2739" y="696"/>
                    </a:cubicBezTo>
                    <a:cubicBezTo>
                      <a:pt x="2739" y="696"/>
                      <a:pt x="2799" y="481"/>
                      <a:pt x="2811" y="422"/>
                    </a:cubicBezTo>
                    <a:cubicBezTo>
                      <a:pt x="2835" y="398"/>
                      <a:pt x="2811" y="350"/>
                      <a:pt x="2775" y="339"/>
                    </a:cubicBezTo>
                    <a:cubicBezTo>
                      <a:pt x="2576" y="248"/>
                      <a:pt x="2014" y="0"/>
                      <a:pt x="1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0" name="Google Shape;8420;p71"/>
              <p:cNvSpPr/>
              <p:nvPr/>
            </p:nvSpPr>
            <p:spPr>
              <a:xfrm>
                <a:off x="4857750" y="2456525"/>
                <a:ext cx="68775" cy="31425"/>
              </a:xfrm>
              <a:custGeom>
                <a:avLst/>
                <a:gdLst/>
                <a:ahLst/>
                <a:cxnLst/>
                <a:rect l="l" t="t" r="r" b="b"/>
                <a:pathLst>
                  <a:path w="2751" h="1257" extrusionOk="0">
                    <a:moveTo>
                      <a:pt x="1327" y="0"/>
                    </a:moveTo>
                    <a:cubicBezTo>
                      <a:pt x="1151" y="0"/>
                      <a:pt x="978" y="26"/>
                      <a:pt x="822" y="90"/>
                    </a:cubicBezTo>
                    <a:cubicBezTo>
                      <a:pt x="298" y="304"/>
                      <a:pt x="0" y="793"/>
                      <a:pt x="60" y="1257"/>
                    </a:cubicBezTo>
                    <a:cubicBezTo>
                      <a:pt x="143" y="947"/>
                      <a:pt x="405" y="650"/>
                      <a:pt x="774" y="495"/>
                    </a:cubicBezTo>
                    <a:cubicBezTo>
                      <a:pt x="932" y="430"/>
                      <a:pt x="1107" y="405"/>
                      <a:pt x="1284" y="405"/>
                    </a:cubicBezTo>
                    <a:cubicBezTo>
                      <a:pt x="1827" y="405"/>
                      <a:pt x="2401" y="643"/>
                      <a:pt x="2643" y="733"/>
                    </a:cubicBezTo>
                    <a:cubicBezTo>
                      <a:pt x="2691" y="614"/>
                      <a:pt x="2738" y="507"/>
                      <a:pt x="2750" y="447"/>
                    </a:cubicBezTo>
                    <a:cubicBezTo>
                      <a:pt x="2750" y="423"/>
                      <a:pt x="2738" y="376"/>
                      <a:pt x="2715" y="364"/>
                    </a:cubicBezTo>
                    <a:cubicBezTo>
                      <a:pt x="2514" y="273"/>
                      <a:pt x="1902" y="0"/>
                      <a:pt x="1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1" name="Google Shape;8421;p71"/>
              <p:cNvSpPr/>
              <p:nvPr/>
            </p:nvSpPr>
            <p:spPr>
              <a:xfrm>
                <a:off x="4854750" y="2486075"/>
                <a:ext cx="70275" cy="50650"/>
              </a:xfrm>
              <a:custGeom>
                <a:avLst/>
                <a:gdLst/>
                <a:ahLst/>
                <a:cxnLst/>
                <a:rect l="l" t="t" r="r" b="b"/>
                <a:pathLst>
                  <a:path w="2811" h="2026" extrusionOk="0">
                    <a:moveTo>
                      <a:pt x="1141" y="0"/>
                    </a:moveTo>
                    <a:cubicBezTo>
                      <a:pt x="739" y="0"/>
                      <a:pt x="382" y="192"/>
                      <a:pt x="227" y="551"/>
                    </a:cubicBezTo>
                    <a:cubicBezTo>
                      <a:pt x="1" y="1075"/>
                      <a:pt x="311" y="1694"/>
                      <a:pt x="906" y="1932"/>
                    </a:cubicBezTo>
                    <a:cubicBezTo>
                      <a:pt x="1069" y="1999"/>
                      <a:pt x="1248" y="2025"/>
                      <a:pt x="1429" y="2025"/>
                    </a:cubicBezTo>
                    <a:cubicBezTo>
                      <a:pt x="1830" y="2025"/>
                      <a:pt x="2242" y="1896"/>
                      <a:pt x="2513" y="1789"/>
                    </a:cubicBezTo>
                    <a:cubicBezTo>
                      <a:pt x="2513" y="1789"/>
                      <a:pt x="2716" y="1682"/>
                      <a:pt x="2775" y="1647"/>
                    </a:cubicBezTo>
                    <a:cubicBezTo>
                      <a:pt x="2799" y="1635"/>
                      <a:pt x="2811" y="1587"/>
                      <a:pt x="2811" y="1563"/>
                    </a:cubicBezTo>
                    <a:cubicBezTo>
                      <a:pt x="2727" y="1313"/>
                      <a:pt x="2370" y="396"/>
                      <a:pt x="1704" y="123"/>
                    </a:cubicBezTo>
                    <a:cubicBezTo>
                      <a:pt x="1517" y="40"/>
                      <a:pt x="1324" y="0"/>
                      <a:pt x="11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2" name="Google Shape;8422;p71"/>
              <p:cNvSpPr/>
              <p:nvPr/>
            </p:nvSpPr>
            <p:spPr>
              <a:xfrm>
                <a:off x="4863400" y="2484600"/>
                <a:ext cx="62525" cy="46225"/>
              </a:xfrm>
              <a:custGeom>
                <a:avLst/>
                <a:gdLst/>
                <a:ahLst/>
                <a:cxnLst/>
                <a:rect l="l" t="t" r="r" b="b"/>
                <a:pathLst>
                  <a:path w="2501" h="1849" extrusionOk="0">
                    <a:moveTo>
                      <a:pt x="852" y="0"/>
                    </a:moveTo>
                    <a:cubicBezTo>
                      <a:pt x="509" y="0"/>
                      <a:pt x="193" y="135"/>
                      <a:pt x="0" y="384"/>
                    </a:cubicBezTo>
                    <a:cubicBezTo>
                      <a:pt x="157" y="296"/>
                      <a:pt x="338" y="251"/>
                      <a:pt x="529" y="251"/>
                    </a:cubicBezTo>
                    <a:cubicBezTo>
                      <a:pt x="700" y="251"/>
                      <a:pt x="880" y="287"/>
                      <a:pt x="1060" y="360"/>
                    </a:cubicBezTo>
                    <a:cubicBezTo>
                      <a:pt x="1691" y="622"/>
                      <a:pt x="2072" y="1551"/>
                      <a:pt x="2155" y="1848"/>
                    </a:cubicBezTo>
                    <a:cubicBezTo>
                      <a:pt x="2286" y="1801"/>
                      <a:pt x="2381" y="1753"/>
                      <a:pt x="2441" y="1729"/>
                    </a:cubicBezTo>
                    <a:cubicBezTo>
                      <a:pt x="2489" y="1706"/>
                      <a:pt x="2501" y="1670"/>
                      <a:pt x="2489" y="1634"/>
                    </a:cubicBezTo>
                    <a:cubicBezTo>
                      <a:pt x="2393" y="1372"/>
                      <a:pt x="2024" y="384"/>
                      <a:pt x="1358" y="98"/>
                    </a:cubicBezTo>
                    <a:cubicBezTo>
                      <a:pt x="1190" y="32"/>
                      <a:pt x="1018" y="0"/>
                      <a:pt x="8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3" name="Google Shape;8423;p71"/>
              <p:cNvSpPr/>
              <p:nvPr/>
            </p:nvSpPr>
            <p:spPr>
              <a:xfrm>
                <a:off x="4837800" y="2501400"/>
                <a:ext cx="58350" cy="66725"/>
              </a:xfrm>
              <a:custGeom>
                <a:avLst/>
                <a:gdLst/>
                <a:ahLst/>
                <a:cxnLst/>
                <a:rect l="l" t="t" r="r" b="b"/>
                <a:pathLst>
                  <a:path w="2334" h="2669" extrusionOk="0">
                    <a:moveTo>
                      <a:pt x="1048" y="1"/>
                    </a:moveTo>
                    <a:cubicBezTo>
                      <a:pt x="941" y="1"/>
                      <a:pt x="832" y="22"/>
                      <a:pt x="727" y="69"/>
                    </a:cubicBezTo>
                    <a:cubicBezTo>
                      <a:pt x="215" y="295"/>
                      <a:pt x="0" y="962"/>
                      <a:pt x="238" y="1557"/>
                    </a:cubicBezTo>
                    <a:cubicBezTo>
                      <a:pt x="441" y="2081"/>
                      <a:pt x="1084" y="2427"/>
                      <a:pt x="1465" y="2581"/>
                    </a:cubicBezTo>
                    <a:cubicBezTo>
                      <a:pt x="1465" y="2581"/>
                      <a:pt x="1679" y="2641"/>
                      <a:pt x="1739" y="2665"/>
                    </a:cubicBezTo>
                    <a:cubicBezTo>
                      <a:pt x="1744" y="2668"/>
                      <a:pt x="1751" y="2669"/>
                      <a:pt x="1759" y="2669"/>
                    </a:cubicBezTo>
                    <a:cubicBezTo>
                      <a:pt x="1783" y="2669"/>
                      <a:pt x="1813" y="2653"/>
                      <a:pt x="1822" y="2617"/>
                    </a:cubicBezTo>
                    <a:cubicBezTo>
                      <a:pt x="1941" y="2367"/>
                      <a:pt x="2334" y="1474"/>
                      <a:pt x="2060" y="795"/>
                    </a:cubicBezTo>
                    <a:cubicBezTo>
                      <a:pt x="1862" y="323"/>
                      <a:pt x="1461" y="1"/>
                      <a:pt x="1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4" name="Google Shape;8424;p71"/>
              <p:cNvSpPr/>
              <p:nvPr/>
            </p:nvSpPr>
            <p:spPr>
              <a:xfrm>
                <a:off x="4862200" y="2501725"/>
                <a:ext cx="36050" cy="67800"/>
              </a:xfrm>
              <a:custGeom>
                <a:avLst/>
                <a:gdLst/>
                <a:ahLst/>
                <a:cxnLst/>
                <a:rect l="l" t="t" r="r" b="b"/>
                <a:pathLst>
                  <a:path w="1442" h="2712" extrusionOk="0">
                    <a:moveTo>
                      <a:pt x="119" y="1"/>
                    </a:moveTo>
                    <a:cubicBezTo>
                      <a:pt x="79" y="1"/>
                      <a:pt x="40" y="3"/>
                      <a:pt x="1" y="9"/>
                    </a:cubicBezTo>
                    <a:cubicBezTo>
                      <a:pt x="310" y="104"/>
                      <a:pt x="608" y="354"/>
                      <a:pt x="763" y="723"/>
                    </a:cubicBezTo>
                    <a:cubicBezTo>
                      <a:pt x="1025" y="1366"/>
                      <a:pt x="644" y="2271"/>
                      <a:pt x="524" y="2604"/>
                    </a:cubicBezTo>
                    <a:cubicBezTo>
                      <a:pt x="644" y="2652"/>
                      <a:pt x="751" y="2687"/>
                      <a:pt x="810" y="2711"/>
                    </a:cubicBezTo>
                    <a:cubicBezTo>
                      <a:pt x="834" y="2711"/>
                      <a:pt x="882" y="2687"/>
                      <a:pt x="894" y="2664"/>
                    </a:cubicBezTo>
                    <a:cubicBezTo>
                      <a:pt x="1013" y="2414"/>
                      <a:pt x="1441" y="1437"/>
                      <a:pt x="1167" y="771"/>
                    </a:cubicBezTo>
                    <a:cubicBezTo>
                      <a:pt x="971" y="291"/>
                      <a:pt x="546" y="1"/>
                      <a:pt x="1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5" name="Google Shape;8425;p71"/>
              <p:cNvSpPr/>
              <p:nvPr/>
            </p:nvSpPr>
            <p:spPr>
              <a:xfrm>
                <a:off x="4810400" y="2501300"/>
                <a:ext cx="57175" cy="66725"/>
              </a:xfrm>
              <a:custGeom>
                <a:avLst/>
                <a:gdLst/>
                <a:ahLst/>
                <a:cxnLst/>
                <a:rect l="l" t="t" r="r" b="b"/>
                <a:pathLst>
                  <a:path w="2287" h="2669" extrusionOk="0">
                    <a:moveTo>
                      <a:pt x="1255" y="0"/>
                    </a:moveTo>
                    <a:cubicBezTo>
                      <a:pt x="839" y="0"/>
                      <a:pt x="411" y="298"/>
                      <a:pt x="215" y="764"/>
                    </a:cubicBezTo>
                    <a:cubicBezTo>
                      <a:pt x="1" y="1276"/>
                      <a:pt x="203" y="1966"/>
                      <a:pt x="358" y="2371"/>
                    </a:cubicBezTo>
                    <a:cubicBezTo>
                      <a:pt x="358" y="2371"/>
                      <a:pt x="465" y="2562"/>
                      <a:pt x="501" y="2621"/>
                    </a:cubicBezTo>
                    <a:cubicBezTo>
                      <a:pt x="513" y="2645"/>
                      <a:pt x="561" y="2669"/>
                      <a:pt x="584" y="2669"/>
                    </a:cubicBezTo>
                    <a:cubicBezTo>
                      <a:pt x="834" y="2573"/>
                      <a:pt x="1739" y="2216"/>
                      <a:pt x="2025" y="1550"/>
                    </a:cubicBezTo>
                    <a:cubicBezTo>
                      <a:pt x="2287" y="954"/>
                      <a:pt x="2120" y="299"/>
                      <a:pt x="1596" y="73"/>
                    </a:cubicBezTo>
                    <a:cubicBezTo>
                      <a:pt x="1487" y="24"/>
                      <a:pt x="1372" y="0"/>
                      <a:pt x="12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6" name="Google Shape;8426;p71"/>
              <p:cNvSpPr/>
              <p:nvPr/>
            </p:nvSpPr>
            <p:spPr>
              <a:xfrm>
                <a:off x="4819350" y="2506100"/>
                <a:ext cx="48825" cy="62325"/>
              </a:xfrm>
              <a:custGeom>
                <a:avLst/>
                <a:gdLst/>
                <a:ahLst/>
                <a:cxnLst/>
                <a:rect l="l" t="t" r="r" b="b"/>
                <a:pathLst>
                  <a:path w="1953" h="2493" extrusionOk="0">
                    <a:moveTo>
                      <a:pt x="1465" y="0"/>
                    </a:moveTo>
                    <a:lnTo>
                      <a:pt x="1465" y="0"/>
                    </a:lnTo>
                    <a:cubicBezTo>
                      <a:pt x="1631" y="298"/>
                      <a:pt x="1643" y="691"/>
                      <a:pt x="1488" y="1060"/>
                    </a:cubicBezTo>
                    <a:cubicBezTo>
                      <a:pt x="1226" y="1703"/>
                      <a:pt x="322" y="2072"/>
                      <a:pt x="0" y="2155"/>
                    </a:cubicBezTo>
                    <a:cubicBezTo>
                      <a:pt x="48" y="2298"/>
                      <a:pt x="95" y="2381"/>
                      <a:pt x="119" y="2441"/>
                    </a:cubicBezTo>
                    <a:cubicBezTo>
                      <a:pt x="137" y="2477"/>
                      <a:pt x="162" y="2493"/>
                      <a:pt x="189" y="2493"/>
                    </a:cubicBezTo>
                    <a:cubicBezTo>
                      <a:pt x="198" y="2493"/>
                      <a:pt x="206" y="2491"/>
                      <a:pt x="214" y="2489"/>
                    </a:cubicBezTo>
                    <a:cubicBezTo>
                      <a:pt x="476" y="2393"/>
                      <a:pt x="1465" y="2024"/>
                      <a:pt x="1750" y="1358"/>
                    </a:cubicBezTo>
                    <a:cubicBezTo>
                      <a:pt x="1953" y="846"/>
                      <a:pt x="1834" y="286"/>
                      <a:pt x="14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7" name="Google Shape;8427;p71"/>
              <p:cNvSpPr/>
              <p:nvPr/>
            </p:nvSpPr>
            <p:spPr>
              <a:xfrm>
                <a:off x="4782125" y="2484075"/>
                <a:ext cx="70875" cy="50500"/>
              </a:xfrm>
              <a:custGeom>
                <a:avLst/>
                <a:gdLst/>
                <a:ahLst/>
                <a:cxnLst/>
                <a:rect l="l" t="t" r="r" b="b"/>
                <a:pathLst>
                  <a:path w="2835" h="2020" extrusionOk="0">
                    <a:moveTo>
                      <a:pt x="1609" y="0"/>
                    </a:moveTo>
                    <a:cubicBezTo>
                      <a:pt x="1448" y="0"/>
                      <a:pt x="1282" y="31"/>
                      <a:pt x="1120" y="95"/>
                    </a:cubicBezTo>
                    <a:cubicBezTo>
                      <a:pt x="596" y="298"/>
                      <a:pt x="263" y="941"/>
                      <a:pt x="96" y="1334"/>
                    </a:cubicBezTo>
                    <a:cubicBezTo>
                      <a:pt x="96" y="1334"/>
                      <a:pt x="37" y="1536"/>
                      <a:pt x="13" y="1596"/>
                    </a:cubicBezTo>
                    <a:cubicBezTo>
                      <a:pt x="1" y="1631"/>
                      <a:pt x="13" y="1667"/>
                      <a:pt x="60" y="1691"/>
                    </a:cubicBezTo>
                    <a:cubicBezTo>
                      <a:pt x="249" y="1781"/>
                      <a:pt x="802" y="2019"/>
                      <a:pt x="1354" y="2019"/>
                    </a:cubicBezTo>
                    <a:cubicBezTo>
                      <a:pt x="1534" y="2019"/>
                      <a:pt x="1715" y="1994"/>
                      <a:pt x="1882" y="1929"/>
                    </a:cubicBezTo>
                    <a:cubicBezTo>
                      <a:pt x="2477" y="1667"/>
                      <a:pt x="2835" y="1107"/>
                      <a:pt x="2608" y="584"/>
                    </a:cubicBezTo>
                    <a:cubicBezTo>
                      <a:pt x="2435" y="219"/>
                      <a:pt x="2040" y="0"/>
                      <a:pt x="16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8" name="Google Shape;8428;p71"/>
              <p:cNvSpPr/>
              <p:nvPr/>
            </p:nvSpPr>
            <p:spPr>
              <a:xfrm>
                <a:off x="4781250" y="2504900"/>
                <a:ext cx="68775" cy="31575"/>
              </a:xfrm>
              <a:custGeom>
                <a:avLst/>
                <a:gdLst/>
                <a:ahLst/>
                <a:cxnLst/>
                <a:rect l="l" t="t" r="r" b="b"/>
                <a:pathLst>
                  <a:path w="2751" h="1263" extrusionOk="0">
                    <a:moveTo>
                      <a:pt x="2691" y="1"/>
                    </a:moveTo>
                    <a:cubicBezTo>
                      <a:pt x="2596" y="322"/>
                      <a:pt x="2346" y="620"/>
                      <a:pt x="1977" y="763"/>
                    </a:cubicBezTo>
                    <a:cubicBezTo>
                      <a:pt x="1813" y="831"/>
                      <a:pt x="1635" y="858"/>
                      <a:pt x="1453" y="858"/>
                    </a:cubicBezTo>
                    <a:cubicBezTo>
                      <a:pt x="907" y="858"/>
                      <a:pt x="337" y="614"/>
                      <a:pt x="95" y="524"/>
                    </a:cubicBezTo>
                    <a:cubicBezTo>
                      <a:pt x="60" y="644"/>
                      <a:pt x="12" y="751"/>
                      <a:pt x="0" y="810"/>
                    </a:cubicBezTo>
                    <a:cubicBezTo>
                      <a:pt x="0" y="834"/>
                      <a:pt x="12" y="882"/>
                      <a:pt x="36" y="894"/>
                    </a:cubicBezTo>
                    <a:cubicBezTo>
                      <a:pt x="236" y="984"/>
                      <a:pt x="844" y="1262"/>
                      <a:pt x="1417" y="1262"/>
                    </a:cubicBezTo>
                    <a:cubicBezTo>
                      <a:pt x="1596" y="1262"/>
                      <a:pt x="1771" y="1235"/>
                      <a:pt x="1929" y="1167"/>
                    </a:cubicBezTo>
                    <a:cubicBezTo>
                      <a:pt x="2453" y="953"/>
                      <a:pt x="2750" y="465"/>
                      <a:pt x="26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9" name="Google Shape;8429;p71"/>
              <p:cNvSpPr/>
              <p:nvPr/>
            </p:nvSpPr>
            <p:spPr>
              <a:xfrm>
                <a:off x="4782125" y="2456275"/>
                <a:ext cx="70575" cy="50625"/>
              </a:xfrm>
              <a:custGeom>
                <a:avLst/>
                <a:gdLst/>
                <a:ahLst/>
                <a:cxnLst/>
                <a:rect l="l" t="t" r="r" b="b"/>
                <a:pathLst>
                  <a:path w="2823" h="2025" extrusionOk="0">
                    <a:moveTo>
                      <a:pt x="1391" y="1"/>
                    </a:moveTo>
                    <a:cubicBezTo>
                      <a:pt x="990" y="1"/>
                      <a:pt x="579" y="128"/>
                      <a:pt x="298" y="243"/>
                    </a:cubicBezTo>
                    <a:cubicBezTo>
                      <a:pt x="298" y="243"/>
                      <a:pt x="108" y="338"/>
                      <a:pt x="48" y="374"/>
                    </a:cubicBezTo>
                    <a:cubicBezTo>
                      <a:pt x="13" y="386"/>
                      <a:pt x="1" y="433"/>
                      <a:pt x="1" y="457"/>
                    </a:cubicBezTo>
                    <a:cubicBezTo>
                      <a:pt x="96" y="719"/>
                      <a:pt x="453" y="1624"/>
                      <a:pt x="1120" y="1910"/>
                    </a:cubicBezTo>
                    <a:cubicBezTo>
                      <a:pt x="1303" y="1987"/>
                      <a:pt x="1491" y="2024"/>
                      <a:pt x="1671" y="2024"/>
                    </a:cubicBezTo>
                    <a:cubicBezTo>
                      <a:pt x="2077" y="2024"/>
                      <a:pt x="2440" y="1833"/>
                      <a:pt x="2596" y="1469"/>
                    </a:cubicBezTo>
                    <a:cubicBezTo>
                      <a:pt x="2823" y="969"/>
                      <a:pt x="2501" y="338"/>
                      <a:pt x="1906" y="88"/>
                    </a:cubicBezTo>
                    <a:cubicBezTo>
                      <a:pt x="1745" y="26"/>
                      <a:pt x="1569" y="1"/>
                      <a:pt x="13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0" name="Google Shape;8430;p71"/>
              <p:cNvSpPr/>
              <p:nvPr/>
            </p:nvSpPr>
            <p:spPr>
              <a:xfrm>
                <a:off x="4781825" y="2462050"/>
                <a:ext cx="62550" cy="46225"/>
              </a:xfrm>
              <a:custGeom>
                <a:avLst/>
                <a:gdLst/>
                <a:ahLst/>
                <a:cxnLst/>
                <a:rect l="l" t="t" r="r" b="b"/>
                <a:pathLst>
                  <a:path w="2502" h="1849" extrusionOk="0">
                    <a:moveTo>
                      <a:pt x="346" y="0"/>
                    </a:moveTo>
                    <a:cubicBezTo>
                      <a:pt x="215" y="48"/>
                      <a:pt x="120" y="95"/>
                      <a:pt x="60" y="119"/>
                    </a:cubicBezTo>
                    <a:cubicBezTo>
                      <a:pt x="13" y="143"/>
                      <a:pt x="1" y="191"/>
                      <a:pt x="13" y="214"/>
                    </a:cubicBezTo>
                    <a:cubicBezTo>
                      <a:pt x="108" y="488"/>
                      <a:pt x="477" y="1465"/>
                      <a:pt x="1144" y="1750"/>
                    </a:cubicBezTo>
                    <a:cubicBezTo>
                      <a:pt x="1311" y="1816"/>
                      <a:pt x="1483" y="1848"/>
                      <a:pt x="1650" y="1848"/>
                    </a:cubicBezTo>
                    <a:cubicBezTo>
                      <a:pt x="1992" y="1848"/>
                      <a:pt x="2309" y="1713"/>
                      <a:pt x="2501" y="1465"/>
                    </a:cubicBezTo>
                    <a:lnTo>
                      <a:pt x="2501" y="1465"/>
                    </a:lnTo>
                    <a:cubicBezTo>
                      <a:pt x="2341" y="1554"/>
                      <a:pt x="2157" y="1599"/>
                      <a:pt x="1961" y="1599"/>
                    </a:cubicBezTo>
                    <a:cubicBezTo>
                      <a:pt x="1793" y="1599"/>
                      <a:pt x="1617" y="1566"/>
                      <a:pt x="1442" y="1500"/>
                    </a:cubicBezTo>
                    <a:cubicBezTo>
                      <a:pt x="799" y="1226"/>
                      <a:pt x="418" y="322"/>
                      <a:pt x="3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1" name="Google Shape;8431;p71"/>
              <p:cNvSpPr/>
              <p:nvPr/>
            </p:nvSpPr>
            <p:spPr>
              <a:xfrm>
                <a:off x="4811300" y="2425325"/>
                <a:ext cx="58675" cy="66425"/>
              </a:xfrm>
              <a:custGeom>
                <a:avLst/>
                <a:gdLst/>
                <a:ahLst/>
                <a:cxnLst/>
                <a:rect l="l" t="t" r="r" b="b"/>
                <a:pathLst>
                  <a:path w="2347" h="2657" extrusionOk="0">
                    <a:moveTo>
                      <a:pt x="571" y="0"/>
                    </a:moveTo>
                    <a:cubicBezTo>
                      <a:pt x="544" y="0"/>
                      <a:pt x="519" y="16"/>
                      <a:pt x="501" y="52"/>
                    </a:cubicBezTo>
                    <a:cubicBezTo>
                      <a:pt x="382" y="302"/>
                      <a:pt x="1" y="1195"/>
                      <a:pt x="263" y="1862"/>
                    </a:cubicBezTo>
                    <a:cubicBezTo>
                      <a:pt x="470" y="2334"/>
                      <a:pt x="866" y="2657"/>
                      <a:pt x="1282" y="2657"/>
                    </a:cubicBezTo>
                    <a:cubicBezTo>
                      <a:pt x="1390" y="2657"/>
                      <a:pt x="1500" y="2635"/>
                      <a:pt x="1608" y="2588"/>
                    </a:cubicBezTo>
                    <a:cubicBezTo>
                      <a:pt x="2132" y="2350"/>
                      <a:pt x="2346" y="1695"/>
                      <a:pt x="2096" y="1100"/>
                    </a:cubicBezTo>
                    <a:cubicBezTo>
                      <a:pt x="1894" y="588"/>
                      <a:pt x="1251" y="243"/>
                      <a:pt x="858" y="76"/>
                    </a:cubicBezTo>
                    <a:cubicBezTo>
                      <a:pt x="858" y="76"/>
                      <a:pt x="655" y="17"/>
                      <a:pt x="596" y="5"/>
                    </a:cubicBezTo>
                    <a:cubicBezTo>
                      <a:pt x="588" y="2"/>
                      <a:pt x="579" y="0"/>
                      <a:pt x="5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2" name="Google Shape;8432;p71"/>
              <p:cNvSpPr/>
              <p:nvPr/>
            </p:nvSpPr>
            <p:spPr>
              <a:xfrm>
                <a:off x="4808925" y="2423950"/>
                <a:ext cx="36050" cy="67475"/>
              </a:xfrm>
              <a:custGeom>
                <a:avLst/>
                <a:gdLst/>
                <a:ahLst/>
                <a:cxnLst/>
                <a:rect l="l" t="t" r="r" b="b"/>
                <a:pathLst>
                  <a:path w="1442" h="2699" extrusionOk="0">
                    <a:moveTo>
                      <a:pt x="643" y="0"/>
                    </a:moveTo>
                    <a:cubicBezTo>
                      <a:pt x="608" y="0"/>
                      <a:pt x="572" y="12"/>
                      <a:pt x="548" y="48"/>
                    </a:cubicBezTo>
                    <a:cubicBezTo>
                      <a:pt x="429" y="298"/>
                      <a:pt x="0" y="1262"/>
                      <a:pt x="286" y="1929"/>
                    </a:cubicBezTo>
                    <a:cubicBezTo>
                      <a:pt x="471" y="2408"/>
                      <a:pt x="906" y="2698"/>
                      <a:pt x="1325" y="2698"/>
                    </a:cubicBezTo>
                    <a:cubicBezTo>
                      <a:pt x="1364" y="2698"/>
                      <a:pt x="1403" y="2696"/>
                      <a:pt x="1441" y="2691"/>
                    </a:cubicBezTo>
                    <a:cubicBezTo>
                      <a:pt x="1131" y="2608"/>
                      <a:pt x="834" y="2346"/>
                      <a:pt x="691" y="1977"/>
                    </a:cubicBezTo>
                    <a:cubicBezTo>
                      <a:pt x="417" y="1334"/>
                      <a:pt x="810" y="417"/>
                      <a:pt x="929" y="107"/>
                    </a:cubicBezTo>
                    <a:cubicBezTo>
                      <a:pt x="810" y="60"/>
                      <a:pt x="703" y="12"/>
                      <a:pt x="6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3" name="Google Shape;8433;p71"/>
              <p:cNvSpPr/>
              <p:nvPr/>
            </p:nvSpPr>
            <p:spPr>
              <a:xfrm>
                <a:off x="4839875" y="2425125"/>
                <a:ext cx="56875" cy="66475"/>
              </a:xfrm>
              <a:custGeom>
                <a:avLst/>
                <a:gdLst/>
                <a:ahLst/>
                <a:cxnLst/>
                <a:rect l="l" t="t" r="r" b="b"/>
                <a:pathLst>
                  <a:path w="2275" h="2659" extrusionOk="0">
                    <a:moveTo>
                      <a:pt x="1703" y="1"/>
                    </a:moveTo>
                    <a:cubicBezTo>
                      <a:pt x="1441" y="84"/>
                      <a:pt x="536" y="441"/>
                      <a:pt x="251" y="1108"/>
                    </a:cubicBezTo>
                    <a:cubicBezTo>
                      <a:pt x="1" y="1703"/>
                      <a:pt x="167" y="2358"/>
                      <a:pt x="691" y="2584"/>
                    </a:cubicBezTo>
                    <a:cubicBezTo>
                      <a:pt x="805" y="2635"/>
                      <a:pt x="925" y="2659"/>
                      <a:pt x="1045" y="2659"/>
                    </a:cubicBezTo>
                    <a:cubicBezTo>
                      <a:pt x="1465" y="2659"/>
                      <a:pt x="1887" y="2368"/>
                      <a:pt x="2072" y="1906"/>
                    </a:cubicBezTo>
                    <a:cubicBezTo>
                      <a:pt x="2275" y="1382"/>
                      <a:pt x="2084" y="691"/>
                      <a:pt x="1918" y="298"/>
                    </a:cubicBezTo>
                    <a:cubicBezTo>
                      <a:pt x="1918" y="298"/>
                      <a:pt x="1822" y="96"/>
                      <a:pt x="1787" y="36"/>
                    </a:cubicBezTo>
                    <a:cubicBezTo>
                      <a:pt x="1775" y="13"/>
                      <a:pt x="1727" y="1"/>
                      <a:pt x="1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4" name="Google Shape;8434;p71"/>
              <p:cNvSpPr/>
              <p:nvPr/>
            </p:nvSpPr>
            <p:spPr>
              <a:xfrm>
                <a:off x="4839275" y="2424900"/>
                <a:ext cx="48550" cy="62175"/>
              </a:xfrm>
              <a:custGeom>
                <a:avLst/>
                <a:gdLst/>
                <a:ahLst/>
                <a:cxnLst/>
                <a:rect l="l" t="t" r="r" b="b"/>
                <a:pathLst>
                  <a:path w="1942" h="2487" extrusionOk="0">
                    <a:moveTo>
                      <a:pt x="1763" y="0"/>
                    </a:moveTo>
                    <a:cubicBezTo>
                      <a:pt x="1754" y="0"/>
                      <a:pt x="1746" y="3"/>
                      <a:pt x="1739" y="10"/>
                    </a:cubicBezTo>
                    <a:cubicBezTo>
                      <a:pt x="1465" y="93"/>
                      <a:pt x="489" y="462"/>
                      <a:pt x="203" y="1141"/>
                    </a:cubicBezTo>
                    <a:cubicBezTo>
                      <a:pt x="1" y="1641"/>
                      <a:pt x="120" y="2212"/>
                      <a:pt x="489" y="2486"/>
                    </a:cubicBezTo>
                    <a:cubicBezTo>
                      <a:pt x="322" y="2189"/>
                      <a:pt x="310" y="1808"/>
                      <a:pt x="453" y="1438"/>
                    </a:cubicBezTo>
                    <a:cubicBezTo>
                      <a:pt x="727" y="796"/>
                      <a:pt x="1644" y="426"/>
                      <a:pt x="1942" y="331"/>
                    </a:cubicBezTo>
                    <a:cubicBezTo>
                      <a:pt x="1894" y="200"/>
                      <a:pt x="1858" y="105"/>
                      <a:pt x="1822" y="45"/>
                    </a:cubicBezTo>
                    <a:cubicBezTo>
                      <a:pt x="1814" y="20"/>
                      <a:pt x="1787" y="0"/>
                      <a:pt x="17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5" name="Google Shape;8435;p71"/>
              <p:cNvSpPr/>
              <p:nvPr/>
            </p:nvSpPr>
            <p:spPr>
              <a:xfrm>
                <a:off x="4804450" y="2452075"/>
                <a:ext cx="99750" cy="87225"/>
              </a:xfrm>
              <a:custGeom>
                <a:avLst/>
                <a:gdLst/>
                <a:ahLst/>
                <a:cxnLst/>
                <a:rect l="l" t="t" r="r" b="b"/>
                <a:pathLst>
                  <a:path w="3990" h="3489" extrusionOk="0">
                    <a:moveTo>
                      <a:pt x="1981" y="1"/>
                    </a:moveTo>
                    <a:cubicBezTo>
                      <a:pt x="1598" y="1"/>
                      <a:pt x="1225" y="127"/>
                      <a:pt x="918" y="351"/>
                    </a:cubicBezTo>
                    <a:lnTo>
                      <a:pt x="739" y="530"/>
                    </a:lnTo>
                    <a:cubicBezTo>
                      <a:pt x="584" y="685"/>
                      <a:pt x="477" y="887"/>
                      <a:pt x="394" y="1090"/>
                    </a:cubicBezTo>
                    <a:cubicBezTo>
                      <a:pt x="1" y="1995"/>
                      <a:pt x="406" y="2971"/>
                      <a:pt x="1334" y="3340"/>
                    </a:cubicBezTo>
                    <a:cubicBezTo>
                      <a:pt x="1578" y="3439"/>
                      <a:pt x="1829" y="3489"/>
                      <a:pt x="2073" y="3489"/>
                    </a:cubicBezTo>
                    <a:cubicBezTo>
                      <a:pt x="2472" y="3489"/>
                      <a:pt x="2853" y="3356"/>
                      <a:pt x="3156" y="3090"/>
                    </a:cubicBezTo>
                    <a:cubicBezTo>
                      <a:pt x="3251" y="3007"/>
                      <a:pt x="3418" y="2828"/>
                      <a:pt x="3418" y="2828"/>
                    </a:cubicBezTo>
                    <a:cubicBezTo>
                      <a:pt x="3489" y="2733"/>
                      <a:pt x="3561" y="2590"/>
                      <a:pt x="3620" y="2459"/>
                    </a:cubicBezTo>
                    <a:cubicBezTo>
                      <a:pt x="3989" y="1554"/>
                      <a:pt x="3561" y="506"/>
                      <a:pt x="2656" y="137"/>
                    </a:cubicBezTo>
                    <a:cubicBezTo>
                      <a:pt x="2435" y="44"/>
                      <a:pt x="2206" y="1"/>
                      <a:pt x="19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6" name="Google Shape;8436;p71"/>
              <p:cNvSpPr/>
              <p:nvPr/>
            </p:nvSpPr>
            <p:spPr>
              <a:xfrm>
                <a:off x="4802975" y="2460550"/>
                <a:ext cx="86350" cy="80500"/>
              </a:xfrm>
              <a:custGeom>
                <a:avLst/>
                <a:gdLst/>
                <a:ahLst/>
                <a:cxnLst/>
                <a:rect l="l" t="t" r="r" b="b"/>
                <a:pathLst>
                  <a:path w="3454" h="3220" extrusionOk="0">
                    <a:moveTo>
                      <a:pt x="965" y="1"/>
                    </a:moveTo>
                    <a:lnTo>
                      <a:pt x="965" y="1"/>
                    </a:lnTo>
                    <a:cubicBezTo>
                      <a:pt x="715" y="203"/>
                      <a:pt x="512" y="453"/>
                      <a:pt x="369" y="763"/>
                    </a:cubicBezTo>
                    <a:cubicBezTo>
                      <a:pt x="0" y="1679"/>
                      <a:pt x="441" y="2715"/>
                      <a:pt x="1346" y="3084"/>
                    </a:cubicBezTo>
                    <a:cubicBezTo>
                      <a:pt x="1567" y="3176"/>
                      <a:pt x="1794" y="3219"/>
                      <a:pt x="2018" y="3219"/>
                    </a:cubicBezTo>
                    <a:cubicBezTo>
                      <a:pt x="2578" y="3219"/>
                      <a:pt x="3113" y="2948"/>
                      <a:pt x="3453" y="2489"/>
                    </a:cubicBezTo>
                    <a:lnTo>
                      <a:pt x="3453" y="2489"/>
                    </a:lnTo>
                    <a:cubicBezTo>
                      <a:pt x="3153" y="2714"/>
                      <a:pt x="2783" y="2840"/>
                      <a:pt x="2401" y="2840"/>
                    </a:cubicBezTo>
                    <a:cubicBezTo>
                      <a:pt x="2176" y="2840"/>
                      <a:pt x="1947" y="2796"/>
                      <a:pt x="1727" y="2703"/>
                    </a:cubicBezTo>
                    <a:cubicBezTo>
                      <a:pt x="822" y="2334"/>
                      <a:pt x="393" y="1286"/>
                      <a:pt x="762" y="382"/>
                    </a:cubicBezTo>
                    <a:cubicBezTo>
                      <a:pt x="822" y="251"/>
                      <a:pt x="881" y="132"/>
                      <a:pt x="9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633" name="Google Shape;8633;p71"/>
          <p:cNvSpPr txBox="1"/>
          <p:nvPr/>
        </p:nvSpPr>
        <p:spPr>
          <a:xfrm>
            <a:off x="348762" y="2449262"/>
            <a:ext cx="2396080" cy="144508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dirty="0">
                <a:solidFill>
                  <a:schemeClr val="dk1"/>
                </a:solidFill>
                <a:latin typeface="Baloo 2"/>
                <a:ea typeface="Baloo 2"/>
                <a:cs typeface="Baloo 2"/>
                <a:sym typeface="Baloo 2"/>
              </a:rPr>
              <a:t>listen for special information about a festival</a:t>
            </a:r>
          </a:p>
        </p:txBody>
      </p:sp>
      <p:sp>
        <p:nvSpPr>
          <p:cNvPr id="8634" name="Google Shape;8634;p71"/>
          <p:cNvSpPr txBox="1"/>
          <p:nvPr/>
        </p:nvSpPr>
        <p:spPr>
          <a:xfrm>
            <a:off x="6191259" y="2384412"/>
            <a:ext cx="2066400" cy="1452737"/>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US" sz="2400" dirty="0">
                <a:solidFill>
                  <a:schemeClr val="dk1"/>
                </a:solidFill>
                <a:latin typeface="Baloo 2"/>
                <a:ea typeface="Baloo 2"/>
                <a:cs typeface="Baloo 2"/>
                <a:sym typeface="Baloo 2"/>
              </a:rPr>
              <a:t>write an email to describe a festival</a:t>
            </a:r>
          </a:p>
        </p:txBody>
      </p:sp>
      <p:sp>
        <p:nvSpPr>
          <p:cNvPr id="8637" name="Google Shape;8637;p71"/>
          <p:cNvSpPr txBox="1"/>
          <p:nvPr/>
        </p:nvSpPr>
        <p:spPr>
          <a:xfrm>
            <a:off x="115623" y="1802542"/>
            <a:ext cx="1839073" cy="557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2400" dirty="0">
                <a:solidFill>
                  <a:schemeClr val="dk1"/>
                </a:solidFill>
                <a:latin typeface="Fredoka One"/>
                <a:ea typeface="Fredoka One"/>
                <a:cs typeface="Fredoka One"/>
                <a:sym typeface="Fredoka One"/>
              </a:rPr>
              <a:t>LISTENING</a:t>
            </a:r>
            <a:endParaRPr sz="2400" dirty="0">
              <a:solidFill>
                <a:schemeClr val="dk1"/>
              </a:solidFill>
              <a:latin typeface="Fredoka One"/>
              <a:ea typeface="Fredoka One"/>
              <a:cs typeface="Fredoka One"/>
              <a:sym typeface="Fredoka One"/>
            </a:endParaRPr>
          </a:p>
        </p:txBody>
      </p:sp>
      <p:sp>
        <p:nvSpPr>
          <p:cNvPr id="8639" name="Google Shape;8639;p71"/>
          <p:cNvSpPr txBox="1"/>
          <p:nvPr/>
        </p:nvSpPr>
        <p:spPr>
          <a:xfrm>
            <a:off x="7020225" y="1738479"/>
            <a:ext cx="1838727" cy="557700"/>
          </a:xfrm>
          <a:prstGeom prst="rect">
            <a:avLst/>
          </a:prstGeom>
          <a:noFill/>
          <a:ln>
            <a:noFill/>
          </a:ln>
        </p:spPr>
        <p:txBody>
          <a:bodyPr spcFirstLastPara="1" wrap="square" lIns="91425" tIns="91425" rIns="91425" bIns="91425" anchor="b" anchorCtr="0">
            <a:noAutofit/>
          </a:bodyPr>
          <a:lstStyle/>
          <a:p>
            <a:pPr marL="0" lvl="0" indent="0" rtl="0">
              <a:spcBef>
                <a:spcPts val="0"/>
              </a:spcBef>
              <a:spcAft>
                <a:spcPts val="0"/>
              </a:spcAft>
              <a:buNone/>
            </a:pPr>
            <a:r>
              <a:rPr lang="en" sz="2400" dirty="0">
                <a:solidFill>
                  <a:schemeClr val="dk1"/>
                </a:solidFill>
                <a:latin typeface="Fredoka One"/>
                <a:ea typeface="Fredoka One"/>
                <a:cs typeface="Fredoka One"/>
                <a:sym typeface="Fredoka One"/>
              </a:rPr>
              <a:t>WRITING</a:t>
            </a:r>
            <a:endParaRPr sz="2400" dirty="0">
              <a:solidFill>
                <a:schemeClr val="dk1"/>
              </a:solidFill>
              <a:latin typeface="Fredoka One"/>
              <a:ea typeface="Fredoka One"/>
              <a:cs typeface="Fredoka One"/>
              <a:sym typeface="Fredoka One"/>
            </a:endParaRPr>
          </a:p>
        </p:txBody>
      </p:sp>
      <p:cxnSp>
        <p:nvCxnSpPr>
          <p:cNvPr id="8641" name="Google Shape;8641;p71"/>
          <p:cNvCxnSpPr>
            <a:cxnSpLocks/>
            <a:stCxn id="8328" idx="2"/>
            <a:endCxn id="8637" idx="3"/>
          </p:cNvCxnSpPr>
          <p:nvPr/>
        </p:nvCxnSpPr>
        <p:spPr>
          <a:xfrm flipH="1">
            <a:off x="1954696" y="2081392"/>
            <a:ext cx="660872" cy="0"/>
          </a:xfrm>
          <a:prstGeom prst="straightConnector1">
            <a:avLst/>
          </a:prstGeom>
          <a:noFill/>
          <a:ln w="9525" cap="flat" cmpd="sng">
            <a:solidFill>
              <a:schemeClr val="dk1"/>
            </a:solidFill>
            <a:prstDash val="solid"/>
            <a:round/>
            <a:headEnd type="diamond" w="med" len="med"/>
            <a:tailEnd type="none" w="med" len="med"/>
          </a:ln>
        </p:spPr>
      </p:cxnSp>
      <p:cxnSp>
        <p:nvCxnSpPr>
          <p:cNvPr id="8643" name="Google Shape;8643;p71"/>
          <p:cNvCxnSpPr>
            <a:cxnSpLocks/>
            <a:stCxn id="8385" idx="6"/>
            <a:endCxn id="8639" idx="1"/>
          </p:cNvCxnSpPr>
          <p:nvPr/>
        </p:nvCxnSpPr>
        <p:spPr>
          <a:xfrm flipV="1">
            <a:off x="6237942" y="2017329"/>
            <a:ext cx="782283" cy="8370"/>
          </a:xfrm>
          <a:prstGeom prst="straightConnector1">
            <a:avLst/>
          </a:prstGeom>
          <a:noFill/>
          <a:ln w="9525" cap="flat" cmpd="sng">
            <a:solidFill>
              <a:schemeClr val="dk1"/>
            </a:solidFill>
            <a:prstDash val="solid"/>
            <a:round/>
            <a:headEnd type="diamond" w="med" len="med"/>
            <a:tailEnd type="none" w="med" len="med"/>
          </a:ln>
        </p:spPr>
      </p:cxnSp>
      <p:grpSp>
        <p:nvGrpSpPr>
          <p:cNvPr id="325" name="Google Shape;10745;p76">
            <a:extLst>
              <a:ext uri="{FF2B5EF4-FFF2-40B4-BE49-F238E27FC236}">
                <a16:creationId xmlns:a16="http://schemas.microsoft.com/office/drawing/2014/main" id="{73F79ABF-2944-EB62-4676-C27BCBB84641}"/>
              </a:ext>
            </a:extLst>
          </p:cNvPr>
          <p:cNvGrpSpPr/>
          <p:nvPr/>
        </p:nvGrpSpPr>
        <p:grpSpPr>
          <a:xfrm>
            <a:off x="3900680" y="2184370"/>
            <a:ext cx="1141012" cy="1090814"/>
            <a:chOff x="5379825" y="3705950"/>
            <a:chExt cx="313150" cy="312950"/>
          </a:xfrm>
        </p:grpSpPr>
        <p:sp>
          <p:nvSpPr>
            <p:cNvPr id="326" name="Google Shape;10746;p76">
              <a:extLst>
                <a:ext uri="{FF2B5EF4-FFF2-40B4-BE49-F238E27FC236}">
                  <a16:creationId xmlns:a16="http://schemas.microsoft.com/office/drawing/2014/main" id="{174744FF-1767-88F4-5323-8F1B1C5CB747}"/>
                </a:ext>
              </a:extLst>
            </p:cNvPr>
            <p:cNvSpPr/>
            <p:nvPr/>
          </p:nvSpPr>
          <p:spPr>
            <a:xfrm>
              <a:off x="5612600" y="3735975"/>
              <a:ext cx="78850" cy="66425"/>
            </a:xfrm>
            <a:custGeom>
              <a:avLst/>
              <a:gdLst/>
              <a:ahLst/>
              <a:cxnLst/>
              <a:rect l="l" t="t" r="r" b="b"/>
              <a:pathLst>
                <a:path w="3154" h="2657" extrusionOk="0">
                  <a:moveTo>
                    <a:pt x="2971" y="1"/>
                  </a:moveTo>
                  <a:cubicBezTo>
                    <a:pt x="2965" y="1"/>
                    <a:pt x="2959" y="1"/>
                    <a:pt x="2953" y="2"/>
                  </a:cubicBezTo>
                  <a:cubicBezTo>
                    <a:pt x="1393" y="49"/>
                    <a:pt x="655" y="573"/>
                    <a:pt x="322" y="978"/>
                  </a:cubicBezTo>
                  <a:lnTo>
                    <a:pt x="60" y="1478"/>
                  </a:lnTo>
                  <a:lnTo>
                    <a:pt x="0" y="2657"/>
                  </a:lnTo>
                  <a:cubicBezTo>
                    <a:pt x="119" y="2490"/>
                    <a:pt x="357" y="2240"/>
                    <a:pt x="357" y="2240"/>
                  </a:cubicBezTo>
                  <a:cubicBezTo>
                    <a:pt x="941" y="1466"/>
                    <a:pt x="1155" y="1085"/>
                    <a:pt x="2143" y="895"/>
                  </a:cubicBezTo>
                  <a:cubicBezTo>
                    <a:pt x="2509" y="860"/>
                    <a:pt x="2722" y="838"/>
                    <a:pt x="2834" y="838"/>
                  </a:cubicBezTo>
                  <a:cubicBezTo>
                    <a:pt x="2874" y="838"/>
                    <a:pt x="2901" y="841"/>
                    <a:pt x="2917" y="847"/>
                  </a:cubicBezTo>
                  <a:cubicBezTo>
                    <a:pt x="2977" y="573"/>
                    <a:pt x="3060" y="371"/>
                    <a:pt x="3120" y="204"/>
                  </a:cubicBezTo>
                  <a:cubicBezTo>
                    <a:pt x="3154" y="113"/>
                    <a:pt x="3090" y="1"/>
                    <a:pt x="29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0747;p76">
              <a:extLst>
                <a:ext uri="{FF2B5EF4-FFF2-40B4-BE49-F238E27FC236}">
                  <a16:creationId xmlns:a16="http://schemas.microsoft.com/office/drawing/2014/main" id="{5144B6AF-0188-F66C-1090-D75B4EED7C5A}"/>
                </a:ext>
              </a:extLst>
            </p:cNvPr>
            <p:cNvSpPr/>
            <p:nvPr/>
          </p:nvSpPr>
          <p:spPr>
            <a:xfrm>
              <a:off x="5609625" y="3756325"/>
              <a:ext cx="83350" cy="171600"/>
            </a:xfrm>
            <a:custGeom>
              <a:avLst/>
              <a:gdLst/>
              <a:ahLst/>
              <a:cxnLst/>
              <a:rect l="l" t="t" r="r" b="b"/>
              <a:pathLst>
                <a:path w="3334" h="6864" extrusionOk="0">
                  <a:moveTo>
                    <a:pt x="2733" y="0"/>
                  </a:moveTo>
                  <a:cubicBezTo>
                    <a:pt x="2614" y="0"/>
                    <a:pt x="2460" y="9"/>
                    <a:pt x="2262" y="33"/>
                  </a:cubicBezTo>
                  <a:cubicBezTo>
                    <a:pt x="1262" y="212"/>
                    <a:pt x="1012" y="605"/>
                    <a:pt x="453" y="1378"/>
                  </a:cubicBezTo>
                  <a:cubicBezTo>
                    <a:pt x="453" y="1402"/>
                    <a:pt x="238" y="1676"/>
                    <a:pt x="143" y="1831"/>
                  </a:cubicBezTo>
                  <a:lnTo>
                    <a:pt x="0" y="6117"/>
                  </a:lnTo>
                  <a:cubicBezTo>
                    <a:pt x="95" y="6224"/>
                    <a:pt x="262" y="6415"/>
                    <a:pt x="262" y="6415"/>
                  </a:cubicBezTo>
                  <a:cubicBezTo>
                    <a:pt x="612" y="6726"/>
                    <a:pt x="1022" y="6864"/>
                    <a:pt x="1426" y="6864"/>
                  </a:cubicBezTo>
                  <a:cubicBezTo>
                    <a:pt x="2396" y="6864"/>
                    <a:pt x="3334" y="6070"/>
                    <a:pt x="3334" y="4986"/>
                  </a:cubicBezTo>
                  <a:cubicBezTo>
                    <a:pt x="3334" y="3450"/>
                    <a:pt x="2846" y="3438"/>
                    <a:pt x="2834" y="2069"/>
                  </a:cubicBezTo>
                  <a:cubicBezTo>
                    <a:pt x="2834" y="1283"/>
                    <a:pt x="2917" y="569"/>
                    <a:pt x="3036" y="33"/>
                  </a:cubicBezTo>
                  <a:cubicBezTo>
                    <a:pt x="3001" y="19"/>
                    <a:pt x="2906" y="0"/>
                    <a:pt x="27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0748;p76">
              <a:extLst>
                <a:ext uri="{FF2B5EF4-FFF2-40B4-BE49-F238E27FC236}">
                  <a16:creationId xmlns:a16="http://schemas.microsoft.com/office/drawing/2014/main" id="{C6ED0DA2-039E-4F64-C336-D253D85A67E7}"/>
                </a:ext>
              </a:extLst>
            </p:cNvPr>
            <p:cNvSpPr/>
            <p:nvPr/>
          </p:nvSpPr>
          <p:spPr>
            <a:xfrm>
              <a:off x="5609325" y="3780650"/>
              <a:ext cx="29200" cy="136050"/>
            </a:xfrm>
            <a:custGeom>
              <a:avLst/>
              <a:gdLst/>
              <a:ahLst/>
              <a:cxnLst/>
              <a:rect l="l" t="t" r="r" b="b"/>
              <a:pathLst>
                <a:path w="1168" h="5442" extrusionOk="0">
                  <a:moveTo>
                    <a:pt x="762" y="1"/>
                  </a:moveTo>
                  <a:cubicBezTo>
                    <a:pt x="667" y="132"/>
                    <a:pt x="572" y="263"/>
                    <a:pt x="465" y="405"/>
                  </a:cubicBezTo>
                  <a:cubicBezTo>
                    <a:pt x="465" y="429"/>
                    <a:pt x="250" y="703"/>
                    <a:pt x="155" y="858"/>
                  </a:cubicBezTo>
                  <a:lnTo>
                    <a:pt x="0" y="5156"/>
                  </a:lnTo>
                  <a:cubicBezTo>
                    <a:pt x="96" y="5263"/>
                    <a:pt x="179" y="5358"/>
                    <a:pt x="274" y="5442"/>
                  </a:cubicBezTo>
                  <a:cubicBezTo>
                    <a:pt x="846" y="4846"/>
                    <a:pt x="1167" y="4144"/>
                    <a:pt x="1167" y="3465"/>
                  </a:cubicBezTo>
                  <a:cubicBezTo>
                    <a:pt x="1167" y="2668"/>
                    <a:pt x="1060" y="1929"/>
                    <a:pt x="953" y="1275"/>
                  </a:cubicBezTo>
                  <a:cubicBezTo>
                    <a:pt x="941" y="1120"/>
                    <a:pt x="905" y="977"/>
                    <a:pt x="893" y="846"/>
                  </a:cubicBezTo>
                  <a:cubicBezTo>
                    <a:pt x="881" y="560"/>
                    <a:pt x="834" y="275"/>
                    <a:pt x="762" y="1"/>
                  </a:cubicBezTo>
                  <a:close/>
                </a:path>
              </a:pathLst>
            </a:custGeom>
            <a:solidFill>
              <a:srgbClr val="7DC3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10749;p76">
              <a:extLst>
                <a:ext uri="{FF2B5EF4-FFF2-40B4-BE49-F238E27FC236}">
                  <a16:creationId xmlns:a16="http://schemas.microsoft.com/office/drawing/2014/main" id="{69C3A361-9B28-FEF3-4757-1E98911C7670}"/>
                </a:ext>
              </a:extLst>
            </p:cNvPr>
            <p:cNvSpPr/>
            <p:nvPr/>
          </p:nvSpPr>
          <p:spPr>
            <a:xfrm>
              <a:off x="5381625" y="3735700"/>
              <a:ext cx="78300" cy="65225"/>
            </a:xfrm>
            <a:custGeom>
              <a:avLst/>
              <a:gdLst/>
              <a:ahLst/>
              <a:cxnLst/>
              <a:rect l="l" t="t" r="r" b="b"/>
              <a:pathLst>
                <a:path w="3132" h="2609" extrusionOk="0">
                  <a:moveTo>
                    <a:pt x="191" y="1"/>
                  </a:moveTo>
                  <a:cubicBezTo>
                    <a:pt x="71" y="1"/>
                    <a:pt x="0" y="108"/>
                    <a:pt x="48" y="215"/>
                  </a:cubicBezTo>
                  <a:cubicBezTo>
                    <a:pt x="119" y="370"/>
                    <a:pt x="179" y="584"/>
                    <a:pt x="238" y="858"/>
                  </a:cubicBezTo>
                  <a:cubicBezTo>
                    <a:pt x="250" y="858"/>
                    <a:pt x="298" y="894"/>
                    <a:pt x="310" y="894"/>
                  </a:cubicBezTo>
                  <a:cubicBezTo>
                    <a:pt x="342" y="887"/>
                    <a:pt x="410" y="877"/>
                    <a:pt x="541" y="877"/>
                  </a:cubicBezTo>
                  <a:cubicBezTo>
                    <a:pt x="650" y="877"/>
                    <a:pt x="802" y="884"/>
                    <a:pt x="1012" y="906"/>
                  </a:cubicBezTo>
                  <a:cubicBezTo>
                    <a:pt x="2024" y="1096"/>
                    <a:pt x="2238" y="1501"/>
                    <a:pt x="2810" y="2287"/>
                  </a:cubicBezTo>
                  <a:cubicBezTo>
                    <a:pt x="2810" y="2299"/>
                    <a:pt x="3012" y="2465"/>
                    <a:pt x="3131" y="2608"/>
                  </a:cubicBezTo>
                  <a:lnTo>
                    <a:pt x="3096" y="1465"/>
                  </a:lnTo>
                  <a:lnTo>
                    <a:pt x="2858" y="1049"/>
                  </a:lnTo>
                  <a:lnTo>
                    <a:pt x="2834" y="977"/>
                  </a:lnTo>
                  <a:cubicBezTo>
                    <a:pt x="2500" y="584"/>
                    <a:pt x="1774" y="48"/>
                    <a:pt x="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10750;p76">
              <a:extLst>
                <a:ext uri="{FF2B5EF4-FFF2-40B4-BE49-F238E27FC236}">
                  <a16:creationId xmlns:a16="http://schemas.microsoft.com/office/drawing/2014/main" id="{C42727B0-8F60-45B2-593F-2F7BC3C686C9}"/>
                </a:ext>
              </a:extLst>
            </p:cNvPr>
            <p:cNvSpPr/>
            <p:nvPr/>
          </p:nvSpPr>
          <p:spPr>
            <a:xfrm>
              <a:off x="5379825" y="3756000"/>
              <a:ext cx="82475" cy="171675"/>
            </a:xfrm>
            <a:custGeom>
              <a:avLst/>
              <a:gdLst/>
              <a:ahLst/>
              <a:cxnLst/>
              <a:rect l="l" t="t" r="r" b="b"/>
              <a:pathLst>
                <a:path w="3299" h="6867" extrusionOk="0">
                  <a:moveTo>
                    <a:pt x="617" y="1"/>
                  </a:moveTo>
                  <a:cubicBezTo>
                    <a:pt x="469" y="1"/>
                    <a:pt x="392" y="15"/>
                    <a:pt x="358" y="22"/>
                  </a:cubicBezTo>
                  <a:cubicBezTo>
                    <a:pt x="346" y="22"/>
                    <a:pt x="310" y="34"/>
                    <a:pt x="298" y="34"/>
                  </a:cubicBezTo>
                  <a:cubicBezTo>
                    <a:pt x="417" y="570"/>
                    <a:pt x="501" y="1284"/>
                    <a:pt x="501" y="2058"/>
                  </a:cubicBezTo>
                  <a:cubicBezTo>
                    <a:pt x="501" y="3451"/>
                    <a:pt x="1" y="3463"/>
                    <a:pt x="1" y="4999"/>
                  </a:cubicBezTo>
                  <a:cubicBezTo>
                    <a:pt x="1" y="6074"/>
                    <a:pt x="946" y="6866"/>
                    <a:pt x="1920" y="6866"/>
                  </a:cubicBezTo>
                  <a:cubicBezTo>
                    <a:pt x="2316" y="6866"/>
                    <a:pt x="2716" y="6736"/>
                    <a:pt x="3060" y="6440"/>
                  </a:cubicBezTo>
                  <a:cubicBezTo>
                    <a:pt x="3060" y="6440"/>
                    <a:pt x="3227" y="6261"/>
                    <a:pt x="3299" y="6154"/>
                  </a:cubicBezTo>
                  <a:lnTo>
                    <a:pt x="3203" y="1796"/>
                  </a:lnTo>
                  <a:cubicBezTo>
                    <a:pt x="3084" y="1630"/>
                    <a:pt x="2906" y="1403"/>
                    <a:pt x="2906" y="1403"/>
                  </a:cubicBezTo>
                  <a:cubicBezTo>
                    <a:pt x="2322" y="629"/>
                    <a:pt x="2072" y="213"/>
                    <a:pt x="1072" y="34"/>
                  </a:cubicBezTo>
                  <a:cubicBezTo>
                    <a:pt x="874" y="9"/>
                    <a:pt x="726" y="1"/>
                    <a:pt x="6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0751;p76">
              <a:extLst>
                <a:ext uri="{FF2B5EF4-FFF2-40B4-BE49-F238E27FC236}">
                  <a16:creationId xmlns:a16="http://schemas.microsoft.com/office/drawing/2014/main" id="{CAE3523F-9AB4-9F39-8126-FF715CB23389}"/>
                </a:ext>
              </a:extLst>
            </p:cNvPr>
            <p:cNvSpPr/>
            <p:nvPr/>
          </p:nvSpPr>
          <p:spPr>
            <a:xfrm>
              <a:off x="5613200" y="3760125"/>
              <a:ext cx="15200" cy="41975"/>
            </a:xfrm>
            <a:custGeom>
              <a:avLst/>
              <a:gdLst/>
              <a:ahLst/>
              <a:cxnLst/>
              <a:rect l="l" t="t" r="r" b="b"/>
              <a:pathLst>
                <a:path w="608" h="1679" extrusionOk="0">
                  <a:moveTo>
                    <a:pt x="310" y="0"/>
                  </a:moveTo>
                  <a:cubicBezTo>
                    <a:pt x="83" y="250"/>
                    <a:pt x="36" y="453"/>
                    <a:pt x="36" y="453"/>
                  </a:cubicBezTo>
                  <a:lnTo>
                    <a:pt x="0" y="1679"/>
                  </a:lnTo>
                  <a:lnTo>
                    <a:pt x="357" y="1310"/>
                  </a:lnTo>
                  <a:lnTo>
                    <a:pt x="607" y="845"/>
                  </a:lnTo>
                  <a:cubicBezTo>
                    <a:pt x="560" y="667"/>
                    <a:pt x="512" y="488"/>
                    <a:pt x="441" y="310"/>
                  </a:cubicBezTo>
                  <a:cubicBezTo>
                    <a:pt x="417" y="203"/>
                    <a:pt x="369" y="95"/>
                    <a:pt x="3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10752;p76">
              <a:extLst>
                <a:ext uri="{FF2B5EF4-FFF2-40B4-BE49-F238E27FC236}">
                  <a16:creationId xmlns:a16="http://schemas.microsoft.com/office/drawing/2014/main" id="{7980B04B-680F-2170-91CC-7E704E7F2B12}"/>
                </a:ext>
              </a:extLst>
            </p:cNvPr>
            <p:cNvSpPr/>
            <p:nvPr/>
          </p:nvSpPr>
          <p:spPr>
            <a:xfrm>
              <a:off x="5608725" y="3780650"/>
              <a:ext cx="29800" cy="136050"/>
            </a:xfrm>
            <a:custGeom>
              <a:avLst/>
              <a:gdLst/>
              <a:ahLst/>
              <a:cxnLst/>
              <a:rect l="l" t="t" r="r" b="b"/>
              <a:pathLst>
                <a:path w="1192" h="5442" extrusionOk="0">
                  <a:moveTo>
                    <a:pt x="786" y="1"/>
                  </a:moveTo>
                  <a:cubicBezTo>
                    <a:pt x="691" y="120"/>
                    <a:pt x="596" y="263"/>
                    <a:pt x="489" y="405"/>
                  </a:cubicBezTo>
                  <a:cubicBezTo>
                    <a:pt x="489" y="417"/>
                    <a:pt x="274" y="703"/>
                    <a:pt x="179" y="858"/>
                  </a:cubicBezTo>
                  <a:lnTo>
                    <a:pt x="0" y="5120"/>
                  </a:lnTo>
                  <a:cubicBezTo>
                    <a:pt x="84" y="5227"/>
                    <a:pt x="203" y="5358"/>
                    <a:pt x="298" y="5442"/>
                  </a:cubicBezTo>
                  <a:cubicBezTo>
                    <a:pt x="870" y="4846"/>
                    <a:pt x="1191" y="4144"/>
                    <a:pt x="1191" y="3465"/>
                  </a:cubicBezTo>
                  <a:cubicBezTo>
                    <a:pt x="1191" y="2668"/>
                    <a:pt x="1084" y="1929"/>
                    <a:pt x="977" y="1275"/>
                  </a:cubicBezTo>
                  <a:cubicBezTo>
                    <a:pt x="965" y="1120"/>
                    <a:pt x="929" y="977"/>
                    <a:pt x="917" y="834"/>
                  </a:cubicBezTo>
                  <a:cubicBezTo>
                    <a:pt x="905" y="560"/>
                    <a:pt x="858" y="275"/>
                    <a:pt x="7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10753;p76">
              <a:extLst>
                <a:ext uri="{FF2B5EF4-FFF2-40B4-BE49-F238E27FC236}">
                  <a16:creationId xmlns:a16="http://schemas.microsoft.com/office/drawing/2014/main" id="{E5C5BA04-C860-600C-A505-AA9D39CDD71F}"/>
                </a:ext>
              </a:extLst>
            </p:cNvPr>
            <p:cNvSpPr/>
            <p:nvPr/>
          </p:nvSpPr>
          <p:spPr>
            <a:xfrm>
              <a:off x="5444425" y="3760425"/>
              <a:ext cx="15500" cy="40500"/>
            </a:xfrm>
            <a:custGeom>
              <a:avLst/>
              <a:gdLst/>
              <a:ahLst/>
              <a:cxnLst/>
              <a:rect l="l" t="t" r="r" b="b"/>
              <a:pathLst>
                <a:path w="620" h="1620" extrusionOk="0">
                  <a:moveTo>
                    <a:pt x="298" y="0"/>
                  </a:moveTo>
                  <a:lnTo>
                    <a:pt x="167" y="310"/>
                  </a:lnTo>
                  <a:cubicBezTo>
                    <a:pt x="107" y="476"/>
                    <a:pt x="48" y="655"/>
                    <a:pt x="0" y="833"/>
                  </a:cubicBezTo>
                  <a:lnTo>
                    <a:pt x="274" y="1322"/>
                  </a:lnTo>
                  <a:lnTo>
                    <a:pt x="619" y="1619"/>
                  </a:lnTo>
                  <a:lnTo>
                    <a:pt x="572" y="464"/>
                  </a:lnTo>
                  <a:cubicBezTo>
                    <a:pt x="572" y="464"/>
                    <a:pt x="512" y="25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10754;p76">
              <a:extLst>
                <a:ext uri="{FF2B5EF4-FFF2-40B4-BE49-F238E27FC236}">
                  <a16:creationId xmlns:a16="http://schemas.microsoft.com/office/drawing/2014/main" id="{9DA72987-A108-1276-495B-78AA173A824C}"/>
                </a:ext>
              </a:extLst>
            </p:cNvPr>
            <p:cNvSpPr/>
            <p:nvPr/>
          </p:nvSpPr>
          <p:spPr>
            <a:xfrm>
              <a:off x="5433700" y="3781250"/>
              <a:ext cx="30100" cy="136050"/>
            </a:xfrm>
            <a:custGeom>
              <a:avLst/>
              <a:gdLst/>
              <a:ahLst/>
              <a:cxnLst/>
              <a:rect l="l" t="t" r="r" b="b"/>
              <a:pathLst>
                <a:path w="1204" h="5442" extrusionOk="0">
                  <a:moveTo>
                    <a:pt x="417" y="0"/>
                  </a:moveTo>
                  <a:cubicBezTo>
                    <a:pt x="358" y="227"/>
                    <a:pt x="334" y="465"/>
                    <a:pt x="298" y="703"/>
                  </a:cubicBezTo>
                  <a:lnTo>
                    <a:pt x="251" y="1013"/>
                  </a:lnTo>
                  <a:cubicBezTo>
                    <a:pt x="251" y="1060"/>
                    <a:pt x="239" y="1084"/>
                    <a:pt x="239" y="1132"/>
                  </a:cubicBezTo>
                  <a:cubicBezTo>
                    <a:pt x="132" y="1834"/>
                    <a:pt x="1" y="2620"/>
                    <a:pt x="1" y="3453"/>
                  </a:cubicBezTo>
                  <a:cubicBezTo>
                    <a:pt x="1" y="4132"/>
                    <a:pt x="334" y="4846"/>
                    <a:pt x="905" y="5442"/>
                  </a:cubicBezTo>
                  <a:cubicBezTo>
                    <a:pt x="1001" y="5370"/>
                    <a:pt x="1132" y="5239"/>
                    <a:pt x="1203" y="5132"/>
                  </a:cubicBezTo>
                  <a:lnTo>
                    <a:pt x="1025" y="798"/>
                  </a:lnTo>
                  <a:cubicBezTo>
                    <a:pt x="905" y="643"/>
                    <a:pt x="727" y="417"/>
                    <a:pt x="727" y="417"/>
                  </a:cubicBezTo>
                  <a:cubicBezTo>
                    <a:pt x="608" y="262"/>
                    <a:pt x="501" y="120"/>
                    <a:pt x="4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10755;p76">
              <a:extLst>
                <a:ext uri="{FF2B5EF4-FFF2-40B4-BE49-F238E27FC236}">
                  <a16:creationId xmlns:a16="http://schemas.microsoft.com/office/drawing/2014/main" id="{0A32838C-3324-535E-F7D8-A86974D43721}"/>
                </a:ext>
              </a:extLst>
            </p:cNvPr>
            <p:cNvSpPr/>
            <p:nvPr/>
          </p:nvSpPr>
          <p:spPr>
            <a:xfrm>
              <a:off x="5510800" y="3705950"/>
              <a:ext cx="52100" cy="54500"/>
            </a:xfrm>
            <a:custGeom>
              <a:avLst/>
              <a:gdLst/>
              <a:ahLst/>
              <a:cxnLst/>
              <a:rect l="l" t="t" r="r" b="b"/>
              <a:pathLst>
                <a:path w="2084" h="2180" extrusionOk="0">
                  <a:moveTo>
                    <a:pt x="1036" y="0"/>
                  </a:moveTo>
                  <a:cubicBezTo>
                    <a:pt x="941" y="0"/>
                    <a:pt x="834" y="24"/>
                    <a:pt x="739" y="48"/>
                  </a:cubicBezTo>
                  <a:cubicBezTo>
                    <a:pt x="739" y="48"/>
                    <a:pt x="655" y="84"/>
                    <a:pt x="619" y="95"/>
                  </a:cubicBezTo>
                  <a:cubicBezTo>
                    <a:pt x="238" y="262"/>
                    <a:pt x="0" y="631"/>
                    <a:pt x="0" y="1072"/>
                  </a:cubicBezTo>
                  <a:cubicBezTo>
                    <a:pt x="0" y="1667"/>
                    <a:pt x="465" y="2143"/>
                    <a:pt x="1036" y="2179"/>
                  </a:cubicBezTo>
                  <a:cubicBezTo>
                    <a:pt x="1631" y="2179"/>
                    <a:pt x="2084" y="1691"/>
                    <a:pt x="2084" y="1096"/>
                  </a:cubicBezTo>
                  <a:cubicBezTo>
                    <a:pt x="2084" y="869"/>
                    <a:pt x="1929" y="500"/>
                    <a:pt x="1929" y="500"/>
                  </a:cubicBezTo>
                  <a:cubicBezTo>
                    <a:pt x="1739" y="203"/>
                    <a:pt x="1417" y="0"/>
                    <a:pt x="10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10756;p76">
              <a:extLst>
                <a:ext uri="{FF2B5EF4-FFF2-40B4-BE49-F238E27FC236}">
                  <a16:creationId xmlns:a16="http://schemas.microsoft.com/office/drawing/2014/main" id="{009D3D18-FE38-8626-3A7C-13ECF3DDF621}"/>
                </a:ext>
              </a:extLst>
            </p:cNvPr>
            <p:cNvSpPr/>
            <p:nvPr/>
          </p:nvSpPr>
          <p:spPr>
            <a:xfrm>
              <a:off x="5445025" y="3744350"/>
              <a:ext cx="182475" cy="195275"/>
            </a:xfrm>
            <a:custGeom>
              <a:avLst/>
              <a:gdLst/>
              <a:ahLst/>
              <a:cxnLst/>
              <a:rect l="l" t="t" r="r" b="b"/>
              <a:pathLst>
                <a:path w="7299" h="7811" extrusionOk="0">
                  <a:moveTo>
                    <a:pt x="3655" y="0"/>
                  </a:moveTo>
                  <a:cubicBezTo>
                    <a:pt x="1667" y="0"/>
                    <a:pt x="298" y="2334"/>
                    <a:pt x="298" y="2334"/>
                  </a:cubicBezTo>
                  <a:cubicBezTo>
                    <a:pt x="155" y="3108"/>
                    <a:pt x="0" y="3989"/>
                    <a:pt x="0" y="4917"/>
                  </a:cubicBezTo>
                  <a:cubicBezTo>
                    <a:pt x="0" y="6298"/>
                    <a:pt x="1631" y="7811"/>
                    <a:pt x="3643" y="7811"/>
                  </a:cubicBezTo>
                  <a:cubicBezTo>
                    <a:pt x="5667" y="7811"/>
                    <a:pt x="7299" y="6287"/>
                    <a:pt x="7299" y="4917"/>
                  </a:cubicBezTo>
                  <a:cubicBezTo>
                    <a:pt x="7299" y="3965"/>
                    <a:pt x="7156" y="3096"/>
                    <a:pt x="7049" y="2334"/>
                  </a:cubicBezTo>
                  <a:cubicBezTo>
                    <a:pt x="7049" y="2334"/>
                    <a:pt x="5632" y="0"/>
                    <a:pt x="36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10757;p76">
              <a:extLst>
                <a:ext uri="{FF2B5EF4-FFF2-40B4-BE49-F238E27FC236}">
                  <a16:creationId xmlns:a16="http://schemas.microsoft.com/office/drawing/2014/main" id="{8A016DD1-F2C0-FC46-A70F-E17DD09F840D}"/>
                </a:ext>
              </a:extLst>
            </p:cNvPr>
            <p:cNvSpPr/>
            <p:nvPr/>
          </p:nvSpPr>
          <p:spPr>
            <a:xfrm>
              <a:off x="5525975" y="3812800"/>
              <a:ext cx="20850" cy="20850"/>
            </a:xfrm>
            <a:custGeom>
              <a:avLst/>
              <a:gdLst/>
              <a:ahLst/>
              <a:cxnLst/>
              <a:rect l="l" t="t" r="r" b="b"/>
              <a:pathLst>
                <a:path w="834" h="834" extrusionOk="0">
                  <a:moveTo>
                    <a:pt x="405" y="1"/>
                  </a:moveTo>
                  <a:cubicBezTo>
                    <a:pt x="370" y="1"/>
                    <a:pt x="334" y="1"/>
                    <a:pt x="298" y="12"/>
                  </a:cubicBezTo>
                  <a:lnTo>
                    <a:pt x="286" y="36"/>
                  </a:lnTo>
                  <a:cubicBezTo>
                    <a:pt x="108" y="72"/>
                    <a:pt x="1" y="251"/>
                    <a:pt x="1" y="453"/>
                  </a:cubicBezTo>
                  <a:cubicBezTo>
                    <a:pt x="1" y="691"/>
                    <a:pt x="167" y="834"/>
                    <a:pt x="405" y="834"/>
                  </a:cubicBezTo>
                  <a:cubicBezTo>
                    <a:pt x="584" y="834"/>
                    <a:pt x="727" y="751"/>
                    <a:pt x="786" y="584"/>
                  </a:cubicBezTo>
                  <a:cubicBezTo>
                    <a:pt x="810" y="572"/>
                    <a:pt x="822" y="536"/>
                    <a:pt x="822" y="536"/>
                  </a:cubicBezTo>
                  <a:cubicBezTo>
                    <a:pt x="834" y="513"/>
                    <a:pt x="834" y="477"/>
                    <a:pt x="834" y="429"/>
                  </a:cubicBezTo>
                  <a:cubicBezTo>
                    <a:pt x="834" y="191"/>
                    <a:pt x="643" y="1"/>
                    <a:pt x="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10758;p76">
              <a:extLst>
                <a:ext uri="{FF2B5EF4-FFF2-40B4-BE49-F238E27FC236}">
                  <a16:creationId xmlns:a16="http://schemas.microsoft.com/office/drawing/2014/main" id="{03CA52C7-E334-6C39-712B-79187C311C8D}"/>
                </a:ext>
              </a:extLst>
            </p:cNvPr>
            <p:cNvSpPr/>
            <p:nvPr/>
          </p:nvSpPr>
          <p:spPr>
            <a:xfrm>
              <a:off x="5525375" y="3812800"/>
              <a:ext cx="21175" cy="21150"/>
            </a:xfrm>
            <a:custGeom>
              <a:avLst/>
              <a:gdLst/>
              <a:ahLst/>
              <a:cxnLst/>
              <a:rect l="l" t="t" r="r" b="b"/>
              <a:pathLst>
                <a:path w="847" h="846" extrusionOk="0">
                  <a:moveTo>
                    <a:pt x="310" y="1"/>
                  </a:moveTo>
                  <a:lnTo>
                    <a:pt x="310" y="1"/>
                  </a:lnTo>
                  <a:cubicBezTo>
                    <a:pt x="132" y="48"/>
                    <a:pt x="1" y="227"/>
                    <a:pt x="1" y="417"/>
                  </a:cubicBezTo>
                  <a:cubicBezTo>
                    <a:pt x="1" y="655"/>
                    <a:pt x="191" y="846"/>
                    <a:pt x="429" y="846"/>
                  </a:cubicBezTo>
                  <a:cubicBezTo>
                    <a:pt x="620" y="846"/>
                    <a:pt x="798" y="715"/>
                    <a:pt x="846" y="536"/>
                  </a:cubicBezTo>
                  <a:lnTo>
                    <a:pt x="846" y="536"/>
                  </a:lnTo>
                  <a:cubicBezTo>
                    <a:pt x="828" y="542"/>
                    <a:pt x="810" y="545"/>
                    <a:pt x="791" y="545"/>
                  </a:cubicBezTo>
                  <a:cubicBezTo>
                    <a:pt x="772" y="545"/>
                    <a:pt x="751" y="542"/>
                    <a:pt x="727" y="536"/>
                  </a:cubicBezTo>
                  <a:cubicBezTo>
                    <a:pt x="489" y="536"/>
                    <a:pt x="298" y="346"/>
                    <a:pt x="298" y="108"/>
                  </a:cubicBezTo>
                  <a:cubicBezTo>
                    <a:pt x="298" y="72"/>
                    <a:pt x="298" y="36"/>
                    <a:pt x="3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10759;p76">
              <a:extLst>
                <a:ext uri="{FF2B5EF4-FFF2-40B4-BE49-F238E27FC236}">
                  <a16:creationId xmlns:a16="http://schemas.microsoft.com/office/drawing/2014/main" id="{08C22ABA-027A-AECC-1945-F2ECEE94EE13}"/>
                </a:ext>
              </a:extLst>
            </p:cNvPr>
            <p:cNvSpPr/>
            <p:nvPr/>
          </p:nvSpPr>
          <p:spPr>
            <a:xfrm>
              <a:off x="5563475" y="3844025"/>
              <a:ext cx="39925" cy="14350"/>
            </a:xfrm>
            <a:custGeom>
              <a:avLst/>
              <a:gdLst/>
              <a:ahLst/>
              <a:cxnLst/>
              <a:rect l="l" t="t" r="r" b="b"/>
              <a:pathLst>
                <a:path w="1597" h="574" extrusionOk="0">
                  <a:moveTo>
                    <a:pt x="209" y="0"/>
                  </a:moveTo>
                  <a:cubicBezTo>
                    <a:pt x="150" y="0"/>
                    <a:pt x="95" y="25"/>
                    <a:pt x="60" y="73"/>
                  </a:cubicBezTo>
                  <a:cubicBezTo>
                    <a:pt x="1" y="168"/>
                    <a:pt x="25" y="287"/>
                    <a:pt x="108" y="347"/>
                  </a:cubicBezTo>
                  <a:cubicBezTo>
                    <a:pt x="298" y="490"/>
                    <a:pt x="560" y="573"/>
                    <a:pt x="798" y="573"/>
                  </a:cubicBezTo>
                  <a:cubicBezTo>
                    <a:pt x="1037" y="573"/>
                    <a:pt x="1275" y="490"/>
                    <a:pt x="1489" y="347"/>
                  </a:cubicBezTo>
                  <a:cubicBezTo>
                    <a:pt x="1584" y="287"/>
                    <a:pt x="1596" y="168"/>
                    <a:pt x="1537" y="73"/>
                  </a:cubicBezTo>
                  <a:cubicBezTo>
                    <a:pt x="1502" y="25"/>
                    <a:pt x="1447" y="0"/>
                    <a:pt x="1391" y="0"/>
                  </a:cubicBezTo>
                  <a:cubicBezTo>
                    <a:pt x="1350" y="0"/>
                    <a:pt x="1309" y="13"/>
                    <a:pt x="1275" y="37"/>
                  </a:cubicBezTo>
                  <a:cubicBezTo>
                    <a:pt x="1132" y="139"/>
                    <a:pt x="968" y="189"/>
                    <a:pt x="804" y="189"/>
                  </a:cubicBezTo>
                  <a:cubicBezTo>
                    <a:pt x="641" y="189"/>
                    <a:pt x="477" y="139"/>
                    <a:pt x="334" y="37"/>
                  </a:cubicBezTo>
                  <a:cubicBezTo>
                    <a:pt x="294" y="13"/>
                    <a:pt x="251" y="0"/>
                    <a:pt x="2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10760;p76">
              <a:extLst>
                <a:ext uri="{FF2B5EF4-FFF2-40B4-BE49-F238E27FC236}">
                  <a16:creationId xmlns:a16="http://schemas.microsoft.com/office/drawing/2014/main" id="{7E24C0CF-C2BF-D0AD-6F09-E9F606EC9E40}"/>
                </a:ext>
              </a:extLst>
            </p:cNvPr>
            <p:cNvSpPr/>
            <p:nvPr/>
          </p:nvSpPr>
          <p:spPr>
            <a:xfrm>
              <a:off x="5470325" y="3844025"/>
              <a:ext cx="39600" cy="14350"/>
            </a:xfrm>
            <a:custGeom>
              <a:avLst/>
              <a:gdLst/>
              <a:ahLst/>
              <a:cxnLst/>
              <a:rect l="l" t="t" r="r" b="b"/>
              <a:pathLst>
                <a:path w="1584" h="574" extrusionOk="0">
                  <a:moveTo>
                    <a:pt x="206" y="0"/>
                  </a:moveTo>
                  <a:cubicBezTo>
                    <a:pt x="149" y="0"/>
                    <a:pt x="94" y="25"/>
                    <a:pt x="60" y="73"/>
                  </a:cubicBezTo>
                  <a:cubicBezTo>
                    <a:pt x="0" y="168"/>
                    <a:pt x="12" y="287"/>
                    <a:pt x="95" y="347"/>
                  </a:cubicBezTo>
                  <a:cubicBezTo>
                    <a:pt x="298" y="490"/>
                    <a:pt x="548" y="573"/>
                    <a:pt x="786" y="573"/>
                  </a:cubicBezTo>
                  <a:cubicBezTo>
                    <a:pt x="1024" y="573"/>
                    <a:pt x="1274" y="490"/>
                    <a:pt x="1488" y="347"/>
                  </a:cubicBezTo>
                  <a:cubicBezTo>
                    <a:pt x="1572" y="287"/>
                    <a:pt x="1584" y="168"/>
                    <a:pt x="1524" y="73"/>
                  </a:cubicBezTo>
                  <a:cubicBezTo>
                    <a:pt x="1489" y="25"/>
                    <a:pt x="1434" y="0"/>
                    <a:pt x="1378" y="0"/>
                  </a:cubicBezTo>
                  <a:cubicBezTo>
                    <a:pt x="1338" y="0"/>
                    <a:pt x="1297" y="13"/>
                    <a:pt x="1262" y="37"/>
                  </a:cubicBezTo>
                  <a:cubicBezTo>
                    <a:pt x="1119" y="139"/>
                    <a:pt x="956" y="189"/>
                    <a:pt x="792" y="189"/>
                  </a:cubicBezTo>
                  <a:cubicBezTo>
                    <a:pt x="628" y="189"/>
                    <a:pt x="464" y="139"/>
                    <a:pt x="322" y="37"/>
                  </a:cubicBezTo>
                  <a:cubicBezTo>
                    <a:pt x="287" y="13"/>
                    <a:pt x="246" y="0"/>
                    <a:pt x="2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10761;p76">
              <a:extLst>
                <a:ext uri="{FF2B5EF4-FFF2-40B4-BE49-F238E27FC236}">
                  <a16:creationId xmlns:a16="http://schemas.microsoft.com/office/drawing/2014/main" id="{CCFCE0AF-F350-3377-41B7-7EBDC10213E9}"/>
                </a:ext>
              </a:extLst>
            </p:cNvPr>
            <p:cNvSpPr/>
            <p:nvPr/>
          </p:nvSpPr>
          <p:spPr>
            <a:xfrm>
              <a:off x="5452450" y="3763050"/>
              <a:ext cx="168800" cy="39650"/>
            </a:xfrm>
            <a:custGeom>
              <a:avLst/>
              <a:gdLst/>
              <a:ahLst/>
              <a:cxnLst/>
              <a:rect l="l" t="t" r="r" b="b"/>
              <a:pathLst>
                <a:path w="6752" h="1586" extrusionOk="0">
                  <a:moveTo>
                    <a:pt x="3308" y="0"/>
                  </a:moveTo>
                  <a:cubicBezTo>
                    <a:pt x="2275" y="0"/>
                    <a:pt x="1290" y="200"/>
                    <a:pt x="263" y="336"/>
                  </a:cubicBezTo>
                  <a:cubicBezTo>
                    <a:pt x="108" y="728"/>
                    <a:pt x="25" y="1145"/>
                    <a:pt x="1" y="1586"/>
                  </a:cubicBezTo>
                  <a:cubicBezTo>
                    <a:pt x="1114" y="1425"/>
                    <a:pt x="2239" y="1345"/>
                    <a:pt x="3367" y="1345"/>
                  </a:cubicBezTo>
                  <a:cubicBezTo>
                    <a:pt x="4495" y="1345"/>
                    <a:pt x="5626" y="1425"/>
                    <a:pt x="6752" y="1586"/>
                  </a:cubicBezTo>
                  <a:cubicBezTo>
                    <a:pt x="6728" y="1157"/>
                    <a:pt x="6621" y="740"/>
                    <a:pt x="6478" y="336"/>
                  </a:cubicBezTo>
                  <a:cubicBezTo>
                    <a:pt x="5501" y="205"/>
                    <a:pt x="4454" y="2"/>
                    <a:pt x="3477" y="2"/>
                  </a:cubicBezTo>
                  <a:cubicBezTo>
                    <a:pt x="3421" y="1"/>
                    <a:pt x="3364" y="0"/>
                    <a:pt x="33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10762;p76">
              <a:extLst>
                <a:ext uri="{FF2B5EF4-FFF2-40B4-BE49-F238E27FC236}">
                  <a16:creationId xmlns:a16="http://schemas.microsoft.com/office/drawing/2014/main" id="{E3F34907-7AB6-DD05-E2FD-807B8433ACDC}"/>
                </a:ext>
              </a:extLst>
            </p:cNvPr>
            <p:cNvSpPr/>
            <p:nvPr/>
          </p:nvSpPr>
          <p:spPr>
            <a:xfrm>
              <a:off x="5510500" y="3706550"/>
              <a:ext cx="53600" cy="53000"/>
            </a:xfrm>
            <a:custGeom>
              <a:avLst/>
              <a:gdLst/>
              <a:ahLst/>
              <a:cxnLst/>
              <a:rect l="l" t="t" r="r" b="b"/>
              <a:pathLst>
                <a:path w="2144" h="2120" extrusionOk="0">
                  <a:moveTo>
                    <a:pt x="751" y="0"/>
                  </a:moveTo>
                  <a:lnTo>
                    <a:pt x="751" y="0"/>
                  </a:lnTo>
                  <a:cubicBezTo>
                    <a:pt x="310" y="131"/>
                    <a:pt x="0" y="548"/>
                    <a:pt x="0" y="1036"/>
                  </a:cubicBezTo>
                  <a:cubicBezTo>
                    <a:pt x="0" y="1274"/>
                    <a:pt x="72" y="1441"/>
                    <a:pt x="191" y="1572"/>
                  </a:cubicBezTo>
                  <a:cubicBezTo>
                    <a:pt x="358" y="1905"/>
                    <a:pt x="667" y="2119"/>
                    <a:pt x="1072" y="2119"/>
                  </a:cubicBezTo>
                  <a:cubicBezTo>
                    <a:pt x="1667" y="2119"/>
                    <a:pt x="2144" y="1631"/>
                    <a:pt x="2144" y="1036"/>
                  </a:cubicBezTo>
                  <a:cubicBezTo>
                    <a:pt x="2120" y="833"/>
                    <a:pt x="2060" y="619"/>
                    <a:pt x="1941" y="452"/>
                  </a:cubicBezTo>
                  <a:cubicBezTo>
                    <a:pt x="1632" y="381"/>
                    <a:pt x="1334" y="333"/>
                    <a:pt x="1036" y="333"/>
                  </a:cubicBezTo>
                  <a:cubicBezTo>
                    <a:pt x="905" y="333"/>
                    <a:pt x="774" y="357"/>
                    <a:pt x="620" y="369"/>
                  </a:cubicBezTo>
                  <a:cubicBezTo>
                    <a:pt x="615" y="370"/>
                    <a:pt x="611" y="370"/>
                    <a:pt x="606" y="370"/>
                  </a:cubicBezTo>
                  <a:cubicBezTo>
                    <a:pt x="553" y="370"/>
                    <a:pt x="515" y="305"/>
                    <a:pt x="548" y="250"/>
                  </a:cubicBezTo>
                  <a:cubicBezTo>
                    <a:pt x="608" y="155"/>
                    <a:pt x="667" y="71"/>
                    <a:pt x="7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10763;p76">
              <a:extLst>
                <a:ext uri="{FF2B5EF4-FFF2-40B4-BE49-F238E27FC236}">
                  <a16:creationId xmlns:a16="http://schemas.microsoft.com/office/drawing/2014/main" id="{C540CF42-373F-56C9-BC7F-464599005153}"/>
                </a:ext>
              </a:extLst>
            </p:cNvPr>
            <p:cNvSpPr/>
            <p:nvPr/>
          </p:nvSpPr>
          <p:spPr>
            <a:xfrm>
              <a:off x="5458700" y="3723800"/>
              <a:ext cx="155400" cy="48250"/>
            </a:xfrm>
            <a:custGeom>
              <a:avLst/>
              <a:gdLst/>
              <a:ahLst/>
              <a:cxnLst/>
              <a:rect l="l" t="t" r="r" b="b"/>
              <a:pathLst>
                <a:path w="6216" h="1930" extrusionOk="0">
                  <a:moveTo>
                    <a:pt x="3108" y="1"/>
                  </a:moveTo>
                  <a:cubicBezTo>
                    <a:pt x="2108" y="1"/>
                    <a:pt x="525" y="560"/>
                    <a:pt x="1" y="1929"/>
                  </a:cubicBezTo>
                  <a:cubicBezTo>
                    <a:pt x="1037" y="1792"/>
                    <a:pt x="2075" y="1724"/>
                    <a:pt x="3113" y="1724"/>
                  </a:cubicBezTo>
                  <a:cubicBezTo>
                    <a:pt x="4150" y="1724"/>
                    <a:pt x="5186" y="1792"/>
                    <a:pt x="6216" y="1929"/>
                  </a:cubicBezTo>
                  <a:cubicBezTo>
                    <a:pt x="5704" y="560"/>
                    <a:pt x="4132" y="1"/>
                    <a:pt x="31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10764;p76">
              <a:extLst>
                <a:ext uri="{FF2B5EF4-FFF2-40B4-BE49-F238E27FC236}">
                  <a16:creationId xmlns:a16="http://schemas.microsoft.com/office/drawing/2014/main" id="{B537A9B3-D9F1-0DC9-922C-B1F939CDF38F}"/>
                </a:ext>
              </a:extLst>
            </p:cNvPr>
            <p:cNvSpPr/>
            <p:nvPr/>
          </p:nvSpPr>
          <p:spPr>
            <a:xfrm>
              <a:off x="5523900" y="3746725"/>
              <a:ext cx="26200" cy="33350"/>
            </a:xfrm>
            <a:custGeom>
              <a:avLst/>
              <a:gdLst/>
              <a:ahLst/>
              <a:cxnLst/>
              <a:rect l="l" t="t" r="r" b="b"/>
              <a:pathLst>
                <a:path w="1048" h="1334" extrusionOk="0">
                  <a:moveTo>
                    <a:pt x="512" y="0"/>
                  </a:moveTo>
                  <a:cubicBezTo>
                    <a:pt x="476" y="0"/>
                    <a:pt x="441" y="12"/>
                    <a:pt x="393" y="24"/>
                  </a:cubicBezTo>
                  <a:cubicBezTo>
                    <a:pt x="393" y="24"/>
                    <a:pt x="345" y="60"/>
                    <a:pt x="334" y="72"/>
                  </a:cubicBezTo>
                  <a:cubicBezTo>
                    <a:pt x="131" y="215"/>
                    <a:pt x="0" y="560"/>
                    <a:pt x="0" y="798"/>
                  </a:cubicBezTo>
                  <a:cubicBezTo>
                    <a:pt x="0" y="1096"/>
                    <a:pt x="238" y="1322"/>
                    <a:pt x="548" y="1334"/>
                  </a:cubicBezTo>
                  <a:cubicBezTo>
                    <a:pt x="750" y="1334"/>
                    <a:pt x="929" y="1215"/>
                    <a:pt x="1012" y="1024"/>
                  </a:cubicBezTo>
                  <a:cubicBezTo>
                    <a:pt x="1024" y="1012"/>
                    <a:pt x="1036" y="965"/>
                    <a:pt x="1036" y="965"/>
                  </a:cubicBezTo>
                  <a:cubicBezTo>
                    <a:pt x="1036" y="905"/>
                    <a:pt x="1048" y="858"/>
                    <a:pt x="1048" y="798"/>
                  </a:cubicBezTo>
                  <a:cubicBezTo>
                    <a:pt x="1048" y="500"/>
                    <a:pt x="810" y="0"/>
                    <a:pt x="5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10765;p76">
              <a:extLst>
                <a:ext uri="{FF2B5EF4-FFF2-40B4-BE49-F238E27FC236}">
                  <a16:creationId xmlns:a16="http://schemas.microsoft.com/office/drawing/2014/main" id="{6E965122-1CA9-C1E0-36F7-1C14EB98255F}"/>
                </a:ext>
              </a:extLst>
            </p:cNvPr>
            <p:cNvSpPr/>
            <p:nvPr/>
          </p:nvSpPr>
          <p:spPr>
            <a:xfrm>
              <a:off x="5523000" y="3747625"/>
              <a:ext cx="26225" cy="33350"/>
            </a:xfrm>
            <a:custGeom>
              <a:avLst/>
              <a:gdLst/>
              <a:ahLst/>
              <a:cxnLst/>
              <a:rect l="l" t="t" r="r" b="b"/>
              <a:pathLst>
                <a:path w="1049" h="1334" extrusionOk="0">
                  <a:moveTo>
                    <a:pt x="405" y="0"/>
                  </a:moveTo>
                  <a:cubicBezTo>
                    <a:pt x="179" y="107"/>
                    <a:pt x="0" y="512"/>
                    <a:pt x="0" y="774"/>
                  </a:cubicBezTo>
                  <a:cubicBezTo>
                    <a:pt x="0" y="1072"/>
                    <a:pt x="239" y="1334"/>
                    <a:pt x="536" y="1334"/>
                  </a:cubicBezTo>
                  <a:cubicBezTo>
                    <a:pt x="774" y="1334"/>
                    <a:pt x="989" y="1155"/>
                    <a:pt x="1048" y="929"/>
                  </a:cubicBezTo>
                  <a:lnTo>
                    <a:pt x="1048" y="929"/>
                  </a:lnTo>
                  <a:cubicBezTo>
                    <a:pt x="989" y="953"/>
                    <a:pt x="929" y="976"/>
                    <a:pt x="834" y="988"/>
                  </a:cubicBezTo>
                  <a:cubicBezTo>
                    <a:pt x="536" y="988"/>
                    <a:pt x="298" y="750"/>
                    <a:pt x="298" y="429"/>
                  </a:cubicBezTo>
                  <a:cubicBezTo>
                    <a:pt x="298" y="298"/>
                    <a:pt x="346" y="155"/>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10766;p76">
              <a:extLst>
                <a:ext uri="{FF2B5EF4-FFF2-40B4-BE49-F238E27FC236}">
                  <a16:creationId xmlns:a16="http://schemas.microsoft.com/office/drawing/2014/main" id="{2946E358-6CC6-380B-CA7B-C2F1E526FB92}"/>
                </a:ext>
              </a:extLst>
            </p:cNvPr>
            <p:cNvSpPr/>
            <p:nvPr/>
          </p:nvSpPr>
          <p:spPr>
            <a:xfrm>
              <a:off x="5475375" y="3908350"/>
              <a:ext cx="25" cy="25"/>
            </a:xfrm>
            <a:custGeom>
              <a:avLst/>
              <a:gdLst/>
              <a:ahLst/>
              <a:cxnLst/>
              <a:rect l="l" t="t" r="r" b="b"/>
              <a:pathLst>
                <a:path w="1" h="1" extrusionOk="0">
                  <a:moveTo>
                    <a:pt x="0" y="0"/>
                  </a:moveTo>
                  <a:close/>
                </a:path>
              </a:pathLst>
            </a:custGeom>
            <a:solidFill>
              <a:srgbClr val="FFE8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10767;p76">
              <a:extLst>
                <a:ext uri="{FF2B5EF4-FFF2-40B4-BE49-F238E27FC236}">
                  <a16:creationId xmlns:a16="http://schemas.microsoft.com/office/drawing/2014/main" id="{54E525D6-6615-5640-A47E-34765D035AE9}"/>
                </a:ext>
              </a:extLst>
            </p:cNvPr>
            <p:cNvSpPr/>
            <p:nvPr/>
          </p:nvSpPr>
          <p:spPr>
            <a:xfrm>
              <a:off x="5457225" y="3895075"/>
              <a:ext cx="44375" cy="57400"/>
            </a:xfrm>
            <a:custGeom>
              <a:avLst/>
              <a:gdLst/>
              <a:ahLst/>
              <a:cxnLst/>
              <a:rect l="l" t="t" r="r" b="b"/>
              <a:pathLst>
                <a:path w="1775" h="2296" extrusionOk="0">
                  <a:moveTo>
                    <a:pt x="1291" y="1"/>
                  </a:moveTo>
                  <a:cubicBezTo>
                    <a:pt x="1260" y="1"/>
                    <a:pt x="1227" y="4"/>
                    <a:pt x="1191" y="8"/>
                  </a:cubicBezTo>
                  <a:cubicBezTo>
                    <a:pt x="905" y="43"/>
                    <a:pt x="738" y="269"/>
                    <a:pt x="774" y="543"/>
                  </a:cubicBezTo>
                  <a:cubicBezTo>
                    <a:pt x="846" y="1008"/>
                    <a:pt x="536" y="1412"/>
                    <a:pt x="203" y="1627"/>
                  </a:cubicBezTo>
                  <a:cubicBezTo>
                    <a:pt x="60" y="1722"/>
                    <a:pt x="0" y="1901"/>
                    <a:pt x="72" y="2067"/>
                  </a:cubicBezTo>
                  <a:cubicBezTo>
                    <a:pt x="119" y="2163"/>
                    <a:pt x="262" y="2270"/>
                    <a:pt x="262" y="2270"/>
                  </a:cubicBezTo>
                  <a:cubicBezTo>
                    <a:pt x="306" y="2286"/>
                    <a:pt x="353" y="2295"/>
                    <a:pt x="400" y="2295"/>
                  </a:cubicBezTo>
                  <a:cubicBezTo>
                    <a:pt x="454" y="2295"/>
                    <a:pt x="509" y="2283"/>
                    <a:pt x="560" y="2258"/>
                  </a:cubicBezTo>
                  <a:cubicBezTo>
                    <a:pt x="1274" y="1960"/>
                    <a:pt x="1774" y="1186"/>
                    <a:pt x="1739" y="448"/>
                  </a:cubicBezTo>
                  <a:cubicBezTo>
                    <a:pt x="1727" y="269"/>
                    <a:pt x="1619" y="139"/>
                    <a:pt x="1477" y="43"/>
                  </a:cubicBezTo>
                  <a:cubicBezTo>
                    <a:pt x="1413" y="12"/>
                    <a:pt x="1355" y="1"/>
                    <a:pt x="12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10768;p76">
              <a:extLst>
                <a:ext uri="{FF2B5EF4-FFF2-40B4-BE49-F238E27FC236}">
                  <a16:creationId xmlns:a16="http://schemas.microsoft.com/office/drawing/2014/main" id="{AAE7CDF2-4D7F-4F9C-16D7-B1CF70611E14}"/>
                </a:ext>
              </a:extLst>
            </p:cNvPr>
            <p:cNvSpPr/>
            <p:nvPr/>
          </p:nvSpPr>
          <p:spPr>
            <a:xfrm>
              <a:off x="5456025" y="3894900"/>
              <a:ext cx="37525" cy="57525"/>
            </a:xfrm>
            <a:custGeom>
              <a:avLst/>
              <a:gdLst/>
              <a:ahLst/>
              <a:cxnLst/>
              <a:rect l="l" t="t" r="r" b="b"/>
              <a:pathLst>
                <a:path w="1501" h="2301" extrusionOk="0">
                  <a:moveTo>
                    <a:pt x="1265" y="0"/>
                  </a:moveTo>
                  <a:cubicBezTo>
                    <a:pt x="1252" y="0"/>
                    <a:pt x="1240" y="1"/>
                    <a:pt x="1227" y="3"/>
                  </a:cubicBezTo>
                  <a:cubicBezTo>
                    <a:pt x="941" y="38"/>
                    <a:pt x="751" y="276"/>
                    <a:pt x="774" y="562"/>
                  </a:cubicBezTo>
                  <a:cubicBezTo>
                    <a:pt x="834" y="1038"/>
                    <a:pt x="548" y="1419"/>
                    <a:pt x="215" y="1634"/>
                  </a:cubicBezTo>
                  <a:cubicBezTo>
                    <a:pt x="60" y="1729"/>
                    <a:pt x="1" y="1931"/>
                    <a:pt x="72" y="2110"/>
                  </a:cubicBezTo>
                  <a:cubicBezTo>
                    <a:pt x="120" y="2193"/>
                    <a:pt x="191" y="2265"/>
                    <a:pt x="286" y="2301"/>
                  </a:cubicBezTo>
                  <a:cubicBezTo>
                    <a:pt x="263" y="2134"/>
                    <a:pt x="346" y="1991"/>
                    <a:pt x="477" y="1896"/>
                  </a:cubicBezTo>
                  <a:cubicBezTo>
                    <a:pt x="882" y="1658"/>
                    <a:pt x="1203" y="1193"/>
                    <a:pt x="1132" y="657"/>
                  </a:cubicBezTo>
                  <a:cubicBezTo>
                    <a:pt x="1108" y="384"/>
                    <a:pt x="1263" y="146"/>
                    <a:pt x="1501" y="62"/>
                  </a:cubicBezTo>
                  <a:cubicBezTo>
                    <a:pt x="1429" y="31"/>
                    <a:pt x="1347" y="0"/>
                    <a:pt x="12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10769;p76">
              <a:extLst>
                <a:ext uri="{FF2B5EF4-FFF2-40B4-BE49-F238E27FC236}">
                  <a16:creationId xmlns:a16="http://schemas.microsoft.com/office/drawing/2014/main" id="{34353FA6-FDF9-5E3F-4C97-1226D8167322}"/>
                </a:ext>
              </a:extLst>
            </p:cNvPr>
            <p:cNvSpPr/>
            <p:nvPr/>
          </p:nvSpPr>
          <p:spPr>
            <a:xfrm>
              <a:off x="5596825" y="3908350"/>
              <a:ext cx="25" cy="25"/>
            </a:xfrm>
            <a:custGeom>
              <a:avLst/>
              <a:gdLst/>
              <a:ahLst/>
              <a:cxnLst/>
              <a:rect l="l" t="t" r="r" b="b"/>
              <a:pathLst>
                <a:path w="1" h="1" extrusionOk="0">
                  <a:moveTo>
                    <a:pt x="0" y="0"/>
                  </a:moveTo>
                  <a:close/>
                </a:path>
              </a:pathLst>
            </a:custGeom>
            <a:solidFill>
              <a:srgbClr val="FFE8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10770;p76">
              <a:extLst>
                <a:ext uri="{FF2B5EF4-FFF2-40B4-BE49-F238E27FC236}">
                  <a16:creationId xmlns:a16="http://schemas.microsoft.com/office/drawing/2014/main" id="{D42C663D-9D04-22ED-CC8D-E20B928BFB8E}"/>
                </a:ext>
              </a:extLst>
            </p:cNvPr>
            <p:cNvSpPr/>
            <p:nvPr/>
          </p:nvSpPr>
          <p:spPr>
            <a:xfrm>
              <a:off x="5571525" y="3894825"/>
              <a:ext cx="44975" cy="57725"/>
            </a:xfrm>
            <a:custGeom>
              <a:avLst/>
              <a:gdLst/>
              <a:ahLst/>
              <a:cxnLst/>
              <a:rect l="l" t="t" r="r" b="b"/>
              <a:pathLst>
                <a:path w="1799" h="2309" extrusionOk="0">
                  <a:moveTo>
                    <a:pt x="510" y="1"/>
                  </a:moveTo>
                  <a:cubicBezTo>
                    <a:pt x="463" y="1"/>
                    <a:pt x="413" y="12"/>
                    <a:pt x="369" y="29"/>
                  </a:cubicBezTo>
                  <a:cubicBezTo>
                    <a:pt x="369" y="29"/>
                    <a:pt x="250" y="65"/>
                    <a:pt x="203" y="113"/>
                  </a:cubicBezTo>
                  <a:cubicBezTo>
                    <a:pt x="95" y="196"/>
                    <a:pt x="36" y="303"/>
                    <a:pt x="24" y="458"/>
                  </a:cubicBezTo>
                  <a:cubicBezTo>
                    <a:pt x="0" y="1196"/>
                    <a:pt x="476" y="1946"/>
                    <a:pt x="1203" y="2268"/>
                  </a:cubicBezTo>
                  <a:cubicBezTo>
                    <a:pt x="1261" y="2295"/>
                    <a:pt x="1321" y="2308"/>
                    <a:pt x="1379" y="2308"/>
                  </a:cubicBezTo>
                  <a:cubicBezTo>
                    <a:pt x="1497" y="2308"/>
                    <a:pt x="1607" y="2253"/>
                    <a:pt x="1679" y="2149"/>
                  </a:cubicBezTo>
                  <a:lnTo>
                    <a:pt x="1691" y="2137"/>
                  </a:lnTo>
                  <a:cubicBezTo>
                    <a:pt x="1691" y="2125"/>
                    <a:pt x="1703" y="2125"/>
                    <a:pt x="1703" y="2113"/>
                  </a:cubicBezTo>
                  <a:cubicBezTo>
                    <a:pt x="1798" y="1934"/>
                    <a:pt x="1715" y="1732"/>
                    <a:pt x="1572" y="1637"/>
                  </a:cubicBezTo>
                  <a:cubicBezTo>
                    <a:pt x="1227" y="1411"/>
                    <a:pt x="929" y="1018"/>
                    <a:pt x="1000" y="565"/>
                  </a:cubicBezTo>
                  <a:cubicBezTo>
                    <a:pt x="1036" y="279"/>
                    <a:pt x="846" y="41"/>
                    <a:pt x="560" y="6"/>
                  </a:cubicBezTo>
                  <a:cubicBezTo>
                    <a:pt x="544" y="2"/>
                    <a:pt x="527" y="1"/>
                    <a:pt x="5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10771;p76">
              <a:extLst>
                <a:ext uri="{FF2B5EF4-FFF2-40B4-BE49-F238E27FC236}">
                  <a16:creationId xmlns:a16="http://schemas.microsoft.com/office/drawing/2014/main" id="{1F189FA0-6AA0-2881-1C4F-24A7C2EE5B1C}"/>
                </a:ext>
              </a:extLst>
            </p:cNvPr>
            <p:cNvSpPr/>
            <p:nvPr/>
          </p:nvSpPr>
          <p:spPr>
            <a:xfrm>
              <a:off x="5596825" y="3908350"/>
              <a:ext cx="25" cy="25"/>
            </a:xfrm>
            <a:custGeom>
              <a:avLst/>
              <a:gdLst/>
              <a:ahLst/>
              <a:cxnLst/>
              <a:rect l="l" t="t" r="r" b="b"/>
              <a:pathLst>
                <a:path w="1" h="1" extrusionOk="0">
                  <a:moveTo>
                    <a:pt x="0" y="0"/>
                  </a:moveTo>
                  <a:close/>
                </a:path>
              </a:pathLst>
            </a:custGeom>
            <a:solidFill>
              <a:srgbClr val="FFCC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10772;p76">
              <a:extLst>
                <a:ext uri="{FF2B5EF4-FFF2-40B4-BE49-F238E27FC236}">
                  <a16:creationId xmlns:a16="http://schemas.microsoft.com/office/drawing/2014/main" id="{414F8E56-B356-2242-E8E6-03F3FA1CF9F6}"/>
                </a:ext>
              </a:extLst>
            </p:cNvPr>
            <p:cNvSpPr/>
            <p:nvPr/>
          </p:nvSpPr>
          <p:spPr>
            <a:xfrm>
              <a:off x="5570925" y="3894950"/>
              <a:ext cx="42875" cy="57650"/>
            </a:xfrm>
            <a:custGeom>
              <a:avLst/>
              <a:gdLst/>
              <a:ahLst/>
              <a:cxnLst/>
              <a:rect l="l" t="t" r="r" b="b"/>
              <a:pathLst>
                <a:path w="1715" h="2306" extrusionOk="0">
                  <a:moveTo>
                    <a:pt x="381" y="1"/>
                  </a:moveTo>
                  <a:lnTo>
                    <a:pt x="381" y="1"/>
                  </a:lnTo>
                  <a:cubicBezTo>
                    <a:pt x="179" y="60"/>
                    <a:pt x="48" y="227"/>
                    <a:pt x="24" y="441"/>
                  </a:cubicBezTo>
                  <a:cubicBezTo>
                    <a:pt x="0" y="1179"/>
                    <a:pt x="500" y="1953"/>
                    <a:pt x="1227" y="2263"/>
                  </a:cubicBezTo>
                  <a:cubicBezTo>
                    <a:pt x="1281" y="2292"/>
                    <a:pt x="1340" y="2305"/>
                    <a:pt x="1398" y="2305"/>
                  </a:cubicBezTo>
                  <a:cubicBezTo>
                    <a:pt x="1530" y="2305"/>
                    <a:pt x="1657" y="2236"/>
                    <a:pt x="1715" y="2120"/>
                  </a:cubicBezTo>
                  <a:cubicBezTo>
                    <a:pt x="1691" y="2120"/>
                    <a:pt x="1655" y="2108"/>
                    <a:pt x="1632" y="2084"/>
                  </a:cubicBezTo>
                  <a:cubicBezTo>
                    <a:pt x="834" y="1751"/>
                    <a:pt x="322" y="929"/>
                    <a:pt x="346" y="144"/>
                  </a:cubicBezTo>
                  <a:cubicBezTo>
                    <a:pt x="346" y="96"/>
                    <a:pt x="358" y="48"/>
                    <a:pt x="3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10773;p76">
              <a:extLst>
                <a:ext uri="{FF2B5EF4-FFF2-40B4-BE49-F238E27FC236}">
                  <a16:creationId xmlns:a16="http://schemas.microsoft.com/office/drawing/2014/main" id="{197D1F32-0663-1343-FF4C-2B78894CB648}"/>
                </a:ext>
              </a:extLst>
            </p:cNvPr>
            <p:cNvSpPr/>
            <p:nvPr/>
          </p:nvSpPr>
          <p:spPr>
            <a:xfrm>
              <a:off x="5606350" y="3900900"/>
              <a:ext cx="25" cy="625"/>
            </a:xfrm>
            <a:custGeom>
              <a:avLst/>
              <a:gdLst/>
              <a:ahLst/>
              <a:cxnLst/>
              <a:rect l="l" t="t" r="r" b="b"/>
              <a:pathLst>
                <a:path w="1" h="25" extrusionOk="0">
                  <a:moveTo>
                    <a:pt x="0" y="25"/>
                  </a:moveTo>
                  <a:cubicBezTo>
                    <a:pt x="0" y="1"/>
                    <a:pt x="0" y="25"/>
                    <a:pt x="0" y="25"/>
                  </a:cubicBezTo>
                  <a:close/>
                </a:path>
              </a:pathLst>
            </a:custGeom>
            <a:solidFill>
              <a:srgbClr val="FFCC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10774;p76">
              <a:extLst>
                <a:ext uri="{FF2B5EF4-FFF2-40B4-BE49-F238E27FC236}">
                  <a16:creationId xmlns:a16="http://schemas.microsoft.com/office/drawing/2014/main" id="{F0A06FAA-2DCC-89B4-1EAF-A5E4C0008C0D}"/>
                </a:ext>
              </a:extLst>
            </p:cNvPr>
            <p:cNvSpPr/>
            <p:nvPr/>
          </p:nvSpPr>
          <p:spPr>
            <a:xfrm>
              <a:off x="5517050" y="3875300"/>
              <a:ext cx="87525" cy="142250"/>
            </a:xfrm>
            <a:custGeom>
              <a:avLst/>
              <a:gdLst/>
              <a:ahLst/>
              <a:cxnLst/>
              <a:rect l="l" t="t" r="r" b="b"/>
              <a:pathLst>
                <a:path w="3501" h="5690" extrusionOk="0">
                  <a:moveTo>
                    <a:pt x="72" y="1"/>
                  </a:moveTo>
                  <a:cubicBezTo>
                    <a:pt x="36" y="1"/>
                    <a:pt x="0" y="37"/>
                    <a:pt x="0" y="72"/>
                  </a:cubicBezTo>
                  <a:lnTo>
                    <a:pt x="12" y="691"/>
                  </a:lnTo>
                  <a:cubicBezTo>
                    <a:pt x="12" y="1715"/>
                    <a:pt x="60" y="2846"/>
                    <a:pt x="155" y="3858"/>
                  </a:cubicBezTo>
                  <a:cubicBezTo>
                    <a:pt x="250" y="4692"/>
                    <a:pt x="715" y="5466"/>
                    <a:pt x="1560" y="5644"/>
                  </a:cubicBezTo>
                  <a:cubicBezTo>
                    <a:pt x="1696" y="5675"/>
                    <a:pt x="1831" y="5689"/>
                    <a:pt x="1963" y="5689"/>
                  </a:cubicBezTo>
                  <a:cubicBezTo>
                    <a:pt x="2458" y="5689"/>
                    <a:pt x="2917" y="5482"/>
                    <a:pt x="3227" y="5097"/>
                  </a:cubicBezTo>
                  <a:cubicBezTo>
                    <a:pt x="3382" y="4906"/>
                    <a:pt x="3489" y="4418"/>
                    <a:pt x="3489" y="4418"/>
                  </a:cubicBezTo>
                  <a:cubicBezTo>
                    <a:pt x="3501" y="4275"/>
                    <a:pt x="3489" y="4108"/>
                    <a:pt x="3489" y="3978"/>
                  </a:cubicBezTo>
                  <a:cubicBezTo>
                    <a:pt x="3465" y="3799"/>
                    <a:pt x="3322" y="3644"/>
                    <a:pt x="3144" y="3632"/>
                  </a:cubicBezTo>
                  <a:cubicBezTo>
                    <a:pt x="3135" y="3632"/>
                    <a:pt x="3127" y="3632"/>
                    <a:pt x="3119" y="3632"/>
                  </a:cubicBezTo>
                  <a:cubicBezTo>
                    <a:pt x="2915" y="3632"/>
                    <a:pt x="2738" y="3772"/>
                    <a:pt x="2727" y="3978"/>
                  </a:cubicBezTo>
                  <a:cubicBezTo>
                    <a:pt x="2704" y="4372"/>
                    <a:pt x="2426" y="4596"/>
                    <a:pt x="2143" y="4596"/>
                  </a:cubicBezTo>
                  <a:cubicBezTo>
                    <a:pt x="1830" y="4596"/>
                    <a:pt x="1511" y="4319"/>
                    <a:pt x="1536" y="3692"/>
                  </a:cubicBezTo>
                  <a:cubicBezTo>
                    <a:pt x="1536" y="3275"/>
                    <a:pt x="1560" y="2870"/>
                    <a:pt x="1584" y="2489"/>
                  </a:cubicBezTo>
                  <a:cubicBezTo>
                    <a:pt x="1584" y="2370"/>
                    <a:pt x="1596" y="2251"/>
                    <a:pt x="1596" y="2144"/>
                  </a:cubicBezTo>
                  <a:lnTo>
                    <a:pt x="1560" y="2001"/>
                  </a:lnTo>
                  <a:lnTo>
                    <a:pt x="1608" y="1775"/>
                  </a:lnTo>
                  <a:cubicBezTo>
                    <a:pt x="1608" y="1656"/>
                    <a:pt x="1620" y="1525"/>
                    <a:pt x="1620" y="1406"/>
                  </a:cubicBezTo>
                  <a:lnTo>
                    <a:pt x="1596" y="1227"/>
                  </a:lnTo>
                  <a:lnTo>
                    <a:pt x="1632" y="1025"/>
                  </a:lnTo>
                  <a:lnTo>
                    <a:pt x="1632" y="715"/>
                  </a:lnTo>
                  <a:lnTo>
                    <a:pt x="1632" y="656"/>
                  </a:lnTo>
                  <a:lnTo>
                    <a:pt x="1608" y="453"/>
                  </a:lnTo>
                  <a:lnTo>
                    <a:pt x="1632" y="275"/>
                  </a:lnTo>
                  <a:lnTo>
                    <a:pt x="1632" y="72"/>
                  </a:lnTo>
                  <a:cubicBezTo>
                    <a:pt x="1632" y="37"/>
                    <a:pt x="1608" y="1"/>
                    <a:pt x="15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10775;p76">
              <a:extLst>
                <a:ext uri="{FF2B5EF4-FFF2-40B4-BE49-F238E27FC236}">
                  <a16:creationId xmlns:a16="http://schemas.microsoft.com/office/drawing/2014/main" id="{B1EF7E6A-E905-4ABB-C1B2-C5D50FB80777}"/>
                </a:ext>
              </a:extLst>
            </p:cNvPr>
            <p:cNvSpPr/>
            <p:nvPr/>
          </p:nvSpPr>
          <p:spPr>
            <a:xfrm>
              <a:off x="5516750" y="3875300"/>
              <a:ext cx="87525" cy="143600"/>
            </a:xfrm>
            <a:custGeom>
              <a:avLst/>
              <a:gdLst/>
              <a:ahLst/>
              <a:cxnLst/>
              <a:rect l="l" t="t" r="r" b="b"/>
              <a:pathLst>
                <a:path w="3501" h="5744" extrusionOk="0">
                  <a:moveTo>
                    <a:pt x="72" y="1"/>
                  </a:moveTo>
                  <a:cubicBezTo>
                    <a:pt x="24" y="1"/>
                    <a:pt x="0" y="37"/>
                    <a:pt x="0" y="72"/>
                  </a:cubicBezTo>
                  <a:lnTo>
                    <a:pt x="0" y="275"/>
                  </a:lnTo>
                  <a:lnTo>
                    <a:pt x="60" y="465"/>
                  </a:lnTo>
                  <a:lnTo>
                    <a:pt x="0" y="656"/>
                  </a:lnTo>
                  <a:lnTo>
                    <a:pt x="0" y="715"/>
                  </a:lnTo>
                  <a:lnTo>
                    <a:pt x="0" y="1025"/>
                  </a:lnTo>
                  <a:lnTo>
                    <a:pt x="72" y="1263"/>
                  </a:lnTo>
                  <a:lnTo>
                    <a:pt x="12" y="1394"/>
                  </a:lnTo>
                  <a:lnTo>
                    <a:pt x="12" y="1775"/>
                  </a:lnTo>
                  <a:lnTo>
                    <a:pt x="84" y="1965"/>
                  </a:lnTo>
                  <a:lnTo>
                    <a:pt x="24" y="2156"/>
                  </a:lnTo>
                  <a:cubicBezTo>
                    <a:pt x="36" y="2739"/>
                    <a:pt x="84" y="3323"/>
                    <a:pt x="131" y="3870"/>
                  </a:cubicBezTo>
                  <a:cubicBezTo>
                    <a:pt x="215" y="4609"/>
                    <a:pt x="643" y="5359"/>
                    <a:pt x="1322" y="5621"/>
                  </a:cubicBezTo>
                  <a:cubicBezTo>
                    <a:pt x="1393" y="5656"/>
                    <a:pt x="1453" y="5668"/>
                    <a:pt x="1572" y="5704"/>
                  </a:cubicBezTo>
                  <a:cubicBezTo>
                    <a:pt x="1693" y="5731"/>
                    <a:pt x="1816" y="5744"/>
                    <a:pt x="1937" y="5744"/>
                  </a:cubicBezTo>
                  <a:cubicBezTo>
                    <a:pt x="2457" y="5744"/>
                    <a:pt x="2956" y="5505"/>
                    <a:pt x="3275" y="5109"/>
                  </a:cubicBezTo>
                  <a:cubicBezTo>
                    <a:pt x="3418" y="4906"/>
                    <a:pt x="3477" y="4656"/>
                    <a:pt x="3501" y="4406"/>
                  </a:cubicBezTo>
                  <a:lnTo>
                    <a:pt x="3501" y="4406"/>
                  </a:lnTo>
                  <a:cubicBezTo>
                    <a:pt x="3465" y="4537"/>
                    <a:pt x="3406" y="4680"/>
                    <a:pt x="3322" y="4799"/>
                  </a:cubicBezTo>
                  <a:cubicBezTo>
                    <a:pt x="3001" y="5198"/>
                    <a:pt x="2497" y="5430"/>
                    <a:pt x="1979" y="5430"/>
                  </a:cubicBezTo>
                  <a:cubicBezTo>
                    <a:pt x="1864" y="5430"/>
                    <a:pt x="1747" y="5418"/>
                    <a:pt x="1632" y="5394"/>
                  </a:cubicBezTo>
                  <a:cubicBezTo>
                    <a:pt x="917" y="5240"/>
                    <a:pt x="536" y="4501"/>
                    <a:pt x="441" y="3847"/>
                  </a:cubicBezTo>
                  <a:cubicBezTo>
                    <a:pt x="358" y="2954"/>
                    <a:pt x="322" y="1894"/>
                    <a:pt x="322" y="715"/>
                  </a:cubicBezTo>
                  <a:lnTo>
                    <a:pt x="3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10776;p76">
              <a:extLst>
                <a:ext uri="{FF2B5EF4-FFF2-40B4-BE49-F238E27FC236}">
                  <a16:creationId xmlns:a16="http://schemas.microsoft.com/office/drawing/2014/main" id="{54B42B0D-FA58-35C1-8379-4EE494E5C72E}"/>
                </a:ext>
              </a:extLst>
            </p:cNvPr>
            <p:cNvSpPr/>
            <p:nvPr/>
          </p:nvSpPr>
          <p:spPr>
            <a:xfrm>
              <a:off x="5518225" y="3882150"/>
              <a:ext cx="39025" cy="9250"/>
            </a:xfrm>
            <a:custGeom>
              <a:avLst/>
              <a:gdLst/>
              <a:ahLst/>
              <a:cxnLst/>
              <a:rect l="l" t="t" r="r" b="b"/>
              <a:pathLst>
                <a:path w="1561" h="370" extrusionOk="0">
                  <a:moveTo>
                    <a:pt x="1" y="1"/>
                  </a:moveTo>
                  <a:lnTo>
                    <a:pt x="1" y="370"/>
                  </a:lnTo>
                  <a:lnTo>
                    <a:pt x="1561" y="370"/>
                  </a:lnTo>
                  <a:lnTo>
                    <a:pt x="15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10777;p76">
              <a:extLst>
                <a:ext uri="{FF2B5EF4-FFF2-40B4-BE49-F238E27FC236}">
                  <a16:creationId xmlns:a16="http://schemas.microsoft.com/office/drawing/2014/main" id="{ABD7E049-A095-59A9-F1F5-2F1C0BC91AFA}"/>
                </a:ext>
              </a:extLst>
            </p:cNvPr>
            <p:cNvSpPr/>
            <p:nvPr/>
          </p:nvSpPr>
          <p:spPr>
            <a:xfrm>
              <a:off x="5518225" y="3900600"/>
              <a:ext cx="39025" cy="9250"/>
            </a:xfrm>
            <a:custGeom>
              <a:avLst/>
              <a:gdLst/>
              <a:ahLst/>
              <a:cxnLst/>
              <a:rect l="l" t="t" r="r" b="b"/>
              <a:pathLst>
                <a:path w="1561" h="370" extrusionOk="0">
                  <a:moveTo>
                    <a:pt x="1" y="1"/>
                  </a:moveTo>
                  <a:lnTo>
                    <a:pt x="1" y="370"/>
                  </a:lnTo>
                  <a:lnTo>
                    <a:pt x="1549" y="370"/>
                  </a:lnTo>
                  <a:cubicBezTo>
                    <a:pt x="1561" y="251"/>
                    <a:pt x="1561" y="132"/>
                    <a:pt x="15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10778;p76">
              <a:extLst>
                <a:ext uri="{FF2B5EF4-FFF2-40B4-BE49-F238E27FC236}">
                  <a16:creationId xmlns:a16="http://schemas.microsoft.com/office/drawing/2014/main" id="{1E4C6E5E-8D48-5E1A-D919-6C291B9C600C}"/>
                </a:ext>
              </a:extLst>
            </p:cNvPr>
            <p:cNvSpPr/>
            <p:nvPr/>
          </p:nvSpPr>
          <p:spPr>
            <a:xfrm>
              <a:off x="5518525" y="3919650"/>
              <a:ext cx="38425" cy="9250"/>
            </a:xfrm>
            <a:custGeom>
              <a:avLst/>
              <a:gdLst/>
              <a:ahLst/>
              <a:cxnLst/>
              <a:rect l="l" t="t" r="r" b="b"/>
              <a:pathLst>
                <a:path w="1537" h="370" extrusionOk="0">
                  <a:moveTo>
                    <a:pt x="1" y="1"/>
                  </a:moveTo>
                  <a:cubicBezTo>
                    <a:pt x="1" y="120"/>
                    <a:pt x="13" y="251"/>
                    <a:pt x="13" y="370"/>
                  </a:cubicBezTo>
                  <a:lnTo>
                    <a:pt x="1525" y="370"/>
                  </a:lnTo>
                  <a:cubicBezTo>
                    <a:pt x="1525" y="251"/>
                    <a:pt x="1537" y="132"/>
                    <a:pt x="1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10779;p76">
              <a:extLst>
                <a:ext uri="{FF2B5EF4-FFF2-40B4-BE49-F238E27FC236}">
                  <a16:creationId xmlns:a16="http://schemas.microsoft.com/office/drawing/2014/main" id="{24900812-58C9-89E0-A76F-D15D3E0ABD50}"/>
                </a:ext>
              </a:extLst>
            </p:cNvPr>
            <p:cNvSpPr/>
            <p:nvPr/>
          </p:nvSpPr>
          <p:spPr>
            <a:xfrm>
              <a:off x="5516450" y="3882150"/>
              <a:ext cx="8050" cy="9250"/>
            </a:xfrm>
            <a:custGeom>
              <a:avLst/>
              <a:gdLst/>
              <a:ahLst/>
              <a:cxnLst/>
              <a:rect l="l" t="t" r="r" b="b"/>
              <a:pathLst>
                <a:path w="322" h="370" extrusionOk="0">
                  <a:moveTo>
                    <a:pt x="1" y="1"/>
                  </a:moveTo>
                  <a:lnTo>
                    <a:pt x="1" y="370"/>
                  </a:lnTo>
                  <a:lnTo>
                    <a:pt x="322" y="370"/>
                  </a:lnTo>
                  <a:lnTo>
                    <a:pt x="32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10780;p76">
              <a:extLst>
                <a:ext uri="{FF2B5EF4-FFF2-40B4-BE49-F238E27FC236}">
                  <a16:creationId xmlns:a16="http://schemas.microsoft.com/office/drawing/2014/main" id="{50732D5A-5504-B28E-211C-BF7925C118C9}"/>
                </a:ext>
              </a:extLst>
            </p:cNvPr>
            <p:cNvSpPr/>
            <p:nvPr/>
          </p:nvSpPr>
          <p:spPr>
            <a:xfrm>
              <a:off x="5516750" y="3900600"/>
              <a:ext cx="8050" cy="9850"/>
            </a:xfrm>
            <a:custGeom>
              <a:avLst/>
              <a:gdLst/>
              <a:ahLst/>
              <a:cxnLst/>
              <a:rect l="l" t="t" r="r" b="b"/>
              <a:pathLst>
                <a:path w="322" h="394" extrusionOk="0">
                  <a:moveTo>
                    <a:pt x="0" y="1"/>
                  </a:moveTo>
                  <a:lnTo>
                    <a:pt x="0" y="179"/>
                  </a:lnTo>
                  <a:lnTo>
                    <a:pt x="0" y="287"/>
                  </a:lnTo>
                  <a:lnTo>
                    <a:pt x="0" y="394"/>
                  </a:lnTo>
                  <a:lnTo>
                    <a:pt x="322" y="394"/>
                  </a:lnTo>
                  <a:cubicBezTo>
                    <a:pt x="322" y="251"/>
                    <a:pt x="310" y="132"/>
                    <a:pt x="3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10781;p76">
              <a:extLst>
                <a:ext uri="{FF2B5EF4-FFF2-40B4-BE49-F238E27FC236}">
                  <a16:creationId xmlns:a16="http://schemas.microsoft.com/office/drawing/2014/main" id="{0FF74CE8-170E-0F6E-D680-7F90EFAD3F23}"/>
                </a:ext>
              </a:extLst>
            </p:cNvPr>
            <p:cNvSpPr/>
            <p:nvPr/>
          </p:nvSpPr>
          <p:spPr>
            <a:xfrm>
              <a:off x="5517050" y="3919350"/>
              <a:ext cx="8350" cy="9550"/>
            </a:xfrm>
            <a:custGeom>
              <a:avLst/>
              <a:gdLst/>
              <a:ahLst/>
              <a:cxnLst/>
              <a:rect l="l" t="t" r="r" b="b"/>
              <a:pathLst>
                <a:path w="334" h="382" extrusionOk="0">
                  <a:moveTo>
                    <a:pt x="0" y="1"/>
                  </a:moveTo>
                  <a:lnTo>
                    <a:pt x="0" y="180"/>
                  </a:lnTo>
                  <a:lnTo>
                    <a:pt x="0" y="382"/>
                  </a:lnTo>
                  <a:lnTo>
                    <a:pt x="334" y="382"/>
                  </a:lnTo>
                  <a:cubicBezTo>
                    <a:pt x="334" y="263"/>
                    <a:pt x="310" y="144"/>
                    <a:pt x="3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10782;p76">
              <a:extLst>
                <a:ext uri="{FF2B5EF4-FFF2-40B4-BE49-F238E27FC236}">
                  <a16:creationId xmlns:a16="http://schemas.microsoft.com/office/drawing/2014/main" id="{CE60786C-A641-E699-EC34-C57F26E62508}"/>
                </a:ext>
              </a:extLst>
            </p:cNvPr>
            <p:cNvSpPr/>
            <p:nvPr/>
          </p:nvSpPr>
          <p:spPr>
            <a:xfrm>
              <a:off x="5595625" y="3866075"/>
              <a:ext cx="9550" cy="9550"/>
            </a:xfrm>
            <a:custGeom>
              <a:avLst/>
              <a:gdLst/>
              <a:ahLst/>
              <a:cxnLst/>
              <a:rect l="l" t="t" r="r" b="b"/>
              <a:pathLst>
                <a:path w="382" h="382" extrusionOk="0">
                  <a:moveTo>
                    <a:pt x="191" y="1"/>
                  </a:moveTo>
                  <a:cubicBezTo>
                    <a:pt x="84" y="1"/>
                    <a:pt x="1" y="84"/>
                    <a:pt x="1" y="191"/>
                  </a:cubicBezTo>
                  <a:cubicBezTo>
                    <a:pt x="1" y="298"/>
                    <a:pt x="84" y="382"/>
                    <a:pt x="191" y="382"/>
                  </a:cubicBezTo>
                  <a:cubicBezTo>
                    <a:pt x="298" y="382"/>
                    <a:pt x="382" y="298"/>
                    <a:pt x="382" y="191"/>
                  </a:cubicBezTo>
                  <a:cubicBezTo>
                    <a:pt x="382" y="84"/>
                    <a:pt x="298" y="1"/>
                    <a:pt x="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10783;p76">
              <a:extLst>
                <a:ext uri="{FF2B5EF4-FFF2-40B4-BE49-F238E27FC236}">
                  <a16:creationId xmlns:a16="http://schemas.microsoft.com/office/drawing/2014/main" id="{0430F8A1-A6E9-E85F-ADEB-9F6CD865F470}"/>
                </a:ext>
              </a:extLst>
            </p:cNvPr>
            <p:cNvSpPr/>
            <p:nvPr/>
          </p:nvSpPr>
          <p:spPr>
            <a:xfrm>
              <a:off x="5531325" y="3846425"/>
              <a:ext cx="9550" cy="9550"/>
            </a:xfrm>
            <a:custGeom>
              <a:avLst/>
              <a:gdLst/>
              <a:ahLst/>
              <a:cxnLst/>
              <a:rect l="l" t="t" r="r" b="b"/>
              <a:pathLst>
                <a:path w="382" h="382" extrusionOk="0">
                  <a:moveTo>
                    <a:pt x="191" y="1"/>
                  </a:moveTo>
                  <a:cubicBezTo>
                    <a:pt x="84" y="1"/>
                    <a:pt x="1" y="84"/>
                    <a:pt x="1" y="191"/>
                  </a:cubicBezTo>
                  <a:cubicBezTo>
                    <a:pt x="1" y="299"/>
                    <a:pt x="84" y="382"/>
                    <a:pt x="191" y="382"/>
                  </a:cubicBezTo>
                  <a:cubicBezTo>
                    <a:pt x="299" y="382"/>
                    <a:pt x="382" y="299"/>
                    <a:pt x="382" y="191"/>
                  </a:cubicBezTo>
                  <a:cubicBezTo>
                    <a:pt x="382" y="84"/>
                    <a:pt x="299" y="1"/>
                    <a:pt x="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10784;p76">
              <a:extLst>
                <a:ext uri="{FF2B5EF4-FFF2-40B4-BE49-F238E27FC236}">
                  <a16:creationId xmlns:a16="http://schemas.microsoft.com/office/drawing/2014/main" id="{F34B3F86-CF68-21BF-E0A4-39485EF5C2ED}"/>
                </a:ext>
              </a:extLst>
            </p:cNvPr>
            <p:cNvSpPr/>
            <p:nvPr/>
          </p:nvSpPr>
          <p:spPr>
            <a:xfrm>
              <a:off x="5579250" y="3870550"/>
              <a:ext cx="9550" cy="9550"/>
            </a:xfrm>
            <a:custGeom>
              <a:avLst/>
              <a:gdLst/>
              <a:ahLst/>
              <a:cxnLst/>
              <a:rect l="l" t="t" r="r" b="b"/>
              <a:pathLst>
                <a:path w="382" h="382" extrusionOk="0">
                  <a:moveTo>
                    <a:pt x="191" y="0"/>
                  </a:moveTo>
                  <a:cubicBezTo>
                    <a:pt x="84" y="0"/>
                    <a:pt x="1" y="84"/>
                    <a:pt x="1" y="191"/>
                  </a:cubicBezTo>
                  <a:cubicBezTo>
                    <a:pt x="1" y="298"/>
                    <a:pt x="84" y="381"/>
                    <a:pt x="191" y="381"/>
                  </a:cubicBezTo>
                  <a:cubicBezTo>
                    <a:pt x="298" y="381"/>
                    <a:pt x="382" y="298"/>
                    <a:pt x="382" y="191"/>
                  </a:cubicBezTo>
                  <a:cubicBezTo>
                    <a:pt x="382" y="84"/>
                    <a:pt x="298" y="0"/>
                    <a:pt x="1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10785;p76">
              <a:extLst>
                <a:ext uri="{FF2B5EF4-FFF2-40B4-BE49-F238E27FC236}">
                  <a16:creationId xmlns:a16="http://schemas.microsoft.com/office/drawing/2014/main" id="{621FCAB7-C60F-7F78-E927-54FD4D80C9E3}"/>
                </a:ext>
              </a:extLst>
            </p:cNvPr>
            <p:cNvSpPr/>
            <p:nvPr/>
          </p:nvSpPr>
          <p:spPr>
            <a:xfrm>
              <a:off x="5483400" y="3870550"/>
              <a:ext cx="9850" cy="9550"/>
            </a:xfrm>
            <a:custGeom>
              <a:avLst/>
              <a:gdLst/>
              <a:ahLst/>
              <a:cxnLst/>
              <a:rect l="l" t="t" r="r" b="b"/>
              <a:pathLst>
                <a:path w="394" h="382" extrusionOk="0">
                  <a:moveTo>
                    <a:pt x="203" y="0"/>
                  </a:moveTo>
                  <a:cubicBezTo>
                    <a:pt x="96" y="0"/>
                    <a:pt x="1" y="84"/>
                    <a:pt x="1" y="191"/>
                  </a:cubicBezTo>
                  <a:cubicBezTo>
                    <a:pt x="1" y="298"/>
                    <a:pt x="96" y="381"/>
                    <a:pt x="203" y="381"/>
                  </a:cubicBezTo>
                  <a:cubicBezTo>
                    <a:pt x="311" y="381"/>
                    <a:pt x="394" y="298"/>
                    <a:pt x="394" y="191"/>
                  </a:cubicBezTo>
                  <a:cubicBezTo>
                    <a:pt x="394" y="84"/>
                    <a:pt x="311" y="0"/>
                    <a:pt x="2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10786;p76">
              <a:extLst>
                <a:ext uri="{FF2B5EF4-FFF2-40B4-BE49-F238E27FC236}">
                  <a16:creationId xmlns:a16="http://schemas.microsoft.com/office/drawing/2014/main" id="{7239AC5E-1BA4-11E0-0F09-0BEC40462333}"/>
                </a:ext>
              </a:extLst>
            </p:cNvPr>
            <p:cNvSpPr/>
            <p:nvPr/>
          </p:nvSpPr>
          <p:spPr>
            <a:xfrm>
              <a:off x="5467050" y="3866075"/>
              <a:ext cx="9825" cy="9550"/>
            </a:xfrm>
            <a:custGeom>
              <a:avLst/>
              <a:gdLst/>
              <a:ahLst/>
              <a:cxnLst/>
              <a:rect l="l" t="t" r="r" b="b"/>
              <a:pathLst>
                <a:path w="393" h="382" extrusionOk="0">
                  <a:moveTo>
                    <a:pt x="203" y="1"/>
                  </a:moveTo>
                  <a:cubicBezTo>
                    <a:pt x="95" y="1"/>
                    <a:pt x="0" y="84"/>
                    <a:pt x="0" y="191"/>
                  </a:cubicBezTo>
                  <a:cubicBezTo>
                    <a:pt x="0" y="298"/>
                    <a:pt x="95" y="382"/>
                    <a:pt x="203" y="382"/>
                  </a:cubicBezTo>
                  <a:cubicBezTo>
                    <a:pt x="310" y="382"/>
                    <a:pt x="393" y="298"/>
                    <a:pt x="393" y="191"/>
                  </a:cubicBezTo>
                  <a:cubicBezTo>
                    <a:pt x="393" y="84"/>
                    <a:pt x="310" y="1"/>
                    <a:pt x="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3020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8327"/>
                                        </p:tgtEl>
                                        <p:attrNameLst>
                                          <p:attrName>style.visibility</p:attrName>
                                        </p:attrNameLst>
                                      </p:cBhvr>
                                      <p:to>
                                        <p:strVal val="visible"/>
                                      </p:to>
                                    </p:set>
                                    <p:animEffect transition="in" filter="strips(downLeft)">
                                      <p:cBhvr>
                                        <p:cTn id="7" dur="500"/>
                                        <p:tgtEl>
                                          <p:spTgt spid="8327"/>
                                        </p:tgtEl>
                                      </p:cBhvr>
                                    </p:animEffect>
                                  </p:childTnLst>
                                </p:cTn>
                              </p:par>
                              <p:par>
                                <p:cTn id="8" presetID="18" presetClass="entr" presetSubtype="12" fill="hold" nodeType="withEffect">
                                  <p:stCondLst>
                                    <p:cond delay="0"/>
                                  </p:stCondLst>
                                  <p:childTnLst>
                                    <p:set>
                                      <p:cBhvr>
                                        <p:cTn id="9" dur="1" fill="hold">
                                          <p:stCondLst>
                                            <p:cond delay="0"/>
                                          </p:stCondLst>
                                        </p:cTn>
                                        <p:tgtEl>
                                          <p:spTgt spid="8641"/>
                                        </p:tgtEl>
                                        <p:attrNameLst>
                                          <p:attrName>style.visibility</p:attrName>
                                        </p:attrNameLst>
                                      </p:cBhvr>
                                      <p:to>
                                        <p:strVal val="visible"/>
                                      </p:to>
                                    </p:set>
                                    <p:animEffect transition="in" filter="strips(downLeft)">
                                      <p:cBhvr>
                                        <p:cTn id="10" dur="500"/>
                                        <p:tgtEl>
                                          <p:spTgt spid="8641"/>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8637"/>
                                        </p:tgtEl>
                                        <p:attrNameLst>
                                          <p:attrName>style.visibility</p:attrName>
                                        </p:attrNameLst>
                                      </p:cBhvr>
                                      <p:to>
                                        <p:strVal val="visible"/>
                                      </p:to>
                                    </p:set>
                                    <p:animEffect transition="in" filter="strips(downLeft)">
                                      <p:cBhvr>
                                        <p:cTn id="13" dur="500"/>
                                        <p:tgtEl>
                                          <p:spTgt spid="8637"/>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8633"/>
                                        </p:tgtEl>
                                        <p:attrNameLst>
                                          <p:attrName>style.visibility</p:attrName>
                                        </p:attrNameLst>
                                      </p:cBhvr>
                                      <p:to>
                                        <p:strVal val="visible"/>
                                      </p:to>
                                    </p:set>
                                    <p:animEffect transition="in" filter="strips(downLeft)">
                                      <p:cBhvr>
                                        <p:cTn id="16" dur="500"/>
                                        <p:tgtEl>
                                          <p:spTgt spid="8633"/>
                                        </p:tgtEl>
                                      </p:cBhvr>
                                    </p:animEffect>
                                  </p:childTnLst>
                                </p:cTn>
                              </p:par>
                            </p:childTnLst>
                          </p:cTn>
                        </p:par>
                        <p:par>
                          <p:cTn id="17" fill="hold">
                            <p:stCondLst>
                              <p:cond delay="500"/>
                            </p:stCondLst>
                            <p:childTnLst>
                              <p:par>
                                <p:cTn id="18" presetID="26" presetClass="emph" presetSubtype="0" fill="hold" grpId="1" nodeType="afterEffect">
                                  <p:stCondLst>
                                    <p:cond delay="0"/>
                                  </p:stCondLst>
                                  <p:childTnLst>
                                    <p:animEffect transition="out" filter="fade">
                                      <p:cBhvr>
                                        <p:cTn id="19" dur="500" tmFilter="0, 0; .2, .5; .8, .5; 1, 0"/>
                                        <p:tgtEl>
                                          <p:spTgt spid="8637"/>
                                        </p:tgtEl>
                                      </p:cBhvr>
                                    </p:animEffect>
                                    <p:animScale>
                                      <p:cBhvr>
                                        <p:cTn id="20" dur="250" autoRev="1" fill="hold"/>
                                        <p:tgtEl>
                                          <p:spTgt spid="8637"/>
                                        </p:tgtEl>
                                      </p:cBhvr>
                                      <p:by x="105000" y="105000"/>
                                    </p:animScale>
                                  </p:childTnLst>
                                </p:cTn>
                              </p:par>
                              <p:par>
                                <p:cTn id="21" presetID="26" presetClass="emph" presetSubtype="0" fill="hold" nodeType="withEffect">
                                  <p:stCondLst>
                                    <p:cond delay="0"/>
                                  </p:stCondLst>
                                  <p:childTnLst>
                                    <p:animEffect transition="out" filter="fade">
                                      <p:cBhvr>
                                        <p:cTn id="22" dur="500" tmFilter="0, 0; .2, .5; .8, .5; 1, 0"/>
                                        <p:tgtEl>
                                          <p:spTgt spid="8327"/>
                                        </p:tgtEl>
                                      </p:cBhvr>
                                    </p:animEffect>
                                    <p:animScale>
                                      <p:cBhvr>
                                        <p:cTn id="23" dur="250" autoRev="1" fill="hold"/>
                                        <p:tgtEl>
                                          <p:spTgt spid="8327"/>
                                        </p:tgtEl>
                                      </p:cBhvr>
                                      <p:by x="105000" y="105000"/>
                                    </p:animScale>
                                  </p:childTnLst>
                                </p:cTn>
                              </p:par>
                              <p:par>
                                <p:cTn id="24" presetID="26" presetClass="emph" presetSubtype="0" fill="hold" nodeType="withEffect">
                                  <p:stCondLst>
                                    <p:cond delay="0"/>
                                  </p:stCondLst>
                                  <p:childTnLst>
                                    <p:animEffect transition="out" filter="fade">
                                      <p:cBhvr>
                                        <p:cTn id="25" dur="500" tmFilter="0, 0; .2, .5; .8, .5; 1, 0"/>
                                        <p:tgtEl>
                                          <p:spTgt spid="8641"/>
                                        </p:tgtEl>
                                      </p:cBhvr>
                                    </p:animEffect>
                                    <p:animScale>
                                      <p:cBhvr>
                                        <p:cTn id="26" dur="250" autoRev="1" fill="hold"/>
                                        <p:tgtEl>
                                          <p:spTgt spid="8641"/>
                                        </p:tgtEl>
                                      </p:cBhvr>
                                      <p:by x="105000" y="105000"/>
                                    </p:animScale>
                                  </p:childTnLst>
                                </p:cTn>
                              </p:par>
                              <p:par>
                                <p:cTn id="27" presetID="26" presetClass="emph" presetSubtype="0" fill="hold" grpId="1" nodeType="withEffect">
                                  <p:stCondLst>
                                    <p:cond delay="0"/>
                                  </p:stCondLst>
                                  <p:childTnLst>
                                    <p:animEffect transition="out" filter="fade">
                                      <p:cBhvr>
                                        <p:cTn id="28" dur="500" tmFilter="0, 0; .2, .5; .8, .5; 1, 0"/>
                                        <p:tgtEl>
                                          <p:spTgt spid="8633"/>
                                        </p:tgtEl>
                                      </p:cBhvr>
                                    </p:animEffect>
                                    <p:animScale>
                                      <p:cBhvr>
                                        <p:cTn id="29" dur="250" autoRev="1" fill="hold"/>
                                        <p:tgtEl>
                                          <p:spTgt spid="8633"/>
                                        </p:tgtEl>
                                      </p:cBhvr>
                                      <p:by x="105000" y="105000"/>
                                    </p:animScale>
                                  </p:childTnLst>
                                </p:cTn>
                              </p:par>
                            </p:childTnLst>
                          </p:cTn>
                        </p:par>
                      </p:childTnLst>
                    </p:cTn>
                  </p:par>
                  <p:par>
                    <p:cTn id="30" fill="hold">
                      <p:stCondLst>
                        <p:cond delay="indefinite"/>
                      </p:stCondLst>
                      <p:childTnLst>
                        <p:par>
                          <p:cTn id="31" fill="hold">
                            <p:stCondLst>
                              <p:cond delay="0"/>
                            </p:stCondLst>
                            <p:childTnLst>
                              <p:par>
                                <p:cTn id="32" presetID="18" presetClass="entr" presetSubtype="12" fill="hold" nodeType="clickEffect">
                                  <p:stCondLst>
                                    <p:cond delay="0"/>
                                  </p:stCondLst>
                                  <p:childTnLst>
                                    <p:set>
                                      <p:cBhvr>
                                        <p:cTn id="33" dur="1" fill="hold">
                                          <p:stCondLst>
                                            <p:cond delay="0"/>
                                          </p:stCondLst>
                                        </p:cTn>
                                        <p:tgtEl>
                                          <p:spTgt spid="8384"/>
                                        </p:tgtEl>
                                        <p:attrNameLst>
                                          <p:attrName>style.visibility</p:attrName>
                                        </p:attrNameLst>
                                      </p:cBhvr>
                                      <p:to>
                                        <p:strVal val="visible"/>
                                      </p:to>
                                    </p:set>
                                    <p:animEffect transition="in" filter="strips(downLeft)">
                                      <p:cBhvr>
                                        <p:cTn id="34" dur="500"/>
                                        <p:tgtEl>
                                          <p:spTgt spid="8384"/>
                                        </p:tgtEl>
                                      </p:cBhvr>
                                    </p:animEffect>
                                  </p:childTnLst>
                                </p:cTn>
                              </p:par>
                              <p:par>
                                <p:cTn id="35" presetID="18" presetClass="entr" presetSubtype="12" fill="hold" nodeType="withEffect">
                                  <p:stCondLst>
                                    <p:cond delay="0"/>
                                  </p:stCondLst>
                                  <p:childTnLst>
                                    <p:set>
                                      <p:cBhvr>
                                        <p:cTn id="36" dur="1" fill="hold">
                                          <p:stCondLst>
                                            <p:cond delay="0"/>
                                          </p:stCondLst>
                                        </p:cTn>
                                        <p:tgtEl>
                                          <p:spTgt spid="8643"/>
                                        </p:tgtEl>
                                        <p:attrNameLst>
                                          <p:attrName>style.visibility</p:attrName>
                                        </p:attrNameLst>
                                      </p:cBhvr>
                                      <p:to>
                                        <p:strVal val="visible"/>
                                      </p:to>
                                    </p:set>
                                    <p:animEffect transition="in" filter="strips(downLeft)">
                                      <p:cBhvr>
                                        <p:cTn id="37" dur="500"/>
                                        <p:tgtEl>
                                          <p:spTgt spid="8643"/>
                                        </p:tgtEl>
                                      </p:cBhvr>
                                    </p:animEffect>
                                  </p:childTnLst>
                                </p:cTn>
                              </p:par>
                              <p:par>
                                <p:cTn id="38" presetID="18" presetClass="entr" presetSubtype="12" fill="hold" grpId="0" nodeType="withEffect">
                                  <p:stCondLst>
                                    <p:cond delay="0"/>
                                  </p:stCondLst>
                                  <p:childTnLst>
                                    <p:set>
                                      <p:cBhvr>
                                        <p:cTn id="39" dur="1" fill="hold">
                                          <p:stCondLst>
                                            <p:cond delay="0"/>
                                          </p:stCondLst>
                                        </p:cTn>
                                        <p:tgtEl>
                                          <p:spTgt spid="8639"/>
                                        </p:tgtEl>
                                        <p:attrNameLst>
                                          <p:attrName>style.visibility</p:attrName>
                                        </p:attrNameLst>
                                      </p:cBhvr>
                                      <p:to>
                                        <p:strVal val="visible"/>
                                      </p:to>
                                    </p:set>
                                    <p:animEffect transition="in" filter="strips(downLeft)">
                                      <p:cBhvr>
                                        <p:cTn id="40" dur="500"/>
                                        <p:tgtEl>
                                          <p:spTgt spid="8639"/>
                                        </p:tgtEl>
                                      </p:cBhvr>
                                    </p:animEffect>
                                  </p:childTnLst>
                                </p:cTn>
                              </p:par>
                              <p:par>
                                <p:cTn id="41" presetID="18" presetClass="entr" presetSubtype="12" fill="hold" grpId="0" nodeType="withEffect">
                                  <p:stCondLst>
                                    <p:cond delay="0"/>
                                  </p:stCondLst>
                                  <p:childTnLst>
                                    <p:set>
                                      <p:cBhvr>
                                        <p:cTn id="42" dur="1" fill="hold">
                                          <p:stCondLst>
                                            <p:cond delay="0"/>
                                          </p:stCondLst>
                                        </p:cTn>
                                        <p:tgtEl>
                                          <p:spTgt spid="8634"/>
                                        </p:tgtEl>
                                        <p:attrNameLst>
                                          <p:attrName>style.visibility</p:attrName>
                                        </p:attrNameLst>
                                      </p:cBhvr>
                                      <p:to>
                                        <p:strVal val="visible"/>
                                      </p:to>
                                    </p:set>
                                    <p:animEffect transition="in" filter="strips(downLeft)">
                                      <p:cBhvr>
                                        <p:cTn id="43" dur="500"/>
                                        <p:tgtEl>
                                          <p:spTgt spid="8634"/>
                                        </p:tgtEl>
                                      </p:cBhvr>
                                    </p:animEffect>
                                  </p:childTnLst>
                                </p:cTn>
                              </p:par>
                            </p:childTnLst>
                          </p:cTn>
                        </p:par>
                        <p:par>
                          <p:cTn id="44" fill="hold">
                            <p:stCondLst>
                              <p:cond delay="500"/>
                            </p:stCondLst>
                            <p:childTnLst>
                              <p:par>
                                <p:cTn id="45" presetID="26" presetClass="emph" presetSubtype="0" fill="hold" nodeType="afterEffect">
                                  <p:stCondLst>
                                    <p:cond delay="0"/>
                                  </p:stCondLst>
                                  <p:childTnLst>
                                    <p:animEffect transition="out" filter="fade">
                                      <p:cBhvr>
                                        <p:cTn id="46" dur="500" tmFilter="0, 0; .2, .5; .8, .5; 1, 0"/>
                                        <p:tgtEl>
                                          <p:spTgt spid="8384"/>
                                        </p:tgtEl>
                                      </p:cBhvr>
                                    </p:animEffect>
                                    <p:animScale>
                                      <p:cBhvr>
                                        <p:cTn id="47" dur="250" autoRev="1" fill="hold"/>
                                        <p:tgtEl>
                                          <p:spTgt spid="8384"/>
                                        </p:tgtEl>
                                      </p:cBhvr>
                                      <p:by x="105000" y="105000"/>
                                    </p:animScale>
                                  </p:childTnLst>
                                </p:cTn>
                              </p:par>
                              <p:par>
                                <p:cTn id="48" presetID="26" presetClass="emph" presetSubtype="0" fill="hold" grpId="1" nodeType="withEffect">
                                  <p:stCondLst>
                                    <p:cond delay="0"/>
                                  </p:stCondLst>
                                  <p:childTnLst>
                                    <p:animEffect transition="out" filter="fade">
                                      <p:cBhvr>
                                        <p:cTn id="49" dur="500" tmFilter="0, 0; .2, .5; .8, .5; 1, 0"/>
                                        <p:tgtEl>
                                          <p:spTgt spid="8639"/>
                                        </p:tgtEl>
                                      </p:cBhvr>
                                    </p:animEffect>
                                    <p:animScale>
                                      <p:cBhvr>
                                        <p:cTn id="50" dur="250" autoRev="1" fill="hold"/>
                                        <p:tgtEl>
                                          <p:spTgt spid="8639"/>
                                        </p:tgtEl>
                                      </p:cBhvr>
                                      <p:by x="105000" y="105000"/>
                                    </p:animScale>
                                  </p:childTnLst>
                                </p:cTn>
                              </p:par>
                              <p:par>
                                <p:cTn id="51" presetID="26" presetClass="emph" presetSubtype="0" fill="hold" nodeType="withEffect">
                                  <p:stCondLst>
                                    <p:cond delay="0"/>
                                  </p:stCondLst>
                                  <p:childTnLst>
                                    <p:animEffect transition="out" filter="fade">
                                      <p:cBhvr>
                                        <p:cTn id="52" dur="500" tmFilter="0, 0; .2, .5; .8, .5; 1, 0"/>
                                        <p:tgtEl>
                                          <p:spTgt spid="8643"/>
                                        </p:tgtEl>
                                      </p:cBhvr>
                                    </p:animEffect>
                                    <p:animScale>
                                      <p:cBhvr>
                                        <p:cTn id="53" dur="250" autoRev="1" fill="hold"/>
                                        <p:tgtEl>
                                          <p:spTgt spid="8643"/>
                                        </p:tgtEl>
                                      </p:cBhvr>
                                      <p:by x="105000" y="105000"/>
                                    </p:animScale>
                                  </p:childTnLst>
                                </p:cTn>
                              </p:par>
                              <p:par>
                                <p:cTn id="54" presetID="26" presetClass="emph" presetSubtype="0" fill="hold" grpId="1" nodeType="withEffect">
                                  <p:stCondLst>
                                    <p:cond delay="0"/>
                                  </p:stCondLst>
                                  <p:childTnLst>
                                    <p:animEffect transition="out" filter="fade">
                                      <p:cBhvr>
                                        <p:cTn id="55" dur="500" tmFilter="0, 0; .2, .5; .8, .5; 1, 0"/>
                                        <p:tgtEl>
                                          <p:spTgt spid="8634"/>
                                        </p:tgtEl>
                                      </p:cBhvr>
                                    </p:animEffect>
                                    <p:animScale>
                                      <p:cBhvr>
                                        <p:cTn id="56" dur="250" autoRev="1" fill="hold"/>
                                        <p:tgtEl>
                                          <p:spTgt spid="863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33" grpId="0"/>
      <p:bldP spid="8633" grpId="1"/>
      <p:bldP spid="8634" grpId="0"/>
      <p:bldP spid="8634" grpId="1"/>
      <p:bldP spid="8637" grpId="0"/>
      <p:bldP spid="8637" grpId="1"/>
      <p:bldP spid="8639" grpId="0"/>
      <p:bldP spid="8639"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246"/>
        <p:cNvGrpSpPr/>
        <p:nvPr/>
      </p:nvGrpSpPr>
      <p:grpSpPr>
        <a:xfrm>
          <a:off x="0" y="0"/>
          <a:ext cx="0" cy="0"/>
          <a:chOff x="0" y="0"/>
          <a:chExt cx="0" cy="0"/>
        </a:xfrm>
      </p:grpSpPr>
      <p:sp>
        <p:nvSpPr>
          <p:cNvPr id="9247" name="Google Shape;9247;p7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Icon pack</a:t>
            </a:r>
            <a:endParaRPr/>
          </a:p>
        </p:txBody>
      </p:sp>
      <p:grpSp>
        <p:nvGrpSpPr>
          <p:cNvPr id="9248" name="Google Shape;9248;p76"/>
          <p:cNvGrpSpPr/>
          <p:nvPr/>
        </p:nvGrpSpPr>
        <p:grpSpPr>
          <a:xfrm>
            <a:off x="713248" y="1422449"/>
            <a:ext cx="336386" cy="322101"/>
            <a:chOff x="545900" y="976750"/>
            <a:chExt cx="313150" cy="313450"/>
          </a:xfrm>
        </p:grpSpPr>
        <p:sp>
          <p:nvSpPr>
            <p:cNvPr id="9249" name="Google Shape;9249;p76"/>
            <p:cNvSpPr/>
            <p:nvPr/>
          </p:nvSpPr>
          <p:spPr>
            <a:xfrm>
              <a:off x="551550" y="976750"/>
              <a:ext cx="307500" cy="309575"/>
            </a:xfrm>
            <a:custGeom>
              <a:avLst/>
              <a:gdLst/>
              <a:ahLst/>
              <a:cxnLst/>
              <a:rect l="l" t="t" r="r" b="b"/>
              <a:pathLst>
                <a:path w="12300" h="12383" extrusionOk="0">
                  <a:moveTo>
                    <a:pt x="6037" y="0"/>
                  </a:moveTo>
                  <a:cubicBezTo>
                    <a:pt x="4608" y="0"/>
                    <a:pt x="3298" y="476"/>
                    <a:pt x="2239" y="1286"/>
                  </a:cubicBezTo>
                  <a:cubicBezTo>
                    <a:pt x="1822" y="1595"/>
                    <a:pt x="1512" y="1976"/>
                    <a:pt x="1203" y="2369"/>
                  </a:cubicBezTo>
                  <a:cubicBezTo>
                    <a:pt x="334" y="3441"/>
                    <a:pt x="0" y="4751"/>
                    <a:pt x="0" y="6239"/>
                  </a:cubicBezTo>
                  <a:cubicBezTo>
                    <a:pt x="0" y="9704"/>
                    <a:pt x="2572" y="12382"/>
                    <a:pt x="6037" y="12382"/>
                  </a:cubicBezTo>
                  <a:cubicBezTo>
                    <a:pt x="7108" y="12382"/>
                    <a:pt x="8120" y="12275"/>
                    <a:pt x="9001" y="11787"/>
                  </a:cubicBezTo>
                  <a:cubicBezTo>
                    <a:pt x="10966" y="10728"/>
                    <a:pt x="12299" y="8656"/>
                    <a:pt x="12299" y="6275"/>
                  </a:cubicBezTo>
                  <a:cubicBezTo>
                    <a:pt x="12299" y="2810"/>
                    <a:pt x="9490" y="0"/>
                    <a:pt x="60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0" name="Google Shape;9250;p76"/>
            <p:cNvSpPr/>
            <p:nvPr/>
          </p:nvSpPr>
          <p:spPr>
            <a:xfrm>
              <a:off x="545900" y="1007100"/>
              <a:ext cx="264025" cy="283100"/>
            </a:xfrm>
            <a:custGeom>
              <a:avLst/>
              <a:gdLst/>
              <a:ahLst/>
              <a:cxnLst/>
              <a:rect l="l" t="t" r="r" b="b"/>
              <a:pathLst>
                <a:path w="10561" h="11324" extrusionOk="0">
                  <a:moveTo>
                    <a:pt x="2572" y="0"/>
                  </a:moveTo>
                  <a:cubicBezTo>
                    <a:pt x="1012" y="1143"/>
                    <a:pt x="0" y="2977"/>
                    <a:pt x="0" y="5061"/>
                  </a:cubicBezTo>
                  <a:cubicBezTo>
                    <a:pt x="0" y="8513"/>
                    <a:pt x="2798" y="11323"/>
                    <a:pt x="6263" y="11323"/>
                  </a:cubicBezTo>
                  <a:cubicBezTo>
                    <a:pt x="7930" y="11323"/>
                    <a:pt x="9442" y="10668"/>
                    <a:pt x="10561" y="9609"/>
                  </a:cubicBezTo>
                  <a:lnTo>
                    <a:pt x="10561" y="9609"/>
                  </a:lnTo>
                  <a:cubicBezTo>
                    <a:pt x="9538" y="10361"/>
                    <a:pt x="8272" y="10812"/>
                    <a:pt x="6923" y="10812"/>
                  </a:cubicBezTo>
                  <a:cubicBezTo>
                    <a:pt x="6905" y="10812"/>
                    <a:pt x="6888" y="10811"/>
                    <a:pt x="6870" y="10811"/>
                  </a:cubicBezTo>
                  <a:cubicBezTo>
                    <a:pt x="3417" y="10811"/>
                    <a:pt x="607" y="8013"/>
                    <a:pt x="607" y="4549"/>
                  </a:cubicBezTo>
                  <a:cubicBezTo>
                    <a:pt x="607" y="2751"/>
                    <a:pt x="1369" y="1143"/>
                    <a:pt x="25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1" name="Google Shape;9251;p76"/>
            <p:cNvSpPr/>
            <p:nvPr/>
          </p:nvSpPr>
          <p:spPr>
            <a:xfrm>
              <a:off x="590550" y="1014850"/>
              <a:ext cx="230700" cy="232475"/>
            </a:xfrm>
            <a:custGeom>
              <a:avLst/>
              <a:gdLst/>
              <a:ahLst/>
              <a:cxnLst/>
              <a:rect l="l" t="t" r="r" b="b"/>
              <a:pathLst>
                <a:path w="9228" h="9299" extrusionOk="0">
                  <a:moveTo>
                    <a:pt x="4477" y="0"/>
                  </a:moveTo>
                  <a:cubicBezTo>
                    <a:pt x="3286" y="0"/>
                    <a:pt x="2203" y="429"/>
                    <a:pt x="1369" y="1167"/>
                  </a:cubicBezTo>
                  <a:cubicBezTo>
                    <a:pt x="1036" y="1441"/>
                    <a:pt x="786" y="1774"/>
                    <a:pt x="548" y="2131"/>
                  </a:cubicBezTo>
                  <a:cubicBezTo>
                    <a:pt x="36" y="2869"/>
                    <a:pt x="0" y="3739"/>
                    <a:pt x="0" y="4703"/>
                  </a:cubicBezTo>
                  <a:cubicBezTo>
                    <a:pt x="0" y="7322"/>
                    <a:pt x="1857" y="9299"/>
                    <a:pt x="4477" y="9299"/>
                  </a:cubicBezTo>
                  <a:cubicBezTo>
                    <a:pt x="5548" y="9299"/>
                    <a:pt x="6513" y="9108"/>
                    <a:pt x="7299" y="8513"/>
                  </a:cubicBezTo>
                  <a:cubicBezTo>
                    <a:pt x="7596" y="8311"/>
                    <a:pt x="7858" y="8096"/>
                    <a:pt x="8096" y="7834"/>
                  </a:cubicBezTo>
                  <a:cubicBezTo>
                    <a:pt x="8787" y="7001"/>
                    <a:pt x="9227" y="5929"/>
                    <a:pt x="9227" y="4751"/>
                  </a:cubicBezTo>
                  <a:cubicBezTo>
                    <a:pt x="9227" y="2131"/>
                    <a:pt x="7096" y="0"/>
                    <a:pt x="44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2" name="Google Shape;9252;p76"/>
            <p:cNvSpPr/>
            <p:nvPr/>
          </p:nvSpPr>
          <p:spPr>
            <a:xfrm>
              <a:off x="583700" y="1042825"/>
              <a:ext cx="209575" cy="209575"/>
            </a:xfrm>
            <a:custGeom>
              <a:avLst/>
              <a:gdLst/>
              <a:ahLst/>
              <a:cxnLst/>
              <a:rect l="l" t="t" r="r" b="b"/>
              <a:pathLst>
                <a:path w="8383" h="8383" extrusionOk="0">
                  <a:moveTo>
                    <a:pt x="1703" y="0"/>
                  </a:moveTo>
                  <a:lnTo>
                    <a:pt x="1703" y="0"/>
                  </a:lnTo>
                  <a:cubicBezTo>
                    <a:pt x="655" y="857"/>
                    <a:pt x="0" y="2167"/>
                    <a:pt x="0" y="3632"/>
                  </a:cubicBezTo>
                  <a:cubicBezTo>
                    <a:pt x="0" y="6251"/>
                    <a:pt x="2131" y="8382"/>
                    <a:pt x="4751" y="8382"/>
                  </a:cubicBezTo>
                  <a:cubicBezTo>
                    <a:pt x="6215" y="8382"/>
                    <a:pt x="7501" y="7727"/>
                    <a:pt x="8382" y="6680"/>
                  </a:cubicBezTo>
                  <a:lnTo>
                    <a:pt x="8382" y="6680"/>
                  </a:lnTo>
                  <a:cubicBezTo>
                    <a:pt x="7549" y="7382"/>
                    <a:pt x="6489" y="7799"/>
                    <a:pt x="5334" y="7799"/>
                  </a:cubicBezTo>
                  <a:cubicBezTo>
                    <a:pt x="2715" y="7799"/>
                    <a:pt x="584" y="5668"/>
                    <a:pt x="584" y="3048"/>
                  </a:cubicBezTo>
                  <a:cubicBezTo>
                    <a:pt x="584" y="1881"/>
                    <a:pt x="1000" y="834"/>
                    <a:pt x="17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3" name="Google Shape;9253;p76"/>
            <p:cNvSpPr/>
            <p:nvPr/>
          </p:nvSpPr>
          <p:spPr>
            <a:xfrm>
              <a:off x="702450" y="1119900"/>
              <a:ext cx="25" cy="25"/>
            </a:xfrm>
            <a:custGeom>
              <a:avLst/>
              <a:gdLst/>
              <a:ahLst/>
              <a:cxnLst/>
              <a:rect l="l" t="t" r="r" b="b"/>
              <a:pathLst>
                <a:path w="1" h="1" extrusionOk="0">
                  <a:moveTo>
                    <a:pt x="1" y="1"/>
                  </a:moveTo>
                  <a:lnTo>
                    <a:pt x="1" y="1"/>
                  </a:lnTo>
                  <a:close/>
                </a:path>
              </a:pathLst>
            </a:custGeom>
            <a:solidFill>
              <a:srgbClr val="FBF0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4" name="Google Shape;9254;p76"/>
            <p:cNvSpPr/>
            <p:nvPr/>
          </p:nvSpPr>
          <p:spPr>
            <a:xfrm>
              <a:off x="687875" y="990725"/>
              <a:ext cx="28900" cy="9550"/>
            </a:xfrm>
            <a:custGeom>
              <a:avLst/>
              <a:gdLst/>
              <a:ahLst/>
              <a:cxnLst/>
              <a:rect l="l" t="t" r="r" b="b"/>
              <a:pathLst>
                <a:path w="1156" h="382" extrusionOk="0">
                  <a:moveTo>
                    <a:pt x="203" y="1"/>
                  </a:moveTo>
                  <a:cubicBezTo>
                    <a:pt x="96" y="1"/>
                    <a:pt x="0" y="84"/>
                    <a:pt x="0" y="191"/>
                  </a:cubicBezTo>
                  <a:cubicBezTo>
                    <a:pt x="0" y="298"/>
                    <a:pt x="96" y="382"/>
                    <a:pt x="203" y="382"/>
                  </a:cubicBezTo>
                  <a:lnTo>
                    <a:pt x="953" y="382"/>
                  </a:lnTo>
                  <a:cubicBezTo>
                    <a:pt x="1060" y="382"/>
                    <a:pt x="1155" y="298"/>
                    <a:pt x="1155" y="191"/>
                  </a:cubicBezTo>
                  <a:cubicBezTo>
                    <a:pt x="1155" y="84"/>
                    <a:pt x="1060" y="1"/>
                    <a:pt x="953" y="1"/>
                  </a:cubicBezTo>
                  <a:close/>
                </a:path>
              </a:pathLst>
            </a:custGeom>
            <a:solidFill>
              <a:srgbClr val="FFA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5" name="Google Shape;9255;p76"/>
            <p:cNvSpPr/>
            <p:nvPr/>
          </p:nvSpPr>
          <p:spPr>
            <a:xfrm>
              <a:off x="614350" y="1006950"/>
              <a:ext cx="27100" cy="20125"/>
            </a:xfrm>
            <a:custGeom>
              <a:avLst/>
              <a:gdLst/>
              <a:ahLst/>
              <a:cxnLst/>
              <a:rect l="l" t="t" r="r" b="b"/>
              <a:pathLst>
                <a:path w="1084" h="805" extrusionOk="0">
                  <a:moveTo>
                    <a:pt x="857" y="1"/>
                  </a:moveTo>
                  <a:cubicBezTo>
                    <a:pt x="824" y="1"/>
                    <a:pt x="791" y="10"/>
                    <a:pt x="763" y="30"/>
                  </a:cubicBezTo>
                  <a:lnTo>
                    <a:pt x="120" y="447"/>
                  </a:lnTo>
                  <a:cubicBezTo>
                    <a:pt x="24" y="507"/>
                    <a:pt x="1" y="626"/>
                    <a:pt x="60" y="721"/>
                  </a:cubicBezTo>
                  <a:cubicBezTo>
                    <a:pt x="108" y="780"/>
                    <a:pt x="155" y="804"/>
                    <a:pt x="227" y="804"/>
                  </a:cubicBezTo>
                  <a:cubicBezTo>
                    <a:pt x="262" y="804"/>
                    <a:pt x="298" y="792"/>
                    <a:pt x="322" y="780"/>
                  </a:cubicBezTo>
                  <a:lnTo>
                    <a:pt x="965" y="364"/>
                  </a:lnTo>
                  <a:cubicBezTo>
                    <a:pt x="1060" y="304"/>
                    <a:pt x="1084" y="185"/>
                    <a:pt x="1024" y="90"/>
                  </a:cubicBezTo>
                  <a:cubicBezTo>
                    <a:pt x="985" y="35"/>
                    <a:pt x="920" y="1"/>
                    <a:pt x="8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6" name="Google Shape;9256;p76"/>
            <p:cNvSpPr/>
            <p:nvPr/>
          </p:nvSpPr>
          <p:spPr>
            <a:xfrm>
              <a:off x="567925" y="1063175"/>
              <a:ext cx="18475" cy="26400"/>
            </a:xfrm>
            <a:custGeom>
              <a:avLst/>
              <a:gdLst/>
              <a:ahLst/>
              <a:cxnLst/>
              <a:rect l="l" t="t" r="r" b="b"/>
              <a:pathLst>
                <a:path w="739" h="1056" extrusionOk="0">
                  <a:moveTo>
                    <a:pt x="521" y="1"/>
                  </a:moveTo>
                  <a:cubicBezTo>
                    <a:pt x="447" y="1"/>
                    <a:pt x="383" y="42"/>
                    <a:pt x="357" y="103"/>
                  </a:cubicBezTo>
                  <a:lnTo>
                    <a:pt x="36" y="794"/>
                  </a:lnTo>
                  <a:cubicBezTo>
                    <a:pt x="0" y="901"/>
                    <a:pt x="36" y="996"/>
                    <a:pt x="131" y="1044"/>
                  </a:cubicBezTo>
                  <a:cubicBezTo>
                    <a:pt x="143" y="1055"/>
                    <a:pt x="179" y="1055"/>
                    <a:pt x="203" y="1055"/>
                  </a:cubicBezTo>
                  <a:cubicBezTo>
                    <a:pt x="274" y="1055"/>
                    <a:pt x="357" y="1020"/>
                    <a:pt x="381" y="948"/>
                  </a:cubicBezTo>
                  <a:lnTo>
                    <a:pt x="691" y="270"/>
                  </a:lnTo>
                  <a:cubicBezTo>
                    <a:pt x="738" y="163"/>
                    <a:pt x="691" y="55"/>
                    <a:pt x="607" y="20"/>
                  </a:cubicBezTo>
                  <a:cubicBezTo>
                    <a:pt x="578" y="7"/>
                    <a:pt x="549" y="1"/>
                    <a:pt x="5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7" name="Google Shape;9257;p76"/>
            <p:cNvSpPr/>
            <p:nvPr/>
          </p:nvSpPr>
          <p:spPr>
            <a:xfrm>
              <a:off x="559575" y="1139525"/>
              <a:ext cx="12825" cy="28025"/>
            </a:xfrm>
            <a:custGeom>
              <a:avLst/>
              <a:gdLst/>
              <a:ahLst/>
              <a:cxnLst/>
              <a:rect l="l" t="t" r="r" b="b"/>
              <a:pathLst>
                <a:path w="513" h="1121" extrusionOk="0">
                  <a:moveTo>
                    <a:pt x="202" y="0"/>
                  </a:moveTo>
                  <a:cubicBezTo>
                    <a:pt x="195" y="0"/>
                    <a:pt x="187" y="1"/>
                    <a:pt x="179" y="2"/>
                  </a:cubicBezTo>
                  <a:cubicBezTo>
                    <a:pt x="72" y="14"/>
                    <a:pt x="1" y="109"/>
                    <a:pt x="13" y="204"/>
                  </a:cubicBezTo>
                  <a:lnTo>
                    <a:pt x="120" y="954"/>
                  </a:lnTo>
                  <a:cubicBezTo>
                    <a:pt x="132" y="1038"/>
                    <a:pt x="227" y="1121"/>
                    <a:pt x="310" y="1121"/>
                  </a:cubicBezTo>
                  <a:lnTo>
                    <a:pt x="334" y="1121"/>
                  </a:lnTo>
                  <a:cubicBezTo>
                    <a:pt x="429" y="1097"/>
                    <a:pt x="513" y="1014"/>
                    <a:pt x="489" y="907"/>
                  </a:cubicBezTo>
                  <a:lnTo>
                    <a:pt x="394" y="168"/>
                  </a:lnTo>
                  <a:cubicBezTo>
                    <a:pt x="372" y="69"/>
                    <a:pt x="298" y="0"/>
                    <a:pt x="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8" name="Google Shape;9258;p76"/>
            <p:cNvSpPr/>
            <p:nvPr/>
          </p:nvSpPr>
          <p:spPr>
            <a:xfrm>
              <a:off x="586375" y="1211900"/>
              <a:ext cx="23225" cy="23525"/>
            </a:xfrm>
            <a:custGeom>
              <a:avLst/>
              <a:gdLst/>
              <a:ahLst/>
              <a:cxnLst/>
              <a:rect l="l" t="t" r="r" b="b"/>
              <a:pathLst>
                <a:path w="929" h="941" extrusionOk="0">
                  <a:moveTo>
                    <a:pt x="210" y="1"/>
                  </a:moveTo>
                  <a:cubicBezTo>
                    <a:pt x="168" y="1"/>
                    <a:pt x="127" y="16"/>
                    <a:pt x="96" y="48"/>
                  </a:cubicBezTo>
                  <a:cubicBezTo>
                    <a:pt x="12" y="131"/>
                    <a:pt x="0" y="250"/>
                    <a:pt x="72" y="321"/>
                  </a:cubicBezTo>
                  <a:lnTo>
                    <a:pt x="572" y="881"/>
                  </a:lnTo>
                  <a:cubicBezTo>
                    <a:pt x="608" y="929"/>
                    <a:pt x="655" y="941"/>
                    <a:pt x="715" y="941"/>
                  </a:cubicBezTo>
                  <a:cubicBezTo>
                    <a:pt x="762" y="941"/>
                    <a:pt x="810" y="929"/>
                    <a:pt x="834" y="893"/>
                  </a:cubicBezTo>
                  <a:cubicBezTo>
                    <a:pt x="905" y="821"/>
                    <a:pt x="929" y="702"/>
                    <a:pt x="846" y="631"/>
                  </a:cubicBezTo>
                  <a:lnTo>
                    <a:pt x="358" y="71"/>
                  </a:lnTo>
                  <a:cubicBezTo>
                    <a:pt x="318" y="25"/>
                    <a:pt x="263" y="1"/>
                    <a:pt x="2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9" name="Google Shape;9259;p76"/>
            <p:cNvSpPr/>
            <p:nvPr/>
          </p:nvSpPr>
          <p:spPr>
            <a:xfrm>
              <a:off x="648575" y="1258050"/>
              <a:ext cx="28900" cy="15175"/>
            </a:xfrm>
            <a:custGeom>
              <a:avLst/>
              <a:gdLst/>
              <a:ahLst/>
              <a:cxnLst/>
              <a:rect l="l" t="t" r="r" b="b"/>
              <a:pathLst>
                <a:path w="1156" h="607" extrusionOk="0">
                  <a:moveTo>
                    <a:pt x="206" y="1"/>
                  </a:moveTo>
                  <a:cubicBezTo>
                    <a:pt x="128" y="1"/>
                    <a:pt x="53" y="56"/>
                    <a:pt x="25" y="142"/>
                  </a:cubicBezTo>
                  <a:cubicBezTo>
                    <a:pt x="1" y="238"/>
                    <a:pt x="60" y="345"/>
                    <a:pt x="167" y="380"/>
                  </a:cubicBezTo>
                  <a:lnTo>
                    <a:pt x="894" y="583"/>
                  </a:lnTo>
                  <a:cubicBezTo>
                    <a:pt x="918" y="607"/>
                    <a:pt x="941" y="607"/>
                    <a:pt x="953" y="607"/>
                  </a:cubicBezTo>
                  <a:cubicBezTo>
                    <a:pt x="1037" y="607"/>
                    <a:pt x="1120" y="547"/>
                    <a:pt x="1132" y="452"/>
                  </a:cubicBezTo>
                  <a:cubicBezTo>
                    <a:pt x="1156" y="345"/>
                    <a:pt x="1096" y="249"/>
                    <a:pt x="989" y="214"/>
                  </a:cubicBezTo>
                  <a:lnTo>
                    <a:pt x="263" y="11"/>
                  </a:lnTo>
                  <a:cubicBezTo>
                    <a:pt x="244" y="4"/>
                    <a:pt x="225" y="1"/>
                    <a:pt x="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0" name="Google Shape;9260;p76"/>
            <p:cNvSpPr/>
            <p:nvPr/>
          </p:nvSpPr>
          <p:spPr>
            <a:xfrm>
              <a:off x="649175" y="1261600"/>
              <a:ext cx="26525" cy="11025"/>
            </a:xfrm>
            <a:custGeom>
              <a:avLst/>
              <a:gdLst/>
              <a:ahLst/>
              <a:cxnLst/>
              <a:rect l="l" t="t" r="r" b="b"/>
              <a:pathLst>
                <a:path w="1061" h="441" extrusionOk="0">
                  <a:moveTo>
                    <a:pt x="12" y="0"/>
                  </a:moveTo>
                  <a:cubicBezTo>
                    <a:pt x="1" y="107"/>
                    <a:pt x="60" y="191"/>
                    <a:pt x="155" y="226"/>
                  </a:cubicBezTo>
                  <a:lnTo>
                    <a:pt x="882" y="429"/>
                  </a:lnTo>
                  <a:cubicBezTo>
                    <a:pt x="917" y="441"/>
                    <a:pt x="929" y="441"/>
                    <a:pt x="941" y="441"/>
                  </a:cubicBezTo>
                  <a:cubicBezTo>
                    <a:pt x="989" y="441"/>
                    <a:pt x="1036" y="429"/>
                    <a:pt x="1060" y="405"/>
                  </a:cubicBezTo>
                  <a:cubicBezTo>
                    <a:pt x="703" y="310"/>
                    <a:pt x="346" y="179"/>
                    <a:pt x="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1" name="Google Shape;9261;p76"/>
            <p:cNvSpPr/>
            <p:nvPr/>
          </p:nvSpPr>
          <p:spPr>
            <a:xfrm>
              <a:off x="559575" y="1140150"/>
              <a:ext cx="8375" cy="27400"/>
            </a:xfrm>
            <a:custGeom>
              <a:avLst/>
              <a:gdLst/>
              <a:ahLst/>
              <a:cxnLst/>
              <a:rect l="l" t="t" r="r" b="b"/>
              <a:pathLst>
                <a:path w="335" h="1096" extrusionOk="0">
                  <a:moveTo>
                    <a:pt x="96" y="1"/>
                  </a:moveTo>
                  <a:cubicBezTo>
                    <a:pt x="48" y="36"/>
                    <a:pt x="1" y="108"/>
                    <a:pt x="13" y="179"/>
                  </a:cubicBezTo>
                  <a:lnTo>
                    <a:pt x="120" y="929"/>
                  </a:lnTo>
                  <a:cubicBezTo>
                    <a:pt x="132" y="1013"/>
                    <a:pt x="227" y="1096"/>
                    <a:pt x="310" y="1096"/>
                  </a:cubicBezTo>
                  <a:lnTo>
                    <a:pt x="334" y="1096"/>
                  </a:lnTo>
                  <a:cubicBezTo>
                    <a:pt x="227" y="739"/>
                    <a:pt x="132" y="358"/>
                    <a:pt x="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2" name="Google Shape;9262;p76"/>
            <p:cNvSpPr/>
            <p:nvPr/>
          </p:nvSpPr>
          <p:spPr>
            <a:xfrm>
              <a:off x="586675" y="1212475"/>
              <a:ext cx="21750" cy="22950"/>
            </a:xfrm>
            <a:custGeom>
              <a:avLst/>
              <a:gdLst/>
              <a:ahLst/>
              <a:cxnLst/>
              <a:rect l="l" t="t" r="r" b="b"/>
              <a:pathLst>
                <a:path w="870" h="918" extrusionOk="0">
                  <a:moveTo>
                    <a:pt x="143" y="1"/>
                  </a:moveTo>
                  <a:cubicBezTo>
                    <a:pt x="119" y="1"/>
                    <a:pt x="107" y="13"/>
                    <a:pt x="95" y="25"/>
                  </a:cubicBezTo>
                  <a:cubicBezTo>
                    <a:pt x="24" y="108"/>
                    <a:pt x="0" y="227"/>
                    <a:pt x="84" y="298"/>
                  </a:cubicBezTo>
                  <a:lnTo>
                    <a:pt x="572" y="858"/>
                  </a:lnTo>
                  <a:cubicBezTo>
                    <a:pt x="619" y="906"/>
                    <a:pt x="655" y="918"/>
                    <a:pt x="715" y="918"/>
                  </a:cubicBezTo>
                  <a:cubicBezTo>
                    <a:pt x="762" y="918"/>
                    <a:pt x="810" y="906"/>
                    <a:pt x="834" y="882"/>
                  </a:cubicBezTo>
                  <a:cubicBezTo>
                    <a:pt x="857" y="858"/>
                    <a:pt x="857" y="846"/>
                    <a:pt x="869" y="834"/>
                  </a:cubicBezTo>
                  <a:cubicBezTo>
                    <a:pt x="596" y="560"/>
                    <a:pt x="357" y="287"/>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3" name="Google Shape;9263;p76"/>
            <p:cNvSpPr/>
            <p:nvPr/>
          </p:nvSpPr>
          <p:spPr>
            <a:xfrm>
              <a:off x="727150" y="1258350"/>
              <a:ext cx="28900" cy="14875"/>
            </a:xfrm>
            <a:custGeom>
              <a:avLst/>
              <a:gdLst/>
              <a:ahLst/>
              <a:cxnLst/>
              <a:rect l="l" t="t" r="r" b="b"/>
              <a:pathLst>
                <a:path w="1156" h="595" extrusionOk="0">
                  <a:moveTo>
                    <a:pt x="951" y="1"/>
                  </a:moveTo>
                  <a:cubicBezTo>
                    <a:pt x="932" y="1"/>
                    <a:pt x="913" y="4"/>
                    <a:pt x="894" y="11"/>
                  </a:cubicBezTo>
                  <a:lnTo>
                    <a:pt x="156" y="214"/>
                  </a:lnTo>
                  <a:cubicBezTo>
                    <a:pt x="61" y="249"/>
                    <a:pt x="1" y="345"/>
                    <a:pt x="25" y="452"/>
                  </a:cubicBezTo>
                  <a:cubicBezTo>
                    <a:pt x="37" y="523"/>
                    <a:pt x="132" y="595"/>
                    <a:pt x="203" y="595"/>
                  </a:cubicBezTo>
                  <a:cubicBezTo>
                    <a:pt x="211" y="595"/>
                    <a:pt x="225" y="584"/>
                    <a:pt x="240" y="584"/>
                  </a:cubicBezTo>
                  <a:cubicBezTo>
                    <a:pt x="247" y="584"/>
                    <a:pt x="255" y="587"/>
                    <a:pt x="263" y="595"/>
                  </a:cubicBezTo>
                  <a:lnTo>
                    <a:pt x="989" y="380"/>
                  </a:lnTo>
                  <a:cubicBezTo>
                    <a:pt x="1096" y="356"/>
                    <a:pt x="1156" y="249"/>
                    <a:pt x="1132" y="142"/>
                  </a:cubicBezTo>
                  <a:cubicBezTo>
                    <a:pt x="1103" y="56"/>
                    <a:pt x="1029" y="1"/>
                    <a:pt x="9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4" name="Google Shape;9264;p76"/>
            <p:cNvSpPr/>
            <p:nvPr/>
          </p:nvSpPr>
          <p:spPr>
            <a:xfrm>
              <a:off x="795025" y="1211900"/>
              <a:ext cx="23250" cy="23525"/>
            </a:xfrm>
            <a:custGeom>
              <a:avLst/>
              <a:gdLst/>
              <a:ahLst/>
              <a:cxnLst/>
              <a:rect l="l" t="t" r="r" b="b"/>
              <a:pathLst>
                <a:path w="930" h="941" extrusionOk="0">
                  <a:moveTo>
                    <a:pt x="719" y="1"/>
                  </a:moveTo>
                  <a:cubicBezTo>
                    <a:pt x="667" y="1"/>
                    <a:pt x="612" y="25"/>
                    <a:pt x="572" y="71"/>
                  </a:cubicBezTo>
                  <a:lnTo>
                    <a:pt x="72" y="631"/>
                  </a:lnTo>
                  <a:cubicBezTo>
                    <a:pt x="1" y="702"/>
                    <a:pt x="13" y="821"/>
                    <a:pt x="96" y="905"/>
                  </a:cubicBezTo>
                  <a:cubicBezTo>
                    <a:pt x="120" y="929"/>
                    <a:pt x="167" y="941"/>
                    <a:pt x="215" y="941"/>
                  </a:cubicBezTo>
                  <a:cubicBezTo>
                    <a:pt x="274" y="941"/>
                    <a:pt x="322" y="917"/>
                    <a:pt x="358" y="881"/>
                  </a:cubicBezTo>
                  <a:lnTo>
                    <a:pt x="858" y="321"/>
                  </a:lnTo>
                  <a:cubicBezTo>
                    <a:pt x="929" y="250"/>
                    <a:pt x="917" y="131"/>
                    <a:pt x="834" y="48"/>
                  </a:cubicBezTo>
                  <a:cubicBezTo>
                    <a:pt x="802" y="16"/>
                    <a:pt x="761" y="1"/>
                    <a:pt x="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5" name="Google Shape;9265;p76"/>
            <p:cNvSpPr/>
            <p:nvPr/>
          </p:nvSpPr>
          <p:spPr>
            <a:xfrm>
              <a:off x="831925" y="1139450"/>
              <a:ext cx="12825" cy="28100"/>
            </a:xfrm>
            <a:custGeom>
              <a:avLst/>
              <a:gdLst/>
              <a:ahLst/>
              <a:cxnLst/>
              <a:rect l="l" t="t" r="r" b="b"/>
              <a:pathLst>
                <a:path w="513" h="1124" extrusionOk="0">
                  <a:moveTo>
                    <a:pt x="298" y="1"/>
                  </a:moveTo>
                  <a:cubicBezTo>
                    <a:pt x="206" y="1"/>
                    <a:pt x="131" y="77"/>
                    <a:pt x="120" y="171"/>
                  </a:cubicBezTo>
                  <a:lnTo>
                    <a:pt x="13" y="910"/>
                  </a:lnTo>
                  <a:cubicBezTo>
                    <a:pt x="1" y="1017"/>
                    <a:pt x="72" y="1100"/>
                    <a:pt x="180" y="1124"/>
                  </a:cubicBezTo>
                  <a:lnTo>
                    <a:pt x="215" y="1124"/>
                  </a:lnTo>
                  <a:cubicBezTo>
                    <a:pt x="311" y="1124"/>
                    <a:pt x="382" y="1041"/>
                    <a:pt x="394" y="957"/>
                  </a:cubicBezTo>
                  <a:lnTo>
                    <a:pt x="489" y="207"/>
                  </a:lnTo>
                  <a:cubicBezTo>
                    <a:pt x="513" y="112"/>
                    <a:pt x="430" y="17"/>
                    <a:pt x="334" y="5"/>
                  </a:cubicBezTo>
                  <a:cubicBezTo>
                    <a:pt x="322" y="2"/>
                    <a:pt x="310" y="1"/>
                    <a:pt x="2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6" name="Google Shape;9266;p76"/>
            <p:cNvSpPr/>
            <p:nvPr/>
          </p:nvSpPr>
          <p:spPr>
            <a:xfrm>
              <a:off x="818250" y="1063175"/>
              <a:ext cx="18475" cy="26400"/>
            </a:xfrm>
            <a:custGeom>
              <a:avLst/>
              <a:gdLst/>
              <a:ahLst/>
              <a:cxnLst/>
              <a:rect l="l" t="t" r="r" b="b"/>
              <a:pathLst>
                <a:path w="739" h="1056" extrusionOk="0">
                  <a:moveTo>
                    <a:pt x="213" y="1"/>
                  </a:moveTo>
                  <a:cubicBezTo>
                    <a:pt x="185" y="1"/>
                    <a:pt x="157" y="7"/>
                    <a:pt x="131" y="20"/>
                  </a:cubicBezTo>
                  <a:cubicBezTo>
                    <a:pt x="48" y="55"/>
                    <a:pt x="0" y="174"/>
                    <a:pt x="48" y="270"/>
                  </a:cubicBezTo>
                  <a:lnTo>
                    <a:pt x="357" y="948"/>
                  </a:lnTo>
                  <a:cubicBezTo>
                    <a:pt x="405" y="1020"/>
                    <a:pt x="465" y="1055"/>
                    <a:pt x="536" y="1055"/>
                  </a:cubicBezTo>
                  <a:cubicBezTo>
                    <a:pt x="560" y="1055"/>
                    <a:pt x="596" y="1044"/>
                    <a:pt x="608" y="1044"/>
                  </a:cubicBezTo>
                  <a:cubicBezTo>
                    <a:pt x="703" y="996"/>
                    <a:pt x="738" y="877"/>
                    <a:pt x="703" y="794"/>
                  </a:cubicBezTo>
                  <a:lnTo>
                    <a:pt x="381" y="103"/>
                  </a:lnTo>
                  <a:cubicBezTo>
                    <a:pt x="355" y="42"/>
                    <a:pt x="285" y="1"/>
                    <a:pt x="2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7" name="Google Shape;9267;p76"/>
            <p:cNvSpPr/>
            <p:nvPr/>
          </p:nvSpPr>
          <p:spPr>
            <a:xfrm>
              <a:off x="763175" y="1006950"/>
              <a:ext cx="27125" cy="20125"/>
            </a:xfrm>
            <a:custGeom>
              <a:avLst/>
              <a:gdLst/>
              <a:ahLst/>
              <a:cxnLst/>
              <a:rect l="l" t="t" r="r" b="b"/>
              <a:pathLst>
                <a:path w="1085" h="805" extrusionOk="0">
                  <a:moveTo>
                    <a:pt x="228" y="1"/>
                  </a:moveTo>
                  <a:cubicBezTo>
                    <a:pt x="164" y="1"/>
                    <a:pt x="99" y="35"/>
                    <a:pt x="60" y="90"/>
                  </a:cubicBezTo>
                  <a:cubicBezTo>
                    <a:pt x="1" y="185"/>
                    <a:pt x="24" y="304"/>
                    <a:pt x="120" y="364"/>
                  </a:cubicBezTo>
                  <a:lnTo>
                    <a:pt x="763" y="780"/>
                  </a:lnTo>
                  <a:cubicBezTo>
                    <a:pt x="786" y="792"/>
                    <a:pt x="834" y="804"/>
                    <a:pt x="858" y="804"/>
                  </a:cubicBezTo>
                  <a:cubicBezTo>
                    <a:pt x="917" y="804"/>
                    <a:pt x="977" y="780"/>
                    <a:pt x="1025" y="721"/>
                  </a:cubicBezTo>
                  <a:cubicBezTo>
                    <a:pt x="1084" y="626"/>
                    <a:pt x="1060" y="507"/>
                    <a:pt x="965" y="447"/>
                  </a:cubicBezTo>
                  <a:lnTo>
                    <a:pt x="322" y="30"/>
                  </a:lnTo>
                  <a:cubicBezTo>
                    <a:pt x="294" y="10"/>
                    <a:pt x="261" y="1"/>
                    <a:pt x="2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8" name="Google Shape;9268;p76"/>
            <p:cNvSpPr/>
            <p:nvPr/>
          </p:nvSpPr>
          <p:spPr>
            <a:xfrm>
              <a:off x="687875" y="990725"/>
              <a:ext cx="28900" cy="9550"/>
            </a:xfrm>
            <a:custGeom>
              <a:avLst/>
              <a:gdLst/>
              <a:ahLst/>
              <a:cxnLst/>
              <a:rect l="l" t="t" r="r" b="b"/>
              <a:pathLst>
                <a:path w="1156" h="382" extrusionOk="0">
                  <a:moveTo>
                    <a:pt x="203" y="1"/>
                  </a:moveTo>
                  <a:cubicBezTo>
                    <a:pt x="96" y="1"/>
                    <a:pt x="0" y="84"/>
                    <a:pt x="0" y="191"/>
                  </a:cubicBezTo>
                  <a:cubicBezTo>
                    <a:pt x="0" y="298"/>
                    <a:pt x="96" y="382"/>
                    <a:pt x="203" y="382"/>
                  </a:cubicBezTo>
                  <a:lnTo>
                    <a:pt x="953" y="382"/>
                  </a:lnTo>
                  <a:cubicBezTo>
                    <a:pt x="1060" y="382"/>
                    <a:pt x="1155" y="298"/>
                    <a:pt x="1155" y="191"/>
                  </a:cubicBezTo>
                  <a:cubicBezTo>
                    <a:pt x="1155" y="84"/>
                    <a:pt x="1060" y="1"/>
                    <a:pt x="9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9" name="Google Shape;9269;p76"/>
            <p:cNvSpPr/>
            <p:nvPr/>
          </p:nvSpPr>
          <p:spPr>
            <a:xfrm>
              <a:off x="702450" y="1119900"/>
              <a:ext cx="25" cy="25"/>
            </a:xfrm>
            <a:custGeom>
              <a:avLst/>
              <a:gdLst/>
              <a:ahLst/>
              <a:cxnLst/>
              <a:rect l="l" t="t" r="r" b="b"/>
              <a:pathLst>
                <a:path w="1" h="1" extrusionOk="0">
                  <a:moveTo>
                    <a:pt x="1" y="1"/>
                  </a:moveTo>
                  <a:lnTo>
                    <a:pt x="1" y="1"/>
                  </a:lnTo>
                  <a:lnTo>
                    <a:pt x="1" y="1"/>
                  </a:lnTo>
                  <a:close/>
                </a:path>
              </a:pathLst>
            </a:custGeom>
            <a:solidFill>
              <a:srgbClr val="F4E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0" name="Google Shape;9270;p76"/>
            <p:cNvSpPr/>
            <p:nvPr/>
          </p:nvSpPr>
          <p:spPr>
            <a:xfrm>
              <a:off x="626550" y="1070800"/>
              <a:ext cx="164325" cy="157175"/>
            </a:xfrm>
            <a:custGeom>
              <a:avLst/>
              <a:gdLst/>
              <a:ahLst/>
              <a:cxnLst/>
              <a:rect l="l" t="t" r="r" b="b"/>
              <a:pathLst>
                <a:path w="6573" h="6287" extrusionOk="0">
                  <a:moveTo>
                    <a:pt x="405" y="0"/>
                  </a:moveTo>
                  <a:cubicBezTo>
                    <a:pt x="191" y="0"/>
                    <a:pt x="36" y="155"/>
                    <a:pt x="13" y="358"/>
                  </a:cubicBezTo>
                  <a:cubicBezTo>
                    <a:pt x="1" y="572"/>
                    <a:pt x="179" y="750"/>
                    <a:pt x="394" y="750"/>
                  </a:cubicBezTo>
                  <a:lnTo>
                    <a:pt x="3537" y="750"/>
                  </a:lnTo>
                  <a:cubicBezTo>
                    <a:pt x="4013" y="750"/>
                    <a:pt x="4418" y="1048"/>
                    <a:pt x="4585" y="1465"/>
                  </a:cubicBezTo>
                  <a:cubicBezTo>
                    <a:pt x="4585" y="1489"/>
                    <a:pt x="4585" y="1501"/>
                    <a:pt x="4561" y="1501"/>
                  </a:cubicBezTo>
                  <a:lnTo>
                    <a:pt x="882" y="1501"/>
                  </a:lnTo>
                  <a:cubicBezTo>
                    <a:pt x="667" y="1501"/>
                    <a:pt x="513" y="1667"/>
                    <a:pt x="489" y="1858"/>
                  </a:cubicBezTo>
                  <a:cubicBezTo>
                    <a:pt x="477" y="2084"/>
                    <a:pt x="656" y="2263"/>
                    <a:pt x="870" y="2263"/>
                  </a:cubicBezTo>
                  <a:lnTo>
                    <a:pt x="4561" y="2263"/>
                  </a:lnTo>
                  <a:cubicBezTo>
                    <a:pt x="4573" y="2263"/>
                    <a:pt x="4585" y="2274"/>
                    <a:pt x="4585" y="2286"/>
                  </a:cubicBezTo>
                  <a:cubicBezTo>
                    <a:pt x="4418" y="2703"/>
                    <a:pt x="4013" y="3001"/>
                    <a:pt x="3537" y="3001"/>
                  </a:cubicBezTo>
                  <a:lnTo>
                    <a:pt x="894" y="3001"/>
                  </a:lnTo>
                  <a:cubicBezTo>
                    <a:pt x="751" y="3001"/>
                    <a:pt x="608" y="3072"/>
                    <a:pt x="548" y="3215"/>
                  </a:cubicBezTo>
                  <a:cubicBezTo>
                    <a:pt x="477" y="3358"/>
                    <a:pt x="513" y="3548"/>
                    <a:pt x="644" y="3668"/>
                  </a:cubicBezTo>
                  <a:lnTo>
                    <a:pt x="3465" y="6204"/>
                  </a:lnTo>
                  <a:cubicBezTo>
                    <a:pt x="3537" y="6263"/>
                    <a:pt x="3632" y="6287"/>
                    <a:pt x="3715" y="6287"/>
                  </a:cubicBezTo>
                  <a:cubicBezTo>
                    <a:pt x="3823" y="6287"/>
                    <a:pt x="3930" y="6251"/>
                    <a:pt x="4001" y="6168"/>
                  </a:cubicBezTo>
                  <a:cubicBezTo>
                    <a:pt x="4132" y="6025"/>
                    <a:pt x="4120" y="5775"/>
                    <a:pt x="3977" y="5632"/>
                  </a:cubicBezTo>
                  <a:lnTo>
                    <a:pt x="1941" y="3810"/>
                  </a:lnTo>
                  <a:cubicBezTo>
                    <a:pt x="1918" y="3787"/>
                    <a:pt x="1941" y="3763"/>
                    <a:pt x="1953" y="3763"/>
                  </a:cubicBezTo>
                  <a:lnTo>
                    <a:pt x="3561" y="3763"/>
                  </a:lnTo>
                  <a:cubicBezTo>
                    <a:pt x="4466" y="3763"/>
                    <a:pt x="5204" y="3120"/>
                    <a:pt x="5406" y="2274"/>
                  </a:cubicBezTo>
                  <a:cubicBezTo>
                    <a:pt x="5406" y="2263"/>
                    <a:pt x="5418" y="2263"/>
                    <a:pt x="5430" y="2263"/>
                  </a:cubicBezTo>
                  <a:lnTo>
                    <a:pt x="6192" y="2263"/>
                  </a:lnTo>
                  <a:cubicBezTo>
                    <a:pt x="6394" y="2263"/>
                    <a:pt x="6573" y="2084"/>
                    <a:pt x="6561" y="1858"/>
                  </a:cubicBezTo>
                  <a:cubicBezTo>
                    <a:pt x="6549" y="1667"/>
                    <a:pt x="6371" y="1501"/>
                    <a:pt x="6168" y="1501"/>
                  </a:cubicBezTo>
                  <a:lnTo>
                    <a:pt x="5418" y="1501"/>
                  </a:lnTo>
                  <a:cubicBezTo>
                    <a:pt x="5406" y="1501"/>
                    <a:pt x="5406" y="1489"/>
                    <a:pt x="5394" y="1489"/>
                  </a:cubicBezTo>
                  <a:cubicBezTo>
                    <a:pt x="5335" y="1227"/>
                    <a:pt x="5228" y="989"/>
                    <a:pt x="5097" y="798"/>
                  </a:cubicBezTo>
                  <a:cubicBezTo>
                    <a:pt x="5073" y="786"/>
                    <a:pt x="5097" y="750"/>
                    <a:pt x="5108" y="750"/>
                  </a:cubicBezTo>
                  <a:lnTo>
                    <a:pt x="5656" y="750"/>
                  </a:lnTo>
                  <a:cubicBezTo>
                    <a:pt x="5870" y="750"/>
                    <a:pt x="6025" y="596"/>
                    <a:pt x="6049" y="393"/>
                  </a:cubicBezTo>
                  <a:cubicBezTo>
                    <a:pt x="6061" y="179"/>
                    <a:pt x="5882" y="0"/>
                    <a:pt x="56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71" name="Google Shape;9271;p76"/>
          <p:cNvGrpSpPr/>
          <p:nvPr/>
        </p:nvGrpSpPr>
        <p:grpSpPr>
          <a:xfrm>
            <a:off x="1564871" y="1422115"/>
            <a:ext cx="268926" cy="322435"/>
            <a:chOff x="1269500" y="976425"/>
            <a:chExt cx="250350" cy="313775"/>
          </a:xfrm>
        </p:grpSpPr>
        <p:sp>
          <p:nvSpPr>
            <p:cNvPr id="9272" name="Google Shape;9272;p76"/>
            <p:cNvSpPr/>
            <p:nvPr/>
          </p:nvSpPr>
          <p:spPr>
            <a:xfrm>
              <a:off x="1355225" y="1173775"/>
              <a:ext cx="79200" cy="62250"/>
            </a:xfrm>
            <a:custGeom>
              <a:avLst/>
              <a:gdLst/>
              <a:ahLst/>
              <a:cxnLst/>
              <a:rect l="l" t="t" r="r" b="b"/>
              <a:pathLst>
                <a:path w="3168" h="2490" extrusionOk="0">
                  <a:moveTo>
                    <a:pt x="250" y="1"/>
                  </a:moveTo>
                  <a:lnTo>
                    <a:pt x="191" y="799"/>
                  </a:lnTo>
                  <a:lnTo>
                    <a:pt x="95" y="1239"/>
                  </a:lnTo>
                  <a:cubicBezTo>
                    <a:pt x="84" y="1311"/>
                    <a:pt x="48" y="1370"/>
                    <a:pt x="0" y="1418"/>
                  </a:cubicBezTo>
                  <a:lnTo>
                    <a:pt x="1560" y="2489"/>
                  </a:lnTo>
                  <a:lnTo>
                    <a:pt x="3167" y="1418"/>
                  </a:lnTo>
                  <a:cubicBezTo>
                    <a:pt x="3108" y="1370"/>
                    <a:pt x="3072" y="1311"/>
                    <a:pt x="3072" y="1215"/>
                  </a:cubicBezTo>
                  <a:lnTo>
                    <a:pt x="3012" y="727"/>
                  </a:lnTo>
                  <a:lnTo>
                    <a:pt x="2953" y="561"/>
                  </a:lnTo>
                  <a:lnTo>
                    <a:pt x="2941" y="37"/>
                  </a:lnTo>
                  <a:lnTo>
                    <a:pt x="250" y="1"/>
                  </a:lnTo>
                  <a:close/>
                </a:path>
              </a:pathLst>
            </a:custGeom>
            <a:solidFill>
              <a:srgbClr val="FFCC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3" name="Google Shape;9273;p76"/>
            <p:cNvSpPr/>
            <p:nvPr/>
          </p:nvSpPr>
          <p:spPr>
            <a:xfrm>
              <a:off x="1270975" y="1209500"/>
              <a:ext cx="246775" cy="80700"/>
            </a:xfrm>
            <a:custGeom>
              <a:avLst/>
              <a:gdLst/>
              <a:ahLst/>
              <a:cxnLst/>
              <a:rect l="l" t="t" r="r" b="b"/>
              <a:pathLst>
                <a:path w="9871" h="3228" extrusionOk="0">
                  <a:moveTo>
                    <a:pt x="6537" y="1"/>
                  </a:moveTo>
                  <a:lnTo>
                    <a:pt x="4930" y="1072"/>
                  </a:lnTo>
                  <a:lnTo>
                    <a:pt x="3406" y="48"/>
                  </a:lnTo>
                  <a:cubicBezTo>
                    <a:pt x="3394" y="72"/>
                    <a:pt x="3370" y="72"/>
                    <a:pt x="3334" y="84"/>
                  </a:cubicBezTo>
                  <a:lnTo>
                    <a:pt x="1429" y="656"/>
                  </a:lnTo>
                  <a:cubicBezTo>
                    <a:pt x="787" y="846"/>
                    <a:pt x="310" y="1334"/>
                    <a:pt x="191" y="1989"/>
                  </a:cubicBezTo>
                  <a:lnTo>
                    <a:pt x="13" y="3001"/>
                  </a:lnTo>
                  <a:cubicBezTo>
                    <a:pt x="1" y="3096"/>
                    <a:pt x="72" y="3180"/>
                    <a:pt x="167" y="3180"/>
                  </a:cubicBezTo>
                  <a:lnTo>
                    <a:pt x="358" y="3227"/>
                  </a:lnTo>
                  <a:lnTo>
                    <a:pt x="7454" y="3227"/>
                  </a:lnTo>
                  <a:lnTo>
                    <a:pt x="7549" y="3203"/>
                  </a:lnTo>
                  <a:lnTo>
                    <a:pt x="9704" y="3168"/>
                  </a:lnTo>
                  <a:cubicBezTo>
                    <a:pt x="9800" y="3168"/>
                    <a:pt x="9871" y="3084"/>
                    <a:pt x="9835" y="3001"/>
                  </a:cubicBezTo>
                  <a:lnTo>
                    <a:pt x="9680" y="2013"/>
                  </a:lnTo>
                  <a:cubicBezTo>
                    <a:pt x="9621" y="1668"/>
                    <a:pt x="9502" y="1370"/>
                    <a:pt x="9264" y="1120"/>
                  </a:cubicBezTo>
                  <a:cubicBezTo>
                    <a:pt x="9240" y="1084"/>
                    <a:pt x="9228" y="1025"/>
                    <a:pt x="9228" y="1025"/>
                  </a:cubicBezTo>
                  <a:cubicBezTo>
                    <a:pt x="9026" y="834"/>
                    <a:pt x="8788" y="703"/>
                    <a:pt x="8514" y="608"/>
                  </a:cubicBezTo>
                  <a:lnTo>
                    <a:pt x="7740" y="370"/>
                  </a:lnTo>
                  <a:lnTo>
                    <a:pt x="7514" y="346"/>
                  </a:lnTo>
                  <a:lnTo>
                    <a:pt x="6609" y="25"/>
                  </a:lnTo>
                  <a:cubicBezTo>
                    <a:pt x="6585" y="25"/>
                    <a:pt x="6549" y="13"/>
                    <a:pt x="65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4" name="Google Shape;9274;p76"/>
            <p:cNvSpPr/>
            <p:nvPr/>
          </p:nvSpPr>
          <p:spPr>
            <a:xfrm>
              <a:off x="1456125" y="1234800"/>
              <a:ext cx="63725" cy="55400"/>
            </a:xfrm>
            <a:custGeom>
              <a:avLst/>
              <a:gdLst/>
              <a:ahLst/>
              <a:cxnLst/>
              <a:rect l="l" t="t" r="r" b="b"/>
              <a:pathLst>
                <a:path w="2549" h="2216" extrusionOk="0">
                  <a:moveTo>
                    <a:pt x="1834" y="1"/>
                  </a:moveTo>
                  <a:cubicBezTo>
                    <a:pt x="1262" y="203"/>
                    <a:pt x="1453" y="548"/>
                    <a:pt x="1239" y="1084"/>
                  </a:cubicBezTo>
                  <a:cubicBezTo>
                    <a:pt x="1036" y="1620"/>
                    <a:pt x="679" y="1322"/>
                    <a:pt x="381" y="1513"/>
                  </a:cubicBezTo>
                  <a:cubicBezTo>
                    <a:pt x="0" y="1775"/>
                    <a:pt x="48" y="2215"/>
                    <a:pt x="48" y="2215"/>
                  </a:cubicBezTo>
                  <a:lnTo>
                    <a:pt x="2394" y="2215"/>
                  </a:lnTo>
                  <a:cubicBezTo>
                    <a:pt x="2477" y="2215"/>
                    <a:pt x="2548" y="2132"/>
                    <a:pt x="2548" y="2037"/>
                  </a:cubicBezTo>
                  <a:lnTo>
                    <a:pt x="2358" y="965"/>
                  </a:lnTo>
                  <a:cubicBezTo>
                    <a:pt x="2286" y="596"/>
                    <a:pt x="2108" y="251"/>
                    <a:pt x="18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5" name="Google Shape;9275;p76"/>
            <p:cNvSpPr/>
            <p:nvPr/>
          </p:nvSpPr>
          <p:spPr>
            <a:xfrm>
              <a:off x="1309975" y="977025"/>
              <a:ext cx="170875" cy="115525"/>
            </a:xfrm>
            <a:custGeom>
              <a:avLst/>
              <a:gdLst/>
              <a:ahLst/>
              <a:cxnLst/>
              <a:rect l="l" t="t" r="r" b="b"/>
              <a:pathLst>
                <a:path w="6835" h="4621" extrusionOk="0">
                  <a:moveTo>
                    <a:pt x="3322" y="0"/>
                  </a:moveTo>
                  <a:cubicBezTo>
                    <a:pt x="1146" y="0"/>
                    <a:pt x="1" y="1933"/>
                    <a:pt x="36" y="3609"/>
                  </a:cubicBezTo>
                  <a:lnTo>
                    <a:pt x="36" y="4621"/>
                  </a:lnTo>
                  <a:lnTo>
                    <a:pt x="6835" y="4621"/>
                  </a:lnTo>
                  <a:lnTo>
                    <a:pt x="6835" y="3609"/>
                  </a:lnTo>
                  <a:cubicBezTo>
                    <a:pt x="6835" y="3204"/>
                    <a:pt x="6775" y="2811"/>
                    <a:pt x="6644" y="2406"/>
                  </a:cubicBezTo>
                  <a:lnTo>
                    <a:pt x="5644" y="894"/>
                  </a:lnTo>
                  <a:lnTo>
                    <a:pt x="4060" y="37"/>
                  </a:lnTo>
                  <a:cubicBezTo>
                    <a:pt x="3941" y="25"/>
                    <a:pt x="3822" y="13"/>
                    <a:pt x="3691" y="1"/>
                  </a:cubicBezTo>
                  <a:lnTo>
                    <a:pt x="3382" y="1"/>
                  </a:lnTo>
                  <a:cubicBezTo>
                    <a:pt x="3362" y="1"/>
                    <a:pt x="3342" y="0"/>
                    <a:pt x="3322" y="0"/>
                  </a:cubicBezTo>
                  <a:close/>
                </a:path>
              </a:pathLst>
            </a:custGeom>
            <a:solidFill>
              <a:srgbClr val="966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6" name="Google Shape;9276;p76"/>
            <p:cNvSpPr/>
            <p:nvPr/>
          </p:nvSpPr>
          <p:spPr>
            <a:xfrm>
              <a:off x="1308200" y="976425"/>
              <a:ext cx="91975" cy="116125"/>
            </a:xfrm>
            <a:custGeom>
              <a:avLst/>
              <a:gdLst/>
              <a:ahLst/>
              <a:cxnLst/>
              <a:rect l="l" t="t" r="r" b="b"/>
              <a:pathLst>
                <a:path w="3679" h="4645" extrusionOk="0">
                  <a:moveTo>
                    <a:pt x="3413" y="1"/>
                  </a:moveTo>
                  <a:cubicBezTo>
                    <a:pt x="1223" y="1"/>
                    <a:pt x="0" y="1940"/>
                    <a:pt x="36" y="3621"/>
                  </a:cubicBezTo>
                  <a:lnTo>
                    <a:pt x="36" y="4645"/>
                  </a:lnTo>
                  <a:lnTo>
                    <a:pt x="452" y="4633"/>
                  </a:lnTo>
                  <a:lnTo>
                    <a:pt x="452" y="3621"/>
                  </a:lnTo>
                  <a:cubicBezTo>
                    <a:pt x="417" y="1989"/>
                    <a:pt x="1584" y="108"/>
                    <a:pt x="3679" y="1"/>
                  </a:cubicBezTo>
                  <a:lnTo>
                    <a:pt x="3453" y="1"/>
                  </a:lnTo>
                  <a:cubicBezTo>
                    <a:pt x="3439" y="1"/>
                    <a:pt x="3426" y="1"/>
                    <a:pt x="3413" y="1"/>
                  </a:cubicBez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7" name="Google Shape;9277;p76"/>
            <p:cNvSpPr/>
            <p:nvPr/>
          </p:nvSpPr>
          <p:spPr>
            <a:xfrm>
              <a:off x="1296575" y="1091625"/>
              <a:ext cx="196175" cy="43500"/>
            </a:xfrm>
            <a:custGeom>
              <a:avLst/>
              <a:gdLst/>
              <a:ahLst/>
              <a:cxnLst/>
              <a:rect l="l" t="t" r="r" b="b"/>
              <a:pathLst>
                <a:path w="7847" h="1740" extrusionOk="0">
                  <a:moveTo>
                    <a:pt x="727" y="1"/>
                  </a:moveTo>
                  <a:cubicBezTo>
                    <a:pt x="334" y="1"/>
                    <a:pt x="1" y="322"/>
                    <a:pt x="1" y="727"/>
                  </a:cubicBezTo>
                  <a:cubicBezTo>
                    <a:pt x="1" y="1287"/>
                    <a:pt x="465" y="1739"/>
                    <a:pt x="1013" y="1739"/>
                  </a:cubicBezTo>
                  <a:lnTo>
                    <a:pt x="6835" y="1739"/>
                  </a:lnTo>
                  <a:cubicBezTo>
                    <a:pt x="7406" y="1739"/>
                    <a:pt x="7847" y="1275"/>
                    <a:pt x="7847" y="727"/>
                  </a:cubicBezTo>
                  <a:cubicBezTo>
                    <a:pt x="7847" y="322"/>
                    <a:pt x="7525" y="1"/>
                    <a:pt x="7121"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8" name="Google Shape;9278;p76"/>
            <p:cNvSpPr/>
            <p:nvPr/>
          </p:nvSpPr>
          <p:spPr>
            <a:xfrm>
              <a:off x="1355225" y="1174075"/>
              <a:ext cx="75325" cy="41100"/>
            </a:xfrm>
            <a:custGeom>
              <a:avLst/>
              <a:gdLst/>
              <a:ahLst/>
              <a:cxnLst/>
              <a:rect l="l" t="t" r="r" b="b"/>
              <a:pathLst>
                <a:path w="3013" h="1644" extrusionOk="0">
                  <a:moveTo>
                    <a:pt x="250" y="1"/>
                  </a:moveTo>
                  <a:lnTo>
                    <a:pt x="95" y="1227"/>
                  </a:lnTo>
                  <a:cubicBezTo>
                    <a:pt x="84" y="1299"/>
                    <a:pt x="48" y="1358"/>
                    <a:pt x="0" y="1406"/>
                  </a:cubicBezTo>
                  <a:lnTo>
                    <a:pt x="334" y="1644"/>
                  </a:lnTo>
                  <a:cubicBezTo>
                    <a:pt x="429" y="1537"/>
                    <a:pt x="488" y="1418"/>
                    <a:pt x="500" y="1287"/>
                  </a:cubicBezTo>
                  <a:lnTo>
                    <a:pt x="512" y="1084"/>
                  </a:lnTo>
                  <a:cubicBezTo>
                    <a:pt x="512" y="1024"/>
                    <a:pt x="571" y="998"/>
                    <a:pt x="625" y="998"/>
                  </a:cubicBezTo>
                  <a:cubicBezTo>
                    <a:pt x="635" y="998"/>
                    <a:pt x="645" y="999"/>
                    <a:pt x="655" y="1001"/>
                  </a:cubicBezTo>
                  <a:cubicBezTo>
                    <a:pt x="965" y="1132"/>
                    <a:pt x="1274" y="1191"/>
                    <a:pt x="1572" y="1191"/>
                  </a:cubicBezTo>
                  <a:cubicBezTo>
                    <a:pt x="2048" y="1191"/>
                    <a:pt x="2524" y="1049"/>
                    <a:pt x="3012" y="715"/>
                  </a:cubicBezTo>
                  <a:lnTo>
                    <a:pt x="3001" y="572"/>
                  </a:lnTo>
                  <a:lnTo>
                    <a:pt x="2941" y="37"/>
                  </a:lnTo>
                  <a:lnTo>
                    <a:pt x="250" y="1"/>
                  </a:ln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9" name="Google Shape;9279;p76"/>
            <p:cNvSpPr/>
            <p:nvPr/>
          </p:nvSpPr>
          <p:spPr>
            <a:xfrm>
              <a:off x="1319500" y="1025800"/>
              <a:ext cx="150925" cy="167950"/>
            </a:xfrm>
            <a:custGeom>
              <a:avLst/>
              <a:gdLst/>
              <a:ahLst/>
              <a:cxnLst/>
              <a:rect l="l" t="t" r="r" b="b"/>
              <a:pathLst>
                <a:path w="6037" h="6718" extrusionOk="0">
                  <a:moveTo>
                    <a:pt x="1689" y="0"/>
                  </a:moveTo>
                  <a:cubicBezTo>
                    <a:pt x="1483" y="0"/>
                    <a:pt x="1295" y="124"/>
                    <a:pt x="1215" y="324"/>
                  </a:cubicBezTo>
                  <a:cubicBezTo>
                    <a:pt x="953" y="1062"/>
                    <a:pt x="322" y="2634"/>
                    <a:pt x="0" y="2634"/>
                  </a:cubicBezTo>
                  <a:cubicBezTo>
                    <a:pt x="0" y="3622"/>
                    <a:pt x="12" y="4158"/>
                    <a:pt x="322" y="4717"/>
                  </a:cubicBezTo>
                  <a:cubicBezTo>
                    <a:pt x="322" y="4717"/>
                    <a:pt x="489" y="4908"/>
                    <a:pt x="572" y="5027"/>
                  </a:cubicBezTo>
                  <a:cubicBezTo>
                    <a:pt x="798" y="5337"/>
                    <a:pt x="1024" y="5634"/>
                    <a:pt x="1274" y="5872"/>
                  </a:cubicBezTo>
                  <a:cubicBezTo>
                    <a:pt x="1286" y="5872"/>
                    <a:pt x="1310" y="5920"/>
                    <a:pt x="1310" y="5920"/>
                  </a:cubicBezTo>
                  <a:cubicBezTo>
                    <a:pt x="1846" y="6420"/>
                    <a:pt x="2441" y="6718"/>
                    <a:pt x="3001" y="6718"/>
                  </a:cubicBezTo>
                  <a:cubicBezTo>
                    <a:pt x="3608" y="6718"/>
                    <a:pt x="4239" y="6396"/>
                    <a:pt x="4799" y="5849"/>
                  </a:cubicBezTo>
                  <a:cubicBezTo>
                    <a:pt x="4799" y="5849"/>
                    <a:pt x="4858" y="5729"/>
                    <a:pt x="4906" y="5682"/>
                  </a:cubicBezTo>
                  <a:cubicBezTo>
                    <a:pt x="5096" y="5468"/>
                    <a:pt x="5251" y="5277"/>
                    <a:pt x="5430" y="5027"/>
                  </a:cubicBezTo>
                  <a:cubicBezTo>
                    <a:pt x="5715" y="4634"/>
                    <a:pt x="5870" y="3955"/>
                    <a:pt x="5954" y="3408"/>
                  </a:cubicBezTo>
                  <a:cubicBezTo>
                    <a:pt x="5965" y="3384"/>
                    <a:pt x="5977" y="3360"/>
                    <a:pt x="5977" y="3360"/>
                  </a:cubicBezTo>
                  <a:cubicBezTo>
                    <a:pt x="6037" y="2943"/>
                    <a:pt x="6037" y="2634"/>
                    <a:pt x="6037" y="2634"/>
                  </a:cubicBezTo>
                  <a:cubicBezTo>
                    <a:pt x="5739" y="2634"/>
                    <a:pt x="5275" y="1693"/>
                    <a:pt x="5084" y="1157"/>
                  </a:cubicBezTo>
                  <a:cubicBezTo>
                    <a:pt x="5013" y="979"/>
                    <a:pt x="4846" y="848"/>
                    <a:pt x="4656" y="824"/>
                  </a:cubicBezTo>
                  <a:cubicBezTo>
                    <a:pt x="3584" y="729"/>
                    <a:pt x="2572" y="205"/>
                    <a:pt x="1810" y="14"/>
                  </a:cubicBezTo>
                  <a:cubicBezTo>
                    <a:pt x="1770" y="5"/>
                    <a:pt x="1729" y="0"/>
                    <a:pt x="1689" y="0"/>
                  </a:cubicBezTo>
                  <a:close/>
                </a:path>
              </a:pathLst>
            </a:custGeom>
            <a:solidFill>
              <a:srgbClr val="FFCC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0" name="Google Shape;9280;p76"/>
            <p:cNvSpPr/>
            <p:nvPr/>
          </p:nvSpPr>
          <p:spPr>
            <a:xfrm>
              <a:off x="1418625" y="1091925"/>
              <a:ext cx="9850" cy="19075"/>
            </a:xfrm>
            <a:custGeom>
              <a:avLst/>
              <a:gdLst/>
              <a:ahLst/>
              <a:cxnLst/>
              <a:rect l="l" t="t" r="r" b="b"/>
              <a:pathLst>
                <a:path w="394" h="763" extrusionOk="0">
                  <a:moveTo>
                    <a:pt x="203" y="1"/>
                  </a:moveTo>
                  <a:cubicBezTo>
                    <a:pt x="95" y="1"/>
                    <a:pt x="0" y="84"/>
                    <a:pt x="0" y="191"/>
                  </a:cubicBezTo>
                  <a:lnTo>
                    <a:pt x="0" y="560"/>
                  </a:lnTo>
                  <a:cubicBezTo>
                    <a:pt x="0" y="667"/>
                    <a:pt x="95" y="763"/>
                    <a:pt x="203" y="763"/>
                  </a:cubicBezTo>
                  <a:cubicBezTo>
                    <a:pt x="298" y="763"/>
                    <a:pt x="381" y="667"/>
                    <a:pt x="393" y="560"/>
                  </a:cubicBezTo>
                  <a:lnTo>
                    <a:pt x="393" y="191"/>
                  </a:lnTo>
                  <a:cubicBezTo>
                    <a:pt x="393" y="84"/>
                    <a:pt x="298" y="1"/>
                    <a:pt x="203"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1" name="Google Shape;9281;p76"/>
            <p:cNvSpPr/>
            <p:nvPr/>
          </p:nvSpPr>
          <p:spPr>
            <a:xfrm>
              <a:off x="1361475" y="1091925"/>
              <a:ext cx="9550" cy="19075"/>
            </a:xfrm>
            <a:custGeom>
              <a:avLst/>
              <a:gdLst/>
              <a:ahLst/>
              <a:cxnLst/>
              <a:rect l="l" t="t" r="r" b="b"/>
              <a:pathLst>
                <a:path w="382" h="763" extrusionOk="0">
                  <a:moveTo>
                    <a:pt x="191" y="1"/>
                  </a:moveTo>
                  <a:cubicBezTo>
                    <a:pt x="84" y="1"/>
                    <a:pt x="0" y="84"/>
                    <a:pt x="0" y="191"/>
                  </a:cubicBezTo>
                  <a:lnTo>
                    <a:pt x="0" y="560"/>
                  </a:lnTo>
                  <a:cubicBezTo>
                    <a:pt x="0" y="667"/>
                    <a:pt x="84" y="763"/>
                    <a:pt x="191" y="763"/>
                  </a:cubicBezTo>
                  <a:cubicBezTo>
                    <a:pt x="298" y="763"/>
                    <a:pt x="369" y="667"/>
                    <a:pt x="381" y="560"/>
                  </a:cubicBezTo>
                  <a:lnTo>
                    <a:pt x="381" y="191"/>
                  </a:lnTo>
                  <a:cubicBezTo>
                    <a:pt x="381" y="84"/>
                    <a:pt x="298" y="1"/>
                    <a:pt x="191"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2" name="Google Shape;9282;p76"/>
            <p:cNvSpPr/>
            <p:nvPr/>
          </p:nvSpPr>
          <p:spPr>
            <a:xfrm>
              <a:off x="1406125" y="1072950"/>
              <a:ext cx="34850" cy="12750"/>
            </a:xfrm>
            <a:custGeom>
              <a:avLst/>
              <a:gdLst/>
              <a:ahLst/>
              <a:cxnLst/>
              <a:rect l="l" t="t" r="r" b="b"/>
              <a:pathLst>
                <a:path w="1394" h="510" extrusionOk="0">
                  <a:moveTo>
                    <a:pt x="701" y="1"/>
                  </a:moveTo>
                  <a:cubicBezTo>
                    <a:pt x="497" y="1"/>
                    <a:pt x="292" y="51"/>
                    <a:pt x="119" y="153"/>
                  </a:cubicBezTo>
                  <a:cubicBezTo>
                    <a:pt x="24" y="188"/>
                    <a:pt x="0" y="307"/>
                    <a:pt x="48" y="403"/>
                  </a:cubicBezTo>
                  <a:cubicBezTo>
                    <a:pt x="73" y="460"/>
                    <a:pt x="138" y="495"/>
                    <a:pt x="207" y="495"/>
                  </a:cubicBezTo>
                  <a:cubicBezTo>
                    <a:pt x="237" y="495"/>
                    <a:pt x="269" y="489"/>
                    <a:pt x="298" y="474"/>
                  </a:cubicBezTo>
                  <a:cubicBezTo>
                    <a:pt x="417" y="408"/>
                    <a:pt x="557" y="376"/>
                    <a:pt x="697" y="376"/>
                  </a:cubicBezTo>
                  <a:cubicBezTo>
                    <a:pt x="837" y="376"/>
                    <a:pt x="976" y="408"/>
                    <a:pt x="1096" y="474"/>
                  </a:cubicBezTo>
                  <a:cubicBezTo>
                    <a:pt x="1131" y="486"/>
                    <a:pt x="1155" y="510"/>
                    <a:pt x="1191" y="510"/>
                  </a:cubicBezTo>
                  <a:cubicBezTo>
                    <a:pt x="1250" y="510"/>
                    <a:pt x="1322" y="462"/>
                    <a:pt x="1357" y="403"/>
                  </a:cubicBezTo>
                  <a:cubicBezTo>
                    <a:pt x="1393" y="307"/>
                    <a:pt x="1369" y="188"/>
                    <a:pt x="1274" y="153"/>
                  </a:cubicBezTo>
                  <a:cubicBezTo>
                    <a:pt x="1107" y="51"/>
                    <a:pt x="905" y="1"/>
                    <a:pt x="701"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3" name="Google Shape;9283;p76"/>
            <p:cNvSpPr/>
            <p:nvPr/>
          </p:nvSpPr>
          <p:spPr>
            <a:xfrm>
              <a:off x="1348675" y="1072950"/>
              <a:ext cx="35150" cy="12750"/>
            </a:xfrm>
            <a:custGeom>
              <a:avLst/>
              <a:gdLst/>
              <a:ahLst/>
              <a:cxnLst/>
              <a:rect l="l" t="t" r="r" b="b"/>
              <a:pathLst>
                <a:path w="1406" h="510" extrusionOk="0">
                  <a:moveTo>
                    <a:pt x="703" y="1"/>
                  </a:moveTo>
                  <a:cubicBezTo>
                    <a:pt x="497" y="1"/>
                    <a:pt x="292" y="51"/>
                    <a:pt x="119" y="153"/>
                  </a:cubicBezTo>
                  <a:cubicBezTo>
                    <a:pt x="36" y="188"/>
                    <a:pt x="0" y="307"/>
                    <a:pt x="48" y="403"/>
                  </a:cubicBezTo>
                  <a:cubicBezTo>
                    <a:pt x="81" y="460"/>
                    <a:pt x="148" y="495"/>
                    <a:pt x="214" y="495"/>
                  </a:cubicBezTo>
                  <a:cubicBezTo>
                    <a:pt x="244" y="495"/>
                    <a:pt x="272" y="489"/>
                    <a:pt x="298" y="474"/>
                  </a:cubicBezTo>
                  <a:cubicBezTo>
                    <a:pt x="417" y="408"/>
                    <a:pt x="560" y="376"/>
                    <a:pt x="703" y="376"/>
                  </a:cubicBezTo>
                  <a:cubicBezTo>
                    <a:pt x="846" y="376"/>
                    <a:pt x="988" y="408"/>
                    <a:pt x="1108" y="474"/>
                  </a:cubicBezTo>
                  <a:cubicBezTo>
                    <a:pt x="1131" y="486"/>
                    <a:pt x="1167" y="510"/>
                    <a:pt x="1191" y="510"/>
                  </a:cubicBezTo>
                  <a:cubicBezTo>
                    <a:pt x="1250" y="510"/>
                    <a:pt x="1310" y="462"/>
                    <a:pt x="1358" y="403"/>
                  </a:cubicBezTo>
                  <a:cubicBezTo>
                    <a:pt x="1405" y="307"/>
                    <a:pt x="1369" y="188"/>
                    <a:pt x="1286" y="153"/>
                  </a:cubicBezTo>
                  <a:cubicBezTo>
                    <a:pt x="1113" y="51"/>
                    <a:pt x="908" y="1"/>
                    <a:pt x="703"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4" name="Google Shape;9284;p76"/>
            <p:cNvSpPr/>
            <p:nvPr/>
          </p:nvSpPr>
          <p:spPr>
            <a:xfrm>
              <a:off x="1380825" y="1122975"/>
              <a:ext cx="28300" cy="11850"/>
            </a:xfrm>
            <a:custGeom>
              <a:avLst/>
              <a:gdLst/>
              <a:ahLst/>
              <a:cxnLst/>
              <a:rect l="l" t="t" r="r" b="b"/>
              <a:pathLst>
                <a:path w="1132" h="474" extrusionOk="0">
                  <a:moveTo>
                    <a:pt x="913" y="0"/>
                  </a:moveTo>
                  <a:cubicBezTo>
                    <a:pt x="885" y="0"/>
                    <a:pt x="858" y="7"/>
                    <a:pt x="834" y="21"/>
                  </a:cubicBezTo>
                  <a:cubicBezTo>
                    <a:pt x="750" y="68"/>
                    <a:pt x="658" y="92"/>
                    <a:pt x="566" y="92"/>
                  </a:cubicBezTo>
                  <a:cubicBezTo>
                    <a:pt x="473" y="92"/>
                    <a:pt x="381" y="68"/>
                    <a:pt x="298" y="21"/>
                  </a:cubicBezTo>
                  <a:cubicBezTo>
                    <a:pt x="272" y="8"/>
                    <a:pt x="245" y="2"/>
                    <a:pt x="218" y="2"/>
                  </a:cubicBezTo>
                  <a:cubicBezTo>
                    <a:pt x="144" y="2"/>
                    <a:pt x="71" y="46"/>
                    <a:pt x="36" y="116"/>
                  </a:cubicBezTo>
                  <a:cubicBezTo>
                    <a:pt x="0" y="199"/>
                    <a:pt x="36" y="318"/>
                    <a:pt x="131" y="366"/>
                  </a:cubicBezTo>
                  <a:cubicBezTo>
                    <a:pt x="262" y="438"/>
                    <a:pt x="417" y="473"/>
                    <a:pt x="560" y="473"/>
                  </a:cubicBezTo>
                  <a:cubicBezTo>
                    <a:pt x="726" y="473"/>
                    <a:pt x="881" y="438"/>
                    <a:pt x="988" y="366"/>
                  </a:cubicBezTo>
                  <a:cubicBezTo>
                    <a:pt x="1095" y="318"/>
                    <a:pt x="1131" y="199"/>
                    <a:pt x="1084" y="116"/>
                  </a:cubicBezTo>
                  <a:cubicBezTo>
                    <a:pt x="1050" y="40"/>
                    <a:pt x="980" y="0"/>
                    <a:pt x="913" y="0"/>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5" name="Google Shape;9285;p76"/>
            <p:cNvSpPr/>
            <p:nvPr/>
          </p:nvSpPr>
          <p:spPr>
            <a:xfrm>
              <a:off x="1370100" y="1144600"/>
              <a:ext cx="49725" cy="16125"/>
            </a:xfrm>
            <a:custGeom>
              <a:avLst/>
              <a:gdLst/>
              <a:ahLst/>
              <a:cxnLst/>
              <a:rect l="l" t="t" r="r" b="b"/>
              <a:pathLst>
                <a:path w="1989" h="645" extrusionOk="0">
                  <a:moveTo>
                    <a:pt x="201" y="0"/>
                  </a:moveTo>
                  <a:cubicBezTo>
                    <a:pt x="140" y="0"/>
                    <a:pt x="84" y="28"/>
                    <a:pt x="48" y="84"/>
                  </a:cubicBezTo>
                  <a:cubicBezTo>
                    <a:pt x="0" y="168"/>
                    <a:pt x="12" y="287"/>
                    <a:pt x="96" y="346"/>
                  </a:cubicBezTo>
                  <a:cubicBezTo>
                    <a:pt x="370" y="537"/>
                    <a:pt x="679" y="644"/>
                    <a:pt x="989" y="644"/>
                  </a:cubicBezTo>
                  <a:cubicBezTo>
                    <a:pt x="1322" y="644"/>
                    <a:pt x="1632" y="537"/>
                    <a:pt x="1882" y="346"/>
                  </a:cubicBezTo>
                  <a:cubicBezTo>
                    <a:pt x="1977" y="287"/>
                    <a:pt x="1989" y="168"/>
                    <a:pt x="1929" y="84"/>
                  </a:cubicBezTo>
                  <a:cubicBezTo>
                    <a:pt x="1894" y="28"/>
                    <a:pt x="1837" y="0"/>
                    <a:pt x="1777" y="0"/>
                  </a:cubicBezTo>
                  <a:cubicBezTo>
                    <a:pt x="1736" y="0"/>
                    <a:pt x="1694" y="13"/>
                    <a:pt x="1655" y="37"/>
                  </a:cubicBezTo>
                  <a:cubicBezTo>
                    <a:pt x="1459" y="186"/>
                    <a:pt x="1227" y="260"/>
                    <a:pt x="993" y="260"/>
                  </a:cubicBezTo>
                  <a:cubicBezTo>
                    <a:pt x="759" y="260"/>
                    <a:pt x="524" y="186"/>
                    <a:pt x="322" y="37"/>
                  </a:cubicBezTo>
                  <a:cubicBezTo>
                    <a:pt x="284" y="13"/>
                    <a:pt x="241" y="0"/>
                    <a:pt x="201" y="0"/>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6" name="Google Shape;9286;p76"/>
            <p:cNvSpPr/>
            <p:nvPr/>
          </p:nvSpPr>
          <p:spPr>
            <a:xfrm>
              <a:off x="1273650" y="1215150"/>
              <a:ext cx="73550" cy="50625"/>
            </a:xfrm>
            <a:custGeom>
              <a:avLst/>
              <a:gdLst/>
              <a:ahLst/>
              <a:cxnLst/>
              <a:rect l="l" t="t" r="r" b="b"/>
              <a:pathLst>
                <a:path w="2942" h="2025" extrusionOk="0">
                  <a:moveTo>
                    <a:pt x="2727" y="1"/>
                  </a:moveTo>
                  <a:lnTo>
                    <a:pt x="1263" y="394"/>
                  </a:lnTo>
                  <a:cubicBezTo>
                    <a:pt x="620" y="596"/>
                    <a:pt x="203" y="1096"/>
                    <a:pt x="84" y="1751"/>
                  </a:cubicBezTo>
                  <a:lnTo>
                    <a:pt x="1" y="2025"/>
                  </a:lnTo>
                  <a:cubicBezTo>
                    <a:pt x="168" y="1906"/>
                    <a:pt x="299" y="1906"/>
                    <a:pt x="429" y="1858"/>
                  </a:cubicBezTo>
                  <a:cubicBezTo>
                    <a:pt x="552" y="1821"/>
                    <a:pt x="667" y="1809"/>
                    <a:pt x="779" y="1809"/>
                  </a:cubicBezTo>
                  <a:cubicBezTo>
                    <a:pt x="978" y="1809"/>
                    <a:pt x="1165" y="1847"/>
                    <a:pt x="1357" y="1847"/>
                  </a:cubicBezTo>
                  <a:cubicBezTo>
                    <a:pt x="1510" y="1847"/>
                    <a:pt x="1666" y="1823"/>
                    <a:pt x="1834" y="1739"/>
                  </a:cubicBezTo>
                  <a:cubicBezTo>
                    <a:pt x="2406" y="1442"/>
                    <a:pt x="1834" y="977"/>
                    <a:pt x="2942" y="656"/>
                  </a:cubicBezTo>
                  <a:lnTo>
                    <a:pt x="27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7" name="Google Shape;9287;p76"/>
            <p:cNvSpPr/>
            <p:nvPr/>
          </p:nvSpPr>
          <p:spPr>
            <a:xfrm>
              <a:off x="1324550" y="1209200"/>
              <a:ext cx="139925" cy="55400"/>
            </a:xfrm>
            <a:custGeom>
              <a:avLst/>
              <a:gdLst/>
              <a:ahLst/>
              <a:cxnLst/>
              <a:rect l="l" t="t" r="r" b="b"/>
              <a:pathLst>
                <a:path w="5597" h="2216" extrusionOk="0">
                  <a:moveTo>
                    <a:pt x="4394" y="1"/>
                  </a:moveTo>
                  <a:lnTo>
                    <a:pt x="3132" y="846"/>
                  </a:lnTo>
                  <a:lnTo>
                    <a:pt x="2787" y="1072"/>
                  </a:lnTo>
                  <a:lnTo>
                    <a:pt x="2442" y="834"/>
                  </a:lnTo>
                  <a:lnTo>
                    <a:pt x="1180" y="84"/>
                  </a:lnTo>
                  <a:cubicBezTo>
                    <a:pt x="1168" y="96"/>
                    <a:pt x="1" y="370"/>
                    <a:pt x="1" y="370"/>
                  </a:cubicBezTo>
                  <a:lnTo>
                    <a:pt x="1227" y="1965"/>
                  </a:lnTo>
                  <a:cubicBezTo>
                    <a:pt x="1346" y="2120"/>
                    <a:pt x="1537" y="2215"/>
                    <a:pt x="1739" y="2215"/>
                  </a:cubicBezTo>
                  <a:cubicBezTo>
                    <a:pt x="1894" y="2215"/>
                    <a:pt x="2025" y="2156"/>
                    <a:pt x="2144" y="2061"/>
                  </a:cubicBezTo>
                  <a:lnTo>
                    <a:pt x="2751" y="1584"/>
                  </a:lnTo>
                  <a:cubicBezTo>
                    <a:pt x="2763" y="1578"/>
                    <a:pt x="2775" y="1575"/>
                    <a:pt x="2785" y="1575"/>
                  </a:cubicBezTo>
                  <a:cubicBezTo>
                    <a:pt x="2796" y="1575"/>
                    <a:pt x="2805" y="1578"/>
                    <a:pt x="2811" y="1584"/>
                  </a:cubicBezTo>
                  <a:lnTo>
                    <a:pt x="3454" y="2084"/>
                  </a:lnTo>
                  <a:cubicBezTo>
                    <a:pt x="3573" y="2168"/>
                    <a:pt x="3704" y="2215"/>
                    <a:pt x="3858" y="2215"/>
                  </a:cubicBezTo>
                  <a:cubicBezTo>
                    <a:pt x="4061" y="2215"/>
                    <a:pt x="4263" y="2120"/>
                    <a:pt x="4382" y="1965"/>
                  </a:cubicBezTo>
                  <a:lnTo>
                    <a:pt x="5597" y="370"/>
                  </a:lnTo>
                  <a:lnTo>
                    <a:pt x="4466" y="25"/>
                  </a:lnTo>
                  <a:cubicBezTo>
                    <a:pt x="4442" y="25"/>
                    <a:pt x="4406" y="13"/>
                    <a:pt x="43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8" name="Google Shape;9288;p76"/>
            <p:cNvSpPr/>
            <p:nvPr/>
          </p:nvSpPr>
          <p:spPr>
            <a:xfrm>
              <a:off x="1429025" y="1109500"/>
              <a:ext cx="39925" cy="62525"/>
            </a:xfrm>
            <a:custGeom>
              <a:avLst/>
              <a:gdLst/>
              <a:ahLst/>
              <a:cxnLst/>
              <a:rect l="l" t="t" r="r" b="b"/>
              <a:pathLst>
                <a:path w="1597" h="2501" extrusionOk="0">
                  <a:moveTo>
                    <a:pt x="1423" y="1"/>
                  </a:moveTo>
                  <a:cubicBezTo>
                    <a:pt x="1130" y="1"/>
                    <a:pt x="962" y="120"/>
                    <a:pt x="811" y="453"/>
                  </a:cubicBezTo>
                  <a:cubicBezTo>
                    <a:pt x="632" y="857"/>
                    <a:pt x="418" y="726"/>
                    <a:pt x="227" y="1143"/>
                  </a:cubicBezTo>
                  <a:cubicBezTo>
                    <a:pt x="1" y="1643"/>
                    <a:pt x="441" y="2036"/>
                    <a:pt x="418" y="2501"/>
                  </a:cubicBezTo>
                  <a:cubicBezTo>
                    <a:pt x="656" y="2274"/>
                    <a:pt x="894" y="2000"/>
                    <a:pt x="1108" y="1703"/>
                  </a:cubicBezTo>
                  <a:cubicBezTo>
                    <a:pt x="1394" y="1310"/>
                    <a:pt x="1537" y="560"/>
                    <a:pt x="1596" y="12"/>
                  </a:cubicBezTo>
                  <a:cubicBezTo>
                    <a:pt x="1534" y="5"/>
                    <a:pt x="1477" y="1"/>
                    <a:pt x="14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9" name="Google Shape;9289;p76"/>
            <p:cNvSpPr/>
            <p:nvPr/>
          </p:nvSpPr>
          <p:spPr>
            <a:xfrm>
              <a:off x="1327525" y="1143175"/>
              <a:ext cx="34275" cy="30925"/>
            </a:xfrm>
            <a:custGeom>
              <a:avLst/>
              <a:gdLst/>
              <a:ahLst/>
              <a:cxnLst/>
              <a:rect l="l" t="t" r="r" b="b"/>
              <a:pathLst>
                <a:path w="1371" h="1237" extrusionOk="0">
                  <a:moveTo>
                    <a:pt x="711" y="0"/>
                  </a:moveTo>
                  <a:cubicBezTo>
                    <a:pt x="552" y="0"/>
                    <a:pt x="372" y="44"/>
                    <a:pt x="195" y="44"/>
                  </a:cubicBezTo>
                  <a:cubicBezTo>
                    <a:pt x="150" y="44"/>
                    <a:pt x="105" y="41"/>
                    <a:pt x="60" y="34"/>
                  </a:cubicBezTo>
                  <a:lnTo>
                    <a:pt x="1" y="34"/>
                  </a:lnTo>
                  <a:cubicBezTo>
                    <a:pt x="60" y="130"/>
                    <a:pt x="120" y="237"/>
                    <a:pt x="215" y="356"/>
                  </a:cubicBezTo>
                  <a:cubicBezTo>
                    <a:pt x="441" y="689"/>
                    <a:pt x="715" y="987"/>
                    <a:pt x="977" y="1237"/>
                  </a:cubicBezTo>
                  <a:cubicBezTo>
                    <a:pt x="906" y="915"/>
                    <a:pt x="1370" y="558"/>
                    <a:pt x="1061" y="153"/>
                  </a:cubicBezTo>
                  <a:cubicBezTo>
                    <a:pt x="969" y="33"/>
                    <a:pt x="847" y="0"/>
                    <a:pt x="7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0" name="Google Shape;9290;p76"/>
            <p:cNvSpPr/>
            <p:nvPr/>
          </p:nvSpPr>
          <p:spPr>
            <a:xfrm>
              <a:off x="1391825" y="977925"/>
              <a:ext cx="84275" cy="62200"/>
            </a:xfrm>
            <a:custGeom>
              <a:avLst/>
              <a:gdLst/>
              <a:ahLst/>
              <a:cxnLst/>
              <a:rect l="l" t="t" r="r" b="b"/>
              <a:pathLst>
                <a:path w="3371" h="2488" extrusionOk="0">
                  <a:moveTo>
                    <a:pt x="775" y="1"/>
                  </a:moveTo>
                  <a:lnTo>
                    <a:pt x="775" y="1"/>
                  </a:lnTo>
                  <a:cubicBezTo>
                    <a:pt x="894" y="477"/>
                    <a:pt x="1" y="763"/>
                    <a:pt x="417" y="1394"/>
                  </a:cubicBezTo>
                  <a:cubicBezTo>
                    <a:pt x="520" y="1548"/>
                    <a:pt x="671" y="1594"/>
                    <a:pt x="840" y="1594"/>
                  </a:cubicBezTo>
                  <a:cubicBezTo>
                    <a:pt x="1083" y="1594"/>
                    <a:pt x="1363" y="1500"/>
                    <a:pt x="1595" y="1500"/>
                  </a:cubicBezTo>
                  <a:cubicBezTo>
                    <a:pt x="1762" y="1500"/>
                    <a:pt x="1904" y="1549"/>
                    <a:pt x="1989" y="1715"/>
                  </a:cubicBezTo>
                  <a:cubicBezTo>
                    <a:pt x="2204" y="2145"/>
                    <a:pt x="2559" y="2487"/>
                    <a:pt x="2966" y="2487"/>
                  </a:cubicBezTo>
                  <a:cubicBezTo>
                    <a:pt x="3078" y="2487"/>
                    <a:pt x="3193" y="2462"/>
                    <a:pt x="3311" y="2406"/>
                  </a:cubicBezTo>
                  <a:lnTo>
                    <a:pt x="3370" y="2370"/>
                  </a:lnTo>
                  <a:cubicBezTo>
                    <a:pt x="3013" y="1239"/>
                    <a:pt x="2120" y="239"/>
                    <a:pt x="7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1" name="Google Shape;9291;p76"/>
            <p:cNvSpPr/>
            <p:nvPr/>
          </p:nvSpPr>
          <p:spPr>
            <a:xfrm>
              <a:off x="1336475" y="1200275"/>
              <a:ext cx="57750" cy="54600"/>
            </a:xfrm>
            <a:custGeom>
              <a:avLst/>
              <a:gdLst/>
              <a:ahLst/>
              <a:cxnLst/>
              <a:rect l="l" t="t" r="r" b="b"/>
              <a:pathLst>
                <a:path w="2310" h="2184" extrusionOk="0">
                  <a:moveTo>
                    <a:pt x="869" y="1"/>
                  </a:moveTo>
                  <a:lnTo>
                    <a:pt x="0" y="620"/>
                  </a:lnTo>
                  <a:lnTo>
                    <a:pt x="214" y="953"/>
                  </a:lnTo>
                  <a:lnTo>
                    <a:pt x="1072" y="2084"/>
                  </a:lnTo>
                  <a:cubicBezTo>
                    <a:pt x="1125" y="2150"/>
                    <a:pt x="1196" y="2183"/>
                    <a:pt x="1267" y="2183"/>
                  </a:cubicBezTo>
                  <a:cubicBezTo>
                    <a:pt x="1324" y="2183"/>
                    <a:pt x="1381" y="2162"/>
                    <a:pt x="1429" y="2120"/>
                  </a:cubicBezTo>
                  <a:lnTo>
                    <a:pt x="2310" y="1429"/>
                  </a:lnTo>
                  <a:lnTo>
                    <a:pt x="1215" y="322"/>
                  </a:lnTo>
                  <a:lnTo>
                    <a:pt x="8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2" name="Google Shape;9292;p76"/>
            <p:cNvSpPr/>
            <p:nvPr/>
          </p:nvSpPr>
          <p:spPr>
            <a:xfrm>
              <a:off x="1395700" y="1199375"/>
              <a:ext cx="58650" cy="54575"/>
            </a:xfrm>
            <a:custGeom>
              <a:avLst/>
              <a:gdLst/>
              <a:ahLst/>
              <a:cxnLst/>
              <a:rect l="l" t="t" r="r" b="b"/>
              <a:pathLst>
                <a:path w="2346" h="2183" extrusionOk="0">
                  <a:moveTo>
                    <a:pt x="1429" y="1"/>
                  </a:moveTo>
                  <a:lnTo>
                    <a:pt x="477" y="953"/>
                  </a:lnTo>
                  <a:lnTo>
                    <a:pt x="0" y="1465"/>
                  </a:lnTo>
                  <a:lnTo>
                    <a:pt x="881" y="2132"/>
                  </a:lnTo>
                  <a:cubicBezTo>
                    <a:pt x="920" y="2166"/>
                    <a:pt x="971" y="2182"/>
                    <a:pt x="1023" y="2182"/>
                  </a:cubicBezTo>
                  <a:cubicBezTo>
                    <a:pt x="1099" y="2182"/>
                    <a:pt x="1177" y="2148"/>
                    <a:pt x="1227" y="2084"/>
                  </a:cubicBezTo>
                  <a:lnTo>
                    <a:pt x="1858" y="1311"/>
                  </a:lnTo>
                  <a:lnTo>
                    <a:pt x="2346" y="644"/>
                  </a:lnTo>
                  <a:lnTo>
                    <a:pt x="14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3" name="Google Shape;9293;p76"/>
            <p:cNvSpPr/>
            <p:nvPr/>
          </p:nvSpPr>
          <p:spPr>
            <a:xfrm>
              <a:off x="1394200" y="1222900"/>
              <a:ext cx="47950" cy="31775"/>
            </a:xfrm>
            <a:custGeom>
              <a:avLst/>
              <a:gdLst/>
              <a:ahLst/>
              <a:cxnLst/>
              <a:rect l="l" t="t" r="r" b="b"/>
              <a:pathLst>
                <a:path w="1918" h="1271" extrusionOk="0">
                  <a:moveTo>
                    <a:pt x="525" y="0"/>
                  </a:moveTo>
                  <a:lnTo>
                    <a:pt x="1" y="524"/>
                  </a:lnTo>
                  <a:lnTo>
                    <a:pt x="918" y="1215"/>
                  </a:lnTo>
                  <a:cubicBezTo>
                    <a:pt x="966" y="1254"/>
                    <a:pt x="1021" y="1271"/>
                    <a:pt x="1074" y="1271"/>
                  </a:cubicBezTo>
                  <a:cubicBezTo>
                    <a:pt x="1151" y="1271"/>
                    <a:pt x="1226" y="1235"/>
                    <a:pt x="1275" y="1179"/>
                  </a:cubicBezTo>
                  <a:lnTo>
                    <a:pt x="1918" y="346"/>
                  </a:lnTo>
                  <a:cubicBezTo>
                    <a:pt x="1766" y="212"/>
                    <a:pt x="1628" y="185"/>
                    <a:pt x="1472" y="185"/>
                  </a:cubicBezTo>
                  <a:cubicBezTo>
                    <a:pt x="1421" y="185"/>
                    <a:pt x="1367" y="188"/>
                    <a:pt x="1311" y="191"/>
                  </a:cubicBezTo>
                  <a:cubicBezTo>
                    <a:pt x="1269" y="193"/>
                    <a:pt x="1226" y="195"/>
                    <a:pt x="1182" y="195"/>
                  </a:cubicBezTo>
                  <a:cubicBezTo>
                    <a:pt x="1000" y="195"/>
                    <a:pt x="793" y="163"/>
                    <a:pt x="5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4" name="Google Shape;9294;p76"/>
            <p:cNvSpPr/>
            <p:nvPr/>
          </p:nvSpPr>
          <p:spPr>
            <a:xfrm>
              <a:off x="1269500" y="1261300"/>
              <a:ext cx="14900" cy="28600"/>
            </a:xfrm>
            <a:custGeom>
              <a:avLst/>
              <a:gdLst/>
              <a:ahLst/>
              <a:cxnLst/>
              <a:rect l="l" t="t" r="r" b="b"/>
              <a:pathLst>
                <a:path w="596" h="1144" extrusionOk="0">
                  <a:moveTo>
                    <a:pt x="595" y="0"/>
                  </a:moveTo>
                  <a:lnTo>
                    <a:pt x="322" y="60"/>
                  </a:lnTo>
                  <a:lnTo>
                    <a:pt x="155" y="238"/>
                  </a:lnTo>
                  <a:lnTo>
                    <a:pt x="12" y="965"/>
                  </a:lnTo>
                  <a:cubicBezTo>
                    <a:pt x="0" y="1048"/>
                    <a:pt x="72" y="1143"/>
                    <a:pt x="167" y="1143"/>
                  </a:cubicBezTo>
                  <a:lnTo>
                    <a:pt x="417" y="1143"/>
                  </a:lnTo>
                  <a:lnTo>
                    <a:pt x="59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5" name="Google Shape;9295;p76"/>
            <p:cNvSpPr/>
            <p:nvPr/>
          </p:nvSpPr>
          <p:spPr>
            <a:xfrm>
              <a:off x="1273350" y="1218425"/>
              <a:ext cx="58075" cy="48850"/>
            </a:xfrm>
            <a:custGeom>
              <a:avLst/>
              <a:gdLst/>
              <a:ahLst/>
              <a:cxnLst/>
              <a:rect l="l" t="t" r="r" b="b"/>
              <a:pathLst>
                <a:path w="2323" h="1954" extrusionOk="0">
                  <a:moveTo>
                    <a:pt x="2061" y="1"/>
                  </a:moveTo>
                  <a:lnTo>
                    <a:pt x="1287" y="227"/>
                  </a:lnTo>
                  <a:cubicBezTo>
                    <a:pt x="656" y="418"/>
                    <a:pt x="180" y="953"/>
                    <a:pt x="60" y="1608"/>
                  </a:cubicBezTo>
                  <a:lnTo>
                    <a:pt x="1" y="1953"/>
                  </a:lnTo>
                  <a:cubicBezTo>
                    <a:pt x="156" y="1811"/>
                    <a:pt x="311" y="1751"/>
                    <a:pt x="441" y="1715"/>
                  </a:cubicBezTo>
                  <a:lnTo>
                    <a:pt x="441" y="1680"/>
                  </a:lnTo>
                  <a:cubicBezTo>
                    <a:pt x="537" y="1180"/>
                    <a:pt x="906" y="763"/>
                    <a:pt x="1394" y="608"/>
                  </a:cubicBezTo>
                  <a:lnTo>
                    <a:pt x="2323" y="346"/>
                  </a:lnTo>
                  <a:lnTo>
                    <a:pt x="2323" y="120"/>
                  </a:lnTo>
                  <a:lnTo>
                    <a:pt x="20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6" name="Google Shape;9296;p76"/>
            <p:cNvSpPr/>
            <p:nvPr/>
          </p:nvSpPr>
          <p:spPr>
            <a:xfrm>
              <a:off x="1324550" y="1213075"/>
              <a:ext cx="19975" cy="13725"/>
            </a:xfrm>
            <a:custGeom>
              <a:avLst/>
              <a:gdLst/>
              <a:ahLst/>
              <a:cxnLst/>
              <a:rect l="l" t="t" r="r" b="b"/>
              <a:pathLst>
                <a:path w="799" h="549" extrusionOk="0">
                  <a:moveTo>
                    <a:pt x="679" y="1"/>
                  </a:moveTo>
                  <a:lnTo>
                    <a:pt x="1" y="215"/>
                  </a:lnTo>
                  <a:lnTo>
                    <a:pt x="263" y="548"/>
                  </a:lnTo>
                  <a:lnTo>
                    <a:pt x="799" y="393"/>
                  </a:lnTo>
                  <a:lnTo>
                    <a:pt x="6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7" name="Google Shape;9297;p76"/>
            <p:cNvSpPr/>
            <p:nvPr/>
          </p:nvSpPr>
          <p:spPr>
            <a:xfrm>
              <a:off x="1334975" y="1199375"/>
              <a:ext cx="32475" cy="24750"/>
            </a:xfrm>
            <a:custGeom>
              <a:avLst/>
              <a:gdLst/>
              <a:ahLst/>
              <a:cxnLst/>
              <a:rect l="l" t="t" r="r" b="b"/>
              <a:pathLst>
                <a:path w="1299" h="990" extrusionOk="0">
                  <a:moveTo>
                    <a:pt x="941" y="1"/>
                  </a:moveTo>
                  <a:lnTo>
                    <a:pt x="1" y="644"/>
                  </a:lnTo>
                  <a:lnTo>
                    <a:pt x="274" y="989"/>
                  </a:lnTo>
                  <a:lnTo>
                    <a:pt x="846" y="811"/>
                  </a:lnTo>
                  <a:cubicBezTo>
                    <a:pt x="929" y="775"/>
                    <a:pt x="989" y="751"/>
                    <a:pt x="1048" y="703"/>
                  </a:cubicBezTo>
                  <a:cubicBezTo>
                    <a:pt x="1084" y="668"/>
                    <a:pt x="1120" y="644"/>
                    <a:pt x="1144" y="608"/>
                  </a:cubicBezTo>
                  <a:cubicBezTo>
                    <a:pt x="1227" y="537"/>
                    <a:pt x="1263" y="453"/>
                    <a:pt x="1298" y="358"/>
                  </a:cubicBezTo>
                  <a:lnTo>
                    <a:pt x="94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98" name="Google Shape;9298;p76"/>
          <p:cNvGrpSpPr/>
          <p:nvPr/>
        </p:nvGrpSpPr>
        <p:grpSpPr>
          <a:xfrm>
            <a:off x="2383543" y="1422141"/>
            <a:ext cx="251685" cy="322410"/>
            <a:chOff x="1962425" y="976450"/>
            <a:chExt cx="234300" cy="313750"/>
          </a:xfrm>
        </p:grpSpPr>
        <p:sp>
          <p:nvSpPr>
            <p:cNvPr id="9299" name="Google Shape;9299;p76"/>
            <p:cNvSpPr/>
            <p:nvPr/>
          </p:nvSpPr>
          <p:spPr>
            <a:xfrm>
              <a:off x="1977925" y="1129725"/>
              <a:ext cx="205400" cy="114625"/>
            </a:xfrm>
            <a:custGeom>
              <a:avLst/>
              <a:gdLst/>
              <a:ahLst/>
              <a:cxnLst/>
              <a:rect l="l" t="t" r="r" b="b"/>
              <a:pathLst>
                <a:path w="8216" h="4585" extrusionOk="0">
                  <a:moveTo>
                    <a:pt x="869" y="1"/>
                  </a:moveTo>
                  <a:lnTo>
                    <a:pt x="869" y="453"/>
                  </a:lnTo>
                  <a:cubicBezTo>
                    <a:pt x="869" y="751"/>
                    <a:pt x="941" y="1037"/>
                    <a:pt x="1084" y="1287"/>
                  </a:cubicBezTo>
                  <a:cubicBezTo>
                    <a:pt x="1107" y="1311"/>
                    <a:pt x="1107" y="1346"/>
                    <a:pt x="1084" y="1370"/>
                  </a:cubicBezTo>
                  <a:cubicBezTo>
                    <a:pt x="822" y="1727"/>
                    <a:pt x="655" y="2168"/>
                    <a:pt x="667" y="2561"/>
                  </a:cubicBezTo>
                  <a:cubicBezTo>
                    <a:pt x="667" y="2584"/>
                    <a:pt x="667" y="2596"/>
                    <a:pt x="655" y="2608"/>
                  </a:cubicBezTo>
                  <a:cubicBezTo>
                    <a:pt x="238" y="3085"/>
                    <a:pt x="0" y="3656"/>
                    <a:pt x="0" y="4251"/>
                  </a:cubicBezTo>
                  <a:lnTo>
                    <a:pt x="0" y="4585"/>
                  </a:lnTo>
                  <a:lnTo>
                    <a:pt x="8215" y="4585"/>
                  </a:lnTo>
                  <a:lnTo>
                    <a:pt x="8215" y="4251"/>
                  </a:lnTo>
                  <a:cubicBezTo>
                    <a:pt x="8215" y="3656"/>
                    <a:pt x="7977" y="3085"/>
                    <a:pt x="7561" y="2608"/>
                  </a:cubicBezTo>
                  <a:cubicBezTo>
                    <a:pt x="7549" y="2608"/>
                    <a:pt x="7549" y="2584"/>
                    <a:pt x="7549" y="2561"/>
                  </a:cubicBezTo>
                  <a:cubicBezTo>
                    <a:pt x="7549" y="2132"/>
                    <a:pt x="7394" y="1715"/>
                    <a:pt x="7132" y="1370"/>
                  </a:cubicBezTo>
                  <a:cubicBezTo>
                    <a:pt x="7120" y="1346"/>
                    <a:pt x="7120" y="1311"/>
                    <a:pt x="7132" y="1287"/>
                  </a:cubicBezTo>
                  <a:cubicBezTo>
                    <a:pt x="7299" y="1037"/>
                    <a:pt x="7370" y="751"/>
                    <a:pt x="7370" y="453"/>
                  </a:cubicBezTo>
                  <a:lnTo>
                    <a:pt x="7370" y="1"/>
                  </a:lnTo>
                  <a:close/>
                </a:path>
              </a:pathLst>
            </a:custGeom>
            <a:solidFill>
              <a:srgbClr val="966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0" name="Google Shape;9300;p76"/>
            <p:cNvSpPr/>
            <p:nvPr/>
          </p:nvSpPr>
          <p:spPr>
            <a:xfrm>
              <a:off x="1975825" y="1129725"/>
              <a:ext cx="41700" cy="114625"/>
            </a:xfrm>
            <a:custGeom>
              <a:avLst/>
              <a:gdLst/>
              <a:ahLst/>
              <a:cxnLst/>
              <a:rect l="l" t="t" r="r" b="b"/>
              <a:pathLst>
                <a:path w="1668" h="4585" extrusionOk="0">
                  <a:moveTo>
                    <a:pt x="858" y="1"/>
                  </a:moveTo>
                  <a:lnTo>
                    <a:pt x="858" y="453"/>
                  </a:lnTo>
                  <a:cubicBezTo>
                    <a:pt x="858" y="751"/>
                    <a:pt x="929" y="1037"/>
                    <a:pt x="1084" y="1287"/>
                  </a:cubicBezTo>
                  <a:cubicBezTo>
                    <a:pt x="1096" y="1311"/>
                    <a:pt x="1096" y="1346"/>
                    <a:pt x="1084" y="1370"/>
                  </a:cubicBezTo>
                  <a:cubicBezTo>
                    <a:pt x="810" y="1727"/>
                    <a:pt x="656" y="2168"/>
                    <a:pt x="667" y="2561"/>
                  </a:cubicBezTo>
                  <a:cubicBezTo>
                    <a:pt x="667" y="2584"/>
                    <a:pt x="667" y="2596"/>
                    <a:pt x="656" y="2608"/>
                  </a:cubicBezTo>
                  <a:cubicBezTo>
                    <a:pt x="239" y="3085"/>
                    <a:pt x="1" y="3656"/>
                    <a:pt x="1" y="4251"/>
                  </a:cubicBezTo>
                  <a:lnTo>
                    <a:pt x="1" y="4585"/>
                  </a:lnTo>
                  <a:lnTo>
                    <a:pt x="441" y="4585"/>
                  </a:lnTo>
                  <a:lnTo>
                    <a:pt x="441" y="4561"/>
                  </a:lnTo>
                  <a:cubicBezTo>
                    <a:pt x="441" y="3894"/>
                    <a:pt x="703" y="3263"/>
                    <a:pt x="1168" y="2739"/>
                  </a:cubicBezTo>
                  <a:cubicBezTo>
                    <a:pt x="1191" y="2727"/>
                    <a:pt x="1191" y="2704"/>
                    <a:pt x="1191" y="2680"/>
                  </a:cubicBezTo>
                  <a:cubicBezTo>
                    <a:pt x="1191" y="2239"/>
                    <a:pt x="1346" y="1751"/>
                    <a:pt x="1644" y="1358"/>
                  </a:cubicBezTo>
                  <a:cubicBezTo>
                    <a:pt x="1668" y="1334"/>
                    <a:pt x="1668" y="1299"/>
                    <a:pt x="1668" y="1287"/>
                  </a:cubicBezTo>
                  <a:cubicBezTo>
                    <a:pt x="1501" y="1001"/>
                    <a:pt x="1406" y="691"/>
                    <a:pt x="1406" y="358"/>
                  </a:cubicBezTo>
                  <a:lnTo>
                    <a:pt x="1406" y="1"/>
                  </a:ln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1" name="Google Shape;9301;p76"/>
            <p:cNvSpPr/>
            <p:nvPr/>
          </p:nvSpPr>
          <p:spPr>
            <a:xfrm>
              <a:off x="1963325" y="1225875"/>
              <a:ext cx="233400" cy="64325"/>
            </a:xfrm>
            <a:custGeom>
              <a:avLst/>
              <a:gdLst/>
              <a:ahLst/>
              <a:cxnLst/>
              <a:rect l="l" t="t" r="r" b="b"/>
              <a:pathLst>
                <a:path w="9336" h="2573" extrusionOk="0">
                  <a:moveTo>
                    <a:pt x="7049" y="1"/>
                  </a:moveTo>
                  <a:cubicBezTo>
                    <a:pt x="6644" y="655"/>
                    <a:pt x="5751" y="977"/>
                    <a:pt x="4644" y="977"/>
                  </a:cubicBezTo>
                  <a:cubicBezTo>
                    <a:pt x="3549" y="977"/>
                    <a:pt x="2656" y="667"/>
                    <a:pt x="2251" y="12"/>
                  </a:cubicBezTo>
                  <a:lnTo>
                    <a:pt x="1203" y="334"/>
                  </a:lnTo>
                  <a:cubicBezTo>
                    <a:pt x="679" y="524"/>
                    <a:pt x="274" y="965"/>
                    <a:pt x="179" y="1513"/>
                  </a:cubicBezTo>
                  <a:lnTo>
                    <a:pt x="13" y="2322"/>
                  </a:lnTo>
                  <a:cubicBezTo>
                    <a:pt x="1" y="2406"/>
                    <a:pt x="72" y="2501"/>
                    <a:pt x="167" y="2501"/>
                  </a:cubicBezTo>
                  <a:lnTo>
                    <a:pt x="2560" y="2572"/>
                  </a:lnTo>
                  <a:lnTo>
                    <a:pt x="9168" y="2572"/>
                  </a:lnTo>
                  <a:cubicBezTo>
                    <a:pt x="9276" y="2572"/>
                    <a:pt x="9335" y="2489"/>
                    <a:pt x="9323" y="2394"/>
                  </a:cubicBezTo>
                  <a:lnTo>
                    <a:pt x="9157" y="1453"/>
                  </a:lnTo>
                  <a:cubicBezTo>
                    <a:pt x="9049" y="905"/>
                    <a:pt x="8668" y="465"/>
                    <a:pt x="8133" y="286"/>
                  </a:cubicBezTo>
                  <a:lnTo>
                    <a:pt x="7894" y="203"/>
                  </a:lnTo>
                  <a:lnTo>
                    <a:pt x="704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2" name="Google Shape;9302;p76"/>
            <p:cNvSpPr/>
            <p:nvPr/>
          </p:nvSpPr>
          <p:spPr>
            <a:xfrm>
              <a:off x="2090725" y="1224400"/>
              <a:ext cx="74450" cy="57625"/>
            </a:xfrm>
            <a:custGeom>
              <a:avLst/>
              <a:gdLst/>
              <a:ahLst/>
              <a:cxnLst/>
              <a:rect l="l" t="t" r="r" b="b"/>
              <a:pathLst>
                <a:path w="2978" h="2305" extrusionOk="0">
                  <a:moveTo>
                    <a:pt x="1989" y="0"/>
                  </a:moveTo>
                  <a:cubicBezTo>
                    <a:pt x="1834" y="286"/>
                    <a:pt x="1513" y="441"/>
                    <a:pt x="1191" y="643"/>
                  </a:cubicBezTo>
                  <a:cubicBezTo>
                    <a:pt x="846" y="833"/>
                    <a:pt x="465" y="1036"/>
                    <a:pt x="1" y="1095"/>
                  </a:cubicBezTo>
                  <a:cubicBezTo>
                    <a:pt x="12" y="1143"/>
                    <a:pt x="24" y="1179"/>
                    <a:pt x="24" y="1179"/>
                  </a:cubicBezTo>
                  <a:cubicBezTo>
                    <a:pt x="291" y="1881"/>
                    <a:pt x="674" y="2304"/>
                    <a:pt x="1082" y="2304"/>
                  </a:cubicBezTo>
                  <a:cubicBezTo>
                    <a:pt x="1165" y="2304"/>
                    <a:pt x="1249" y="2287"/>
                    <a:pt x="1334" y="2250"/>
                  </a:cubicBezTo>
                  <a:cubicBezTo>
                    <a:pt x="1786" y="2048"/>
                    <a:pt x="1382" y="1714"/>
                    <a:pt x="2144" y="1298"/>
                  </a:cubicBezTo>
                  <a:cubicBezTo>
                    <a:pt x="2751" y="964"/>
                    <a:pt x="2977" y="655"/>
                    <a:pt x="2798" y="250"/>
                  </a:cubicBezTo>
                  <a:lnTo>
                    <a:pt x="198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3" name="Google Shape;9303;p76"/>
            <p:cNvSpPr/>
            <p:nvPr/>
          </p:nvSpPr>
          <p:spPr>
            <a:xfrm>
              <a:off x="2019875" y="1172300"/>
              <a:ext cx="120575" cy="80400"/>
            </a:xfrm>
            <a:custGeom>
              <a:avLst/>
              <a:gdLst/>
              <a:ahLst/>
              <a:cxnLst/>
              <a:rect l="l" t="t" r="r" b="b"/>
              <a:pathLst>
                <a:path w="4823" h="3216" extrusionOk="0">
                  <a:moveTo>
                    <a:pt x="3537" y="0"/>
                  </a:moveTo>
                  <a:lnTo>
                    <a:pt x="1180" y="84"/>
                  </a:lnTo>
                  <a:lnTo>
                    <a:pt x="1049" y="1548"/>
                  </a:lnTo>
                  <a:cubicBezTo>
                    <a:pt x="1013" y="1691"/>
                    <a:pt x="918" y="1810"/>
                    <a:pt x="775" y="1858"/>
                  </a:cubicBezTo>
                  <a:lnTo>
                    <a:pt x="1" y="2096"/>
                  </a:lnTo>
                  <a:cubicBezTo>
                    <a:pt x="263" y="2513"/>
                    <a:pt x="679" y="2810"/>
                    <a:pt x="1251" y="3001"/>
                  </a:cubicBezTo>
                  <a:cubicBezTo>
                    <a:pt x="1346" y="3036"/>
                    <a:pt x="1525" y="3108"/>
                    <a:pt x="1525" y="3108"/>
                  </a:cubicBezTo>
                  <a:cubicBezTo>
                    <a:pt x="1787" y="3179"/>
                    <a:pt x="2084" y="3215"/>
                    <a:pt x="2382" y="3215"/>
                  </a:cubicBezTo>
                  <a:cubicBezTo>
                    <a:pt x="3489" y="3215"/>
                    <a:pt x="4430" y="2751"/>
                    <a:pt x="4823" y="2096"/>
                  </a:cubicBezTo>
                  <a:lnTo>
                    <a:pt x="4037" y="1810"/>
                  </a:lnTo>
                  <a:cubicBezTo>
                    <a:pt x="3894" y="1774"/>
                    <a:pt x="3787" y="1655"/>
                    <a:pt x="3775" y="1501"/>
                  </a:cubicBezTo>
                  <a:lnTo>
                    <a:pt x="3680" y="739"/>
                  </a:lnTo>
                  <a:lnTo>
                    <a:pt x="3537" y="0"/>
                  </a:lnTo>
                  <a:close/>
                </a:path>
              </a:pathLst>
            </a:custGeom>
            <a:solidFill>
              <a:srgbClr val="FFCC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4" name="Google Shape;9304;p76"/>
            <p:cNvSpPr/>
            <p:nvPr/>
          </p:nvSpPr>
          <p:spPr>
            <a:xfrm>
              <a:off x="2019575" y="1172900"/>
              <a:ext cx="92600" cy="60750"/>
            </a:xfrm>
            <a:custGeom>
              <a:avLst/>
              <a:gdLst/>
              <a:ahLst/>
              <a:cxnLst/>
              <a:rect l="l" t="t" r="r" b="b"/>
              <a:pathLst>
                <a:path w="3704" h="2430" extrusionOk="0">
                  <a:moveTo>
                    <a:pt x="3632" y="0"/>
                  </a:moveTo>
                  <a:lnTo>
                    <a:pt x="1561" y="48"/>
                  </a:lnTo>
                  <a:lnTo>
                    <a:pt x="1168" y="60"/>
                  </a:lnTo>
                  <a:lnTo>
                    <a:pt x="1061" y="1155"/>
                  </a:lnTo>
                  <a:lnTo>
                    <a:pt x="1072" y="1560"/>
                  </a:lnTo>
                  <a:cubicBezTo>
                    <a:pt x="1061" y="1715"/>
                    <a:pt x="953" y="1834"/>
                    <a:pt x="811" y="1881"/>
                  </a:cubicBezTo>
                  <a:lnTo>
                    <a:pt x="1" y="2096"/>
                  </a:lnTo>
                  <a:cubicBezTo>
                    <a:pt x="72" y="2215"/>
                    <a:pt x="132" y="2310"/>
                    <a:pt x="239" y="2429"/>
                  </a:cubicBezTo>
                  <a:lnTo>
                    <a:pt x="882" y="2215"/>
                  </a:lnTo>
                  <a:cubicBezTo>
                    <a:pt x="1168" y="2131"/>
                    <a:pt x="1382" y="1881"/>
                    <a:pt x="1418" y="1584"/>
                  </a:cubicBezTo>
                  <a:lnTo>
                    <a:pt x="1465" y="1084"/>
                  </a:lnTo>
                  <a:cubicBezTo>
                    <a:pt x="1465" y="1040"/>
                    <a:pt x="1498" y="1015"/>
                    <a:pt x="1530" y="1015"/>
                  </a:cubicBezTo>
                  <a:cubicBezTo>
                    <a:pt x="1541" y="1015"/>
                    <a:pt x="1551" y="1018"/>
                    <a:pt x="1561" y="1024"/>
                  </a:cubicBezTo>
                  <a:cubicBezTo>
                    <a:pt x="1894" y="1191"/>
                    <a:pt x="2204" y="1262"/>
                    <a:pt x="2394" y="1262"/>
                  </a:cubicBezTo>
                  <a:cubicBezTo>
                    <a:pt x="2680" y="1238"/>
                    <a:pt x="3204" y="1060"/>
                    <a:pt x="3704" y="750"/>
                  </a:cubicBezTo>
                  <a:lnTo>
                    <a:pt x="3632" y="0"/>
                  </a:ln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5" name="Google Shape;9305;p76"/>
            <p:cNvSpPr/>
            <p:nvPr/>
          </p:nvSpPr>
          <p:spPr>
            <a:xfrm>
              <a:off x="1983275" y="1090750"/>
              <a:ext cx="192300" cy="44375"/>
            </a:xfrm>
            <a:custGeom>
              <a:avLst/>
              <a:gdLst/>
              <a:ahLst/>
              <a:cxnLst/>
              <a:rect l="l" t="t" r="r" b="b"/>
              <a:pathLst>
                <a:path w="7692" h="1775" extrusionOk="0">
                  <a:moveTo>
                    <a:pt x="631" y="0"/>
                  </a:moveTo>
                  <a:cubicBezTo>
                    <a:pt x="619" y="0"/>
                    <a:pt x="489" y="36"/>
                    <a:pt x="477" y="36"/>
                  </a:cubicBezTo>
                  <a:cubicBezTo>
                    <a:pt x="203" y="48"/>
                    <a:pt x="0" y="274"/>
                    <a:pt x="0" y="536"/>
                  </a:cubicBezTo>
                  <a:cubicBezTo>
                    <a:pt x="0" y="1226"/>
                    <a:pt x="548" y="1774"/>
                    <a:pt x="1227" y="1774"/>
                  </a:cubicBezTo>
                  <a:lnTo>
                    <a:pt x="6489" y="1774"/>
                  </a:lnTo>
                  <a:cubicBezTo>
                    <a:pt x="7156" y="1762"/>
                    <a:pt x="7692" y="1203"/>
                    <a:pt x="7692" y="536"/>
                  </a:cubicBezTo>
                  <a:cubicBezTo>
                    <a:pt x="7692" y="286"/>
                    <a:pt x="7501" y="60"/>
                    <a:pt x="7263" y="36"/>
                  </a:cubicBezTo>
                  <a:cubicBezTo>
                    <a:pt x="7239" y="36"/>
                    <a:pt x="7049" y="0"/>
                    <a:pt x="7025" y="0"/>
                  </a:cubicBezTo>
                  <a:lnTo>
                    <a:pt x="6751" y="36"/>
                  </a:lnTo>
                  <a:lnTo>
                    <a:pt x="631" y="0"/>
                  </a:ln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6" name="Google Shape;9306;p76"/>
            <p:cNvSpPr/>
            <p:nvPr/>
          </p:nvSpPr>
          <p:spPr>
            <a:xfrm>
              <a:off x="2007975" y="997275"/>
              <a:ext cx="144100" cy="196475"/>
            </a:xfrm>
            <a:custGeom>
              <a:avLst/>
              <a:gdLst/>
              <a:ahLst/>
              <a:cxnLst/>
              <a:rect l="l" t="t" r="r" b="b"/>
              <a:pathLst>
                <a:path w="5764" h="7859" extrusionOk="0">
                  <a:moveTo>
                    <a:pt x="2882" y="1"/>
                  </a:moveTo>
                  <a:cubicBezTo>
                    <a:pt x="917" y="1"/>
                    <a:pt x="24" y="1846"/>
                    <a:pt x="24" y="2822"/>
                  </a:cubicBezTo>
                  <a:cubicBezTo>
                    <a:pt x="24" y="2822"/>
                    <a:pt x="1" y="3394"/>
                    <a:pt x="1" y="3775"/>
                  </a:cubicBezTo>
                  <a:cubicBezTo>
                    <a:pt x="1" y="3775"/>
                    <a:pt x="1" y="3977"/>
                    <a:pt x="24" y="4144"/>
                  </a:cubicBezTo>
                  <a:cubicBezTo>
                    <a:pt x="84" y="4942"/>
                    <a:pt x="298" y="5704"/>
                    <a:pt x="644" y="6311"/>
                  </a:cubicBezTo>
                  <a:cubicBezTo>
                    <a:pt x="1155" y="7240"/>
                    <a:pt x="2477" y="7859"/>
                    <a:pt x="2858" y="7859"/>
                  </a:cubicBezTo>
                  <a:cubicBezTo>
                    <a:pt x="3144" y="7859"/>
                    <a:pt x="3906" y="7537"/>
                    <a:pt x="4513" y="7013"/>
                  </a:cubicBezTo>
                  <a:cubicBezTo>
                    <a:pt x="4513" y="7013"/>
                    <a:pt x="4918" y="6537"/>
                    <a:pt x="5061" y="6287"/>
                  </a:cubicBezTo>
                  <a:cubicBezTo>
                    <a:pt x="5287" y="5894"/>
                    <a:pt x="5620" y="5001"/>
                    <a:pt x="5620" y="5001"/>
                  </a:cubicBezTo>
                  <a:cubicBezTo>
                    <a:pt x="5668" y="4715"/>
                    <a:pt x="5727" y="4442"/>
                    <a:pt x="5751" y="4144"/>
                  </a:cubicBezTo>
                  <a:cubicBezTo>
                    <a:pt x="5763" y="3977"/>
                    <a:pt x="5763" y="3775"/>
                    <a:pt x="5763" y="3775"/>
                  </a:cubicBezTo>
                  <a:lnTo>
                    <a:pt x="5620" y="2846"/>
                  </a:lnTo>
                  <a:cubicBezTo>
                    <a:pt x="5620" y="2846"/>
                    <a:pt x="4858" y="1"/>
                    <a:pt x="2882" y="1"/>
                  </a:cubicBezTo>
                  <a:close/>
                </a:path>
              </a:pathLst>
            </a:custGeom>
            <a:solidFill>
              <a:srgbClr val="FFCC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7" name="Google Shape;9307;p76"/>
            <p:cNvSpPr/>
            <p:nvPr/>
          </p:nvSpPr>
          <p:spPr>
            <a:xfrm>
              <a:off x="1995775" y="976450"/>
              <a:ext cx="169400" cy="114625"/>
            </a:xfrm>
            <a:custGeom>
              <a:avLst/>
              <a:gdLst/>
              <a:ahLst/>
              <a:cxnLst/>
              <a:rect l="l" t="t" r="r" b="b"/>
              <a:pathLst>
                <a:path w="6776" h="4585" extrusionOk="0">
                  <a:moveTo>
                    <a:pt x="3382" y="0"/>
                  </a:moveTo>
                  <a:cubicBezTo>
                    <a:pt x="3203" y="0"/>
                    <a:pt x="3025" y="24"/>
                    <a:pt x="2858" y="48"/>
                  </a:cubicBezTo>
                  <a:cubicBezTo>
                    <a:pt x="2679" y="83"/>
                    <a:pt x="2501" y="131"/>
                    <a:pt x="2322" y="191"/>
                  </a:cubicBezTo>
                  <a:cubicBezTo>
                    <a:pt x="1763" y="393"/>
                    <a:pt x="1322" y="714"/>
                    <a:pt x="929" y="1143"/>
                  </a:cubicBezTo>
                  <a:cubicBezTo>
                    <a:pt x="370" y="1738"/>
                    <a:pt x="48" y="2524"/>
                    <a:pt x="48" y="3393"/>
                  </a:cubicBezTo>
                  <a:lnTo>
                    <a:pt x="0" y="4572"/>
                  </a:lnTo>
                  <a:lnTo>
                    <a:pt x="477" y="4584"/>
                  </a:lnTo>
                  <a:cubicBezTo>
                    <a:pt x="703" y="4441"/>
                    <a:pt x="893" y="4227"/>
                    <a:pt x="1012" y="3977"/>
                  </a:cubicBezTo>
                  <a:cubicBezTo>
                    <a:pt x="1143" y="3739"/>
                    <a:pt x="1203" y="3453"/>
                    <a:pt x="1203" y="3167"/>
                  </a:cubicBezTo>
                  <a:cubicBezTo>
                    <a:pt x="1203" y="2917"/>
                    <a:pt x="1262" y="2691"/>
                    <a:pt x="1382" y="2500"/>
                  </a:cubicBezTo>
                  <a:cubicBezTo>
                    <a:pt x="1441" y="2393"/>
                    <a:pt x="1536" y="2298"/>
                    <a:pt x="1643" y="2203"/>
                  </a:cubicBezTo>
                  <a:cubicBezTo>
                    <a:pt x="1685" y="2166"/>
                    <a:pt x="1740" y="2148"/>
                    <a:pt x="1798" y="2148"/>
                  </a:cubicBezTo>
                  <a:cubicBezTo>
                    <a:pt x="1871" y="2148"/>
                    <a:pt x="1947" y="2178"/>
                    <a:pt x="2001" y="2238"/>
                  </a:cubicBezTo>
                  <a:cubicBezTo>
                    <a:pt x="2489" y="2810"/>
                    <a:pt x="3763" y="3227"/>
                    <a:pt x="5311" y="3310"/>
                  </a:cubicBezTo>
                  <a:cubicBezTo>
                    <a:pt x="5430" y="3310"/>
                    <a:pt x="5525" y="3393"/>
                    <a:pt x="5549" y="3512"/>
                  </a:cubicBezTo>
                  <a:cubicBezTo>
                    <a:pt x="5584" y="3679"/>
                    <a:pt x="5644" y="3846"/>
                    <a:pt x="5715" y="3977"/>
                  </a:cubicBezTo>
                  <a:cubicBezTo>
                    <a:pt x="5846" y="4215"/>
                    <a:pt x="6025" y="4417"/>
                    <a:pt x="6251" y="4584"/>
                  </a:cubicBezTo>
                  <a:lnTo>
                    <a:pt x="6739" y="4584"/>
                  </a:lnTo>
                  <a:lnTo>
                    <a:pt x="6739" y="3381"/>
                  </a:lnTo>
                  <a:cubicBezTo>
                    <a:pt x="6775" y="3084"/>
                    <a:pt x="6727" y="2786"/>
                    <a:pt x="6656" y="2500"/>
                  </a:cubicBezTo>
                  <a:cubicBezTo>
                    <a:pt x="6299" y="1215"/>
                    <a:pt x="5168" y="203"/>
                    <a:pt x="3810" y="36"/>
                  </a:cubicBezTo>
                  <a:cubicBezTo>
                    <a:pt x="3810" y="36"/>
                    <a:pt x="3703" y="0"/>
                    <a:pt x="3382" y="0"/>
                  </a:cubicBezTo>
                  <a:close/>
                </a:path>
              </a:pathLst>
            </a:custGeom>
            <a:solidFill>
              <a:srgbClr val="966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8" name="Google Shape;9308;p76"/>
            <p:cNvSpPr/>
            <p:nvPr/>
          </p:nvSpPr>
          <p:spPr>
            <a:xfrm>
              <a:off x="1995775" y="1011850"/>
              <a:ext cx="23250" cy="79800"/>
            </a:xfrm>
            <a:custGeom>
              <a:avLst/>
              <a:gdLst/>
              <a:ahLst/>
              <a:cxnLst/>
              <a:rect l="l" t="t" r="r" b="b"/>
              <a:pathLst>
                <a:path w="930" h="3192" extrusionOk="0">
                  <a:moveTo>
                    <a:pt x="643" y="1"/>
                  </a:moveTo>
                  <a:cubicBezTo>
                    <a:pt x="239" y="549"/>
                    <a:pt x="0" y="1239"/>
                    <a:pt x="0" y="1977"/>
                  </a:cubicBezTo>
                  <a:lnTo>
                    <a:pt x="0" y="3192"/>
                  </a:lnTo>
                  <a:lnTo>
                    <a:pt x="489" y="3192"/>
                  </a:lnTo>
                  <a:lnTo>
                    <a:pt x="489" y="1954"/>
                  </a:lnTo>
                  <a:cubicBezTo>
                    <a:pt x="489" y="1323"/>
                    <a:pt x="643" y="751"/>
                    <a:pt x="929" y="239"/>
                  </a:cubicBezTo>
                  <a:lnTo>
                    <a:pt x="643" y="1"/>
                  </a:ln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9" name="Google Shape;9309;p76"/>
            <p:cNvSpPr/>
            <p:nvPr/>
          </p:nvSpPr>
          <p:spPr>
            <a:xfrm>
              <a:off x="2103225" y="1094025"/>
              <a:ext cx="9850" cy="19075"/>
            </a:xfrm>
            <a:custGeom>
              <a:avLst/>
              <a:gdLst/>
              <a:ahLst/>
              <a:cxnLst/>
              <a:rect l="l" t="t" r="r" b="b"/>
              <a:pathLst>
                <a:path w="394" h="763" extrusionOk="0">
                  <a:moveTo>
                    <a:pt x="203" y="0"/>
                  </a:moveTo>
                  <a:cubicBezTo>
                    <a:pt x="96" y="0"/>
                    <a:pt x="1" y="95"/>
                    <a:pt x="1" y="202"/>
                  </a:cubicBezTo>
                  <a:lnTo>
                    <a:pt x="1" y="572"/>
                  </a:lnTo>
                  <a:cubicBezTo>
                    <a:pt x="1" y="679"/>
                    <a:pt x="96" y="762"/>
                    <a:pt x="203" y="762"/>
                  </a:cubicBezTo>
                  <a:cubicBezTo>
                    <a:pt x="298" y="762"/>
                    <a:pt x="393" y="691"/>
                    <a:pt x="393" y="572"/>
                  </a:cubicBezTo>
                  <a:lnTo>
                    <a:pt x="393" y="202"/>
                  </a:lnTo>
                  <a:cubicBezTo>
                    <a:pt x="393" y="95"/>
                    <a:pt x="298" y="0"/>
                    <a:pt x="203" y="0"/>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0" name="Google Shape;9310;p76"/>
            <p:cNvSpPr/>
            <p:nvPr/>
          </p:nvSpPr>
          <p:spPr>
            <a:xfrm>
              <a:off x="2046075" y="1094025"/>
              <a:ext cx="9550" cy="19075"/>
            </a:xfrm>
            <a:custGeom>
              <a:avLst/>
              <a:gdLst/>
              <a:ahLst/>
              <a:cxnLst/>
              <a:rect l="l" t="t" r="r" b="b"/>
              <a:pathLst>
                <a:path w="382" h="763" extrusionOk="0">
                  <a:moveTo>
                    <a:pt x="191" y="0"/>
                  </a:moveTo>
                  <a:cubicBezTo>
                    <a:pt x="84" y="0"/>
                    <a:pt x="1" y="95"/>
                    <a:pt x="1" y="202"/>
                  </a:cubicBezTo>
                  <a:lnTo>
                    <a:pt x="1" y="572"/>
                  </a:lnTo>
                  <a:cubicBezTo>
                    <a:pt x="1" y="679"/>
                    <a:pt x="84" y="762"/>
                    <a:pt x="191" y="762"/>
                  </a:cubicBezTo>
                  <a:cubicBezTo>
                    <a:pt x="298" y="762"/>
                    <a:pt x="382" y="691"/>
                    <a:pt x="382" y="572"/>
                  </a:cubicBezTo>
                  <a:lnTo>
                    <a:pt x="382" y="202"/>
                  </a:lnTo>
                  <a:cubicBezTo>
                    <a:pt x="382" y="95"/>
                    <a:pt x="298" y="0"/>
                    <a:pt x="191" y="0"/>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1" name="Google Shape;9311;p76"/>
            <p:cNvSpPr/>
            <p:nvPr/>
          </p:nvSpPr>
          <p:spPr>
            <a:xfrm>
              <a:off x="2090725" y="1075550"/>
              <a:ext cx="34850" cy="12525"/>
            </a:xfrm>
            <a:custGeom>
              <a:avLst/>
              <a:gdLst/>
              <a:ahLst/>
              <a:cxnLst/>
              <a:rect l="l" t="t" r="r" b="b"/>
              <a:pathLst>
                <a:path w="1394" h="501" extrusionOk="0">
                  <a:moveTo>
                    <a:pt x="701" y="1"/>
                  </a:moveTo>
                  <a:cubicBezTo>
                    <a:pt x="498" y="1"/>
                    <a:pt x="292" y="49"/>
                    <a:pt x="120" y="144"/>
                  </a:cubicBezTo>
                  <a:cubicBezTo>
                    <a:pt x="24" y="191"/>
                    <a:pt x="1" y="310"/>
                    <a:pt x="48" y="406"/>
                  </a:cubicBezTo>
                  <a:cubicBezTo>
                    <a:pt x="73" y="464"/>
                    <a:pt x="138" y="498"/>
                    <a:pt x="207" y="498"/>
                  </a:cubicBezTo>
                  <a:cubicBezTo>
                    <a:pt x="238" y="498"/>
                    <a:pt x="269" y="492"/>
                    <a:pt x="298" y="477"/>
                  </a:cubicBezTo>
                  <a:cubicBezTo>
                    <a:pt x="417" y="412"/>
                    <a:pt x="557" y="379"/>
                    <a:pt x="697" y="379"/>
                  </a:cubicBezTo>
                  <a:cubicBezTo>
                    <a:pt x="837" y="379"/>
                    <a:pt x="977" y="412"/>
                    <a:pt x="1096" y="477"/>
                  </a:cubicBezTo>
                  <a:cubicBezTo>
                    <a:pt x="1132" y="489"/>
                    <a:pt x="1155" y="501"/>
                    <a:pt x="1191" y="501"/>
                  </a:cubicBezTo>
                  <a:cubicBezTo>
                    <a:pt x="1263" y="501"/>
                    <a:pt x="1322" y="453"/>
                    <a:pt x="1358" y="406"/>
                  </a:cubicBezTo>
                  <a:cubicBezTo>
                    <a:pt x="1394" y="310"/>
                    <a:pt x="1370" y="191"/>
                    <a:pt x="1274" y="144"/>
                  </a:cubicBezTo>
                  <a:cubicBezTo>
                    <a:pt x="1108" y="49"/>
                    <a:pt x="905" y="1"/>
                    <a:pt x="701"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2" name="Google Shape;9312;p76"/>
            <p:cNvSpPr/>
            <p:nvPr/>
          </p:nvSpPr>
          <p:spPr>
            <a:xfrm>
              <a:off x="2033275" y="1075550"/>
              <a:ext cx="35150" cy="12525"/>
            </a:xfrm>
            <a:custGeom>
              <a:avLst/>
              <a:gdLst/>
              <a:ahLst/>
              <a:cxnLst/>
              <a:rect l="l" t="t" r="r" b="b"/>
              <a:pathLst>
                <a:path w="1406" h="501" extrusionOk="0">
                  <a:moveTo>
                    <a:pt x="703" y="1"/>
                  </a:moveTo>
                  <a:cubicBezTo>
                    <a:pt x="498" y="1"/>
                    <a:pt x="292" y="49"/>
                    <a:pt x="120" y="144"/>
                  </a:cubicBezTo>
                  <a:cubicBezTo>
                    <a:pt x="36" y="191"/>
                    <a:pt x="1" y="310"/>
                    <a:pt x="48" y="406"/>
                  </a:cubicBezTo>
                  <a:cubicBezTo>
                    <a:pt x="81" y="464"/>
                    <a:pt x="149" y="498"/>
                    <a:pt x="215" y="498"/>
                  </a:cubicBezTo>
                  <a:cubicBezTo>
                    <a:pt x="244" y="498"/>
                    <a:pt x="273" y="492"/>
                    <a:pt x="298" y="477"/>
                  </a:cubicBezTo>
                  <a:cubicBezTo>
                    <a:pt x="417" y="412"/>
                    <a:pt x="560" y="379"/>
                    <a:pt x="703" y="379"/>
                  </a:cubicBezTo>
                  <a:cubicBezTo>
                    <a:pt x="846" y="379"/>
                    <a:pt x="989" y="412"/>
                    <a:pt x="1108" y="477"/>
                  </a:cubicBezTo>
                  <a:cubicBezTo>
                    <a:pt x="1132" y="489"/>
                    <a:pt x="1167" y="501"/>
                    <a:pt x="1191" y="501"/>
                  </a:cubicBezTo>
                  <a:cubicBezTo>
                    <a:pt x="1275" y="501"/>
                    <a:pt x="1334" y="453"/>
                    <a:pt x="1358" y="406"/>
                  </a:cubicBezTo>
                  <a:cubicBezTo>
                    <a:pt x="1406" y="310"/>
                    <a:pt x="1370" y="191"/>
                    <a:pt x="1286" y="144"/>
                  </a:cubicBezTo>
                  <a:cubicBezTo>
                    <a:pt x="1114" y="49"/>
                    <a:pt x="908" y="1"/>
                    <a:pt x="703"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3" name="Google Shape;9313;p76"/>
            <p:cNvSpPr/>
            <p:nvPr/>
          </p:nvSpPr>
          <p:spPr>
            <a:xfrm>
              <a:off x="2065725" y="1125625"/>
              <a:ext cx="28300" cy="11575"/>
            </a:xfrm>
            <a:custGeom>
              <a:avLst/>
              <a:gdLst/>
              <a:ahLst/>
              <a:cxnLst/>
              <a:rect l="l" t="t" r="r" b="b"/>
              <a:pathLst>
                <a:path w="1132" h="463" extrusionOk="0">
                  <a:moveTo>
                    <a:pt x="923" y="1"/>
                  </a:moveTo>
                  <a:cubicBezTo>
                    <a:pt x="893" y="1"/>
                    <a:pt x="862" y="8"/>
                    <a:pt x="834" y="22"/>
                  </a:cubicBezTo>
                  <a:cubicBezTo>
                    <a:pt x="750" y="64"/>
                    <a:pt x="658" y="84"/>
                    <a:pt x="566" y="84"/>
                  </a:cubicBezTo>
                  <a:cubicBezTo>
                    <a:pt x="474" y="84"/>
                    <a:pt x="381" y="64"/>
                    <a:pt x="298" y="22"/>
                  </a:cubicBezTo>
                  <a:cubicBezTo>
                    <a:pt x="275" y="9"/>
                    <a:pt x="250" y="3"/>
                    <a:pt x="224" y="3"/>
                  </a:cubicBezTo>
                  <a:cubicBezTo>
                    <a:pt x="155" y="3"/>
                    <a:pt x="83" y="45"/>
                    <a:pt x="48" y="105"/>
                  </a:cubicBezTo>
                  <a:cubicBezTo>
                    <a:pt x="0" y="201"/>
                    <a:pt x="48" y="320"/>
                    <a:pt x="131" y="355"/>
                  </a:cubicBezTo>
                  <a:cubicBezTo>
                    <a:pt x="274" y="439"/>
                    <a:pt x="417" y="462"/>
                    <a:pt x="572" y="462"/>
                  </a:cubicBezTo>
                  <a:cubicBezTo>
                    <a:pt x="715" y="462"/>
                    <a:pt x="870" y="439"/>
                    <a:pt x="1001" y="355"/>
                  </a:cubicBezTo>
                  <a:cubicBezTo>
                    <a:pt x="1108" y="320"/>
                    <a:pt x="1131" y="201"/>
                    <a:pt x="1084" y="105"/>
                  </a:cubicBezTo>
                  <a:cubicBezTo>
                    <a:pt x="1059" y="38"/>
                    <a:pt x="993" y="1"/>
                    <a:pt x="923"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4" name="Google Shape;9314;p76"/>
            <p:cNvSpPr/>
            <p:nvPr/>
          </p:nvSpPr>
          <p:spPr>
            <a:xfrm>
              <a:off x="2055000" y="1146775"/>
              <a:ext cx="49750" cy="16325"/>
            </a:xfrm>
            <a:custGeom>
              <a:avLst/>
              <a:gdLst/>
              <a:ahLst/>
              <a:cxnLst/>
              <a:rect l="l" t="t" r="r" b="b"/>
              <a:pathLst>
                <a:path w="1990" h="653" extrusionOk="0">
                  <a:moveTo>
                    <a:pt x="218" y="0"/>
                  </a:moveTo>
                  <a:cubicBezTo>
                    <a:pt x="157" y="0"/>
                    <a:pt x="97" y="29"/>
                    <a:pt x="60" y="81"/>
                  </a:cubicBezTo>
                  <a:cubicBezTo>
                    <a:pt x="1" y="176"/>
                    <a:pt x="13" y="295"/>
                    <a:pt x="108" y="355"/>
                  </a:cubicBezTo>
                  <a:cubicBezTo>
                    <a:pt x="370" y="545"/>
                    <a:pt x="679" y="652"/>
                    <a:pt x="1001" y="652"/>
                  </a:cubicBezTo>
                  <a:cubicBezTo>
                    <a:pt x="1310" y="652"/>
                    <a:pt x="1620" y="557"/>
                    <a:pt x="1894" y="355"/>
                  </a:cubicBezTo>
                  <a:cubicBezTo>
                    <a:pt x="1977" y="295"/>
                    <a:pt x="1989" y="176"/>
                    <a:pt x="1930" y="81"/>
                  </a:cubicBezTo>
                  <a:cubicBezTo>
                    <a:pt x="1893" y="29"/>
                    <a:pt x="1832" y="0"/>
                    <a:pt x="1772" y="0"/>
                  </a:cubicBezTo>
                  <a:cubicBezTo>
                    <a:pt x="1736" y="0"/>
                    <a:pt x="1699" y="11"/>
                    <a:pt x="1668" y="33"/>
                  </a:cubicBezTo>
                  <a:cubicBezTo>
                    <a:pt x="1465" y="182"/>
                    <a:pt x="1230" y="256"/>
                    <a:pt x="995" y="256"/>
                  </a:cubicBezTo>
                  <a:cubicBezTo>
                    <a:pt x="760" y="256"/>
                    <a:pt x="525" y="182"/>
                    <a:pt x="322" y="33"/>
                  </a:cubicBezTo>
                  <a:cubicBezTo>
                    <a:pt x="291" y="11"/>
                    <a:pt x="254" y="0"/>
                    <a:pt x="218" y="0"/>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5" name="Google Shape;9315;p76"/>
            <p:cNvSpPr/>
            <p:nvPr/>
          </p:nvSpPr>
          <p:spPr>
            <a:xfrm>
              <a:off x="1962725" y="1268150"/>
              <a:ext cx="64625" cy="22050"/>
            </a:xfrm>
            <a:custGeom>
              <a:avLst/>
              <a:gdLst/>
              <a:ahLst/>
              <a:cxnLst/>
              <a:rect l="l" t="t" r="r" b="b"/>
              <a:pathLst>
                <a:path w="2585" h="882" extrusionOk="0">
                  <a:moveTo>
                    <a:pt x="501" y="0"/>
                  </a:moveTo>
                  <a:cubicBezTo>
                    <a:pt x="358" y="0"/>
                    <a:pt x="227" y="84"/>
                    <a:pt x="108" y="167"/>
                  </a:cubicBezTo>
                  <a:lnTo>
                    <a:pt x="13" y="679"/>
                  </a:lnTo>
                  <a:cubicBezTo>
                    <a:pt x="1" y="762"/>
                    <a:pt x="72" y="857"/>
                    <a:pt x="168" y="857"/>
                  </a:cubicBezTo>
                  <a:lnTo>
                    <a:pt x="382" y="881"/>
                  </a:lnTo>
                  <a:lnTo>
                    <a:pt x="2584" y="881"/>
                  </a:lnTo>
                  <a:cubicBezTo>
                    <a:pt x="2334" y="465"/>
                    <a:pt x="1739" y="643"/>
                    <a:pt x="1418" y="393"/>
                  </a:cubicBezTo>
                  <a:cubicBezTo>
                    <a:pt x="1084" y="119"/>
                    <a:pt x="775" y="0"/>
                    <a:pt x="5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6" name="Google Shape;9316;p76"/>
            <p:cNvSpPr/>
            <p:nvPr/>
          </p:nvSpPr>
          <p:spPr>
            <a:xfrm>
              <a:off x="2107400" y="1119475"/>
              <a:ext cx="41400" cy="53150"/>
            </a:xfrm>
            <a:custGeom>
              <a:avLst/>
              <a:gdLst/>
              <a:ahLst/>
              <a:cxnLst/>
              <a:rect l="l" t="t" r="r" b="b"/>
              <a:pathLst>
                <a:path w="1656" h="2126" extrusionOk="0">
                  <a:moveTo>
                    <a:pt x="1199" y="1"/>
                  </a:moveTo>
                  <a:cubicBezTo>
                    <a:pt x="902" y="1"/>
                    <a:pt x="609" y="132"/>
                    <a:pt x="548" y="447"/>
                  </a:cubicBezTo>
                  <a:cubicBezTo>
                    <a:pt x="477" y="816"/>
                    <a:pt x="810" y="923"/>
                    <a:pt x="405" y="1423"/>
                  </a:cubicBezTo>
                  <a:cubicBezTo>
                    <a:pt x="0" y="1911"/>
                    <a:pt x="548" y="2125"/>
                    <a:pt x="548" y="2125"/>
                  </a:cubicBezTo>
                  <a:cubicBezTo>
                    <a:pt x="786" y="1935"/>
                    <a:pt x="1000" y="1697"/>
                    <a:pt x="1143" y="1423"/>
                  </a:cubicBezTo>
                  <a:cubicBezTo>
                    <a:pt x="1369" y="1042"/>
                    <a:pt x="1536" y="589"/>
                    <a:pt x="1655" y="113"/>
                  </a:cubicBezTo>
                  <a:cubicBezTo>
                    <a:pt x="1528" y="41"/>
                    <a:pt x="1363" y="1"/>
                    <a:pt x="11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7" name="Google Shape;9317;p76"/>
            <p:cNvSpPr/>
            <p:nvPr/>
          </p:nvSpPr>
          <p:spPr>
            <a:xfrm>
              <a:off x="2011550" y="977925"/>
              <a:ext cx="67300" cy="40700"/>
            </a:xfrm>
            <a:custGeom>
              <a:avLst/>
              <a:gdLst/>
              <a:ahLst/>
              <a:cxnLst/>
              <a:rect l="l" t="t" r="r" b="b"/>
              <a:pathLst>
                <a:path w="2692" h="1628" extrusionOk="0">
                  <a:moveTo>
                    <a:pt x="2227" y="1"/>
                  </a:moveTo>
                  <a:cubicBezTo>
                    <a:pt x="2048" y="36"/>
                    <a:pt x="1870" y="96"/>
                    <a:pt x="1691" y="155"/>
                  </a:cubicBezTo>
                  <a:cubicBezTo>
                    <a:pt x="1132" y="346"/>
                    <a:pt x="655" y="679"/>
                    <a:pt x="262" y="1108"/>
                  </a:cubicBezTo>
                  <a:lnTo>
                    <a:pt x="0" y="1370"/>
                  </a:lnTo>
                  <a:lnTo>
                    <a:pt x="24" y="1406"/>
                  </a:lnTo>
                  <a:cubicBezTo>
                    <a:pt x="146" y="1563"/>
                    <a:pt x="270" y="1627"/>
                    <a:pt x="406" y="1627"/>
                  </a:cubicBezTo>
                  <a:cubicBezTo>
                    <a:pt x="589" y="1627"/>
                    <a:pt x="795" y="1510"/>
                    <a:pt x="1048" y="1346"/>
                  </a:cubicBezTo>
                  <a:cubicBezTo>
                    <a:pt x="1191" y="1256"/>
                    <a:pt x="1336" y="1233"/>
                    <a:pt x="1478" y="1233"/>
                  </a:cubicBezTo>
                  <a:cubicBezTo>
                    <a:pt x="1623" y="1233"/>
                    <a:pt x="1766" y="1257"/>
                    <a:pt x="1902" y="1257"/>
                  </a:cubicBezTo>
                  <a:cubicBezTo>
                    <a:pt x="2058" y="1257"/>
                    <a:pt x="2204" y="1226"/>
                    <a:pt x="2334" y="1096"/>
                  </a:cubicBezTo>
                  <a:cubicBezTo>
                    <a:pt x="2679" y="739"/>
                    <a:pt x="2691" y="167"/>
                    <a:pt x="2275" y="24"/>
                  </a:cubicBezTo>
                  <a:cubicBezTo>
                    <a:pt x="2275" y="24"/>
                    <a:pt x="2263" y="24"/>
                    <a:pt x="22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8" name="Google Shape;9318;p76"/>
            <p:cNvSpPr/>
            <p:nvPr/>
          </p:nvSpPr>
          <p:spPr>
            <a:xfrm>
              <a:off x="2011850" y="977625"/>
              <a:ext cx="55375" cy="40225"/>
            </a:xfrm>
            <a:custGeom>
              <a:avLst/>
              <a:gdLst/>
              <a:ahLst/>
              <a:cxnLst/>
              <a:rect l="l" t="t" r="r" b="b"/>
              <a:pathLst>
                <a:path w="2215" h="1609" extrusionOk="0">
                  <a:moveTo>
                    <a:pt x="2191" y="1"/>
                  </a:moveTo>
                  <a:cubicBezTo>
                    <a:pt x="2024" y="13"/>
                    <a:pt x="1846" y="60"/>
                    <a:pt x="1679" y="120"/>
                  </a:cubicBezTo>
                  <a:cubicBezTo>
                    <a:pt x="1131" y="310"/>
                    <a:pt x="619" y="644"/>
                    <a:pt x="238" y="1072"/>
                  </a:cubicBezTo>
                  <a:cubicBezTo>
                    <a:pt x="143" y="1179"/>
                    <a:pt x="72" y="1263"/>
                    <a:pt x="0" y="1370"/>
                  </a:cubicBezTo>
                  <a:lnTo>
                    <a:pt x="24" y="1406"/>
                  </a:lnTo>
                  <a:cubicBezTo>
                    <a:pt x="119" y="1525"/>
                    <a:pt x="203" y="1584"/>
                    <a:pt x="298" y="1608"/>
                  </a:cubicBezTo>
                  <a:cubicBezTo>
                    <a:pt x="417" y="1382"/>
                    <a:pt x="560" y="1179"/>
                    <a:pt x="727" y="989"/>
                  </a:cubicBezTo>
                  <a:cubicBezTo>
                    <a:pt x="1120" y="548"/>
                    <a:pt x="1608" y="215"/>
                    <a:pt x="2167" y="13"/>
                  </a:cubicBezTo>
                  <a:cubicBezTo>
                    <a:pt x="2191" y="13"/>
                    <a:pt x="2215" y="1"/>
                    <a:pt x="22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9" name="Google Shape;9319;p76"/>
            <p:cNvSpPr/>
            <p:nvPr/>
          </p:nvSpPr>
          <p:spPr>
            <a:xfrm>
              <a:off x="2019575" y="1202350"/>
              <a:ext cx="58375" cy="47650"/>
            </a:xfrm>
            <a:custGeom>
              <a:avLst/>
              <a:gdLst/>
              <a:ahLst/>
              <a:cxnLst/>
              <a:rect l="l" t="t" r="r" b="b"/>
              <a:pathLst>
                <a:path w="2335" h="1906" extrusionOk="0">
                  <a:moveTo>
                    <a:pt x="1072" y="1"/>
                  </a:moveTo>
                  <a:lnTo>
                    <a:pt x="1049" y="370"/>
                  </a:lnTo>
                  <a:cubicBezTo>
                    <a:pt x="1013" y="525"/>
                    <a:pt x="906" y="644"/>
                    <a:pt x="775" y="692"/>
                  </a:cubicBezTo>
                  <a:lnTo>
                    <a:pt x="1" y="906"/>
                  </a:lnTo>
                  <a:cubicBezTo>
                    <a:pt x="72" y="1025"/>
                    <a:pt x="120" y="1120"/>
                    <a:pt x="227" y="1227"/>
                  </a:cubicBezTo>
                  <a:cubicBezTo>
                    <a:pt x="537" y="1537"/>
                    <a:pt x="1001" y="1775"/>
                    <a:pt x="1537" y="1906"/>
                  </a:cubicBezTo>
                  <a:cubicBezTo>
                    <a:pt x="1537" y="1894"/>
                    <a:pt x="1525" y="1882"/>
                    <a:pt x="1525" y="1882"/>
                  </a:cubicBezTo>
                  <a:cubicBezTo>
                    <a:pt x="1346" y="1489"/>
                    <a:pt x="2335" y="763"/>
                    <a:pt x="1430" y="156"/>
                  </a:cubicBezTo>
                  <a:cubicBezTo>
                    <a:pt x="1323" y="72"/>
                    <a:pt x="1239" y="60"/>
                    <a:pt x="10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0" name="Google Shape;9320;p76"/>
            <p:cNvSpPr/>
            <p:nvPr/>
          </p:nvSpPr>
          <p:spPr>
            <a:xfrm>
              <a:off x="1965400" y="1224400"/>
              <a:ext cx="59875" cy="47350"/>
            </a:xfrm>
            <a:custGeom>
              <a:avLst/>
              <a:gdLst/>
              <a:ahLst/>
              <a:cxnLst/>
              <a:rect l="l" t="t" r="r" b="b"/>
              <a:pathLst>
                <a:path w="2395" h="1894" extrusionOk="0">
                  <a:moveTo>
                    <a:pt x="2144" y="0"/>
                  </a:moveTo>
                  <a:lnTo>
                    <a:pt x="1096" y="321"/>
                  </a:lnTo>
                  <a:cubicBezTo>
                    <a:pt x="561" y="500"/>
                    <a:pt x="156" y="952"/>
                    <a:pt x="72" y="1500"/>
                  </a:cubicBezTo>
                  <a:lnTo>
                    <a:pt x="1" y="1893"/>
                  </a:lnTo>
                  <a:lnTo>
                    <a:pt x="430" y="1750"/>
                  </a:lnTo>
                  <a:lnTo>
                    <a:pt x="453" y="1572"/>
                  </a:lnTo>
                  <a:cubicBezTo>
                    <a:pt x="513" y="1179"/>
                    <a:pt x="811" y="833"/>
                    <a:pt x="1204" y="714"/>
                  </a:cubicBezTo>
                  <a:lnTo>
                    <a:pt x="2239" y="381"/>
                  </a:lnTo>
                  <a:lnTo>
                    <a:pt x="2394" y="345"/>
                  </a:lnTo>
                  <a:lnTo>
                    <a:pt x="2299" y="167"/>
                  </a:lnTo>
                  <a:lnTo>
                    <a:pt x="21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1" name="Google Shape;9321;p76"/>
            <p:cNvSpPr/>
            <p:nvPr/>
          </p:nvSpPr>
          <p:spPr>
            <a:xfrm>
              <a:off x="1962425" y="1268750"/>
              <a:ext cx="13725" cy="21450"/>
            </a:xfrm>
            <a:custGeom>
              <a:avLst/>
              <a:gdLst/>
              <a:ahLst/>
              <a:cxnLst/>
              <a:rect l="l" t="t" r="r" b="b"/>
              <a:pathLst>
                <a:path w="549" h="858" extrusionOk="0">
                  <a:moveTo>
                    <a:pt x="549" y="0"/>
                  </a:moveTo>
                  <a:cubicBezTo>
                    <a:pt x="382" y="0"/>
                    <a:pt x="239" y="36"/>
                    <a:pt x="96" y="131"/>
                  </a:cubicBezTo>
                  <a:lnTo>
                    <a:pt x="13" y="679"/>
                  </a:lnTo>
                  <a:cubicBezTo>
                    <a:pt x="1" y="774"/>
                    <a:pt x="72" y="857"/>
                    <a:pt x="156" y="857"/>
                  </a:cubicBezTo>
                  <a:lnTo>
                    <a:pt x="418" y="857"/>
                  </a:lnTo>
                  <a:lnTo>
                    <a:pt x="5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2" name="Google Shape;9322;p76"/>
            <p:cNvSpPr/>
            <p:nvPr/>
          </p:nvSpPr>
          <p:spPr>
            <a:xfrm>
              <a:off x="2018700" y="1200875"/>
              <a:ext cx="36625" cy="32175"/>
            </a:xfrm>
            <a:custGeom>
              <a:avLst/>
              <a:gdLst/>
              <a:ahLst/>
              <a:cxnLst/>
              <a:rect l="l" t="t" r="r" b="b"/>
              <a:pathLst>
                <a:path w="1465" h="1287" extrusionOk="0">
                  <a:moveTo>
                    <a:pt x="1096" y="0"/>
                  </a:moveTo>
                  <a:lnTo>
                    <a:pt x="1060" y="370"/>
                  </a:lnTo>
                  <a:cubicBezTo>
                    <a:pt x="1036" y="524"/>
                    <a:pt x="929" y="643"/>
                    <a:pt x="798" y="691"/>
                  </a:cubicBezTo>
                  <a:lnTo>
                    <a:pt x="0" y="941"/>
                  </a:lnTo>
                  <a:cubicBezTo>
                    <a:pt x="179" y="1203"/>
                    <a:pt x="226" y="1227"/>
                    <a:pt x="274" y="1286"/>
                  </a:cubicBezTo>
                  <a:lnTo>
                    <a:pt x="917" y="1072"/>
                  </a:lnTo>
                  <a:cubicBezTo>
                    <a:pt x="1203" y="989"/>
                    <a:pt x="1405" y="727"/>
                    <a:pt x="1453" y="429"/>
                  </a:cubicBezTo>
                  <a:lnTo>
                    <a:pt x="1465" y="227"/>
                  </a:lnTo>
                  <a:cubicBezTo>
                    <a:pt x="1381" y="155"/>
                    <a:pt x="1238" y="96"/>
                    <a:pt x="11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23" name="Google Shape;9323;p76"/>
          <p:cNvGrpSpPr/>
          <p:nvPr/>
        </p:nvGrpSpPr>
        <p:grpSpPr>
          <a:xfrm>
            <a:off x="3210245" y="1421832"/>
            <a:ext cx="233101" cy="322410"/>
            <a:chOff x="2662825" y="976150"/>
            <a:chExt cx="217000" cy="313750"/>
          </a:xfrm>
        </p:grpSpPr>
        <p:sp>
          <p:nvSpPr>
            <p:cNvPr id="9324" name="Google Shape;9324;p76"/>
            <p:cNvSpPr/>
            <p:nvPr/>
          </p:nvSpPr>
          <p:spPr>
            <a:xfrm>
              <a:off x="2783975" y="997875"/>
              <a:ext cx="23825" cy="49425"/>
            </a:xfrm>
            <a:custGeom>
              <a:avLst/>
              <a:gdLst/>
              <a:ahLst/>
              <a:cxnLst/>
              <a:rect l="l" t="t" r="r" b="b"/>
              <a:pathLst>
                <a:path w="953" h="1977" extrusionOk="0">
                  <a:moveTo>
                    <a:pt x="729" y="1"/>
                  </a:moveTo>
                  <a:cubicBezTo>
                    <a:pt x="651" y="1"/>
                    <a:pt x="588" y="48"/>
                    <a:pt x="560" y="131"/>
                  </a:cubicBezTo>
                  <a:lnTo>
                    <a:pt x="24" y="1727"/>
                  </a:lnTo>
                  <a:cubicBezTo>
                    <a:pt x="0" y="1822"/>
                    <a:pt x="36" y="1929"/>
                    <a:pt x="143" y="1965"/>
                  </a:cubicBezTo>
                  <a:cubicBezTo>
                    <a:pt x="155" y="1977"/>
                    <a:pt x="191" y="1977"/>
                    <a:pt x="203" y="1977"/>
                  </a:cubicBezTo>
                  <a:cubicBezTo>
                    <a:pt x="274" y="1977"/>
                    <a:pt x="357" y="1929"/>
                    <a:pt x="381" y="1846"/>
                  </a:cubicBezTo>
                  <a:lnTo>
                    <a:pt x="917" y="250"/>
                  </a:lnTo>
                  <a:cubicBezTo>
                    <a:pt x="953" y="143"/>
                    <a:pt x="905" y="36"/>
                    <a:pt x="798" y="12"/>
                  </a:cubicBezTo>
                  <a:cubicBezTo>
                    <a:pt x="774" y="4"/>
                    <a:pt x="751" y="1"/>
                    <a:pt x="7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5" name="Google Shape;9325;p76"/>
            <p:cNvSpPr/>
            <p:nvPr/>
          </p:nvSpPr>
          <p:spPr>
            <a:xfrm>
              <a:off x="2764625" y="1036125"/>
              <a:ext cx="37525" cy="44225"/>
            </a:xfrm>
            <a:custGeom>
              <a:avLst/>
              <a:gdLst/>
              <a:ahLst/>
              <a:cxnLst/>
              <a:rect l="l" t="t" r="r" b="b"/>
              <a:pathLst>
                <a:path w="1501" h="1769" extrusionOk="0">
                  <a:moveTo>
                    <a:pt x="694" y="0"/>
                  </a:moveTo>
                  <a:cubicBezTo>
                    <a:pt x="627" y="0"/>
                    <a:pt x="568" y="43"/>
                    <a:pt x="548" y="102"/>
                  </a:cubicBezTo>
                  <a:lnTo>
                    <a:pt x="0" y="1768"/>
                  </a:lnTo>
                  <a:lnTo>
                    <a:pt x="953" y="1768"/>
                  </a:lnTo>
                  <a:lnTo>
                    <a:pt x="1108" y="1423"/>
                  </a:lnTo>
                  <a:lnTo>
                    <a:pt x="1191" y="1209"/>
                  </a:lnTo>
                  <a:lnTo>
                    <a:pt x="1191" y="994"/>
                  </a:lnTo>
                  <a:lnTo>
                    <a:pt x="1310" y="852"/>
                  </a:lnTo>
                  <a:lnTo>
                    <a:pt x="1465" y="375"/>
                  </a:lnTo>
                  <a:cubicBezTo>
                    <a:pt x="1500" y="280"/>
                    <a:pt x="1453" y="209"/>
                    <a:pt x="1381" y="197"/>
                  </a:cubicBezTo>
                  <a:lnTo>
                    <a:pt x="905" y="30"/>
                  </a:lnTo>
                  <a:lnTo>
                    <a:pt x="738" y="6"/>
                  </a:lnTo>
                  <a:cubicBezTo>
                    <a:pt x="724" y="2"/>
                    <a:pt x="709" y="0"/>
                    <a:pt x="6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6" name="Google Shape;9326;p76"/>
            <p:cNvSpPr/>
            <p:nvPr/>
          </p:nvSpPr>
          <p:spPr>
            <a:xfrm>
              <a:off x="2763125" y="1034775"/>
              <a:ext cx="29500" cy="47950"/>
            </a:xfrm>
            <a:custGeom>
              <a:avLst/>
              <a:gdLst/>
              <a:ahLst/>
              <a:cxnLst/>
              <a:rect l="l" t="t" r="r" b="b"/>
              <a:pathLst>
                <a:path w="1180" h="1918" extrusionOk="0">
                  <a:moveTo>
                    <a:pt x="717" y="0"/>
                  </a:moveTo>
                  <a:cubicBezTo>
                    <a:pt x="655" y="0"/>
                    <a:pt x="600" y="41"/>
                    <a:pt x="572" y="96"/>
                  </a:cubicBezTo>
                  <a:lnTo>
                    <a:pt x="417" y="572"/>
                  </a:lnTo>
                  <a:lnTo>
                    <a:pt x="382" y="787"/>
                  </a:lnTo>
                  <a:lnTo>
                    <a:pt x="298" y="929"/>
                  </a:lnTo>
                  <a:lnTo>
                    <a:pt x="1" y="1822"/>
                  </a:lnTo>
                  <a:lnTo>
                    <a:pt x="501" y="1918"/>
                  </a:lnTo>
                  <a:lnTo>
                    <a:pt x="1072" y="1822"/>
                  </a:lnTo>
                  <a:lnTo>
                    <a:pt x="1179" y="1477"/>
                  </a:lnTo>
                  <a:lnTo>
                    <a:pt x="572" y="1477"/>
                  </a:lnTo>
                  <a:cubicBezTo>
                    <a:pt x="537" y="1465"/>
                    <a:pt x="513" y="1441"/>
                    <a:pt x="513" y="1406"/>
                  </a:cubicBezTo>
                  <a:lnTo>
                    <a:pt x="965" y="72"/>
                  </a:lnTo>
                  <a:lnTo>
                    <a:pt x="775" y="13"/>
                  </a:lnTo>
                  <a:cubicBezTo>
                    <a:pt x="755" y="4"/>
                    <a:pt x="736" y="0"/>
                    <a:pt x="71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7" name="Google Shape;9327;p76"/>
            <p:cNvSpPr/>
            <p:nvPr/>
          </p:nvSpPr>
          <p:spPr>
            <a:xfrm>
              <a:off x="2770875" y="1048775"/>
              <a:ext cx="26800" cy="16975"/>
            </a:xfrm>
            <a:custGeom>
              <a:avLst/>
              <a:gdLst/>
              <a:ahLst/>
              <a:cxnLst/>
              <a:rect l="l" t="t" r="r" b="b"/>
              <a:pathLst>
                <a:path w="1072" h="679" extrusionOk="0">
                  <a:moveTo>
                    <a:pt x="119" y="0"/>
                  </a:moveTo>
                  <a:lnTo>
                    <a:pt x="84" y="203"/>
                  </a:lnTo>
                  <a:lnTo>
                    <a:pt x="0" y="358"/>
                  </a:lnTo>
                  <a:lnTo>
                    <a:pt x="953" y="679"/>
                  </a:lnTo>
                  <a:lnTo>
                    <a:pt x="1072" y="322"/>
                  </a:lnTo>
                  <a:lnTo>
                    <a:pt x="1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8" name="Google Shape;9328;p76"/>
            <p:cNvSpPr/>
            <p:nvPr/>
          </p:nvSpPr>
          <p:spPr>
            <a:xfrm>
              <a:off x="2770575" y="1048775"/>
              <a:ext cx="11325" cy="11925"/>
            </a:xfrm>
            <a:custGeom>
              <a:avLst/>
              <a:gdLst/>
              <a:ahLst/>
              <a:cxnLst/>
              <a:rect l="l" t="t" r="r" b="b"/>
              <a:pathLst>
                <a:path w="453" h="477" extrusionOk="0">
                  <a:moveTo>
                    <a:pt x="119" y="0"/>
                  </a:moveTo>
                  <a:lnTo>
                    <a:pt x="0" y="358"/>
                  </a:lnTo>
                  <a:lnTo>
                    <a:pt x="334" y="477"/>
                  </a:lnTo>
                  <a:lnTo>
                    <a:pt x="453" y="119"/>
                  </a:lnTo>
                  <a:lnTo>
                    <a:pt x="1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9" name="Google Shape;9329;p76"/>
            <p:cNvSpPr/>
            <p:nvPr/>
          </p:nvSpPr>
          <p:spPr>
            <a:xfrm>
              <a:off x="2789925" y="976150"/>
              <a:ext cx="33650" cy="30675"/>
            </a:xfrm>
            <a:custGeom>
              <a:avLst/>
              <a:gdLst/>
              <a:ahLst/>
              <a:cxnLst/>
              <a:rect l="l" t="t" r="r" b="b"/>
              <a:pathLst>
                <a:path w="1346" h="1227" extrusionOk="0">
                  <a:moveTo>
                    <a:pt x="660" y="1"/>
                  </a:moveTo>
                  <a:cubicBezTo>
                    <a:pt x="570" y="1"/>
                    <a:pt x="484" y="18"/>
                    <a:pt x="393" y="60"/>
                  </a:cubicBezTo>
                  <a:cubicBezTo>
                    <a:pt x="381" y="60"/>
                    <a:pt x="381" y="72"/>
                    <a:pt x="381" y="72"/>
                  </a:cubicBezTo>
                  <a:cubicBezTo>
                    <a:pt x="238" y="143"/>
                    <a:pt x="143" y="286"/>
                    <a:pt x="96" y="429"/>
                  </a:cubicBezTo>
                  <a:cubicBezTo>
                    <a:pt x="0" y="762"/>
                    <a:pt x="143" y="1084"/>
                    <a:pt x="453" y="1191"/>
                  </a:cubicBezTo>
                  <a:cubicBezTo>
                    <a:pt x="512" y="1203"/>
                    <a:pt x="596" y="1227"/>
                    <a:pt x="655" y="1227"/>
                  </a:cubicBezTo>
                  <a:cubicBezTo>
                    <a:pt x="738" y="1227"/>
                    <a:pt x="834" y="1203"/>
                    <a:pt x="953" y="1143"/>
                  </a:cubicBezTo>
                  <a:cubicBezTo>
                    <a:pt x="1048" y="1084"/>
                    <a:pt x="1143" y="1012"/>
                    <a:pt x="1203" y="905"/>
                  </a:cubicBezTo>
                  <a:cubicBezTo>
                    <a:pt x="1203" y="893"/>
                    <a:pt x="1215" y="881"/>
                    <a:pt x="1215" y="881"/>
                  </a:cubicBezTo>
                  <a:cubicBezTo>
                    <a:pt x="1227" y="846"/>
                    <a:pt x="1227" y="834"/>
                    <a:pt x="1250" y="798"/>
                  </a:cubicBezTo>
                  <a:cubicBezTo>
                    <a:pt x="1346" y="476"/>
                    <a:pt x="1167" y="131"/>
                    <a:pt x="858" y="24"/>
                  </a:cubicBezTo>
                  <a:cubicBezTo>
                    <a:pt x="788" y="9"/>
                    <a:pt x="724" y="1"/>
                    <a:pt x="6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0" name="Google Shape;9330;p76"/>
            <p:cNvSpPr/>
            <p:nvPr/>
          </p:nvSpPr>
          <p:spPr>
            <a:xfrm>
              <a:off x="2788725" y="977925"/>
              <a:ext cx="30975" cy="29200"/>
            </a:xfrm>
            <a:custGeom>
              <a:avLst/>
              <a:gdLst/>
              <a:ahLst/>
              <a:cxnLst/>
              <a:rect l="l" t="t" r="r" b="b"/>
              <a:pathLst>
                <a:path w="1239" h="1168" extrusionOk="0">
                  <a:moveTo>
                    <a:pt x="417" y="1"/>
                  </a:moveTo>
                  <a:lnTo>
                    <a:pt x="417" y="1"/>
                  </a:lnTo>
                  <a:cubicBezTo>
                    <a:pt x="263" y="72"/>
                    <a:pt x="144" y="215"/>
                    <a:pt x="108" y="358"/>
                  </a:cubicBezTo>
                  <a:cubicBezTo>
                    <a:pt x="1" y="691"/>
                    <a:pt x="179" y="1025"/>
                    <a:pt x="489" y="1132"/>
                  </a:cubicBezTo>
                  <a:cubicBezTo>
                    <a:pt x="548" y="1144"/>
                    <a:pt x="620" y="1167"/>
                    <a:pt x="679" y="1167"/>
                  </a:cubicBezTo>
                  <a:cubicBezTo>
                    <a:pt x="775" y="1167"/>
                    <a:pt x="858" y="1144"/>
                    <a:pt x="953" y="1108"/>
                  </a:cubicBezTo>
                  <a:cubicBezTo>
                    <a:pt x="1084" y="1048"/>
                    <a:pt x="1179" y="941"/>
                    <a:pt x="1239" y="822"/>
                  </a:cubicBezTo>
                  <a:lnTo>
                    <a:pt x="1239" y="822"/>
                  </a:lnTo>
                  <a:cubicBezTo>
                    <a:pt x="1156" y="870"/>
                    <a:pt x="1072" y="882"/>
                    <a:pt x="965" y="882"/>
                  </a:cubicBezTo>
                  <a:cubicBezTo>
                    <a:pt x="906" y="882"/>
                    <a:pt x="834" y="870"/>
                    <a:pt x="775" y="846"/>
                  </a:cubicBezTo>
                  <a:cubicBezTo>
                    <a:pt x="441" y="751"/>
                    <a:pt x="286" y="394"/>
                    <a:pt x="382" y="72"/>
                  </a:cubicBezTo>
                  <a:cubicBezTo>
                    <a:pt x="405" y="48"/>
                    <a:pt x="405" y="36"/>
                    <a:pt x="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1" name="Google Shape;9331;p76"/>
            <p:cNvSpPr/>
            <p:nvPr/>
          </p:nvSpPr>
          <p:spPr>
            <a:xfrm>
              <a:off x="2686625" y="1095500"/>
              <a:ext cx="170875" cy="144975"/>
            </a:xfrm>
            <a:custGeom>
              <a:avLst/>
              <a:gdLst/>
              <a:ahLst/>
              <a:cxnLst/>
              <a:rect l="l" t="t" r="r" b="b"/>
              <a:pathLst>
                <a:path w="6835" h="5799" extrusionOk="0">
                  <a:moveTo>
                    <a:pt x="3489" y="1"/>
                  </a:moveTo>
                  <a:lnTo>
                    <a:pt x="1" y="143"/>
                  </a:lnTo>
                  <a:lnTo>
                    <a:pt x="298" y="5644"/>
                  </a:lnTo>
                  <a:lnTo>
                    <a:pt x="3561" y="5799"/>
                  </a:lnTo>
                  <a:lnTo>
                    <a:pt x="6525" y="5644"/>
                  </a:lnTo>
                  <a:lnTo>
                    <a:pt x="6549" y="5037"/>
                  </a:lnTo>
                  <a:lnTo>
                    <a:pt x="6549" y="4084"/>
                  </a:lnTo>
                  <a:lnTo>
                    <a:pt x="6668" y="3061"/>
                  </a:lnTo>
                  <a:lnTo>
                    <a:pt x="6835" y="143"/>
                  </a:lnTo>
                  <a:lnTo>
                    <a:pt x="348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2" name="Google Shape;9332;p76"/>
            <p:cNvSpPr/>
            <p:nvPr/>
          </p:nvSpPr>
          <p:spPr>
            <a:xfrm>
              <a:off x="2684550" y="1099075"/>
              <a:ext cx="17000" cy="139925"/>
            </a:xfrm>
            <a:custGeom>
              <a:avLst/>
              <a:gdLst/>
              <a:ahLst/>
              <a:cxnLst/>
              <a:rect l="l" t="t" r="r" b="b"/>
              <a:pathLst>
                <a:path w="680" h="5597" extrusionOk="0">
                  <a:moveTo>
                    <a:pt x="0" y="0"/>
                  </a:moveTo>
                  <a:lnTo>
                    <a:pt x="120" y="2322"/>
                  </a:lnTo>
                  <a:lnTo>
                    <a:pt x="298" y="3549"/>
                  </a:lnTo>
                  <a:lnTo>
                    <a:pt x="251" y="4763"/>
                  </a:lnTo>
                  <a:lnTo>
                    <a:pt x="298" y="5501"/>
                  </a:lnTo>
                  <a:lnTo>
                    <a:pt x="465" y="5596"/>
                  </a:lnTo>
                  <a:lnTo>
                    <a:pt x="679" y="5501"/>
                  </a:lnTo>
                  <a:lnTo>
                    <a:pt x="3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3" name="Google Shape;9333;p76"/>
            <p:cNvSpPr/>
            <p:nvPr/>
          </p:nvSpPr>
          <p:spPr>
            <a:xfrm>
              <a:off x="2675925" y="1236600"/>
              <a:ext cx="192000" cy="37525"/>
            </a:xfrm>
            <a:custGeom>
              <a:avLst/>
              <a:gdLst/>
              <a:ahLst/>
              <a:cxnLst/>
              <a:rect l="l" t="t" r="r" b="b"/>
              <a:pathLst>
                <a:path w="7680" h="1501" extrusionOk="0">
                  <a:moveTo>
                    <a:pt x="1048" y="0"/>
                  </a:moveTo>
                  <a:lnTo>
                    <a:pt x="691" y="36"/>
                  </a:lnTo>
                  <a:cubicBezTo>
                    <a:pt x="548" y="36"/>
                    <a:pt x="453" y="107"/>
                    <a:pt x="405" y="226"/>
                  </a:cubicBezTo>
                  <a:lnTo>
                    <a:pt x="0" y="1369"/>
                  </a:lnTo>
                  <a:lnTo>
                    <a:pt x="524" y="1381"/>
                  </a:lnTo>
                  <a:lnTo>
                    <a:pt x="3882" y="1500"/>
                  </a:lnTo>
                  <a:lnTo>
                    <a:pt x="7680" y="1381"/>
                  </a:lnTo>
                  <a:lnTo>
                    <a:pt x="7251" y="191"/>
                  </a:lnTo>
                  <a:cubicBezTo>
                    <a:pt x="7203" y="72"/>
                    <a:pt x="7084" y="0"/>
                    <a:pt x="69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4" name="Google Shape;9334;p76"/>
            <p:cNvSpPr/>
            <p:nvPr/>
          </p:nvSpPr>
          <p:spPr>
            <a:xfrm>
              <a:off x="2674425" y="1236600"/>
              <a:ext cx="27125" cy="36025"/>
            </a:xfrm>
            <a:custGeom>
              <a:avLst/>
              <a:gdLst/>
              <a:ahLst/>
              <a:cxnLst/>
              <a:rect l="l" t="t" r="r" b="b"/>
              <a:pathLst>
                <a:path w="1085" h="1441" extrusionOk="0">
                  <a:moveTo>
                    <a:pt x="1084" y="0"/>
                  </a:moveTo>
                  <a:lnTo>
                    <a:pt x="1080" y="12"/>
                  </a:lnTo>
                  <a:lnTo>
                    <a:pt x="1084" y="12"/>
                  </a:lnTo>
                  <a:lnTo>
                    <a:pt x="1084" y="0"/>
                  </a:lnTo>
                  <a:close/>
                  <a:moveTo>
                    <a:pt x="715" y="12"/>
                  </a:moveTo>
                  <a:cubicBezTo>
                    <a:pt x="584" y="12"/>
                    <a:pt x="477" y="95"/>
                    <a:pt x="429" y="214"/>
                  </a:cubicBezTo>
                  <a:lnTo>
                    <a:pt x="1" y="1405"/>
                  </a:lnTo>
                  <a:lnTo>
                    <a:pt x="239" y="1441"/>
                  </a:lnTo>
                  <a:lnTo>
                    <a:pt x="584" y="1405"/>
                  </a:lnTo>
                  <a:lnTo>
                    <a:pt x="1080" y="1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5" name="Google Shape;9335;p76"/>
            <p:cNvSpPr/>
            <p:nvPr/>
          </p:nvSpPr>
          <p:spPr>
            <a:xfrm>
              <a:off x="2734250" y="1248800"/>
              <a:ext cx="73250" cy="9850"/>
            </a:xfrm>
            <a:custGeom>
              <a:avLst/>
              <a:gdLst/>
              <a:ahLst/>
              <a:cxnLst/>
              <a:rect l="l" t="t" r="r" b="b"/>
              <a:pathLst>
                <a:path w="2930" h="394" extrusionOk="0">
                  <a:moveTo>
                    <a:pt x="203" y="0"/>
                  </a:moveTo>
                  <a:cubicBezTo>
                    <a:pt x="96" y="0"/>
                    <a:pt x="1" y="96"/>
                    <a:pt x="1" y="203"/>
                  </a:cubicBezTo>
                  <a:cubicBezTo>
                    <a:pt x="1" y="298"/>
                    <a:pt x="96" y="393"/>
                    <a:pt x="203" y="393"/>
                  </a:cubicBezTo>
                  <a:lnTo>
                    <a:pt x="2739" y="393"/>
                  </a:lnTo>
                  <a:cubicBezTo>
                    <a:pt x="2846" y="393"/>
                    <a:pt x="2930" y="298"/>
                    <a:pt x="2930" y="203"/>
                  </a:cubicBezTo>
                  <a:cubicBezTo>
                    <a:pt x="2930" y="96"/>
                    <a:pt x="2846" y="0"/>
                    <a:pt x="27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6" name="Google Shape;9336;p76"/>
            <p:cNvSpPr/>
            <p:nvPr/>
          </p:nvSpPr>
          <p:spPr>
            <a:xfrm>
              <a:off x="2707475" y="1084775"/>
              <a:ext cx="127725" cy="87850"/>
            </a:xfrm>
            <a:custGeom>
              <a:avLst/>
              <a:gdLst/>
              <a:ahLst/>
              <a:cxnLst/>
              <a:rect l="l" t="t" r="r" b="b"/>
              <a:pathLst>
                <a:path w="5109" h="3514" extrusionOk="0">
                  <a:moveTo>
                    <a:pt x="203" y="1"/>
                  </a:moveTo>
                  <a:cubicBezTo>
                    <a:pt x="96" y="1"/>
                    <a:pt x="0" y="84"/>
                    <a:pt x="0" y="191"/>
                  </a:cubicBezTo>
                  <a:lnTo>
                    <a:pt x="0" y="2335"/>
                  </a:lnTo>
                  <a:cubicBezTo>
                    <a:pt x="0" y="2978"/>
                    <a:pt x="524" y="3513"/>
                    <a:pt x="1179" y="3513"/>
                  </a:cubicBezTo>
                  <a:lnTo>
                    <a:pt x="3917" y="3513"/>
                  </a:lnTo>
                  <a:cubicBezTo>
                    <a:pt x="4572" y="3513"/>
                    <a:pt x="5108" y="2978"/>
                    <a:pt x="5108" y="2335"/>
                  </a:cubicBezTo>
                  <a:lnTo>
                    <a:pt x="5108" y="191"/>
                  </a:lnTo>
                  <a:cubicBezTo>
                    <a:pt x="5108" y="84"/>
                    <a:pt x="5013" y="1"/>
                    <a:pt x="4918" y="1"/>
                  </a:cubicBezTo>
                  <a:cubicBezTo>
                    <a:pt x="4810" y="1"/>
                    <a:pt x="4727" y="84"/>
                    <a:pt x="4727" y="191"/>
                  </a:cubicBezTo>
                  <a:lnTo>
                    <a:pt x="4727" y="2335"/>
                  </a:lnTo>
                  <a:cubicBezTo>
                    <a:pt x="4727" y="2787"/>
                    <a:pt x="4370" y="3144"/>
                    <a:pt x="3917" y="3144"/>
                  </a:cubicBezTo>
                  <a:lnTo>
                    <a:pt x="1191" y="3144"/>
                  </a:lnTo>
                  <a:cubicBezTo>
                    <a:pt x="750" y="3144"/>
                    <a:pt x="393" y="2787"/>
                    <a:pt x="393" y="2335"/>
                  </a:cubicBezTo>
                  <a:lnTo>
                    <a:pt x="393" y="191"/>
                  </a:lnTo>
                  <a:cubicBezTo>
                    <a:pt x="393" y="84"/>
                    <a:pt x="298"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7" name="Google Shape;9337;p76"/>
            <p:cNvSpPr/>
            <p:nvPr/>
          </p:nvSpPr>
          <p:spPr>
            <a:xfrm>
              <a:off x="2742600" y="1158600"/>
              <a:ext cx="58350" cy="17900"/>
            </a:xfrm>
            <a:custGeom>
              <a:avLst/>
              <a:gdLst/>
              <a:ahLst/>
              <a:cxnLst/>
              <a:rect l="l" t="t" r="r" b="b"/>
              <a:pathLst>
                <a:path w="2334" h="716" extrusionOk="0">
                  <a:moveTo>
                    <a:pt x="286" y="1"/>
                  </a:moveTo>
                  <a:cubicBezTo>
                    <a:pt x="107" y="25"/>
                    <a:pt x="0" y="156"/>
                    <a:pt x="0" y="358"/>
                  </a:cubicBezTo>
                  <a:cubicBezTo>
                    <a:pt x="0" y="560"/>
                    <a:pt x="143" y="715"/>
                    <a:pt x="357" y="715"/>
                  </a:cubicBezTo>
                  <a:lnTo>
                    <a:pt x="1929" y="715"/>
                  </a:lnTo>
                  <a:cubicBezTo>
                    <a:pt x="2131" y="715"/>
                    <a:pt x="2322" y="596"/>
                    <a:pt x="2334" y="417"/>
                  </a:cubicBezTo>
                  <a:lnTo>
                    <a:pt x="2334" y="370"/>
                  </a:lnTo>
                  <a:cubicBezTo>
                    <a:pt x="2334" y="179"/>
                    <a:pt x="2167" y="1"/>
                    <a:pt x="19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8" name="Google Shape;9338;p76"/>
            <p:cNvSpPr/>
            <p:nvPr/>
          </p:nvSpPr>
          <p:spPr>
            <a:xfrm>
              <a:off x="2741400" y="1158900"/>
              <a:ext cx="59550" cy="18475"/>
            </a:xfrm>
            <a:custGeom>
              <a:avLst/>
              <a:gdLst/>
              <a:ahLst/>
              <a:cxnLst/>
              <a:rect l="l" t="t" r="r" b="b"/>
              <a:pathLst>
                <a:path w="2382" h="739" extrusionOk="0">
                  <a:moveTo>
                    <a:pt x="334" y="1"/>
                  </a:moveTo>
                  <a:cubicBezTo>
                    <a:pt x="155" y="24"/>
                    <a:pt x="1" y="179"/>
                    <a:pt x="1" y="370"/>
                  </a:cubicBezTo>
                  <a:cubicBezTo>
                    <a:pt x="1" y="477"/>
                    <a:pt x="36" y="560"/>
                    <a:pt x="108" y="644"/>
                  </a:cubicBezTo>
                  <a:cubicBezTo>
                    <a:pt x="179" y="703"/>
                    <a:pt x="263" y="739"/>
                    <a:pt x="370" y="739"/>
                  </a:cubicBezTo>
                  <a:lnTo>
                    <a:pt x="2013" y="739"/>
                  </a:lnTo>
                  <a:cubicBezTo>
                    <a:pt x="2203" y="739"/>
                    <a:pt x="2346" y="596"/>
                    <a:pt x="2382" y="417"/>
                  </a:cubicBezTo>
                  <a:lnTo>
                    <a:pt x="703" y="417"/>
                  </a:lnTo>
                  <a:cubicBezTo>
                    <a:pt x="596" y="417"/>
                    <a:pt x="513" y="382"/>
                    <a:pt x="429" y="310"/>
                  </a:cubicBezTo>
                  <a:cubicBezTo>
                    <a:pt x="370" y="239"/>
                    <a:pt x="334" y="144"/>
                    <a:pt x="334" y="48"/>
                  </a:cubicBezTo>
                  <a:lnTo>
                    <a:pt x="3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9" name="Google Shape;9339;p76"/>
            <p:cNvSpPr/>
            <p:nvPr/>
          </p:nvSpPr>
          <p:spPr>
            <a:xfrm>
              <a:off x="2801150" y="1171550"/>
              <a:ext cx="52200" cy="49875"/>
            </a:xfrm>
            <a:custGeom>
              <a:avLst/>
              <a:gdLst/>
              <a:ahLst/>
              <a:cxnLst/>
              <a:rect l="l" t="t" r="r" b="b"/>
              <a:pathLst>
                <a:path w="2088" h="1995" extrusionOk="0">
                  <a:moveTo>
                    <a:pt x="1877" y="0"/>
                  </a:moveTo>
                  <a:cubicBezTo>
                    <a:pt x="989" y="0"/>
                    <a:pt x="0" y="1046"/>
                    <a:pt x="587" y="1566"/>
                  </a:cubicBezTo>
                  <a:cubicBezTo>
                    <a:pt x="754" y="1712"/>
                    <a:pt x="912" y="1752"/>
                    <a:pt x="1060" y="1752"/>
                  </a:cubicBezTo>
                  <a:cubicBezTo>
                    <a:pt x="1237" y="1752"/>
                    <a:pt x="1401" y="1696"/>
                    <a:pt x="1554" y="1696"/>
                  </a:cubicBezTo>
                  <a:cubicBezTo>
                    <a:pt x="1703" y="1696"/>
                    <a:pt x="1840" y="1749"/>
                    <a:pt x="1968" y="1959"/>
                  </a:cubicBezTo>
                  <a:cubicBezTo>
                    <a:pt x="1968" y="1959"/>
                    <a:pt x="1968" y="1983"/>
                    <a:pt x="1992" y="1995"/>
                  </a:cubicBezTo>
                  <a:lnTo>
                    <a:pt x="2087" y="19"/>
                  </a:lnTo>
                  <a:cubicBezTo>
                    <a:pt x="2087" y="19"/>
                    <a:pt x="2082" y="8"/>
                    <a:pt x="2078" y="8"/>
                  </a:cubicBezTo>
                  <a:cubicBezTo>
                    <a:pt x="2077" y="8"/>
                    <a:pt x="2075" y="11"/>
                    <a:pt x="2075" y="19"/>
                  </a:cubicBezTo>
                  <a:cubicBezTo>
                    <a:pt x="2010" y="6"/>
                    <a:pt x="1944" y="0"/>
                    <a:pt x="18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0" name="Google Shape;9340;p76"/>
            <p:cNvSpPr/>
            <p:nvPr/>
          </p:nvSpPr>
          <p:spPr>
            <a:xfrm>
              <a:off x="2688125" y="1157125"/>
              <a:ext cx="41700" cy="61700"/>
            </a:xfrm>
            <a:custGeom>
              <a:avLst/>
              <a:gdLst/>
              <a:ahLst/>
              <a:cxnLst/>
              <a:rect l="l" t="t" r="r" b="b"/>
              <a:pathLst>
                <a:path w="1668" h="2468" extrusionOk="0">
                  <a:moveTo>
                    <a:pt x="0" y="0"/>
                  </a:moveTo>
                  <a:lnTo>
                    <a:pt x="179" y="1262"/>
                  </a:lnTo>
                  <a:lnTo>
                    <a:pt x="143" y="2441"/>
                  </a:lnTo>
                  <a:lnTo>
                    <a:pt x="203" y="2441"/>
                  </a:lnTo>
                  <a:cubicBezTo>
                    <a:pt x="326" y="2441"/>
                    <a:pt x="495" y="2467"/>
                    <a:pt x="673" y="2467"/>
                  </a:cubicBezTo>
                  <a:cubicBezTo>
                    <a:pt x="925" y="2467"/>
                    <a:pt x="1195" y="2414"/>
                    <a:pt x="1370" y="2155"/>
                  </a:cubicBezTo>
                  <a:cubicBezTo>
                    <a:pt x="1667" y="1703"/>
                    <a:pt x="1643" y="1167"/>
                    <a:pt x="1108" y="1024"/>
                  </a:cubicBezTo>
                  <a:cubicBezTo>
                    <a:pt x="334" y="786"/>
                    <a:pt x="679" y="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1" name="Google Shape;9341;p76"/>
            <p:cNvSpPr/>
            <p:nvPr/>
          </p:nvSpPr>
          <p:spPr>
            <a:xfrm>
              <a:off x="2688125" y="1156525"/>
              <a:ext cx="12825" cy="61925"/>
            </a:xfrm>
            <a:custGeom>
              <a:avLst/>
              <a:gdLst/>
              <a:ahLst/>
              <a:cxnLst/>
              <a:rect l="l" t="t" r="r" b="b"/>
              <a:pathLst>
                <a:path w="513" h="2477" extrusionOk="0">
                  <a:moveTo>
                    <a:pt x="0" y="0"/>
                  </a:moveTo>
                  <a:lnTo>
                    <a:pt x="143" y="2441"/>
                  </a:lnTo>
                  <a:lnTo>
                    <a:pt x="203" y="2441"/>
                  </a:lnTo>
                  <a:cubicBezTo>
                    <a:pt x="274" y="2441"/>
                    <a:pt x="393" y="2465"/>
                    <a:pt x="512" y="2477"/>
                  </a:cubicBezTo>
                  <a:lnTo>
                    <a:pt x="393" y="179"/>
                  </a:lnTo>
                  <a:cubicBezTo>
                    <a:pt x="322" y="84"/>
                    <a:pt x="203" y="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2" name="Google Shape;9342;p76"/>
            <p:cNvSpPr/>
            <p:nvPr/>
          </p:nvSpPr>
          <p:spPr>
            <a:xfrm>
              <a:off x="2673250" y="1080325"/>
              <a:ext cx="196175" cy="18175"/>
            </a:xfrm>
            <a:custGeom>
              <a:avLst/>
              <a:gdLst/>
              <a:ahLst/>
              <a:cxnLst/>
              <a:rect l="l" t="t" r="r" b="b"/>
              <a:pathLst>
                <a:path w="7847" h="727" extrusionOk="0">
                  <a:moveTo>
                    <a:pt x="310" y="0"/>
                  </a:moveTo>
                  <a:cubicBezTo>
                    <a:pt x="119" y="12"/>
                    <a:pt x="0" y="179"/>
                    <a:pt x="0" y="369"/>
                  </a:cubicBezTo>
                  <a:cubicBezTo>
                    <a:pt x="24" y="584"/>
                    <a:pt x="238" y="715"/>
                    <a:pt x="452" y="715"/>
                  </a:cubicBezTo>
                  <a:lnTo>
                    <a:pt x="7430" y="727"/>
                  </a:lnTo>
                  <a:cubicBezTo>
                    <a:pt x="7620" y="727"/>
                    <a:pt x="7834" y="596"/>
                    <a:pt x="7846" y="405"/>
                  </a:cubicBezTo>
                  <a:lnTo>
                    <a:pt x="7846" y="369"/>
                  </a:lnTo>
                  <a:cubicBezTo>
                    <a:pt x="7846" y="167"/>
                    <a:pt x="7680" y="0"/>
                    <a:pt x="74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3" name="Google Shape;9343;p76"/>
            <p:cNvSpPr/>
            <p:nvPr/>
          </p:nvSpPr>
          <p:spPr>
            <a:xfrm>
              <a:off x="2672650" y="1080025"/>
              <a:ext cx="196775" cy="18475"/>
            </a:xfrm>
            <a:custGeom>
              <a:avLst/>
              <a:gdLst/>
              <a:ahLst/>
              <a:cxnLst/>
              <a:rect l="l" t="t" r="r" b="b"/>
              <a:pathLst>
                <a:path w="7871" h="739" extrusionOk="0">
                  <a:moveTo>
                    <a:pt x="346" y="0"/>
                  </a:moveTo>
                  <a:cubicBezTo>
                    <a:pt x="143" y="12"/>
                    <a:pt x="0" y="179"/>
                    <a:pt x="0" y="370"/>
                  </a:cubicBezTo>
                  <a:cubicBezTo>
                    <a:pt x="0" y="477"/>
                    <a:pt x="24" y="560"/>
                    <a:pt x="107" y="643"/>
                  </a:cubicBezTo>
                  <a:cubicBezTo>
                    <a:pt x="179" y="703"/>
                    <a:pt x="262" y="739"/>
                    <a:pt x="369" y="739"/>
                  </a:cubicBezTo>
                  <a:lnTo>
                    <a:pt x="7501" y="739"/>
                  </a:lnTo>
                  <a:cubicBezTo>
                    <a:pt x="7692" y="739"/>
                    <a:pt x="7858" y="596"/>
                    <a:pt x="7870" y="405"/>
                  </a:cubicBezTo>
                  <a:lnTo>
                    <a:pt x="715" y="405"/>
                  </a:lnTo>
                  <a:cubicBezTo>
                    <a:pt x="607" y="405"/>
                    <a:pt x="524" y="370"/>
                    <a:pt x="441" y="298"/>
                  </a:cubicBezTo>
                  <a:cubicBezTo>
                    <a:pt x="381" y="227"/>
                    <a:pt x="346" y="131"/>
                    <a:pt x="346" y="24"/>
                  </a:cubicBezTo>
                  <a:lnTo>
                    <a:pt x="34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4" name="Google Shape;9344;p76"/>
            <p:cNvSpPr/>
            <p:nvPr/>
          </p:nvSpPr>
          <p:spPr>
            <a:xfrm>
              <a:off x="2663725" y="1271425"/>
              <a:ext cx="216100" cy="18475"/>
            </a:xfrm>
            <a:custGeom>
              <a:avLst/>
              <a:gdLst/>
              <a:ahLst/>
              <a:cxnLst/>
              <a:rect l="l" t="t" r="r" b="b"/>
              <a:pathLst>
                <a:path w="8644" h="739" extrusionOk="0">
                  <a:moveTo>
                    <a:pt x="322" y="0"/>
                  </a:moveTo>
                  <a:cubicBezTo>
                    <a:pt x="131" y="24"/>
                    <a:pt x="12" y="191"/>
                    <a:pt x="12" y="381"/>
                  </a:cubicBezTo>
                  <a:cubicBezTo>
                    <a:pt x="0" y="572"/>
                    <a:pt x="238" y="726"/>
                    <a:pt x="441" y="726"/>
                  </a:cubicBezTo>
                  <a:lnTo>
                    <a:pt x="8227" y="738"/>
                  </a:lnTo>
                  <a:cubicBezTo>
                    <a:pt x="8418" y="738"/>
                    <a:pt x="8632" y="595"/>
                    <a:pt x="8644" y="405"/>
                  </a:cubicBezTo>
                  <a:lnTo>
                    <a:pt x="8644" y="381"/>
                  </a:lnTo>
                  <a:cubicBezTo>
                    <a:pt x="8644" y="167"/>
                    <a:pt x="8477" y="0"/>
                    <a:pt x="82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5" name="Google Shape;9345;p76"/>
            <p:cNvSpPr/>
            <p:nvPr/>
          </p:nvSpPr>
          <p:spPr>
            <a:xfrm>
              <a:off x="2662825" y="1271125"/>
              <a:ext cx="216725" cy="18775"/>
            </a:xfrm>
            <a:custGeom>
              <a:avLst/>
              <a:gdLst/>
              <a:ahLst/>
              <a:cxnLst/>
              <a:rect l="l" t="t" r="r" b="b"/>
              <a:pathLst>
                <a:path w="8669" h="751" extrusionOk="0">
                  <a:moveTo>
                    <a:pt x="346" y="0"/>
                  </a:moveTo>
                  <a:cubicBezTo>
                    <a:pt x="155" y="12"/>
                    <a:pt x="0" y="179"/>
                    <a:pt x="0" y="381"/>
                  </a:cubicBezTo>
                  <a:cubicBezTo>
                    <a:pt x="0" y="477"/>
                    <a:pt x="36" y="572"/>
                    <a:pt x="107" y="643"/>
                  </a:cubicBezTo>
                  <a:cubicBezTo>
                    <a:pt x="179" y="703"/>
                    <a:pt x="274" y="750"/>
                    <a:pt x="369" y="750"/>
                  </a:cubicBezTo>
                  <a:lnTo>
                    <a:pt x="8299" y="750"/>
                  </a:lnTo>
                  <a:cubicBezTo>
                    <a:pt x="8489" y="750"/>
                    <a:pt x="8656" y="596"/>
                    <a:pt x="8668" y="405"/>
                  </a:cubicBezTo>
                  <a:lnTo>
                    <a:pt x="715" y="405"/>
                  </a:lnTo>
                  <a:cubicBezTo>
                    <a:pt x="619" y="405"/>
                    <a:pt x="524" y="381"/>
                    <a:pt x="453" y="298"/>
                  </a:cubicBezTo>
                  <a:cubicBezTo>
                    <a:pt x="393" y="226"/>
                    <a:pt x="346" y="143"/>
                    <a:pt x="346" y="36"/>
                  </a:cubicBezTo>
                  <a:lnTo>
                    <a:pt x="34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46" name="Google Shape;9346;p76"/>
          <p:cNvGrpSpPr/>
          <p:nvPr/>
        </p:nvGrpSpPr>
        <p:grpSpPr>
          <a:xfrm>
            <a:off x="3983854" y="1422141"/>
            <a:ext cx="336063" cy="322410"/>
            <a:chOff x="3313800" y="976450"/>
            <a:chExt cx="312850" cy="313750"/>
          </a:xfrm>
        </p:grpSpPr>
        <p:sp>
          <p:nvSpPr>
            <p:cNvPr id="9347" name="Google Shape;9347;p76"/>
            <p:cNvSpPr/>
            <p:nvPr/>
          </p:nvSpPr>
          <p:spPr>
            <a:xfrm>
              <a:off x="3315875" y="976450"/>
              <a:ext cx="250050" cy="305700"/>
            </a:xfrm>
            <a:custGeom>
              <a:avLst/>
              <a:gdLst/>
              <a:ahLst/>
              <a:cxnLst/>
              <a:rect l="l" t="t" r="r" b="b"/>
              <a:pathLst>
                <a:path w="10002" h="12228" extrusionOk="0">
                  <a:moveTo>
                    <a:pt x="4954" y="0"/>
                  </a:moveTo>
                  <a:cubicBezTo>
                    <a:pt x="3882" y="0"/>
                    <a:pt x="2870" y="524"/>
                    <a:pt x="2025" y="1369"/>
                  </a:cubicBezTo>
                  <a:cubicBezTo>
                    <a:pt x="1894" y="1524"/>
                    <a:pt x="1775" y="1691"/>
                    <a:pt x="1644" y="1846"/>
                  </a:cubicBezTo>
                  <a:cubicBezTo>
                    <a:pt x="608" y="3120"/>
                    <a:pt x="1" y="4858"/>
                    <a:pt x="1" y="6668"/>
                  </a:cubicBezTo>
                  <a:cubicBezTo>
                    <a:pt x="1" y="10085"/>
                    <a:pt x="2560" y="12228"/>
                    <a:pt x="4942" y="12228"/>
                  </a:cubicBezTo>
                  <a:cubicBezTo>
                    <a:pt x="7335" y="12228"/>
                    <a:pt x="10002" y="10085"/>
                    <a:pt x="10002" y="6668"/>
                  </a:cubicBezTo>
                  <a:cubicBezTo>
                    <a:pt x="10002" y="3262"/>
                    <a:pt x="7609" y="0"/>
                    <a:pt x="49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8" name="Google Shape;9348;p76"/>
            <p:cNvSpPr/>
            <p:nvPr/>
          </p:nvSpPr>
          <p:spPr>
            <a:xfrm>
              <a:off x="3313800" y="1010075"/>
              <a:ext cx="220575" cy="275350"/>
            </a:xfrm>
            <a:custGeom>
              <a:avLst/>
              <a:gdLst/>
              <a:ahLst/>
              <a:cxnLst/>
              <a:rect l="l" t="t" r="r" b="b"/>
              <a:pathLst>
                <a:path w="8823" h="11014" extrusionOk="0">
                  <a:moveTo>
                    <a:pt x="2155" y="1"/>
                  </a:moveTo>
                  <a:lnTo>
                    <a:pt x="2155" y="1"/>
                  </a:lnTo>
                  <a:cubicBezTo>
                    <a:pt x="869" y="1263"/>
                    <a:pt x="0" y="3275"/>
                    <a:pt x="0" y="5346"/>
                  </a:cubicBezTo>
                  <a:cubicBezTo>
                    <a:pt x="0" y="8752"/>
                    <a:pt x="2655" y="11014"/>
                    <a:pt x="5037" y="11014"/>
                  </a:cubicBezTo>
                  <a:cubicBezTo>
                    <a:pt x="6394" y="11014"/>
                    <a:pt x="7823" y="10299"/>
                    <a:pt x="8823" y="9049"/>
                  </a:cubicBezTo>
                  <a:lnTo>
                    <a:pt x="8823" y="9049"/>
                  </a:lnTo>
                  <a:cubicBezTo>
                    <a:pt x="7881" y="9956"/>
                    <a:pt x="6671" y="10478"/>
                    <a:pt x="5551" y="10478"/>
                  </a:cubicBezTo>
                  <a:cubicBezTo>
                    <a:pt x="5538" y="10478"/>
                    <a:pt x="5525" y="10478"/>
                    <a:pt x="5513" y="10478"/>
                  </a:cubicBezTo>
                  <a:cubicBezTo>
                    <a:pt x="3132" y="10478"/>
                    <a:pt x="477" y="8216"/>
                    <a:pt x="477" y="4811"/>
                  </a:cubicBezTo>
                  <a:cubicBezTo>
                    <a:pt x="477" y="3025"/>
                    <a:pt x="1131" y="1263"/>
                    <a:pt x="21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9" name="Google Shape;9349;p76"/>
            <p:cNvSpPr/>
            <p:nvPr/>
          </p:nvSpPr>
          <p:spPr>
            <a:xfrm>
              <a:off x="3373025" y="1027425"/>
              <a:ext cx="36650" cy="32800"/>
            </a:xfrm>
            <a:custGeom>
              <a:avLst/>
              <a:gdLst/>
              <a:ahLst/>
              <a:cxnLst/>
              <a:rect l="l" t="t" r="r" b="b"/>
              <a:pathLst>
                <a:path w="1466" h="1312" extrusionOk="0">
                  <a:moveTo>
                    <a:pt x="715" y="0"/>
                  </a:moveTo>
                  <a:cubicBezTo>
                    <a:pt x="635" y="0"/>
                    <a:pt x="554" y="15"/>
                    <a:pt x="477" y="45"/>
                  </a:cubicBezTo>
                  <a:cubicBezTo>
                    <a:pt x="477" y="45"/>
                    <a:pt x="441" y="92"/>
                    <a:pt x="405" y="104"/>
                  </a:cubicBezTo>
                  <a:cubicBezTo>
                    <a:pt x="286" y="164"/>
                    <a:pt x="203" y="271"/>
                    <a:pt x="144" y="426"/>
                  </a:cubicBezTo>
                  <a:cubicBezTo>
                    <a:pt x="1" y="759"/>
                    <a:pt x="132" y="1116"/>
                    <a:pt x="465" y="1259"/>
                  </a:cubicBezTo>
                  <a:cubicBezTo>
                    <a:pt x="551" y="1295"/>
                    <a:pt x="637" y="1311"/>
                    <a:pt x="720" y="1311"/>
                  </a:cubicBezTo>
                  <a:cubicBezTo>
                    <a:pt x="913" y="1311"/>
                    <a:pt x="1090" y="1222"/>
                    <a:pt x="1215" y="1081"/>
                  </a:cubicBezTo>
                  <a:cubicBezTo>
                    <a:pt x="1239" y="1033"/>
                    <a:pt x="1322" y="938"/>
                    <a:pt x="1322" y="938"/>
                  </a:cubicBezTo>
                  <a:cubicBezTo>
                    <a:pt x="1334" y="926"/>
                    <a:pt x="1334" y="926"/>
                    <a:pt x="1334" y="914"/>
                  </a:cubicBezTo>
                  <a:cubicBezTo>
                    <a:pt x="1465" y="569"/>
                    <a:pt x="1298" y="188"/>
                    <a:pt x="953" y="45"/>
                  </a:cubicBezTo>
                  <a:cubicBezTo>
                    <a:pt x="876" y="15"/>
                    <a:pt x="795" y="0"/>
                    <a:pt x="7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0" name="Google Shape;9350;p76"/>
            <p:cNvSpPr/>
            <p:nvPr/>
          </p:nvSpPr>
          <p:spPr>
            <a:xfrm>
              <a:off x="3372125" y="1028825"/>
              <a:ext cx="33975" cy="31850"/>
            </a:xfrm>
            <a:custGeom>
              <a:avLst/>
              <a:gdLst/>
              <a:ahLst/>
              <a:cxnLst/>
              <a:rect l="l" t="t" r="r" b="b"/>
              <a:pathLst>
                <a:path w="1359" h="1274" extrusionOk="0">
                  <a:moveTo>
                    <a:pt x="525" y="1"/>
                  </a:moveTo>
                  <a:cubicBezTo>
                    <a:pt x="334" y="60"/>
                    <a:pt x="203" y="203"/>
                    <a:pt x="132" y="382"/>
                  </a:cubicBezTo>
                  <a:cubicBezTo>
                    <a:pt x="1" y="703"/>
                    <a:pt x="168" y="1096"/>
                    <a:pt x="501" y="1227"/>
                  </a:cubicBezTo>
                  <a:cubicBezTo>
                    <a:pt x="581" y="1259"/>
                    <a:pt x="664" y="1274"/>
                    <a:pt x="745" y="1274"/>
                  </a:cubicBezTo>
                  <a:cubicBezTo>
                    <a:pt x="1000" y="1274"/>
                    <a:pt x="1241" y="1126"/>
                    <a:pt x="1358" y="882"/>
                  </a:cubicBezTo>
                  <a:lnTo>
                    <a:pt x="1358" y="882"/>
                  </a:lnTo>
                  <a:cubicBezTo>
                    <a:pt x="1281" y="905"/>
                    <a:pt x="1200" y="917"/>
                    <a:pt x="1120" y="917"/>
                  </a:cubicBezTo>
                  <a:cubicBezTo>
                    <a:pt x="1040" y="917"/>
                    <a:pt x="959" y="905"/>
                    <a:pt x="882" y="882"/>
                  </a:cubicBezTo>
                  <a:cubicBezTo>
                    <a:pt x="537" y="751"/>
                    <a:pt x="370" y="382"/>
                    <a:pt x="501" y="36"/>
                  </a:cubicBezTo>
                  <a:cubicBezTo>
                    <a:pt x="501" y="24"/>
                    <a:pt x="525" y="24"/>
                    <a:pt x="5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1" name="Google Shape;9351;p76"/>
            <p:cNvSpPr/>
            <p:nvPr/>
          </p:nvSpPr>
          <p:spPr>
            <a:xfrm>
              <a:off x="3436425" y="1048850"/>
              <a:ext cx="36650" cy="32500"/>
            </a:xfrm>
            <a:custGeom>
              <a:avLst/>
              <a:gdLst/>
              <a:ahLst/>
              <a:cxnLst/>
              <a:rect l="l" t="t" r="r" b="b"/>
              <a:pathLst>
                <a:path w="1466" h="1300" extrusionOk="0">
                  <a:moveTo>
                    <a:pt x="706" y="0"/>
                  </a:moveTo>
                  <a:cubicBezTo>
                    <a:pt x="626" y="0"/>
                    <a:pt x="548" y="15"/>
                    <a:pt x="477" y="45"/>
                  </a:cubicBezTo>
                  <a:cubicBezTo>
                    <a:pt x="477" y="45"/>
                    <a:pt x="429" y="81"/>
                    <a:pt x="405" y="104"/>
                  </a:cubicBezTo>
                  <a:cubicBezTo>
                    <a:pt x="286" y="164"/>
                    <a:pt x="191" y="259"/>
                    <a:pt x="132" y="414"/>
                  </a:cubicBezTo>
                  <a:cubicBezTo>
                    <a:pt x="1" y="759"/>
                    <a:pt x="120" y="1117"/>
                    <a:pt x="465" y="1247"/>
                  </a:cubicBezTo>
                  <a:cubicBezTo>
                    <a:pt x="547" y="1283"/>
                    <a:pt x="631" y="1300"/>
                    <a:pt x="712" y="1300"/>
                  </a:cubicBezTo>
                  <a:cubicBezTo>
                    <a:pt x="901" y="1300"/>
                    <a:pt x="1078" y="1211"/>
                    <a:pt x="1203" y="1069"/>
                  </a:cubicBezTo>
                  <a:cubicBezTo>
                    <a:pt x="1239" y="1021"/>
                    <a:pt x="1310" y="938"/>
                    <a:pt x="1310" y="938"/>
                  </a:cubicBezTo>
                  <a:cubicBezTo>
                    <a:pt x="1322" y="914"/>
                    <a:pt x="1322" y="914"/>
                    <a:pt x="1322" y="902"/>
                  </a:cubicBezTo>
                  <a:cubicBezTo>
                    <a:pt x="1465" y="557"/>
                    <a:pt x="1298" y="188"/>
                    <a:pt x="953" y="45"/>
                  </a:cubicBezTo>
                  <a:cubicBezTo>
                    <a:pt x="870" y="15"/>
                    <a:pt x="786" y="0"/>
                    <a:pt x="7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2" name="Google Shape;9352;p76"/>
            <p:cNvSpPr/>
            <p:nvPr/>
          </p:nvSpPr>
          <p:spPr>
            <a:xfrm>
              <a:off x="3435250" y="1050250"/>
              <a:ext cx="33950" cy="31700"/>
            </a:xfrm>
            <a:custGeom>
              <a:avLst/>
              <a:gdLst/>
              <a:ahLst/>
              <a:cxnLst/>
              <a:rect l="l" t="t" r="r" b="b"/>
              <a:pathLst>
                <a:path w="1358" h="1268" extrusionOk="0">
                  <a:moveTo>
                    <a:pt x="524" y="1"/>
                  </a:moveTo>
                  <a:cubicBezTo>
                    <a:pt x="345" y="60"/>
                    <a:pt x="214" y="191"/>
                    <a:pt x="143" y="370"/>
                  </a:cubicBezTo>
                  <a:cubicBezTo>
                    <a:pt x="0" y="703"/>
                    <a:pt x="167" y="1084"/>
                    <a:pt x="512" y="1215"/>
                  </a:cubicBezTo>
                  <a:cubicBezTo>
                    <a:pt x="591" y="1251"/>
                    <a:pt x="675" y="1267"/>
                    <a:pt x="757" y="1267"/>
                  </a:cubicBezTo>
                  <a:cubicBezTo>
                    <a:pt x="1007" y="1267"/>
                    <a:pt x="1250" y="1115"/>
                    <a:pt x="1357" y="882"/>
                  </a:cubicBezTo>
                  <a:lnTo>
                    <a:pt x="1357" y="882"/>
                  </a:lnTo>
                  <a:cubicBezTo>
                    <a:pt x="1277" y="902"/>
                    <a:pt x="1190" y="918"/>
                    <a:pt x="1099" y="918"/>
                  </a:cubicBezTo>
                  <a:cubicBezTo>
                    <a:pt x="1028" y="918"/>
                    <a:pt x="954" y="908"/>
                    <a:pt x="881" y="882"/>
                  </a:cubicBezTo>
                  <a:cubicBezTo>
                    <a:pt x="536" y="739"/>
                    <a:pt x="381" y="370"/>
                    <a:pt x="512" y="25"/>
                  </a:cubicBezTo>
                  <a:cubicBezTo>
                    <a:pt x="512" y="13"/>
                    <a:pt x="524" y="13"/>
                    <a:pt x="5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3" name="Google Shape;9353;p76"/>
            <p:cNvSpPr/>
            <p:nvPr/>
          </p:nvSpPr>
          <p:spPr>
            <a:xfrm>
              <a:off x="3381375" y="1086350"/>
              <a:ext cx="36625" cy="32575"/>
            </a:xfrm>
            <a:custGeom>
              <a:avLst/>
              <a:gdLst/>
              <a:ahLst/>
              <a:cxnLst/>
              <a:rect l="l" t="t" r="r" b="b"/>
              <a:pathLst>
                <a:path w="1465" h="1303" extrusionOk="0">
                  <a:moveTo>
                    <a:pt x="705" y="0"/>
                  </a:moveTo>
                  <a:cubicBezTo>
                    <a:pt x="625" y="0"/>
                    <a:pt x="548" y="15"/>
                    <a:pt x="476" y="45"/>
                  </a:cubicBezTo>
                  <a:cubicBezTo>
                    <a:pt x="476" y="45"/>
                    <a:pt x="429" y="93"/>
                    <a:pt x="405" y="105"/>
                  </a:cubicBezTo>
                  <a:cubicBezTo>
                    <a:pt x="286" y="164"/>
                    <a:pt x="191" y="271"/>
                    <a:pt x="131" y="414"/>
                  </a:cubicBezTo>
                  <a:cubicBezTo>
                    <a:pt x="0" y="760"/>
                    <a:pt x="119" y="1117"/>
                    <a:pt x="464" y="1248"/>
                  </a:cubicBezTo>
                  <a:cubicBezTo>
                    <a:pt x="553" y="1285"/>
                    <a:pt x="641" y="1302"/>
                    <a:pt x="725" y="1302"/>
                  </a:cubicBezTo>
                  <a:cubicBezTo>
                    <a:pt x="911" y="1302"/>
                    <a:pt x="1080" y="1217"/>
                    <a:pt x="1203" y="1069"/>
                  </a:cubicBezTo>
                  <a:cubicBezTo>
                    <a:pt x="1238" y="1021"/>
                    <a:pt x="1310" y="938"/>
                    <a:pt x="1310" y="938"/>
                  </a:cubicBezTo>
                  <a:cubicBezTo>
                    <a:pt x="1322" y="914"/>
                    <a:pt x="1322" y="914"/>
                    <a:pt x="1322" y="902"/>
                  </a:cubicBezTo>
                  <a:cubicBezTo>
                    <a:pt x="1464" y="581"/>
                    <a:pt x="1298" y="188"/>
                    <a:pt x="953" y="45"/>
                  </a:cubicBezTo>
                  <a:cubicBezTo>
                    <a:pt x="869" y="15"/>
                    <a:pt x="786" y="0"/>
                    <a:pt x="7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4" name="Google Shape;9354;p76"/>
            <p:cNvSpPr/>
            <p:nvPr/>
          </p:nvSpPr>
          <p:spPr>
            <a:xfrm>
              <a:off x="3380175" y="1087775"/>
              <a:ext cx="33950" cy="31800"/>
            </a:xfrm>
            <a:custGeom>
              <a:avLst/>
              <a:gdLst/>
              <a:ahLst/>
              <a:cxnLst/>
              <a:rect l="l" t="t" r="r" b="b"/>
              <a:pathLst>
                <a:path w="1358" h="1272" extrusionOk="0">
                  <a:moveTo>
                    <a:pt x="524" y="0"/>
                  </a:moveTo>
                  <a:lnTo>
                    <a:pt x="524" y="0"/>
                  </a:lnTo>
                  <a:cubicBezTo>
                    <a:pt x="346" y="60"/>
                    <a:pt x="215" y="191"/>
                    <a:pt x="143" y="369"/>
                  </a:cubicBezTo>
                  <a:cubicBezTo>
                    <a:pt x="0" y="703"/>
                    <a:pt x="167" y="1084"/>
                    <a:pt x="512" y="1226"/>
                  </a:cubicBezTo>
                  <a:cubicBezTo>
                    <a:pt x="588" y="1257"/>
                    <a:pt x="666" y="1271"/>
                    <a:pt x="744" y="1271"/>
                  </a:cubicBezTo>
                  <a:cubicBezTo>
                    <a:pt x="999" y="1271"/>
                    <a:pt x="1248" y="1118"/>
                    <a:pt x="1358" y="881"/>
                  </a:cubicBezTo>
                  <a:lnTo>
                    <a:pt x="1358" y="881"/>
                  </a:lnTo>
                  <a:cubicBezTo>
                    <a:pt x="1286" y="911"/>
                    <a:pt x="1209" y="926"/>
                    <a:pt x="1129" y="926"/>
                  </a:cubicBezTo>
                  <a:cubicBezTo>
                    <a:pt x="1048" y="926"/>
                    <a:pt x="965" y="911"/>
                    <a:pt x="881" y="881"/>
                  </a:cubicBezTo>
                  <a:cubicBezTo>
                    <a:pt x="536" y="750"/>
                    <a:pt x="381" y="369"/>
                    <a:pt x="512" y="36"/>
                  </a:cubicBezTo>
                  <a:cubicBezTo>
                    <a:pt x="512" y="12"/>
                    <a:pt x="524" y="12"/>
                    <a:pt x="5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5" name="Google Shape;9355;p76"/>
            <p:cNvSpPr/>
            <p:nvPr/>
          </p:nvSpPr>
          <p:spPr>
            <a:xfrm>
              <a:off x="3428700" y="1091925"/>
              <a:ext cx="193500" cy="193500"/>
            </a:xfrm>
            <a:custGeom>
              <a:avLst/>
              <a:gdLst/>
              <a:ahLst/>
              <a:cxnLst/>
              <a:rect l="l" t="t" r="r" b="b"/>
              <a:pathLst>
                <a:path w="7740" h="7740" extrusionOk="0">
                  <a:moveTo>
                    <a:pt x="3870" y="1"/>
                  </a:moveTo>
                  <a:cubicBezTo>
                    <a:pt x="1727" y="1"/>
                    <a:pt x="0" y="1727"/>
                    <a:pt x="0" y="3870"/>
                  </a:cubicBezTo>
                  <a:cubicBezTo>
                    <a:pt x="0" y="6001"/>
                    <a:pt x="1727" y="7740"/>
                    <a:pt x="3870" y="7740"/>
                  </a:cubicBezTo>
                  <a:cubicBezTo>
                    <a:pt x="6001" y="7740"/>
                    <a:pt x="7739" y="6001"/>
                    <a:pt x="7739" y="3870"/>
                  </a:cubicBezTo>
                  <a:cubicBezTo>
                    <a:pt x="7739" y="1727"/>
                    <a:pt x="6001" y="1"/>
                    <a:pt x="38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6" name="Google Shape;9356;p76"/>
            <p:cNvSpPr/>
            <p:nvPr/>
          </p:nvSpPr>
          <p:spPr>
            <a:xfrm>
              <a:off x="3428700" y="1113950"/>
              <a:ext cx="166700" cy="171475"/>
            </a:xfrm>
            <a:custGeom>
              <a:avLst/>
              <a:gdLst/>
              <a:ahLst/>
              <a:cxnLst/>
              <a:rect l="l" t="t" r="r" b="b"/>
              <a:pathLst>
                <a:path w="6668" h="6859" extrusionOk="0">
                  <a:moveTo>
                    <a:pt x="1417" y="1"/>
                  </a:moveTo>
                  <a:lnTo>
                    <a:pt x="1417" y="1"/>
                  </a:lnTo>
                  <a:cubicBezTo>
                    <a:pt x="548" y="715"/>
                    <a:pt x="0" y="1787"/>
                    <a:pt x="0" y="2989"/>
                  </a:cubicBezTo>
                  <a:cubicBezTo>
                    <a:pt x="0" y="5132"/>
                    <a:pt x="1738" y="6859"/>
                    <a:pt x="3870" y="6859"/>
                  </a:cubicBezTo>
                  <a:cubicBezTo>
                    <a:pt x="4965" y="6859"/>
                    <a:pt x="5965" y="6406"/>
                    <a:pt x="6668" y="5668"/>
                  </a:cubicBezTo>
                  <a:lnTo>
                    <a:pt x="6668" y="5668"/>
                  </a:lnTo>
                  <a:cubicBezTo>
                    <a:pt x="6001" y="6204"/>
                    <a:pt x="5144" y="6525"/>
                    <a:pt x="4215" y="6525"/>
                  </a:cubicBezTo>
                  <a:cubicBezTo>
                    <a:pt x="2072" y="6525"/>
                    <a:pt x="345" y="4787"/>
                    <a:pt x="345" y="2656"/>
                  </a:cubicBezTo>
                  <a:cubicBezTo>
                    <a:pt x="345" y="1632"/>
                    <a:pt x="762" y="691"/>
                    <a:pt x="14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7" name="Google Shape;9357;p76"/>
            <p:cNvSpPr/>
            <p:nvPr/>
          </p:nvSpPr>
          <p:spPr>
            <a:xfrm>
              <a:off x="3470650" y="1125100"/>
              <a:ext cx="19075" cy="19250"/>
            </a:xfrm>
            <a:custGeom>
              <a:avLst/>
              <a:gdLst/>
              <a:ahLst/>
              <a:cxnLst/>
              <a:rect l="l" t="t" r="r" b="b"/>
              <a:pathLst>
                <a:path w="763" h="770" extrusionOk="0">
                  <a:moveTo>
                    <a:pt x="215" y="1"/>
                  </a:moveTo>
                  <a:cubicBezTo>
                    <a:pt x="172" y="1"/>
                    <a:pt x="129" y="16"/>
                    <a:pt x="96" y="43"/>
                  </a:cubicBezTo>
                  <a:cubicBezTo>
                    <a:pt x="1" y="114"/>
                    <a:pt x="1" y="233"/>
                    <a:pt x="60" y="305"/>
                  </a:cubicBezTo>
                  <a:lnTo>
                    <a:pt x="406" y="710"/>
                  </a:lnTo>
                  <a:cubicBezTo>
                    <a:pt x="453" y="745"/>
                    <a:pt x="489" y="769"/>
                    <a:pt x="549" y="769"/>
                  </a:cubicBezTo>
                  <a:cubicBezTo>
                    <a:pt x="596" y="769"/>
                    <a:pt x="644" y="757"/>
                    <a:pt x="668" y="745"/>
                  </a:cubicBezTo>
                  <a:cubicBezTo>
                    <a:pt x="763" y="662"/>
                    <a:pt x="763" y="543"/>
                    <a:pt x="703" y="472"/>
                  </a:cubicBezTo>
                  <a:lnTo>
                    <a:pt x="358" y="67"/>
                  </a:lnTo>
                  <a:cubicBezTo>
                    <a:pt x="319" y="22"/>
                    <a:pt x="267" y="1"/>
                    <a:pt x="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8" name="Google Shape;9358;p76"/>
            <p:cNvSpPr/>
            <p:nvPr/>
          </p:nvSpPr>
          <p:spPr>
            <a:xfrm>
              <a:off x="3540600" y="1242975"/>
              <a:ext cx="17600" cy="26075"/>
            </a:xfrm>
            <a:custGeom>
              <a:avLst/>
              <a:gdLst/>
              <a:ahLst/>
              <a:cxnLst/>
              <a:rect l="l" t="t" r="r" b="b"/>
              <a:pathLst>
                <a:path w="704" h="1043" extrusionOk="0">
                  <a:moveTo>
                    <a:pt x="228" y="0"/>
                  </a:moveTo>
                  <a:cubicBezTo>
                    <a:pt x="203" y="0"/>
                    <a:pt x="178" y="6"/>
                    <a:pt x="156" y="19"/>
                  </a:cubicBezTo>
                  <a:cubicBezTo>
                    <a:pt x="48" y="43"/>
                    <a:pt x="1" y="162"/>
                    <a:pt x="48" y="257"/>
                  </a:cubicBezTo>
                  <a:lnTo>
                    <a:pt x="310" y="924"/>
                  </a:lnTo>
                  <a:cubicBezTo>
                    <a:pt x="346" y="995"/>
                    <a:pt x="418" y="1043"/>
                    <a:pt x="489" y="1043"/>
                  </a:cubicBezTo>
                  <a:cubicBezTo>
                    <a:pt x="525" y="1043"/>
                    <a:pt x="549" y="1043"/>
                    <a:pt x="549" y="1031"/>
                  </a:cubicBezTo>
                  <a:cubicBezTo>
                    <a:pt x="656" y="995"/>
                    <a:pt x="703" y="876"/>
                    <a:pt x="656" y="793"/>
                  </a:cubicBezTo>
                  <a:lnTo>
                    <a:pt x="394" y="114"/>
                  </a:lnTo>
                  <a:cubicBezTo>
                    <a:pt x="368" y="45"/>
                    <a:pt x="297"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9" name="Google Shape;9359;p76"/>
            <p:cNvSpPr/>
            <p:nvPr/>
          </p:nvSpPr>
          <p:spPr>
            <a:xfrm>
              <a:off x="3459650" y="1121200"/>
              <a:ext cx="133975" cy="132975"/>
            </a:xfrm>
            <a:custGeom>
              <a:avLst/>
              <a:gdLst/>
              <a:ahLst/>
              <a:cxnLst/>
              <a:rect l="l" t="t" r="r" b="b"/>
              <a:pathLst>
                <a:path w="5359" h="5319" extrusionOk="0">
                  <a:moveTo>
                    <a:pt x="4377" y="1"/>
                  </a:moveTo>
                  <a:cubicBezTo>
                    <a:pt x="4370" y="1"/>
                    <a:pt x="4363" y="3"/>
                    <a:pt x="4358" y="8"/>
                  </a:cubicBezTo>
                  <a:lnTo>
                    <a:pt x="3715" y="199"/>
                  </a:lnTo>
                  <a:cubicBezTo>
                    <a:pt x="3707" y="203"/>
                    <a:pt x="3698" y="204"/>
                    <a:pt x="3689" y="204"/>
                  </a:cubicBezTo>
                  <a:cubicBezTo>
                    <a:pt x="3670" y="204"/>
                    <a:pt x="3652" y="199"/>
                    <a:pt x="3644" y="199"/>
                  </a:cubicBezTo>
                  <a:cubicBezTo>
                    <a:pt x="3334" y="80"/>
                    <a:pt x="2989" y="8"/>
                    <a:pt x="2632" y="8"/>
                  </a:cubicBezTo>
                  <a:cubicBezTo>
                    <a:pt x="1989" y="8"/>
                    <a:pt x="1393" y="235"/>
                    <a:pt x="929" y="628"/>
                  </a:cubicBezTo>
                  <a:cubicBezTo>
                    <a:pt x="358" y="1116"/>
                    <a:pt x="24" y="1878"/>
                    <a:pt x="12" y="2699"/>
                  </a:cubicBezTo>
                  <a:cubicBezTo>
                    <a:pt x="0" y="4192"/>
                    <a:pt x="1143" y="5319"/>
                    <a:pt x="2632" y="5319"/>
                  </a:cubicBezTo>
                  <a:cubicBezTo>
                    <a:pt x="2640" y="5319"/>
                    <a:pt x="2648" y="5319"/>
                    <a:pt x="2655" y="5319"/>
                  </a:cubicBezTo>
                  <a:cubicBezTo>
                    <a:pt x="3239" y="5319"/>
                    <a:pt x="3787" y="5164"/>
                    <a:pt x="4239" y="4842"/>
                  </a:cubicBezTo>
                  <a:cubicBezTo>
                    <a:pt x="4418" y="4711"/>
                    <a:pt x="4715" y="4426"/>
                    <a:pt x="4715" y="4426"/>
                  </a:cubicBezTo>
                  <a:cubicBezTo>
                    <a:pt x="5120" y="3949"/>
                    <a:pt x="5358" y="3354"/>
                    <a:pt x="5358" y="2699"/>
                  </a:cubicBezTo>
                  <a:cubicBezTo>
                    <a:pt x="5358" y="1997"/>
                    <a:pt x="5084" y="1354"/>
                    <a:pt x="4656" y="878"/>
                  </a:cubicBezTo>
                  <a:cubicBezTo>
                    <a:pt x="4608" y="866"/>
                    <a:pt x="4596" y="854"/>
                    <a:pt x="4596" y="818"/>
                  </a:cubicBezTo>
                  <a:lnTo>
                    <a:pt x="4441" y="68"/>
                  </a:lnTo>
                  <a:cubicBezTo>
                    <a:pt x="4432" y="31"/>
                    <a:pt x="4401" y="1"/>
                    <a:pt x="43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0" name="Google Shape;9360;p76"/>
            <p:cNvSpPr/>
            <p:nvPr/>
          </p:nvSpPr>
          <p:spPr>
            <a:xfrm>
              <a:off x="3457575" y="1137175"/>
              <a:ext cx="119675" cy="119100"/>
            </a:xfrm>
            <a:custGeom>
              <a:avLst/>
              <a:gdLst/>
              <a:ahLst/>
              <a:cxnLst/>
              <a:rect l="l" t="t" r="r" b="b"/>
              <a:pathLst>
                <a:path w="4787" h="4764" extrusionOk="0">
                  <a:moveTo>
                    <a:pt x="988" y="0"/>
                  </a:moveTo>
                  <a:cubicBezTo>
                    <a:pt x="405" y="489"/>
                    <a:pt x="24" y="1227"/>
                    <a:pt x="24" y="2048"/>
                  </a:cubicBezTo>
                  <a:cubicBezTo>
                    <a:pt x="0" y="3553"/>
                    <a:pt x="1226" y="4763"/>
                    <a:pt x="2717" y="4763"/>
                  </a:cubicBezTo>
                  <a:cubicBezTo>
                    <a:pt x="2724" y="4763"/>
                    <a:pt x="2731" y="4763"/>
                    <a:pt x="2738" y="4763"/>
                  </a:cubicBezTo>
                  <a:cubicBezTo>
                    <a:pt x="3548" y="4751"/>
                    <a:pt x="4286" y="4382"/>
                    <a:pt x="4786" y="3787"/>
                  </a:cubicBezTo>
                  <a:lnTo>
                    <a:pt x="4786" y="3787"/>
                  </a:lnTo>
                  <a:cubicBezTo>
                    <a:pt x="4310" y="4168"/>
                    <a:pt x="3727" y="4406"/>
                    <a:pt x="3084" y="4430"/>
                  </a:cubicBezTo>
                  <a:cubicBezTo>
                    <a:pt x="1572" y="4430"/>
                    <a:pt x="345" y="3203"/>
                    <a:pt x="357" y="1703"/>
                  </a:cubicBezTo>
                  <a:cubicBezTo>
                    <a:pt x="357" y="1060"/>
                    <a:pt x="595" y="465"/>
                    <a:pt x="9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1" name="Google Shape;9361;p76"/>
            <p:cNvSpPr/>
            <p:nvPr/>
          </p:nvSpPr>
          <p:spPr>
            <a:xfrm>
              <a:off x="3520975" y="1088050"/>
              <a:ext cx="9550" cy="22350"/>
            </a:xfrm>
            <a:custGeom>
              <a:avLst/>
              <a:gdLst/>
              <a:ahLst/>
              <a:cxnLst/>
              <a:rect l="l" t="t" r="r" b="b"/>
              <a:pathLst>
                <a:path w="382" h="894" extrusionOk="0">
                  <a:moveTo>
                    <a:pt x="191" y="1"/>
                  </a:moveTo>
                  <a:cubicBezTo>
                    <a:pt x="83" y="1"/>
                    <a:pt x="0" y="96"/>
                    <a:pt x="0" y="203"/>
                  </a:cubicBezTo>
                  <a:lnTo>
                    <a:pt x="0" y="703"/>
                  </a:lnTo>
                  <a:cubicBezTo>
                    <a:pt x="0" y="811"/>
                    <a:pt x="83" y="894"/>
                    <a:pt x="191" y="894"/>
                  </a:cubicBezTo>
                  <a:cubicBezTo>
                    <a:pt x="298" y="894"/>
                    <a:pt x="381" y="822"/>
                    <a:pt x="381" y="703"/>
                  </a:cubicBezTo>
                  <a:lnTo>
                    <a:pt x="381" y="203"/>
                  </a:lnTo>
                  <a:cubicBezTo>
                    <a:pt x="381" y="96"/>
                    <a:pt x="298" y="1"/>
                    <a:pt x="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2" name="Google Shape;9362;p76"/>
            <p:cNvSpPr/>
            <p:nvPr/>
          </p:nvSpPr>
          <p:spPr>
            <a:xfrm>
              <a:off x="3437625" y="1225425"/>
              <a:ext cx="20550" cy="15350"/>
            </a:xfrm>
            <a:custGeom>
              <a:avLst/>
              <a:gdLst/>
              <a:ahLst/>
              <a:cxnLst/>
              <a:rect l="l" t="t" r="r" b="b"/>
              <a:pathLst>
                <a:path w="822" h="614" extrusionOk="0">
                  <a:moveTo>
                    <a:pt x="603" y="1"/>
                  </a:moveTo>
                  <a:cubicBezTo>
                    <a:pt x="568" y="1"/>
                    <a:pt x="533" y="10"/>
                    <a:pt x="500" y="30"/>
                  </a:cubicBezTo>
                  <a:lnTo>
                    <a:pt x="119" y="269"/>
                  </a:lnTo>
                  <a:cubicBezTo>
                    <a:pt x="24" y="316"/>
                    <a:pt x="0" y="435"/>
                    <a:pt x="60" y="519"/>
                  </a:cubicBezTo>
                  <a:cubicBezTo>
                    <a:pt x="107" y="578"/>
                    <a:pt x="167" y="614"/>
                    <a:pt x="227" y="614"/>
                  </a:cubicBezTo>
                  <a:cubicBezTo>
                    <a:pt x="250" y="614"/>
                    <a:pt x="298" y="602"/>
                    <a:pt x="310" y="578"/>
                  </a:cubicBezTo>
                  <a:lnTo>
                    <a:pt x="703" y="340"/>
                  </a:lnTo>
                  <a:cubicBezTo>
                    <a:pt x="786" y="304"/>
                    <a:pt x="822" y="185"/>
                    <a:pt x="762" y="90"/>
                  </a:cubicBezTo>
                  <a:cubicBezTo>
                    <a:pt x="731" y="35"/>
                    <a:pt x="669" y="1"/>
                    <a:pt x="6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3" name="Google Shape;9363;p76"/>
            <p:cNvSpPr/>
            <p:nvPr/>
          </p:nvSpPr>
          <p:spPr>
            <a:xfrm>
              <a:off x="3487025" y="1265350"/>
              <a:ext cx="14325" cy="17400"/>
            </a:xfrm>
            <a:custGeom>
              <a:avLst/>
              <a:gdLst/>
              <a:ahLst/>
              <a:cxnLst/>
              <a:rect l="l" t="t" r="r" b="b"/>
              <a:pathLst>
                <a:path w="573" h="696" extrusionOk="0">
                  <a:moveTo>
                    <a:pt x="353" y="0"/>
                  </a:moveTo>
                  <a:cubicBezTo>
                    <a:pt x="285" y="0"/>
                    <a:pt x="215" y="49"/>
                    <a:pt x="179" y="112"/>
                  </a:cubicBezTo>
                  <a:lnTo>
                    <a:pt x="48" y="446"/>
                  </a:lnTo>
                  <a:cubicBezTo>
                    <a:pt x="1" y="529"/>
                    <a:pt x="60" y="636"/>
                    <a:pt x="156" y="684"/>
                  </a:cubicBezTo>
                  <a:cubicBezTo>
                    <a:pt x="179" y="696"/>
                    <a:pt x="191" y="696"/>
                    <a:pt x="227" y="696"/>
                  </a:cubicBezTo>
                  <a:cubicBezTo>
                    <a:pt x="298" y="696"/>
                    <a:pt x="370" y="648"/>
                    <a:pt x="394" y="577"/>
                  </a:cubicBezTo>
                  <a:lnTo>
                    <a:pt x="525" y="255"/>
                  </a:lnTo>
                  <a:cubicBezTo>
                    <a:pt x="572" y="160"/>
                    <a:pt x="513" y="53"/>
                    <a:pt x="417" y="17"/>
                  </a:cubicBezTo>
                  <a:cubicBezTo>
                    <a:pt x="397" y="5"/>
                    <a:pt x="375" y="0"/>
                    <a:pt x="353" y="0"/>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4" name="Google Shape;9364;p76"/>
            <p:cNvSpPr/>
            <p:nvPr/>
          </p:nvSpPr>
          <p:spPr>
            <a:xfrm>
              <a:off x="3439400" y="1227075"/>
              <a:ext cx="14925" cy="13400"/>
            </a:xfrm>
            <a:custGeom>
              <a:avLst/>
              <a:gdLst/>
              <a:ahLst/>
              <a:cxnLst/>
              <a:rect l="l" t="t" r="r" b="b"/>
              <a:pathLst>
                <a:path w="597" h="536" extrusionOk="0">
                  <a:moveTo>
                    <a:pt x="406" y="0"/>
                  </a:moveTo>
                  <a:lnTo>
                    <a:pt x="60" y="191"/>
                  </a:lnTo>
                  <a:cubicBezTo>
                    <a:pt x="36" y="203"/>
                    <a:pt x="13" y="214"/>
                    <a:pt x="1" y="238"/>
                  </a:cubicBezTo>
                  <a:cubicBezTo>
                    <a:pt x="60" y="334"/>
                    <a:pt x="120" y="441"/>
                    <a:pt x="179" y="536"/>
                  </a:cubicBezTo>
                  <a:cubicBezTo>
                    <a:pt x="215" y="512"/>
                    <a:pt x="227" y="512"/>
                    <a:pt x="251" y="500"/>
                  </a:cubicBezTo>
                  <a:lnTo>
                    <a:pt x="596" y="310"/>
                  </a:lnTo>
                  <a:cubicBezTo>
                    <a:pt x="525" y="203"/>
                    <a:pt x="465" y="95"/>
                    <a:pt x="4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5" name="Google Shape;9365;p76"/>
            <p:cNvSpPr/>
            <p:nvPr/>
          </p:nvSpPr>
          <p:spPr>
            <a:xfrm>
              <a:off x="3488225" y="1267850"/>
              <a:ext cx="12225" cy="13125"/>
            </a:xfrm>
            <a:custGeom>
              <a:avLst/>
              <a:gdLst/>
              <a:ahLst/>
              <a:cxnLst/>
              <a:rect l="l" t="t" r="r" b="b"/>
              <a:pathLst>
                <a:path w="489" h="525" extrusionOk="0">
                  <a:moveTo>
                    <a:pt x="155" y="0"/>
                  </a:moveTo>
                  <a:cubicBezTo>
                    <a:pt x="143" y="0"/>
                    <a:pt x="143" y="0"/>
                    <a:pt x="143" y="12"/>
                  </a:cubicBezTo>
                  <a:lnTo>
                    <a:pt x="12" y="346"/>
                  </a:lnTo>
                  <a:cubicBezTo>
                    <a:pt x="0" y="357"/>
                    <a:pt x="0" y="393"/>
                    <a:pt x="0" y="405"/>
                  </a:cubicBezTo>
                  <a:cubicBezTo>
                    <a:pt x="108" y="441"/>
                    <a:pt x="203" y="488"/>
                    <a:pt x="322" y="524"/>
                  </a:cubicBezTo>
                  <a:cubicBezTo>
                    <a:pt x="346" y="512"/>
                    <a:pt x="358" y="488"/>
                    <a:pt x="358" y="477"/>
                  </a:cubicBezTo>
                  <a:lnTo>
                    <a:pt x="489" y="131"/>
                  </a:lnTo>
                  <a:cubicBezTo>
                    <a:pt x="369" y="96"/>
                    <a:pt x="250" y="48"/>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6" name="Google Shape;9366;p76"/>
            <p:cNvSpPr/>
            <p:nvPr/>
          </p:nvSpPr>
          <p:spPr>
            <a:xfrm>
              <a:off x="3604300" y="1168100"/>
              <a:ext cx="19675" cy="10775"/>
            </a:xfrm>
            <a:custGeom>
              <a:avLst/>
              <a:gdLst/>
              <a:ahLst/>
              <a:cxnLst/>
              <a:rect l="l" t="t" r="r" b="b"/>
              <a:pathLst>
                <a:path w="787" h="431" extrusionOk="0">
                  <a:moveTo>
                    <a:pt x="584" y="0"/>
                  </a:moveTo>
                  <a:cubicBezTo>
                    <a:pt x="576" y="0"/>
                    <a:pt x="568" y="1"/>
                    <a:pt x="560" y="2"/>
                  </a:cubicBezTo>
                  <a:lnTo>
                    <a:pt x="167" y="61"/>
                  </a:lnTo>
                  <a:cubicBezTo>
                    <a:pt x="72" y="73"/>
                    <a:pt x="1" y="168"/>
                    <a:pt x="13" y="276"/>
                  </a:cubicBezTo>
                  <a:cubicBezTo>
                    <a:pt x="25" y="371"/>
                    <a:pt x="108" y="430"/>
                    <a:pt x="191" y="430"/>
                  </a:cubicBezTo>
                  <a:cubicBezTo>
                    <a:pt x="191" y="430"/>
                    <a:pt x="203" y="430"/>
                    <a:pt x="227" y="418"/>
                  </a:cubicBezTo>
                  <a:lnTo>
                    <a:pt x="620" y="359"/>
                  </a:lnTo>
                  <a:cubicBezTo>
                    <a:pt x="715" y="347"/>
                    <a:pt x="787" y="252"/>
                    <a:pt x="775" y="157"/>
                  </a:cubicBezTo>
                  <a:cubicBezTo>
                    <a:pt x="764" y="68"/>
                    <a:pt x="681" y="0"/>
                    <a:pt x="5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7" name="Google Shape;9367;p76"/>
            <p:cNvSpPr/>
            <p:nvPr/>
          </p:nvSpPr>
          <p:spPr>
            <a:xfrm>
              <a:off x="3504000" y="1199675"/>
              <a:ext cx="9850" cy="9850"/>
            </a:xfrm>
            <a:custGeom>
              <a:avLst/>
              <a:gdLst/>
              <a:ahLst/>
              <a:cxnLst/>
              <a:rect l="l" t="t" r="r" b="b"/>
              <a:pathLst>
                <a:path w="394" h="394" extrusionOk="0">
                  <a:moveTo>
                    <a:pt x="203" y="1"/>
                  </a:moveTo>
                  <a:cubicBezTo>
                    <a:pt x="96" y="1"/>
                    <a:pt x="0" y="96"/>
                    <a:pt x="0" y="191"/>
                  </a:cubicBezTo>
                  <a:cubicBezTo>
                    <a:pt x="0" y="298"/>
                    <a:pt x="96" y="394"/>
                    <a:pt x="203" y="394"/>
                  </a:cubicBezTo>
                  <a:cubicBezTo>
                    <a:pt x="310" y="394"/>
                    <a:pt x="393" y="298"/>
                    <a:pt x="393" y="191"/>
                  </a:cubicBezTo>
                  <a:cubicBezTo>
                    <a:pt x="393" y="96"/>
                    <a:pt x="310"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8" name="Google Shape;9368;p76"/>
            <p:cNvSpPr/>
            <p:nvPr/>
          </p:nvSpPr>
          <p:spPr>
            <a:xfrm>
              <a:off x="3504000" y="1222000"/>
              <a:ext cx="9850" cy="9850"/>
            </a:xfrm>
            <a:custGeom>
              <a:avLst/>
              <a:gdLst/>
              <a:ahLst/>
              <a:cxnLst/>
              <a:rect l="l" t="t" r="r" b="b"/>
              <a:pathLst>
                <a:path w="394" h="394" extrusionOk="0">
                  <a:moveTo>
                    <a:pt x="203" y="1"/>
                  </a:moveTo>
                  <a:cubicBezTo>
                    <a:pt x="96" y="1"/>
                    <a:pt x="0" y="96"/>
                    <a:pt x="0" y="191"/>
                  </a:cubicBezTo>
                  <a:cubicBezTo>
                    <a:pt x="0" y="298"/>
                    <a:pt x="96" y="394"/>
                    <a:pt x="203" y="394"/>
                  </a:cubicBezTo>
                  <a:cubicBezTo>
                    <a:pt x="310" y="394"/>
                    <a:pt x="393" y="298"/>
                    <a:pt x="393" y="191"/>
                  </a:cubicBezTo>
                  <a:cubicBezTo>
                    <a:pt x="393" y="96"/>
                    <a:pt x="310"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9" name="Google Shape;9369;p76"/>
            <p:cNvSpPr/>
            <p:nvPr/>
          </p:nvSpPr>
          <p:spPr>
            <a:xfrm>
              <a:off x="3485250" y="1209800"/>
              <a:ext cx="9550" cy="9850"/>
            </a:xfrm>
            <a:custGeom>
              <a:avLst/>
              <a:gdLst/>
              <a:ahLst/>
              <a:cxnLst/>
              <a:rect l="l" t="t" r="r" b="b"/>
              <a:pathLst>
                <a:path w="382" h="394" extrusionOk="0">
                  <a:moveTo>
                    <a:pt x="191" y="1"/>
                  </a:moveTo>
                  <a:cubicBezTo>
                    <a:pt x="84" y="1"/>
                    <a:pt x="0" y="84"/>
                    <a:pt x="0" y="191"/>
                  </a:cubicBezTo>
                  <a:cubicBezTo>
                    <a:pt x="0" y="298"/>
                    <a:pt x="84" y="394"/>
                    <a:pt x="191" y="394"/>
                  </a:cubicBezTo>
                  <a:cubicBezTo>
                    <a:pt x="298" y="394"/>
                    <a:pt x="381" y="298"/>
                    <a:pt x="381" y="191"/>
                  </a:cubicBezTo>
                  <a:cubicBezTo>
                    <a:pt x="381" y="84"/>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0" name="Google Shape;9370;p76"/>
            <p:cNvSpPr/>
            <p:nvPr/>
          </p:nvSpPr>
          <p:spPr>
            <a:xfrm>
              <a:off x="3424225" y="1087775"/>
              <a:ext cx="202425" cy="202425"/>
            </a:xfrm>
            <a:custGeom>
              <a:avLst/>
              <a:gdLst/>
              <a:ahLst/>
              <a:cxnLst/>
              <a:rect l="l" t="t" r="r" b="b"/>
              <a:pathLst>
                <a:path w="8097" h="8097" extrusionOk="0">
                  <a:moveTo>
                    <a:pt x="4049" y="357"/>
                  </a:moveTo>
                  <a:cubicBezTo>
                    <a:pt x="6073" y="357"/>
                    <a:pt x="7728" y="2012"/>
                    <a:pt x="7728" y="4036"/>
                  </a:cubicBezTo>
                  <a:cubicBezTo>
                    <a:pt x="7728" y="6060"/>
                    <a:pt x="6073" y="7715"/>
                    <a:pt x="4049" y="7715"/>
                  </a:cubicBezTo>
                  <a:cubicBezTo>
                    <a:pt x="2025" y="7715"/>
                    <a:pt x="370" y="6060"/>
                    <a:pt x="370" y="4036"/>
                  </a:cubicBezTo>
                  <a:cubicBezTo>
                    <a:pt x="370" y="2012"/>
                    <a:pt x="2025" y="357"/>
                    <a:pt x="4049" y="357"/>
                  </a:cubicBezTo>
                  <a:close/>
                  <a:moveTo>
                    <a:pt x="4049" y="0"/>
                  </a:moveTo>
                  <a:cubicBezTo>
                    <a:pt x="1810" y="0"/>
                    <a:pt x="1" y="1822"/>
                    <a:pt x="1" y="4048"/>
                  </a:cubicBezTo>
                  <a:cubicBezTo>
                    <a:pt x="1" y="6287"/>
                    <a:pt x="1810" y="8096"/>
                    <a:pt x="4049" y="8096"/>
                  </a:cubicBezTo>
                  <a:cubicBezTo>
                    <a:pt x="6275" y="8096"/>
                    <a:pt x="8097" y="6287"/>
                    <a:pt x="8097" y="4048"/>
                  </a:cubicBezTo>
                  <a:cubicBezTo>
                    <a:pt x="8097" y="1822"/>
                    <a:pt x="6275" y="0"/>
                    <a:pt x="40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71" name="Google Shape;9371;p76"/>
          <p:cNvGrpSpPr/>
          <p:nvPr/>
        </p:nvGrpSpPr>
        <p:grpSpPr>
          <a:xfrm>
            <a:off x="4812140" y="1429154"/>
            <a:ext cx="337943" cy="320945"/>
            <a:chOff x="4015675" y="983275"/>
            <a:chExt cx="314600" cy="312325"/>
          </a:xfrm>
        </p:grpSpPr>
        <p:sp>
          <p:nvSpPr>
            <p:cNvPr id="9372" name="Google Shape;9372;p76"/>
            <p:cNvSpPr/>
            <p:nvPr/>
          </p:nvSpPr>
          <p:spPr>
            <a:xfrm>
              <a:off x="4058825" y="1191800"/>
              <a:ext cx="62250" cy="61175"/>
            </a:xfrm>
            <a:custGeom>
              <a:avLst/>
              <a:gdLst/>
              <a:ahLst/>
              <a:cxnLst/>
              <a:rect l="l" t="t" r="r" b="b"/>
              <a:pathLst>
                <a:path w="2490" h="2447" extrusionOk="0">
                  <a:moveTo>
                    <a:pt x="2281" y="0"/>
                  </a:moveTo>
                  <a:cubicBezTo>
                    <a:pt x="2233" y="0"/>
                    <a:pt x="2185" y="18"/>
                    <a:pt x="2144" y="54"/>
                  </a:cubicBezTo>
                  <a:lnTo>
                    <a:pt x="72" y="2126"/>
                  </a:lnTo>
                  <a:cubicBezTo>
                    <a:pt x="1" y="2197"/>
                    <a:pt x="1" y="2316"/>
                    <a:pt x="72" y="2387"/>
                  </a:cubicBezTo>
                  <a:cubicBezTo>
                    <a:pt x="108" y="2435"/>
                    <a:pt x="167" y="2447"/>
                    <a:pt x="215" y="2447"/>
                  </a:cubicBezTo>
                  <a:cubicBezTo>
                    <a:pt x="251" y="2447"/>
                    <a:pt x="298" y="2435"/>
                    <a:pt x="346" y="2387"/>
                  </a:cubicBezTo>
                  <a:lnTo>
                    <a:pt x="2418" y="316"/>
                  </a:lnTo>
                  <a:cubicBezTo>
                    <a:pt x="2489" y="244"/>
                    <a:pt x="2489" y="125"/>
                    <a:pt x="2418" y="54"/>
                  </a:cubicBezTo>
                  <a:cubicBezTo>
                    <a:pt x="2376" y="18"/>
                    <a:pt x="2328" y="0"/>
                    <a:pt x="22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3" name="Google Shape;9373;p76"/>
            <p:cNvSpPr/>
            <p:nvPr/>
          </p:nvSpPr>
          <p:spPr>
            <a:xfrm>
              <a:off x="4072225" y="1018700"/>
              <a:ext cx="222375" cy="219600"/>
            </a:xfrm>
            <a:custGeom>
              <a:avLst/>
              <a:gdLst/>
              <a:ahLst/>
              <a:cxnLst/>
              <a:rect l="l" t="t" r="r" b="b"/>
              <a:pathLst>
                <a:path w="8895" h="8784" extrusionOk="0">
                  <a:moveTo>
                    <a:pt x="5513" y="1"/>
                  </a:moveTo>
                  <a:lnTo>
                    <a:pt x="203" y="5299"/>
                  </a:lnTo>
                  <a:cubicBezTo>
                    <a:pt x="0" y="5490"/>
                    <a:pt x="0" y="5811"/>
                    <a:pt x="203" y="6013"/>
                  </a:cubicBezTo>
                  <a:lnTo>
                    <a:pt x="2834" y="8669"/>
                  </a:lnTo>
                  <a:cubicBezTo>
                    <a:pt x="2926" y="8761"/>
                    <a:pt x="3098" y="8783"/>
                    <a:pt x="3243" y="8783"/>
                  </a:cubicBezTo>
                  <a:cubicBezTo>
                    <a:pt x="3378" y="8783"/>
                    <a:pt x="3489" y="8764"/>
                    <a:pt x="3489" y="8764"/>
                  </a:cubicBezTo>
                  <a:cubicBezTo>
                    <a:pt x="3501" y="8752"/>
                    <a:pt x="3537" y="8728"/>
                    <a:pt x="3548" y="8716"/>
                  </a:cubicBezTo>
                  <a:lnTo>
                    <a:pt x="4072" y="8192"/>
                  </a:lnTo>
                  <a:lnTo>
                    <a:pt x="5001" y="6930"/>
                  </a:lnTo>
                  <a:lnTo>
                    <a:pt x="6454" y="5811"/>
                  </a:lnTo>
                  <a:lnTo>
                    <a:pt x="7061" y="5204"/>
                  </a:lnTo>
                  <a:lnTo>
                    <a:pt x="7525" y="4549"/>
                  </a:lnTo>
                  <a:lnTo>
                    <a:pt x="8216" y="4049"/>
                  </a:lnTo>
                  <a:lnTo>
                    <a:pt x="8894" y="3370"/>
                  </a:lnTo>
                  <a:lnTo>
                    <a:pt x="55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4" name="Google Shape;9374;p76"/>
            <p:cNvSpPr/>
            <p:nvPr/>
          </p:nvSpPr>
          <p:spPr>
            <a:xfrm>
              <a:off x="4070725" y="1017825"/>
              <a:ext cx="145875" cy="222425"/>
            </a:xfrm>
            <a:custGeom>
              <a:avLst/>
              <a:gdLst/>
              <a:ahLst/>
              <a:cxnLst/>
              <a:rect l="l" t="t" r="r" b="b"/>
              <a:pathLst>
                <a:path w="5835" h="8897" extrusionOk="0">
                  <a:moveTo>
                    <a:pt x="5537" y="0"/>
                  </a:moveTo>
                  <a:lnTo>
                    <a:pt x="4871" y="667"/>
                  </a:lnTo>
                  <a:lnTo>
                    <a:pt x="4311" y="1357"/>
                  </a:lnTo>
                  <a:lnTo>
                    <a:pt x="3716" y="1834"/>
                  </a:lnTo>
                  <a:lnTo>
                    <a:pt x="3097" y="2441"/>
                  </a:lnTo>
                  <a:lnTo>
                    <a:pt x="1870" y="3882"/>
                  </a:lnTo>
                  <a:lnTo>
                    <a:pt x="715" y="4822"/>
                  </a:lnTo>
                  <a:lnTo>
                    <a:pt x="203" y="5346"/>
                  </a:lnTo>
                  <a:cubicBezTo>
                    <a:pt x="1" y="5536"/>
                    <a:pt x="1" y="5870"/>
                    <a:pt x="203" y="6060"/>
                  </a:cubicBezTo>
                  <a:lnTo>
                    <a:pt x="2894" y="8751"/>
                  </a:lnTo>
                  <a:cubicBezTo>
                    <a:pt x="2992" y="8849"/>
                    <a:pt x="3121" y="8897"/>
                    <a:pt x="3250" y="8897"/>
                  </a:cubicBezTo>
                  <a:cubicBezTo>
                    <a:pt x="3357" y="8897"/>
                    <a:pt x="3463" y="8864"/>
                    <a:pt x="3549" y="8799"/>
                  </a:cubicBezTo>
                  <a:lnTo>
                    <a:pt x="513" y="5763"/>
                  </a:lnTo>
                  <a:cubicBezTo>
                    <a:pt x="501" y="5727"/>
                    <a:pt x="501" y="5715"/>
                    <a:pt x="477" y="5703"/>
                  </a:cubicBezTo>
                  <a:cubicBezTo>
                    <a:pt x="477" y="5679"/>
                    <a:pt x="477" y="5656"/>
                    <a:pt x="489" y="5644"/>
                  </a:cubicBezTo>
                  <a:lnTo>
                    <a:pt x="5835" y="298"/>
                  </a:lnTo>
                  <a:lnTo>
                    <a:pt x="553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5" name="Google Shape;9375;p76"/>
            <p:cNvSpPr/>
            <p:nvPr/>
          </p:nvSpPr>
          <p:spPr>
            <a:xfrm>
              <a:off x="4089200" y="1078825"/>
              <a:ext cx="144375" cy="144700"/>
            </a:xfrm>
            <a:custGeom>
              <a:avLst/>
              <a:gdLst/>
              <a:ahLst/>
              <a:cxnLst/>
              <a:rect l="l" t="t" r="r" b="b"/>
              <a:pathLst>
                <a:path w="5775" h="5788" extrusionOk="0">
                  <a:moveTo>
                    <a:pt x="2381" y="1"/>
                  </a:moveTo>
                  <a:lnTo>
                    <a:pt x="1250" y="1346"/>
                  </a:lnTo>
                  <a:lnTo>
                    <a:pt x="0" y="2382"/>
                  </a:lnTo>
                  <a:lnTo>
                    <a:pt x="3370" y="5787"/>
                  </a:lnTo>
                  <a:lnTo>
                    <a:pt x="3989" y="5180"/>
                  </a:lnTo>
                  <a:lnTo>
                    <a:pt x="4501" y="4513"/>
                  </a:lnTo>
                  <a:lnTo>
                    <a:pt x="5155" y="4001"/>
                  </a:lnTo>
                  <a:lnTo>
                    <a:pt x="5775" y="3394"/>
                  </a:lnTo>
                  <a:lnTo>
                    <a:pt x="23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6" name="Google Shape;9376;p76"/>
            <p:cNvSpPr/>
            <p:nvPr/>
          </p:nvSpPr>
          <p:spPr>
            <a:xfrm>
              <a:off x="4241875" y="983575"/>
              <a:ext cx="87550" cy="87250"/>
            </a:xfrm>
            <a:custGeom>
              <a:avLst/>
              <a:gdLst/>
              <a:ahLst/>
              <a:cxnLst/>
              <a:rect l="l" t="t" r="r" b="b"/>
              <a:pathLst>
                <a:path w="3502" h="3490" extrusionOk="0">
                  <a:moveTo>
                    <a:pt x="3192" y="1"/>
                  </a:moveTo>
                  <a:lnTo>
                    <a:pt x="1" y="370"/>
                  </a:lnTo>
                  <a:cubicBezTo>
                    <a:pt x="49" y="441"/>
                    <a:pt x="61" y="537"/>
                    <a:pt x="120" y="596"/>
                  </a:cubicBezTo>
                  <a:cubicBezTo>
                    <a:pt x="311" y="787"/>
                    <a:pt x="537" y="941"/>
                    <a:pt x="751" y="1013"/>
                  </a:cubicBezTo>
                  <a:cubicBezTo>
                    <a:pt x="894" y="1072"/>
                    <a:pt x="1013" y="1191"/>
                    <a:pt x="1073" y="1346"/>
                  </a:cubicBezTo>
                  <a:cubicBezTo>
                    <a:pt x="1156" y="1549"/>
                    <a:pt x="1299" y="1775"/>
                    <a:pt x="1489" y="1965"/>
                  </a:cubicBezTo>
                  <a:cubicBezTo>
                    <a:pt x="1680" y="2156"/>
                    <a:pt x="1906" y="2311"/>
                    <a:pt x="2120" y="2382"/>
                  </a:cubicBezTo>
                  <a:cubicBezTo>
                    <a:pt x="2263" y="2442"/>
                    <a:pt x="2382" y="2561"/>
                    <a:pt x="2442" y="2715"/>
                  </a:cubicBezTo>
                  <a:cubicBezTo>
                    <a:pt x="2525" y="2918"/>
                    <a:pt x="2668" y="3144"/>
                    <a:pt x="2858" y="3335"/>
                  </a:cubicBezTo>
                  <a:cubicBezTo>
                    <a:pt x="2954" y="3406"/>
                    <a:pt x="3073" y="3430"/>
                    <a:pt x="3156" y="3489"/>
                  </a:cubicBezTo>
                  <a:lnTo>
                    <a:pt x="3501" y="394"/>
                  </a:lnTo>
                  <a:lnTo>
                    <a:pt x="3490" y="251"/>
                  </a:lnTo>
                  <a:cubicBezTo>
                    <a:pt x="3501" y="108"/>
                    <a:pt x="3335" y="1"/>
                    <a:pt x="31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7" name="Google Shape;9377;p76"/>
            <p:cNvSpPr/>
            <p:nvPr/>
          </p:nvSpPr>
          <p:spPr>
            <a:xfrm>
              <a:off x="4195750" y="992800"/>
              <a:ext cx="124750" cy="123350"/>
            </a:xfrm>
            <a:custGeom>
              <a:avLst/>
              <a:gdLst/>
              <a:ahLst/>
              <a:cxnLst/>
              <a:rect l="l" t="t" r="r" b="b"/>
              <a:pathLst>
                <a:path w="4990" h="4934" extrusionOk="0">
                  <a:moveTo>
                    <a:pt x="1822" y="1"/>
                  </a:moveTo>
                  <a:lnTo>
                    <a:pt x="298" y="168"/>
                  </a:lnTo>
                  <a:cubicBezTo>
                    <a:pt x="96" y="203"/>
                    <a:pt x="1" y="453"/>
                    <a:pt x="155" y="596"/>
                  </a:cubicBezTo>
                  <a:lnTo>
                    <a:pt x="4382" y="4859"/>
                  </a:lnTo>
                  <a:cubicBezTo>
                    <a:pt x="4433" y="4910"/>
                    <a:pt x="4497" y="4934"/>
                    <a:pt x="4559" y="4934"/>
                  </a:cubicBezTo>
                  <a:cubicBezTo>
                    <a:pt x="4670" y="4934"/>
                    <a:pt x="4776" y="4858"/>
                    <a:pt x="4799" y="4728"/>
                  </a:cubicBezTo>
                  <a:lnTo>
                    <a:pt x="4811" y="4692"/>
                  </a:lnTo>
                  <a:lnTo>
                    <a:pt x="4989" y="3120"/>
                  </a:lnTo>
                  <a:cubicBezTo>
                    <a:pt x="4918" y="3061"/>
                    <a:pt x="4823" y="3001"/>
                    <a:pt x="4739" y="2906"/>
                  </a:cubicBezTo>
                  <a:cubicBezTo>
                    <a:pt x="4549" y="2716"/>
                    <a:pt x="4394" y="2489"/>
                    <a:pt x="4322" y="2287"/>
                  </a:cubicBezTo>
                  <a:cubicBezTo>
                    <a:pt x="4263" y="2132"/>
                    <a:pt x="4144" y="2013"/>
                    <a:pt x="3989" y="1954"/>
                  </a:cubicBezTo>
                  <a:cubicBezTo>
                    <a:pt x="3787" y="1882"/>
                    <a:pt x="3560" y="1727"/>
                    <a:pt x="3370" y="1537"/>
                  </a:cubicBezTo>
                  <a:cubicBezTo>
                    <a:pt x="3179" y="1346"/>
                    <a:pt x="3025" y="1120"/>
                    <a:pt x="2953" y="918"/>
                  </a:cubicBezTo>
                  <a:cubicBezTo>
                    <a:pt x="2894" y="763"/>
                    <a:pt x="2775" y="644"/>
                    <a:pt x="2620" y="584"/>
                  </a:cubicBezTo>
                  <a:cubicBezTo>
                    <a:pt x="2489" y="537"/>
                    <a:pt x="2358" y="465"/>
                    <a:pt x="2227" y="358"/>
                  </a:cubicBezTo>
                  <a:cubicBezTo>
                    <a:pt x="2144" y="299"/>
                    <a:pt x="2072" y="239"/>
                    <a:pt x="2001" y="168"/>
                  </a:cubicBezTo>
                  <a:cubicBezTo>
                    <a:pt x="1941" y="108"/>
                    <a:pt x="1882" y="84"/>
                    <a:pt x="18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8" name="Google Shape;9378;p76"/>
            <p:cNvSpPr/>
            <p:nvPr/>
          </p:nvSpPr>
          <p:spPr>
            <a:xfrm>
              <a:off x="4241300" y="983275"/>
              <a:ext cx="88975" cy="18500"/>
            </a:xfrm>
            <a:custGeom>
              <a:avLst/>
              <a:gdLst/>
              <a:ahLst/>
              <a:cxnLst/>
              <a:rect l="l" t="t" r="r" b="b"/>
              <a:pathLst>
                <a:path w="3559" h="740" extrusionOk="0">
                  <a:moveTo>
                    <a:pt x="3251" y="0"/>
                  </a:moveTo>
                  <a:cubicBezTo>
                    <a:pt x="3243" y="0"/>
                    <a:pt x="3235" y="0"/>
                    <a:pt x="3227" y="1"/>
                  </a:cubicBezTo>
                  <a:lnTo>
                    <a:pt x="0" y="358"/>
                  </a:lnTo>
                  <a:lnTo>
                    <a:pt x="84" y="572"/>
                  </a:lnTo>
                  <a:lnTo>
                    <a:pt x="393" y="739"/>
                  </a:lnTo>
                  <a:lnTo>
                    <a:pt x="3513" y="406"/>
                  </a:lnTo>
                  <a:lnTo>
                    <a:pt x="3524" y="287"/>
                  </a:lnTo>
                  <a:cubicBezTo>
                    <a:pt x="3559" y="127"/>
                    <a:pt x="3429" y="0"/>
                    <a:pt x="32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9" name="Google Shape;9379;p76"/>
            <p:cNvSpPr/>
            <p:nvPr/>
          </p:nvSpPr>
          <p:spPr>
            <a:xfrm>
              <a:off x="4194250" y="992525"/>
              <a:ext cx="121775" cy="124275"/>
            </a:xfrm>
            <a:custGeom>
              <a:avLst/>
              <a:gdLst/>
              <a:ahLst/>
              <a:cxnLst/>
              <a:rect l="l" t="t" r="r" b="b"/>
              <a:pathLst>
                <a:path w="4871" h="4971" extrusionOk="0">
                  <a:moveTo>
                    <a:pt x="1894" y="0"/>
                  </a:moveTo>
                  <a:lnTo>
                    <a:pt x="299" y="179"/>
                  </a:lnTo>
                  <a:cubicBezTo>
                    <a:pt x="96" y="214"/>
                    <a:pt x="1" y="464"/>
                    <a:pt x="156" y="607"/>
                  </a:cubicBezTo>
                  <a:lnTo>
                    <a:pt x="4442" y="4894"/>
                  </a:lnTo>
                  <a:cubicBezTo>
                    <a:pt x="4491" y="4947"/>
                    <a:pt x="4554" y="4970"/>
                    <a:pt x="4617" y="4970"/>
                  </a:cubicBezTo>
                  <a:cubicBezTo>
                    <a:pt x="4737" y="4970"/>
                    <a:pt x="4855" y="4884"/>
                    <a:pt x="4871" y="4751"/>
                  </a:cubicBezTo>
                  <a:lnTo>
                    <a:pt x="4871" y="4715"/>
                  </a:lnTo>
                  <a:lnTo>
                    <a:pt x="834" y="691"/>
                  </a:lnTo>
                  <a:cubicBezTo>
                    <a:pt x="799" y="643"/>
                    <a:pt x="823" y="548"/>
                    <a:pt x="882" y="548"/>
                  </a:cubicBezTo>
                  <a:lnTo>
                    <a:pt x="2299" y="393"/>
                  </a:lnTo>
                  <a:cubicBezTo>
                    <a:pt x="2227" y="333"/>
                    <a:pt x="2144" y="274"/>
                    <a:pt x="2073" y="191"/>
                  </a:cubicBezTo>
                  <a:cubicBezTo>
                    <a:pt x="2001" y="131"/>
                    <a:pt x="1954" y="71"/>
                    <a:pt x="18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0" name="Google Shape;9380;p76"/>
            <p:cNvSpPr/>
            <p:nvPr/>
          </p:nvSpPr>
          <p:spPr>
            <a:xfrm>
              <a:off x="4015675" y="1236225"/>
              <a:ext cx="61025" cy="59375"/>
            </a:xfrm>
            <a:custGeom>
              <a:avLst/>
              <a:gdLst/>
              <a:ahLst/>
              <a:cxnLst/>
              <a:rect l="l" t="t" r="r" b="b"/>
              <a:pathLst>
                <a:path w="2441" h="2375" extrusionOk="0">
                  <a:moveTo>
                    <a:pt x="726" y="0"/>
                  </a:moveTo>
                  <a:cubicBezTo>
                    <a:pt x="687" y="0"/>
                    <a:pt x="653" y="23"/>
                    <a:pt x="643" y="63"/>
                  </a:cubicBezTo>
                  <a:lnTo>
                    <a:pt x="536" y="718"/>
                  </a:lnTo>
                  <a:cubicBezTo>
                    <a:pt x="536" y="730"/>
                    <a:pt x="536" y="741"/>
                    <a:pt x="524" y="765"/>
                  </a:cubicBezTo>
                  <a:lnTo>
                    <a:pt x="48" y="1253"/>
                  </a:lnTo>
                  <a:cubicBezTo>
                    <a:pt x="0" y="1277"/>
                    <a:pt x="12" y="1337"/>
                    <a:pt x="60" y="1372"/>
                  </a:cubicBezTo>
                  <a:lnTo>
                    <a:pt x="655" y="1682"/>
                  </a:lnTo>
                  <a:cubicBezTo>
                    <a:pt x="667" y="1694"/>
                    <a:pt x="691" y="1694"/>
                    <a:pt x="691" y="1718"/>
                  </a:cubicBezTo>
                  <a:lnTo>
                    <a:pt x="691" y="1730"/>
                  </a:lnTo>
                  <a:lnTo>
                    <a:pt x="1012" y="2337"/>
                  </a:lnTo>
                  <a:cubicBezTo>
                    <a:pt x="1031" y="2362"/>
                    <a:pt x="1057" y="2374"/>
                    <a:pt x="1081" y="2374"/>
                  </a:cubicBezTo>
                  <a:cubicBezTo>
                    <a:pt x="1102" y="2374"/>
                    <a:pt x="1120" y="2365"/>
                    <a:pt x="1131" y="2349"/>
                  </a:cubicBezTo>
                  <a:lnTo>
                    <a:pt x="1619" y="1873"/>
                  </a:lnTo>
                  <a:cubicBezTo>
                    <a:pt x="1643" y="1873"/>
                    <a:pt x="1655" y="1861"/>
                    <a:pt x="1667" y="1861"/>
                  </a:cubicBezTo>
                  <a:lnTo>
                    <a:pt x="2358" y="1742"/>
                  </a:lnTo>
                  <a:cubicBezTo>
                    <a:pt x="2417" y="1742"/>
                    <a:pt x="2441" y="1682"/>
                    <a:pt x="2417" y="1634"/>
                  </a:cubicBezTo>
                  <a:lnTo>
                    <a:pt x="2096" y="1015"/>
                  </a:lnTo>
                  <a:lnTo>
                    <a:pt x="2096" y="968"/>
                  </a:lnTo>
                  <a:lnTo>
                    <a:pt x="2203" y="289"/>
                  </a:lnTo>
                  <a:cubicBezTo>
                    <a:pt x="2227" y="241"/>
                    <a:pt x="2179" y="194"/>
                    <a:pt x="2084" y="182"/>
                  </a:cubicBezTo>
                  <a:lnTo>
                    <a:pt x="1405" y="289"/>
                  </a:lnTo>
                  <a:lnTo>
                    <a:pt x="1358" y="289"/>
                  </a:lnTo>
                  <a:lnTo>
                    <a:pt x="750" y="3"/>
                  </a:lnTo>
                  <a:cubicBezTo>
                    <a:pt x="742" y="1"/>
                    <a:pt x="734" y="0"/>
                    <a:pt x="7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1" name="Google Shape;9381;p76"/>
            <p:cNvSpPr/>
            <p:nvPr/>
          </p:nvSpPr>
          <p:spPr>
            <a:xfrm>
              <a:off x="4015675" y="1235350"/>
              <a:ext cx="35450" cy="44125"/>
            </a:xfrm>
            <a:custGeom>
              <a:avLst/>
              <a:gdLst/>
              <a:ahLst/>
              <a:cxnLst/>
              <a:rect l="l" t="t" r="r" b="b"/>
              <a:pathLst>
                <a:path w="1418" h="1765" extrusionOk="0">
                  <a:moveTo>
                    <a:pt x="744" y="0"/>
                  </a:moveTo>
                  <a:cubicBezTo>
                    <a:pt x="705" y="0"/>
                    <a:pt x="676" y="31"/>
                    <a:pt x="655" y="62"/>
                  </a:cubicBezTo>
                  <a:lnTo>
                    <a:pt x="536" y="753"/>
                  </a:lnTo>
                  <a:cubicBezTo>
                    <a:pt x="536" y="765"/>
                    <a:pt x="536" y="776"/>
                    <a:pt x="524" y="800"/>
                  </a:cubicBezTo>
                  <a:lnTo>
                    <a:pt x="48" y="1288"/>
                  </a:lnTo>
                  <a:cubicBezTo>
                    <a:pt x="0" y="1312"/>
                    <a:pt x="24" y="1372"/>
                    <a:pt x="60" y="1407"/>
                  </a:cubicBezTo>
                  <a:lnTo>
                    <a:pt x="679" y="1729"/>
                  </a:lnTo>
                  <a:cubicBezTo>
                    <a:pt x="689" y="1750"/>
                    <a:pt x="700" y="1752"/>
                    <a:pt x="702" y="1761"/>
                  </a:cubicBezTo>
                  <a:lnTo>
                    <a:pt x="702" y="1761"/>
                  </a:lnTo>
                  <a:cubicBezTo>
                    <a:pt x="690" y="1667"/>
                    <a:pt x="679" y="1585"/>
                    <a:pt x="679" y="1491"/>
                  </a:cubicBezTo>
                  <a:cubicBezTo>
                    <a:pt x="679" y="991"/>
                    <a:pt x="988" y="538"/>
                    <a:pt x="1417" y="336"/>
                  </a:cubicBezTo>
                  <a:cubicBezTo>
                    <a:pt x="1405" y="324"/>
                    <a:pt x="1405" y="324"/>
                    <a:pt x="1381" y="324"/>
                  </a:cubicBezTo>
                  <a:lnTo>
                    <a:pt x="762" y="3"/>
                  </a:lnTo>
                  <a:cubicBezTo>
                    <a:pt x="756" y="1"/>
                    <a:pt x="750" y="0"/>
                    <a:pt x="744" y="0"/>
                  </a:cubicBezTo>
                  <a:close/>
                  <a:moveTo>
                    <a:pt x="702" y="1761"/>
                  </a:moveTo>
                  <a:cubicBezTo>
                    <a:pt x="702" y="1762"/>
                    <a:pt x="703" y="1763"/>
                    <a:pt x="703" y="1765"/>
                  </a:cubicBezTo>
                  <a:cubicBezTo>
                    <a:pt x="703" y="1763"/>
                    <a:pt x="703" y="1762"/>
                    <a:pt x="702" y="176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2" name="Google Shape;9382;p76"/>
            <p:cNvSpPr/>
            <p:nvPr/>
          </p:nvSpPr>
          <p:spPr>
            <a:xfrm>
              <a:off x="4163900" y="1034475"/>
              <a:ext cx="37225" cy="35225"/>
            </a:xfrm>
            <a:custGeom>
              <a:avLst/>
              <a:gdLst/>
              <a:ahLst/>
              <a:cxnLst/>
              <a:rect l="l" t="t" r="r" b="b"/>
              <a:pathLst>
                <a:path w="1489" h="1409" extrusionOk="0">
                  <a:moveTo>
                    <a:pt x="1155" y="1"/>
                  </a:moveTo>
                  <a:lnTo>
                    <a:pt x="608" y="691"/>
                  </a:lnTo>
                  <a:lnTo>
                    <a:pt x="1" y="1168"/>
                  </a:lnTo>
                  <a:cubicBezTo>
                    <a:pt x="161" y="1328"/>
                    <a:pt x="370" y="1409"/>
                    <a:pt x="578" y="1409"/>
                  </a:cubicBezTo>
                  <a:cubicBezTo>
                    <a:pt x="786" y="1409"/>
                    <a:pt x="995" y="1328"/>
                    <a:pt x="1155" y="1168"/>
                  </a:cubicBezTo>
                  <a:cubicBezTo>
                    <a:pt x="1489" y="834"/>
                    <a:pt x="1489" y="334"/>
                    <a:pt x="11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3" name="Google Shape;9383;p76"/>
            <p:cNvSpPr/>
            <p:nvPr/>
          </p:nvSpPr>
          <p:spPr>
            <a:xfrm>
              <a:off x="4089200" y="1078525"/>
              <a:ext cx="66975" cy="67300"/>
            </a:xfrm>
            <a:custGeom>
              <a:avLst/>
              <a:gdLst/>
              <a:ahLst/>
              <a:cxnLst/>
              <a:rect l="l" t="t" r="r" b="b"/>
              <a:pathLst>
                <a:path w="2679" h="2692" extrusionOk="0">
                  <a:moveTo>
                    <a:pt x="2393" y="1"/>
                  </a:moveTo>
                  <a:lnTo>
                    <a:pt x="1774" y="608"/>
                  </a:lnTo>
                  <a:lnTo>
                    <a:pt x="1215" y="1334"/>
                  </a:lnTo>
                  <a:lnTo>
                    <a:pt x="607" y="1787"/>
                  </a:lnTo>
                  <a:lnTo>
                    <a:pt x="0" y="2394"/>
                  </a:lnTo>
                  <a:lnTo>
                    <a:pt x="298" y="2692"/>
                  </a:lnTo>
                  <a:lnTo>
                    <a:pt x="2679" y="311"/>
                  </a:lnTo>
                  <a:lnTo>
                    <a:pt x="23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4" name="Google Shape;9384;p76"/>
            <p:cNvSpPr/>
            <p:nvPr/>
          </p:nvSpPr>
          <p:spPr>
            <a:xfrm>
              <a:off x="4163900" y="1034475"/>
              <a:ext cx="34550" cy="34850"/>
            </a:xfrm>
            <a:custGeom>
              <a:avLst/>
              <a:gdLst/>
              <a:ahLst/>
              <a:cxnLst/>
              <a:rect l="l" t="t" r="r" b="b"/>
              <a:pathLst>
                <a:path w="1382" h="1394" extrusionOk="0">
                  <a:moveTo>
                    <a:pt x="1155" y="1"/>
                  </a:moveTo>
                  <a:lnTo>
                    <a:pt x="1" y="1168"/>
                  </a:lnTo>
                  <a:cubicBezTo>
                    <a:pt x="108" y="1287"/>
                    <a:pt x="239" y="1358"/>
                    <a:pt x="382" y="1394"/>
                  </a:cubicBezTo>
                  <a:lnTo>
                    <a:pt x="1382" y="394"/>
                  </a:lnTo>
                  <a:cubicBezTo>
                    <a:pt x="1334" y="239"/>
                    <a:pt x="1263" y="108"/>
                    <a:pt x="11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5" name="Google Shape;9385;p76"/>
            <p:cNvSpPr/>
            <p:nvPr/>
          </p:nvSpPr>
          <p:spPr>
            <a:xfrm>
              <a:off x="4198425" y="1071450"/>
              <a:ext cx="44975" cy="40750"/>
            </a:xfrm>
            <a:custGeom>
              <a:avLst/>
              <a:gdLst/>
              <a:ahLst/>
              <a:cxnLst/>
              <a:rect l="l" t="t" r="r" b="b"/>
              <a:pathLst>
                <a:path w="1799" h="1630" extrusionOk="0">
                  <a:moveTo>
                    <a:pt x="921" y="1"/>
                  </a:moveTo>
                  <a:cubicBezTo>
                    <a:pt x="715" y="1"/>
                    <a:pt x="509" y="85"/>
                    <a:pt x="346" y="248"/>
                  </a:cubicBezTo>
                  <a:cubicBezTo>
                    <a:pt x="13" y="570"/>
                    <a:pt x="1" y="1046"/>
                    <a:pt x="310" y="1379"/>
                  </a:cubicBezTo>
                  <a:cubicBezTo>
                    <a:pt x="477" y="1534"/>
                    <a:pt x="656" y="1629"/>
                    <a:pt x="870" y="1629"/>
                  </a:cubicBezTo>
                  <a:lnTo>
                    <a:pt x="882" y="1629"/>
                  </a:lnTo>
                  <a:cubicBezTo>
                    <a:pt x="1108" y="1629"/>
                    <a:pt x="1310" y="1558"/>
                    <a:pt x="1477" y="1403"/>
                  </a:cubicBezTo>
                  <a:cubicBezTo>
                    <a:pt x="1799" y="1070"/>
                    <a:pt x="1799" y="570"/>
                    <a:pt x="1477" y="236"/>
                  </a:cubicBezTo>
                  <a:lnTo>
                    <a:pt x="1429" y="189"/>
                  </a:lnTo>
                  <a:cubicBezTo>
                    <a:pt x="1429" y="189"/>
                    <a:pt x="1418" y="177"/>
                    <a:pt x="1406" y="177"/>
                  </a:cubicBezTo>
                  <a:cubicBezTo>
                    <a:pt x="1260" y="58"/>
                    <a:pt x="1090" y="1"/>
                    <a:pt x="9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6" name="Google Shape;9386;p76"/>
            <p:cNvSpPr/>
            <p:nvPr/>
          </p:nvSpPr>
          <p:spPr>
            <a:xfrm>
              <a:off x="4198125" y="1071275"/>
              <a:ext cx="36050" cy="40925"/>
            </a:xfrm>
            <a:custGeom>
              <a:avLst/>
              <a:gdLst/>
              <a:ahLst/>
              <a:cxnLst/>
              <a:rect l="l" t="t" r="r" b="b"/>
              <a:pathLst>
                <a:path w="1442" h="1637" extrusionOk="0">
                  <a:moveTo>
                    <a:pt x="913" y="0"/>
                  </a:moveTo>
                  <a:cubicBezTo>
                    <a:pt x="700" y="0"/>
                    <a:pt x="485" y="81"/>
                    <a:pt x="322" y="243"/>
                  </a:cubicBezTo>
                  <a:cubicBezTo>
                    <a:pt x="1" y="577"/>
                    <a:pt x="1" y="1077"/>
                    <a:pt x="322" y="1410"/>
                  </a:cubicBezTo>
                  <a:cubicBezTo>
                    <a:pt x="477" y="1553"/>
                    <a:pt x="679" y="1624"/>
                    <a:pt x="870" y="1636"/>
                  </a:cubicBezTo>
                  <a:lnTo>
                    <a:pt x="906" y="1636"/>
                  </a:lnTo>
                  <a:lnTo>
                    <a:pt x="858" y="1601"/>
                  </a:lnTo>
                  <a:cubicBezTo>
                    <a:pt x="537" y="1267"/>
                    <a:pt x="537" y="755"/>
                    <a:pt x="846" y="434"/>
                  </a:cubicBezTo>
                  <a:cubicBezTo>
                    <a:pt x="1013" y="279"/>
                    <a:pt x="1227" y="196"/>
                    <a:pt x="1441" y="196"/>
                  </a:cubicBezTo>
                  <a:cubicBezTo>
                    <a:pt x="1295" y="66"/>
                    <a:pt x="1105" y="0"/>
                    <a:pt x="9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7" name="Google Shape;9387;p76"/>
            <p:cNvSpPr/>
            <p:nvPr/>
          </p:nvSpPr>
          <p:spPr>
            <a:xfrm>
              <a:off x="4240400" y="1113575"/>
              <a:ext cx="37225" cy="34050"/>
            </a:xfrm>
            <a:custGeom>
              <a:avLst/>
              <a:gdLst/>
              <a:ahLst/>
              <a:cxnLst/>
              <a:rect l="l" t="t" r="r" b="b"/>
              <a:pathLst>
                <a:path w="1489" h="1362" extrusionOk="0">
                  <a:moveTo>
                    <a:pt x="965" y="0"/>
                  </a:moveTo>
                  <a:cubicBezTo>
                    <a:pt x="754" y="0"/>
                    <a:pt x="550" y="97"/>
                    <a:pt x="381" y="266"/>
                  </a:cubicBezTo>
                  <a:cubicBezTo>
                    <a:pt x="48" y="575"/>
                    <a:pt x="0" y="1040"/>
                    <a:pt x="334" y="1361"/>
                  </a:cubicBezTo>
                  <a:lnTo>
                    <a:pt x="572" y="1159"/>
                  </a:lnTo>
                  <a:lnTo>
                    <a:pt x="1489" y="230"/>
                  </a:lnTo>
                  <a:cubicBezTo>
                    <a:pt x="1417" y="159"/>
                    <a:pt x="1334" y="99"/>
                    <a:pt x="1227" y="52"/>
                  </a:cubicBezTo>
                  <a:cubicBezTo>
                    <a:pt x="1140" y="17"/>
                    <a:pt x="1052" y="0"/>
                    <a:pt x="9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8" name="Google Shape;9388;p76"/>
            <p:cNvSpPr/>
            <p:nvPr/>
          </p:nvSpPr>
          <p:spPr>
            <a:xfrm>
              <a:off x="4240400" y="1113950"/>
              <a:ext cx="30675" cy="34850"/>
            </a:xfrm>
            <a:custGeom>
              <a:avLst/>
              <a:gdLst/>
              <a:ahLst/>
              <a:cxnLst/>
              <a:rect l="l" t="t" r="r" b="b"/>
              <a:pathLst>
                <a:path w="1227" h="1394" extrusionOk="0">
                  <a:moveTo>
                    <a:pt x="916" y="1"/>
                  </a:moveTo>
                  <a:cubicBezTo>
                    <a:pt x="704" y="1"/>
                    <a:pt x="493" y="80"/>
                    <a:pt x="334" y="239"/>
                  </a:cubicBezTo>
                  <a:cubicBezTo>
                    <a:pt x="0" y="548"/>
                    <a:pt x="0" y="1072"/>
                    <a:pt x="334" y="1394"/>
                  </a:cubicBezTo>
                  <a:lnTo>
                    <a:pt x="572" y="1156"/>
                  </a:lnTo>
                  <a:cubicBezTo>
                    <a:pt x="465" y="858"/>
                    <a:pt x="524" y="513"/>
                    <a:pt x="762" y="275"/>
                  </a:cubicBezTo>
                  <a:cubicBezTo>
                    <a:pt x="893" y="144"/>
                    <a:pt x="1060" y="72"/>
                    <a:pt x="1227" y="60"/>
                  </a:cubicBezTo>
                  <a:cubicBezTo>
                    <a:pt x="1128" y="21"/>
                    <a:pt x="1022" y="1"/>
                    <a:pt x="9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9" name="Google Shape;9389;p76"/>
            <p:cNvSpPr/>
            <p:nvPr/>
          </p:nvSpPr>
          <p:spPr>
            <a:xfrm>
              <a:off x="4160025" y="1162475"/>
              <a:ext cx="42300" cy="42300"/>
            </a:xfrm>
            <a:custGeom>
              <a:avLst/>
              <a:gdLst/>
              <a:ahLst/>
              <a:cxnLst/>
              <a:rect l="l" t="t" r="r" b="b"/>
              <a:pathLst>
                <a:path w="1692" h="1692" extrusionOk="0">
                  <a:moveTo>
                    <a:pt x="1691" y="1"/>
                  </a:moveTo>
                  <a:lnTo>
                    <a:pt x="929" y="227"/>
                  </a:lnTo>
                  <a:lnTo>
                    <a:pt x="1" y="643"/>
                  </a:lnTo>
                  <a:lnTo>
                    <a:pt x="1049" y="1691"/>
                  </a:lnTo>
                  <a:lnTo>
                    <a:pt x="1477" y="763"/>
                  </a:lnTo>
                  <a:lnTo>
                    <a:pt x="16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0" name="Google Shape;9390;p76"/>
            <p:cNvSpPr/>
            <p:nvPr/>
          </p:nvSpPr>
          <p:spPr>
            <a:xfrm>
              <a:off x="4133850" y="1136575"/>
              <a:ext cx="42275" cy="42300"/>
            </a:xfrm>
            <a:custGeom>
              <a:avLst/>
              <a:gdLst/>
              <a:ahLst/>
              <a:cxnLst/>
              <a:rect l="l" t="t" r="r" b="b"/>
              <a:pathLst>
                <a:path w="1691" h="1692" extrusionOk="0">
                  <a:moveTo>
                    <a:pt x="1691" y="1"/>
                  </a:moveTo>
                  <a:lnTo>
                    <a:pt x="822" y="263"/>
                  </a:lnTo>
                  <a:lnTo>
                    <a:pt x="0" y="656"/>
                  </a:lnTo>
                  <a:lnTo>
                    <a:pt x="1036" y="1691"/>
                  </a:lnTo>
                  <a:lnTo>
                    <a:pt x="1405" y="953"/>
                  </a:lnTo>
                  <a:lnTo>
                    <a:pt x="16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1" name="Google Shape;9391;p76"/>
            <p:cNvSpPr/>
            <p:nvPr/>
          </p:nvSpPr>
          <p:spPr>
            <a:xfrm>
              <a:off x="4108525" y="1110375"/>
              <a:ext cx="41700" cy="42600"/>
            </a:xfrm>
            <a:custGeom>
              <a:avLst/>
              <a:gdLst/>
              <a:ahLst/>
              <a:cxnLst/>
              <a:rect l="l" t="t" r="r" b="b"/>
              <a:pathLst>
                <a:path w="1668" h="1704" extrusionOk="0">
                  <a:moveTo>
                    <a:pt x="1668" y="1"/>
                  </a:moveTo>
                  <a:lnTo>
                    <a:pt x="727" y="287"/>
                  </a:lnTo>
                  <a:lnTo>
                    <a:pt x="1" y="656"/>
                  </a:lnTo>
                  <a:lnTo>
                    <a:pt x="132" y="822"/>
                  </a:lnTo>
                  <a:lnTo>
                    <a:pt x="1013" y="1704"/>
                  </a:lnTo>
                  <a:lnTo>
                    <a:pt x="1346" y="953"/>
                  </a:lnTo>
                  <a:lnTo>
                    <a:pt x="16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2" name="Google Shape;9392;p76"/>
            <p:cNvSpPr/>
            <p:nvPr/>
          </p:nvSpPr>
          <p:spPr>
            <a:xfrm>
              <a:off x="4185625" y="1162475"/>
              <a:ext cx="33075" cy="45875"/>
            </a:xfrm>
            <a:custGeom>
              <a:avLst/>
              <a:gdLst/>
              <a:ahLst/>
              <a:cxnLst/>
              <a:rect l="l" t="t" r="r" b="b"/>
              <a:pathLst>
                <a:path w="1323" h="1835" extrusionOk="0">
                  <a:moveTo>
                    <a:pt x="656" y="1"/>
                  </a:moveTo>
                  <a:lnTo>
                    <a:pt x="1" y="1703"/>
                  </a:lnTo>
                  <a:lnTo>
                    <a:pt x="144" y="1834"/>
                  </a:lnTo>
                  <a:lnTo>
                    <a:pt x="1322" y="655"/>
                  </a:lnTo>
                  <a:lnTo>
                    <a:pt x="6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3" name="Google Shape;9393;p76"/>
            <p:cNvSpPr/>
            <p:nvPr/>
          </p:nvSpPr>
          <p:spPr>
            <a:xfrm>
              <a:off x="4159725" y="1136275"/>
              <a:ext cx="42600" cy="42300"/>
            </a:xfrm>
            <a:custGeom>
              <a:avLst/>
              <a:gdLst/>
              <a:ahLst/>
              <a:cxnLst/>
              <a:rect l="l" t="t" r="r" b="b"/>
              <a:pathLst>
                <a:path w="1704" h="1692" extrusionOk="0">
                  <a:moveTo>
                    <a:pt x="656" y="1"/>
                  </a:moveTo>
                  <a:lnTo>
                    <a:pt x="1" y="1691"/>
                  </a:lnTo>
                  <a:lnTo>
                    <a:pt x="1703" y="1049"/>
                  </a:lnTo>
                  <a:lnTo>
                    <a:pt x="65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4" name="Google Shape;9394;p76"/>
            <p:cNvSpPr/>
            <p:nvPr/>
          </p:nvSpPr>
          <p:spPr>
            <a:xfrm>
              <a:off x="4133850" y="1110100"/>
              <a:ext cx="42275" cy="42575"/>
            </a:xfrm>
            <a:custGeom>
              <a:avLst/>
              <a:gdLst/>
              <a:ahLst/>
              <a:cxnLst/>
              <a:rect l="l" t="t" r="r" b="b"/>
              <a:pathLst>
                <a:path w="1691" h="1703" extrusionOk="0">
                  <a:moveTo>
                    <a:pt x="655" y="0"/>
                  </a:moveTo>
                  <a:lnTo>
                    <a:pt x="0" y="1703"/>
                  </a:lnTo>
                  <a:lnTo>
                    <a:pt x="1691" y="1060"/>
                  </a:lnTo>
                  <a:lnTo>
                    <a:pt x="6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5" name="Google Shape;9395;p76"/>
            <p:cNvSpPr/>
            <p:nvPr/>
          </p:nvSpPr>
          <p:spPr>
            <a:xfrm>
              <a:off x="4104975" y="1094025"/>
              <a:ext cx="45250" cy="32450"/>
            </a:xfrm>
            <a:custGeom>
              <a:avLst/>
              <a:gdLst/>
              <a:ahLst/>
              <a:cxnLst/>
              <a:rect l="l" t="t" r="r" b="b"/>
              <a:pathLst>
                <a:path w="1810" h="1298" extrusionOk="0">
                  <a:moveTo>
                    <a:pt x="1131" y="0"/>
                  </a:moveTo>
                  <a:lnTo>
                    <a:pt x="584" y="691"/>
                  </a:lnTo>
                  <a:lnTo>
                    <a:pt x="0" y="1167"/>
                  </a:lnTo>
                  <a:lnTo>
                    <a:pt x="107" y="1298"/>
                  </a:lnTo>
                  <a:lnTo>
                    <a:pt x="1810" y="655"/>
                  </a:lnTo>
                  <a:lnTo>
                    <a:pt x="113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6" name="Google Shape;9396;p76"/>
            <p:cNvSpPr/>
            <p:nvPr/>
          </p:nvSpPr>
          <p:spPr>
            <a:xfrm>
              <a:off x="4107650" y="1121400"/>
              <a:ext cx="13425" cy="9250"/>
            </a:xfrm>
            <a:custGeom>
              <a:avLst/>
              <a:gdLst/>
              <a:ahLst/>
              <a:cxnLst/>
              <a:rect l="l" t="t" r="r" b="b"/>
              <a:pathLst>
                <a:path w="537" h="370" extrusionOk="0">
                  <a:moveTo>
                    <a:pt x="536" y="0"/>
                  </a:moveTo>
                  <a:lnTo>
                    <a:pt x="238" y="60"/>
                  </a:lnTo>
                  <a:lnTo>
                    <a:pt x="0" y="203"/>
                  </a:lnTo>
                  <a:lnTo>
                    <a:pt x="167" y="370"/>
                  </a:lnTo>
                  <a:lnTo>
                    <a:pt x="5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7" name="Google Shape;9397;p76"/>
            <p:cNvSpPr/>
            <p:nvPr/>
          </p:nvSpPr>
          <p:spPr>
            <a:xfrm>
              <a:off x="4104375" y="1093725"/>
              <a:ext cx="36925" cy="32750"/>
            </a:xfrm>
            <a:custGeom>
              <a:avLst/>
              <a:gdLst/>
              <a:ahLst/>
              <a:cxnLst/>
              <a:rect l="l" t="t" r="r" b="b"/>
              <a:pathLst>
                <a:path w="1477" h="1310" extrusionOk="0">
                  <a:moveTo>
                    <a:pt x="1179" y="0"/>
                  </a:moveTo>
                  <a:lnTo>
                    <a:pt x="0" y="1179"/>
                  </a:lnTo>
                  <a:lnTo>
                    <a:pt x="131" y="1310"/>
                  </a:lnTo>
                  <a:lnTo>
                    <a:pt x="679" y="1107"/>
                  </a:lnTo>
                  <a:lnTo>
                    <a:pt x="1477" y="310"/>
                  </a:lnTo>
                  <a:lnTo>
                    <a:pt x="117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98" name="Google Shape;9398;p76"/>
          <p:cNvGrpSpPr/>
          <p:nvPr/>
        </p:nvGrpSpPr>
        <p:grpSpPr>
          <a:xfrm>
            <a:off x="5636908" y="1422423"/>
            <a:ext cx="296560" cy="321819"/>
            <a:chOff x="4714275" y="976725"/>
            <a:chExt cx="276075" cy="313175"/>
          </a:xfrm>
        </p:grpSpPr>
        <p:sp>
          <p:nvSpPr>
            <p:cNvPr id="9399" name="Google Shape;9399;p76"/>
            <p:cNvSpPr/>
            <p:nvPr/>
          </p:nvSpPr>
          <p:spPr>
            <a:xfrm>
              <a:off x="4807125" y="1235400"/>
              <a:ext cx="122975" cy="54500"/>
            </a:xfrm>
            <a:custGeom>
              <a:avLst/>
              <a:gdLst/>
              <a:ahLst/>
              <a:cxnLst/>
              <a:rect l="l" t="t" r="r" b="b"/>
              <a:pathLst>
                <a:path w="4919" h="2180" extrusionOk="0">
                  <a:moveTo>
                    <a:pt x="1" y="1"/>
                  </a:moveTo>
                  <a:cubicBezTo>
                    <a:pt x="168" y="286"/>
                    <a:pt x="227" y="536"/>
                    <a:pt x="227" y="870"/>
                  </a:cubicBezTo>
                  <a:lnTo>
                    <a:pt x="227" y="2084"/>
                  </a:lnTo>
                  <a:cubicBezTo>
                    <a:pt x="227" y="2108"/>
                    <a:pt x="239" y="2132"/>
                    <a:pt x="275" y="2132"/>
                  </a:cubicBezTo>
                  <a:lnTo>
                    <a:pt x="596" y="2179"/>
                  </a:lnTo>
                  <a:lnTo>
                    <a:pt x="4871" y="2179"/>
                  </a:lnTo>
                  <a:cubicBezTo>
                    <a:pt x="4883" y="2179"/>
                    <a:pt x="4918" y="2167"/>
                    <a:pt x="4918" y="2132"/>
                  </a:cubicBezTo>
                  <a:lnTo>
                    <a:pt x="4918" y="1596"/>
                  </a:lnTo>
                  <a:cubicBezTo>
                    <a:pt x="3787" y="1572"/>
                    <a:pt x="3906" y="834"/>
                    <a:pt x="3811" y="108"/>
                  </a:cubicBezTo>
                  <a:lnTo>
                    <a:pt x="3811" y="108"/>
                  </a:lnTo>
                  <a:cubicBezTo>
                    <a:pt x="3323" y="441"/>
                    <a:pt x="2906" y="1096"/>
                    <a:pt x="2299" y="1167"/>
                  </a:cubicBezTo>
                  <a:cubicBezTo>
                    <a:pt x="2181" y="1182"/>
                    <a:pt x="2070" y="1189"/>
                    <a:pt x="1964" y="1189"/>
                  </a:cubicBezTo>
                  <a:cubicBezTo>
                    <a:pt x="1126" y="1189"/>
                    <a:pt x="624" y="740"/>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0" name="Google Shape;9400;p76"/>
            <p:cNvSpPr/>
            <p:nvPr/>
          </p:nvSpPr>
          <p:spPr>
            <a:xfrm>
              <a:off x="4756825" y="1176900"/>
              <a:ext cx="143800" cy="90775"/>
            </a:xfrm>
            <a:custGeom>
              <a:avLst/>
              <a:gdLst/>
              <a:ahLst/>
              <a:cxnLst/>
              <a:rect l="l" t="t" r="r" b="b"/>
              <a:pathLst>
                <a:path w="5752" h="3631" extrusionOk="0">
                  <a:moveTo>
                    <a:pt x="794" y="0"/>
                  </a:moveTo>
                  <a:cubicBezTo>
                    <a:pt x="467" y="0"/>
                    <a:pt x="217" y="91"/>
                    <a:pt x="1" y="186"/>
                  </a:cubicBezTo>
                  <a:lnTo>
                    <a:pt x="1680" y="1900"/>
                  </a:lnTo>
                  <a:cubicBezTo>
                    <a:pt x="1787" y="2019"/>
                    <a:pt x="1965" y="2281"/>
                    <a:pt x="2037" y="2424"/>
                  </a:cubicBezTo>
                  <a:cubicBezTo>
                    <a:pt x="2239" y="2662"/>
                    <a:pt x="2418" y="2817"/>
                    <a:pt x="2596" y="2995"/>
                  </a:cubicBezTo>
                  <a:cubicBezTo>
                    <a:pt x="3012" y="3390"/>
                    <a:pt x="3454" y="3630"/>
                    <a:pt x="4057" y="3630"/>
                  </a:cubicBezTo>
                  <a:cubicBezTo>
                    <a:pt x="4146" y="3630"/>
                    <a:pt x="4238" y="3625"/>
                    <a:pt x="4335" y="3614"/>
                  </a:cubicBezTo>
                  <a:cubicBezTo>
                    <a:pt x="4966" y="3531"/>
                    <a:pt x="5263" y="2924"/>
                    <a:pt x="5752" y="2602"/>
                  </a:cubicBezTo>
                  <a:cubicBezTo>
                    <a:pt x="5692" y="2210"/>
                    <a:pt x="5668" y="1686"/>
                    <a:pt x="5335" y="1305"/>
                  </a:cubicBezTo>
                  <a:cubicBezTo>
                    <a:pt x="4978" y="900"/>
                    <a:pt x="4811" y="471"/>
                    <a:pt x="4751" y="66"/>
                  </a:cubicBezTo>
                  <a:cubicBezTo>
                    <a:pt x="4678" y="59"/>
                    <a:pt x="4608" y="55"/>
                    <a:pt x="4541" y="55"/>
                  </a:cubicBezTo>
                  <a:cubicBezTo>
                    <a:pt x="3841" y="55"/>
                    <a:pt x="3433" y="432"/>
                    <a:pt x="2730" y="432"/>
                  </a:cubicBezTo>
                  <a:cubicBezTo>
                    <a:pt x="2445" y="432"/>
                    <a:pt x="2112" y="371"/>
                    <a:pt x="1691" y="197"/>
                  </a:cubicBezTo>
                  <a:cubicBezTo>
                    <a:pt x="1336" y="53"/>
                    <a:pt x="1043" y="0"/>
                    <a:pt x="7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1" name="Google Shape;9401;p76"/>
            <p:cNvSpPr/>
            <p:nvPr/>
          </p:nvSpPr>
          <p:spPr>
            <a:xfrm>
              <a:off x="4733025" y="1071350"/>
              <a:ext cx="154200" cy="119150"/>
            </a:xfrm>
            <a:custGeom>
              <a:avLst/>
              <a:gdLst/>
              <a:ahLst/>
              <a:cxnLst/>
              <a:rect l="l" t="t" r="r" b="b"/>
              <a:pathLst>
                <a:path w="6168" h="4766" extrusionOk="0">
                  <a:moveTo>
                    <a:pt x="3193" y="0"/>
                  </a:moveTo>
                  <a:cubicBezTo>
                    <a:pt x="3168" y="0"/>
                    <a:pt x="3144" y="1"/>
                    <a:pt x="3120" y="2"/>
                  </a:cubicBezTo>
                  <a:cubicBezTo>
                    <a:pt x="2846" y="14"/>
                    <a:pt x="2560" y="181"/>
                    <a:pt x="2286" y="359"/>
                  </a:cubicBezTo>
                  <a:lnTo>
                    <a:pt x="2608" y="1479"/>
                  </a:lnTo>
                  <a:cubicBezTo>
                    <a:pt x="2774" y="2122"/>
                    <a:pt x="2798" y="2800"/>
                    <a:pt x="2798" y="3467"/>
                  </a:cubicBezTo>
                  <a:lnTo>
                    <a:pt x="2798" y="3491"/>
                  </a:lnTo>
                  <a:cubicBezTo>
                    <a:pt x="2798" y="3503"/>
                    <a:pt x="2786" y="3526"/>
                    <a:pt x="2774" y="3550"/>
                  </a:cubicBezTo>
                  <a:cubicBezTo>
                    <a:pt x="2753" y="3572"/>
                    <a:pt x="2719" y="3589"/>
                    <a:pt x="2684" y="3589"/>
                  </a:cubicBezTo>
                  <a:cubicBezTo>
                    <a:pt x="2662" y="3589"/>
                    <a:pt x="2639" y="3581"/>
                    <a:pt x="2620" y="3562"/>
                  </a:cubicBezTo>
                  <a:lnTo>
                    <a:pt x="1536" y="2514"/>
                  </a:lnTo>
                  <a:cubicBezTo>
                    <a:pt x="1346" y="2336"/>
                    <a:pt x="1131" y="2181"/>
                    <a:pt x="917" y="2038"/>
                  </a:cubicBezTo>
                  <a:cubicBezTo>
                    <a:pt x="512" y="2264"/>
                    <a:pt x="227" y="2383"/>
                    <a:pt x="107" y="2657"/>
                  </a:cubicBezTo>
                  <a:cubicBezTo>
                    <a:pt x="0" y="2895"/>
                    <a:pt x="48" y="3276"/>
                    <a:pt x="24" y="3550"/>
                  </a:cubicBezTo>
                  <a:lnTo>
                    <a:pt x="512" y="3884"/>
                  </a:lnTo>
                  <a:lnTo>
                    <a:pt x="893" y="4443"/>
                  </a:lnTo>
                  <a:cubicBezTo>
                    <a:pt x="1073" y="4362"/>
                    <a:pt x="1299" y="4303"/>
                    <a:pt x="1578" y="4303"/>
                  </a:cubicBezTo>
                  <a:cubicBezTo>
                    <a:pt x="1871" y="4303"/>
                    <a:pt x="2223" y="4368"/>
                    <a:pt x="2643" y="4538"/>
                  </a:cubicBezTo>
                  <a:cubicBezTo>
                    <a:pt x="3049" y="4706"/>
                    <a:pt x="3366" y="4766"/>
                    <a:pt x="3633" y="4766"/>
                  </a:cubicBezTo>
                  <a:cubicBezTo>
                    <a:pt x="4319" y="4766"/>
                    <a:pt x="4677" y="4369"/>
                    <a:pt x="5361" y="4369"/>
                  </a:cubicBezTo>
                  <a:cubicBezTo>
                    <a:pt x="5435" y="4369"/>
                    <a:pt x="5513" y="4373"/>
                    <a:pt x="5596" y="4384"/>
                  </a:cubicBezTo>
                  <a:cubicBezTo>
                    <a:pt x="5549" y="4122"/>
                    <a:pt x="5703" y="3884"/>
                    <a:pt x="5763" y="3669"/>
                  </a:cubicBezTo>
                  <a:cubicBezTo>
                    <a:pt x="5834" y="3348"/>
                    <a:pt x="5894" y="3193"/>
                    <a:pt x="6120" y="3014"/>
                  </a:cubicBezTo>
                  <a:cubicBezTo>
                    <a:pt x="6132" y="2991"/>
                    <a:pt x="6132" y="2860"/>
                    <a:pt x="6168" y="2836"/>
                  </a:cubicBezTo>
                  <a:cubicBezTo>
                    <a:pt x="6072" y="2729"/>
                    <a:pt x="6061" y="2550"/>
                    <a:pt x="5953" y="2443"/>
                  </a:cubicBezTo>
                  <a:cubicBezTo>
                    <a:pt x="5322" y="1383"/>
                    <a:pt x="5453" y="895"/>
                    <a:pt x="4751" y="478"/>
                  </a:cubicBezTo>
                  <a:cubicBezTo>
                    <a:pt x="4632" y="407"/>
                    <a:pt x="4453" y="407"/>
                    <a:pt x="4263" y="336"/>
                  </a:cubicBezTo>
                  <a:lnTo>
                    <a:pt x="4263" y="883"/>
                  </a:lnTo>
                  <a:cubicBezTo>
                    <a:pt x="4263" y="883"/>
                    <a:pt x="4263" y="895"/>
                    <a:pt x="4251" y="895"/>
                  </a:cubicBezTo>
                  <a:cubicBezTo>
                    <a:pt x="4244" y="899"/>
                    <a:pt x="4238" y="900"/>
                    <a:pt x="4233" y="900"/>
                  </a:cubicBezTo>
                  <a:cubicBezTo>
                    <a:pt x="4221" y="900"/>
                    <a:pt x="4215" y="892"/>
                    <a:pt x="4215" y="883"/>
                  </a:cubicBezTo>
                  <a:lnTo>
                    <a:pt x="4037" y="181"/>
                  </a:lnTo>
                  <a:cubicBezTo>
                    <a:pt x="3869" y="158"/>
                    <a:pt x="3555" y="0"/>
                    <a:pt x="3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2" name="Google Shape;9402;p76"/>
            <p:cNvSpPr/>
            <p:nvPr/>
          </p:nvSpPr>
          <p:spPr>
            <a:xfrm>
              <a:off x="4775000" y="996600"/>
              <a:ext cx="59250" cy="81950"/>
            </a:xfrm>
            <a:custGeom>
              <a:avLst/>
              <a:gdLst/>
              <a:ahLst/>
              <a:cxnLst/>
              <a:rect l="l" t="t" r="r" b="b"/>
              <a:pathLst>
                <a:path w="2370" h="3278" extrusionOk="0">
                  <a:moveTo>
                    <a:pt x="896" y="1"/>
                  </a:moveTo>
                  <a:cubicBezTo>
                    <a:pt x="825" y="1"/>
                    <a:pt x="752" y="9"/>
                    <a:pt x="679" y="28"/>
                  </a:cubicBezTo>
                  <a:cubicBezTo>
                    <a:pt x="512" y="75"/>
                    <a:pt x="381" y="147"/>
                    <a:pt x="274" y="254"/>
                  </a:cubicBezTo>
                  <a:cubicBezTo>
                    <a:pt x="48" y="468"/>
                    <a:pt x="0" y="825"/>
                    <a:pt x="83" y="1135"/>
                  </a:cubicBezTo>
                  <a:lnTo>
                    <a:pt x="631" y="3278"/>
                  </a:lnTo>
                  <a:cubicBezTo>
                    <a:pt x="750" y="3183"/>
                    <a:pt x="869" y="3207"/>
                    <a:pt x="1000" y="3159"/>
                  </a:cubicBezTo>
                  <a:cubicBezTo>
                    <a:pt x="1222" y="3085"/>
                    <a:pt x="1441" y="3059"/>
                    <a:pt x="1640" y="3059"/>
                  </a:cubicBezTo>
                  <a:cubicBezTo>
                    <a:pt x="1952" y="3059"/>
                    <a:pt x="2217" y="3122"/>
                    <a:pt x="2369" y="3159"/>
                  </a:cubicBezTo>
                  <a:lnTo>
                    <a:pt x="1750" y="670"/>
                  </a:lnTo>
                  <a:cubicBezTo>
                    <a:pt x="1649" y="267"/>
                    <a:pt x="1293" y="1"/>
                    <a:pt x="8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3" name="Google Shape;9403;p76"/>
            <p:cNvSpPr/>
            <p:nvPr/>
          </p:nvSpPr>
          <p:spPr>
            <a:xfrm>
              <a:off x="4716050" y="1115100"/>
              <a:ext cx="39925" cy="42925"/>
            </a:xfrm>
            <a:custGeom>
              <a:avLst/>
              <a:gdLst/>
              <a:ahLst/>
              <a:cxnLst/>
              <a:rect l="l" t="t" r="r" b="b"/>
              <a:pathLst>
                <a:path w="1597" h="1717" extrusionOk="0">
                  <a:moveTo>
                    <a:pt x="718" y="0"/>
                  </a:moveTo>
                  <a:cubicBezTo>
                    <a:pt x="532" y="0"/>
                    <a:pt x="366" y="49"/>
                    <a:pt x="239" y="157"/>
                  </a:cubicBezTo>
                  <a:cubicBezTo>
                    <a:pt x="120" y="252"/>
                    <a:pt x="60" y="348"/>
                    <a:pt x="24" y="467"/>
                  </a:cubicBezTo>
                  <a:cubicBezTo>
                    <a:pt x="1" y="574"/>
                    <a:pt x="48" y="705"/>
                    <a:pt x="72" y="824"/>
                  </a:cubicBezTo>
                  <a:cubicBezTo>
                    <a:pt x="132" y="1062"/>
                    <a:pt x="286" y="1276"/>
                    <a:pt x="441" y="1443"/>
                  </a:cubicBezTo>
                  <a:lnTo>
                    <a:pt x="739" y="1717"/>
                  </a:lnTo>
                  <a:cubicBezTo>
                    <a:pt x="751" y="1574"/>
                    <a:pt x="751" y="1395"/>
                    <a:pt x="786" y="1241"/>
                  </a:cubicBezTo>
                  <a:cubicBezTo>
                    <a:pt x="858" y="883"/>
                    <a:pt x="1036" y="586"/>
                    <a:pt x="1596" y="276"/>
                  </a:cubicBezTo>
                  <a:cubicBezTo>
                    <a:pt x="1295" y="101"/>
                    <a:pt x="985" y="0"/>
                    <a:pt x="7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4" name="Google Shape;9404;p76"/>
            <p:cNvSpPr/>
            <p:nvPr/>
          </p:nvSpPr>
          <p:spPr>
            <a:xfrm>
              <a:off x="4866075" y="1141925"/>
              <a:ext cx="89625" cy="133375"/>
            </a:xfrm>
            <a:custGeom>
              <a:avLst/>
              <a:gdLst/>
              <a:ahLst/>
              <a:cxnLst/>
              <a:rect l="l" t="t" r="r" b="b"/>
              <a:pathLst>
                <a:path w="3585" h="5335" extrusionOk="0">
                  <a:moveTo>
                    <a:pt x="846" y="1"/>
                  </a:moveTo>
                  <a:lnTo>
                    <a:pt x="774" y="84"/>
                  </a:lnTo>
                  <a:cubicBezTo>
                    <a:pt x="143" y="584"/>
                    <a:pt x="0" y="1799"/>
                    <a:pt x="893" y="2787"/>
                  </a:cubicBezTo>
                  <a:cubicBezTo>
                    <a:pt x="1870" y="3894"/>
                    <a:pt x="798" y="5287"/>
                    <a:pt x="2560" y="5335"/>
                  </a:cubicBezTo>
                  <a:lnTo>
                    <a:pt x="2560" y="4859"/>
                  </a:lnTo>
                  <a:cubicBezTo>
                    <a:pt x="2560" y="3418"/>
                    <a:pt x="3251" y="3370"/>
                    <a:pt x="3298" y="2180"/>
                  </a:cubicBezTo>
                  <a:cubicBezTo>
                    <a:pt x="3298" y="1632"/>
                    <a:pt x="3370" y="1061"/>
                    <a:pt x="3513" y="525"/>
                  </a:cubicBezTo>
                  <a:cubicBezTo>
                    <a:pt x="3537" y="442"/>
                    <a:pt x="3548" y="370"/>
                    <a:pt x="3584" y="275"/>
                  </a:cubicBezTo>
                  <a:cubicBezTo>
                    <a:pt x="3498" y="275"/>
                    <a:pt x="3413" y="260"/>
                    <a:pt x="3333" y="260"/>
                  </a:cubicBezTo>
                  <a:cubicBezTo>
                    <a:pt x="3313" y="260"/>
                    <a:pt x="3294" y="261"/>
                    <a:pt x="3275" y="263"/>
                  </a:cubicBezTo>
                  <a:cubicBezTo>
                    <a:pt x="2960" y="263"/>
                    <a:pt x="2623" y="309"/>
                    <a:pt x="2263" y="309"/>
                  </a:cubicBezTo>
                  <a:cubicBezTo>
                    <a:pt x="2173" y="309"/>
                    <a:pt x="2082" y="306"/>
                    <a:pt x="1989" y="299"/>
                  </a:cubicBezTo>
                  <a:cubicBezTo>
                    <a:pt x="1596" y="287"/>
                    <a:pt x="1143" y="299"/>
                    <a:pt x="8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5" name="Google Shape;9405;p76"/>
            <p:cNvSpPr/>
            <p:nvPr/>
          </p:nvSpPr>
          <p:spPr>
            <a:xfrm>
              <a:off x="4714275" y="1126450"/>
              <a:ext cx="21450" cy="32775"/>
            </a:xfrm>
            <a:custGeom>
              <a:avLst/>
              <a:gdLst/>
              <a:ahLst/>
              <a:cxnLst/>
              <a:rect l="l" t="t" r="r" b="b"/>
              <a:pathLst>
                <a:path w="858" h="1311" extrusionOk="0">
                  <a:moveTo>
                    <a:pt x="84" y="1"/>
                  </a:moveTo>
                  <a:lnTo>
                    <a:pt x="84" y="1"/>
                  </a:lnTo>
                  <a:cubicBezTo>
                    <a:pt x="0" y="334"/>
                    <a:pt x="215" y="751"/>
                    <a:pt x="476" y="1001"/>
                  </a:cubicBezTo>
                  <a:lnTo>
                    <a:pt x="774" y="1311"/>
                  </a:lnTo>
                  <a:lnTo>
                    <a:pt x="857" y="1108"/>
                  </a:lnTo>
                  <a:lnTo>
                    <a:pt x="857" y="787"/>
                  </a:lnTo>
                  <a:lnTo>
                    <a:pt x="8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6" name="Google Shape;9406;p76"/>
            <p:cNvSpPr/>
            <p:nvPr/>
          </p:nvSpPr>
          <p:spPr>
            <a:xfrm>
              <a:off x="4755350" y="1178550"/>
              <a:ext cx="66400" cy="73250"/>
            </a:xfrm>
            <a:custGeom>
              <a:avLst/>
              <a:gdLst/>
              <a:ahLst/>
              <a:cxnLst/>
              <a:rect l="l" t="t" r="r" b="b"/>
              <a:pathLst>
                <a:path w="2656" h="2930" extrusionOk="0">
                  <a:moveTo>
                    <a:pt x="179" y="0"/>
                  </a:moveTo>
                  <a:lnTo>
                    <a:pt x="0" y="131"/>
                  </a:lnTo>
                  <a:lnTo>
                    <a:pt x="1691" y="1846"/>
                  </a:lnTo>
                  <a:cubicBezTo>
                    <a:pt x="1870" y="2036"/>
                    <a:pt x="1929" y="2132"/>
                    <a:pt x="1941" y="2155"/>
                  </a:cubicBezTo>
                  <a:cubicBezTo>
                    <a:pt x="1965" y="2203"/>
                    <a:pt x="1989" y="2239"/>
                    <a:pt x="2012" y="2275"/>
                  </a:cubicBezTo>
                  <a:cubicBezTo>
                    <a:pt x="2108" y="2394"/>
                    <a:pt x="2239" y="2608"/>
                    <a:pt x="2322" y="2691"/>
                  </a:cubicBezTo>
                  <a:cubicBezTo>
                    <a:pt x="2441" y="2810"/>
                    <a:pt x="2489" y="2906"/>
                    <a:pt x="2655" y="2929"/>
                  </a:cubicBezTo>
                  <a:cubicBezTo>
                    <a:pt x="2608" y="2417"/>
                    <a:pt x="2382" y="1941"/>
                    <a:pt x="2001" y="1536"/>
                  </a:cubicBezTo>
                  <a:lnTo>
                    <a:pt x="4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7" name="Google Shape;9407;p76"/>
            <p:cNvSpPr/>
            <p:nvPr/>
          </p:nvSpPr>
          <p:spPr>
            <a:xfrm>
              <a:off x="4805350" y="1234500"/>
              <a:ext cx="16700" cy="55400"/>
            </a:xfrm>
            <a:custGeom>
              <a:avLst/>
              <a:gdLst/>
              <a:ahLst/>
              <a:cxnLst/>
              <a:rect l="l" t="t" r="r" b="b"/>
              <a:pathLst>
                <a:path w="668" h="2216" extrusionOk="0">
                  <a:moveTo>
                    <a:pt x="1" y="1"/>
                  </a:moveTo>
                  <a:cubicBezTo>
                    <a:pt x="191" y="310"/>
                    <a:pt x="251" y="608"/>
                    <a:pt x="251" y="906"/>
                  </a:cubicBezTo>
                  <a:lnTo>
                    <a:pt x="251" y="2168"/>
                  </a:lnTo>
                  <a:cubicBezTo>
                    <a:pt x="251" y="2180"/>
                    <a:pt x="262" y="2215"/>
                    <a:pt x="298" y="2215"/>
                  </a:cubicBezTo>
                  <a:lnTo>
                    <a:pt x="667" y="2215"/>
                  </a:lnTo>
                  <a:lnTo>
                    <a:pt x="667" y="906"/>
                  </a:lnTo>
                  <a:lnTo>
                    <a:pt x="667" y="715"/>
                  </a:lnTo>
                  <a:cubicBezTo>
                    <a:pt x="405" y="477"/>
                    <a:pt x="191" y="239"/>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8" name="Google Shape;9408;p76"/>
            <p:cNvSpPr/>
            <p:nvPr/>
          </p:nvSpPr>
          <p:spPr>
            <a:xfrm>
              <a:off x="4733925" y="1146100"/>
              <a:ext cx="33950" cy="35750"/>
            </a:xfrm>
            <a:custGeom>
              <a:avLst/>
              <a:gdLst/>
              <a:ahLst/>
              <a:cxnLst/>
              <a:rect l="l" t="t" r="r" b="b"/>
              <a:pathLst>
                <a:path w="1358" h="1430" extrusionOk="0">
                  <a:moveTo>
                    <a:pt x="83" y="1"/>
                  </a:moveTo>
                  <a:cubicBezTo>
                    <a:pt x="36" y="179"/>
                    <a:pt x="12" y="358"/>
                    <a:pt x="0" y="536"/>
                  </a:cubicBezTo>
                  <a:lnTo>
                    <a:pt x="881" y="1429"/>
                  </a:lnTo>
                  <a:cubicBezTo>
                    <a:pt x="1012" y="1370"/>
                    <a:pt x="1155" y="1310"/>
                    <a:pt x="1357" y="1298"/>
                  </a:cubicBezTo>
                  <a:lnTo>
                    <a:pt x="8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9" name="Google Shape;9409;p76"/>
            <p:cNvSpPr/>
            <p:nvPr/>
          </p:nvSpPr>
          <p:spPr>
            <a:xfrm>
              <a:off x="4839875" y="1078825"/>
              <a:ext cx="10750" cy="14625"/>
            </a:xfrm>
            <a:custGeom>
              <a:avLst/>
              <a:gdLst/>
              <a:ahLst/>
              <a:cxnLst/>
              <a:rect l="l" t="t" r="r" b="b"/>
              <a:pathLst>
                <a:path w="430" h="585" extrusionOk="0">
                  <a:moveTo>
                    <a:pt x="13" y="1"/>
                  </a:moveTo>
                  <a:lnTo>
                    <a:pt x="13" y="549"/>
                  </a:lnTo>
                  <a:cubicBezTo>
                    <a:pt x="13" y="571"/>
                    <a:pt x="13" y="582"/>
                    <a:pt x="3" y="584"/>
                  </a:cubicBezTo>
                  <a:lnTo>
                    <a:pt x="3" y="584"/>
                  </a:lnTo>
                  <a:lnTo>
                    <a:pt x="155" y="572"/>
                  </a:lnTo>
                  <a:cubicBezTo>
                    <a:pt x="310" y="537"/>
                    <a:pt x="429" y="406"/>
                    <a:pt x="429" y="239"/>
                  </a:cubicBezTo>
                  <a:lnTo>
                    <a:pt x="429" y="215"/>
                  </a:lnTo>
                  <a:cubicBezTo>
                    <a:pt x="346" y="168"/>
                    <a:pt x="263" y="108"/>
                    <a:pt x="227" y="72"/>
                  </a:cubicBezTo>
                  <a:cubicBezTo>
                    <a:pt x="132" y="25"/>
                    <a:pt x="72" y="25"/>
                    <a:pt x="13" y="1"/>
                  </a:cubicBezTo>
                  <a:close/>
                  <a:moveTo>
                    <a:pt x="3" y="584"/>
                  </a:moveTo>
                  <a:lnTo>
                    <a:pt x="1" y="584"/>
                  </a:lnTo>
                  <a:cubicBezTo>
                    <a:pt x="1" y="584"/>
                    <a:pt x="2" y="584"/>
                    <a:pt x="3" y="58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0" name="Google Shape;9410;p76"/>
            <p:cNvSpPr/>
            <p:nvPr/>
          </p:nvSpPr>
          <p:spPr>
            <a:xfrm>
              <a:off x="4836725" y="976725"/>
              <a:ext cx="153625" cy="175925"/>
            </a:xfrm>
            <a:custGeom>
              <a:avLst/>
              <a:gdLst/>
              <a:ahLst/>
              <a:cxnLst/>
              <a:rect l="l" t="t" r="r" b="b"/>
              <a:pathLst>
                <a:path w="6145" h="7037" extrusionOk="0">
                  <a:moveTo>
                    <a:pt x="878" y="1"/>
                  </a:moveTo>
                  <a:cubicBezTo>
                    <a:pt x="871" y="1"/>
                    <a:pt x="865" y="1"/>
                    <a:pt x="858" y="1"/>
                  </a:cubicBezTo>
                  <a:cubicBezTo>
                    <a:pt x="691" y="1"/>
                    <a:pt x="560" y="49"/>
                    <a:pt x="417" y="120"/>
                  </a:cubicBezTo>
                  <a:cubicBezTo>
                    <a:pt x="417" y="132"/>
                    <a:pt x="405" y="156"/>
                    <a:pt x="393" y="156"/>
                  </a:cubicBezTo>
                  <a:cubicBezTo>
                    <a:pt x="155" y="299"/>
                    <a:pt x="24" y="596"/>
                    <a:pt x="24" y="918"/>
                  </a:cubicBezTo>
                  <a:lnTo>
                    <a:pt x="0" y="4085"/>
                  </a:lnTo>
                  <a:cubicBezTo>
                    <a:pt x="167" y="4156"/>
                    <a:pt x="286" y="4228"/>
                    <a:pt x="405" y="4311"/>
                  </a:cubicBezTo>
                  <a:cubicBezTo>
                    <a:pt x="1120" y="4716"/>
                    <a:pt x="953" y="5204"/>
                    <a:pt x="1596" y="6276"/>
                  </a:cubicBezTo>
                  <a:cubicBezTo>
                    <a:pt x="1962" y="6886"/>
                    <a:pt x="2484" y="7036"/>
                    <a:pt x="3022" y="7036"/>
                  </a:cubicBezTo>
                  <a:cubicBezTo>
                    <a:pt x="3548" y="7036"/>
                    <a:pt x="4090" y="6892"/>
                    <a:pt x="4516" y="6892"/>
                  </a:cubicBezTo>
                  <a:cubicBezTo>
                    <a:pt x="4547" y="6892"/>
                    <a:pt x="4578" y="6893"/>
                    <a:pt x="4608" y="6895"/>
                  </a:cubicBezTo>
                  <a:cubicBezTo>
                    <a:pt x="4739" y="6454"/>
                    <a:pt x="4918" y="6014"/>
                    <a:pt x="5156" y="5597"/>
                  </a:cubicBezTo>
                  <a:lnTo>
                    <a:pt x="5930" y="4204"/>
                  </a:lnTo>
                  <a:cubicBezTo>
                    <a:pt x="6144" y="3847"/>
                    <a:pt x="6025" y="3382"/>
                    <a:pt x="5692" y="3180"/>
                  </a:cubicBezTo>
                  <a:cubicBezTo>
                    <a:pt x="5584" y="3121"/>
                    <a:pt x="5465" y="3085"/>
                    <a:pt x="5358" y="3073"/>
                  </a:cubicBezTo>
                  <a:lnTo>
                    <a:pt x="5334" y="3073"/>
                  </a:lnTo>
                  <a:cubicBezTo>
                    <a:pt x="5049" y="3073"/>
                    <a:pt x="4799" y="3204"/>
                    <a:pt x="4644" y="3454"/>
                  </a:cubicBezTo>
                  <a:cubicBezTo>
                    <a:pt x="4644" y="3454"/>
                    <a:pt x="3810" y="4847"/>
                    <a:pt x="3537" y="5299"/>
                  </a:cubicBezTo>
                  <a:lnTo>
                    <a:pt x="3513" y="5299"/>
                  </a:lnTo>
                  <a:cubicBezTo>
                    <a:pt x="3501" y="5299"/>
                    <a:pt x="3489" y="5287"/>
                    <a:pt x="3489" y="5276"/>
                  </a:cubicBezTo>
                  <a:lnTo>
                    <a:pt x="4382" y="2085"/>
                  </a:lnTo>
                  <a:cubicBezTo>
                    <a:pt x="4513" y="1632"/>
                    <a:pt x="4251" y="1132"/>
                    <a:pt x="3775" y="1001"/>
                  </a:cubicBezTo>
                  <a:cubicBezTo>
                    <a:pt x="3691" y="977"/>
                    <a:pt x="3608" y="966"/>
                    <a:pt x="3528" y="966"/>
                  </a:cubicBezTo>
                  <a:cubicBezTo>
                    <a:pt x="3447" y="966"/>
                    <a:pt x="3370" y="977"/>
                    <a:pt x="3298" y="1001"/>
                  </a:cubicBezTo>
                  <a:cubicBezTo>
                    <a:pt x="3013" y="1073"/>
                    <a:pt x="2787" y="1335"/>
                    <a:pt x="2703" y="1644"/>
                  </a:cubicBezTo>
                  <a:lnTo>
                    <a:pt x="1810" y="4680"/>
                  </a:lnTo>
                  <a:cubicBezTo>
                    <a:pt x="1810" y="4692"/>
                    <a:pt x="1786" y="4692"/>
                    <a:pt x="1786" y="4692"/>
                  </a:cubicBezTo>
                  <a:cubicBezTo>
                    <a:pt x="1774" y="4692"/>
                    <a:pt x="1763" y="4680"/>
                    <a:pt x="1763" y="4668"/>
                  </a:cubicBezTo>
                  <a:lnTo>
                    <a:pt x="1763" y="918"/>
                  </a:lnTo>
                  <a:cubicBezTo>
                    <a:pt x="1763" y="413"/>
                    <a:pt x="1357" y="1"/>
                    <a:pt x="8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1" name="Google Shape;9411;p76"/>
            <p:cNvSpPr/>
            <p:nvPr/>
          </p:nvSpPr>
          <p:spPr>
            <a:xfrm>
              <a:off x="4774100" y="1003225"/>
              <a:ext cx="25925" cy="77125"/>
            </a:xfrm>
            <a:custGeom>
              <a:avLst/>
              <a:gdLst/>
              <a:ahLst/>
              <a:cxnLst/>
              <a:rect l="l" t="t" r="r" b="b"/>
              <a:pathLst>
                <a:path w="1037" h="3085" extrusionOk="0">
                  <a:moveTo>
                    <a:pt x="310" y="1"/>
                  </a:moveTo>
                  <a:cubicBezTo>
                    <a:pt x="84" y="215"/>
                    <a:pt x="0" y="536"/>
                    <a:pt x="72" y="858"/>
                  </a:cubicBezTo>
                  <a:lnTo>
                    <a:pt x="643" y="3084"/>
                  </a:lnTo>
                  <a:lnTo>
                    <a:pt x="846" y="3037"/>
                  </a:lnTo>
                  <a:lnTo>
                    <a:pt x="1036" y="2906"/>
                  </a:ln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2" name="Google Shape;9412;p76"/>
            <p:cNvSpPr/>
            <p:nvPr/>
          </p:nvSpPr>
          <p:spPr>
            <a:xfrm>
              <a:off x="4839875" y="979725"/>
              <a:ext cx="11350" cy="104500"/>
            </a:xfrm>
            <a:custGeom>
              <a:avLst/>
              <a:gdLst/>
              <a:ahLst/>
              <a:cxnLst/>
              <a:rect l="l" t="t" r="r" b="b"/>
              <a:pathLst>
                <a:path w="454" h="4180" extrusionOk="0">
                  <a:moveTo>
                    <a:pt x="453" y="0"/>
                  </a:moveTo>
                  <a:cubicBezTo>
                    <a:pt x="179" y="155"/>
                    <a:pt x="1" y="441"/>
                    <a:pt x="13" y="762"/>
                  </a:cubicBezTo>
                  <a:lnTo>
                    <a:pt x="13" y="3965"/>
                  </a:lnTo>
                  <a:lnTo>
                    <a:pt x="429" y="4179"/>
                  </a:lnTo>
                  <a:lnTo>
                    <a:pt x="45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3" name="Google Shape;9413;p76"/>
            <p:cNvSpPr/>
            <p:nvPr/>
          </p:nvSpPr>
          <p:spPr>
            <a:xfrm>
              <a:off x="4884825" y="1001450"/>
              <a:ext cx="37825" cy="92675"/>
            </a:xfrm>
            <a:custGeom>
              <a:avLst/>
              <a:gdLst/>
              <a:ahLst/>
              <a:cxnLst/>
              <a:rect l="l" t="t" r="r" b="b"/>
              <a:pathLst>
                <a:path w="1513" h="3707" extrusionOk="0">
                  <a:moveTo>
                    <a:pt x="1513" y="0"/>
                  </a:moveTo>
                  <a:cubicBezTo>
                    <a:pt x="1489" y="0"/>
                    <a:pt x="1489" y="0"/>
                    <a:pt x="1477" y="36"/>
                  </a:cubicBezTo>
                  <a:cubicBezTo>
                    <a:pt x="1465" y="36"/>
                    <a:pt x="1441" y="48"/>
                    <a:pt x="1429" y="48"/>
                  </a:cubicBezTo>
                  <a:cubicBezTo>
                    <a:pt x="1132" y="155"/>
                    <a:pt x="977" y="393"/>
                    <a:pt x="893" y="631"/>
                  </a:cubicBezTo>
                  <a:lnTo>
                    <a:pt x="36" y="3679"/>
                  </a:lnTo>
                  <a:cubicBezTo>
                    <a:pt x="36" y="3691"/>
                    <a:pt x="24" y="3691"/>
                    <a:pt x="0" y="3691"/>
                  </a:cubicBezTo>
                  <a:lnTo>
                    <a:pt x="167" y="3703"/>
                  </a:lnTo>
                  <a:cubicBezTo>
                    <a:pt x="184" y="3706"/>
                    <a:pt x="201" y="3707"/>
                    <a:pt x="217" y="3707"/>
                  </a:cubicBezTo>
                  <a:cubicBezTo>
                    <a:pt x="362" y="3707"/>
                    <a:pt x="482" y="3615"/>
                    <a:pt x="524" y="3465"/>
                  </a:cubicBezTo>
                  <a:lnTo>
                    <a:pt x="15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4" name="Google Shape;9414;p76"/>
            <p:cNvSpPr/>
            <p:nvPr/>
          </p:nvSpPr>
          <p:spPr>
            <a:xfrm>
              <a:off x="4927975" y="1053200"/>
              <a:ext cx="46175" cy="56025"/>
            </a:xfrm>
            <a:custGeom>
              <a:avLst/>
              <a:gdLst/>
              <a:ahLst/>
              <a:cxnLst/>
              <a:rect l="l" t="t" r="r" b="b"/>
              <a:pathLst>
                <a:path w="1847" h="2241" extrusionOk="0">
                  <a:moveTo>
                    <a:pt x="1768" y="1"/>
                  </a:moveTo>
                  <a:cubicBezTo>
                    <a:pt x="1556" y="1"/>
                    <a:pt x="1349" y="85"/>
                    <a:pt x="1215" y="252"/>
                  </a:cubicBezTo>
                  <a:cubicBezTo>
                    <a:pt x="1120" y="359"/>
                    <a:pt x="1132" y="359"/>
                    <a:pt x="1108" y="407"/>
                  </a:cubicBezTo>
                  <a:cubicBezTo>
                    <a:pt x="1013" y="550"/>
                    <a:pt x="287" y="1800"/>
                    <a:pt x="25" y="2228"/>
                  </a:cubicBezTo>
                  <a:cubicBezTo>
                    <a:pt x="25" y="2238"/>
                    <a:pt x="9" y="2240"/>
                    <a:pt x="3" y="2240"/>
                  </a:cubicBezTo>
                  <a:lnTo>
                    <a:pt x="3" y="2240"/>
                  </a:lnTo>
                  <a:lnTo>
                    <a:pt x="322" y="2228"/>
                  </a:lnTo>
                  <a:cubicBezTo>
                    <a:pt x="537" y="2216"/>
                    <a:pt x="584" y="2133"/>
                    <a:pt x="834" y="1716"/>
                  </a:cubicBezTo>
                  <a:cubicBezTo>
                    <a:pt x="918" y="1597"/>
                    <a:pt x="1525" y="550"/>
                    <a:pt x="1846" y="2"/>
                  </a:cubicBezTo>
                  <a:lnTo>
                    <a:pt x="1811" y="2"/>
                  </a:lnTo>
                  <a:cubicBezTo>
                    <a:pt x="1796" y="1"/>
                    <a:pt x="1782" y="1"/>
                    <a:pt x="1768" y="1"/>
                  </a:cubicBezTo>
                  <a:close/>
                  <a:moveTo>
                    <a:pt x="3" y="2240"/>
                  </a:moveTo>
                  <a:lnTo>
                    <a:pt x="1" y="2240"/>
                  </a:lnTo>
                  <a:cubicBezTo>
                    <a:pt x="1" y="2240"/>
                    <a:pt x="2" y="2240"/>
                    <a:pt x="3" y="224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5" name="Google Shape;9415;p76"/>
            <p:cNvSpPr/>
            <p:nvPr/>
          </p:nvSpPr>
          <p:spPr>
            <a:xfrm>
              <a:off x="4790475" y="1075550"/>
              <a:ext cx="27100" cy="85175"/>
            </a:xfrm>
            <a:custGeom>
              <a:avLst/>
              <a:gdLst/>
              <a:ahLst/>
              <a:cxnLst/>
              <a:rect l="l" t="t" r="r" b="b"/>
              <a:pathLst>
                <a:path w="1084" h="3407" extrusionOk="0">
                  <a:moveTo>
                    <a:pt x="393" y="1"/>
                  </a:moveTo>
                  <a:cubicBezTo>
                    <a:pt x="262" y="49"/>
                    <a:pt x="131" y="108"/>
                    <a:pt x="0" y="191"/>
                  </a:cubicBezTo>
                  <a:lnTo>
                    <a:pt x="274" y="1322"/>
                  </a:lnTo>
                  <a:cubicBezTo>
                    <a:pt x="441" y="1977"/>
                    <a:pt x="512" y="2632"/>
                    <a:pt x="512" y="3299"/>
                  </a:cubicBezTo>
                  <a:lnTo>
                    <a:pt x="512" y="3323"/>
                  </a:lnTo>
                  <a:lnTo>
                    <a:pt x="512" y="3335"/>
                  </a:lnTo>
                  <a:lnTo>
                    <a:pt x="512" y="3347"/>
                  </a:lnTo>
                  <a:lnTo>
                    <a:pt x="512" y="3358"/>
                  </a:lnTo>
                  <a:lnTo>
                    <a:pt x="512" y="3382"/>
                  </a:lnTo>
                  <a:lnTo>
                    <a:pt x="512" y="3387"/>
                  </a:lnTo>
                  <a:lnTo>
                    <a:pt x="607" y="3335"/>
                  </a:lnTo>
                  <a:cubicBezTo>
                    <a:pt x="917" y="3180"/>
                    <a:pt x="1084" y="2811"/>
                    <a:pt x="1024" y="2465"/>
                  </a:cubicBezTo>
                  <a:lnTo>
                    <a:pt x="393" y="1"/>
                  </a:lnTo>
                  <a:close/>
                  <a:moveTo>
                    <a:pt x="512" y="3387"/>
                  </a:moveTo>
                  <a:lnTo>
                    <a:pt x="476" y="3406"/>
                  </a:lnTo>
                  <a:lnTo>
                    <a:pt x="500" y="3406"/>
                  </a:lnTo>
                  <a:lnTo>
                    <a:pt x="512" y="3394"/>
                  </a:lnTo>
                  <a:lnTo>
                    <a:pt x="512" y="3387"/>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16" name="Google Shape;9416;p76"/>
          <p:cNvGrpSpPr/>
          <p:nvPr/>
        </p:nvGrpSpPr>
        <p:grpSpPr>
          <a:xfrm>
            <a:off x="6426174" y="1467895"/>
            <a:ext cx="336386" cy="217003"/>
            <a:chOff x="5379825" y="1020975"/>
            <a:chExt cx="313150" cy="211175"/>
          </a:xfrm>
        </p:grpSpPr>
        <p:sp>
          <p:nvSpPr>
            <p:cNvPr id="9417" name="Google Shape;9417;p76"/>
            <p:cNvSpPr/>
            <p:nvPr/>
          </p:nvSpPr>
          <p:spPr>
            <a:xfrm>
              <a:off x="5412575" y="1209200"/>
              <a:ext cx="249150" cy="22950"/>
            </a:xfrm>
            <a:custGeom>
              <a:avLst/>
              <a:gdLst/>
              <a:ahLst/>
              <a:cxnLst/>
              <a:rect l="l" t="t" r="r" b="b"/>
              <a:pathLst>
                <a:path w="9966" h="918" extrusionOk="0">
                  <a:moveTo>
                    <a:pt x="0" y="1"/>
                  </a:moveTo>
                  <a:lnTo>
                    <a:pt x="0" y="394"/>
                  </a:lnTo>
                  <a:cubicBezTo>
                    <a:pt x="0" y="620"/>
                    <a:pt x="119" y="846"/>
                    <a:pt x="346" y="906"/>
                  </a:cubicBezTo>
                  <a:cubicBezTo>
                    <a:pt x="369" y="918"/>
                    <a:pt x="417" y="918"/>
                    <a:pt x="465" y="918"/>
                  </a:cubicBezTo>
                  <a:lnTo>
                    <a:pt x="9466" y="918"/>
                  </a:lnTo>
                  <a:cubicBezTo>
                    <a:pt x="9751" y="918"/>
                    <a:pt x="9966" y="691"/>
                    <a:pt x="9966" y="429"/>
                  </a:cubicBezTo>
                  <a:lnTo>
                    <a:pt x="9966" y="370"/>
                  </a:lnTo>
                  <a:lnTo>
                    <a:pt x="99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8" name="Google Shape;9418;p76"/>
            <p:cNvSpPr/>
            <p:nvPr/>
          </p:nvSpPr>
          <p:spPr>
            <a:xfrm>
              <a:off x="5411675" y="1203250"/>
              <a:ext cx="250050" cy="28600"/>
            </a:xfrm>
            <a:custGeom>
              <a:avLst/>
              <a:gdLst/>
              <a:ahLst/>
              <a:cxnLst/>
              <a:rect l="l" t="t" r="r" b="b"/>
              <a:pathLst>
                <a:path w="10002" h="1144" extrusionOk="0">
                  <a:moveTo>
                    <a:pt x="5108" y="1"/>
                  </a:moveTo>
                  <a:lnTo>
                    <a:pt x="1" y="215"/>
                  </a:lnTo>
                  <a:lnTo>
                    <a:pt x="1" y="656"/>
                  </a:lnTo>
                  <a:cubicBezTo>
                    <a:pt x="1" y="894"/>
                    <a:pt x="155" y="1084"/>
                    <a:pt x="382" y="1144"/>
                  </a:cubicBezTo>
                  <a:lnTo>
                    <a:pt x="382" y="691"/>
                  </a:lnTo>
                  <a:cubicBezTo>
                    <a:pt x="382" y="632"/>
                    <a:pt x="417" y="596"/>
                    <a:pt x="477" y="596"/>
                  </a:cubicBezTo>
                  <a:lnTo>
                    <a:pt x="10002" y="596"/>
                  </a:lnTo>
                  <a:lnTo>
                    <a:pt x="10002" y="215"/>
                  </a:lnTo>
                  <a:lnTo>
                    <a:pt x="510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9" name="Google Shape;9419;p76"/>
            <p:cNvSpPr/>
            <p:nvPr/>
          </p:nvSpPr>
          <p:spPr>
            <a:xfrm>
              <a:off x="5521500" y="1020975"/>
              <a:ext cx="47075" cy="43300"/>
            </a:xfrm>
            <a:custGeom>
              <a:avLst/>
              <a:gdLst/>
              <a:ahLst/>
              <a:cxnLst/>
              <a:rect l="l" t="t" r="r" b="b"/>
              <a:pathLst>
                <a:path w="1883" h="1732" extrusionOk="0">
                  <a:moveTo>
                    <a:pt x="1580" y="1"/>
                  </a:moveTo>
                  <a:cubicBezTo>
                    <a:pt x="1339" y="1"/>
                    <a:pt x="976" y="34"/>
                    <a:pt x="668" y="207"/>
                  </a:cubicBezTo>
                  <a:lnTo>
                    <a:pt x="656" y="219"/>
                  </a:lnTo>
                  <a:cubicBezTo>
                    <a:pt x="584" y="267"/>
                    <a:pt x="537" y="327"/>
                    <a:pt x="477" y="386"/>
                  </a:cubicBezTo>
                  <a:cubicBezTo>
                    <a:pt x="1" y="862"/>
                    <a:pt x="156" y="1731"/>
                    <a:pt x="156" y="1731"/>
                  </a:cubicBezTo>
                  <a:lnTo>
                    <a:pt x="596" y="1731"/>
                  </a:lnTo>
                  <a:cubicBezTo>
                    <a:pt x="787" y="1731"/>
                    <a:pt x="965" y="1696"/>
                    <a:pt x="1144" y="1600"/>
                  </a:cubicBezTo>
                  <a:cubicBezTo>
                    <a:pt x="1251" y="1541"/>
                    <a:pt x="1382" y="1493"/>
                    <a:pt x="1489" y="1398"/>
                  </a:cubicBezTo>
                  <a:cubicBezTo>
                    <a:pt x="1561" y="1315"/>
                    <a:pt x="1644" y="1243"/>
                    <a:pt x="1680" y="1136"/>
                  </a:cubicBezTo>
                  <a:cubicBezTo>
                    <a:pt x="1882" y="767"/>
                    <a:pt x="1858" y="327"/>
                    <a:pt x="1846" y="124"/>
                  </a:cubicBezTo>
                  <a:cubicBezTo>
                    <a:pt x="1846" y="65"/>
                    <a:pt x="1787" y="29"/>
                    <a:pt x="1727" y="5"/>
                  </a:cubicBezTo>
                  <a:cubicBezTo>
                    <a:pt x="1686" y="3"/>
                    <a:pt x="1636" y="1"/>
                    <a:pt x="1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0" name="Google Shape;9420;p76"/>
            <p:cNvSpPr/>
            <p:nvPr/>
          </p:nvSpPr>
          <p:spPr>
            <a:xfrm>
              <a:off x="5520925" y="1025550"/>
              <a:ext cx="42575" cy="40200"/>
            </a:xfrm>
            <a:custGeom>
              <a:avLst/>
              <a:gdLst/>
              <a:ahLst/>
              <a:cxnLst/>
              <a:rect l="l" t="t" r="r" b="b"/>
              <a:pathLst>
                <a:path w="1703" h="1608" extrusionOk="0">
                  <a:moveTo>
                    <a:pt x="679" y="1"/>
                  </a:moveTo>
                  <a:cubicBezTo>
                    <a:pt x="607" y="48"/>
                    <a:pt x="536" y="108"/>
                    <a:pt x="476" y="167"/>
                  </a:cubicBezTo>
                  <a:cubicBezTo>
                    <a:pt x="0" y="644"/>
                    <a:pt x="131" y="1572"/>
                    <a:pt x="131" y="1572"/>
                  </a:cubicBezTo>
                  <a:lnTo>
                    <a:pt x="357" y="1608"/>
                  </a:lnTo>
                  <a:lnTo>
                    <a:pt x="607" y="1572"/>
                  </a:lnTo>
                  <a:cubicBezTo>
                    <a:pt x="798" y="1572"/>
                    <a:pt x="988" y="1537"/>
                    <a:pt x="1167" y="1453"/>
                  </a:cubicBezTo>
                  <a:cubicBezTo>
                    <a:pt x="1286" y="1394"/>
                    <a:pt x="1405" y="1310"/>
                    <a:pt x="1512" y="1215"/>
                  </a:cubicBezTo>
                  <a:cubicBezTo>
                    <a:pt x="1607" y="1132"/>
                    <a:pt x="1667" y="1048"/>
                    <a:pt x="1703" y="953"/>
                  </a:cubicBezTo>
                  <a:lnTo>
                    <a:pt x="1703" y="953"/>
                  </a:lnTo>
                  <a:cubicBezTo>
                    <a:pt x="1667" y="989"/>
                    <a:pt x="1631" y="1013"/>
                    <a:pt x="1572" y="1013"/>
                  </a:cubicBezTo>
                  <a:cubicBezTo>
                    <a:pt x="1393" y="1096"/>
                    <a:pt x="1203" y="1132"/>
                    <a:pt x="1012" y="1132"/>
                  </a:cubicBezTo>
                  <a:lnTo>
                    <a:pt x="595" y="1132"/>
                  </a:lnTo>
                  <a:cubicBezTo>
                    <a:pt x="548" y="1132"/>
                    <a:pt x="512" y="1108"/>
                    <a:pt x="512" y="1060"/>
                  </a:cubicBezTo>
                  <a:cubicBezTo>
                    <a:pt x="500" y="894"/>
                    <a:pt x="488" y="394"/>
                    <a:pt x="6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1" name="Google Shape;9421;p76"/>
            <p:cNvSpPr/>
            <p:nvPr/>
          </p:nvSpPr>
          <p:spPr>
            <a:xfrm>
              <a:off x="5545025" y="1075250"/>
              <a:ext cx="130100" cy="69700"/>
            </a:xfrm>
            <a:custGeom>
              <a:avLst/>
              <a:gdLst/>
              <a:ahLst/>
              <a:cxnLst/>
              <a:rect l="l" t="t" r="r" b="b"/>
              <a:pathLst>
                <a:path w="5204" h="2788" extrusionOk="0">
                  <a:moveTo>
                    <a:pt x="2668" y="1"/>
                  </a:moveTo>
                  <a:lnTo>
                    <a:pt x="2501" y="37"/>
                  </a:lnTo>
                  <a:lnTo>
                    <a:pt x="1" y="61"/>
                  </a:lnTo>
                  <a:lnTo>
                    <a:pt x="1" y="2787"/>
                  </a:lnTo>
                  <a:lnTo>
                    <a:pt x="3870" y="2775"/>
                  </a:lnTo>
                  <a:cubicBezTo>
                    <a:pt x="4192" y="2775"/>
                    <a:pt x="4573" y="2704"/>
                    <a:pt x="4787" y="2489"/>
                  </a:cubicBezTo>
                  <a:cubicBezTo>
                    <a:pt x="5049" y="2275"/>
                    <a:pt x="5204" y="1930"/>
                    <a:pt x="5204" y="1561"/>
                  </a:cubicBezTo>
                  <a:lnTo>
                    <a:pt x="5204" y="1251"/>
                  </a:lnTo>
                  <a:cubicBezTo>
                    <a:pt x="5192" y="549"/>
                    <a:pt x="4632" y="1"/>
                    <a:pt x="39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2" name="Google Shape;9422;p76"/>
            <p:cNvSpPr/>
            <p:nvPr/>
          </p:nvSpPr>
          <p:spPr>
            <a:xfrm>
              <a:off x="5399775" y="1075250"/>
              <a:ext cx="129500" cy="70025"/>
            </a:xfrm>
            <a:custGeom>
              <a:avLst/>
              <a:gdLst/>
              <a:ahLst/>
              <a:cxnLst/>
              <a:rect l="l" t="t" r="r" b="b"/>
              <a:pathLst>
                <a:path w="5180" h="2801" extrusionOk="0">
                  <a:moveTo>
                    <a:pt x="1215" y="1"/>
                  </a:moveTo>
                  <a:cubicBezTo>
                    <a:pt x="1060" y="1"/>
                    <a:pt x="917" y="13"/>
                    <a:pt x="810" y="72"/>
                  </a:cubicBezTo>
                  <a:cubicBezTo>
                    <a:pt x="810" y="72"/>
                    <a:pt x="596" y="180"/>
                    <a:pt x="488" y="251"/>
                  </a:cubicBezTo>
                  <a:cubicBezTo>
                    <a:pt x="179" y="477"/>
                    <a:pt x="0" y="846"/>
                    <a:pt x="0" y="1263"/>
                  </a:cubicBezTo>
                  <a:lnTo>
                    <a:pt x="0" y="1573"/>
                  </a:lnTo>
                  <a:cubicBezTo>
                    <a:pt x="0" y="2254"/>
                    <a:pt x="493" y="2801"/>
                    <a:pt x="1185" y="2801"/>
                  </a:cubicBezTo>
                  <a:cubicBezTo>
                    <a:pt x="1207" y="2801"/>
                    <a:pt x="1228" y="2800"/>
                    <a:pt x="1250" y="2799"/>
                  </a:cubicBezTo>
                  <a:lnTo>
                    <a:pt x="5180" y="2799"/>
                  </a:lnTo>
                  <a:lnTo>
                    <a:pt x="5144" y="72"/>
                  </a:lnTo>
                  <a:lnTo>
                    <a:pt x="2560" y="72"/>
                  </a:lnTo>
                  <a:lnTo>
                    <a:pt x="247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3" name="Google Shape;9423;p76"/>
            <p:cNvSpPr/>
            <p:nvPr/>
          </p:nvSpPr>
          <p:spPr>
            <a:xfrm>
              <a:off x="5398275" y="1075250"/>
              <a:ext cx="130400" cy="76225"/>
            </a:xfrm>
            <a:custGeom>
              <a:avLst/>
              <a:gdLst/>
              <a:ahLst/>
              <a:cxnLst/>
              <a:rect l="l" t="t" r="r" b="b"/>
              <a:pathLst>
                <a:path w="5216" h="3049" extrusionOk="0">
                  <a:moveTo>
                    <a:pt x="2537" y="1"/>
                  </a:moveTo>
                  <a:cubicBezTo>
                    <a:pt x="2311" y="311"/>
                    <a:pt x="2180" y="692"/>
                    <a:pt x="2180" y="1108"/>
                  </a:cubicBezTo>
                  <a:lnTo>
                    <a:pt x="2180" y="1323"/>
                  </a:lnTo>
                  <a:cubicBezTo>
                    <a:pt x="2180" y="1727"/>
                    <a:pt x="2299" y="2085"/>
                    <a:pt x="2501" y="2394"/>
                  </a:cubicBezTo>
                  <a:cubicBezTo>
                    <a:pt x="2537" y="2442"/>
                    <a:pt x="2501" y="2513"/>
                    <a:pt x="2442" y="2513"/>
                  </a:cubicBezTo>
                  <a:lnTo>
                    <a:pt x="1775" y="2513"/>
                  </a:lnTo>
                  <a:cubicBezTo>
                    <a:pt x="1072" y="2513"/>
                    <a:pt x="513" y="1942"/>
                    <a:pt x="513" y="1251"/>
                  </a:cubicBezTo>
                  <a:lnTo>
                    <a:pt x="513" y="930"/>
                  </a:lnTo>
                  <a:cubicBezTo>
                    <a:pt x="513" y="608"/>
                    <a:pt x="644" y="299"/>
                    <a:pt x="858" y="72"/>
                  </a:cubicBezTo>
                  <a:lnTo>
                    <a:pt x="858" y="72"/>
                  </a:lnTo>
                  <a:cubicBezTo>
                    <a:pt x="358" y="251"/>
                    <a:pt x="1" y="715"/>
                    <a:pt x="1" y="1263"/>
                  </a:cubicBezTo>
                  <a:lnTo>
                    <a:pt x="1" y="1573"/>
                  </a:lnTo>
                  <a:cubicBezTo>
                    <a:pt x="1" y="2275"/>
                    <a:pt x="572" y="2835"/>
                    <a:pt x="1275" y="2835"/>
                  </a:cubicBezTo>
                  <a:lnTo>
                    <a:pt x="3025" y="3049"/>
                  </a:lnTo>
                  <a:lnTo>
                    <a:pt x="5216" y="2835"/>
                  </a:lnTo>
                  <a:lnTo>
                    <a:pt x="5216" y="13"/>
                  </a:lnTo>
                  <a:lnTo>
                    <a:pt x="253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4" name="Google Shape;9424;p76"/>
            <p:cNvSpPr/>
            <p:nvPr/>
          </p:nvSpPr>
          <p:spPr>
            <a:xfrm>
              <a:off x="5545025" y="1074975"/>
              <a:ext cx="119675" cy="76225"/>
            </a:xfrm>
            <a:custGeom>
              <a:avLst/>
              <a:gdLst/>
              <a:ahLst/>
              <a:cxnLst/>
              <a:rect l="l" t="t" r="r" b="b"/>
              <a:pathLst>
                <a:path w="4787" h="3049" extrusionOk="0">
                  <a:moveTo>
                    <a:pt x="1" y="0"/>
                  </a:moveTo>
                  <a:lnTo>
                    <a:pt x="1" y="2500"/>
                  </a:lnTo>
                  <a:lnTo>
                    <a:pt x="1" y="2834"/>
                  </a:lnTo>
                  <a:lnTo>
                    <a:pt x="2275" y="3048"/>
                  </a:lnTo>
                  <a:lnTo>
                    <a:pt x="3942" y="2834"/>
                  </a:lnTo>
                  <a:cubicBezTo>
                    <a:pt x="4275" y="2834"/>
                    <a:pt x="4573" y="2715"/>
                    <a:pt x="4787" y="2500"/>
                  </a:cubicBezTo>
                  <a:lnTo>
                    <a:pt x="4787" y="2500"/>
                  </a:lnTo>
                  <a:lnTo>
                    <a:pt x="2703" y="2512"/>
                  </a:lnTo>
                  <a:cubicBezTo>
                    <a:pt x="2668" y="2512"/>
                    <a:pt x="2644" y="2465"/>
                    <a:pt x="2668" y="2429"/>
                  </a:cubicBezTo>
                  <a:cubicBezTo>
                    <a:pt x="2882" y="2119"/>
                    <a:pt x="3025" y="1738"/>
                    <a:pt x="3025" y="1334"/>
                  </a:cubicBezTo>
                  <a:lnTo>
                    <a:pt x="3025" y="1119"/>
                  </a:lnTo>
                  <a:cubicBezTo>
                    <a:pt x="3025" y="703"/>
                    <a:pt x="2882" y="322"/>
                    <a:pt x="26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5" name="Google Shape;9425;p76"/>
            <p:cNvSpPr/>
            <p:nvPr/>
          </p:nvSpPr>
          <p:spPr>
            <a:xfrm>
              <a:off x="5463475" y="1065150"/>
              <a:ext cx="147050" cy="80075"/>
            </a:xfrm>
            <a:custGeom>
              <a:avLst/>
              <a:gdLst/>
              <a:ahLst/>
              <a:cxnLst/>
              <a:rect l="l" t="t" r="r" b="b"/>
              <a:pathLst>
                <a:path w="5882" h="3203" extrusionOk="0">
                  <a:moveTo>
                    <a:pt x="1477" y="0"/>
                  </a:moveTo>
                  <a:cubicBezTo>
                    <a:pt x="1143" y="0"/>
                    <a:pt x="834" y="107"/>
                    <a:pt x="584" y="298"/>
                  </a:cubicBezTo>
                  <a:cubicBezTo>
                    <a:pt x="584" y="298"/>
                    <a:pt x="536" y="345"/>
                    <a:pt x="512" y="357"/>
                  </a:cubicBezTo>
                  <a:cubicBezTo>
                    <a:pt x="179" y="643"/>
                    <a:pt x="0" y="1036"/>
                    <a:pt x="0" y="1512"/>
                  </a:cubicBezTo>
                  <a:lnTo>
                    <a:pt x="0" y="1727"/>
                  </a:lnTo>
                  <a:cubicBezTo>
                    <a:pt x="0" y="2560"/>
                    <a:pt x="703" y="3203"/>
                    <a:pt x="1536" y="3203"/>
                  </a:cubicBezTo>
                  <a:lnTo>
                    <a:pt x="4263" y="3167"/>
                  </a:lnTo>
                  <a:cubicBezTo>
                    <a:pt x="4620" y="3167"/>
                    <a:pt x="5310" y="2905"/>
                    <a:pt x="5310" y="2905"/>
                  </a:cubicBezTo>
                  <a:cubicBezTo>
                    <a:pt x="5656" y="2620"/>
                    <a:pt x="5882" y="2203"/>
                    <a:pt x="5882" y="1715"/>
                  </a:cubicBezTo>
                  <a:lnTo>
                    <a:pt x="5882" y="1500"/>
                  </a:lnTo>
                  <a:cubicBezTo>
                    <a:pt x="5882" y="679"/>
                    <a:pt x="5215" y="0"/>
                    <a:pt x="43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6" name="Google Shape;9426;p76"/>
            <p:cNvSpPr/>
            <p:nvPr/>
          </p:nvSpPr>
          <p:spPr>
            <a:xfrm>
              <a:off x="5462575" y="1072000"/>
              <a:ext cx="133675" cy="76800"/>
            </a:xfrm>
            <a:custGeom>
              <a:avLst/>
              <a:gdLst/>
              <a:ahLst/>
              <a:cxnLst/>
              <a:rect l="l" t="t" r="r" b="b"/>
              <a:pathLst>
                <a:path w="5347" h="3072" extrusionOk="0">
                  <a:moveTo>
                    <a:pt x="632" y="0"/>
                  </a:moveTo>
                  <a:lnTo>
                    <a:pt x="632" y="0"/>
                  </a:lnTo>
                  <a:cubicBezTo>
                    <a:pt x="239" y="274"/>
                    <a:pt x="1" y="714"/>
                    <a:pt x="1" y="1226"/>
                  </a:cubicBezTo>
                  <a:lnTo>
                    <a:pt x="1" y="1441"/>
                  </a:lnTo>
                  <a:cubicBezTo>
                    <a:pt x="1" y="2274"/>
                    <a:pt x="691" y="2953"/>
                    <a:pt x="1525" y="2953"/>
                  </a:cubicBezTo>
                  <a:lnTo>
                    <a:pt x="2894" y="3072"/>
                  </a:lnTo>
                  <a:lnTo>
                    <a:pt x="4418" y="2953"/>
                  </a:lnTo>
                  <a:cubicBezTo>
                    <a:pt x="4763" y="2953"/>
                    <a:pt x="5096" y="2834"/>
                    <a:pt x="5346" y="2631"/>
                  </a:cubicBezTo>
                  <a:lnTo>
                    <a:pt x="1858" y="2631"/>
                  </a:lnTo>
                  <a:cubicBezTo>
                    <a:pt x="1013" y="2631"/>
                    <a:pt x="334" y="1941"/>
                    <a:pt x="334" y="1107"/>
                  </a:cubicBezTo>
                  <a:lnTo>
                    <a:pt x="334" y="893"/>
                  </a:lnTo>
                  <a:cubicBezTo>
                    <a:pt x="334" y="572"/>
                    <a:pt x="453" y="262"/>
                    <a:pt x="6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7" name="Google Shape;9427;p76"/>
            <p:cNvSpPr/>
            <p:nvPr/>
          </p:nvSpPr>
          <p:spPr>
            <a:xfrm>
              <a:off x="5494125" y="1078525"/>
              <a:ext cx="9550" cy="9550"/>
            </a:xfrm>
            <a:custGeom>
              <a:avLst/>
              <a:gdLst/>
              <a:ahLst/>
              <a:cxnLst/>
              <a:rect l="l" t="t" r="r" b="b"/>
              <a:pathLst>
                <a:path w="382" h="382" extrusionOk="0">
                  <a:moveTo>
                    <a:pt x="191" y="1"/>
                  </a:moveTo>
                  <a:cubicBezTo>
                    <a:pt x="84" y="1"/>
                    <a:pt x="1" y="84"/>
                    <a:pt x="1" y="191"/>
                  </a:cubicBezTo>
                  <a:cubicBezTo>
                    <a:pt x="1" y="299"/>
                    <a:pt x="84" y="382"/>
                    <a:pt x="191" y="382"/>
                  </a:cubicBezTo>
                  <a:cubicBezTo>
                    <a:pt x="298" y="382"/>
                    <a:pt x="382" y="299"/>
                    <a:pt x="382" y="191"/>
                  </a:cubicBezTo>
                  <a:cubicBezTo>
                    <a:pt x="382" y="84"/>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8" name="Google Shape;9428;p76"/>
            <p:cNvSpPr/>
            <p:nvPr/>
          </p:nvSpPr>
          <p:spPr>
            <a:xfrm>
              <a:off x="5496800" y="1098175"/>
              <a:ext cx="9850" cy="9850"/>
            </a:xfrm>
            <a:custGeom>
              <a:avLst/>
              <a:gdLst/>
              <a:ahLst/>
              <a:cxnLst/>
              <a:rect l="l" t="t" r="r" b="b"/>
              <a:pathLst>
                <a:path w="394" h="394" extrusionOk="0">
                  <a:moveTo>
                    <a:pt x="203" y="1"/>
                  </a:moveTo>
                  <a:cubicBezTo>
                    <a:pt x="96" y="1"/>
                    <a:pt x="1" y="84"/>
                    <a:pt x="1" y="191"/>
                  </a:cubicBezTo>
                  <a:cubicBezTo>
                    <a:pt x="1" y="298"/>
                    <a:pt x="96" y="394"/>
                    <a:pt x="203" y="394"/>
                  </a:cubicBezTo>
                  <a:cubicBezTo>
                    <a:pt x="310" y="394"/>
                    <a:pt x="394" y="298"/>
                    <a:pt x="394" y="191"/>
                  </a:cubicBezTo>
                  <a:cubicBezTo>
                    <a:pt x="394" y="84"/>
                    <a:pt x="310"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9" name="Google Shape;9429;p76"/>
            <p:cNvSpPr/>
            <p:nvPr/>
          </p:nvSpPr>
          <p:spPr>
            <a:xfrm>
              <a:off x="5477150" y="1100850"/>
              <a:ext cx="9850" cy="9550"/>
            </a:xfrm>
            <a:custGeom>
              <a:avLst/>
              <a:gdLst/>
              <a:ahLst/>
              <a:cxnLst/>
              <a:rect l="l" t="t" r="r" b="b"/>
              <a:pathLst>
                <a:path w="394" h="382" extrusionOk="0">
                  <a:moveTo>
                    <a:pt x="203" y="1"/>
                  </a:moveTo>
                  <a:cubicBezTo>
                    <a:pt x="96" y="1"/>
                    <a:pt x="1" y="84"/>
                    <a:pt x="1" y="191"/>
                  </a:cubicBezTo>
                  <a:cubicBezTo>
                    <a:pt x="1" y="299"/>
                    <a:pt x="96" y="382"/>
                    <a:pt x="203" y="382"/>
                  </a:cubicBezTo>
                  <a:cubicBezTo>
                    <a:pt x="299" y="382"/>
                    <a:pt x="394" y="299"/>
                    <a:pt x="394" y="191"/>
                  </a:cubicBezTo>
                  <a:cubicBezTo>
                    <a:pt x="394" y="84"/>
                    <a:pt x="299"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0" name="Google Shape;9430;p76"/>
            <p:cNvSpPr/>
            <p:nvPr/>
          </p:nvSpPr>
          <p:spPr>
            <a:xfrm>
              <a:off x="5380125" y="1145800"/>
              <a:ext cx="312850" cy="62250"/>
            </a:xfrm>
            <a:custGeom>
              <a:avLst/>
              <a:gdLst/>
              <a:ahLst/>
              <a:cxnLst/>
              <a:rect l="l" t="t" r="r" b="b"/>
              <a:pathLst>
                <a:path w="12514" h="2490" extrusionOk="0">
                  <a:moveTo>
                    <a:pt x="393" y="1"/>
                  </a:moveTo>
                  <a:cubicBezTo>
                    <a:pt x="167" y="1"/>
                    <a:pt x="0" y="227"/>
                    <a:pt x="0" y="453"/>
                  </a:cubicBezTo>
                  <a:lnTo>
                    <a:pt x="12" y="787"/>
                  </a:lnTo>
                  <a:cubicBezTo>
                    <a:pt x="12" y="1251"/>
                    <a:pt x="227" y="1668"/>
                    <a:pt x="596" y="1953"/>
                  </a:cubicBezTo>
                  <a:lnTo>
                    <a:pt x="1263" y="2477"/>
                  </a:lnTo>
                  <a:lnTo>
                    <a:pt x="11240" y="2489"/>
                  </a:lnTo>
                  <a:lnTo>
                    <a:pt x="11776" y="2120"/>
                  </a:lnTo>
                  <a:lnTo>
                    <a:pt x="11954" y="1965"/>
                  </a:lnTo>
                  <a:cubicBezTo>
                    <a:pt x="12240" y="1727"/>
                    <a:pt x="12431" y="1406"/>
                    <a:pt x="12502" y="1049"/>
                  </a:cubicBezTo>
                  <a:lnTo>
                    <a:pt x="12478" y="846"/>
                  </a:lnTo>
                  <a:lnTo>
                    <a:pt x="12514" y="668"/>
                  </a:lnTo>
                  <a:lnTo>
                    <a:pt x="12514" y="406"/>
                  </a:lnTo>
                  <a:cubicBezTo>
                    <a:pt x="12514" y="179"/>
                    <a:pt x="12335" y="1"/>
                    <a:pt x="121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1" name="Google Shape;9431;p76"/>
            <p:cNvSpPr/>
            <p:nvPr/>
          </p:nvSpPr>
          <p:spPr>
            <a:xfrm>
              <a:off x="5380125" y="1145800"/>
              <a:ext cx="294400" cy="62825"/>
            </a:xfrm>
            <a:custGeom>
              <a:avLst/>
              <a:gdLst/>
              <a:ahLst/>
              <a:cxnLst/>
              <a:rect l="l" t="t" r="r" b="b"/>
              <a:pathLst>
                <a:path w="11776" h="2513" extrusionOk="0">
                  <a:moveTo>
                    <a:pt x="405" y="1"/>
                  </a:moveTo>
                  <a:cubicBezTo>
                    <a:pt x="179" y="1"/>
                    <a:pt x="0" y="179"/>
                    <a:pt x="0" y="406"/>
                  </a:cubicBezTo>
                  <a:lnTo>
                    <a:pt x="0" y="668"/>
                  </a:lnTo>
                  <a:lnTo>
                    <a:pt x="60" y="846"/>
                  </a:lnTo>
                  <a:lnTo>
                    <a:pt x="12" y="1049"/>
                  </a:lnTo>
                  <a:cubicBezTo>
                    <a:pt x="96" y="1406"/>
                    <a:pt x="286" y="1727"/>
                    <a:pt x="572" y="1965"/>
                  </a:cubicBezTo>
                  <a:lnTo>
                    <a:pt x="1251" y="2513"/>
                  </a:lnTo>
                  <a:lnTo>
                    <a:pt x="11264" y="2513"/>
                  </a:lnTo>
                  <a:lnTo>
                    <a:pt x="11776" y="2120"/>
                  </a:lnTo>
                  <a:lnTo>
                    <a:pt x="1441" y="2096"/>
                  </a:lnTo>
                  <a:cubicBezTo>
                    <a:pt x="1417" y="2096"/>
                    <a:pt x="1382" y="2084"/>
                    <a:pt x="1370" y="2072"/>
                  </a:cubicBezTo>
                  <a:lnTo>
                    <a:pt x="822" y="1644"/>
                  </a:lnTo>
                  <a:cubicBezTo>
                    <a:pt x="548" y="1430"/>
                    <a:pt x="405" y="1120"/>
                    <a:pt x="405" y="775"/>
                  </a:cubicBezTo>
                  <a:lnTo>
                    <a:pt x="40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2" name="Google Shape;9432;p76"/>
            <p:cNvSpPr/>
            <p:nvPr/>
          </p:nvSpPr>
          <p:spPr>
            <a:xfrm>
              <a:off x="5381025" y="1162475"/>
              <a:ext cx="311950" cy="29800"/>
            </a:xfrm>
            <a:custGeom>
              <a:avLst/>
              <a:gdLst/>
              <a:ahLst/>
              <a:cxnLst/>
              <a:rect l="l" t="t" r="r" b="b"/>
              <a:pathLst>
                <a:path w="12478" h="1192" extrusionOk="0">
                  <a:moveTo>
                    <a:pt x="4167" y="1"/>
                  </a:moveTo>
                  <a:cubicBezTo>
                    <a:pt x="3584" y="1"/>
                    <a:pt x="3274" y="239"/>
                    <a:pt x="3001" y="453"/>
                  </a:cubicBezTo>
                  <a:cubicBezTo>
                    <a:pt x="2751" y="643"/>
                    <a:pt x="2524" y="810"/>
                    <a:pt x="2060" y="810"/>
                  </a:cubicBezTo>
                  <a:cubicBezTo>
                    <a:pt x="1608" y="810"/>
                    <a:pt x="1381" y="643"/>
                    <a:pt x="1131" y="453"/>
                  </a:cubicBezTo>
                  <a:cubicBezTo>
                    <a:pt x="869" y="274"/>
                    <a:pt x="596" y="48"/>
                    <a:pt x="84" y="24"/>
                  </a:cubicBezTo>
                  <a:lnTo>
                    <a:pt x="0" y="24"/>
                  </a:lnTo>
                  <a:lnTo>
                    <a:pt x="36" y="179"/>
                  </a:lnTo>
                  <a:lnTo>
                    <a:pt x="12" y="393"/>
                  </a:lnTo>
                  <a:lnTo>
                    <a:pt x="60" y="393"/>
                  </a:lnTo>
                  <a:cubicBezTo>
                    <a:pt x="441" y="405"/>
                    <a:pt x="631" y="572"/>
                    <a:pt x="869" y="751"/>
                  </a:cubicBezTo>
                  <a:cubicBezTo>
                    <a:pt x="1143" y="953"/>
                    <a:pt x="1441" y="1191"/>
                    <a:pt x="2036" y="1191"/>
                  </a:cubicBezTo>
                  <a:cubicBezTo>
                    <a:pt x="2620" y="1191"/>
                    <a:pt x="2929" y="953"/>
                    <a:pt x="3191" y="751"/>
                  </a:cubicBezTo>
                  <a:cubicBezTo>
                    <a:pt x="3453" y="560"/>
                    <a:pt x="3667" y="393"/>
                    <a:pt x="4132" y="393"/>
                  </a:cubicBezTo>
                  <a:cubicBezTo>
                    <a:pt x="4596" y="393"/>
                    <a:pt x="4822" y="560"/>
                    <a:pt x="5072" y="751"/>
                  </a:cubicBezTo>
                  <a:cubicBezTo>
                    <a:pt x="5334" y="953"/>
                    <a:pt x="5656" y="1191"/>
                    <a:pt x="6227" y="1191"/>
                  </a:cubicBezTo>
                  <a:cubicBezTo>
                    <a:pt x="6811" y="1191"/>
                    <a:pt x="7120" y="953"/>
                    <a:pt x="7394" y="751"/>
                  </a:cubicBezTo>
                  <a:cubicBezTo>
                    <a:pt x="7644" y="560"/>
                    <a:pt x="7870" y="393"/>
                    <a:pt x="8335" y="393"/>
                  </a:cubicBezTo>
                  <a:cubicBezTo>
                    <a:pt x="8787" y="393"/>
                    <a:pt x="9013" y="560"/>
                    <a:pt x="9263" y="751"/>
                  </a:cubicBezTo>
                  <a:cubicBezTo>
                    <a:pt x="9537" y="953"/>
                    <a:pt x="9835" y="1191"/>
                    <a:pt x="10430" y="1191"/>
                  </a:cubicBezTo>
                  <a:cubicBezTo>
                    <a:pt x="11002" y="1191"/>
                    <a:pt x="11323" y="953"/>
                    <a:pt x="11585" y="751"/>
                  </a:cubicBezTo>
                  <a:cubicBezTo>
                    <a:pt x="11811" y="572"/>
                    <a:pt x="12014" y="405"/>
                    <a:pt x="12418" y="393"/>
                  </a:cubicBezTo>
                  <a:lnTo>
                    <a:pt x="12454" y="393"/>
                  </a:lnTo>
                  <a:cubicBezTo>
                    <a:pt x="12466" y="298"/>
                    <a:pt x="12478" y="215"/>
                    <a:pt x="12478" y="120"/>
                  </a:cubicBezTo>
                  <a:lnTo>
                    <a:pt x="12478" y="1"/>
                  </a:lnTo>
                  <a:lnTo>
                    <a:pt x="12454" y="1"/>
                  </a:lnTo>
                  <a:cubicBezTo>
                    <a:pt x="11930" y="36"/>
                    <a:pt x="11645" y="262"/>
                    <a:pt x="11394" y="453"/>
                  </a:cubicBezTo>
                  <a:cubicBezTo>
                    <a:pt x="11144" y="643"/>
                    <a:pt x="10918" y="810"/>
                    <a:pt x="10454" y="810"/>
                  </a:cubicBezTo>
                  <a:cubicBezTo>
                    <a:pt x="10001" y="810"/>
                    <a:pt x="9775" y="643"/>
                    <a:pt x="9525" y="453"/>
                  </a:cubicBezTo>
                  <a:cubicBezTo>
                    <a:pt x="9251" y="239"/>
                    <a:pt x="8954" y="1"/>
                    <a:pt x="8358" y="1"/>
                  </a:cubicBezTo>
                  <a:cubicBezTo>
                    <a:pt x="7775" y="1"/>
                    <a:pt x="7465" y="239"/>
                    <a:pt x="7203" y="453"/>
                  </a:cubicBezTo>
                  <a:cubicBezTo>
                    <a:pt x="6942" y="643"/>
                    <a:pt x="6727" y="810"/>
                    <a:pt x="6263" y="810"/>
                  </a:cubicBezTo>
                  <a:cubicBezTo>
                    <a:pt x="5799" y="810"/>
                    <a:pt x="5572" y="643"/>
                    <a:pt x="5322" y="453"/>
                  </a:cubicBezTo>
                  <a:cubicBezTo>
                    <a:pt x="5060" y="239"/>
                    <a:pt x="4763" y="1"/>
                    <a:pt x="41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3" name="Google Shape;9433;p76"/>
            <p:cNvSpPr/>
            <p:nvPr/>
          </p:nvSpPr>
          <p:spPr>
            <a:xfrm>
              <a:off x="5379825" y="1162475"/>
              <a:ext cx="11625" cy="11625"/>
            </a:xfrm>
            <a:custGeom>
              <a:avLst/>
              <a:gdLst/>
              <a:ahLst/>
              <a:cxnLst/>
              <a:rect l="l" t="t" r="r" b="b"/>
              <a:pathLst>
                <a:path w="465" h="465" extrusionOk="0">
                  <a:moveTo>
                    <a:pt x="1" y="1"/>
                  </a:moveTo>
                  <a:cubicBezTo>
                    <a:pt x="1" y="143"/>
                    <a:pt x="12" y="286"/>
                    <a:pt x="24" y="382"/>
                  </a:cubicBezTo>
                  <a:lnTo>
                    <a:pt x="72" y="382"/>
                  </a:lnTo>
                  <a:cubicBezTo>
                    <a:pt x="227" y="393"/>
                    <a:pt x="358" y="417"/>
                    <a:pt x="465" y="465"/>
                  </a:cubicBezTo>
                  <a:cubicBezTo>
                    <a:pt x="429" y="358"/>
                    <a:pt x="405" y="239"/>
                    <a:pt x="405" y="108"/>
                  </a:cubicBezTo>
                  <a:lnTo>
                    <a:pt x="405" y="48"/>
                  </a:lnTo>
                  <a:cubicBezTo>
                    <a:pt x="310" y="36"/>
                    <a:pt x="203" y="1"/>
                    <a:pt x="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4" name="Google Shape;9434;p76"/>
            <p:cNvSpPr/>
            <p:nvPr/>
          </p:nvSpPr>
          <p:spPr>
            <a:xfrm>
              <a:off x="5636400" y="1162475"/>
              <a:ext cx="9850" cy="9850"/>
            </a:xfrm>
            <a:custGeom>
              <a:avLst/>
              <a:gdLst/>
              <a:ahLst/>
              <a:cxnLst/>
              <a:rect l="l" t="t" r="r" b="b"/>
              <a:pathLst>
                <a:path w="394" h="394" extrusionOk="0">
                  <a:moveTo>
                    <a:pt x="191" y="1"/>
                  </a:moveTo>
                  <a:cubicBezTo>
                    <a:pt x="96" y="1"/>
                    <a:pt x="1" y="96"/>
                    <a:pt x="1" y="191"/>
                  </a:cubicBezTo>
                  <a:cubicBezTo>
                    <a:pt x="1" y="298"/>
                    <a:pt x="96" y="393"/>
                    <a:pt x="191" y="393"/>
                  </a:cubicBezTo>
                  <a:cubicBezTo>
                    <a:pt x="298" y="393"/>
                    <a:pt x="394" y="298"/>
                    <a:pt x="394" y="191"/>
                  </a:cubicBezTo>
                  <a:cubicBezTo>
                    <a:pt x="394" y="96"/>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5" name="Google Shape;9435;p76"/>
            <p:cNvSpPr/>
            <p:nvPr/>
          </p:nvSpPr>
          <p:spPr>
            <a:xfrm>
              <a:off x="5584325" y="1182725"/>
              <a:ext cx="9850" cy="9550"/>
            </a:xfrm>
            <a:custGeom>
              <a:avLst/>
              <a:gdLst/>
              <a:ahLst/>
              <a:cxnLst/>
              <a:rect l="l" t="t" r="r" b="b"/>
              <a:pathLst>
                <a:path w="394" h="382" extrusionOk="0">
                  <a:moveTo>
                    <a:pt x="191" y="0"/>
                  </a:moveTo>
                  <a:cubicBezTo>
                    <a:pt x="95" y="0"/>
                    <a:pt x="0" y="83"/>
                    <a:pt x="0" y="191"/>
                  </a:cubicBezTo>
                  <a:cubicBezTo>
                    <a:pt x="0" y="298"/>
                    <a:pt x="95" y="381"/>
                    <a:pt x="191" y="381"/>
                  </a:cubicBezTo>
                  <a:cubicBezTo>
                    <a:pt x="298" y="381"/>
                    <a:pt x="393" y="298"/>
                    <a:pt x="393" y="191"/>
                  </a:cubicBezTo>
                  <a:cubicBezTo>
                    <a:pt x="393" y="83"/>
                    <a:pt x="298"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6" name="Google Shape;9436;p76"/>
            <p:cNvSpPr/>
            <p:nvPr/>
          </p:nvSpPr>
          <p:spPr>
            <a:xfrm>
              <a:off x="5479250" y="1182725"/>
              <a:ext cx="9550" cy="9550"/>
            </a:xfrm>
            <a:custGeom>
              <a:avLst/>
              <a:gdLst/>
              <a:ahLst/>
              <a:cxnLst/>
              <a:rect l="l" t="t" r="r" b="b"/>
              <a:pathLst>
                <a:path w="382" h="382" extrusionOk="0">
                  <a:moveTo>
                    <a:pt x="191" y="0"/>
                  </a:moveTo>
                  <a:cubicBezTo>
                    <a:pt x="84" y="0"/>
                    <a:pt x="0" y="83"/>
                    <a:pt x="0" y="191"/>
                  </a:cubicBezTo>
                  <a:cubicBezTo>
                    <a:pt x="0" y="298"/>
                    <a:pt x="84" y="381"/>
                    <a:pt x="191" y="381"/>
                  </a:cubicBezTo>
                  <a:cubicBezTo>
                    <a:pt x="298" y="381"/>
                    <a:pt x="381" y="298"/>
                    <a:pt x="381" y="191"/>
                  </a:cubicBezTo>
                  <a:cubicBezTo>
                    <a:pt x="381" y="83"/>
                    <a:pt x="298"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7" name="Google Shape;9437;p76"/>
            <p:cNvSpPr/>
            <p:nvPr/>
          </p:nvSpPr>
          <p:spPr>
            <a:xfrm>
              <a:off x="5531625" y="1162475"/>
              <a:ext cx="9550" cy="9850"/>
            </a:xfrm>
            <a:custGeom>
              <a:avLst/>
              <a:gdLst/>
              <a:ahLst/>
              <a:cxnLst/>
              <a:rect l="l" t="t" r="r" b="b"/>
              <a:pathLst>
                <a:path w="382" h="394" extrusionOk="0">
                  <a:moveTo>
                    <a:pt x="191" y="1"/>
                  </a:moveTo>
                  <a:cubicBezTo>
                    <a:pt x="84" y="1"/>
                    <a:pt x="1" y="96"/>
                    <a:pt x="1" y="191"/>
                  </a:cubicBezTo>
                  <a:cubicBezTo>
                    <a:pt x="1" y="298"/>
                    <a:pt x="84" y="393"/>
                    <a:pt x="191" y="393"/>
                  </a:cubicBezTo>
                  <a:cubicBezTo>
                    <a:pt x="298" y="393"/>
                    <a:pt x="382" y="298"/>
                    <a:pt x="382" y="191"/>
                  </a:cubicBezTo>
                  <a:cubicBezTo>
                    <a:pt x="382" y="96"/>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8" name="Google Shape;9438;p76"/>
            <p:cNvSpPr/>
            <p:nvPr/>
          </p:nvSpPr>
          <p:spPr>
            <a:xfrm>
              <a:off x="5426550" y="1162475"/>
              <a:ext cx="9850" cy="9850"/>
            </a:xfrm>
            <a:custGeom>
              <a:avLst/>
              <a:gdLst/>
              <a:ahLst/>
              <a:cxnLst/>
              <a:rect l="l" t="t" r="r" b="b"/>
              <a:pathLst>
                <a:path w="394" h="394" extrusionOk="0">
                  <a:moveTo>
                    <a:pt x="203" y="1"/>
                  </a:moveTo>
                  <a:cubicBezTo>
                    <a:pt x="96" y="1"/>
                    <a:pt x="1" y="96"/>
                    <a:pt x="1" y="191"/>
                  </a:cubicBezTo>
                  <a:cubicBezTo>
                    <a:pt x="1" y="298"/>
                    <a:pt x="96" y="393"/>
                    <a:pt x="203" y="393"/>
                  </a:cubicBezTo>
                  <a:cubicBezTo>
                    <a:pt x="299" y="393"/>
                    <a:pt x="394" y="298"/>
                    <a:pt x="394" y="191"/>
                  </a:cubicBezTo>
                  <a:cubicBezTo>
                    <a:pt x="394" y="96"/>
                    <a:pt x="299"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39" name="Google Shape;9439;p76"/>
          <p:cNvGrpSpPr/>
          <p:nvPr/>
        </p:nvGrpSpPr>
        <p:grpSpPr>
          <a:xfrm>
            <a:off x="7312977" y="1422141"/>
            <a:ext cx="197626" cy="322410"/>
            <a:chOff x="6136175" y="976450"/>
            <a:chExt cx="183975" cy="313750"/>
          </a:xfrm>
        </p:grpSpPr>
        <p:sp>
          <p:nvSpPr>
            <p:cNvPr id="9440" name="Google Shape;9440;p76"/>
            <p:cNvSpPr/>
            <p:nvPr/>
          </p:nvSpPr>
          <p:spPr>
            <a:xfrm>
              <a:off x="6168325" y="1261900"/>
              <a:ext cx="120875" cy="28300"/>
            </a:xfrm>
            <a:custGeom>
              <a:avLst/>
              <a:gdLst/>
              <a:ahLst/>
              <a:cxnLst/>
              <a:rect l="l" t="t" r="r" b="b"/>
              <a:pathLst>
                <a:path w="4835" h="1132" extrusionOk="0">
                  <a:moveTo>
                    <a:pt x="12" y="0"/>
                  </a:moveTo>
                  <a:lnTo>
                    <a:pt x="0" y="512"/>
                  </a:lnTo>
                  <a:cubicBezTo>
                    <a:pt x="0" y="750"/>
                    <a:pt x="131" y="1060"/>
                    <a:pt x="357" y="1119"/>
                  </a:cubicBezTo>
                  <a:cubicBezTo>
                    <a:pt x="381" y="1119"/>
                    <a:pt x="429" y="1131"/>
                    <a:pt x="476" y="1131"/>
                  </a:cubicBezTo>
                  <a:lnTo>
                    <a:pt x="4322" y="1131"/>
                  </a:lnTo>
                  <a:cubicBezTo>
                    <a:pt x="4608" y="1131"/>
                    <a:pt x="4834" y="905"/>
                    <a:pt x="4834" y="631"/>
                  </a:cubicBezTo>
                  <a:lnTo>
                    <a:pt x="4834" y="369"/>
                  </a:lnTo>
                  <a:lnTo>
                    <a:pt x="479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1" name="Google Shape;9441;p76"/>
            <p:cNvSpPr/>
            <p:nvPr/>
          </p:nvSpPr>
          <p:spPr>
            <a:xfrm>
              <a:off x="6137950" y="976450"/>
              <a:ext cx="182200" cy="288450"/>
            </a:xfrm>
            <a:custGeom>
              <a:avLst/>
              <a:gdLst/>
              <a:ahLst/>
              <a:cxnLst/>
              <a:rect l="l" t="t" r="r" b="b"/>
              <a:pathLst>
                <a:path w="7288" h="11538" extrusionOk="0">
                  <a:moveTo>
                    <a:pt x="287" y="0"/>
                  </a:moveTo>
                  <a:cubicBezTo>
                    <a:pt x="84" y="83"/>
                    <a:pt x="1" y="357"/>
                    <a:pt x="1" y="584"/>
                  </a:cubicBezTo>
                  <a:cubicBezTo>
                    <a:pt x="84" y="5858"/>
                    <a:pt x="1215" y="7882"/>
                    <a:pt x="1215" y="11394"/>
                  </a:cubicBezTo>
                  <a:lnTo>
                    <a:pt x="3537" y="11537"/>
                  </a:lnTo>
                  <a:lnTo>
                    <a:pt x="6049" y="11394"/>
                  </a:lnTo>
                  <a:cubicBezTo>
                    <a:pt x="6049" y="8311"/>
                    <a:pt x="6942" y="6310"/>
                    <a:pt x="7204" y="2346"/>
                  </a:cubicBezTo>
                  <a:lnTo>
                    <a:pt x="7180" y="2131"/>
                  </a:lnTo>
                  <a:lnTo>
                    <a:pt x="7240" y="1810"/>
                  </a:lnTo>
                  <a:cubicBezTo>
                    <a:pt x="7264" y="1393"/>
                    <a:pt x="7287" y="953"/>
                    <a:pt x="7287" y="512"/>
                  </a:cubicBezTo>
                  <a:cubicBezTo>
                    <a:pt x="7287" y="226"/>
                    <a:pt x="7061" y="0"/>
                    <a:pt x="6775" y="0"/>
                  </a:cubicBezTo>
                  <a:lnTo>
                    <a:pt x="453" y="0"/>
                  </a:lnTo>
                  <a:cubicBezTo>
                    <a:pt x="414" y="0"/>
                    <a:pt x="379" y="11"/>
                    <a:pt x="343" y="11"/>
                  </a:cubicBezTo>
                  <a:cubicBezTo>
                    <a:pt x="325" y="11"/>
                    <a:pt x="306" y="8"/>
                    <a:pt x="2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2" name="Google Shape;9442;p76"/>
            <p:cNvSpPr/>
            <p:nvPr/>
          </p:nvSpPr>
          <p:spPr>
            <a:xfrm>
              <a:off x="6136175" y="977325"/>
              <a:ext cx="40500" cy="286375"/>
            </a:xfrm>
            <a:custGeom>
              <a:avLst/>
              <a:gdLst/>
              <a:ahLst/>
              <a:cxnLst/>
              <a:rect l="l" t="t" r="r" b="b"/>
              <a:pathLst>
                <a:path w="1620" h="11455" extrusionOk="0">
                  <a:moveTo>
                    <a:pt x="358" y="1"/>
                  </a:moveTo>
                  <a:cubicBezTo>
                    <a:pt x="298" y="13"/>
                    <a:pt x="250" y="48"/>
                    <a:pt x="215" y="72"/>
                  </a:cubicBezTo>
                  <a:cubicBezTo>
                    <a:pt x="167" y="108"/>
                    <a:pt x="167" y="108"/>
                    <a:pt x="143" y="120"/>
                  </a:cubicBezTo>
                  <a:cubicBezTo>
                    <a:pt x="60" y="227"/>
                    <a:pt x="72" y="203"/>
                    <a:pt x="60" y="239"/>
                  </a:cubicBezTo>
                  <a:cubicBezTo>
                    <a:pt x="48" y="263"/>
                    <a:pt x="48" y="287"/>
                    <a:pt x="36" y="310"/>
                  </a:cubicBezTo>
                  <a:cubicBezTo>
                    <a:pt x="0" y="406"/>
                    <a:pt x="0" y="477"/>
                    <a:pt x="0" y="489"/>
                  </a:cubicBezTo>
                  <a:cubicBezTo>
                    <a:pt x="12" y="953"/>
                    <a:pt x="36" y="1382"/>
                    <a:pt x="48" y="1799"/>
                  </a:cubicBezTo>
                  <a:lnTo>
                    <a:pt x="84" y="2132"/>
                  </a:lnTo>
                  <a:lnTo>
                    <a:pt x="72" y="2323"/>
                  </a:lnTo>
                  <a:cubicBezTo>
                    <a:pt x="346" y="6299"/>
                    <a:pt x="1239" y="8288"/>
                    <a:pt x="1239" y="11371"/>
                  </a:cubicBezTo>
                  <a:lnTo>
                    <a:pt x="1417" y="11455"/>
                  </a:lnTo>
                  <a:lnTo>
                    <a:pt x="1620" y="11371"/>
                  </a:lnTo>
                  <a:cubicBezTo>
                    <a:pt x="1584" y="9943"/>
                    <a:pt x="1310" y="8204"/>
                    <a:pt x="1072" y="6906"/>
                  </a:cubicBezTo>
                  <a:cubicBezTo>
                    <a:pt x="739" y="5204"/>
                    <a:pt x="405" y="3287"/>
                    <a:pt x="358" y="477"/>
                  </a:cubicBezTo>
                  <a:lnTo>
                    <a:pt x="35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3" name="Google Shape;9443;p76"/>
            <p:cNvSpPr/>
            <p:nvPr/>
          </p:nvSpPr>
          <p:spPr>
            <a:xfrm>
              <a:off x="6161825" y="1073150"/>
              <a:ext cx="136000" cy="170900"/>
            </a:xfrm>
            <a:custGeom>
              <a:avLst/>
              <a:gdLst/>
              <a:ahLst/>
              <a:cxnLst/>
              <a:rect l="l" t="t" r="r" b="b"/>
              <a:pathLst>
                <a:path w="5440" h="6836" extrusionOk="0">
                  <a:moveTo>
                    <a:pt x="5303" y="0"/>
                  </a:moveTo>
                  <a:cubicBezTo>
                    <a:pt x="5297" y="0"/>
                    <a:pt x="5291" y="1"/>
                    <a:pt x="5285" y="2"/>
                  </a:cubicBezTo>
                  <a:cubicBezTo>
                    <a:pt x="4046" y="180"/>
                    <a:pt x="3451" y="1002"/>
                    <a:pt x="2260" y="1002"/>
                  </a:cubicBezTo>
                  <a:cubicBezTo>
                    <a:pt x="1594" y="1002"/>
                    <a:pt x="1034" y="787"/>
                    <a:pt x="403" y="668"/>
                  </a:cubicBezTo>
                  <a:cubicBezTo>
                    <a:pt x="320" y="656"/>
                    <a:pt x="225" y="656"/>
                    <a:pt x="141" y="645"/>
                  </a:cubicBezTo>
                  <a:cubicBezTo>
                    <a:pt x="134" y="644"/>
                    <a:pt x="127" y="643"/>
                    <a:pt x="120" y="643"/>
                  </a:cubicBezTo>
                  <a:cubicBezTo>
                    <a:pt x="48" y="643"/>
                    <a:pt x="0" y="699"/>
                    <a:pt x="22" y="776"/>
                  </a:cubicBezTo>
                  <a:cubicBezTo>
                    <a:pt x="141" y="1585"/>
                    <a:pt x="284" y="2300"/>
                    <a:pt x="415" y="3002"/>
                  </a:cubicBezTo>
                  <a:cubicBezTo>
                    <a:pt x="641" y="4216"/>
                    <a:pt x="856" y="5383"/>
                    <a:pt x="915" y="6717"/>
                  </a:cubicBezTo>
                  <a:cubicBezTo>
                    <a:pt x="915" y="6776"/>
                    <a:pt x="951" y="6836"/>
                    <a:pt x="1034" y="6836"/>
                  </a:cubicBezTo>
                  <a:lnTo>
                    <a:pt x="4320" y="6836"/>
                  </a:lnTo>
                  <a:cubicBezTo>
                    <a:pt x="4380" y="6836"/>
                    <a:pt x="4439" y="6788"/>
                    <a:pt x="4439" y="6717"/>
                  </a:cubicBezTo>
                  <a:cubicBezTo>
                    <a:pt x="4451" y="6633"/>
                    <a:pt x="4487" y="6550"/>
                    <a:pt x="4487" y="6467"/>
                  </a:cubicBezTo>
                  <a:cubicBezTo>
                    <a:pt x="4558" y="5240"/>
                    <a:pt x="4761" y="4157"/>
                    <a:pt x="4975" y="3014"/>
                  </a:cubicBezTo>
                  <a:cubicBezTo>
                    <a:pt x="5118" y="2133"/>
                    <a:pt x="5297" y="1216"/>
                    <a:pt x="5439" y="145"/>
                  </a:cubicBezTo>
                  <a:cubicBezTo>
                    <a:pt x="5439" y="67"/>
                    <a:pt x="5378" y="0"/>
                    <a:pt x="53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4" name="Google Shape;9444;p76"/>
            <p:cNvSpPr/>
            <p:nvPr/>
          </p:nvSpPr>
          <p:spPr>
            <a:xfrm>
              <a:off x="6160875" y="1089250"/>
              <a:ext cx="112550" cy="156000"/>
            </a:xfrm>
            <a:custGeom>
              <a:avLst/>
              <a:gdLst/>
              <a:ahLst/>
              <a:cxnLst/>
              <a:rect l="l" t="t" r="r" b="b"/>
              <a:pathLst>
                <a:path w="4502" h="6240" extrusionOk="0">
                  <a:moveTo>
                    <a:pt x="155" y="1"/>
                  </a:moveTo>
                  <a:cubicBezTo>
                    <a:pt x="72" y="1"/>
                    <a:pt x="1" y="60"/>
                    <a:pt x="12" y="155"/>
                  </a:cubicBezTo>
                  <a:cubicBezTo>
                    <a:pt x="132" y="953"/>
                    <a:pt x="263" y="1679"/>
                    <a:pt x="393" y="2382"/>
                  </a:cubicBezTo>
                  <a:cubicBezTo>
                    <a:pt x="620" y="3608"/>
                    <a:pt x="846" y="4775"/>
                    <a:pt x="905" y="6120"/>
                  </a:cubicBezTo>
                  <a:cubicBezTo>
                    <a:pt x="905" y="6180"/>
                    <a:pt x="953" y="6239"/>
                    <a:pt x="1025" y="6239"/>
                  </a:cubicBezTo>
                  <a:lnTo>
                    <a:pt x="4370" y="6239"/>
                  </a:lnTo>
                  <a:cubicBezTo>
                    <a:pt x="4430" y="6239"/>
                    <a:pt x="4489" y="6192"/>
                    <a:pt x="4489" y="6120"/>
                  </a:cubicBezTo>
                  <a:cubicBezTo>
                    <a:pt x="4489" y="6025"/>
                    <a:pt x="4501" y="5930"/>
                    <a:pt x="4501" y="5835"/>
                  </a:cubicBezTo>
                  <a:lnTo>
                    <a:pt x="1370" y="5835"/>
                  </a:lnTo>
                  <a:cubicBezTo>
                    <a:pt x="1322" y="5835"/>
                    <a:pt x="1286" y="5811"/>
                    <a:pt x="1286" y="5763"/>
                  </a:cubicBezTo>
                  <a:cubicBezTo>
                    <a:pt x="1215" y="4537"/>
                    <a:pt x="1013" y="3453"/>
                    <a:pt x="798" y="2310"/>
                  </a:cubicBezTo>
                  <a:lnTo>
                    <a:pt x="798" y="2298"/>
                  </a:lnTo>
                  <a:cubicBezTo>
                    <a:pt x="715" y="1822"/>
                    <a:pt x="548" y="774"/>
                    <a:pt x="429" y="48"/>
                  </a:cubicBezTo>
                  <a:lnTo>
                    <a:pt x="15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5" name="Google Shape;9445;p76"/>
            <p:cNvSpPr/>
            <p:nvPr/>
          </p:nvSpPr>
          <p:spPr>
            <a:xfrm>
              <a:off x="6167425" y="1261600"/>
              <a:ext cx="121775" cy="28000"/>
            </a:xfrm>
            <a:custGeom>
              <a:avLst/>
              <a:gdLst/>
              <a:ahLst/>
              <a:cxnLst/>
              <a:rect l="l" t="t" r="r" b="b"/>
              <a:pathLst>
                <a:path w="4871" h="1120" extrusionOk="0">
                  <a:moveTo>
                    <a:pt x="1" y="0"/>
                  </a:moveTo>
                  <a:lnTo>
                    <a:pt x="1" y="619"/>
                  </a:lnTo>
                  <a:cubicBezTo>
                    <a:pt x="1" y="858"/>
                    <a:pt x="155" y="1060"/>
                    <a:pt x="370" y="1119"/>
                  </a:cubicBezTo>
                  <a:lnTo>
                    <a:pt x="370" y="477"/>
                  </a:lnTo>
                  <a:cubicBezTo>
                    <a:pt x="370" y="417"/>
                    <a:pt x="417" y="369"/>
                    <a:pt x="477" y="369"/>
                  </a:cubicBezTo>
                  <a:lnTo>
                    <a:pt x="4870" y="369"/>
                  </a:lnTo>
                  <a:lnTo>
                    <a:pt x="48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6" name="Google Shape;9446;p76"/>
            <p:cNvSpPr/>
            <p:nvPr/>
          </p:nvSpPr>
          <p:spPr>
            <a:xfrm>
              <a:off x="6219525" y="1026750"/>
              <a:ext cx="18775" cy="18175"/>
            </a:xfrm>
            <a:custGeom>
              <a:avLst/>
              <a:gdLst/>
              <a:ahLst/>
              <a:cxnLst/>
              <a:rect l="l" t="t" r="r" b="b"/>
              <a:pathLst>
                <a:path w="751" h="727" extrusionOk="0">
                  <a:moveTo>
                    <a:pt x="286" y="0"/>
                  </a:moveTo>
                  <a:lnTo>
                    <a:pt x="274" y="12"/>
                  </a:lnTo>
                  <a:cubicBezTo>
                    <a:pt x="107" y="60"/>
                    <a:pt x="0" y="215"/>
                    <a:pt x="0" y="393"/>
                  </a:cubicBezTo>
                  <a:cubicBezTo>
                    <a:pt x="0" y="596"/>
                    <a:pt x="167" y="727"/>
                    <a:pt x="369" y="727"/>
                  </a:cubicBezTo>
                  <a:cubicBezTo>
                    <a:pt x="536" y="727"/>
                    <a:pt x="667" y="643"/>
                    <a:pt x="714" y="488"/>
                  </a:cubicBezTo>
                  <a:lnTo>
                    <a:pt x="726" y="477"/>
                  </a:lnTo>
                  <a:cubicBezTo>
                    <a:pt x="750" y="453"/>
                    <a:pt x="750" y="417"/>
                    <a:pt x="750" y="393"/>
                  </a:cubicBezTo>
                  <a:cubicBezTo>
                    <a:pt x="750" y="179"/>
                    <a:pt x="572" y="0"/>
                    <a:pt x="3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7" name="Google Shape;9447;p76"/>
            <p:cNvSpPr/>
            <p:nvPr/>
          </p:nvSpPr>
          <p:spPr>
            <a:xfrm>
              <a:off x="6219225" y="1027050"/>
              <a:ext cx="18475" cy="18775"/>
            </a:xfrm>
            <a:custGeom>
              <a:avLst/>
              <a:gdLst/>
              <a:ahLst/>
              <a:cxnLst/>
              <a:rect l="l" t="t" r="r" b="b"/>
              <a:pathLst>
                <a:path w="739" h="751" extrusionOk="0">
                  <a:moveTo>
                    <a:pt x="310" y="0"/>
                  </a:moveTo>
                  <a:cubicBezTo>
                    <a:pt x="131" y="36"/>
                    <a:pt x="0" y="179"/>
                    <a:pt x="0" y="381"/>
                  </a:cubicBezTo>
                  <a:cubicBezTo>
                    <a:pt x="0" y="584"/>
                    <a:pt x="167" y="750"/>
                    <a:pt x="369" y="750"/>
                  </a:cubicBezTo>
                  <a:cubicBezTo>
                    <a:pt x="548" y="750"/>
                    <a:pt x="703" y="631"/>
                    <a:pt x="738" y="465"/>
                  </a:cubicBezTo>
                  <a:lnTo>
                    <a:pt x="738" y="465"/>
                  </a:lnTo>
                  <a:cubicBezTo>
                    <a:pt x="730" y="465"/>
                    <a:pt x="717" y="470"/>
                    <a:pt x="699" y="470"/>
                  </a:cubicBezTo>
                  <a:cubicBezTo>
                    <a:pt x="689" y="470"/>
                    <a:pt x="679" y="468"/>
                    <a:pt x="667" y="465"/>
                  </a:cubicBezTo>
                  <a:cubicBezTo>
                    <a:pt x="465" y="465"/>
                    <a:pt x="298" y="298"/>
                    <a:pt x="298" y="95"/>
                  </a:cubicBezTo>
                  <a:cubicBezTo>
                    <a:pt x="298" y="60"/>
                    <a:pt x="298" y="36"/>
                    <a:pt x="3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8" name="Google Shape;9448;p76"/>
            <p:cNvSpPr/>
            <p:nvPr/>
          </p:nvSpPr>
          <p:spPr>
            <a:xfrm>
              <a:off x="6282325" y="1000250"/>
              <a:ext cx="18775" cy="18475"/>
            </a:xfrm>
            <a:custGeom>
              <a:avLst/>
              <a:gdLst/>
              <a:ahLst/>
              <a:cxnLst/>
              <a:rect l="l" t="t" r="r" b="b"/>
              <a:pathLst>
                <a:path w="751" h="739" extrusionOk="0">
                  <a:moveTo>
                    <a:pt x="286" y="1"/>
                  </a:moveTo>
                  <a:lnTo>
                    <a:pt x="274" y="24"/>
                  </a:lnTo>
                  <a:cubicBezTo>
                    <a:pt x="107" y="60"/>
                    <a:pt x="0" y="215"/>
                    <a:pt x="0" y="394"/>
                  </a:cubicBezTo>
                  <a:cubicBezTo>
                    <a:pt x="0" y="596"/>
                    <a:pt x="167" y="739"/>
                    <a:pt x="381" y="739"/>
                  </a:cubicBezTo>
                  <a:cubicBezTo>
                    <a:pt x="536" y="739"/>
                    <a:pt x="679" y="644"/>
                    <a:pt x="715" y="501"/>
                  </a:cubicBezTo>
                  <a:lnTo>
                    <a:pt x="739" y="477"/>
                  </a:lnTo>
                  <a:cubicBezTo>
                    <a:pt x="750" y="453"/>
                    <a:pt x="750" y="417"/>
                    <a:pt x="750" y="394"/>
                  </a:cubicBezTo>
                  <a:cubicBezTo>
                    <a:pt x="750" y="179"/>
                    <a:pt x="584" y="1"/>
                    <a:pt x="3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9" name="Google Shape;9449;p76"/>
            <p:cNvSpPr/>
            <p:nvPr/>
          </p:nvSpPr>
          <p:spPr>
            <a:xfrm>
              <a:off x="6282025" y="1000850"/>
              <a:ext cx="18775" cy="18475"/>
            </a:xfrm>
            <a:custGeom>
              <a:avLst/>
              <a:gdLst/>
              <a:ahLst/>
              <a:cxnLst/>
              <a:rect l="l" t="t" r="r" b="b"/>
              <a:pathLst>
                <a:path w="751" h="739" extrusionOk="0">
                  <a:moveTo>
                    <a:pt x="310" y="0"/>
                  </a:moveTo>
                  <a:cubicBezTo>
                    <a:pt x="131" y="24"/>
                    <a:pt x="0" y="179"/>
                    <a:pt x="0" y="370"/>
                  </a:cubicBezTo>
                  <a:cubicBezTo>
                    <a:pt x="0" y="572"/>
                    <a:pt x="167" y="739"/>
                    <a:pt x="370" y="739"/>
                  </a:cubicBezTo>
                  <a:cubicBezTo>
                    <a:pt x="548" y="739"/>
                    <a:pt x="703" y="620"/>
                    <a:pt x="751" y="453"/>
                  </a:cubicBezTo>
                  <a:lnTo>
                    <a:pt x="667" y="453"/>
                  </a:lnTo>
                  <a:cubicBezTo>
                    <a:pt x="465" y="453"/>
                    <a:pt x="298" y="298"/>
                    <a:pt x="298" y="84"/>
                  </a:cubicBezTo>
                  <a:cubicBezTo>
                    <a:pt x="298" y="60"/>
                    <a:pt x="298" y="24"/>
                    <a:pt x="3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0" name="Google Shape;9450;p76"/>
            <p:cNvSpPr/>
            <p:nvPr/>
          </p:nvSpPr>
          <p:spPr>
            <a:xfrm>
              <a:off x="6155225" y="1000250"/>
              <a:ext cx="18475" cy="18475"/>
            </a:xfrm>
            <a:custGeom>
              <a:avLst/>
              <a:gdLst/>
              <a:ahLst/>
              <a:cxnLst/>
              <a:rect l="l" t="t" r="r" b="b"/>
              <a:pathLst>
                <a:path w="739" h="739" extrusionOk="0">
                  <a:moveTo>
                    <a:pt x="286" y="1"/>
                  </a:moveTo>
                  <a:lnTo>
                    <a:pt x="262" y="24"/>
                  </a:lnTo>
                  <a:cubicBezTo>
                    <a:pt x="108" y="60"/>
                    <a:pt x="0" y="215"/>
                    <a:pt x="0" y="394"/>
                  </a:cubicBezTo>
                  <a:cubicBezTo>
                    <a:pt x="0" y="596"/>
                    <a:pt x="167" y="739"/>
                    <a:pt x="369" y="739"/>
                  </a:cubicBezTo>
                  <a:cubicBezTo>
                    <a:pt x="536" y="739"/>
                    <a:pt x="667" y="644"/>
                    <a:pt x="715" y="501"/>
                  </a:cubicBezTo>
                  <a:lnTo>
                    <a:pt x="727" y="477"/>
                  </a:lnTo>
                  <a:cubicBezTo>
                    <a:pt x="739" y="453"/>
                    <a:pt x="739" y="417"/>
                    <a:pt x="739" y="394"/>
                  </a:cubicBezTo>
                  <a:cubicBezTo>
                    <a:pt x="739" y="167"/>
                    <a:pt x="560" y="1"/>
                    <a:pt x="3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1" name="Google Shape;9451;p76"/>
            <p:cNvSpPr/>
            <p:nvPr/>
          </p:nvSpPr>
          <p:spPr>
            <a:xfrm>
              <a:off x="6154925" y="1000850"/>
              <a:ext cx="18475" cy="18475"/>
            </a:xfrm>
            <a:custGeom>
              <a:avLst/>
              <a:gdLst/>
              <a:ahLst/>
              <a:cxnLst/>
              <a:rect l="l" t="t" r="r" b="b"/>
              <a:pathLst>
                <a:path w="739" h="739" extrusionOk="0">
                  <a:moveTo>
                    <a:pt x="310" y="0"/>
                  </a:moveTo>
                  <a:lnTo>
                    <a:pt x="310" y="0"/>
                  </a:lnTo>
                  <a:cubicBezTo>
                    <a:pt x="131" y="24"/>
                    <a:pt x="0" y="179"/>
                    <a:pt x="0" y="370"/>
                  </a:cubicBezTo>
                  <a:cubicBezTo>
                    <a:pt x="0" y="572"/>
                    <a:pt x="155" y="739"/>
                    <a:pt x="370" y="739"/>
                  </a:cubicBezTo>
                  <a:cubicBezTo>
                    <a:pt x="548" y="739"/>
                    <a:pt x="691" y="620"/>
                    <a:pt x="739" y="453"/>
                  </a:cubicBezTo>
                  <a:lnTo>
                    <a:pt x="667" y="453"/>
                  </a:lnTo>
                  <a:cubicBezTo>
                    <a:pt x="453" y="453"/>
                    <a:pt x="298" y="298"/>
                    <a:pt x="298" y="84"/>
                  </a:cubicBezTo>
                  <a:cubicBezTo>
                    <a:pt x="298" y="60"/>
                    <a:pt x="298" y="24"/>
                    <a:pt x="3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2" name="Google Shape;9452;p76"/>
            <p:cNvSpPr/>
            <p:nvPr/>
          </p:nvSpPr>
          <p:spPr>
            <a:xfrm>
              <a:off x="6201950" y="1128850"/>
              <a:ext cx="18775" cy="18475"/>
            </a:xfrm>
            <a:custGeom>
              <a:avLst/>
              <a:gdLst/>
              <a:ahLst/>
              <a:cxnLst/>
              <a:rect l="l" t="t" r="r" b="b"/>
              <a:pathLst>
                <a:path w="751" h="739" extrusionOk="0">
                  <a:moveTo>
                    <a:pt x="382" y="0"/>
                  </a:moveTo>
                  <a:cubicBezTo>
                    <a:pt x="167" y="0"/>
                    <a:pt x="1" y="155"/>
                    <a:pt x="1" y="369"/>
                  </a:cubicBezTo>
                  <a:cubicBezTo>
                    <a:pt x="1" y="572"/>
                    <a:pt x="167" y="738"/>
                    <a:pt x="382" y="738"/>
                  </a:cubicBezTo>
                  <a:cubicBezTo>
                    <a:pt x="584" y="738"/>
                    <a:pt x="751" y="572"/>
                    <a:pt x="751" y="369"/>
                  </a:cubicBezTo>
                  <a:cubicBezTo>
                    <a:pt x="751" y="155"/>
                    <a:pt x="584" y="0"/>
                    <a:pt x="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3" name="Google Shape;9453;p76"/>
            <p:cNvSpPr/>
            <p:nvPr/>
          </p:nvSpPr>
          <p:spPr>
            <a:xfrm>
              <a:off x="6231425" y="1156525"/>
              <a:ext cx="22350" cy="22350"/>
            </a:xfrm>
            <a:custGeom>
              <a:avLst/>
              <a:gdLst/>
              <a:ahLst/>
              <a:cxnLst/>
              <a:rect l="l" t="t" r="r" b="b"/>
              <a:pathLst>
                <a:path w="894" h="894" extrusionOk="0">
                  <a:moveTo>
                    <a:pt x="453" y="0"/>
                  </a:moveTo>
                  <a:cubicBezTo>
                    <a:pt x="203" y="0"/>
                    <a:pt x="0" y="203"/>
                    <a:pt x="0" y="453"/>
                  </a:cubicBezTo>
                  <a:cubicBezTo>
                    <a:pt x="0" y="691"/>
                    <a:pt x="203" y="893"/>
                    <a:pt x="453" y="893"/>
                  </a:cubicBezTo>
                  <a:cubicBezTo>
                    <a:pt x="691" y="893"/>
                    <a:pt x="893" y="691"/>
                    <a:pt x="893" y="453"/>
                  </a:cubicBezTo>
                  <a:cubicBezTo>
                    <a:pt x="893" y="203"/>
                    <a:pt x="691" y="0"/>
                    <a:pt x="4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4" name="Google Shape;9454;p76"/>
            <p:cNvSpPr/>
            <p:nvPr/>
          </p:nvSpPr>
          <p:spPr>
            <a:xfrm>
              <a:off x="6207300" y="1199675"/>
              <a:ext cx="23850" cy="23850"/>
            </a:xfrm>
            <a:custGeom>
              <a:avLst/>
              <a:gdLst/>
              <a:ahLst/>
              <a:cxnLst/>
              <a:rect l="l" t="t" r="r" b="b"/>
              <a:pathLst>
                <a:path w="954" h="954" extrusionOk="0">
                  <a:moveTo>
                    <a:pt x="477" y="1"/>
                  </a:moveTo>
                  <a:cubicBezTo>
                    <a:pt x="215" y="1"/>
                    <a:pt x="1" y="215"/>
                    <a:pt x="1" y="477"/>
                  </a:cubicBezTo>
                  <a:cubicBezTo>
                    <a:pt x="1" y="739"/>
                    <a:pt x="215" y="953"/>
                    <a:pt x="477" y="953"/>
                  </a:cubicBezTo>
                  <a:cubicBezTo>
                    <a:pt x="739" y="953"/>
                    <a:pt x="953" y="739"/>
                    <a:pt x="953" y="477"/>
                  </a:cubicBezTo>
                  <a:cubicBezTo>
                    <a:pt x="953" y="215"/>
                    <a:pt x="739" y="1"/>
                    <a:pt x="4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5" name="Google Shape;9455;p76"/>
            <p:cNvSpPr/>
            <p:nvPr/>
          </p:nvSpPr>
          <p:spPr>
            <a:xfrm>
              <a:off x="6236775" y="1061275"/>
              <a:ext cx="42300" cy="46750"/>
            </a:xfrm>
            <a:custGeom>
              <a:avLst/>
              <a:gdLst/>
              <a:ahLst/>
              <a:cxnLst/>
              <a:rect l="l" t="t" r="r" b="b"/>
              <a:pathLst>
                <a:path w="1692" h="1870" extrusionOk="0">
                  <a:moveTo>
                    <a:pt x="1560" y="0"/>
                  </a:moveTo>
                  <a:cubicBezTo>
                    <a:pt x="1382" y="24"/>
                    <a:pt x="953" y="60"/>
                    <a:pt x="596" y="286"/>
                  </a:cubicBezTo>
                  <a:cubicBezTo>
                    <a:pt x="596" y="286"/>
                    <a:pt x="429" y="441"/>
                    <a:pt x="358" y="524"/>
                  </a:cubicBezTo>
                  <a:cubicBezTo>
                    <a:pt x="1" y="953"/>
                    <a:pt x="24" y="1572"/>
                    <a:pt x="60" y="1786"/>
                  </a:cubicBezTo>
                  <a:cubicBezTo>
                    <a:pt x="60" y="1834"/>
                    <a:pt x="96" y="1870"/>
                    <a:pt x="144" y="1870"/>
                  </a:cubicBezTo>
                  <a:cubicBezTo>
                    <a:pt x="382" y="1846"/>
                    <a:pt x="989" y="1810"/>
                    <a:pt x="1346" y="1370"/>
                  </a:cubicBezTo>
                  <a:cubicBezTo>
                    <a:pt x="1392" y="1313"/>
                    <a:pt x="1492" y="1190"/>
                    <a:pt x="1490" y="1190"/>
                  </a:cubicBezTo>
                  <a:lnTo>
                    <a:pt x="1490" y="1190"/>
                  </a:lnTo>
                  <a:cubicBezTo>
                    <a:pt x="1490" y="1190"/>
                    <a:pt x="1489" y="1190"/>
                    <a:pt x="1489" y="1191"/>
                  </a:cubicBezTo>
                  <a:cubicBezTo>
                    <a:pt x="1691" y="774"/>
                    <a:pt x="1668" y="274"/>
                    <a:pt x="1644" y="84"/>
                  </a:cubicBezTo>
                  <a:cubicBezTo>
                    <a:pt x="1644" y="36"/>
                    <a:pt x="1608" y="0"/>
                    <a:pt x="1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6" name="Google Shape;9456;p76"/>
            <p:cNvSpPr/>
            <p:nvPr/>
          </p:nvSpPr>
          <p:spPr>
            <a:xfrm>
              <a:off x="6236175" y="1067825"/>
              <a:ext cx="38125" cy="40500"/>
            </a:xfrm>
            <a:custGeom>
              <a:avLst/>
              <a:gdLst/>
              <a:ahLst/>
              <a:cxnLst/>
              <a:rect l="l" t="t" r="r" b="b"/>
              <a:pathLst>
                <a:path w="1525" h="1620" extrusionOk="0">
                  <a:moveTo>
                    <a:pt x="632" y="0"/>
                  </a:moveTo>
                  <a:lnTo>
                    <a:pt x="632" y="0"/>
                  </a:lnTo>
                  <a:cubicBezTo>
                    <a:pt x="537" y="72"/>
                    <a:pt x="441" y="143"/>
                    <a:pt x="358" y="238"/>
                  </a:cubicBezTo>
                  <a:cubicBezTo>
                    <a:pt x="1" y="667"/>
                    <a:pt x="37" y="1322"/>
                    <a:pt x="60" y="1548"/>
                  </a:cubicBezTo>
                  <a:cubicBezTo>
                    <a:pt x="60" y="1584"/>
                    <a:pt x="108" y="1620"/>
                    <a:pt x="156" y="1620"/>
                  </a:cubicBezTo>
                  <a:cubicBezTo>
                    <a:pt x="382" y="1620"/>
                    <a:pt x="1025" y="1548"/>
                    <a:pt x="1394" y="1108"/>
                  </a:cubicBezTo>
                  <a:cubicBezTo>
                    <a:pt x="1453" y="1048"/>
                    <a:pt x="1489" y="989"/>
                    <a:pt x="1525" y="917"/>
                  </a:cubicBezTo>
                  <a:lnTo>
                    <a:pt x="1525" y="917"/>
                  </a:lnTo>
                  <a:cubicBezTo>
                    <a:pt x="1221" y="1109"/>
                    <a:pt x="866" y="1173"/>
                    <a:pt x="656" y="1173"/>
                  </a:cubicBezTo>
                  <a:cubicBezTo>
                    <a:pt x="620" y="1173"/>
                    <a:pt x="587" y="1171"/>
                    <a:pt x="560" y="1167"/>
                  </a:cubicBezTo>
                  <a:cubicBezTo>
                    <a:pt x="513" y="1167"/>
                    <a:pt x="465" y="1143"/>
                    <a:pt x="465" y="1096"/>
                  </a:cubicBezTo>
                  <a:cubicBezTo>
                    <a:pt x="441" y="905"/>
                    <a:pt x="406" y="417"/>
                    <a:pt x="6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7" name="Google Shape;9457;p76"/>
            <p:cNvSpPr/>
            <p:nvPr/>
          </p:nvSpPr>
          <p:spPr>
            <a:xfrm>
              <a:off x="6137950" y="1001750"/>
              <a:ext cx="181000" cy="42875"/>
            </a:xfrm>
            <a:custGeom>
              <a:avLst/>
              <a:gdLst/>
              <a:ahLst/>
              <a:cxnLst/>
              <a:rect l="l" t="t" r="r" b="b"/>
              <a:pathLst>
                <a:path w="7240" h="1715" extrusionOk="0">
                  <a:moveTo>
                    <a:pt x="3620" y="0"/>
                  </a:moveTo>
                  <a:cubicBezTo>
                    <a:pt x="2906" y="0"/>
                    <a:pt x="2537" y="393"/>
                    <a:pt x="2203" y="738"/>
                  </a:cubicBezTo>
                  <a:cubicBezTo>
                    <a:pt x="1894" y="1060"/>
                    <a:pt x="1632" y="1346"/>
                    <a:pt x="1072" y="1346"/>
                  </a:cubicBezTo>
                  <a:cubicBezTo>
                    <a:pt x="763" y="1346"/>
                    <a:pt x="537" y="1250"/>
                    <a:pt x="382" y="1131"/>
                  </a:cubicBezTo>
                  <a:cubicBezTo>
                    <a:pt x="322" y="1107"/>
                    <a:pt x="263" y="1072"/>
                    <a:pt x="215" y="1036"/>
                  </a:cubicBezTo>
                  <a:lnTo>
                    <a:pt x="215" y="1036"/>
                  </a:lnTo>
                  <a:cubicBezTo>
                    <a:pt x="216" y="1036"/>
                    <a:pt x="217" y="1037"/>
                    <a:pt x="217" y="1037"/>
                  </a:cubicBezTo>
                  <a:cubicBezTo>
                    <a:pt x="226" y="1037"/>
                    <a:pt x="81" y="914"/>
                    <a:pt x="1" y="857"/>
                  </a:cubicBezTo>
                  <a:lnTo>
                    <a:pt x="1" y="857"/>
                  </a:lnTo>
                  <a:lnTo>
                    <a:pt x="84" y="1167"/>
                  </a:lnTo>
                  <a:lnTo>
                    <a:pt x="37" y="1346"/>
                  </a:lnTo>
                  <a:cubicBezTo>
                    <a:pt x="263" y="1524"/>
                    <a:pt x="572" y="1715"/>
                    <a:pt x="1072" y="1715"/>
                  </a:cubicBezTo>
                  <a:cubicBezTo>
                    <a:pt x="1787" y="1715"/>
                    <a:pt x="2168" y="1334"/>
                    <a:pt x="2489" y="988"/>
                  </a:cubicBezTo>
                  <a:cubicBezTo>
                    <a:pt x="2799" y="655"/>
                    <a:pt x="3073" y="381"/>
                    <a:pt x="3620" y="381"/>
                  </a:cubicBezTo>
                  <a:cubicBezTo>
                    <a:pt x="4168" y="381"/>
                    <a:pt x="4442" y="655"/>
                    <a:pt x="4751" y="988"/>
                  </a:cubicBezTo>
                  <a:cubicBezTo>
                    <a:pt x="5085" y="1334"/>
                    <a:pt x="5454" y="1715"/>
                    <a:pt x="6168" y="1715"/>
                  </a:cubicBezTo>
                  <a:cubicBezTo>
                    <a:pt x="6656" y="1715"/>
                    <a:pt x="6990" y="1524"/>
                    <a:pt x="7204" y="1346"/>
                  </a:cubicBezTo>
                  <a:cubicBezTo>
                    <a:pt x="7228" y="1167"/>
                    <a:pt x="7228" y="988"/>
                    <a:pt x="7240" y="810"/>
                  </a:cubicBezTo>
                  <a:lnTo>
                    <a:pt x="7240" y="810"/>
                  </a:lnTo>
                  <a:cubicBezTo>
                    <a:pt x="7133" y="893"/>
                    <a:pt x="7025" y="988"/>
                    <a:pt x="7025" y="1000"/>
                  </a:cubicBezTo>
                  <a:cubicBezTo>
                    <a:pt x="6847" y="1167"/>
                    <a:pt x="6597" y="1346"/>
                    <a:pt x="6168" y="1346"/>
                  </a:cubicBezTo>
                  <a:cubicBezTo>
                    <a:pt x="5621" y="1346"/>
                    <a:pt x="5347" y="1060"/>
                    <a:pt x="5037" y="738"/>
                  </a:cubicBezTo>
                  <a:cubicBezTo>
                    <a:pt x="4704" y="393"/>
                    <a:pt x="4335" y="0"/>
                    <a:pt x="36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8" name="Google Shape;9458;p76"/>
            <p:cNvSpPr/>
            <p:nvPr/>
          </p:nvSpPr>
          <p:spPr>
            <a:xfrm>
              <a:off x="6137650" y="1022275"/>
              <a:ext cx="10150" cy="19075"/>
            </a:xfrm>
            <a:custGeom>
              <a:avLst/>
              <a:gdLst/>
              <a:ahLst/>
              <a:cxnLst/>
              <a:rect l="l" t="t" r="r" b="b"/>
              <a:pathLst>
                <a:path w="406" h="763" extrusionOk="0">
                  <a:moveTo>
                    <a:pt x="1" y="1"/>
                  </a:moveTo>
                  <a:lnTo>
                    <a:pt x="1" y="1"/>
                  </a:lnTo>
                  <a:cubicBezTo>
                    <a:pt x="13" y="179"/>
                    <a:pt x="13" y="358"/>
                    <a:pt x="37" y="525"/>
                  </a:cubicBezTo>
                  <a:cubicBezTo>
                    <a:pt x="132" y="608"/>
                    <a:pt x="251" y="691"/>
                    <a:pt x="406" y="763"/>
                  </a:cubicBezTo>
                  <a:cubicBezTo>
                    <a:pt x="394" y="608"/>
                    <a:pt x="370" y="465"/>
                    <a:pt x="370" y="298"/>
                  </a:cubicBezTo>
                  <a:cubicBezTo>
                    <a:pt x="191" y="179"/>
                    <a:pt x="227" y="179"/>
                    <a:pt x="1" y="1"/>
                  </a:cubicBez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59" name="Google Shape;9459;p76"/>
          <p:cNvGrpSpPr/>
          <p:nvPr/>
        </p:nvGrpSpPr>
        <p:grpSpPr>
          <a:xfrm>
            <a:off x="8102887" y="1422732"/>
            <a:ext cx="292585" cy="321819"/>
            <a:chOff x="6802325" y="977025"/>
            <a:chExt cx="272375" cy="313175"/>
          </a:xfrm>
        </p:grpSpPr>
        <p:sp>
          <p:nvSpPr>
            <p:cNvPr id="9460" name="Google Shape;9460;p76"/>
            <p:cNvSpPr/>
            <p:nvPr/>
          </p:nvSpPr>
          <p:spPr>
            <a:xfrm>
              <a:off x="6858275" y="1267850"/>
              <a:ext cx="160175" cy="22350"/>
            </a:xfrm>
            <a:custGeom>
              <a:avLst/>
              <a:gdLst/>
              <a:ahLst/>
              <a:cxnLst/>
              <a:rect l="l" t="t" r="r" b="b"/>
              <a:pathLst>
                <a:path w="6407" h="894" extrusionOk="0">
                  <a:moveTo>
                    <a:pt x="1" y="0"/>
                  </a:moveTo>
                  <a:lnTo>
                    <a:pt x="25" y="477"/>
                  </a:lnTo>
                  <a:cubicBezTo>
                    <a:pt x="25" y="691"/>
                    <a:pt x="156" y="881"/>
                    <a:pt x="346" y="893"/>
                  </a:cubicBezTo>
                  <a:lnTo>
                    <a:pt x="6014" y="893"/>
                  </a:lnTo>
                  <a:cubicBezTo>
                    <a:pt x="6228" y="893"/>
                    <a:pt x="6406" y="715"/>
                    <a:pt x="6371" y="512"/>
                  </a:cubicBezTo>
                  <a:lnTo>
                    <a:pt x="6371" y="357"/>
                  </a:lnTo>
                  <a:lnTo>
                    <a:pt x="6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1" name="Google Shape;9461;p76"/>
            <p:cNvSpPr/>
            <p:nvPr/>
          </p:nvSpPr>
          <p:spPr>
            <a:xfrm>
              <a:off x="6805300" y="999650"/>
              <a:ext cx="269400" cy="270000"/>
            </a:xfrm>
            <a:custGeom>
              <a:avLst/>
              <a:gdLst/>
              <a:ahLst/>
              <a:cxnLst/>
              <a:rect l="l" t="t" r="r" b="b"/>
              <a:pathLst>
                <a:path w="10776" h="10800" extrusionOk="0">
                  <a:moveTo>
                    <a:pt x="5501" y="1"/>
                  </a:moveTo>
                  <a:lnTo>
                    <a:pt x="2299" y="84"/>
                  </a:lnTo>
                  <a:lnTo>
                    <a:pt x="2299" y="1453"/>
                  </a:lnTo>
                  <a:cubicBezTo>
                    <a:pt x="2299" y="1537"/>
                    <a:pt x="2263" y="1608"/>
                    <a:pt x="2203" y="1656"/>
                  </a:cubicBezTo>
                  <a:cubicBezTo>
                    <a:pt x="858" y="2680"/>
                    <a:pt x="1" y="4323"/>
                    <a:pt x="1" y="6180"/>
                  </a:cubicBezTo>
                  <a:cubicBezTo>
                    <a:pt x="1" y="8049"/>
                    <a:pt x="846" y="9681"/>
                    <a:pt x="2263" y="10728"/>
                  </a:cubicBezTo>
                  <a:lnTo>
                    <a:pt x="5216" y="10800"/>
                  </a:lnTo>
                  <a:lnTo>
                    <a:pt x="8525" y="10728"/>
                  </a:lnTo>
                  <a:cubicBezTo>
                    <a:pt x="8823" y="10502"/>
                    <a:pt x="9109" y="10252"/>
                    <a:pt x="9359" y="9966"/>
                  </a:cubicBezTo>
                  <a:lnTo>
                    <a:pt x="9597" y="9550"/>
                  </a:lnTo>
                  <a:lnTo>
                    <a:pt x="9919" y="9216"/>
                  </a:lnTo>
                  <a:cubicBezTo>
                    <a:pt x="10478" y="8335"/>
                    <a:pt x="10776" y="7287"/>
                    <a:pt x="10776" y="6180"/>
                  </a:cubicBezTo>
                  <a:cubicBezTo>
                    <a:pt x="10776" y="5942"/>
                    <a:pt x="10752" y="5704"/>
                    <a:pt x="10752" y="5466"/>
                  </a:cubicBezTo>
                  <a:lnTo>
                    <a:pt x="10550" y="4775"/>
                  </a:lnTo>
                  <a:lnTo>
                    <a:pt x="10383" y="4049"/>
                  </a:lnTo>
                  <a:cubicBezTo>
                    <a:pt x="10276" y="3775"/>
                    <a:pt x="10157" y="3513"/>
                    <a:pt x="10014" y="3275"/>
                  </a:cubicBezTo>
                  <a:lnTo>
                    <a:pt x="9728" y="2918"/>
                  </a:lnTo>
                  <a:lnTo>
                    <a:pt x="9490" y="2513"/>
                  </a:lnTo>
                  <a:cubicBezTo>
                    <a:pt x="9228" y="2192"/>
                    <a:pt x="8930" y="1906"/>
                    <a:pt x="8597" y="1656"/>
                  </a:cubicBezTo>
                  <a:cubicBezTo>
                    <a:pt x="8525" y="1608"/>
                    <a:pt x="8490" y="1537"/>
                    <a:pt x="8490" y="1453"/>
                  </a:cubicBezTo>
                  <a:lnTo>
                    <a:pt x="8490" y="1013"/>
                  </a:lnTo>
                  <a:lnTo>
                    <a:pt x="8418" y="822"/>
                  </a:lnTo>
                  <a:lnTo>
                    <a:pt x="8490" y="620"/>
                  </a:lnTo>
                  <a:lnTo>
                    <a:pt x="8490" y="84"/>
                  </a:lnTo>
                  <a:lnTo>
                    <a:pt x="55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2" name="Google Shape;9462;p76"/>
            <p:cNvSpPr/>
            <p:nvPr/>
          </p:nvSpPr>
          <p:spPr>
            <a:xfrm>
              <a:off x="6802325" y="999950"/>
              <a:ext cx="73250" cy="269700"/>
            </a:xfrm>
            <a:custGeom>
              <a:avLst/>
              <a:gdLst/>
              <a:ahLst/>
              <a:cxnLst/>
              <a:rect l="l" t="t" r="r" b="b"/>
              <a:pathLst>
                <a:path w="2930" h="10788" extrusionOk="0">
                  <a:moveTo>
                    <a:pt x="2501" y="1"/>
                  </a:moveTo>
                  <a:lnTo>
                    <a:pt x="2322" y="84"/>
                  </a:lnTo>
                  <a:lnTo>
                    <a:pt x="2322" y="620"/>
                  </a:lnTo>
                  <a:lnTo>
                    <a:pt x="2394" y="798"/>
                  </a:lnTo>
                  <a:lnTo>
                    <a:pt x="2322" y="1013"/>
                  </a:lnTo>
                  <a:lnTo>
                    <a:pt x="2322" y="1453"/>
                  </a:lnTo>
                  <a:cubicBezTo>
                    <a:pt x="2322" y="1537"/>
                    <a:pt x="2275" y="1608"/>
                    <a:pt x="2215" y="1656"/>
                  </a:cubicBezTo>
                  <a:cubicBezTo>
                    <a:pt x="1882" y="1906"/>
                    <a:pt x="1584" y="2203"/>
                    <a:pt x="1322" y="2513"/>
                  </a:cubicBezTo>
                  <a:lnTo>
                    <a:pt x="1072" y="2942"/>
                  </a:lnTo>
                  <a:lnTo>
                    <a:pt x="786" y="3275"/>
                  </a:lnTo>
                  <a:cubicBezTo>
                    <a:pt x="632" y="3513"/>
                    <a:pt x="513" y="3763"/>
                    <a:pt x="417" y="4037"/>
                  </a:cubicBezTo>
                  <a:lnTo>
                    <a:pt x="262" y="4704"/>
                  </a:lnTo>
                  <a:lnTo>
                    <a:pt x="36" y="5430"/>
                  </a:lnTo>
                  <a:cubicBezTo>
                    <a:pt x="12" y="5668"/>
                    <a:pt x="1" y="5906"/>
                    <a:pt x="1" y="6168"/>
                  </a:cubicBezTo>
                  <a:cubicBezTo>
                    <a:pt x="1" y="7275"/>
                    <a:pt x="298" y="8323"/>
                    <a:pt x="846" y="9204"/>
                  </a:cubicBezTo>
                  <a:lnTo>
                    <a:pt x="1215" y="9561"/>
                  </a:lnTo>
                  <a:lnTo>
                    <a:pt x="1405" y="9954"/>
                  </a:lnTo>
                  <a:cubicBezTo>
                    <a:pt x="1644" y="10240"/>
                    <a:pt x="1929" y="10490"/>
                    <a:pt x="2239" y="10716"/>
                  </a:cubicBezTo>
                  <a:lnTo>
                    <a:pt x="2537" y="10788"/>
                  </a:lnTo>
                  <a:lnTo>
                    <a:pt x="2929" y="10716"/>
                  </a:lnTo>
                  <a:lnTo>
                    <a:pt x="2418" y="10323"/>
                  </a:lnTo>
                  <a:cubicBezTo>
                    <a:pt x="1155" y="9359"/>
                    <a:pt x="429" y="7859"/>
                    <a:pt x="429" y="6192"/>
                  </a:cubicBezTo>
                  <a:cubicBezTo>
                    <a:pt x="429" y="5347"/>
                    <a:pt x="608" y="4537"/>
                    <a:pt x="977" y="3799"/>
                  </a:cubicBezTo>
                  <a:cubicBezTo>
                    <a:pt x="1334" y="3084"/>
                    <a:pt x="1846" y="2453"/>
                    <a:pt x="2465" y="1977"/>
                  </a:cubicBezTo>
                  <a:cubicBezTo>
                    <a:pt x="2632" y="1858"/>
                    <a:pt x="2715" y="1668"/>
                    <a:pt x="2715" y="1453"/>
                  </a:cubicBezTo>
                  <a:lnTo>
                    <a:pt x="2715" y="84"/>
                  </a:lnTo>
                  <a:lnTo>
                    <a:pt x="25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3" name="Google Shape;9463;p76"/>
            <p:cNvSpPr/>
            <p:nvPr/>
          </p:nvSpPr>
          <p:spPr>
            <a:xfrm>
              <a:off x="7028850" y="1102050"/>
              <a:ext cx="9550" cy="9550"/>
            </a:xfrm>
            <a:custGeom>
              <a:avLst/>
              <a:gdLst/>
              <a:ahLst/>
              <a:cxnLst/>
              <a:rect l="l" t="t" r="r" b="b"/>
              <a:pathLst>
                <a:path w="382" h="382" extrusionOk="0">
                  <a:moveTo>
                    <a:pt x="191" y="1"/>
                  </a:moveTo>
                  <a:cubicBezTo>
                    <a:pt x="84" y="1"/>
                    <a:pt x="0" y="84"/>
                    <a:pt x="0" y="191"/>
                  </a:cubicBezTo>
                  <a:cubicBezTo>
                    <a:pt x="0" y="298"/>
                    <a:pt x="84" y="382"/>
                    <a:pt x="191" y="382"/>
                  </a:cubicBezTo>
                  <a:cubicBezTo>
                    <a:pt x="298" y="382"/>
                    <a:pt x="381" y="298"/>
                    <a:pt x="381" y="191"/>
                  </a:cubicBezTo>
                  <a:cubicBezTo>
                    <a:pt x="381" y="84"/>
                    <a:pt x="298" y="1"/>
                    <a:pt x="191" y="1"/>
                  </a:cubicBezTo>
                  <a:close/>
                </a:path>
              </a:pathLst>
            </a:custGeom>
            <a:solidFill>
              <a:srgbClr val="64A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4" name="Google Shape;9464;p76"/>
            <p:cNvSpPr/>
            <p:nvPr/>
          </p:nvSpPr>
          <p:spPr>
            <a:xfrm>
              <a:off x="6965150" y="1102050"/>
              <a:ext cx="9850" cy="9550"/>
            </a:xfrm>
            <a:custGeom>
              <a:avLst/>
              <a:gdLst/>
              <a:ahLst/>
              <a:cxnLst/>
              <a:rect l="l" t="t" r="r" b="b"/>
              <a:pathLst>
                <a:path w="394" h="382" extrusionOk="0">
                  <a:moveTo>
                    <a:pt x="191" y="1"/>
                  </a:moveTo>
                  <a:cubicBezTo>
                    <a:pt x="84" y="1"/>
                    <a:pt x="0" y="84"/>
                    <a:pt x="0" y="191"/>
                  </a:cubicBezTo>
                  <a:cubicBezTo>
                    <a:pt x="0" y="298"/>
                    <a:pt x="84" y="382"/>
                    <a:pt x="191" y="382"/>
                  </a:cubicBezTo>
                  <a:cubicBezTo>
                    <a:pt x="298" y="382"/>
                    <a:pt x="393" y="298"/>
                    <a:pt x="393" y="191"/>
                  </a:cubicBezTo>
                  <a:cubicBezTo>
                    <a:pt x="393" y="84"/>
                    <a:pt x="298" y="1"/>
                    <a:pt x="191" y="1"/>
                  </a:cubicBezTo>
                  <a:close/>
                </a:path>
              </a:pathLst>
            </a:custGeom>
            <a:solidFill>
              <a:srgbClr val="64A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5" name="Google Shape;9465;p76"/>
            <p:cNvSpPr/>
            <p:nvPr/>
          </p:nvSpPr>
          <p:spPr>
            <a:xfrm>
              <a:off x="6902050" y="1102050"/>
              <a:ext cx="9550" cy="9550"/>
            </a:xfrm>
            <a:custGeom>
              <a:avLst/>
              <a:gdLst/>
              <a:ahLst/>
              <a:cxnLst/>
              <a:rect l="l" t="t" r="r" b="b"/>
              <a:pathLst>
                <a:path w="382" h="382" extrusionOk="0">
                  <a:moveTo>
                    <a:pt x="191" y="1"/>
                  </a:moveTo>
                  <a:cubicBezTo>
                    <a:pt x="83" y="1"/>
                    <a:pt x="0" y="84"/>
                    <a:pt x="0" y="191"/>
                  </a:cubicBezTo>
                  <a:cubicBezTo>
                    <a:pt x="0" y="298"/>
                    <a:pt x="83" y="382"/>
                    <a:pt x="191" y="382"/>
                  </a:cubicBezTo>
                  <a:cubicBezTo>
                    <a:pt x="298" y="382"/>
                    <a:pt x="381" y="298"/>
                    <a:pt x="381" y="191"/>
                  </a:cubicBezTo>
                  <a:cubicBezTo>
                    <a:pt x="381" y="84"/>
                    <a:pt x="298" y="1"/>
                    <a:pt x="191" y="1"/>
                  </a:cubicBezTo>
                  <a:close/>
                </a:path>
              </a:pathLst>
            </a:custGeom>
            <a:solidFill>
              <a:srgbClr val="64A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6" name="Google Shape;9466;p76"/>
            <p:cNvSpPr/>
            <p:nvPr/>
          </p:nvSpPr>
          <p:spPr>
            <a:xfrm>
              <a:off x="6838350" y="1102050"/>
              <a:ext cx="9550" cy="9550"/>
            </a:xfrm>
            <a:custGeom>
              <a:avLst/>
              <a:gdLst/>
              <a:ahLst/>
              <a:cxnLst/>
              <a:rect l="l" t="t" r="r" b="b"/>
              <a:pathLst>
                <a:path w="382" h="382" extrusionOk="0">
                  <a:moveTo>
                    <a:pt x="191" y="1"/>
                  </a:moveTo>
                  <a:cubicBezTo>
                    <a:pt x="84" y="1"/>
                    <a:pt x="0" y="84"/>
                    <a:pt x="0" y="191"/>
                  </a:cubicBezTo>
                  <a:cubicBezTo>
                    <a:pt x="0" y="298"/>
                    <a:pt x="84" y="382"/>
                    <a:pt x="191" y="382"/>
                  </a:cubicBezTo>
                  <a:cubicBezTo>
                    <a:pt x="298" y="382"/>
                    <a:pt x="381" y="298"/>
                    <a:pt x="381" y="191"/>
                  </a:cubicBezTo>
                  <a:cubicBezTo>
                    <a:pt x="381" y="84"/>
                    <a:pt x="298" y="1"/>
                    <a:pt x="191" y="1"/>
                  </a:cubicBezTo>
                  <a:close/>
                </a:path>
              </a:pathLst>
            </a:custGeom>
            <a:solidFill>
              <a:srgbClr val="64A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7" name="Google Shape;9467;p76"/>
            <p:cNvSpPr/>
            <p:nvPr/>
          </p:nvSpPr>
          <p:spPr>
            <a:xfrm>
              <a:off x="6858275" y="1268150"/>
              <a:ext cx="160175" cy="22050"/>
            </a:xfrm>
            <a:custGeom>
              <a:avLst/>
              <a:gdLst/>
              <a:ahLst/>
              <a:cxnLst/>
              <a:rect l="l" t="t" r="r" b="b"/>
              <a:pathLst>
                <a:path w="6407" h="882" extrusionOk="0">
                  <a:moveTo>
                    <a:pt x="1" y="0"/>
                  </a:moveTo>
                  <a:lnTo>
                    <a:pt x="1" y="512"/>
                  </a:lnTo>
                  <a:cubicBezTo>
                    <a:pt x="1" y="703"/>
                    <a:pt x="168" y="869"/>
                    <a:pt x="358" y="881"/>
                  </a:cubicBezTo>
                  <a:lnTo>
                    <a:pt x="358" y="453"/>
                  </a:lnTo>
                  <a:cubicBezTo>
                    <a:pt x="358" y="393"/>
                    <a:pt x="406" y="345"/>
                    <a:pt x="465" y="345"/>
                  </a:cubicBezTo>
                  <a:lnTo>
                    <a:pt x="6406" y="345"/>
                  </a:lnTo>
                  <a:lnTo>
                    <a:pt x="640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8" name="Google Shape;9468;p76"/>
            <p:cNvSpPr/>
            <p:nvPr/>
          </p:nvSpPr>
          <p:spPr>
            <a:xfrm>
              <a:off x="6846675" y="977025"/>
              <a:ext cx="184275" cy="23850"/>
            </a:xfrm>
            <a:custGeom>
              <a:avLst/>
              <a:gdLst/>
              <a:ahLst/>
              <a:cxnLst/>
              <a:rect l="l" t="t" r="r" b="b"/>
              <a:pathLst>
                <a:path w="7371" h="954" extrusionOk="0">
                  <a:moveTo>
                    <a:pt x="453" y="1"/>
                  </a:moveTo>
                  <a:cubicBezTo>
                    <a:pt x="405" y="1"/>
                    <a:pt x="382" y="1"/>
                    <a:pt x="334" y="13"/>
                  </a:cubicBezTo>
                  <a:cubicBezTo>
                    <a:pt x="108" y="60"/>
                    <a:pt x="1" y="263"/>
                    <a:pt x="1" y="501"/>
                  </a:cubicBezTo>
                  <a:cubicBezTo>
                    <a:pt x="24" y="775"/>
                    <a:pt x="167" y="953"/>
                    <a:pt x="453" y="953"/>
                  </a:cubicBezTo>
                  <a:lnTo>
                    <a:pt x="6823" y="953"/>
                  </a:lnTo>
                  <a:cubicBezTo>
                    <a:pt x="7061" y="953"/>
                    <a:pt x="7311" y="834"/>
                    <a:pt x="7359" y="620"/>
                  </a:cubicBezTo>
                  <a:cubicBezTo>
                    <a:pt x="7371" y="572"/>
                    <a:pt x="7371" y="525"/>
                    <a:pt x="7371" y="501"/>
                  </a:cubicBezTo>
                  <a:cubicBezTo>
                    <a:pt x="7371" y="215"/>
                    <a:pt x="7144" y="1"/>
                    <a:pt x="68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9" name="Google Shape;9469;p76"/>
            <p:cNvSpPr/>
            <p:nvPr/>
          </p:nvSpPr>
          <p:spPr>
            <a:xfrm>
              <a:off x="6845475" y="977025"/>
              <a:ext cx="185175" cy="24750"/>
            </a:xfrm>
            <a:custGeom>
              <a:avLst/>
              <a:gdLst/>
              <a:ahLst/>
              <a:cxnLst/>
              <a:rect l="l" t="t" r="r" b="b"/>
              <a:pathLst>
                <a:path w="7407" h="990" extrusionOk="0">
                  <a:moveTo>
                    <a:pt x="382" y="1"/>
                  </a:moveTo>
                  <a:lnTo>
                    <a:pt x="382" y="1"/>
                  </a:lnTo>
                  <a:cubicBezTo>
                    <a:pt x="156" y="37"/>
                    <a:pt x="1" y="251"/>
                    <a:pt x="1" y="489"/>
                  </a:cubicBezTo>
                  <a:cubicBezTo>
                    <a:pt x="1" y="620"/>
                    <a:pt x="49" y="751"/>
                    <a:pt x="144" y="846"/>
                  </a:cubicBezTo>
                  <a:cubicBezTo>
                    <a:pt x="239" y="930"/>
                    <a:pt x="370" y="989"/>
                    <a:pt x="501" y="989"/>
                  </a:cubicBezTo>
                  <a:lnTo>
                    <a:pt x="6918" y="989"/>
                  </a:lnTo>
                  <a:cubicBezTo>
                    <a:pt x="7157" y="989"/>
                    <a:pt x="7347" y="846"/>
                    <a:pt x="7407" y="620"/>
                  </a:cubicBezTo>
                  <a:lnTo>
                    <a:pt x="870" y="620"/>
                  </a:lnTo>
                  <a:cubicBezTo>
                    <a:pt x="739" y="620"/>
                    <a:pt x="608" y="561"/>
                    <a:pt x="513" y="477"/>
                  </a:cubicBezTo>
                  <a:cubicBezTo>
                    <a:pt x="430" y="382"/>
                    <a:pt x="370" y="251"/>
                    <a:pt x="370" y="120"/>
                  </a:cubicBezTo>
                  <a:cubicBezTo>
                    <a:pt x="370" y="72"/>
                    <a:pt x="370" y="25"/>
                    <a:pt x="3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0" name="Google Shape;9470;p76"/>
            <p:cNvSpPr/>
            <p:nvPr/>
          </p:nvSpPr>
          <p:spPr>
            <a:xfrm>
              <a:off x="6805300" y="1106525"/>
              <a:ext cx="266725" cy="64000"/>
            </a:xfrm>
            <a:custGeom>
              <a:avLst/>
              <a:gdLst/>
              <a:ahLst/>
              <a:cxnLst/>
              <a:rect l="l" t="t" r="r" b="b"/>
              <a:pathLst>
                <a:path w="10669" h="2560" extrusionOk="0">
                  <a:moveTo>
                    <a:pt x="251" y="0"/>
                  </a:moveTo>
                  <a:lnTo>
                    <a:pt x="1" y="976"/>
                  </a:lnTo>
                  <a:lnTo>
                    <a:pt x="1548" y="2560"/>
                  </a:lnTo>
                  <a:lnTo>
                    <a:pt x="2810" y="1262"/>
                  </a:lnTo>
                  <a:lnTo>
                    <a:pt x="4073" y="2560"/>
                  </a:lnTo>
                  <a:lnTo>
                    <a:pt x="5335" y="1262"/>
                  </a:lnTo>
                  <a:lnTo>
                    <a:pt x="6609" y="2560"/>
                  </a:lnTo>
                  <a:lnTo>
                    <a:pt x="7871" y="1262"/>
                  </a:lnTo>
                  <a:lnTo>
                    <a:pt x="9133" y="2560"/>
                  </a:lnTo>
                  <a:lnTo>
                    <a:pt x="10657" y="929"/>
                  </a:lnTo>
                  <a:cubicBezTo>
                    <a:pt x="10633" y="857"/>
                    <a:pt x="10657" y="726"/>
                    <a:pt x="10669" y="726"/>
                  </a:cubicBezTo>
                  <a:cubicBezTo>
                    <a:pt x="10621" y="536"/>
                    <a:pt x="10573" y="357"/>
                    <a:pt x="10514" y="179"/>
                  </a:cubicBezTo>
                  <a:cubicBezTo>
                    <a:pt x="10514" y="179"/>
                    <a:pt x="10442" y="83"/>
                    <a:pt x="10419" y="12"/>
                  </a:cubicBezTo>
                  <a:lnTo>
                    <a:pt x="9133" y="1322"/>
                  </a:lnTo>
                  <a:lnTo>
                    <a:pt x="7871" y="24"/>
                  </a:lnTo>
                  <a:lnTo>
                    <a:pt x="6609" y="1322"/>
                  </a:lnTo>
                  <a:lnTo>
                    <a:pt x="5335" y="24"/>
                  </a:lnTo>
                  <a:lnTo>
                    <a:pt x="4073" y="1322"/>
                  </a:lnTo>
                  <a:lnTo>
                    <a:pt x="2810" y="24"/>
                  </a:lnTo>
                  <a:lnTo>
                    <a:pt x="1548" y="1322"/>
                  </a:lnTo>
                  <a:lnTo>
                    <a:pt x="2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1" name="Google Shape;9471;p76"/>
            <p:cNvSpPr/>
            <p:nvPr/>
          </p:nvSpPr>
          <p:spPr>
            <a:xfrm>
              <a:off x="6823450" y="1230050"/>
              <a:ext cx="229825" cy="18775"/>
            </a:xfrm>
            <a:custGeom>
              <a:avLst/>
              <a:gdLst/>
              <a:ahLst/>
              <a:cxnLst/>
              <a:rect l="l" t="t" r="r" b="b"/>
              <a:pathLst>
                <a:path w="9193" h="751" extrusionOk="0">
                  <a:moveTo>
                    <a:pt x="9193" y="0"/>
                  </a:moveTo>
                  <a:lnTo>
                    <a:pt x="1" y="12"/>
                  </a:lnTo>
                  <a:lnTo>
                    <a:pt x="370" y="381"/>
                  </a:lnTo>
                  <a:lnTo>
                    <a:pt x="560" y="750"/>
                  </a:lnTo>
                  <a:lnTo>
                    <a:pt x="8633" y="750"/>
                  </a:lnTo>
                  <a:cubicBezTo>
                    <a:pt x="8835" y="512"/>
                    <a:pt x="9038" y="262"/>
                    <a:pt x="91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2" name="Google Shape;9472;p76"/>
            <p:cNvSpPr/>
            <p:nvPr/>
          </p:nvSpPr>
          <p:spPr>
            <a:xfrm>
              <a:off x="6822275" y="1062750"/>
              <a:ext cx="233075" cy="18800"/>
            </a:xfrm>
            <a:custGeom>
              <a:avLst/>
              <a:gdLst/>
              <a:ahLst/>
              <a:cxnLst/>
              <a:rect l="l" t="t" r="r" b="b"/>
              <a:pathLst>
                <a:path w="9323" h="752" extrusionOk="0">
                  <a:moveTo>
                    <a:pt x="1048" y="1"/>
                  </a:moveTo>
                  <a:lnTo>
                    <a:pt x="512" y="25"/>
                  </a:lnTo>
                  <a:lnTo>
                    <a:pt x="310" y="382"/>
                  </a:lnTo>
                  <a:lnTo>
                    <a:pt x="0" y="739"/>
                  </a:lnTo>
                  <a:lnTo>
                    <a:pt x="453" y="751"/>
                  </a:lnTo>
                  <a:lnTo>
                    <a:pt x="9323" y="751"/>
                  </a:lnTo>
                  <a:cubicBezTo>
                    <a:pt x="9168" y="477"/>
                    <a:pt x="8989" y="227"/>
                    <a:pt x="87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3" name="Google Shape;9473;p76"/>
            <p:cNvSpPr/>
            <p:nvPr/>
          </p:nvSpPr>
          <p:spPr>
            <a:xfrm>
              <a:off x="6859475" y="1015125"/>
              <a:ext cx="157775" cy="9850"/>
            </a:xfrm>
            <a:custGeom>
              <a:avLst/>
              <a:gdLst/>
              <a:ahLst/>
              <a:cxnLst/>
              <a:rect l="l" t="t" r="r" b="b"/>
              <a:pathLst>
                <a:path w="6311" h="394" extrusionOk="0">
                  <a:moveTo>
                    <a:pt x="1" y="1"/>
                  </a:moveTo>
                  <a:lnTo>
                    <a:pt x="72" y="203"/>
                  </a:lnTo>
                  <a:lnTo>
                    <a:pt x="1" y="394"/>
                  </a:lnTo>
                  <a:lnTo>
                    <a:pt x="6311" y="394"/>
                  </a:lnTo>
                  <a:lnTo>
                    <a:pt x="6311" y="25"/>
                  </a:lnTo>
                  <a:lnTo>
                    <a:pt x="63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4" name="Google Shape;9474;p76"/>
            <p:cNvSpPr/>
            <p:nvPr/>
          </p:nvSpPr>
          <p:spPr>
            <a:xfrm>
              <a:off x="6805300" y="1106525"/>
              <a:ext cx="12825" cy="32450"/>
            </a:xfrm>
            <a:custGeom>
              <a:avLst/>
              <a:gdLst/>
              <a:ahLst/>
              <a:cxnLst/>
              <a:rect l="l" t="t" r="r" b="b"/>
              <a:pathLst>
                <a:path w="513" h="1298" extrusionOk="0">
                  <a:moveTo>
                    <a:pt x="239" y="0"/>
                  </a:moveTo>
                  <a:cubicBezTo>
                    <a:pt x="215" y="72"/>
                    <a:pt x="143" y="155"/>
                    <a:pt x="143" y="155"/>
                  </a:cubicBezTo>
                  <a:cubicBezTo>
                    <a:pt x="84" y="345"/>
                    <a:pt x="24" y="524"/>
                    <a:pt x="1" y="703"/>
                  </a:cubicBezTo>
                  <a:cubicBezTo>
                    <a:pt x="1" y="703"/>
                    <a:pt x="13" y="905"/>
                    <a:pt x="1" y="976"/>
                  </a:cubicBezTo>
                  <a:lnTo>
                    <a:pt x="310" y="1298"/>
                  </a:lnTo>
                  <a:cubicBezTo>
                    <a:pt x="334" y="965"/>
                    <a:pt x="417" y="619"/>
                    <a:pt x="513" y="298"/>
                  </a:cubicBezTo>
                  <a:lnTo>
                    <a:pt x="2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5" name="Google Shape;9475;p76"/>
            <p:cNvSpPr/>
            <p:nvPr/>
          </p:nvSpPr>
          <p:spPr>
            <a:xfrm>
              <a:off x="6823450" y="1230050"/>
              <a:ext cx="28300" cy="18775"/>
            </a:xfrm>
            <a:custGeom>
              <a:avLst/>
              <a:gdLst/>
              <a:ahLst/>
              <a:cxnLst/>
              <a:rect l="l" t="t" r="r" b="b"/>
              <a:pathLst>
                <a:path w="1132" h="751" extrusionOk="0">
                  <a:moveTo>
                    <a:pt x="1" y="0"/>
                  </a:moveTo>
                  <a:cubicBezTo>
                    <a:pt x="191" y="310"/>
                    <a:pt x="370" y="536"/>
                    <a:pt x="560" y="750"/>
                  </a:cubicBezTo>
                  <a:lnTo>
                    <a:pt x="1132" y="750"/>
                  </a:lnTo>
                  <a:cubicBezTo>
                    <a:pt x="882" y="512"/>
                    <a:pt x="668" y="262"/>
                    <a:pt x="4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6" name="Google Shape;9476;p76"/>
            <p:cNvSpPr/>
            <p:nvPr/>
          </p:nvSpPr>
          <p:spPr>
            <a:xfrm>
              <a:off x="6821675" y="1062475"/>
              <a:ext cx="26800" cy="19075"/>
            </a:xfrm>
            <a:custGeom>
              <a:avLst/>
              <a:gdLst/>
              <a:ahLst/>
              <a:cxnLst/>
              <a:rect l="l" t="t" r="r" b="b"/>
              <a:pathLst>
                <a:path w="1072" h="763" extrusionOk="0">
                  <a:moveTo>
                    <a:pt x="524" y="0"/>
                  </a:moveTo>
                  <a:cubicBezTo>
                    <a:pt x="310" y="274"/>
                    <a:pt x="131" y="524"/>
                    <a:pt x="0" y="762"/>
                  </a:cubicBezTo>
                  <a:lnTo>
                    <a:pt x="477" y="762"/>
                  </a:lnTo>
                  <a:cubicBezTo>
                    <a:pt x="655" y="488"/>
                    <a:pt x="846" y="238"/>
                    <a:pt x="10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7" name="Google Shape;9477;p76"/>
            <p:cNvSpPr/>
            <p:nvPr/>
          </p:nvSpPr>
          <p:spPr>
            <a:xfrm>
              <a:off x="6859475" y="1015725"/>
              <a:ext cx="10150" cy="9250"/>
            </a:xfrm>
            <a:custGeom>
              <a:avLst/>
              <a:gdLst/>
              <a:ahLst/>
              <a:cxnLst/>
              <a:rect l="l" t="t" r="r" b="b"/>
              <a:pathLst>
                <a:path w="406" h="370" extrusionOk="0">
                  <a:moveTo>
                    <a:pt x="1" y="1"/>
                  </a:moveTo>
                  <a:lnTo>
                    <a:pt x="1" y="370"/>
                  </a:lnTo>
                  <a:lnTo>
                    <a:pt x="405" y="370"/>
                  </a:lnTo>
                  <a:lnTo>
                    <a:pt x="4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8" name="Google Shape;9478;p76"/>
            <p:cNvSpPr/>
            <p:nvPr/>
          </p:nvSpPr>
          <p:spPr>
            <a:xfrm>
              <a:off x="7024075" y="1190750"/>
              <a:ext cx="18475" cy="18775"/>
            </a:xfrm>
            <a:custGeom>
              <a:avLst/>
              <a:gdLst/>
              <a:ahLst/>
              <a:cxnLst/>
              <a:rect l="l" t="t" r="r" b="b"/>
              <a:pathLst>
                <a:path w="739" h="751" extrusionOk="0">
                  <a:moveTo>
                    <a:pt x="370" y="1"/>
                  </a:moveTo>
                  <a:cubicBezTo>
                    <a:pt x="155" y="1"/>
                    <a:pt x="1" y="167"/>
                    <a:pt x="1" y="382"/>
                  </a:cubicBezTo>
                  <a:cubicBezTo>
                    <a:pt x="1" y="584"/>
                    <a:pt x="155" y="751"/>
                    <a:pt x="370" y="751"/>
                  </a:cubicBezTo>
                  <a:cubicBezTo>
                    <a:pt x="572" y="751"/>
                    <a:pt x="739" y="584"/>
                    <a:pt x="739" y="382"/>
                  </a:cubicBezTo>
                  <a:cubicBezTo>
                    <a:pt x="739" y="167"/>
                    <a:pt x="572" y="1"/>
                    <a:pt x="3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9" name="Google Shape;9479;p76"/>
            <p:cNvSpPr/>
            <p:nvPr/>
          </p:nvSpPr>
          <p:spPr>
            <a:xfrm>
              <a:off x="6976750" y="1190750"/>
              <a:ext cx="18475" cy="18775"/>
            </a:xfrm>
            <a:custGeom>
              <a:avLst/>
              <a:gdLst/>
              <a:ahLst/>
              <a:cxnLst/>
              <a:rect l="l" t="t" r="r" b="b"/>
              <a:pathLst>
                <a:path w="739" h="751" extrusionOk="0">
                  <a:moveTo>
                    <a:pt x="370" y="1"/>
                  </a:moveTo>
                  <a:cubicBezTo>
                    <a:pt x="167" y="1"/>
                    <a:pt x="1" y="167"/>
                    <a:pt x="1" y="382"/>
                  </a:cubicBezTo>
                  <a:cubicBezTo>
                    <a:pt x="1" y="584"/>
                    <a:pt x="167" y="751"/>
                    <a:pt x="370" y="751"/>
                  </a:cubicBezTo>
                  <a:cubicBezTo>
                    <a:pt x="572" y="751"/>
                    <a:pt x="739" y="584"/>
                    <a:pt x="739" y="382"/>
                  </a:cubicBezTo>
                  <a:cubicBezTo>
                    <a:pt x="739" y="167"/>
                    <a:pt x="572" y="1"/>
                    <a:pt x="3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0" name="Google Shape;9480;p76"/>
            <p:cNvSpPr/>
            <p:nvPr/>
          </p:nvSpPr>
          <p:spPr>
            <a:xfrm>
              <a:off x="6929425" y="1190750"/>
              <a:ext cx="18775" cy="18775"/>
            </a:xfrm>
            <a:custGeom>
              <a:avLst/>
              <a:gdLst/>
              <a:ahLst/>
              <a:cxnLst/>
              <a:rect l="l" t="t" r="r" b="b"/>
              <a:pathLst>
                <a:path w="751" h="751" extrusionOk="0">
                  <a:moveTo>
                    <a:pt x="370" y="1"/>
                  </a:moveTo>
                  <a:cubicBezTo>
                    <a:pt x="167" y="1"/>
                    <a:pt x="1" y="167"/>
                    <a:pt x="1" y="382"/>
                  </a:cubicBezTo>
                  <a:cubicBezTo>
                    <a:pt x="1" y="584"/>
                    <a:pt x="167" y="751"/>
                    <a:pt x="370" y="751"/>
                  </a:cubicBezTo>
                  <a:cubicBezTo>
                    <a:pt x="584" y="751"/>
                    <a:pt x="751" y="584"/>
                    <a:pt x="751" y="382"/>
                  </a:cubicBezTo>
                  <a:cubicBezTo>
                    <a:pt x="751" y="167"/>
                    <a:pt x="584" y="1"/>
                    <a:pt x="3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1" name="Google Shape;9481;p76"/>
            <p:cNvSpPr/>
            <p:nvPr/>
          </p:nvSpPr>
          <p:spPr>
            <a:xfrm>
              <a:off x="6881800" y="1190750"/>
              <a:ext cx="18475" cy="18775"/>
            </a:xfrm>
            <a:custGeom>
              <a:avLst/>
              <a:gdLst/>
              <a:ahLst/>
              <a:cxnLst/>
              <a:rect l="l" t="t" r="r" b="b"/>
              <a:pathLst>
                <a:path w="739" h="751" extrusionOk="0">
                  <a:moveTo>
                    <a:pt x="370" y="1"/>
                  </a:moveTo>
                  <a:cubicBezTo>
                    <a:pt x="167" y="1"/>
                    <a:pt x="1" y="167"/>
                    <a:pt x="1" y="382"/>
                  </a:cubicBezTo>
                  <a:cubicBezTo>
                    <a:pt x="1" y="584"/>
                    <a:pt x="167" y="751"/>
                    <a:pt x="370" y="751"/>
                  </a:cubicBezTo>
                  <a:cubicBezTo>
                    <a:pt x="584" y="751"/>
                    <a:pt x="739" y="584"/>
                    <a:pt x="739" y="382"/>
                  </a:cubicBezTo>
                  <a:cubicBezTo>
                    <a:pt x="739" y="167"/>
                    <a:pt x="584" y="1"/>
                    <a:pt x="3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2" name="Google Shape;9482;p76"/>
            <p:cNvSpPr/>
            <p:nvPr/>
          </p:nvSpPr>
          <p:spPr>
            <a:xfrm>
              <a:off x="6834475" y="1190750"/>
              <a:ext cx="18775" cy="18775"/>
            </a:xfrm>
            <a:custGeom>
              <a:avLst/>
              <a:gdLst/>
              <a:ahLst/>
              <a:cxnLst/>
              <a:rect l="l" t="t" r="r" b="b"/>
              <a:pathLst>
                <a:path w="751" h="751" extrusionOk="0">
                  <a:moveTo>
                    <a:pt x="381" y="1"/>
                  </a:moveTo>
                  <a:cubicBezTo>
                    <a:pt x="167" y="1"/>
                    <a:pt x="0" y="167"/>
                    <a:pt x="0" y="382"/>
                  </a:cubicBezTo>
                  <a:cubicBezTo>
                    <a:pt x="0" y="584"/>
                    <a:pt x="167" y="751"/>
                    <a:pt x="381" y="751"/>
                  </a:cubicBezTo>
                  <a:cubicBezTo>
                    <a:pt x="584" y="751"/>
                    <a:pt x="751" y="584"/>
                    <a:pt x="751" y="382"/>
                  </a:cubicBezTo>
                  <a:cubicBezTo>
                    <a:pt x="751" y="167"/>
                    <a:pt x="584" y="1"/>
                    <a:pt x="3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3" name="Google Shape;9483;p76"/>
            <p:cNvSpPr/>
            <p:nvPr/>
          </p:nvSpPr>
          <p:spPr>
            <a:xfrm>
              <a:off x="6809175" y="1100850"/>
              <a:ext cx="258975" cy="43500"/>
            </a:xfrm>
            <a:custGeom>
              <a:avLst/>
              <a:gdLst/>
              <a:ahLst/>
              <a:cxnLst/>
              <a:rect l="l" t="t" r="r" b="b"/>
              <a:pathLst>
                <a:path w="10359" h="1740" extrusionOk="0">
                  <a:moveTo>
                    <a:pt x="155" y="1"/>
                  </a:moveTo>
                  <a:lnTo>
                    <a:pt x="108" y="287"/>
                  </a:lnTo>
                  <a:lnTo>
                    <a:pt x="0" y="406"/>
                  </a:lnTo>
                  <a:lnTo>
                    <a:pt x="1251" y="1680"/>
                  </a:lnTo>
                  <a:cubicBezTo>
                    <a:pt x="1286" y="1727"/>
                    <a:pt x="1346" y="1739"/>
                    <a:pt x="1393" y="1739"/>
                  </a:cubicBezTo>
                  <a:cubicBezTo>
                    <a:pt x="1429" y="1739"/>
                    <a:pt x="1489" y="1715"/>
                    <a:pt x="1524" y="1680"/>
                  </a:cubicBezTo>
                  <a:lnTo>
                    <a:pt x="2584" y="596"/>
                  </a:lnTo>
                  <a:cubicBezTo>
                    <a:pt x="2602" y="572"/>
                    <a:pt x="2626" y="561"/>
                    <a:pt x="2651" y="561"/>
                  </a:cubicBezTo>
                  <a:cubicBezTo>
                    <a:pt x="2676" y="561"/>
                    <a:pt x="2703" y="572"/>
                    <a:pt x="2727" y="596"/>
                  </a:cubicBezTo>
                  <a:lnTo>
                    <a:pt x="3787" y="1680"/>
                  </a:lnTo>
                  <a:cubicBezTo>
                    <a:pt x="3810" y="1727"/>
                    <a:pt x="3870" y="1739"/>
                    <a:pt x="3918" y="1739"/>
                  </a:cubicBezTo>
                  <a:cubicBezTo>
                    <a:pt x="3965" y="1739"/>
                    <a:pt x="4025" y="1715"/>
                    <a:pt x="4049" y="1680"/>
                  </a:cubicBezTo>
                  <a:lnTo>
                    <a:pt x="5108" y="596"/>
                  </a:lnTo>
                  <a:cubicBezTo>
                    <a:pt x="5132" y="572"/>
                    <a:pt x="5159" y="561"/>
                    <a:pt x="5186" y="561"/>
                  </a:cubicBezTo>
                  <a:cubicBezTo>
                    <a:pt x="5212" y="561"/>
                    <a:pt x="5239" y="572"/>
                    <a:pt x="5263" y="596"/>
                  </a:cubicBezTo>
                  <a:lnTo>
                    <a:pt x="6311" y="1680"/>
                  </a:lnTo>
                  <a:cubicBezTo>
                    <a:pt x="6346" y="1727"/>
                    <a:pt x="6406" y="1739"/>
                    <a:pt x="6454" y="1739"/>
                  </a:cubicBezTo>
                  <a:cubicBezTo>
                    <a:pt x="6489" y="1739"/>
                    <a:pt x="6549" y="1715"/>
                    <a:pt x="6585" y="1680"/>
                  </a:cubicBezTo>
                  <a:lnTo>
                    <a:pt x="7644" y="596"/>
                  </a:lnTo>
                  <a:cubicBezTo>
                    <a:pt x="7662" y="572"/>
                    <a:pt x="7686" y="561"/>
                    <a:pt x="7711" y="561"/>
                  </a:cubicBezTo>
                  <a:cubicBezTo>
                    <a:pt x="7736" y="561"/>
                    <a:pt x="7763" y="572"/>
                    <a:pt x="7787" y="596"/>
                  </a:cubicBezTo>
                  <a:lnTo>
                    <a:pt x="8847" y="1680"/>
                  </a:lnTo>
                  <a:cubicBezTo>
                    <a:pt x="8871" y="1727"/>
                    <a:pt x="8930" y="1739"/>
                    <a:pt x="8978" y="1739"/>
                  </a:cubicBezTo>
                  <a:cubicBezTo>
                    <a:pt x="9025" y="1739"/>
                    <a:pt x="9085" y="1715"/>
                    <a:pt x="9109" y="1680"/>
                  </a:cubicBezTo>
                  <a:lnTo>
                    <a:pt x="10359" y="406"/>
                  </a:lnTo>
                  <a:cubicBezTo>
                    <a:pt x="10323" y="263"/>
                    <a:pt x="10275" y="132"/>
                    <a:pt x="10228" y="13"/>
                  </a:cubicBezTo>
                  <a:lnTo>
                    <a:pt x="9049" y="1203"/>
                  </a:lnTo>
                  <a:cubicBezTo>
                    <a:pt x="9025" y="1227"/>
                    <a:pt x="8999" y="1239"/>
                    <a:pt x="8973" y="1239"/>
                  </a:cubicBezTo>
                  <a:cubicBezTo>
                    <a:pt x="8948" y="1239"/>
                    <a:pt x="8924" y="1227"/>
                    <a:pt x="8906" y="1203"/>
                  </a:cubicBezTo>
                  <a:lnTo>
                    <a:pt x="7847" y="120"/>
                  </a:lnTo>
                  <a:cubicBezTo>
                    <a:pt x="7811" y="72"/>
                    <a:pt x="7751" y="60"/>
                    <a:pt x="7716" y="60"/>
                  </a:cubicBezTo>
                  <a:cubicBezTo>
                    <a:pt x="7668" y="60"/>
                    <a:pt x="7608" y="84"/>
                    <a:pt x="7573" y="120"/>
                  </a:cubicBezTo>
                  <a:lnTo>
                    <a:pt x="6525" y="1203"/>
                  </a:lnTo>
                  <a:cubicBezTo>
                    <a:pt x="6501" y="1227"/>
                    <a:pt x="6474" y="1239"/>
                    <a:pt x="6448" y="1239"/>
                  </a:cubicBezTo>
                  <a:cubicBezTo>
                    <a:pt x="6421" y="1239"/>
                    <a:pt x="6394" y="1227"/>
                    <a:pt x="6370" y="1203"/>
                  </a:cubicBezTo>
                  <a:lnTo>
                    <a:pt x="5311" y="120"/>
                  </a:lnTo>
                  <a:cubicBezTo>
                    <a:pt x="5287" y="72"/>
                    <a:pt x="5227" y="60"/>
                    <a:pt x="5180" y="60"/>
                  </a:cubicBezTo>
                  <a:cubicBezTo>
                    <a:pt x="5132" y="60"/>
                    <a:pt x="5072" y="84"/>
                    <a:pt x="5049" y="120"/>
                  </a:cubicBezTo>
                  <a:lnTo>
                    <a:pt x="3989" y="1203"/>
                  </a:lnTo>
                  <a:cubicBezTo>
                    <a:pt x="3965" y="1227"/>
                    <a:pt x="3938" y="1239"/>
                    <a:pt x="3913" y="1239"/>
                  </a:cubicBezTo>
                  <a:cubicBezTo>
                    <a:pt x="3888" y="1239"/>
                    <a:pt x="3864" y="1227"/>
                    <a:pt x="3846" y="1203"/>
                  </a:cubicBezTo>
                  <a:lnTo>
                    <a:pt x="2786" y="120"/>
                  </a:lnTo>
                  <a:cubicBezTo>
                    <a:pt x="2751" y="72"/>
                    <a:pt x="2691" y="60"/>
                    <a:pt x="2655" y="60"/>
                  </a:cubicBezTo>
                  <a:cubicBezTo>
                    <a:pt x="2608" y="60"/>
                    <a:pt x="2548" y="84"/>
                    <a:pt x="2513" y="120"/>
                  </a:cubicBezTo>
                  <a:lnTo>
                    <a:pt x="1465" y="1203"/>
                  </a:lnTo>
                  <a:cubicBezTo>
                    <a:pt x="1441" y="1227"/>
                    <a:pt x="1414" y="1239"/>
                    <a:pt x="1387" y="1239"/>
                  </a:cubicBezTo>
                  <a:cubicBezTo>
                    <a:pt x="1361" y="1239"/>
                    <a:pt x="1334" y="1227"/>
                    <a:pt x="1310" y="1203"/>
                  </a:cubicBezTo>
                  <a:lnTo>
                    <a:pt x="15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4" name="Google Shape;9484;p76"/>
            <p:cNvSpPr/>
            <p:nvPr/>
          </p:nvSpPr>
          <p:spPr>
            <a:xfrm>
              <a:off x="6803225" y="1124675"/>
              <a:ext cx="270300" cy="50625"/>
            </a:xfrm>
            <a:custGeom>
              <a:avLst/>
              <a:gdLst/>
              <a:ahLst/>
              <a:cxnLst/>
              <a:rect l="l" t="t" r="r" b="b"/>
              <a:pathLst>
                <a:path w="10812" h="2025" extrusionOk="0">
                  <a:moveTo>
                    <a:pt x="72" y="0"/>
                  </a:moveTo>
                  <a:lnTo>
                    <a:pt x="72" y="274"/>
                  </a:lnTo>
                  <a:lnTo>
                    <a:pt x="0" y="465"/>
                  </a:lnTo>
                  <a:lnTo>
                    <a:pt x="1477" y="1965"/>
                  </a:lnTo>
                  <a:cubicBezTo>
                    <a:pt x="1500" y="2013"/>
                    <a:pt x="1560" y="2024"/>
                    <a:pt x="1608" y="2024"/>
                  </a:cubicBezTo>
                  <a:cubicBezTo>
                    <a:pt x="1655" y="2024"/>
                    <a:pt x="1715" y="1989"/>
                    <a:pt x="1739" y="1965"/>
                  </a:cubicBezTo>
                  <a:lnTo>
                    <a:pt x="2798" y="870"/>
                  </a:lnTo>
                  <a:cubicBezTo>
                    <a:pt x="2822" y="852"/>
                    <a:pt x="2849" y="843"/>
                    <a:pt x="2876" y="843"/>
                  </a:cubicBezTo>
                  <a:cubicBezTo>
                    <a:pt x="2902" y="843"/>
                    <a:pt x="2929" y="852"/>
                    <a:pt x="2953" y="870"/>
                  </a:cubicBezTo>
                  <a:lnTo>
                    <a:pt x="4001" y="1965"/>
                  </a:lnTo>
                  <a:cubicBezTo>
                    <a:pt x="4036" y="2013"/>
                    <a:pt x="4096" y="2024"/>
                    <a:pt x="4144" y="2024"/>
                  </a:cubicBezTo>
                  <a:cubicBezTo>
                    <a:pt x="4191" y="2024"/>
                    <a:pt x="4239" y="1989"/>
                    <a:pt x="4275" y="1965"/>
                  </a:cubicBezTo>
                  <a:lnTo>
                    <a:pt x="5334" y="870"/>
                  </a:lnTo>
                  <a:cubicBezTo>
                    <a:pt x="5352" y="852"/>
                    <a:pt x="5376" y="843"/>
                    <a:pt x="5401" y="843"/>
                  </a:cubicBezTo>
                  <a:cubicBezTo>
                    <a:pt x="5427" y="843"/>
                    <a:pt x="5453" y="852"/>
                    <a:pt x="5477" y="870"/>
                  </a:cubicBezTo>
                  <a:lnTo>
                    <a:pt x="6537" y="1965"/>
                  </a:lnTo>
                  <a:cubicBezTo>
                    <a:pt x="6561" y="2013"/>
                    <a:pt x="6620" y="2024"/>
                    <a:pt x="6668" y="2024"/>
                  </a:cubicBezTo>
                  <a:cubicBezTo>
                    <a:pt x="6715" y="2024"/>
                    <a:pt x="6775" y="1989"/>
                    <a:pt x="6799" y="1965"/>
                  </a:cubicBezTo>
                  <a:lnTo>
                    <a:pt x="7858" y="870"/>
                  </a:lnTo>
                  <a:cubicBezTo>
                    <a:pt x="7882" y="852"/>
                    <a:pt x="7909" y="843"/>
                    <a:pt x="7936" y="843"/>
                  </a:cubicBezTo>
                  <a:cubicBezTo>
                    <a:pt x="7963" y="843"/>
                    <a:pt x="7989" y="852"/>
                    <a:pt x="8013" y="870"/>
                  </a:cubicBezTo>
                  <a:lnTo>
                    <a:pt x="9061" y="1965"/>
                  </a:lnTo>
                  <a:cubicBezTo>
                    <a:pt x="9097" y="2013"/>
                    <a:pt x="9156" y="2024"/>
                    <a:pt x="9204" y="2024"/>
                  </a:cubicBezTo>
                  <a:cubicBezTo>
                    <a:pt x="9251" y="2024"/>
                    <a:pt x="9299" y="1989"/>
                    <a:pt x="9335" y="1965"/>
                  </a:cubicBezTo>
                  <a:lnTo>
                    <a:pt x="10811" y="465"/>
                  </a:lnTo>
                  <a:cubicBezTo>
                    <a:pt x="10799" y="298"/>
                    <a:pt x="10764" y="143"/>
                    <a:pt x="10728" y="0"/>
                  </a:cubicBezTo>
                  <a:lnTo>
                    <a:pt x="9275" y="1489"/>
                  </a:lnTo>
                  <a:cubicBezTo>
                    <a:pt x="9251" y="1507"/>
                    <a:pt x="9225" y="1515"/>
                    <a:pt x="9198" y="1515"/>
                  </a:cubicBezTo>
                  <a:cubicBezTo>
                    <a:pt x="9171" y="1515"/>
                    <a:pt x="9144" y="1507"/>
                    <a:pt x="9120" y="1489"/>
                  </a:cubicBezTo>
                  <a:lnTo>
                    <a:pt x="8073" y="393"/>
                  </a:lnTo>
                  <a:cubicBezTo>
                    <a:pt x="8037" y="358"/>
                    <a:pt x="7977" y="334"/>
                    <a:pt x="7930" y="334"/>
                  </a:cubicBezTo>
                  <a:cubicBezTo>
                    <a:pt x="7894" y="334"/>
                    <a:pt x="7835" y="370"/>
                    <a:pt x="7799" y="393"/>
                  </a:cubicBezTo>
                  <a:lnTo>
                    <a:pt x="6739" y="1489"/>
                  </a:lnTo>
                  <a:cubicBezTo>
                    <a:pt x="6721" y="1507"/>
                    <a:pt x="6698" y="1515"/>
                    <a:pt x="6672" y="1515"/>
                  </a:cubicBezTo>
                  <a:cubicBezTo>
                    <a:pt x="6647" y="1515"/>
                    <a:pt x="6620" y="1507"/>
                    <a:pt x="6596" y="1489"/>
                  </a:cubicBezTo>
                  <a:lnTo>
                    <a:pt x="5537" y="393"/>
                  </a:lnTo>
                  <a:cubicBezTo>
                    <a:pt x="5513" y="358"/>
                    <a:pt x="5453" y="334"/>
                    <a:pt x="5406" y="334"/>
                  </a:cubicBezTo>
                  <a:cubicBezTo>
                    <a:pt x="5358" y="334"/>
                    <a:pt x="5299" y="370"/>
                    <a:pt x="5275" y="393"/>
                  </a:cubicBezTo>
                  <a:lnTo>
                    <a:pt x="4215" y="1489"/>
                  </a:lnTo>
                  <a:cubicBezTo>
                    <a:pt x="4191" y="1507"/>
                    <a:pt x="4164" y="1515"/>
                    <a:pt x="4138" y="1515"/>
                  </a:cubicBezTo>
                  <a:cubicBezTo>
                    <a:pt x="4111" y="1515"/>
                    <a:pt x="4084" y="1507"/>
                    <a:pt x="4060" y="1489"/>
                  </a:cubicBezTo>
                  <a:lnTo>
                    <a:pt x="3013" y="393"/>
                  </a:lnTo>
                  <a:cubicBezTo>
                    <a:pt x="2977" y="358"/>
                    <a:pt x="2917" y="334"/>
                    <a:pt x="2870" y="334"/>
                  </a:cubicBezTo>
                  <a:cubicBezTo>
                    <a:pt x="2834" y="334"/>
                    <a:pt x="2774" y="370"/>
                    <a:pt x="2739" y="393"/>
                  </a:cubicBezTo>
                  <a:lnTo>
                    <a:pt x="1679" y="1489"/>
                  </a:lnTo>
                  <a:cubicBezTo>
                    <a:pt x="1661" y="1507"/>
                    <a:pt x="1637" y="1515"/>
                    <a:pt x="1612" y="1515"/>
                  </a:cubicBezTo>
                  <a:cubicBezTo>
                    <a:pt x="1587" y="1515"/>
                    <a:pt x="1560" y="1507"/>
                    <a:pt x="1536" y="1489"/>
                  </a:cubicBezTo>
                  <a:lnTo>
                    <a:pt x="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5" name="Google Shape;9485;p76"/>
            <p:cNvSpPr/>
            <p:nvPr/>
          </p:nvSpPr>
          <p:spPr>
            <a:xfrm>
              <a:off x="6808575" y="1101150"/>
              <a:ext cx="11625" cy="17900"/>
            </a:xfrm>
            <a:custGeom>
              <a:avLst/>
              <a:gdLst/>
              <a:ahLst/>
              <a:cxnLst/>
              <a:rect l="l" t="t" r="r" b="b"/>
              <a:pathLst>
                <a:path w="465" h="716" extrusionOk="0">
                  <a:moveTo>
                    <a:pt x="132" y="1"/>
                  </a:moveTo>
                  <a:cubicBezTo>
                    <a:pt x="108" y="60"/>
                    <a:pt x="84" y="132"/>
                    <a:pt x="60" y="191"/>
                  </a:cubicBezTo>
                  <a:cubicBezTo>
                    <a:pt x="36" y="227"/>
                    <a:pt x="36" y="251"/>
                    <a:pt x="24" y="287"/>
                  </a:cubicBezTo>
                  <a:cubicBezTo>
                    <a:pt x="24" y="310"/>
                    <a:pt x="12" y="358"/>
                    <a:pt x="1" y="394"/>
                  </a:cubicBezTo>
                  <a:lnTo>
                    <a:pt x="322" y="715"/>
                  </a:lnTo>
                  <a:cubicBezTo>
                    <a:pt x="370" y="572"/>
                    <a:pt x="417" y="429"/>
                    <a:pt x="465" y="298"/>
                  </a:cubicBezTo>
                  <a:lnTo>
                    <a:pt x="13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6" name="Google Shape;9486;p76"/>
            <p:cNvSpPr/>
            <p:nvPr/>
          </p:nvSpPr>
          <p:spPr>
            <a:xfrm>
              <a:off x="6802925" y="1124375"/>
              <a:ext cx="10725" cy="21150"/>
            </a:xfrm>
            <a:custGeom>
              <a:avLst/>
              <a:gdLst/>
              <a:ahLst/>
              <a:cxnLst/>
              <a:rect l="l" t="t" r="r" b="b"/>
              <a:pathLst>
                <a:path w="429" h="846" extrusionOk="0">
                  <a:moveTo>
                    <a:pt x="72" y="1"/>
                  </a:moveTo>
                  <a:cubicBezTo>
                    <a:pt x="12" y="310"/>
                    <a:pt x="0" y="453"/>
                    <a:pt x="0" y="453"/>
                  </a:cubicBezTo>
                  <a:lnTo>
                    <a:pt x="369" y="846"/>
                  </a:lnTo>
                  <a:cubicBezTo>
                    <a:pt x="393" y="679"/>
                    <a:pt x="405" y="512"/>
                    <a:pt x="429" y="358"/>
                  </a:cubicBezTo>
                  <a:lnTo>
                    <a:pt x="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87" name="Google Shape;9487;p76"/>
          <p:cNvGrpSpPr/>
          <p:nvPr/>
        </p:nvGrpSpPr>
        <p:grpSpPr>
          <a:xfrm>
            <a:off x="735280" y="2113736"/>
            <a:ext cx="291928" cy="322104"/>
            <a:chOff x="742734" y="1141271"/>
            <a:chExt cx="390486" cy="450370"/>
          </a:xfrm>
        </p:grpSpPr>
        <p:sp>
          <p:nvSpPr>
            <p:cNvPr id="9488" name="Google Shape;9488;p76"/>
            <p:cNvSpPr/>
            <p:nvPr/>
          </p:nvSpPr>
          <p:spPr>
            <a:xfrm>
              <a:off x="874024" y="1141271"/>
              <a:ext cx="130066" cy="131755"/>
            </a:xfrm>
            <a:custGeom>
              <a:avLst/>
              <a:gdLst/>
              <a:ahLst/>
              <a:cxnLst/>
              <a:rect l="l" t="t" r="r" b="b"/>
              <a:pathLst>
                <a:path w="3621" h="3668" extrusionOk="0">
                  <a:moveTo>
                    <a:pt x="1787" y="0"/>
                  </a:moveTo>
                  <a:cubicBezTo>
                    <a:pt x="1668" y="0"/>
                    <a:pt x="1549" y="48"/>
                    <a:pt x="1477" y="119"/>
                  </a:cubicBezTo>
                  <a:cubicBezTo>
                    <a:pt x="1411" y="185"/>
                    <a:pt x="1338" y="206"/>
                    <a:pt x="1262" y="206"/>
                  </a:cubicBezTo>
                  <a:cubicBezTo>
                    <a:pt x="1243" y="206"/>
                    <a:pt x="1223" y="205"/>
                    <a:pt x="1203" y="202"/>
                  </a:cubicBezTo>
                  <a:cubicBezTo>
                    <a:pt x="1159" y="189"/>
                    <a:pt x="1114" y="182"/>
                    <a:pt x="1070" y="182"/>
                  </a:cubicBezTo>
                  <a:cubicBezTo>
                    <a:pt x="997" y="182"/>
                    <a:pt x="925" y="201"/>
                    <a:pt x="858" y="238"/>
                  </a:cubicBezTo>
                  <a:cubicBezTo>
                    <a:pt x="763" y="298"/>
                    <a:pt x="679" y="393"/>
                    <a:pt x="656" y="512"/>
                  </a:cubicBezTo>
                  <a:cubicBezTo>
                    <a:pt x="644" y="536"/>
                    <a:pt x="644" y="560"/>
                    <a:pt x="620" y="572"/>
                  </a:cubicBezTo>
                  <a:cubicBezTo>
                    <a:pt x="584" y="643"/>
                    <a:pt x="525" y="703"/>
                    <a:pt x="441" y="738"/>
                  </a:cubicBezTo>
                  <a:cubicBezTo>
                    <a:pt x="346" y="762"/>
                    <a:pt x="298" y="822"/>
                    <a:pt x="239" y="929"/>
                  </a:cubicBezTo>
                  <a:cubicBezTo>
                    <a:pt x="179" y="1036"/>
                    <a:pt x="168" y="1155"/>
                    <a:pt x="191" y="1274"/>
                  </a:cubicBezTo>
                  <a:cubicBezTo>
                    <a:pt x="203" y="1369"/>
                    <a:pt x="191" y="1465"/>
                    <a:pt x="120" y="1536"/>
                  </a:cubicBezTo>
                  <a:cubicBezTo>
                    <a:pt x="48" y="1631"/>
                    <a:pt x="1" y="1738"/>
                    <a:pt x="1" y="1857"/>
                  </a:cubicBezTo>
                  <a:cubicBezTo>
                    <a:pt x="1" y="1977"/>
                    <a:pt x="48" y="2096"/>
                    <a:pt x="120" y="2167"/>
                  </a:cubicBezTo>
                  <a:cubicBezTo>
                    <a:pt x="191" y="2238"/>
                    <a:pt x="239" y="2310"/>
                    <a:pt x="227" y="2417"/>
                  </a:cubicBezTo>
                  <a:cubicBezTo>
                    <a:pt x="191" y="2536"/>
                    <a:pt x="203" y="2655"/>
                    <a:pt x="263" y="2762"/>
                  </a:cubicBezTo>
                  <a:cubicBezTo>
                    <a:pt x="322" y="2858"/>
                    <a:pt x="418" y="2941"/>
                    <a:pt x="537" y="2965"/>
                  </a:cubicBezTo>
                  <a:cubicBezTo>
                    <a:pt x="644" y="3000"/>
                    <a:pt x="715" y="3024"/>
                    <a:pt x="739" y="3131"/>
                  </a:cubicBezTo>
                  <a:cubicBezTo>
                    <a:pt x="775" y="3239"/>
                    <a:pt x="799" y="3346"/>
                    <a:pt x="906" y="3405"/>
                  </a:cubicBezTo>
                  <a:cubicBezTo>
                    <a:pt x="973" y="3442"/>
                    <a:pt x="1044" y="3461"/>
                    <a:pt x="1118" y="3461"/>
                  </a:cubicBezTo>
                  <a:cubicBezTo>
                    <a:pt x="1162" y="3461"/>
                    <a:pt x="1206" y="3454"/>
                    <a:pt x="1251" y="3441"/>
                  </a:cubicBezTo>
                  <a:cubicBezTo>
                    <a:pt x="1273" y="3439"/>
                    <a:pt x="1294" y="3437"/>
                    <a:pt x="1315" y="3437"/>
                  </a:cubicBezTo>
                  <a:cubicBezTo>
                    <a:pt x="1392" y="3437"/>
                    <a:pt x="1456" y="3458"/>
                    <a:pt x="1513" y="3524"/>
                  </a:cubicBezTo>
                  <a:cubicBezTo>
                    <a:pt x="1608" y="3596"/>
                    <a:pt x="1692" y="3667"/>
                    <a:pt x="1811" y="3667"/>
                  </a:cubicBezTo>
                  <a:cubicBezTo>
                    <a:pt x="1930" y="3667"/>
                    <a:pt x="2049" y="3620"/>
                    <a:pt x="2132" y="3548"/>
                  </a:cubicBezTo>
                  <a:cubicBezTo>
                    <a:pt x="2188" y="3492"/>
                    <a:pt x="2266" y="3473"/>
                    <a:pt x="2337" y="3473"/>
                  </a:cubicBezTo>
                  <a:cubicBezTo>
                    <a:pt x="2357" y="3473"/>
                    <a:pt x="2376" y="3474"/>
                    <a:pt x="2394" y="3477"/>
                  </a:cubicBezTo>
                  <a:cubicBezTo>
                    <a:pt x="2432" y="3484"/>
                    <a:pt x="2469" y="3488"/>
                    <a:pt x="2507" y="3488"/>
                  </a:cubicBezTo>
                  <a:cubicBezTo>
                    <a:pt x="2587" y="3488"/>
                    <a:pt x="2666" y="3470"/>
                    <a:pt x="2739" y="3429"/>
                  </a:cubicBezTo>
                  <a:cubicBezTo>
                    <a:pt x="2846" y="3370"/>
                    <a:pt x="2882" y="3250"/>
                    <a:pt x="2930" y="3143"/>
                  </a:cubicBezTo>
                  <a:cubicBezTo>
                    <a:pt x="2965" y="3048"/>
                    <a:pt x="3037" y="2965"/>
                    <a:pt x="3144" y="2941"/>
                  </a:cubicBezTo>
                  <a:cubicBezTo>
                    <a:pt x="3239" y="2905"/>
                    <a:pt x="3346" y="2834"/>
                    <a:pt x="3406" y="2727"/>
                  </a:cubicBezTo>
                  <a:cubicBezTo>
                    <a:pt x="3466" y="2619"/>
                    <a:pt x="3477" y="2500"/>
                    <a:pt x="3454" y="2381"/>
                  </a:cubicBezTo>
                  <a:cubicBezTo>
                    <a:pt x="3442" y="2286"/>
                    <a:pt x="3454" y="2238"/>
                    <a:pt x="3525" y="2167"/>
                  </a:cubicBezTo>
                  <a:cubicBezTo>
                    <a:pt x="3561" y="2072"/>
                    <a:pt x="3608" y="1977"/>
                    <a:pt x="3608" y="1834"/>
                  </a:cubicBezTo>
                  <a:cubicBezTo>
                    <a:pt x="3608" y="1762"/>
                    <a:pt x="3620" y="1715"/>
                    <a:pt x="3585" y="1655"/>
                  </a:cubicBezTo>
                  <a:cubicBezTo>
                    <a:pt x="3573" y="1619"/>
                    <a:pt x="3549" y="1572"/>
                    <a:pt x="3513" y="1536"/>
                  </a:cubicBezTo>
                  <a:cubicBezTo>
                    <a:pt x="3442" y="1465"/>
                    <a:pt x="3430" y="1357"/>
                    <a:pt x="3442" y="1274"/>
                  </a:cubicBezTo>
                  <a:cubicBezTo>
                    <a:pt x="3466" y="1155"/>
                    <a:pt x="3454" y="1036"/>
                    <a:pt x="3394" y="929"/>
                  </a:cubicBezTo>
                  <a:cubicBezTo>
                    <a:pt x="3335" y="822"/>
                    <a:pt x="3251" y="750"/>
                    <a:pt x="3120" y="714"/>
                  </a:cubicBezTo>
                  <a:cubicBezTo>
                    <a:pt x="3025" y="691"/>
                    <a:pt x="2954" y="619"/>
                    <a:pt x="2918" y="512"/>
                  </a:cubicBezTo>
                  <a:cubicBezTo>
                    <a:pt x="2882" y="405"/>
                    <a:pt x="2811" y="298"/>
                    <a:pt x="2704" y="238"/>
                  </a:cubicBezTo>
                  <a:cubicBezTo>
                    <a:pt x="2644" y="201"/>
                    <a:pt x="2575" y="182"/>
                    <a:pt x="2503" y="182"/>
                  </a:cubicBezTo>
                  <a:cubicBezTo>
                    <a:pt x="2459" y="182"/>
                    <a:pt x="2415" y="189"/>
                    <a:pt x="2370" y="202"/>
                  </a:cubicBezTo>
                  <a:cubicBezTo>
                    <a:pt x="2348" y="205"/>
                    <a:pt x="2326" y="206"/>
                    <a:pt x="2305" y="206"/>
                  </a:cubicBezTo>
                  <a:cubicBezTo>
                    <a:pt x="2225" y="206"/>
                    <a:pt x="2153" y="185"/>
                    <a:pt x="2096" y="119"/>
                  </a:cubicBezTo>
                  <a:cubicBezTo>
                    <a:pt x="2013" y="48"/>
                    <a:pt x="1906" y="0"/>
                    <a:pt x="17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9" name="Google Shape;9489;p76"/>
            <p:cNvSpPr/>
            <p:nvPr/>
          </p:nvSpPr>
          <p:spPr>
            <a:xfrm>
              <a:off x="870611" y="1162213"/>
              <a:ext cx="133910" cy="113364"/>
            </a:xfrm>
            <a:custGeom>
              <a:avLst/>
              <a:gdLst/>
              <a:ahLst/>
              <a:cxnLst/>
              <a:rect l="l" t="t" r="r" b="b"/>
              <a:pathLst>
                <a:path w="3728" h="3156" extrusionOk="0">
                  <a:moveTo>
                    <a:pt x="703" y="0"/>
                  </a:moveTo>
                  <a:cubicBezTo>
                    <a:pt x="655" y="84"/>
                    <a:pt x="596" y="143"/>
                    <a:pt x="513" y="167"/>
                  </a:cubicBezTo>
                  <a:cubicBezTo>
                    <a:pt x="405" y="203"/>
                    <a:pt x="298" y="274"/>
                    <a:pt x="239" y="381"/>
                  </a:cubicBezTo>
                  <a:cubicBezTo>
                    <a:pt x="179" y="477"/>
                    <a:pt x="167" y="620"/>
                    <a:pt x="203" y="715"/>
                  </a:cubicBezTo>
                  <a:cubicBezTo>
                    <a:pt x="227" y="810"/>
                    <a:pt x="191" y="917"/>
                    <a:pt x="120" y="989"/>
                  </a:cubicBezTo>
                  <a:cubicBezTo>
                    <a:pt x="96" y="1013"/>
                    <a:pt x="60" y="1060"/>
                    <a:pt x="48" y="1108"/>
                  </a:cubicBezTo>
                  <a:cubicBezTo>
                    <a:pt x="24" y="1167"/>
                    <a:pt x="1" y="1239"/>
                    <a:pt x="1" y="1298"/>
                  </a:cubicBezTo>
                  <a:cubicBezTo>
                    <a:pt x="1" y="1417"/>
                    <a:pt x="48" y="1536"/>
                    <a:pt x="120" y="1632"/>
                  </a:cubicBezTo>
                  <a:cubicBezTo>
                    <a:pt x="203" y="1703"/>
                    <a:pt x="215" y="1810"/>
                    <a:pt x="203" y="1894"/>
                  </a:cubicBezTo>
                  <a:cubicBezTo>
                    <a:pt x="167" y="2013"/>
                    <a:pt x="191" y="2132"/>
                    <a:pt x="239" y="2239"/>
                  </a:cubicBezTo>
                  <a:cubicBezTo>
                    <a:pt x="298" y="2346"/>
                    <a:pt x="393" y="2417"/>
                    <a:pt x="513" y="2441"/>
                  </a:cubicBezTo>
                  <a:cubicBezTo>
                    <a:pt x="620" y="2477"/>
                    <a:pt x="691" y="2548"/>
                    <a:pt x="715" y="2656"/>
                  </a:cubicBezTo>
                  <a:cubicBezTo>
                    <a:pt x="751" y="2763"/>
                    <a:pt x="822" y="2858"/>
                    <a:pt x="929" y="2918"/>
                  </a:cubicBezTo>
                  <a:cubicBezTo>
                    <a:pt x="1002" y="2958"/>
                    <a:pt x="1080" y="2982"/>
                    <a:pt x="1160" y="2982"/>
                  </a:cubicBezTo>
                  <a:cubicBezTo>
                    <a:pt x="1198" y="2982"/>
                    <a:pt x="1236" y="2977"/>
                    <a:pt x="1275" y="2965"/>
                  </a:cubicBezTo>
                  <a:cubicBezTo>
                    <a:pt x="1298" y="2963"/>
                    <a:pt x="1320" y="2961"/>
                    <a:pt x="1341" y="2961"/>
                  </a:cubicBezTo>
                  <a:cubicBezTo>
                    <a:pt x="1417" y="2961"/>
                    <a:pt x="1480" y="2981"/>
                    <a:pt x="1536" y="3037"/>
                  </a:cubicBezTo>
                  <a:cubicBezTo>
                    <a:pt x="1632" y="3120"/>
                    <a:pt x="1727" y="3156"/>
                    <a:pt x="1870" y="3156"/>
                  </a:cubicBezTo>
                  <a:cubicBezTo>
                    <a:pt x="1989" y="3156"/>
                    <a:pt x="2108" y="3120"/>
                    <a:pt x="2179" y="3037"/>
                  </a:cubicBezTo>
                  <a:cubicBezTo>
                    <a:pt x="2235" y="2981"/>
                    <a:pt x="2314" y="2961"/>
                    <a:pt x="2391" y="2961"/>
                  </a:cubicBezTo>
                  <a:cubicBezTo>
                    <a:pt x="2412" y="2961"/>
                    <a:pt x="2433" y="2963"/>
                    <a:pt x="2453" y="2965"/>
                  </a:cubicBezTo>
                  <a:cubicBezTo>
                    <a:pt x="2484" y="2977"/>
                    <a:pt x="2518" y="2982"/>
                    <a:pt x="2554" y="2982"/>
                  </a:cubicBezTo>
                  <a:cubicBezTo>
                    <a:pt x="2630" y="2982"/>
                    <a:pt x="2714" y="2958"/>
                    <a:pt x="2787" y="2918"/>
                  </a:cubicBezTo>
                  <a:cubicBezTo>
                    <a:pt x="2894" y="2858"/>
                    <a:pt x="2965" y="2775"/>
                    <a:pt x="3001" y="2656"/>
                  </a:cubicBezTo>
                  <a:cubicBezTo>
                    <a:pt x="3025" y="2548"/>
                    <a:pt x="3108" y="2477"/>
                    <a:pt x="3203" y="2441"/>
                  </a:cubicBezTo>
                  <a:cubicBezTo>
                    <a:pt x="3311" y="2417"/>
                    <a:pt x="3418" y="2346"/>
                    <a:pt x="3477" y="2239"/>
                  </a:cubicBezTo>
                  <a:cubicBezTo>
                    <a:pt x="3537" y="2132"/>
                    <a:pt x="3549" y="2013"/>
                    <a:pt x="3525" y="1894"/>
                  </a:cubicBezTo>
                  <a:cubicBezTo>
                    <a:pt x="3501" y="1786"/>
                    <a:pt x="3525" y="1703"/>
                    <a:pt x="3596" y="1632"/>
                  </a:cubicBezTo>
                  <a:cubicBezTo>
                    <a:pt x="3680" y="1524"/>
                    <a:pt x="3727" y="1405"/>
                    <a:pt x="3727" y="1286"/>
                  </a:cubicBezTo>
                  <a:cubicBezTo>
                    <a:pt x="3727" y="1215"/>
                    <a:pt x="3715" y="1155"/>
                    <a:pt x="3680" y="1096"/>
                  </a:cubicBezTo>
                  <a:cubicBezTo>
                    <a:pt x="3620" y="1072"/>
                    <a:pt x="3549" y="1060"/>
                    <a:pt x="3477" y="1060"/>
                  </a:cubicBezTo>
                  <a:cubicBezTo>
                    <a:pt x="3275" y="1060"/>
                    <a:pt x="3096" y="1120"/>
                    <a:pt x="2953" y="1251"/>
                  </a:cubicBezTo>
                  <a:cubicBezTo>
                    <a:pt x="2941" y="1274"/>
                    <a:pt x="2918" y="1274"/>
                    <a:pt x="2906" y="1274"/>
                  </a:cubicBezTo>
                  <a:cubicBezTo>
                    <a:pt x="2858" y="1274"/>
                    <a:pt x="2822" y="1251"/>
                    <a:pt x="2775" y="1251"/>
                  </a:cubicBezTo>
                  <a:cubicBezTo>
                    <a:pt x="2620" y="1251"/>
                    <a:pt x="2489" y="1298"/>
                    <a:pt x="2358" y="1358"/>
                  </a:cubicBezTo>
                  <a:cubicBezTo>
                    <a:pt x="2203" y="1453"/>
                    <a:pt x="2084" y="1584"/>
                    <a:pt x="2013" y="1727"/>
                  </a:cubicBezTo>
                  <a:cubicBezTo>
                    <a:pt x="2001" y="1775"/>
                    <a:pt x="1953" y="1810"/>
                    <a:pt x="1929" y="1822"/>
                  </a:cubicBezTo>
                  <a:cubicBezTo>
                    <a:pt x="1906" y="1828"/>
                    <a:pt x="1882" y="1831"/>
                    <a:pt x="1858" y="1831"/>
                  </a:cubicBezTo>
                  <a:cubicBezTo>
                    <a:pt x="1834" y="1831"/>
                    <a:pt x="1810" y="1828"/>
                    <a:pt x="1787" y="1822"/>
                  </a:cubicBezTo>
                  <a:cubicBezTo>
                    <a:pt x="1751" y="1810"/>
                    <a:pt x="1715" y="1763"/>
                    <a:pt x="1703" y="1727"/>
                  </a:cubicBezTo>
                  <a:cubicBezTo>
                    <a:pt x="1632" y="1572"/>
                    <a:pt x="1513" y="1453"/>
                    <a:pt x="1358" y="1358"/>
                  </a:cubicBezTo>
                  <a:cubicBezTo>
                    <a:pt x="1239" y="1286"/>
                    <a:pt x="1096" y="1251"/>
                    <a:pt x="941" y="1251"/>
                  </a:cubicBezTo>
                  <a:lnTo>
                    <a:pt x="870" y="1251"/>
                  </a:lnTo>
                  <a:cubicBezTo>
                    <a:pt x="822" y="1251"/>
                    <a:pt x="763" y="1251"/>
                    <a:pt x="739" y="1227"/>
                  </a:cubicBezTo>
                  <a:cubicBezTo>
                    <a:pt x="691" y="1191"/>
                    <a:pt x="655" y="1132"/>
                    <a:pt x="644" y="1096"/>
                  </a:cubicBezTo>
                  <a:cubicBezTo>
                    <a:pt x="620" y="953"/>
                    <a:pt x="596" y="810"/>
                    <a:pt x="596" y="679"/>
                  </a:cubicBezTo>
                  <a:cubicBezTo>
                    <a:pt x="596" y="441"/>
                    <a:pt x="644" y="215"/>
                    <a:pt x="7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0" name="Google Shape;9490;p76"/>
            <p:cNvSpPr/>
            <p:nvPr/>
          </p:nvSpPr>
          <p:spPr>
            <a:xfrm>
              <a:off x="816299" y="1213112"/>
              <a:ext cx="130030" cy="131755"/>
            </a:xfrm>
            <a:custGeom>
              <a:avLst/>
              <a:gdLst/>
              <a:ahLst/>
              <a:cxnLst/>
              <a:rect l="l" t="t" r="r" b="b"/>
              <a:pathLst>
                <a:path w="3620" h="3668" extrusionOk="0">
                  <a:moveTo>
                    <a:pt x="1786" y="0"/>
                  </a:moveTo>
                  <a:cubicBezTo>
                    <a:pt x="1667" y="0"/>
                    <a:pt x="1548" y="48"/>
                    <a:pt x="1477" y="119"/>
                  </a:cubicBezTo>
                  <a:cubicBezTo>
                    <a:pt x="1421" y="175"/>
                    <a:pt x="1343" y="195"/>
                    <a:pt x="1266" y="195"/>
                  </a:cubicBezTo>
                  <a:cubicBezTo>
                    <a:pt x="1245" y="195"/>
                    <a:pt x="1224" y="193"/>
                    <a:pt x="1203" y="191"/>
                  </a:cubicBezTo>
                  <a:cubicBezTo>
                    <a:pt x="1165" y="183"/>
                    <a:pt x="1128" y="179"/>
                    <a:pt x="1091" y="179"/>
                  </a:cubicBezTo>
                  <a:cubicBezTo>
                    <a:pt x="1011" y="179"/>
                    <a:pt x="935" y="198"/>
                    <a:pt x="870" y="238"/>
                  </a:cubicBezTo>
                  <a:cubicBezTo>
                    <a:pt x="762" y="298"/>
                    <a:pt x="691" y="381"/>
                    <a:pt x="655" y="500"/>
                  </a:cubicBezTo>
                  <a:cubicBezTo>
                    <a:pt x="643" y="536"/>
                    <a:pt x="643" y="548"/>
                    <a:pt x="632" y="560"/>
                  </a:cubicBezTo>
                  <a:cubicBezTo>
                    <a:pt x="584" y="643"/>
                    <a:pt x="524" y="703"/>
                    <a:pt x="453" y="727"/>
                  </a:cubicBezTo>
                  <a:cubicBezTo>
                    <a:pt x="346" y="762"/>
                    <a:pt x="298" y="822"/>
                    <a:pt x="239" y="917"/>
                  </a:cubicBezTo>
                  <a:cubicBezTo>
                    <a:pt x="179" y="1024"/>
                    <a:pt x="167" y="1143"/>
                    <a:pt x="191" y="1262"/>
                  </a:cubicBezTo>
                  <a:cubicBezTo>
                    <a:pt x="215" y="1370"/>
                    <a:pt x="191" y="1465"/>
                    <a:pt x="120" y="1536"/>
                  </a:cubicBezTo>
                  <a:cubicBezTo>
                    <a:pt x="48" y="1620"/>
                    <a:pt x="0" y="1727"/>
                    <a:pt x="0" y="1846"/>
                  </a:cubicBezTo>
                  <a:cubicBezTo>
                    <a:pt x="0" y="1965"/>
                    <a:pt x="48" y="2084"/>
                    <a:pt x="120" y="2155"/>
                  </a:cubicBezTo>
                  <a:cubicBezTo>
                    <a:pt x="191" y="2239"/>
                    <a:pt x="239" y="2310"/>
                    <a:pt x="227" y="2405"/>
                  </a:cubicBezTo>
                  <a:cubicBezTo>
                    <a:pt x="191" y="2536"/>
                    <a:pt x="215" y="2644"/>
                    <a:pt x="274" y="2751"/>
                  </a:cubicBezTo>
                  <a:cubicBezTo>
                    <a:pt x="334" y="2858"/>
                    <a:pt x="417" y="2929"/>
                    <a:pt x="536" y="2965"/>
                  </a:cubicBezTo>
                  <a:cubicBezTo>
                    <a:pt x="643" y="2989"/>
                    <a:pt x="715" y="3025"/>
                    <a:pt x="751" y="3132"/>
                  </a:cubicBezTo>
                  <a:cubicBezTo>
                    <a:pt x="774" y="3227"/>
                    <a:pt x="810" y="3334"/>
                    <a:pt x="905" y="3394"/>
                  </a:cubicBezTo>
                  <a:cubicBezTo>
                    <a:pt x="979" y="3434"/>
                    <a:pt x="1057" y="3453"/>
                    <a:pt x="1138" y="3453"/>
                  </a:cubicBezTo>
                  <a:cubicBezTo>
                    <a:pt x="1175" y="3453"/>
                    <a:pt x="1213" y="3449"/>
                    <a:pt x="1251" y="3441"/>
                  </a:cubicBezTo>
                  <a:cubicBezTo>
                    <a:pt x="1274" y="3439"/>
                    <a:pt x="1296" y="3437"/>
                    <a:pt x="1317" y="3437"/>
                  </a:cubicBezTo>
                  <a:cubicBezTo>
                    <a:pt x="1394" y="3437"/>
                    <a:pt x="1459" y="3457"/>
                    <a:pt x="1524" y="3513"/>
                  </a:cubicBezTo>
                  <a:cubicBezTo>
                    <a:pt x="1608" y="3584"/>
                    <a:pt x="1703" y="3667"/>
                    <a:pt x="1822" y="3667"/>
                  </a:cubicBezTo>
                  <a:cubicBezTo>
                    <a:pt x="1941" y="3667"/>
                    <a:pt x="2060" y="3620"/>
                    <a:pt x="2132" y="3548"/>
                  </a:cubicBezTo>
                  <a:cubicBezTo>
                    <a:pt x="2188" y="3482"/>
                    <a:pt x="2267" y="3461"/>
                    <a:pt x="2339" y="3461"/>
                  </a:cubicBezTo>
                  <a:cubicBezTo>
                    <a:pt x="2358" y="3461"/>
                    <a:pt x="2376" y="3463"/>
                    <a:pt x="2394" y="3465"/>
                  </a:cubicBezTo>
                  <a:cubicBezTo>
                    <a:pt x="2438" y="3478"/>
                    <a:pt x="2483" y="3485"/>
                    <a:pt x="2527" y="3485"/>
                  </a:cubicBezTo>
                  <a:cubicBezTo>
                    <a:pt x="2600" y="3485"/>
                    <a:pt x="2672" y="3467"/>
                    <a:pt x="2739" y="3429"/>
                  </a:cubicBezTo>
                  <a:cubicBezTo>
                    <a:pt x="2846" y="3370"/>
                    <a:pt x="2894" y="3251"/>
                    <a:pt x="2929" y="3144"/>
                  </a:cubicBezTo>
                  <a:cubicBezTo>
                    <a:pt x="2965" y="3036"/>
                    <a:pt x="3037" y="2965"/>
                    <a:pt x="3144" y="2929"/>
                  </a:cubicBezTo>
                  <a:cubicBezTo>
                    <a:pt x="3251" y="2905"/>
                    <a:pt x="3346" y="2834"/>
                    <a:pt x="3406" y="2727"/>
                  </a:cubicBezTo>
                  <a:cubicBezTo>
                    <a:pt x="3465" y="2620"/>
                    <a:pt x="3489" y="2501"/>
                    <a:pt x="3453" y="2382"/>
                  </a:cubicBezTo>
                  <a:cubicBezTo>
                    <a:pt x="3441" y="2274"/>
                    <a:pt x="3453" y="2227"/>
                    <a:pt x="3525" y="2155"/>
                  </a:cubicBezTo>
                  <a:cubicBezTo>
                    <a:pt x="3560" y="2072"/>
                    <a:pt x="3608" y="1965"/>
                    <a:pt x="3608" y="1834"/>
                  </a:cubicBezTo>
                  <a:cubicBezTo>
                    <a:pt x="3608" y="1762"/>
                    <a:pt x="3620" y="1715"/>
                    <a:pt x="3584" y="1655"/>
                  </a:cubicBezTo>
                  <a:cubicBezTo>
                    <a:pt x="3572" y="1608"/>
                    <a:pt x="3549" y="1560"/>
                    <a:pt x="3513" y="1536"/>
                  </a:cubicBezTo>
                  <a:cubicBezTo>
                    <a:pt x="3441" y="1465"/>
                    <a:pt x="3429" y="1358"/>
                    <a:pt x="3441" y="1262"/>
                  </a:cubicBezTo>
                  <a:cubicBezTo>
                    <a:pt x="3465" y="1143"/>
                    <a:pt x="3453" y="1024"/>
                    <a:pt x="3394" y="917"/>
                  </a:cubicBezTo>
                  <a:cubicBezTo>
                    <a:pt x="3334" y="822"/>
                    <a:pt x="3251" y="750"/>
                    <a:pt x="3132" y="715"/>
                  </a:cubicBezTo>
                  <a:cubicBezTo>
                    <a:pt x="3025" y="691"/>
                    <a:pt x="2953" y="608"/>
                    <a:pt x="2918" y="500"/>
                  </a:cubicBezTo>
                  <a:cubicBezTo>
                    <a:pt x="2894" y="405"/>
                    <a:pt x="2810" y="298"/>
                    <a:pt x="2715" y="238"/>
                  </a:cubicBezTo>
                  <a:cubicBezTo>
                    <a:pt x="2642" y="198"/>
                    <a:pt x="2563" y="179"/>
                    <a:pt x="2483" y="179"/>
                  </a:cubicBezTo>
                  <a:cubicBezTo>
                    <a:pt x="2445" y="179"/>
                    <a:pt x="2408" y="183"/>
                    <a:pt x="2370" y="191"/>
                  </a:cubicBezTo>
                  <a:cubicBezTo>
                    <a:pt x="2347" y="193"/>
                    <a:pt x="2325" y="195"/>
                    <a:pt x="2304" y="195"/>
                  </a:cubicBezTo>
                  <a:cubicBezTo>
                    <a:pt x="2227" y="195"/>
                    <a:pt x="2161" y="175"/>
                    <a:pt x="2096" y="119"/>
                  </a:cubicBezTo>
                  <a:cubicBezTo>
                    <a:pt x="2013" y="48"/>
                    <a:pt x="1905" y="0"/>
                    <a:pt x="17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1" name="Google Shape;9491;p76"/>
            <p:cNvSpPr/>
            <p:nvPr/>
          </p:nvSpPr>
          <p:spPr>
            <a:xfrm>
              <a:off x="813318" y="1234054"/>
              <a:ext cx="133443" cy="113364"/>
            </a:xfrm>
            <a:custGeom>
              <a:avLst/>
              <a:gdLst/>
              <a:ahLst/>
              <a:cxnLst/>
              <a:rect l="l" t="t" r="r" b="b"/>
              <a:pathLst>
                <a:path w="3715" h="3156" extrusionOk="0">
                  <a:moveTo>
                    <a:pt x="691" y="1"/>
                  </a:moveTo>
                  <a:lnTo>
                    <a:pt x="691" y="1"/>
                  </a:lnTo>
                  <a:cubicBezTo>
                    <a:pt x="655" y="72"/>
                    <a:pt x="595" y="132"/>
                    <a:pt x="500" y="167"/>
                  </a:cubicBezTo>
                  <a:cubicBezTo>
                    <a:pt x="393" y="191"/>
                    <a:pt x="298" y="263"/>
                    <a:pt x="238" y="370"/>
                  </a:cubicBezTo>
                  <a:cubicBezTo>
                    <a:pt x="179" y="477"/>
                    <a:pt x="155" y="608"/>
                    <a:pt x="191" y="715"/>
                  </a:cubicBezTo>
                  <a:cubicBezTo>
                    <a:pt x="214" y="798"/>
                    <a:pt x="179" y="906"/>
                    <a:pt x="119" y="977"/>
                  </a:cubicBezTo>
                  <a:cubicBezTo>
                    <a:pt x="83" y="1013"/>
                    <a:pt x="60" y="1060"/>
                    <a:pt x="36" y="1096"/>
                  </a:cubicBezTo>
                  <a:cubicBezTo>
                    <a:pt x="12" y="1156"/>
                    <a:pt x="0" y="1239"/>
                    <a:pt x="0" y="1299"/>
                  </a:cubicBezTo>
                  <a:cubicBezTo>
                    <a:pt x="0" y="1418"/>
                    <a:pt x="36" y="1537"/>
                    <a:pt x="119" y="1620"/>
                  </a:cubicBezTo>
                  <a:cubicBezTo>
                    <a:pt x="191" y="1691"/>
                    <a:pt x="203" y="1799"/>
                    <a:pt x="191" y="1894"/>
                  </a:cubicBezTo>
                  <a:cubicBezTo>
                    <a:pt x="155" y="2013"/>
                    <a:pt x="179" y="2132"/>
                    <a:pt x="238" y="2227"/>
                  </a:cubicBezTo>
                  <a:cubicBezTo>
                    <a:pt x="298" y="2334"/>
                    <a:pt x="381" y="2406"/>
                    <a:pt x="500" y="2442"/>
                  </a:cubicBezTo>
                  <a:cubicBezTo>
                    <a:pt x="607" y="2465"/>
                    <a:pt x="679" y="2549"/>
                    <a:pt x="715" y="2644"/>
                  </a:cubicBezTo>
                  <a:cubicBezTo>
                    <a:pt x="738" y="2751"/>
                    <a:pt x="810" y="2858"/>
                    <a:pt x="917" y="2918"/>
                  </a:cubicBezTo>
                  <a:cubicBezTo>
                    <a:pt x="990" y="2958"/>
                    <a:pt x="1069" y="2977"/>
                    <a:pt x="1149" y="2977"/>
                  </a:cubicBezTo>
                  <a:cubicBezTo>
                    <a:pt x="1187" y="2977"/>
                    <a:pt x="1224" y="2973"/>
                    <a:pt x="1262" y="2965"/>
                  </a:cubicBezTo>
                  <a:cubicBezTo>
                    <a:pt x="1289" y="2959"/>
                    <a:pt x="1314" y="2956"/>
                    <a:pt x="1338" y="2956"/>
                  </a:cubicBezTo>
                  <a:cubicBezTo>
                    <a:pt x="1410" y="2956"/>
                    <a:pt x="1471" y="2983"/>
                    <a:pt x="1524" y="3037"/>
                  </a:cubicBezTo>
                  <a:cubicBezTo>
                    <a:pt x="1619" y="3108"/>
                    <a:pt x="1727" y="3156"/>
                    <a:pt x="1858" y="3156"/>
                  </a:cubicBezTo>
                  <a:cubicBezTo>
                    <a:pt x="1977" y="3156"/>
                    <a:pt x="2096" y="3108"/>
                    <a:pt x="2167" y="3037"/>
                  </a:cubicBezTo>
                  <a:cubicBezTo>
                    <a:pt x="2221" y="2983"/>
                    <a:pt x="2294" y="2956"/>
                    <a:pt x="2368" y="2956"/>
                  </a:cubicBezTo>
                  <a:cubicBezTo>
                    <a:pt x="2393" y="2956"/>
                    <a:pt x="2417" y="2959"/>
                    <a:pt x="2441" y="2965"/>
                  </a:cubicBezTo>
                  <a:cubicBezTo>
                    <a:pt x="2471" y="2973"/>
                    <a:pt x="2506" y="2977"/>
                    <a:pt x="2543" y="2977"/>
                  </a:cubicBezTo>
                  <a:cubicBezTo>
                    <a:pt x="2622" y="2977"/>
                    <a:pt x="2709" y="2958"/>
                    <a:pt x="2774" y="2918"/>
                  </a:cubicBezTo>
                  <a:cubicBezTo>
                    <a:pt x="2881" y="2858"/>
                    <a:pt x="2953" y="2763"/>
                    <a:pt x="2989" y="2644"/>
                  </a:cubicBezTo>
                  <a:cubicBezTo>
                    <a:pt x="3012" y="2549"/>
                    <a:pt x="3096" y="2465"/>
                    <a:pt x="3191" y="2442"/>
                  </a:cubicBezTo>
                  <a:cubicBezTo>
                    <a:pt x="3298" y="2406"/>
                    <a:pt x="3405" y="2334"/>
                    <a:pt x="3465" y="2227"/>
                  </a:cubicBezTo>
                  <a:cubicBezTo>
                    <a:pt x="3524" y="2132"/>
                    <a:pt x="3536" y="2013"/>
                    <a:pt x="3512" y="1894"/>
                  </a:cubicBezTo>
                  <a:cubicBezTo>
                    <a:pt x="3489" y="1787"/>
                    <a:pt x="3512" y="1691"/>
                    <a:pt x="3584" y="1620"/>
                  </a:cubicBezTo>
                  <a:cubicBezTo>
                    <a:pt x="3655" y="1513"/>
                    <a:pt x="3715" y="1394"/>
                    <a:pt x="3715" y="1275"/>
                  </a:cubicBezTo>
                  <a:cubicBezTo>
                    <a:pt x="3715" y="1203"/>
                    <a:pt x="3703" y="1144"/>
                    <a:pt x="3667" y="1084"/>
                  </a:cubicBezTo>
                  <a:cubicBezTo>
                    <a:pt x="3608" y="1072"/>
                    <a:pt x="3536" y="1060"/>
                    <a:pt x="3465" y="1060"/>
                  </a:cubicBezTo>
                  <a:cubicBezTo>
                    <a:pt x="3274" y="1060"/>
                    <a:pt x="3096" y="1120"/>
                    <a:pt x="2941" y="1251"/>
                  </a:cubicBezTo>
                  <a:cubicBezTo>
                    <a:pt x="2929" y="1263"/>
                    <a:pt x="2917" y="1263"/>
                    <a:pt x="2893" y="1263"/>
                  </a:cubicBezTo>
                  <a:cubicBezTo>
                    <a:pt x="2858" y="1263"/>
                    <a:pt x="2810" y="1251"/>
                    <a:pt x="2762" y="1251"/>
                  </a:cubicBezTo>
                  <a:cubicBezTo>
                    <a:pt x="2620" y="1251"/>
                    <a:pt x="2477" y="1299"/>
                    <a:pt x="2346" y="1358"/>
                  </a:cubicBezTo>
                  <a:cubicBezTo>
                    <a:pt x="2203" y="1441"/>
                    <a:pt x="2084" y="1572"/>
                    <a:pt x="2000" y="1727"/>
                  </a:cubicBezTo>
                  <a:cubicBezTo>
                    <a:pt x="1988" y="1775"/>
                    <a:pt x="1941" y="1799"/>
                    <a:pt x="1917" y="1810"/>
                  </a:cubicBezTo>
                  <a:cubicBezTo>
                    <a:pt x="1893" y="1816"/>
                    <a:pt x="1869" y="1819"/>
                    <a:pt x="1847" y="1819"/>
                  </a:cubicBezTo>
                  <a:cubicBezTo>
                    <a:pt x="1825" y="1819"/>
                    <a:pt x="1804" y="1816"/>
                    <a:pt x="1786" y="1810"/>
                  </a:cubicBezTo>
                  <a:cubicBezTo>
                    <a:pt x="1738" y="1799"/>
                    <a:pt x="1703" y="1751"/>
                    <a:pt x="1691" y="1727"/>
                  </a:cubicBezTo>
                  <a:cubicBezTo>
                    <a:pt x="1619" y="1560"/>
                    <a:pt x="1500" y="1441"/>
                    <a:pt x="1346" y="1358"/>
                  </a:cubicBezTo>
                  <a:cubicBezTo>
                    <a:pt x="1226" y="1275"/>
                    <a:pt x="1084" y="1251"/>
                    <a:pt x="929" y="1251"/>
                  </a:cubicBezTo>
                  <a:lnTo>
                    <a:pt x="857" y="1251"/>
                  </a:lnTo>
                  <a:cubicBezTo>
                    <a:pt x="810" y="1251"/>
                    <a:pt x="750" y="1251"/>
                    <a:pt x="726" y="1215"/>
                  </a:cubicBezTo>
                  <a:cubicBezTo>
                    <a:pt x="679" y="1191"/>
                    <a:pt x="655" y="1132"/>
                    <a:pt x="631" y="1084"/>
                  </a:cubicBezTo>
                  <a:cubicBezTo>
                    <a:pt x="607" y="953"/>
                    <a:pt x="595" y="798"/>
                    <a:pt x="595" y="667"/>
                  </a:cubicBezTo>
                  <a:cubicBezTo>
                    <a:pt x="595" y="429"/>
                    <a:pt x="631" y="203"/>
                    <a:pt x="6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2" name="Google Shape;9492;p76"/>
            <p:cNvSpPr/>
            <p:nvPr/>
          </p:nvSpPr>
          <p:spPr>
            <a:xfrm>
              <a:off x="932215" y="1213112"/>
              <a:ext cx="130030" cy="131755"/>
            </a:xfrm>
            <a:custGeom>
              <a:avLst/>
              <a:gdLst/>
              <a:ahLst/>
              <a:cxnLst/>
              <a:rect l="l" t="t" r="r" b="b"/>
              <a:pathLst>
                <a:path w="3620" h="3668" extrusionOk="0">
                  <a:moveTo>
                    <a:pt x="1786" y="0"/>
                  </a:moveTo>
                  <a:cubicBezTo>
                    <a:pt x="1667" y="0"/>
                    <a:pt x="1548" y="48"/>
                    <a:pt x="1476" y="119"/>
                  </a:cubicBezTo>
                  <a:cubicBezTo>
                    <a:pt x="1420" y="175"/>
                    <a:pt x="1342" y="195"/>
                    <a:pt x="1265" y="195"/>
                  </a:cubicBezTo>
                  <a:cubicBezTo>
                    <a:pt x="1244" y="195"/>
                    <a:pt x="1223" y="193"/>
                    <a:pt x="1203" y="191"/>
                  </a:cubicBezTo>
                  <a:cubicBezTo>
                    <a:pt x="1165" y="183"/>
                    <a:pt x="1127" y="179"/>
                    <a:pt x="1090" y="179"/>
                  </a:cubicBezTo>
                  <a:cubicBezTo>
                    <a:pt x="1011" y="179"/>
                    <a:pt x="934" y="198"/>
                    <a:pt x="869" y="238"/>
                  </a:cubicBezTo>
                  <a:cubicBezTo>
                    <a:pt x="762" y="298"/>
                    <a:pt x="691" y="381"/>
                    <a:pt x="655" y="500"/>
                  </a:cubicBezTo>
                  <a:cubicBezTo>
                    <a:pt x="643" y="536"/>
                    <a:pt x="643" y="548"/>
                    <a:pt x="631" y="560"/>
                  </a:cubicBezTo>
                  <a:cubicBezTo>
                    <a:pt x="583" y="643"/>
                    <a:pt x="524" y="703"/>
                    <a:pt x="453" y="727"/>
                  </a:cubicBezTo>
                  <a:cubicBezTo>
                    <a:pt x="345" y="762"/>
                    <a:pt x="298" y="822"/>
                    <a:pt x="238" y="917"/>
                  </a:cubicBezTo>
                  <a:cubicBezTo>
                    <a:pt x="179" y="1024"/>
                    <a:pt x="167" y="1143"/>
                    <a:pt x="191" y="1262"/>
                  </a:cubicBezTo>
                  <a:cubicBezTo>
                    <a:pt x="214" y="1370"/>
                    <a:pt x="191" y="1465"/>
                    <a:pt x="119" y="1536"/>
                  </a:cubicBezTo>
                  <a:cubicBezTo>
                    <a:pt x="48" y="1620"/>
                    <a:pt x="0" y="1727"/>
                    <a:pt x="0" y="1846"/>
                  </a:cubicBezTo>
                  <a:cubicBezTo>
                    <a:pt x="0" y="1965"/>
                    <a:pt x="48" y="2084"/>
                    <a:pt x="119" y="2155"/>
                  </a:cubicBezTo>
                  <a:cubicBezTo>
                    <a:pt x="191" y="2239"/>
                    <a:pt x="238" y="2310"/>
                    <a:pt x="226" y="2405"/>
                  </a:cubicBezTo>
                  <a:cubicBezTo>
                    <a:pt x="191" y="2536"/>
                    <a:pt x="214" y="2644"/>
                    <a:pt x="274" y="2751"/>
                  </a:cubicBezTo>
                  <a:cubicBezTo>
                    <a:pt x="333" y="2858"/>
                    <a:pt x="417" y="2929"/>
                    <a:pt x="536" y="2965"/>
                  </a:cubicBezTo>
                  <a:cubicBezTo>
                    <a:pt x="643" y="2989"/>
                    <a:pt x="714" y="3025"/>
                    <a:pt x="750" y="3132"/>
                  </a:cubicBezTo>
                  <a:cubicBezTo>
                    <a:pt x="774" y="3227"/>
                    <a:pt x="810" y="3334"/>
                    <a:pt x="905" y="3394"/>
                  </a:cubicBezTo>
                  <a:cubicBezTo>
                    <a:pt x="978" y="3434"/>
                    <a:pt x="1057" y="3453"/>
                    <a:pt x="1138" y="3453"/>
                  </a:cubicBezTo>
                  <a:cubicBezTo>
                    <a:pt x="1175" y="3453"/>
                    <a:pt x="1213" y="3449"/>
                    <a:pt x="1250" y="3441"/>
                  </a:cubicBezTo>
                  <a:cubicBezTo>
                    <a:pt x="1273" y="3439"/>
                    <a:pt x="1295" y="3437"/>
                    <a:pt x="1316" y="3437"/>
                  </a:cubicBezTo>
                  <a:cubicBezTo>
                    <a:pt x="1393" y="3437"/>
                    <a:pt x="1459" y="3457"/>
                    <a:pt x="1524" y="3513"/>
                  </a:cubicBezTo>
                  <a:cubicBezTo>
                    <a:pt x="1607" y="3584"/>
                    <a:pt x="1703" y="3667"/>
                    <a:pt x="1822" y="3667"/>
                  </a:cubicBezTo>
                  <a:cubicBezTo>
                    <a:pt x="1941" y="3667"/>
                    <a:pt x="2060" y="3620"/>
                    <a:pt x="2131" y="3548"/>
                  </a:cubicBezTo>
                  <a:cubicBezTo>
                    <a:pt x="2188" y="3482"/>
                    <a:pt x="2267" y="3461"/>
                    <a:pt x="2339" y="3461"/>
                  </a:cubicBezTo>
                  <a:cubicBezTo>
                    <a:pt x="2358" y="3461"/>
                    <a:pt x="2376" y="3463"/>
                    <a:pt x="2393" y="3465"/>
                  </a:cubicBezTo>
                  <a:cubicBezTo>
                    <a:pt x="2438" y="3478"/>
                    <a:pt x="2483" y="3485"/>
                    <a:pt x="2527" y="3485"/>
                  </a:cubicBezTo>
                  <a:cubicBezTo>
                    <a:pt x="2600" y="3485"/>
                    <a:pt x="2672" y="3467"/>
                    <a:pt x="2739" y="3429"/>
                  </a:cubicBezTo>
                  <a:cubicBezTo>
                    <a:pt x="2846" y="3370"/>
                    <a:pt x="2893" y="3251"/>
                    <a:pt x="2929" y="3144"/>
                  </a:cubicBezTo>
                  <a:cubicBezTo>
                    <a:pt x="2965" y="3036"/>
                    <a:pt x="3036" y="2965"/>
                    <a:pt x="3143" y="2929"/>
                  </a:cubicBezTo>
                  <a:cubicBezTo>
                    <a:pt x="3250" y="2905"/>
                    <a:pt x="3346" y="2834"/>
                    <a:pt x="3417" y="2727"/>
                  </a:cubicBezTo>
                  <a:cubicBezTo>
                    <a:pt x="3477" y="2620"/>
                    <a:pt x="3489" y="2501"/>
                    <a:pt x="3453" y="2382"/>
                  </a:cubicBezTo>
                  <a:cubicBezTo>
                    <a:pt x="3441" y="2274"/>
                    <a:pt x="3453" y="2227"/>
                    <a:pt x="3536" y="2155"/>
                  </a:cubicBezTo>
                  <a:cubicBezTo>
                    <a:pt x="3560" y="2072"/>
                    <a:pt x="3608" y="1965"/>
                    <a:pt x="3608" y="1834"/>
                  </a:cubicBezTo>
                  <a:cubicBezTo>
                    <a:pt x="3608" y="1762"/>
                    <a:pt x="3620" y="1715"/>
                    <a:pt x="3596" y="1655"/>
                  </a:cubicBezTo>
                  <a:cubicBezTo>
                    <a:pt x="3572" y="1608"/>
                    <a:pt x="3548" y="1560"/>
                    <a:pt x="3512" y="1536"/>
                  </a:cubicBezTo>
                  <a:cubicBezTo>
                    <a:pt x="3441" y="1465"/>
                    <a:pt x="3429" y="1358"/>
                    <a:pt x="3441" y="1262"/>
                  </a:cubicBezTo>
                  <a:cubicBezTo>
                    <a:pt x="3477" y="1143"/>
                    <a:pt x="3453" y="1024"/>
                    <a:pt x="3393" y="917"/>
                  </a:cubicBezTo>
                  <a:cubicBezTo>
                    <a:pt x="3334" y="822"/>
                    <a:pt x="3250" y="750"/>
                    <a:pt x="3131" y="715"/>
                  </a:cubicBezTo>
                  <a:cubicBezTo>
                    <a:pt x="3024" y="691"/>
                    <a:pt x="2953" y="608"/>
                    <a:pt x="2917" y="500"/>
                  </a:cubicBezTo>
                  <a:cubicBezTo>
                    <a:pt x="2893" y="405"/>
                    <a:pt x="2822" y="298"/>
                    <a:pt x="2715" y="238"/>
                  </a:cubicBezTo>
                  <a:cubicBezTo>
                    <a:pt x="2641" y="198"/>
                    <a:pt x="2563" y="179"/>
                    <a:pt x="2482" y="179"/>
                  </a:cubicBezTo>
                  <a:cubicBezTo>
                    <a:pt x="2445" y="179"/>
                    <a:pt x="2407" y="183"/>
                    <a:pt x="2369" y="191"/>
                  </a:cubicBezTo>
                  <a:cubicBezTo>
                    <a:pt x="2346" y="193"/>
                    <a:pt x="2324" y="195"/>
                    <a:pt x="2303" y="195"/>
                  </a:cubicBezTo>
                  <a:cubicBezTo>
                    <a:pt x="2226" y="195"/>
                    <a:pt x="2161" y="175"/>
                    <a:pt x="2096" y="119"/>
                  </a:cubicBezTo>
                  <a:cubicBezTo>
                    <a:pt x="2012" y="48"/>
                    <a:pt x="1905" y="0"/>
                    <a:pt x="17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3" name="Google Shape;9493;p76"/>
            <p:cNvSpPr/>
            <p:nvPr/>
          </p:nvSpPr>
          <p:spPr>
            <a:xfrm>
              <a:off x="929198" y="1234054"/>
              <a:ext cx="133479" cy="113364"/>
            </a:xfrm>
            <a:custGeom>
              <a:avLst/>
              <a:gdLst/>
              <a:ahLst/>
              <a:cxnLst/>
              <a:rect l="l" t="t" r="r" b="b"/>
              <a:pathLst>
                <a:path w="3716" h="3156" extrusionOk="0">
                  <a:moveTo>
                    <a:pt x="691" y="1"/>
                  </a:moveTo>
                  <a:cubicBezTo>
                    <a:pt x="656" y="72"/>
                    <a:pt x="596" y="132"/>
                    <a:pt x="501" y="167"/>
                  </a:cubicBezTo>
                  <a:cubicBezTo>
                    <a:pt x="394" y="191"/>
                    <a:pt x="298" y="263"/>
                    <a:pt x="239" y="370"/>
                  </a:cubicBezTo>
                  <a:cubicBezTo>
                    <a:pt x="179" y="477"/>
                    <a:pt x="156" y="608"/>
                    <a:pt x="191" y="715"/>
                  </a:cubicBezTo>
                  <a:cubicBezTo>
                    <a:pt x="215" y="798"/>
                    <a:pt x="179" y="906"/>
                    <a:pt x="120" y="977"/>
                  </a:cubicBezTo>
                  <a:cubicBezTo>
                    <a:pt x="84" y="1013"/>
                    <a:pt x="60" y="1060"/>
                    <a:pt x="36" y="1096"/>
                  </a:cubicBezTo>
                  <a:cubicBezTo>
                    <a:pt x="13" y="1156"/>
                    <a:pt x="1" y="1239"/>
                    <a:pt x="1" y="1299"/>
                  </a:cubicBezTo>
                  <a:cubicBezTo>
                    <a:pt x="1" y="1418"/>
                    <a:pt x="36" y="1537"/>
                    <a:pt x="120" y="1620"/>
                  </a:cubicBezTo>
                  <a:cubicBezTo>
                    <a:pt x="191" y="1691"/>
                    <a:pt x="203" y="1799"/>
                    <a:pt x="191" y="1894"/>
                  </a:cubicBezTo>
                  <a:cubicBezTo>
                    <a:pt x="156" y="2013"/>
                    <a:pt x="179" y="2132"/>
                    <a:pt x="239" y="2227"/>
                  </a:cubicBezTo>
                  <a:cubicBezTo>
                    <a:pt x="298" y="2334"/>
                    <a:pt x="382" y="2406"/>
                    <a:pt x="501" y="2442"/>
                  </a:cubicBezTo>
                  <a:cubicBezTo>
                    <a:pt x="608" y="2465"/>
                    <a:pt x="679" y="2549"/>
                    <a:pt x="715" y="2644"/>
                  </a:cubicBezTo>
                  <a:cubicBezTo>
                    <a:pt x="739" y="2751"/>
                    <a:pt x="810" y="2858"/>
                    <a:pt x="918" y="2918"/>
                  </a:cubicBezTo>
                  <a:cubicBezTo>
                    <a:pt x="991" y="2958"/>
                    <a:pt x="1070" y="2977"/>
                    <a:pt x="1150" y="2977"/>
                  </a:cubicBezTo>
                  <a:cubicBezTo>
                    <a:pt x="1187" y="2977"/>
                    <a:pt x="1225" y="2973"/>
                    <a:pt x="1263" y="2965"/>
                  </a:cubicBezTo>
                  <a:cubicBezTo>
                    <a:pt x="1290" y="2959"/>
                    <a:pt x="1315" y="2956"/>
                    <a:pt x="1339" y="2956"/>
                  </a:cubicBezTo>
                  <a:cubicBezTo>
                    <a:pt x="1411" y="2956"/>
                    <a:pt x="1471" y="2983"/>
                    <a:pt x="1525" y="3037"/>
                  </a:cubicBezTo>
                  <a:cubicBezTo>
                    <a:pt x="1620" y="3108"/>
                    <a:pt x="1727" y="3156"/>
                    <a:pt x="1858" y="3156"/>
                  </a:cubicBezTo>
                  <a:cubicBezTo>
                    <a:pt x="1977" y="3156"/>
                    <a:pt x="2096" y="3108"/>
                    <a:pt x="2168" y="3037"/>
                  </a:cubicBezTo>
                  <a:cubicBezTo>
                    <a:pt x="2221" y="2983"/>
                    <a:pt x="2295" y="2956"/>
                    <a:pt x="2369" y="2956"/>
                  </a:cubicBezTo>
                  <a:cubicBezTo>
                    <a:pt x="2393" y="2956"/>
                    <a:pt x="2418" y="2959"/>
                    <a:pt x="2442" y="2965"/>
                  </a:cubicBezTo>
                  <a:cubicBezTo>
                    <a:pt x="2472" y="2973"/>
                    <a:pt x="2507" y="2977"/>
                    <a:pt x="2543" y="2977"/>
                  </a:cubicBezTo>
                  <a:cubicBezTo>
                    <a:pt x="2622" y="2977"/>
                    <a:pt x="2710" y="2958"/>
                    <a:pt x="2775" y="2918"/>
                  </a:cubicBezTo>
                  <a:cubicBezTo>
                    <a:pt x="2882" y="2858"/>
                    <a:pt x="2953" y="2763"/>
                    <a:pt x="2989" y="2644"/>
                  </a:cubicBezTo>
                  <a:cubicBezTo>
                    <a:pt x="3013" y="2549"/>
                    <a:pt x="3096" y="2465"/>
                    <a:pt x="3192" y="2442"/>
                  </a:cubicBezTo>
                  <a:cubicBezTo>
                    <a:pt x="3299" y="2406"/>
                    <a:pt x="3406" y="2334"/>
                    <a:pt x="3465" y="2227"/>
                  </a:cubicBezTo>
                  <a:cubicBezTo>
                    <a:pt x="3525" y="2132"/>
                    <a:pt x="3537" y="2013"/>
                    <a:pt x="3513" y="1894"/>
                  </a:cubicBezTo>
                  <a:cubicBezTo>
                    <a:pt x="3501" y="1787"/>
                    <a:pt x="3513" y="1691"/>
                    <a:pt x="3585" y="1620"/>
                  </a:cubicBezTo>
                  <a:cubicBezTo>
                    <a:pt x="3656" y="1513"/>
                    <a:pt x="3715" y="1394"/>
                    <a:pt x="3715" y="1275"/>
                  </a:cubicBezTo>
                  <a:cubicBezTo>
                    <a:pt x="3715" y="1203"/>
                    <a:pt x="3704" y="1144"/>
                    <a:pt x="3668" y="1084"/>
                  </a:cubicBezTo>
                  <a:cubicBezTo>
                    <a:pt x="3608" y="1072"/>
                    <a:pt x="3537" y="1060"/>
                    <a:pt x="3465" y="1060"/>
                  </a:cubicBezTo>
                  <a:cubicBezTo>
                    <a:pt x="3275" y="1060"/>
                    <a:pt x="3096" y="1120"/>
                    <a:pt x="2942" y="1251"/>
                  </a:cubicBezTo>
                  <a:cubicBezTo>
                    <a:pt x="2930" y="1263"/>
                    <a:pt x="2918" y="1263"/>
                    <a:pt x="2894" y="1263"/>
                  </a:cubicBezTo>
                  <a:cubicBezTo>
                    <a:pt x="2858" y="1263"/>
                    <a:pt x="2811" y="1251"/>
                    <a:pt x="2763" y="1251"/>
                  </a:cubicBezTo>
                  <a:cubicBezTo>
                    <a:pt x="2620" y="1251"/>
                    <a:pt x="2477" y="1299"/>
                    <a:pt x="2346" y="1358"/>
                  </a:cubicBezTo>
                  <a:cubicBezTo>
                    <a:pt x="2203" y="1441"/>
                    <a:pt x="2084" y="1572"/>
                    <a:pt x="2001" y="1727"/>
                  </a:cubicBezTo>
                  <a:cubicBezTo>
                    <a:pt x="1989" y="1775"/>
                    <a:pt x="1941" y="1799"/>
                    <a:pt x="1918" y="1810"/>
                  </a:cubicBezTo>
                  <a:cubicBezTo>
                    <a:pt x="1894" y="1816"/>
                    <a:pt x="1870" y="1819"/>
                    <a:pt x="1848" y="1819"/>
                  </a:cubicBezTo>
                  <a:cubicBezTo>
                    <a:pt x="1825" y="1819"/>
                    <a:pt x="1805" y="1816"/>
                    <a:pt x="1787" y="1810"/>
                  </a:cubicBezTo>
                  <a:cubicBezTo>
                    <a:pt x="1739" y="1799"/>
                    <a:pt x="1703" y="1751"/>
                    <a:pt x="1691" y="1727"/>
                  </a:cubicBezTo>
                  <a:cubicBezTo>
                    <a:pt x="1620" y="1560"/>
                    <a:pt x="1501" y="1441"/>
                    <a:pt x="1346" y="1358"/>
                  </a:cubicBezTo>
                  <a:cubicBezTo>
                    <a:pt x="1227" y="1275"/>
                    <a:pt x="1084" y="1251"/>
                    <a:pt x="929" y="1251"/>
                  </a:cubicBezTo>
                  <a:lnTo>
                    <a:pt x="858" y="1251"/>
                  </a:lnTo>
                  <a:cubicBezTo>
                    <a:pt x="810" y="1251"/>
                    <a:pt x="751" y="1251"/>
                    <a:pt x="727" y="1215"/>
                  </a:cubicBezTo>
                  <a:cubicBezTo>
                    <a:pt x="679" y="1191"/>
                    <a:pt x="656" y="1132"/>
                    <a:pt x="632" y="1084"/>
                  </a:cubicBezTo>
                  <a:cubicBezTo>
                    <a:pt x="608" y="953"/>
                    <a:pt x="596" y="798"/>
                    <a:pt x="596" y="667"/>
                  </a:cubicBezTo>
                  <a:cubicBezTo>
                    <a:pt x="596" y="429"/>
                    <a:pt x="632" y="203"/>
                    <a:pt x="6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4" name="Google Shape;9494;p76"/>
            <p:cNvSpPr/>
            <p:nvPr/>
          </p:nvSpPr>
          <p:spPr>
            <a:xfrm>
              <a:off x="991232" y="1285385"/>
              <a:ext cx="129168" cy="130461"/>
            </a:xfrm>
            <a:custGeom>
              <a:avLst/>
              <a:gdLst/>
              <a:ahLst/>
              <a:cxnLst/>
              <a:rect l="l" t="t" r="r" b="b"/>
              <a:pathLst>
                <a:path w="3596" h="3632" extrusionOk="0">
                  <a:moveTo>
                    <a:pt x="1750" y="0"/>
                  </a:moveTo>
                  <a:cubicBezTo>
                    <a:pt x="1631" y="0"/>
                    <a:pt x="1512" y="36"/>
                    <a:pt x="1441" y="120"/>
                  </a:cubicBezTo>
                  <a:cubicBezTo>
                    <a:pt x="1385" y="176"/>
                    <a:pt x="1307" y="195"/>
                    <a:pt x="1230" y="195"/>
                  </a:cubicBezTo>
                  <a:cubicBezTo>
                    <a:pt x="1208" y="195"/>
                    <a:pt x="1187" y="194"/>
                    <a:pt x="1167" y="191"/>
                  </a:cubicBezTo>
                  <a:cubicBezTo>
                    <a:pt x="1143" y="191"/>
                    <a:pt x="1107" y="179"/>
                    <a:pt x="1084" y="179"/>
                  </a:cubicBezTo>
                  <a:cubicBezTo>
                    <a:pt x="988" y="179"/>
                    <a:pt x="929" y="203"/>
                    <a:pt x="845" y="251"/>
                  </a:cubicBezTo>
                  <a:cubicBezTo>
                    <a:pt x="738" y="310"/>
                    <a:pt x="667" y="393"/>
                    <a:pt x="631" y="512"/>
                  </a:cubicBezTo>
                  <a:cubicBezTo>
                    <a:pt x="631" y="536"/>
                    <a:pt x="619" y="560"/>
                    <a:pt x="607" y="572"/>
                  </a:cubicBezTo>
                  <a:cubicBezTo>
                    <a:pt x="560" y="655"/>
                    <a:pt x="572" y="679"/>
                    <a:pt x="500" y="715"/>
                  </a:cubicBezTo>
                  <a:cubicBezTo>
                    <a:pt x="393" y="739"/>
                    <a:pt x="298" y="810"/>
                    <a:pt x="238" y="917"/>
                  </a:cubicBezTo>
                  <a:cubicBezTo>
                    <a:pt x="179" y="1024"/>
                    <a:pt x="155" y="1143"/>
                    <a:pt x="191" y="1263"/>
                  </a:cubicBezTo>
                  <a:cubicBezTo>
                    <a:pt x="203" y="1370"/>
                    <a:pt x="191" y="1453"/>
                    <a:pt x="119" y="1536"/>
                  </a:cubicBezTo>
                  <a:cubicBezTo>
                    <a:pt x="36" y="1620"/>
                    <a:pt x="0" y="1727"/>
                    <a:pt x="0" y="1846"/>
                  </a:cubicBezTo>
                  <a:cubicBezTo>
                    <a:pt x="0" y="1965"/>
                    <a:pt x="36" y="2084"/>
                    <a:pt x="119" y="2156"/>
                  </a:cubicBezTo>
                  <a:cubicBezTo>
                    <a:pt x="191" y="2227"/>
                    <a:pt x="203" y="2334"/>
                    <a:pt x="191" y="2429"/>
                  </a:cubicBezTo>
                  <a:cubicBezTo>
                    <a:pt x="155" y="2548"/>
                    <a:pt x="179" y="2667"/>
                    <a:pt x="238" y="2763"/>
                  </a:cubicBezTo>
                  <a:cubicBezTo>
                    <a:pt x="298" y="2870"/>
                    <a:pt x="334" y="2941"/>
                    <a:pt x="441" y="2977"/>
                  </a:cubicBezTo>
                  <a:cubicBezTo>
                    <a:pt x="548" y="3001"/>
                    <a:pt x="619" y="3072"/>
                    <a:pt x="655" y="3179"/>
                  </a:cubicBezTo>
                  <a:cubicBezTo>
                    <a:pt x="679" y="3287"/>
                    <a:pt x="715" y="3334"/>
                    <a:pt x="810" y="3394"/>
                  </a:cubicBezTo>
                  <a:cubicBezTo>
                    <a:pt x="877" y="3431"/>
                    <a:pt x="948" y="3450"/>
                    <a:pt x="1022" y="3450"/>
                  </a:cubicBezTo>
                  <a:cubicBezTo>
                    <a:pt x="1066" y="3450"/>
                    <a:pt x="1110" y="3443"/>
                    <a:pt x="1155" y="3429"/>
                  </a:cubicBezTo>
                  <a:cubicBezTo>
                    <a:pt x="1177" y="3427"/>
                    <a:pt x="1198" y="3426"/>
                    <a:pt x="1219" y="3426"/>
                  </a:cubicBezTo>
                  <a:cubicBezTo>
                    <a:pt x="1297" y="3426"/>
                    <a:pt x="1363" y="3447"/>
                    <a:pt x="1429" y="3513"/>
                  </a:cubicBezTo>
                  <a:cubicBezTo>
                    <a:pt x="1512" y="3584"/>
                    <a:pt x="1619" y="3632"/>
                    <a:pt x="1738" y="3632"/>
                  </a:cubicBezTo>
                  <a:cubicBezTo>
                    <a:pt x="1858" y="3632"/>
                    <a:pt x="1977" y="3584"/>
                    <a:pt x="2048" y="3513"/>
                  </a:cubicBezTo>
                  <a:cubicBezTo>
                    <a:pt x="2105" y="3447"/>
                    <a:pt x="2184" y="3426"/>
                    <a:pt x="2262" y="3426"/>
                  </a:cubicBezTo>
                  <a:cubicBezTo>
                    <a:pt x="2282" y="3426"/>
                    <a:pt x="2302" y="3427"/>
                    <a:pt x="2322" y="3429"/>
                  </a:cubicBezTo>
                  <a:cubicBezTo>
                    <a:pt x="2366" y="3443"/>
                    <a:pt x="2411" y="3450"/>
                    <a:pt x="2455" y="3450"/>
                  </a:cubicBezTo>
                  <a:cubicBezTo>
                    <a:pt x="2529" y="3450"/>
                    <a:pt x="2600" y="3431"/>
                    <a:pt x="2667" y="3394"/>
                  </a:cubicBezTo>
                  <a:cubicBezTo>
                    <a:pt x="2703" y="3358"/>
                    <a:pt x="2739" y="3394"/>
                    <a:pt x="2786" y="3346"/>
                  </a:cubicBezTo>
                  <a:cubicBezTo>
                    <a:pt x="2822" y="3299"/>
                    <a:pt x="2858" y="3239"/>
                    <a:pt x="2881" y="3168"/>
                  </a:cubicBezTo>
                  <a:cubicBezTo>
                    <a:pt x="2917" y="3060"/>
                    <a:pt x="2989" y="2989"/>
                    <a:pt x="3096" y="2953"/>
                  </a:cubicBezTo>
                  <a:cubicBezTo>
                    <a:pt x="3191" y="2929"/>
                    <a:pt x="3298" y="2858"/>
                    <a:pt x="3358" y="2751"/>
                  </a:cubicBezTo>
                  <a:cubicBezTo>
                    <a:pt x="3417" y="2644"/>
                    <a:pt x="3441" y="2525"/>
                    <a:pt x="3405" y="2406"/>
                  </a:cubicBezTo>
                  <a:cubicBezTo>
                    <a:pt x="3393" y="2310"/>
                    <a:pt x="3405" y="2215"/>
                    <a:pt x="3477" y="2144"/>
                  </a:cubicBezTo>
                  <a:cubicBezTo>
                    <a:pt x="3560" y="2084"/>
                    <a:pt x="3596" y="1965"/>
                    <a:pt x="3596" y="1846"/>
                  </a:cubicBezTo>
                  <a:cubicBezTo>
                    <a:pt x="3596" y="1727"/>
                    <a:pt x="3560" y="1608"/>
                    <a:pt x="3477" y="1536"/>
                  </a:cubicBezTo>
                  <a:cubicBezTo>
                    <a:pt x="3405" y="1453"/>
                    <a:pt x="3393" y="1358"/>
                    <a:pt x="3405" y="1263"/>
                  </a:cubicBezTo>
                  <a:cubicBezTo>
                    <a:pt x="3429" y="1143"/>
                    <a:pt x="3417" y="1024"/>
                    <a:pt x="3358" y="917"/>
                  </a:cubicBezTo>
                  <a:cubicBezTo>
                    <a:pt x="3298" y="822"/>
                    <a:pt x="3215" y="739"/>
                    <a:pt x="3096" y="715"/>
                  </a:cubicBezTo>
                  <a:cubicBezTo>
                    <a:pt x="2989" y="679"/>
                    <a:pt x="2917" y="608"/>
                    <a:pt x="2881" y="501"/>
                  </a:cubicBezTo>
                  <a:cubicBezTo>
                    <a:pt x="2858" y="393"/>
                    <a:pt x="2774" y="298"/>
                    <a:pt x="2679" y="239"/>
                  </a:cubicBezTo>
                  <a:cubicBezTo>
                    <a:pt x="2606" y="198"/>
                    <a:pt x="2528" y="174"/>
                    <a:pt x="2448" y="174"/>
                  </a:cubicBezTo>
                  <a:cubicBezTo>
                    <a:pt x="2410" y="174"/>
                    <a:pt x="2372" y="180"/>
                    <a:pt x="2334" y="191"/>
                  </a:cubicBezTo>
                  <a:cubicBezTo>
                    <a:pt x="2311" y="194"/>
                    <a:pt x="2289" y="195"/>
                    <a:pt x="2268" y="195"/>
                  </a:cubicBezTo>
                  <a:cubicBezTo>
                    <a:pt x="2191" y="195"/>
                    <a:pt x="2125" y="176"/>
                    <a:pt x="2060" y="120"/>
                  </a:cubicBezTo>
                  <a:cubicBezTo>
                    <a:pt x="1977" y="36"/>
                    <a:pt x="1869" y="0"/>
                    <a:pt x="17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5" name="Google Shape;9495;p76"/>
            <p:cNvSpPr/>
            <p:nvPr/>
          </p:nvSpPr>
          <p:spPr>
            <a:xfrm>
              <a:off x="989077" y="1291384"/>
              <a:ext cx="102264" cy="126618"/>
            </a:xfrm>
            <a:custGeom>
              <a:avLst/>
              <a:gdLst/>
              <a:ahLst/>
              <a:cxnLst/>
              <a:rect l="l" t="t" r="r" b="b"/>
              <a:pathLst>
                <a:path w="2847" h="3525" extrusionOk="0">
                  <a:moveTo>
                    <a:pt x="1132" y="0"/>
                  </a:moveTo>
                  <a:cubicBezTo>
                    <a:pt x="1036" y="0"/>
                    <a:pt x="953" y="12"/>
                    <a:pt x="870" y="60"/>
                  </a:cubicBezTo>
                  <a:cubicBezTo>
                    <a:pt x="775" y="119"/>
                    <a:pt x="691" y="214"/>
                    <a:pt x="667" y="322"/>
                  </a:cubicBezTo>
                  <a:cubicBezTo>
                    <a:pt x="655" y="357"/>
                    <a:pt x="655" y="369"/>
                    <a:pt x="632" y="381"/>
                  </a:cubicBezTo>
                  <a:cubicBezTo>
                    <a:pt x="596" y="453"/>
                    <a:pt x="572" y="500"/>
                    <a:pt x="501" y="536"/>
                  </a:cubicBezTo>
                  <a:cubicBezTo>
                    <a:pt x="382" y="560"/>
                    <a:pt x="298" y="631"/>
                    <a:pt x="239" y="738"/>
                  </a:cubicBezTo>
                  <a:cubicBezTo>
                    <a:pt x="179" y="846"/>
                    <a:pt x="155" y="965"/>
                    <a:pt x="191" y="1084"/>
                  </a:cubicBezTo>
                  <a:cubicBezTo>
                    <a:pt x="203" y="1167"/>
                    <a:pt x="191" y="1274"/>
                    <a:pt x="120" y="1346"/>
                  </a:cubicBezTo>
                  <a:cubicBezTo>
                    <a:pt x="36" y="1429"/>
                    <a:pt x="1" y="1548"/>
                    <a:pt x="1" y="1667"/>
                  </a:cubicBezTo>
                  <a:cubicBezTo>
                    <a:pt x="1" y="1798"/>
                    <a:pt x="36" y="1905"/>
                    <a:pt x="120" y="1989"/>
                  </a:cubicBezTo>
                  <a:cubicBezTo>
                    <a:pt x="191" y="2060"/>
                    <a:pt x="203" y="2155"/>
                    <a:pt x="191" y="2262"/>
                  </a:cubicBezTo>
                  <a:cubicBezTo>
                    <a:pt x="155" y="2381"/>
                    <a:pt x="179" y="2500"/>
                    <a:pt x="239" y="2596"/>
                  </a:cubicBezTo>
                  <a:cubicBezTo>
                    <a:pt x="298" y="2703"/>
                    <a:pt x="334" y="2774"/>
                    <a:pt x="441" y="2810"/>
                  </a:cubicBezTo>
                  <a:cubicBezTo>
                    <a:pt x="548" y="2834"/>
                    <a:pt x="620" y="2917"/>
                    <a:pt x="655" y="3012"/>
                  </a:cubicBezTo>
                  <a:cubicBezTo>
                    <a:pt x="679" y="3132"/>
                    <a:pt x="751" y="3227"/>
                    <a:pt x="858" y="3286"/>
                  </a:cubicBezTo>
                  <a:cubicBezTo>
                    <a:pt x="931" y="3327"/>
                    <a:pt x="1010" y="3345"/>
                    <a:pt x="1090" y="3345"/>
                  </a:cubicBezTo>
                  <a:cubicBezTo>
                    <a:pt x="1128" y="3345"/>
                    <a:pt x="1165" y="3341"/>
                    <a:pt x="1203" y="3334"/>
                  </a:cubicBezTo>
                  <a:cubicBezTo>
                    <a:pt x="1227" y="3328"/>
                    <a:pt x="1251" y="3325"/>
                    <a:pt x="1274" y="3325"/>
                  </a:cubicBezTo>
                  <a:cubicBezTo>
                    <a:pt x="1345" y="3325"/>
                    <a:pt x="1411" y="3352"/>
                    <a:pt x="1465" y="3405"/>
                  </a:cubicBezTo>
                  <a:cubicBezTo>
                    <a:pt x="1560" y="3477"/>
                    <a:pt x="1679" y="3524"/>
                    <a:pt x="1798" y="3524"/>
                  </a:cubicBezTo>
                  <a:cubicBezTo>
                    <a:pt x="1918" y="3524"/>
                    <a:pt x="2025" y="3477"/>
                    <a:pt x="2108" y="3405"/>
                  </a:cubicBezTo>
                  <a:cubicBezTo>
                    <a:pt x="2162" y="3352"/>
                    <a:pt x="2229" y="3325"/>
                    <a:pt x="2304" y="3325"/>
                  </a:cubicBezTo>
                  <a:cubicBezTo>
                    <a:pt x="2329" y="3325"/>
                    <a:pt x="2355" y="3328"/>
                    <a:pt x="2382" y="3334"/>
                  </a:cubicBezTo>
                  <a:cubicBezTo>
                    <a:pt x="2420" y="3341"/>
                    <a:pt x="2457" y="3345"/>
                    <a:pt x="2495" y="3345"/>
                  </a:cubicBezTo>
                  <a:cubicBezTo>
                    <a:pt x="2575" y="3345"/>
                    <a:pt x="2654" y="3327"/>
                    <a:pt x="2727" y="3286"/>
                  </a:cubicBezTo>
                  <a:cubicBezTo>
                    <a:pt x="2763" y="3251"/>
                    <a:pt x="2810" y="3227"/>
                    <a:pt x="2846" y="3191"/>
                  </a:cubicBezTo>
                  <a:lnTo>
                    <a:pt x="2846" y="3191"/>
                  </a:lnTo>
                  <a:cubicBezTo>
                    <a:pt x="2787" y="3203"/>
                    <a:pt x="2727" y="3203"/>
                    <a:pt x="2656" y="3215"/>
                  </a:cubicBezTo>
                  <a:cubicBezTo>
                    <a:pt x="1632" y="3215"/>
                    <a:pt x="798" y="2286"/>
                    <a:pt x="798" y="1155"/>
                  </a:cubicBezTo>
                  <a:cubicBezTo>
                    <a:pt x="798" y="726"/>
                    <a:pt x="917" y="322"/>
                    <a:pt x="11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6" name="Google Shape;9496;p76"/>
            <p:cNvSpPr/>
            <p:nvPr/>
          </p:nvSpPr>
          <p:spPr>
            <a:xfrm>
              <a:off x="759006" y="1285385"/>
              <a:ext cx="131324" cy="132617"/>
            </a:xfrm>
            <a:custGeom>
              <a:avLst/>
              <a:gdLst/>
              <a:ahLst/>
              <a:cxnLst/>
              <a:rect l="l" t="t" r="r" b="b"/>
              <a:pathLst>
                <a:path w="3656" h="3692" extrusionOk="0">
                  <a:moveTo>
                    <a:pt x="1810" y="0"/>
                  </a:moveTo>
                  <a:cubicBezTo>
                    <a:pt x="1691" y="0"/>
                    <a:pt x="1572" y="36"/>
                    <a:pt x="1488" y="120"/>
                  </a:cubicBezTo>
                  <a:cubicBezTo>
                    <a:pt x="1432" y="176"/>
                    <a:pt x="1354" y="195"/>
                    <a:pt x="1283" y="195"/>
                  </a:cubicBezTo>
                  <a:cubicBezTo>
                    <a:pt x="1263" y="195"/>
                    <a:pt x="1244" y="194"/>
                    <a:pt x="1226" y="191"/>
                  </a:cubicBezTo>
                  <a:cubicBezTo>
                    <a:pt x="1188" y="180"/>
                    <a:pt x="1150" y="174"/>
                    <a:pt x="1112" y="174"/>
                  </a:cubicBezTo>
                  <a:cubicBezTo>
                    <a:pt x="1032" y="174"/>
                    <a:pt x="954" y="198"/>
                    <a:pt x="881" y="239"/>
                  </a:cubicBezTo>
                  <a:cubicBezTo>
                    <a:pt x="774" y="298"/>
                    <a:pt x="703" y="381"/>
                    <a:pt x="679" y="501"/>
                  </a:cubicBezTo>
                  <a:cubicBezTo>
                    <a:pt x="679" y="512"/>
                    <a:pt x="655" y="548"/>
                    <a:pt x="643" y="560"/>
                  </a:cubicBezTo>
                  <a:cubicBezTo>
                    <a:pt x="595" y="632"/>
                    <a:pt x="583" y="679"/>
                    <a:pt x="512" y="715"/>
                  </a:cubicBezTo>
                  <a:cubicBezTo>
                    <a:pt x="405" y="739"/>
                    <a:pt x="298" y="810"/>
                    <a:pt x="238" y="917"/>
                  </a:cubicBezTo>
                  <a:cubicBezTo>
                    <a:pt x="179" y="1024"/>
                    <a:pt x="167" y="1143"/>
                    <a:pt x="202" y="1263"/>
                  </a:cubicBezTo>
                  <a:cubicBezTo>
                    <a:pt x="214" y="1370"/>
                    <a:pt x="202" y="1453"/>
                    <a:pt x="119" y="1536"/>
                  </a:cubicBezTo>
                  <a:cubicBezTo>
                    <a:pt x="48" y="1620"/>
                    <a:pt x="0" y="1727"/>
                    <a:pt x="0" y="1846"/>
                  </a:cubicBezTo>
                  <a:cubicBezTo>
                    <a:pt x="0" y="1965"/>
                    <a:pt x="48" y="2084"/>
                    <a:pt x="119" y="2156"/>
                  </a:cubicBezTo>
                  <a:cubicBezTo>
                    <a:pt x="202" y="2227"/>
                    <a:pt x="214" y="2334"/>
                    <a:pt x="202" y="2429"/>
                  </a:cubicBezTo>
                  <a:cubicBezTo>
                    <a:pt x="167" y="2548"/>
                    <a:pt x="179" y="2667"/>
                    <a:pt x="238" y="2763"/>
                  </a:cubicBezTo>
                  <a:cubicBezTo>
                    <a:pt x="298" y="2870"/>
                    <a:pt x="345" y="2941"/>
                    <a:pt x="452" y="2977"/>
                  </a:cubicBezTo>
                  <a:cubicBezTo>
                    <a:pt x="560" y="3001"/>
                    <a:pt x="631" y="3072"/>
                    <a:pt x="655" y="3179"/>
                  </a:cubicBezTo>
                  <a:cubicBezTo>
                    <a:pt x="691" y="3287"/>
                    <a:pt x="762" y="3394"/>
                    <a:pt x="869" y="3453"/>
                  </a:cubicBezTo>
                  <a:cubicBezTo>
                    <a:pt x="942" y="3494"/>
                    <a:pt x="1021" y="3512"/>
                    <a:pt x="1102" y="3512"/>
                  </a:cubicBezTo>
                  <a:cubicBezTo>
                    <a:pt x="1139" y="3512"/>
                    <a:pt x="1177" y="3508"/>
                    <a:pt x="1214" y="3501"/>
                  </a:cubicBezTo>
                  <a:cubicBezTo>
                    <a:pt x="1238" y="3495"/>
                    <a:pt x="1262" y="3492"/>
                    <a:pt x="1286" y="3492"/>
                  </a:cubicBezTo>
                  <a:cubicBezTo>
                    <a:pt x="1356" y="3492"/>
                    <a:pt x="1423" y="3519"/>
                    <a:pt x="1476" y="3572"/>
                  </a:cubicBezTo>
                  <a:cubicBezTo>
                    <a:pt x="1572" y="3644"/>
                    <a:pt x="1667" y="3691"/>
                    <a:pt x="1786" y="3691"/>
                  </a:cubicBezTo>
                  <a:cubicBezTo>
                    <a:pt x="1905" y="3691"/>
                    <a:pt x="2024" y="3644"/>
                    <a:pt x="2107" y="3572"/>
                  </a:cubicBezTo>
                  <a:cubicBezTo>
                    <a:pt x="2161" y="3519"/>
                    <a:pt x="2235" y="3492"/>
                    <a:pt x="2303" y="3492"/>
                  </a:cubicBezTo>
                  <a:cubicBezTo>
                    <a:pt x="2326" y="3492"/>
                    <a:pt x="2349" y="3495"/>
                    <a:pt x="2369" y="3501"/>
                  </a:cubicBezTo>
                  <a:cubicBezTo>
                    <a:pt x="2407" y="3508"/>
                    <a:pt x="2445" y="3512"/>
                    <a:pt x="2482" y="3512"/>
                  </a:cubicBezTo>
                  <a:cubicBezTo>
                    <a:pt x="2563" y="3512"/>
                    <a:pt x="2641" y="3494"/>
                    <a:pt x="2715" y="3453"/>
                  </a:cubicBezTo>
                  <a:cubicBezTo>
                    <a:pt x="2822" y="3394"/>
                    <a:pt x="2893" y="3299"/>
                    <a:pt x="2917" y="3179"/>
                  </a:cubicBezTo>
                  <a:cubicBezTo>
                    <a:pt x="2953" y="3072"/>
                    <a:pt x="3024" y="3001"/>
                    <a:pt x="3131" y="2977"/>
                  </a:cubicBezTo>
                  <a:cubicBezTo>
                    <a:pt x="3239" y="2941"/>
                    <a:pt x="3334" y="2870"/>
                    <a:pt x="3393" y="2763"/>
                  </a:cubicBezTo>
                  <a:cubicBezTo>
                    <a:pt x="3453" y="2667"/>
                    <a:pt x="3477" y="2548"/>
                    <a:pt x="3441" y="2429"/>
                  </a:cubicBezTo>
                  <a:cubicBezTo>
                    <a:pt x="3429" y="2322"/>
                    <a:pt x="3441" y="2227"/>
                    <a:pt x="3512" y="2156"/>
                  </a:cubicBezTo>
                  <a:cubicBezTo>
                    <a:pt x="3608" y="2084"/>
                    <a:pt x="3655" y="1965"/>
                    <a:pt x="3655" y="1846"/>
                  </a:cubicBezTo>
                  <a:cubicBezTo>
                    <a:pt x="3655" y="1727"/>
                    <a:pt x="3608" y="1608"/>
                    <a:pt x="3536" y="1536"/>
                  </a:cubicBezTo>
                  <a:cubicBezTo>
                    <a:pt x="3453" y="1453"/>
                    <a:pt x="3441" y="1358"/>
                    <a:pt x="3453" y="1263"/>
                  </a:cubicBezTo>
                  <a:cubicBezTo>
                    <a:pt x="3489" y="1143"/>
                    <a:pt x="3477" y="1024"/>
                    <a:pt x="3417" y="917"/>
                  </a:cubicBezTo>
                  <a:cubicBezTo>
                    <a:pt x="3358" y="822"/>
                    <a:pt x="3262" y="739"/>
                    <a:pt x="3143" y="715"/>
                  </a:cubicBezTo>
                  <a:cubicBezTo>
                    <a:pt x="3036" y="679"/>
                    <a:pt x="2965" y="608"/>
                    <a:pt x="2941" y="501"/>
                  </a:cubicBezTo>
                  <a:cubicBezTo>
                    <a:pt x="2905" y="393"/>
                    <a:pt x="2834" y="298"/>
                    <a:pt x="2727" y="239"/>
                  </a:cubicBezTo>
                  <a:cubicBezTo>
                    <a:pt x="2654" y="198"/>
                    <a:pt x="2575" y="174"/>
                    <a:pt x="2495" y="174"/>
                  </a:cubicBezTo>
                  <a:cubicBezTo>
                    <a:pt x="2458" y="174"/>
                    <a:pt x="2419" y="180"/>
                    <a:pt x="2381" y="191"/>
                  </a:cubicBezTo>
                  <a:cubicBezTo>
                    <a:pt x="2361" y="194"/>
                    <a:pt x="2340" y="195"/>
                    <a:pt x="2320" y="195"/>
                  </a:cubicBezTo>
                  <a:cubicBezTo>
                    <a:pt x="2246" y="195"/>
                    <a:pt x="2175" y="176"/>
                    <a:pt x="2119" y="120"/>
                  </a:cubicBezTo>
                  <a:cubicBezTo>
                    <a:pt x="2024" y="36"/>
                    <a:pt x="1929" y="0"/>
                    <a:pt x="18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7" name="Google Shape;9497;p76"/>
            <p:cNvSpPr/>
            <p:nvPr/>
          </p:nvSpPr>
          <p:spPr>
            <a:xfrm>
              <a:off x="756851" y="1305069"/>
              <a:ext cx="109089" cy="113364"/>
            </a:xfrm>
            <a:custGeom>
              <a:avLst/>
              <a:gdLst/>
              <a:ahLst/>
              <a:cxnLst/>
              <a:rect l="l" t="t" r="r" b="b"/>
              <a:pathLst>
                <a:path w="3037" h="3156" extrusionOk="0">
                  <a:moveTo>
                    <a:pt x="703" y="0"/>
                  </a:moveTo>
                  <a:lnTo>
                    <a:pt x="703" y="0"/>
                  </a:lnTo>
                  <a:cubicBezTo>
                    <a:pt x="655" y="72"/>
                    <a:pt x="596" y="131"/>
                    <a:pt x="512" y="167"/>
                  </a:cubicBezTo>
                  <a:cubicBezTo>
                    <a:pt x="393" y="191"/>
                    <a:pt x="298" y="274"/>
                    <a:pt x="239" y="369"/>
                  </a:cubicBezTo>
                  <a:cubicBezTo>
                    <a:pt x="179" y="476"/>
                    <a:pt x="167" y="595"/>
                    <a:pt x="203" y="715"/>
                  </a:cubicBezTo>
                  <a:cubicBezTo>
                    <a:pt x="215" y="810"/>
                    <a:pt x="203" y="905"/>
                    <a:pt x="120" y="988"/>
                  </a:cubicBezTo>
                  <a:cubicBezTo>
                    <a:pt x="48" y="1060"/>
                    <a:pt x="1" y="1179"/>
                    <a:pt x="1" y="1298"/>
                  </a:cubicBezTo>
                  <a:cubicBezTo>
                    <a:pt x="1" y="1429"/>
                    <a:pt x="48" y="1536"/>
                    <a:pt x="120" y="1619"/>
                  </a:cubicBezTo>
                  <a:cubicBezTo>
                    <a:pt x="203" y="1703"/>
                    <a:pt x="215" y="1786"/>
                    <a:pt x="203" y="1893"/>
                  </a:cubicBezTo>
                  <a:cubicBezTo>
                    <a:pt x="167" y="2012"/>
                    <a:pt x="179" y="2131"/>
                    <a:pt x="239" y="2239"/>
                  </a:cubicBezTo>
                  <a:cubicBezTo>
                    <a:pt x="298" y="2334"/>
                    <a:pt x="405" y="2417"/>
                    <a:pt x="512" y="2441"/>
                  </a:cubicBezTo>
                  <a:cubicBezTo>
                    <a:pt x="620" y="2477"/>
                    <a:pt x="691" y="2548"/>
                    <a:pt x="715" y="2655"/>
                  </a:cubicBezTo>
                  <a:cubicBezTo>
                    <a:pt x="751" y="2774"/>
                    <a:pt x="822" y="2858"/>
                    <a:pt x="929" y="2917"/>
                  </a:cubicBezTo>
                  <a:cubicBezTo>
                    <a:pt x="1002" y="2958"/>
                    <a:pt x="1081" y="2976"/>
                    <a:pt x="1162" y="2976"/>
                  </a:cubicBezTo>
                  <a:cubicBezTo>
                    <a:pt x="1199" y="2976"/>
                    <a:pt x="1237" y="2972"/>
                    <a:pt x="1274" y="2965"/>
                  </a:cubicBezTo>
                  <a:cubicBezTo>
                    <a:pt x="1292" y="2962"/>
                    <a:pt x="1311" y="2961"/>
                    <a:pt x="1331" y="2961"/>
                  </a:cubicBezTo>
                  <a:cubicBezTo>
                    <a:pt x="1402" y="2961"/>
                    <a:pt x="1480" y="2980"/>
                    <a:pt x="1536" y="3036"/>
                  </a:cubicBezTo>
                  <a:cubicBezTo>
                    <a:pt x="1632" y="3108"/>
                    <a:pt x="1751" y="3155"/>
                    <a:pt x="1870" y="3155"/>
                  </a:cubicBezTo>
                  <a:cubicBezTo>
                    <a:pt x="1989" y="3155"/>
                    <a:pt x="2084" y="3108"/>
                    <a:pt x="2179" y="3036"/>
                  </a:cubicBezTo>
                  <a:cubicBezTo>
                    <a:pt x="2235" y="2980"/>
                    <a:pt x="2306" y="2961"/>
                    <a:pt x="2380" y="2961"/>
                  </a:cubicBezTo>
                  <a:cubicBezTo>
                    <a:pt x="2400" y="2961"/>
                    <a:pt x="2421" y="2962"/>
                    <a:pt x="2441" y="2965"/>
                  </a:cubicBezTo>
                  <a:cubicBezTo>
                    <a:pt x="2479" y="2972"/>
                    <a:pt x="2517" y="2976"/>
                    <a:pt x="2554" y="2976"/>
                  </a:cubicBezTo>
                  <a:cubicBezTo>
                    <a:pt x="2635" y="2976"/>
                    <a:pt x="2713" y="2958"/>
                    <a:pt x="2787" y="2917"/>
                  </a:cubicBezTo>
                  <a:cubicBezTo>
                    <a:pt x="2894" y="2858"/>
                    <a:pt x="2965" y="2751"/>
                    <a:pt x="3001" y="2655"/>
                  </a:cubicBezTo>
                  <a:lnTo>
                    <a:pt x="3037" y="2560"/>
                  </a:lnTo>
                  <a:lnTo>
                    <a:pt x="3037" y="2560"/>
                  </a:lnTo>
                  <a:cubicBezTo>
                    <a:pt x="2846" y="2620"/>
                    <a:pt x="2656" y="2667"/>
                    <a:pt x="2465" y="2679"/>
                  </a:cubicBezTo>
                  <a:cubicBezTo>
                    <a:pt x="1429" y="2679"/>
                    <a:pt x="596" y="1774"/>
                    <a:pt x="596" y="667"/>
                  </a:cubicBezTo>
                  <a:cubicBezTo>
                    <a:pt x="596" y="429"/>
                    <a:pt x="632" y="214"/>
                    <a:pt x="7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8" name="Google Shape;9498;p76"/>
            <p:cNvSpPr/>
            <p:nvPr/>
          </p:nvSpPr>
          <p:spPr>
            <a:xfrm>
              <a:off x="874455" y="1285385"/>
              <a:ext cx="131324" cy="132617"/>
            </a:xfrm>
            <a:custGeom>
              <a:avLst/>
              <a:gdLst/>
              <a:ahLst/>
              <a:cxnLst/>
              <a:rect l="l" t="t" r="r" b="b"/>
              <a:pathLst>
                <a:path w="3656" h="3692" extrusionOk="0">
                  <a:moveTo>
                    <a:pt x="1799" y="0"/>
                  </a:moveTo>
                  <a:cubicBezTo>
                    <a:pt x="1680" y="0"/>
                    <a:pt x="1560" y="36"/>
                    <a:pt x="1489" y="120"/>
                  </a:cubicBezTo>
                  <a:cubicBezTo>
                    <a:pt x="1433" y="176"/>
                    <a:pt x="1355" y="195"/>
                    <a:pt x="1284" y="195"/>
                  </a:cubicBezTo>
                  <a:cubicBezTo>
                    <a:pt x="1264" y="195"/>
                    <a:pt x="1245" y="194"/>
                    <a:pt x="1227" y="191"/>
                  </a:cubicBezTo>
                  <a:cubicBezTo>
                    <a:pt x="1189" y="180"/>
                    <a:pt x="1151" y="174"/>
                    <a:pt x="1113" y="174"/>
                  </a:cubicBezTo>
                  <a:cubicBezTo>
                    <a:pt x="1033" y="174"/>
                    <a:pt x="955" y="198"/>
                    <a:pt x="882" y="239"/>
                  </a:cubicBezTo>
                  <a:cubicBezTo>
                    <a:pt x="775" y="298"/>
                    <a:pt x="703" y="381"/>
                    <a:pt x="667" y="501"/>
                  </a:cubicBezTo>
                  <a:cubicBezTo>
                    <a:pt x="667" y="512"/>
                    <a:pt x="656" y="548"/>
                    <a:pt x="644" y="560"/>
                  </a:cubicBezTo>
                  <a:cubicBezTo>
                    <a:pt x="596" y="632"/>
                    <a:pt x="584" y="679"/>
                    <a:pt x="513" y="715"/>
                  </a:cubicBezTo>
                  <a:cubicBezTo>
                    <a:pt x="406" y="739"/>
                    <a:pt x="298" y="810"/>
                    <a:pt x="239" y="917"/>
                  </a:cubicBezTo>
                  <a:cubicBezTo>
                    <a:pt x="179" y="1024"/>
                    <a:pt x="167" y="1143"/>
                    <a:pt x="191" y="1263"/>
                  </a:cubicBezTo>
                  <a:cubicBezTo>
                    <a:pt x="215" y="1370"/>
                    <a:pt x="191" y="1453"/>
                    <a:pt x="120" y="1536"/>
                  </a:cubicBezTo>
                  <a:cubicBezTo>
                    <a:pt x="48" y="1620"/>
                    <a:pt x="1" y="1727"/>
                    <a:pt x="1" y="1846"/>
                  </a:cubicBezTo>
                  <a:cubicBezTo>
                    <a:pt x="1" y="1965"/>
                    <a:pt x="48" y="2084"/>
                    <a:pt x="120" y="2156"/>
                  </a:cubicBezTo>
                  <a:cubicBezTo>
                    <a:pt x="191" y="2227"/>
                    <a:pt x="215" y="2334"/>
                    <a:pt x="191" y="2429"/>
                  </a:cubicBezTo>
                  <a:cubicBezTo>
                    <a:pt x="167" y="2548"/>
                    <a:pt x="179" y="2667"/>
                    <a:pt x="239" y="2763"/>
                  </a:cubicBezTo>
                  <a:cubicBezTo>
                    <a:pt x="298" y="2870"/>
                    <a:pt x="346" y="2941"/>
                    <a:pt x="453" y="2977"/>
                  </a:cubicBezTo>
                  <a:cubicBezTo>
                    <a:pt x="548" y="3001"/>
                    <a:pt x="632" y="3072"/>
                    <a:pt x="656" y="3179"/>
                  </a:cubicBezTo>
                  <a:cubicBezTo>
                    <a:pt x="691" y="3287"/>
                    <a:pt x="763" y="3394"/>
                    <a:pt x="870" y="3453"/>
                  </a:cubicBezTo>
                  <a:cubicBezTo>
                    <a:pt x="935" y="3494"/>
                    <a:pt x="1011" y="3512"/>
                    <a:pt x="1091" y="3512"/>
                  </a:cubicBezTo>
                  <a:cubicBezTo>
                    <a:pt x="1128" y="3512"/>
                    <a:pt x="1166" y="3508"/>
                    <a:pt x="1203" y="3501"/>
                  </a:cubicBezTo>
                  <a:cubicBezTo>
                    <a:pt x="1230" y="3495"/>
                    <a:pt x="1256" y="3492"/>
                    <a:pt x="1281" y="3492"/>
                  </a:cubicBezTo>
                  <a:cubicBezTo>
                    <a:pt x="1357" y="3492"/>
                    <a:pt x="1424" y="3519"/>
                    <a:pt x="1477" y="3572"/>
                  </a:cubicBezTo>
                  <a:cubicBezTo>
                    <a:pt x="1560" y="3644"/>
                    <a:pt x="1668" y="3691"/>
                    <a:pt x="1787" y="3691"/>
                  </a:cubicBezTo>
                  <a:cubicBezTo>
                    <a:pt x="1906" y="3691"/>
                    <a:pt x="2025" y="3644"/>
                    <a:pt x="2096" y="3572"/>
                  </a:cubicBezTo>
                  <a:cubicBezTo>
                    <a:pt x="2159" y="3519"/>
                    <a:pt x="2228" y="3492"/>
                    <a:pt x="2299" y="3492"/>
                  </a:cubicBezTo>
                  <a:cubicBezTo>
                    <a:pt x="2322" y="3492"/>
                    <a:pt x="2346" y="3495"/>
                    <a:pt x="2370" y="3501"/>
                  </a:cubicBezTo>
                  <a:cubicBezTo>
                    <a:pt x="2408" y="3508"/>
                    <a:pt x="2445" y="3512"/>
                    <a:pt x="2483" y="3512"/>
                  </a:cubicBezTo>
                  <a:cubicBezTo>
                    <a:pt x="2563" y="3512"/>
                    <a:pt x="2642" y="3494"/>
                    <a:pt x="2715" y="3453"/>
                  </a:cubicBezTo>
                  <a:cubicBezTo>
                    <a:pt x="2811" y="3394"/>
                    <a:pt x="2894" y="3299"/>
                    <a:pt x="2918" y="3179"/>
                  </a:cubicBezTo>
                  <a:cubicBezTo>
                    <a:pt x="2953" y="3072"/>
                    <a:pt x="3025" y="3001"/>
                    <a:pt x="3132" y="2977"/>
                  </a:cubicBezTo>
                  <a:cubicBezTo>
                    <a:pt x="3227" y="2941"/>
                    <a:pt x="3334" y="2870"/>
                    <a:pt x="3394" y="2763"/>
                  </a:cubicBezTo>
                  <a:cubicBezTo>
                    <a:pt x="3454" y="2667"/>
                    <a:pt x="3465" y="2548"/>
                    <a:pt x="3442" y="2429"/>
                  </a:cubicBezTo>
                  <a:cubicBezTo>
                    <a:pt x="3430" y="2322"/>
                    <a:pt x="3442" y="2227"/>
                    <a:pt x="3513" y="2156"/>
                  </a:cubicBezTo>
                  <a:cubicBezTo>
                    <a:pt x="3608" y="2084"/>
                    <a:pt x="3656" y="1965"/>
                    <a:pt x="3656" y="1846"/>
                  </a:cubicBezTo>
                  <a:cubicBezTo>
                    <a:pt x="3656" y="1727"/>
                    <a:pt x="3608" y="1608"/>
                    <a:pt x="3537" y="1536"/>
                  </a:cubicBezTo>
                  <a:cubicBezTo>
                    <a:pt x="3454" y="1453"/>
                    <a:pt x="3442" y="1358"/>
                    <a:pt x="3454" y="1263"/>
                  </a:cubicBezTo>
                  <a:cubicBezTo>
                    <a:pt x="3489" y="1143"/>
                    <a:pt x="3465" y="1024"/>
                    <a:pt x="3406" y="917"/>
                  </a:cubicBezTo>
                  <a:cubicBezTo>
                    <a:pt x="3346" y="822"/>
                    <a:pt x="3263" y="739"/>
                    <a:pt x="3144" y="715"/>
                  </a:cubicBezTo>
                  <a:cubicBezTo>
                    <a:pt x="3037" y="679"/>
                    <a:pt x="2965" y="608"/>
                    <a:pt x="2930" y="501"/>
                  </a:cubicBezTo>
                  <a:cubicBezTo>
                    <a:pt x="2906" y="393"/>
                    <a:pt x="2834" y="298"/>
                    <a:pt x="2727" y="239"/>
                  </a:cubicBezTo>
                  <a:cubicBezTo>
                    <a:pt x="2654" y="198"/>
                    <a:pt x="2576" y="174"/>
                    <a:pt x="2496" y="174"/>
                  </a:cubicBezTo>
                  <a:cubicBezTo>
                    <a:pt x="2458" y="174"/>
                    <a:pt x="2420" y="180"/>
                    <a:pt x="2382" y="191"/>
                  </a:cubicBezTo>
                  <a:cubicBezTo>
                    <a:pt x="2359" y="194"/>
                    <a:pt x="2337" y="195"/>
                    <a:pt x="2316" y="195"/>
                  </a:cubicBezTo>
                  <a:cubicBezTo>
                    <a:pt x="2239" y="195"/>
                    <a:pt x="2176" y="176"/>
                    <a:pt x="2120" y="120"/>
                  </a:cubicBezTo>
                  <a:cubicBezTo>
                    <a:pt x="2025" y="36"/>
                    <a:pt x="1918" y="0"/>
                    <a:pt x="17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9" name="Google Shape;9499;p76"/>
            <p:cNvSpPr/>
            <p:nvPr/>
          </p:nvSpPr>
          <p:spPr>
            <a:xfrm>
              <a:off x="871904" y="1305069"/>
              <a:ext cx="109089" cy="113364"/>
            </a:xfrm>
            <a:custGeom>
              <a:avLst/>
              <a:gdLst/>
              <a:ahLst/>
              <a:cxnLst/>
              <a:rect l="l" t="t" r="r" b="b"/>
              <a:pathLst>
                <a:path w="3037" h="3156" extrusionOk="0">
                  <a:moveTo>
                    <a:pt x="703" y="0"/>
                  </a:moveTo>
                  <a:cubicBezTo>
                    <a:pt x="655" y="72"/>
                    <a:pt x="596" y="131"/>
                    <a:pt x="500" y="167"/>
                  </a:cubicBezTo>
                  <a:cubicBezTo>
                    <a:pt x="381" y="191"/>
                    <a:pt x="298" y="274"/>
                    <a:pt x="238" y="369"/>
                  </a:cubicBezTo>
                  <a:cubicBezTo>
                    <a:pt x="179" y="476"/>
                    <a:pt x="167" y="595"/>
                    <a:pt x="191" y="715"/>
                  </a:cubicBezTo>
                  <a:cubicBezTo>
                    <a:pt x="203" y="810"/>
                    <a:pt x="191" y="905"/>
                    <a:pt x="119" y="988"/>
                  </a:cubicBezTo>
                  <a:cubicBezTo>
                    <a:pt x="48" y="1060"/>
                    <a:pt x="0" y="1179"/>
                    <a:pt x="0" y="1298"/>
                  </a:cubicBezTo>
                  <a:cubicBezTo>
                    <a:pt x="0" y="1429"/>
                    <a:pt x="48" y="1536"/>
                    <a:pt x="119" y="1619"/>
                  </a:cubicBezTo>
                  <a:cubicBezTo>
                    <a:pt x="191" y="1703"/>
                    <a:pt x="203" y="1786"/>
                    <a:pt x="191" y="1893"/>
                  </a:cubicBezTo>
                  <a:cubicBezTo>
                    <a:pt x="167" y="2012"/>
                    <a:pt x="179" y="2131"/>
                    <a:pt x="238" y="2239"/>
                  </a:cubicBezTo>
                  <a:cubicBezTo>
                    <a:pt x="298" y="2334"/>
                    <a:pt x="405" y="2417"/>
                    <a:pt x="500" y="2441"/>
                  </a:cubicBezTo>
                  <a:cubicBezTo>
                    <a:pt x="608" y="2477"/>
                    <a:pt x="679" y="2548"/>
                    <a:pt x="715" y="2655"/>
                  </a:cubicBezTo>
                  <a:cubicBezTo>
                    <a:pt x="750" y="2774"/>
                    <a:pt x="822" y="2858"/>
                    <a:pt x="929" y="2917"/>
                  </a:cubicBezTo>
                  <a:cubicBezTo>
                    <a:pt x="994" y="2958"/>
                    <a:pt x="1070" y="2976"/>
                    <a:pt x="1150" y="2976"/>
                  </a:cubicBezTo>
                  <a:cubicBezTo>
                    <a:pt x="1187" y="2976"/>
                    <a:pt x="1225" y="2972"/>
                    <a:pt x="1262" y="2965"/>
                  </a:cubicBezTo>
                  <a:cubicBezTo>
                    <a:pt x="1283" y="2962"/>
                    <a:pt x="1303" y="2961"/>
                    <a:pt x="1324" y="2961"/>
                  </a:cubicBezTo>
                  <a:cubicBezTo>
                    <a:pt x="1398" y="2961"/>
                    <a:pt x="1471" y="2980"/>
                    <a:pt x="1536" y="3036"/>
                  </a:cubicBezTo>
                  <a:cubicBezTo>
                    <a:pt x="1620" y="3108"/>
                    <a:pt x="1739" y="3155"/>
                    <a:pt x="1858" y="3155"/>
                  </a:cubicBezTo>
                  <a:cubicBezTo>
                    <a:pt x="1977" y="3155"/>
                    <a:pt x="2084" y="3108"/>
                    <a:pt x="2167" y="3036"/>
                  </a:cubicBezTo>
                  <a:cubicBezTo>
                    <a:pt x="2233" y="2980"/>
                    <a:pt x="2298" y="2961"/>
                    <a:pt x="2375" y="2961"/>
                  </a:cubicBezTo>
                  <a:cubicBezTo>
                    <a:pt x="2396" y="2961"/>
                    <a:pt x="2418" y="2962"/>
                    <a:pt x="2441" y="2965"/>
                  </a:cubicBezTo>
                  <a:cubicBezTo>
                    <a:pt x="2479" y="2972"/>
                    <a:pt x="2516" y="2976"/>
                    <a:pt x="2554" y="2976"/>
                  </a:cubicBezTo>
                  <a:cubicBezTo>
                    <a:pt x="2634" y="2976"/>
                    <a:pt x="2713" y="2958"/>
                    <a:pt x="2786" y="2917"/>
                  </a:cubicBezTo>
                  <a:cubicBezTo>
                    <a:pt x="2894" y="2858"/>
                    <a:pt x="2965" y="2751"/>
                    <a:pt x="2989" y="2655"/>
                  </a:cubicBezTo>
                  <a:lnTo>
                    <a:pt x="3036" y="2560"/>
                  </a:lnTo>
                  <a:lnTo>
                    <a:pt x="3036" y="2560"/>
                  </a:lnTo>
                  <a:cubicBezTo>
                    <a:pt x="2858" y="2620"/>
                    <a:pt x="2643" y="2667"/>
                    <a:pt x="2453" y="2679"/>
                  </a:cubicBezTo>
                  <a:cubicBezTo>
                    <a:pt x="1429" y="2679"/>
                    <a:pt x="596" y="1774"/>
                    <a:pt x="596" y="667"/>
                  </a:cubicBezTo>
                  <a:cubicBezTo>
                    <a:pt x="596" y="429"/>
                    <a:pt x="619" y="214"/>
                    <a:pt x="7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0" name="Google Shape;9500;p76"/>
            <p:cNvSpPr/>
            <p:nvPr/>
          </p:nvSpPr>
          <p:spPr>
            <a:xfrm>
              <a:off x="744027" y="1374325"/>
              <a:ext cx="389193" cy="215161"/>
            </a:xfrm>
            <a:custGeom>
              <a:avLst/>
              <a:gdLst/>
              <a:ahLst/>
              <a:cxnLst/>
              <a:rect l="l" t="t" r="r" b="b"/>
              <a:pathLst>
                <a:path w="10835" h="5990" extrusionOk="0">
                  <a:moveTo>
                    <a:pt x="441" y="1"/>
                  </a:moveTo>
                  <a:lnTo>
                    <a:pt x="417" y="49"/>
                  </a:lnTo>
                  <a:cubicBezTo>
                    <a:pt x="179" y="49"/>
                    <a:pt x="0" y="263"/>
                    <a:pt x="36" y="501"/>
                  </a:cubicBezTo>
                  <a:lnTo>
                    <a:pt x="477" y="3406"/>
                  </a:lnTo>
                  <a:cubicBezTo>
                    <a:pt x="500" y="3525"/>
                    <a:pt x="512" y="3644"/>
                    <a:pt x="536" y="3740"/>
                  </a:cubicBezTo>
                  <a:cubicBezTo>
                    <a:pt x="893" y="5085"/>
                    <a:pt x="2084" y="5990"/>
                    <a:pt x="3501" y="5990"/>
                  </a:cubicBezTo>
                  <a:lnTo>
                    <a:pt x="7192" y="5966"/>
                  </a:lnTo>
                  <a:cubicBezTo>
                    <a:pt x="7775" y="5966"/>
                    <a:pt x="8418" y="5871"/>
                    <a:pt x="8894" y="5609"/>
                  </a:cubicBezTo>
                  <a:cubicBezTo>
                    <a:pt x="8906" y="5585"/>
                    <a:pt x="8966" y="5573"/>
                    <a:pt x="8966" y="5573"/>
                  </a:cubicBezTo>
                  <a:cubicBezTo>
                    <a:pt x="9442" y="5275"/>
                    <a:pt x="9823" y="4847"/>
                    <a:pt x="10085" y="4335"/>
                  </a:cubicBezTo>
                  <a:cubicBezTo>
                    <a:pt x="10085" y="4335"/>
                    <a:pt x="10156" y="4013"/>
                    <a:pt x="10204" y="3835"/>
                  </a:cubicBezTo>
                  <a:cubicBezTo>
                    <a:pt x="10240" y="3704"/>
                    <a:pt x="10275" y="3525"/>
                    <a:pt x="10287" y="3370"/>
                  </a:cubicBezTo>
                  <a:lnTo>
                    <a:pt x="10406" y="3085"/>
                  </a:lnTo>
                  <a:lnTo>
                    <a:pt x="10597" y="1775"/>
                  </a:lnTo>
                  <a:lnTo>
                    <a:pt x="10561" y="1334"/>
                  </a:lnTo>
                  <a:lnTo>
                    <a:pt x="10740" y="882"/>
                  </a:lnTo>
                  <a:lnTo>
                    <a:pt x="10799" y="442"/>
                  </a:lnTo>
                  <a:cubicBezTo>
                    <a:pt x="10835" y="215"/>
                    <a:pt x="10656" y="1"/>
                    <a:pt x="104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1" name="Google Shape;9501;p76"/>
            <p:cNvSpPr/>
            <p:nvPr/>
          </p:nvSpPr>
          <p:spPr>
            <a:xfrm>
              <a:off x="742734" y="1373929"/>
              <a:ext cx="323783" cy="217711"/>
            </a:xfrm>
            <a:custGeom>
              <a:avLst/>
              <a:gdLst/>
              <a:ahLst/>
              <a:cxnLst/>
              <a:rect l="l" t="t" r="r" b="b"/>
              <a:pathLst>
                <a:path w="9014" h="6061" extrusionOk="0">
                  <a:moveTo>
                    <a:pt x="417" y="0"/>
                  </a:moveTo>
                  <a:cubicBezTo>
                    <a:pt x="179" y="0"/>
                    <a:pt x="1" y="214"/>
                    <a:pt x="24" y="453"/>
                  </a:cubicBezTo>
                  <a:lnTo>
                    <a:pt x="84" y="893"/>
                  </a:lnTo>
                  <a:lnTo>
                    <a:pt x="251" y="1345"/>
                  </a:lnTo>
                  <a:lnTo>
                    <a:pt x="215" y="1786"/>
                  </a:lnTo>
                  <a:lnTo>
                    <a:pt x="394" y="3036"/>
                  </a:lnTo>
                  <a:lnTo>
                    <a:pt x="489" y="3393"/>
                  </a:lnTo>
                  <a:cubicBezTo>
                    <a:pt x="501" y="3512"/>
                    <a:pt x="513" y="3631"/>
                    <a:pt x="548" y="3739"/>
                  </a:cubicBezTo>
                  <a:cubicBezTo>
                    <a:pt x="608" y="3917"/>
                    <a:pt x="632" y="4132"/>
                    <a:pt x="715" y="4286"/>
                  </a:cubicBezTo>
                  <a:cubicBezTo>
                    <a:pt x="1203" y="5346"/>
                    <a:pt x="2275" y="6060"/>
                    <a:pt x="3489" y="6060"/>
                  </a:cubicBezTo>
                  <a:lnTo>
                    <a:pt x="7359" y="6060"/>
                  </a:lnTo>
                  <a:cubicBezTo>
                    <a:pt x="7978" y="6060"/>
                    <a:pt x="8537" y="5882"/>
                    <a:pt x="9014" y="5584"/>
                  </a:cubicBezTo>
                  <a:lnTo>
                    <a:pt x="3513" y="5560"/>
                  </a:lnTo>
                  <a:cubicBezTo>
                    <a:pt x="2322" y="5560"/>
                    <a:pt x="1286" y="4763"/>
                    <a:pt x="989" y="3620"/>
                  </a:cubicBezTo>
                  <a:cubicBezTo>
                    <a:pt x="965" y="3536"/>
                    <a:pt x="953" y="3441"/>
                    <a:pt x="929" y="3334"/>
                  </a:cubicBezTo>
                  <a:lnTo>
                    <a:pt x="4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2" name="Google Shape;9502;p76"/>
            <p:cNvSpPr/>
            <p:nvPr/>
          </p:nvSpPr>
          <p:spPr>
            <a:xfrm>
              <a:off x="758144" y="1467144"/>
              <a:ext cx="360134" cy="88148"/>
            </a:xfrm>
            <a:custGeom>
              <a:avLst/>
              <a:gdLst/>
              <a:ahLst/>
              <a:cxnLst/>
              <a:rect l="l" t="t" r="r" b="b"/>
              <a:pathLst>
                <a:path w="10026" h="2454" extrusionOk="0">
                  <a:moveTo>
                    <a:pt x="655" y="1"/>
                  </a:moveTo>
                  <a:cubicBezTo>
                    <a:pt x="572" y="1"/>
                    <a:pt x="488" y="13"/>
                    <a:pt x="417" y="48"/>
                  </a:cubicBezTo>
                  <a:cubicBezTo>
                    <a:pt x="215" y="120"/>
                    <a:pt x="84" y="263"/>
                    <a:pt x="0" y="477"/>
                  </a:cubicBezTo>
                  <a:cubicBezTo>
                    <a:pt x="36" y="894"/>
                    <a:pt x="84" y="1239"/>
                    <a:pt x="262" y="1572"/>
                  </a:cubicBezTo>
                  <a:lnTo>
                    <a:pt x="298" y="822"/>
                  </a:lnTo>
                  <a:cubicBezTo>
                    <a:pt x="298" y="655"/>
                    <a:pt x="357" y="525"/>
                    <a:pt x="453" y="441"/>
                  </a:cubicBezTo>
                  <a:cubicBezTo>
                    <a:pt x="512" y="417"/>
                    <a:pt x="572" y="382"/>
                    <a:pt x="655" y="382"/>
                  </a:cubicBezTo>
                  <a:cubicBezTo>
                    <a:pt x="846" y="382"/>
                    <a:pt x="1012" y="572"/>
                    <a:pt x="1012" y="822"/>
                  </a:cubicBezTo>
                  <a:lnTo>
                    <a:pt x="1012" y="1632"/>
                  </a:lnTo>
                  <a:cubicBezTo>
                    <a:pt x="1012" y="2084"/>
                    <a:pt x="1334" y="2453"/>
                    <a:pt x="1739" y="2453"/>
                  </a:cubicBezTo>
                  <a:cubicBezTo>
                    <a:pt x="2143" y="2453"/>
                    <a:pt x="2465" y="2084"/>
                    <a:pt x="2465" y="1632"/>
                  </a:cubicBezTo>
                  <a:lnTo>
                    <a:pt x="2465" y="822"/>
                  </a:lnTo>
                  <a:cubicBezTo>
                    <a:pt x="2465" y="584"/>
                    <a:pt x="2632" y="382"/>
                    <a:pt x="2822" y="382"/>
                  </a:cubicBezTo>
                  <a:cubicBezTo>
                    <a:pt x="3013" y="382"/>
                    <a:pt x="3179" y="572"/>
                    <a:pt x="3179" y="822"/>
                  </a:cubicBezTo>
                  <a:lnTo>
                    <a:pt x="3179" y="1632"/>
                  </a:lnTo>
                  <a:cubicBezTo>
                    <a:pt x="3179" y="2084"/>
                    <a:pt x="3513" y="2453"/>
                    <a:pt x="3905" y="2453"/>
                  </a:cubicBezTo>
                  <a:cubicBezTo>
                    <a:pt x="4310" y="2453"/>
                    <a:pt x="4644" y="2084"/>
                    <a:pt x="4644" y="1632"/>
                  </a:cubicBezTo>
                  <a:lnTo>
                    <a:pt x="4644" y="822"/>
                  </a:lnTo>
                  <a:cubicBezTo>
                    <a:pt x="4644" y="584"/>
                    <a:pt x="4798" y="382"/>
                    <a:pt x="5001" y="382"/>
                  </a:cubicBezTo>
                  <a:cubicBezTo>
                    <a:pt x="5191" y="382"/>
                    <a:pt x="5358" y="572"/>
                    <a:pt x="5358" y="822"/>
                  </a:cubicBezTo>
                  <a:lnTo>
                    <a:pt x="5358" y="1632"/>
                  </a:lnTo>
                  <a:cubicBezTo>
                    <a:pt x="5358" y="2084"/>
                    <a:pt x="5680" y="2453"/>
                    <a:pt x="6084" y="2453"/>
                  </a:cubicBezTo>
                  <a:cubicBezTo>
                    <a:pt x="6275" y="2453"/>
                    <a:pt x="6465" y="2370"/>
                    <a:pt x="6608" y="2203"/>
                  </a:cubicBezTo>
                  <a:cubicBezTo>
                    <a:pt x="6739" y="2049"/>
                    <a:pt x="6811" y="1846"/>
                    <a:pt x="6811" y="1632"/>
                  </a:cubicBezTo>
                  <a:lnTo>
                    <a:pt x="6811" y="822"/>
                  </a:lnTo>
                  <a:cubicBezTo>
                    <a:pt x="6811" y="584"/>
                    <a:pt x="6977" y="382"/>
                    <a:pt x="7168" y="382"/>
                  </a:cubicBezTo>
                  <a:cubicBezTo>
                    <a:pt x="7358" y="382"/>
                    <a:pt x="7525" y="572"/>
                    <a:pt x="7525" y="822"/>
                  </a:cubicBezTo>
                  <a:lnTo>
                    <a:pt x="7525" y="1632"/>
                  </a:lnTo>
                  <a:cubicBezTo>
                    <a:pt x="7525" y="2084"/>
                    <a:pt x="7858" y="2453"/>
                    <a:pt x="8251" y="2453"/>
                  </a:cubicBezTo>
                  <a:cubicBezTo>
                    <a:pt x="8656" y="2453"/>
                    <a:pt x="8989" y="2084"/>
                    <a:pt x="8989" y="1632"/>
                  </a:cubicBezTo>
                  <a:lnTo>
                    <a:pt x="8989" y="822"/>
                  </a:lnTo>
                  <a:cubicBezTo>
                    <a:pt x="8989" y="584"/>
                    <a:pt x="9144" y="382"/>
                    <a:pt x="9347" y="382"/>
                  </a:cubicBezTo>
                  <a:cubicBezTo>
                    <a:pt x="9537" y="382"/>
                    <a:pt x="9704" y="572"/>
                    <a:pt x="9704" y="822"/>
                  </a:cubicBezTo>
                  <a:lnTo>
                    <a:pt x="9704" y="1751"/>
                  </a:lnTo>
                  <a:cubicBezTo>
                    <a:pt x="9775" y="1584"/>
                    <a:pt x="9847" y="1429"/>
                    <a:pt x="9894" y="1263"/>
                  </a:cubicBezTo>
                  <a:cubicBezTo>
                    <a:pt x="9918" y="1132"/>
                    <a:pt x="9966" y="977"/>
                    <a:pt x="9978" y="834"/>
                  </a:cubicBezTo>
                  <a:lnTo>
                    <a:pt x="10025" y="525"/>
                  </a:lnTo>
                  <a:cubicBezTo>
                    <a:pt x="9930" y="203"/>
                    <a:pt x="9656" y="1"/>
                    <a:pt x="9347" y="1"/>
                  </a:cubicBezTo>
                  <a:cubicBezTo>
                    <a:pt x="8942" y="1"/>
                    <a:pt x="8608" y="370"/>
                    <a:pt x="8608" y="822"/>
                  </a:cubicBezTo>
                  <a:lnTo>
                    <a:pt x="8608" y="1632"/>
                  </a:lnTo>
                  <a:cubicBezTo>
                    <a:pt x="8608" y="1870"/>
                    <a:pt x="8454" y="2060"/>
                    <a:pt x="8251" y="2060"/>
                  </a:cubicBezTo>
                  <a:cubicBezTo>
                    <a:pt x="8061" y="2060"/>
                    <a:pt x="7894" y="1870"/>
                    <a:pt x="7894" y="1632"/>
                  </a:cubicBezTo>
                  <a:lnTo>
                    <a:pt x="7894" y="822"/>
                  </a:lnTo>
                  <a:cubicBezTo>
                    <a:pt x="7894" y="370"/>
                    <a:pt x="7573" y="1"/>
                    <a:pt x="7168" y="1"/>
                  </a:cubicBezTo>
                  <a:cubicBezTo>
                    <a:pt x="6763" y="1"/>
                    <a:pt x="6442" y="370"/>
                    <a:pt x="6442" y="822"/>
                  </a:cubicBezTo>
                  <a:lnTo>
                    <a:pt x="6442" y="1632"/>
                  </a:lnTo>
                  <a:cubicBezTo>
                    <a:pt x="6442" y="1751"/>
                    <a:pt x="6394" y="1858"/>
                    <a:pt x="6322" y="1953"/>
                  </a:cubicBezTo>
                  <a:cubicBezTo>
                    <a:pt x="6263" y="2025"/>
                    <a:pt x="6168" y="2072"/>
                    <a:pt x="6084" y="2072"/>
                  </a:cubicBezTo>
                  <a:cubicBezTo>
                    <a:pt x="5894" y="2072"/>
                    <a:pt x="5727" y="1870"/>
                    <a:pt x="5727" y="1632"/>
                  </a:cubicBezTo>
                  <a:lnTo>
                    <a:pt x="5727" y="822"/>
                  </a:lnTo>
                  <a:cubicBezTo>
                    <a:pt x="5727" y="370"/>
                    <a:pt x="5394" y="1"/>
                    <a:pt x="5001" y="1"/>
                  </a:cubicBezTo>
                  <a:cubicBezTo>
                    <a:pt x="4596" y="1"/>
                    <a:pt x="4263" y="370"/>
                    <a:pt x="4263" y="822"/>
                  </a:cubicBezTo>
                  <a:lnTo>
                    <a:pt x="4263" y="1632"/>
                  </a:lnTo>
                  <a:cubicBezTo>
                    <a:pt x="4263" y="1870"/>
                    <a:pt x="4108" y="2072"/>
                    <a:pt x="3905" y="2072"/>
                  </a:cubicBezTo>
                  <a:cubicBezTo>
                    <a:pt x="3715" y="2072"/>
                    <a:pt x="3548" y="1870"/>
                    <a:pt x="3548" y="1632"/>
                  </a:cubicBezTo>
                  <a:lnTo>
                    <a:pt x="3548" y="822"/>
                  </a:lnTo>
                  <a:cubicBezTo>
                    <a:pt x="3548" y="370"/>
                    <a:pt x="3227" y="1"/>
                    <a:pt x="2822" y="1"/>
                  </a:cubicBezTo>
                  <a:cubicBezTo>
                    <a:pt x="2417" y="1"/>
                    <a:pt x="2096" y="370"/>
                    <a:pt x="2096" y="822"/>
                  </a:cubicBezTo>
                  <a:lnTo>
                    <a:pt x="2096" y="1632"/>
                  </a:lnTo>
                  <a:cubicBezTo>
                    <a:pt x="2096" y="1870"/>
                    <a:pt x="1929" y="2072"/>
                    <a:pt x="1739" y="2072"/>
                  </a:cubicBezTo>
                  <a:cubicBezTo>
                    <a:pt x="1548" y="2072"/>
                    <a:pt x="1381" y="1870"/>
                    <a:pt x="1381" y="1632"/>
                  </a:cubicBezTo>
                  <a:lnTo>
                    <a:pt x="1381" y="822"/>
                  </a:lnTo>
                  <a:cubicBezTo>
                    <a:pt x="1381" y="370"/>
                    <a:pt x="1048" y="1"/>
                    <a:pt x="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3" name="Google Shape;9503;p76"/>
            <p:cNvSpPr/>
            <p:nvPr/>
          </p:nvSpPr>
          <p:spPr>
            <a:xfrm>
              <a:off x="747439" y="1406402"/>
              <a:ext cx="382368" cy="32112"/>
            </a:xfrm>
            <a:custGeom>
              <a:avLst/>
              <a:gdLst/>
              <a:ahLst/>
              <a:cxnLst/>
              <a:rect l="l" t="t" r="r" b="b"/>
              <a:pathLst>
                <a:path w="10645" h="894" extrusionOk="0">
                  <a:moveTo>
                    <a:pt x="477" y="1"/>
                  </a:moveTo>
                  <a:lnTo>
                    <a:pt x="1" y="25"/>
                  </a:lnTo>
                  <a:lnTo>
                    <a:pt x="132" y="453"/>
                  </a:lnTo>
                  <a:lnTo>
                    <a:pt x="120" y="870"/>
                  </a:lnTo>
                  <a:lnTo>
                    <a:pt x="596" y="894"/>
                  </a:lnTo>
                  <a:lnTo>
                    <a:pt x="10502" y="894"/>
                  </a:lnTo>
                  <a:lnTo>
                    <a:pt x="1064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4" name="Google Shape;9504;p76"/>
            <p:cNvSpPr/>
            <p:nvPr/>
          </p:nvSpPr>
          <p:spPr>
            <a:xfrm>
              <a:off x="756851" y="1468006"/>
              <a:ext cx="17996" cy="59915"/>
            </a:xfrm>
            <a:custGeom>
              <a:avLst/>
              <a:gdLst/>
              <a:ahLst/>
              <a:cxnLst/>
              <a:rect l="l" t="t" r="r" b="b"/>
              <a:pathLst>
                <a:path w="501" h="1668" extrusionOk="0">
                  <a:moveTo>
                    <a:pt x="441" y="0"/>
                  </a:moveTo>
                  <a:cubicBezTo>
                    <a:pt x="239" y="84"/>
                    <a:pt x="84" y="227"/>
                    <a:pt x="1" y="441"/>
                  </a:cubicBezTo>
                  <a:lnTo>
                    <a:pt x="60" y="810"/>
                  </a:lnTo>
                  <a:cubicBezTo>
                    <a:pt x="96" y="1001"/>
                    <a:pt x="143" y="1179"/>
                    <a:pt x="203" y="1358"/>
                  </a:cubicBezTo>
                  <a:lnTo>
                    <a:pt x="334" y="1667"/>
                  </a:lnTo>
                  <a:lnTo>
                    <a:pt x="334" y="762"/>
                  </a:lnTo>
                  <a:cubicBezTo>
                    <a:pt x="334" y="596"/>
                    <a:pt x="393" y="465"/>
                    <a:pt x="501" y="393"/>
                  </a:cubicBezTo>
                  <a:lnTo>
                    <a:pt x="44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5" name="Google Shape;9505;p76"/>
            <p:cNvSpPr/>
            <p:nvPr/>
          </p:nvSpPr>
          <p:spPr>
            <a:xfrm>
              <a:off x="746146" y="1406402"/>
              <a:ext cx="22701" cy="32112"/>
            </a:xfrm>
            <a:custGeom>
              <a:avLst/>
              <a:gdLst/>
              <a:ahLst/>
              <a:cxnLst/>
              <a:rect l="l" t="t" r="r" b="b"/>
              <a:pathLst>
                <a:path w="632" h="894" extrusionOk="0">
                  <a:moveTo>
                    <a:pt x="1" y="1"/>
                  </a:moveTo>
                  <a:lnTo>
                    <a:pt x="144" y="894"/>
                  </a:lnTo>
                  <a:lnTo>
                    <a:pt x="632" y="894"/>
                  </a:lnTo>
                  <a:lnTo>
                    <a:pt x="51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06" name="Google Shape;9506;p76"/>
          <p:cNvGrpSpPr/>
          <p:nvPr/>
        </p:nvGrpSpPr>
        <p:grpSpPr>
          <a:xfrm>
            <a:off x="1572847" y="2113998"/>
            <a:ext cx="251363" cy="322743"/>
            <a:chOff x="1276925" y="1649725"/>
            <a:chExt cx="234000" cy="314075"/>
          </a:xfrm>
        </p:grpSpPr>
        <p:sp>
          <p:nvSpPr>
            <p:cNvPr id="9507" name="Google Shape;9507;p76"/>
            <p:cNvSpPr/>
            <p:nvPr/>
          </p:nvSpPr>
          <p:spPr>
            <a:xfrm>
              <a:off x="1277225" y="1649725"/>
              <a:ext cx="233700" cy="314075"/>
            </a:xfrm>
            <a:custGeom>
              <a:avLst/>
              <a:gdLst/>
              <a:ahLst/>
              <a:cxnLst/>
              <a:rect l="l" t="t" r="r" b="b"/>
              <a:pathLst>
                <a:path w="9348" h="12563" extrusionOk="0">
                  <a:moveTo>
                    <a:pt x="5573" y="1"/>
                  </a:moveTo>
                  <a:cubicBezTo>
                    <a:pt x="5430" y="1"/>
                    <a:pt x="5311" y="37"/>
                    <a:pt x="5192" y="96"/>
                  </a:cubicBezTo>
                  <a:cubicBezTo>
                    <a:pt x="5132" y="144"/>
                    <a:pt x="5073" y="215"/>
                    <a:pt x="5037" y="263"/>
                  </a:cubicBezTo>
                  <a:cubicBezTo>
                    <a:pt x="4882" y="418"/>
                    <a:pt x="4823" y="596"/>
                    <a:pt x="4823" y="811"/>
                  </a:cubicBezTo>
                  <a:lnTo>
                    <a:pt x="4799" y="1704"/>
                  </a:lnTo>
                  <a:cubicBezTo>
                    <a:pt x="4799" y="1465"/>
                    <a:pt x="4716" y="1263"/>
                    <a:pt x="4573" y="1096"/>
                  </a:cubicBezTo>
                  <a:cubicBezTo>
                    <a:pt x="4442" y="953"/>
                    <a:pt x="4239" y="846"/>
                    <a:pt x="4025" y="846"/>
                  </a:cubicBezTo>
                  <a:cubicBezTo>
                    <a:pt x="3870" y="846"/>
                    <a:pt x="3751" y="870"/>
                    <a:pt x="3632" y="953"/>
                  </a:cubicBezTo>
                  <a:cubicBezTo>
                    <a:pt x="3632" y="953"/>
                    <a:pt x="3263" y="1406"/>
                    <a:pt x="3263" y="1739"/>
                  </a:cubicBezTo>
                  <a:lnTo>
                    <a:pt x="3227" y="6966"/>
                  </a:lnTo>
                  <a:cubicBezTo>
                    <a:pt x="3227" y="7026"/>
                    <a:pt x="3192" y="7049"/>
                    <a:pt x="3132" y="7061"/>
                  </a:cubicBezTo>
                  <a:cubicBezTo>
                    <a:pt x="3122" y="7068"/>
                    <a:pt x="3110" y="7071"/>
                    <a:pt x="3099" y="7071"/>
                  </a:cubicBezTo>
                  <a:cubicBezTo>
                    <a:pt x="3070" y="7071"/>
                    <a:pt x="3042" y="7054"/>
                    <a:pt x="3025" y="7038"/>
                  </a:cubicBezTo>
                  <a:lnTo>
                    <a:pt x="2525" y="6549"/>
                  </a:lnTo>
                  <a:lnTo>
                    <a:pt x="2358" y="6466"/>
                  </a:lnTo>
                  <a:lnTo>
                    <a:pt x="2239" y="6287"/>
                  </a:lnTo>
                  <a:lnTo>
                    <a:pt x="2156" y="6228"/>
                  </a:lnTo>
                  <a:cubicBezTo>
                    <a:pt x="2120" y="6192"/>
                    <a:pt x="2072" y="6157"/>
                    <a:pt x="2025" y="6109"/>
                  </a:cubicBezTo>
                  <a:lnTo>
                    <a:pt x="1834" y="6026"/>
                  </a:lnTo>
                  <a:lnTo>
                    <a:pt x="1727" y="5871"/>
                  </a:lnTo>
                  <a:cubicBezTo>
                    <a:pt x="1375" y="5633"/>
                    <a:pt x="988" y="5479"/>
                    <a:pt x="661" y="5479"/>
                  </a:cubicBezTo>
                  <a:cubicBezTo>
                    <a:pt x="481" y="5479"/>
                    <a:pt x="318" y="5527"/>
                    <a:pt x="191" y="5633"/>
                  </a:cubicBezTo>
                  <a:cubicBezTo>
                    <a:pt x="96" y="5728"/>
                    <a:pt x="36" y="5835"/>
                    <a:pt x="1" y="5954"/>
                  </a:cubicBezTo>
                  <a:lnTo>
                    <a:pt x="1" y="6097"/>
                  </a:lnTo>
                  <a:cubicBezTo>
                    <a:pt x="13" y="6395"/>
                    <a:pt x="215" y="6704"/>
                    <a:pt x="429" y="6919"/>
                  </a:cubicBezTo>
                  <a:lnTo>
                    <a:pt x="3275" y="9788"/>
                  </a:lnTo>
                  <a:cubicBezTo>
                    <a:pt x="3370" y="9800"/>
                    <a:pt x="3823" y="10609"/>
                    <a:pt x="3823" y="11086"/>
                  </a:cubicBezTo>
                  <a:lnTo>
                    <a:pt x="3763" y="12383"/>
                  </a:lnTo>
                  <a:cubicBezTo>
                    <a:pt x="3763" y="12467"/>
                    <a:pt x="3823" y="12526"/>
                    <a:pt x="3918" y="12526"/>
                  </a:cubicBezTo>
                  <a:lnTo>
                    <a:pt x="4168" y="12562"/>
                  </a:lnTo>
                  <a:lnTo>
                    <a:pt x="5073" y="12562"/>
                  </a:lnTo>
                  <a:lnTo>
                    <a:pt x="5275" y="12526"/>
                  </a:lnTo>
                  <a:lnTo>
                    <a:pt x="5466" y="12562"/>
                  </a:lnTo>
                  <a:lnTo>
                    <a:pt x="5990" y="12562"/>
                  </a:lnTo>
                  <a:lnTo>
                    <a:pt x="6180" y="12514"/>
                  </a:lnTo>
                  <a:lnTo>
                    <a:pt x="6371" y="12562"/>
                  </a:lnTo>
                  <a:lnTo>
                    <a:pt x="6894" y="12562"/>
                  </a:lnTo>
                  <a:lnTo>
                    <a:pt x="7085" y="12526"/>
                  </a:lnTo>
                  <a:lnTo>
                    <a:pt x="7287" y="12562"/>
                  </a:lnTo>
                  <a:lnTo>
                    <a:pt x="8454" y="12562"/>
                  </a:lnTo>
                  <a:cubicBezTo>
                    <a:pt x="8549" y="12562"/>
                    <a:pt x="8609" y="12503"/>
                    <a:pt x="8609" y="12407"/>
                  </a:cubicBezTo>
                  <a:lnTo>
                    <a:pt x="8609" y="11336"/>
                  </a:lnTo>
                  <a:cubicBezTo>
                    <a:pt x="8609" y="10836"/>
                    <a:pt x="8788" y="10455"/>
                    <a:pt x="8966" y="10074"/>
                  </a:cubicBezTo>
                  <a:cubicBezTo>
                    <a:pt x="9145" y="9681"/>
                    <a:pt x="9335" y="9264"/>
                    <a:pt x="9347" y="8693"/>
                  </a:cubicBezTo>
                  <a:lnTo>
                    <a:pt x="9347" y="3632"/>
                  </a:lnTo>
                  <a:lnTo>
                    <a:pt x="9288" y="3430"/>
                  </a:lnTo>
                  <a:lnTo>
                    <a:pt x="9347" y="3239"/>
                  </a:lnTo>
                  <a:lnTo>
                    <a:pt x="9347" y="2978"/>
                  </a:lnTo>
                  <a:lnTo>
                    <a:pt x="9311" y="2775"/>
                  </a:lnTo>
                  <a:lnTo>
                    <a:pt x="9347" y="2585"/>
                  </a:lnTo>
                  <a:lnTo>
                    <a:pt x="9347" y="2454"/>
                  </a:lnTo>
                  <a:cubicBezTo>
                    <a:pt x="9347" y="2275"/>
                    <a:pt x="9276" y="2096"/>
                    <a:pt x="9061" y="1942"/>
                  </a:cubicBezTo>
                  <a:cubicBezTo>
                    <a:pt x="8942" y="1823"/>
                    <a:pt x="8764" y="1751"/>
                    <a:pt x="8585" y="1751"/>
                  </a:cubicBezTo>
                  <a:cubicBezTo>
                    <a:pt x="8502" y="1751"/>
                    <a:pt x="8395" y="1787"/>
                    <a:pt x="8323" y="1811"/>
                  </a:cubicBezTo>
                  <a:cubicBezTo>
                    <a:pt x="8323" y="1811"/>
                    <a:pt x="8145" y="1942"/>
                    <a:pt x="8073" y="2037"/>
                  </a:cubicBezTo>
                  <a:cubicBezTo>
                    <a:pt x="7978" y="2156"/>
                    <a:pt x="7918" y="2287"/>
                    <a:pt x="7918" y="2442"/>
                  </a:cubicBezTo>
                  <a:lnTo>
                    <a:pt x="7918" y="2299"/>
                  </a:lnTo>
                  <a:lnTo>
                    <a:pt x="7871" y="2108"/>
                  </a:lnTo>
                  <a:lnTo>
                    <a:pt x="7918" y="1918"/>
                  </a:lnTo>
                  <a:lnTo>
                    <a:pt x="7918" y="1323"/>
                  </a:lnTo>
                  <a:cubicBezTo>
                    <a:pt x="7918" y="1108"/>
                    <a:pt x="7847" y="918"/>
                    <a:pt x="7692" y="775"/>
                  </a:cubicBezTo>
                  <a:cubicBezTo>
                    <a:pt x="7561" y="632"/>
                    <a:pt x="7371" y="549"/>
                    <a:pt x="7144" y="549"/>
                  </a:cubicBezTo>
                  <a:cubicBezTo>
                    <a:pt x="7002" y="549"/>
                    <a:pt x="6883" y="596"/>
                    <a:pt x="6763" y="656"/>
                  </a:cubicBezTo>
                  <a:cubicBezTo>
                    <a:pt x="6763" y="656"/>
                    <a:pt x="6668" y="727"/>
                    <a:pt x="6621" y="775"/>
                  </a:cubicBezTo>
                  <a:cubicBezTo>
                    <a:pt x="6478" y="918"/>
                    <a:pt x="6359" y="1108"/>
                    <a:pt x="6359" y="1346"/>
                  </a:cubicBezTo>
                  <a:lnTo>
                    <a:pt x="6359" y="787"/>
                  </a:lnTo>
                  <a:cubicBezTo>
                    <a:pt x="6359" y="358"/>
                    <a:pt x="6001" y="1"/>
                    <a:pt x="5573" y="1"/>
                  </a:cubicBezTo>
                  <a:close/>
                </a:path>
              </a:pathLst>
            </a:custGeom>
            <a:solidFill>
              <a:srgbClr val="FFCC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8" name="Google Shape;9508;p76"/>
            <p:cNvSpPr/>
            <p:nvPr/>
          </p:nvSpPr>
          <p:spPr>
            <a:xfrm>
              <a:off x="1356100" y="1672650"/>
              <a:ext cx="13425" cy="153325"/>
            </a:xfrm>
            <a:custGeom>
              <a:avLst/>
              <a:gdLst/>
              <a:ahLst/>
              <a:cxnLst/>
              <a:rect l="l" t="t" r="r" b="b"/>
              <a:pathLst>
                <a:path w="537" h="6133" extrusionOk="0">
                  <a:moveTo>
                    <a:pt x="537" y="1"/>
                  </a:moveTo>
                  <a:cubicBezTo>
                    <a:pt x="299" y="156"/>
                    <a:pt x="156" y="429"/>
                    <a:pt x="120" y="775"/>
                  </a:cubicBezTo>
                  <a:lnTo>
                    <a:pt x="120" y="1037"/>
                  </a:lnTo>
                  <a:lnTo>
                    <a:pt x="179" y="1239"/>
                  </a:lnTo>
                  <a:lnTo>
                    <a:pt x="120" y="1418"/>
                  </a:lnTo>
                  <a:lnTo>
                    <a:pt x="120" y="1680"/>
                  </a:lnTo>
                  <a:lnTo>
                    <a:pt x="168" y="1894"/>
                  </a:lnTo>
                  <a:lnTo>
                    <a:pt x="120" y="2061"/>
                  </a:lnTo>
                  <a:lnTo>
                    <a:pt x="120" y="6013"/>
                  </a:lnTo>
                  <a:cubicBezTo>
                    <a:pt x="120" y="6085"/>
                    <a:pt x="60" y="6132"/>
                    <a:pt x="1" y="6132"/>
                  </a:cubicBezTo>
                  <a:lnTo>
                    <a:pt x="334" y="6132"/>
                  </a:lnTo>
                  <a:cubicBezTo>
                    <a:pt x="453" y="6132"/>
                    <a:pt x="537" y="6049"/>
                    <a:pt x="537" y="5930"/>
                  </a:cubicBezTo>
                  <a:lnTo>
                    <a:pt x="537" y="1"/>
                  </a:ln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9" name="Google Shape;9509;p76"/>
            <p:cNvSpPr/>
            <p:nvPr/>
          </p:nvSpPr>
          <p:spPr>
            <a:xfrm>
              <a:off x="1359675" y="1714600"/>
              <a:ext cx="49150" cy="9575"/>
            </a:xfrm>
            <a:custGeom>
              <a:avLst/>
              <a:gdLst/>
              <a:ahLst/>
              <a:cxnLst/>
              <a:rect l="l" t="t" r="r" b="b"/>
              <a:pathLst>
                <a:path w="1966" h="383" extrusionOk="0">
                  <a:moveTo>
                    <a:pt x="1783" y="1"/>
                  </a:moveTo>
                  <a:cubicBezTo>
                    <a:pt x="1776" y="1"/>
                    <a:pt x="1770" y="1"/>
                    <a:pt x="1763" y="2"/>
                  </a:cubicBezTo>
                  <a:lnTo>
                    <a:pt x="1" y="2"/>
                  </a:lnTo>
                  <a:lnTo>
                    <a:pt x="60" y="228"/>
                  </a:lnTo>
                  <a:lnTo>
                    <a:pt x="1" y="383"/>
                  </a:lnTo>
                  <a:lnTo>
                    <a:pt x="1763" y="383"/>
                  </a:lnTo>
                  <a:cubicBezTo>
                    <a:pt x="1870" y="383"/>
                    <a:pt x="1965" y="287"/>
                    <a:pt x="1965" y="180"/>
                  </a:cubicBezTo>
                  <a:cubicBezTo>
                    <a:pt x="1965" y="90"/>
                    <a:pt x="1891" y="1"/>
                    <a:pt x="17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0" name="Google Shape;9510;p76"/>
            <p:cNvSpPr/>
            <p:nvPr/>
          </p:nvSpPr>
          <p:spPr>
            <a:xfrm>
              <a:off x="1359675" y="1714325"/>
              <a:ext cx="9850" cy="9250"/>
            </a:xfrm>
            <a:custGeom>
              <a:avLst/>
              <a:gdLst/>
              <a:ahLst/>
              <a:cxnLst/>
              <a:rect l="l" t="t" r="r" b="b"/>
              <a:pathLst>
                <a:path w="394" h="370" extrusionOk="0">
                  <a:moveTo>
                    <a:pt x="1" y="1"/>
                  </a:moveTo>
                  <a:lnTo>
                    <a:pt x="1" y="370"/>
                  </a:lnTo>
                  <a:lnTo>
                    <a:pt x="394" y="370"/>
                  </a:lnTo>
                  <a:lnTo>
                    <a:pt x="3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1" name="Google Shape;9511;p76"/>
            <p:cNvSpPr/>
            <p:nvPr/>
          </p:nvSpPr>
          <p:spPr>
            <a:xfrm>
              <a:off x="1477250" y="1695875"/>
              <a:ext cx="10450" cy="99150"/>
            </a:xfrm>
            <a:custGeom>
              <a:avLst/>
              <a:gdLst/>
              <a:ahLst/>
              <a:cxnLst/>
              <a:rect l="l" t="t" r="r" b="b"/>
              <a:pathLst>
                <a:path w="418" h="3966" extrusionOk="0">
                  <a:moveTo>
                    <a:pt x="417" y="0"/>
                  </a:moveTo>
                  <a:cubicBezTo>
                    <a:pt x="191" y="84"/>
                    <a:pt x="25" y="310"/>
                    <a:pt x="1" y="596"/>
                  </a:cubicBezTo>
                  <a:lnTo>
                    <a:pt x="1" y="1405"/>
                  </a:lnTo>
                  <a:lnTo>
                    <a:pt x="36" y="1620"/>
                  </a:lnTo>
                  <a:lnTo>
                    <a:pt x="1" y="1786"/>
                  </a:lnTo>
                  <a:lnTo>
                    <a:pt x="1" y="3763"/>
                  </a:lnTo>
                  <a:cubicBezTo>
                    <a:pt x="1" y="3882"/>
                    <a:pt x="84" y="3965"/>
                    <a:pt x="203" y="3965"/>
                  </a:cubicBezTo>
                  <a:cubicBezTo>
                    <a:pt x="263" y="3965"/>
                    <a:pt x="322" y="3941"/>
                    <a:pt x="358" y="3906"/>
                  </a:cubicBezTo>
                  <a:cubicBezTo>
                    <a:pt x="382" y="3870"/>
                    <a:pt x="417" y="3822"/>
                    <a:pt x="417" y="3763"/>
                  </a:cubicBezTo>
                  <a:lnTo>
                    <a:pt x="417" y="0"/>
                  </a:ln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2" name="Google Shape;9512;p76"/>
            <p:cNvSpPr/>
            <p:nvPr/>
          </p:nvSpPr>
          <p:spPr>
            <a:xfrm>
              <a:off x="1480525" y="1714025"/>
              <a:ext cx="30400" cy="9550"/>
            </a:xfrm>
            <a:custGeom>
              <a:avLst/>
              <a:gdLst/>
              <a:ahLst/>
              <a:cxnLst/>
              <a:rect l="l" t="t" r="r" b="b"/>
              <a:pathLst>
                <a:path w="1216" h="382" extrusionOk="0">
                  <a:moveTo>
                    <a:pt x="132" y="1"/>
                  </a:moveTo>
                  <a:cubicBezTo>
                    <a:pt x="60" y="1"/>
                    <a:pt x="1" y="84"/>
                    <a:pt x="1" y="191"/>
                  </a:cubicBezTo>
                  <a:cubicBezTo>
                    <a:pt x="1" y="298"/>
                    <a:pt x="60" y="382"/>
                    <a:pt x="132" y="382"/>
                  </a:cubicBezTo>
                  <a:lnTo>
                    <a:pt x="1215" y="382"/>
                  </a:lnTo>
                  <a:lnTo>
                    <a:pt x="1215" y="13"/>
                  </a:lnTo>
                  <a:lnTo>
                    <a:pt x="12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3" name="Google Shape;9513;p76"/>
            <p:cNvSpPr/>
            <p:nvPr/>
          </p:nvSpPr>
          <p:spPr>
            <a:xfrm>
              <a:off x="1480525" y="1730400"/>
              <a:ext cx="30400" cy="9550"/>
            </a:xfrm>
            <a:custGeom>
              <a:avLst/>
              <a:gdLst/>
              <a:ahLst/>
              <a:cxnLst/>
              <a:rect l="l" t="t" r="r" b="b"/>
              <a:pathLst>
                <a:path w="1216" h="382" extrusionOk="0">
                  <a:moveTo>
                    <a:pt x="132" y="1"/>
                  </a:moveTo>
                  <a:cubicBezTo>
                    <a:pt x="60" y="1"/>
                    <a:pt x="1" y="84"/>
                    <a:pt x="1" y="191"/>
                  </a:cubicBezTo>
                  <a:cubicBezTo>
                    <a:pt x="1" y="298"/>
                    <a:pt x="60" y="382"/>
                    <a:pt x="132" y="382"/>
                  </a:cubicBezTo>
                  <a:lnTo>
                    <a:pt x="1215" y="382"/>
                  </a:lnTo>
                  <a:lnTo>
                    <a:pt x="1215" y="12"/>
                  </a:lnTo>
                  <a:lnTo>
                    <a:pt x="12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4" name="Google Shape;9514;p76"/>
            <p:cNvSpPr/>
            <p:nvPr/>
          </p:nvSpPr>
          <p:spPr>
            <a:xfrm>
              <a:off x="1276925" y="1797675"/>
              <a:ext cx="105700" cy="165225"/>
            </a:xfrm>
            <a:custGeom>
              <a:avLst/>
              <a:gdLst/>
              <a:ahLst/>
              <a:cxnLst/>
              <a:rect l="l" t="t" r="r" b="b"/>
              <a:pathLst>
                <a:path w="4228" h="6609" extrusionOk="0">
                  <a:moveTo>
                    <a:pt x="84" y="0"/>
                  </a:moveTo>
                  <a:cubicBezTo>
                    <a:pt x="1" y="322"/>
                    <a:pt x="203" y="727"/>
                    <a:pt x="465" y="977"/>
                  </a:cubicBezTo>
                  <a:lnTo>
                    <a:pt x="620" y="1143"/>
                  </a:lnTo>
                  <a:lnTo>
                    <a:pt x="787" y="1239"/>
                  </a:lnTo>
                  <a:lnTo>
                    <a:pt x="894" y="1417"/>
                  </a:lnTo>
                  <a:lnTo>
                    <a:pt x="1084" y="1608"/>
                  </a:lnTo>
                  <a:lnTo>
                    <a:pt x="1215" y="1703"/>
                  </a:lnTo>
                  <a:lnTo>
                    <a:pt x="1346" y="1882"/>
                  </a:lnTo>
                  <a:lnTo>
                    <a:pt x="3275" y="3858"/>
                  </a:lnTo>
                  <a:cubicBezTo>
                    <a:pt x="3620" y="4203"/>
                    <a:pt x="3811" y="4656"/>
                    <a:pt x="3811" y="5132"/>
                  </a:cubicBezTo>
                  <a:lnTo>
                    <a:pt x="3811" y="6465"/>
                  </a:lnTo>
                  <a:cubicBezTo>
                    <a:pt x="3811" y="6549"/>
                    <a:pt x="3870" y="6608"/>
                    <a:pt x="3966" y="6608"/>
                  </a:cubicBezTo>
                  <a:lnTo>
                    <a:pt x="4228" y="6608"/>
                  </a:lnTo>
                  <a:lnTo>
                    <a:pt x="4228" y="5132"/>
                  </a:lnTo>
                  <a:cubicBezTo>
                    <a:pt x="4228" y="4537"/>
                    <a:pt x="4001" y="3989"/>
                    <a:pt x="3597" y="3572"/>
                  </a:cubicBezTo>
                  <a:lnTo>
                    <a:pt x="3585" y="3560"/>
                  </a:lnTo>
                  <a:lnTo>
                    <a:pt x="84" y="0"/>
                  </a:ln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5" name="Google Shape;9515;p76"/>
            <p:cNvSpPr/>
            <p:nvPr/>
          </p:nvSpPr>
          <p:spPr>
            <a:xfrm>
              <a:off x="1398675" y="1651825"/>
              <a:ext cx="10450" cy="142900"/>
            </a:xfrm>
            <a:custGeom>
              <a:avLst/>
              <a:gdLst/>
              <a:ahLst/>
              <a:cxnLst/>
              <a:rect l="l" t="t" r="r" b="b"/>
              <a:pathLst>
                <a:path w="418" h="5716" extrusionOk="0">
                  <a:moveTo>
                    <a:pt x="417" y="0"/>
                  </a:moveTo>
                  <a:cubicBezTo>
                    <a:pt x="358" y="48"/>
                    <a:pt x="298" y="96"/>
                    <a:pt x="227" y="119"/>
                  </a:cubicBezTo>
                  <a:cubicBezTo>
                    <a:pt x="108" y="250"/>
                    <a:pt x="12" y="429"/>
                    <a:pt x="0" y="631"/>
                  </a:cubicBezTo>
                  <a:lnTo>
                    <a:pt x="0" y="1203"/>
                  </a:lnTo>
                  <a:lnTo>
                    <a:pt x="60" y="1441"/>
                  </a:lnTo>
                  <a:lnTo>
                    <a:pt x="0" y="1584"/>
                  </a:lnTo>
                  <a:lnTo>
                    <a:pt x="0" y="5513"/>
                  </a:lnTo>
                  <a:cubicBezTo>
                    <a:pt x="0" y="5632"/>
                    <a:pt x="84" y="5715"/>
                    <a:pt x="203" y="5715"/>
                  </a:cubicBezTo>
                  <a:cubicBezTo>
                    <a:pt x="262" y="5715"/>
                    <a:pt x="322" y="5692"/>
                    <a:pt x="358" y="5656"/>
                  </a:cubicBezTo>
                  <a:cubicBezTo>
                    <a:pt x="381" y="5608"/>
                    <a:pt x="417" y="5572"/>
                    <a:pt x="417" y="5513"/>
                  </a:cubicBezTo>
                  <a:lnTo>
                    <a:pt x="417" y="0"/>
                  </a:ln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6" name="Google Shape;9516;p76"/>
            <p:cNvSpPr/>
            <p:nvPr/>
          </p:nvSpPr>
          <p:spPr>
            <a:xfrm>
              <a:off x="1477550" y="1730700"/>
              <a:ext cx="10150" cy="9250"/>
            </a:xfrm>
            <a:custGeom>
              <a:avLst/>
              <a:gdLst/>
              <a:ahLst/>
              <a:cxnLst/>
              <a:rect l="l" t="t" r="r" b="b"/>
              <a:pathLst>
                <a:path w="406" h="370" extrusionOk="0">
                  <a:moveTo>
                    <a:pt x="1" y="0"/>
                  </a:moveTo>
                  <a:lnTo>
                    <a:pt x="1" y="370"/>
                  </a:lnTo>
                  <a:lnTo>
                    <a:pt x="405" y="370"/>
                  </a:lnTo>
                  <a:lnTo>
                    <a:pt x="40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7" name="Google Shape;9517;p76"/>
            <p:cNvSpPr/>
            <p:nvPr/>
          </p:nvSpPr>
          <p:spPr>
            <a:xfrm>
              <a:off x="1292125" y="1795875"/>
              <a:ext cx="37525" cy="37250"/>
            </a:xfrm>
            <a:custGeom>
              <a:avLst/>
              <a:gdLst/>
              <a:ahLst/>
              <a:cxnLst/>
              <a:rect l="l" t="t" r="r" b="b"/>
              <a:pathLst>
                <a:path w="1501" h="1490" extrusionOk="0">
                  <a:moveTo>
                    <a:pt x="1203" y="1"/>
                  </a:moveTo>
                  <a:lnTo>
                    <a:pt x="0" y="1215"/>
                  </a:lnTo>
                  <a:lnTo>
                    <a:pt x="167" y="1311"/>
                  </a:lnTo>
                  <a:lnTo>
                    <a:pt x="274" y="1489"/>
                  </a:lnTo>
                  <a:lnTo>
                    <a:pt x="1500" y="239"/>
                  </a:lnTo>
                  <a:cubicBezTo>
                    <a:pt x="1417" y="144"/>
                    <a:pt x="1310" y="72"/>
                    <a:pt x="1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8" name="Google Shape;9518;p76"/>
            <p:cNvSpPr/>
            <p:nvPr/>
          </p:nvSpPr>
          <p:spPr>
            <a:xfrm>
              <a:off x="1303725" y="1806300"/>
              <a:ext cx="38125" cy="38425"/>
            </a:xfrm>
            <a:custGeom>
              <a:avLst/>
              <a:gdLst/>
              <a:ahLst/>
              <a:cxnLst/>
              <a:rect l="l" t="t" r="r" b="b"/>
              <a:pathLst>
                <a:path w="1525" h="1537" extrusionOk="0">
                  <a:moveTo>
                    <a:pt x="1239" y="1"/>
                  </a:moveTo>
                  <a:lnTo>
                    <a:pt x="0" y="1263"/>
                  </a:lnTo>
                  <a:lnTo>
                    <a:pt x="167" y="1370"/>
                  </a:lnTo>
                  <a:lnTo>
                    <a:pt x="274" y="1537"/>
                  </a:lnTo>
                  <a:lnTo>
                    <a:pt x="1524" y="263"/>
                  </a:lnTo>
                  <a:lnTo>
                    <a:pt x="12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9" name="Google Shape;9519;p76"/>
            <p:cNvSpPr/>
            <p:nvPr/>
          </p:nvSpPr>
          <p:spPr>
            <a:xfrm>
              <a:off x="1292125" y="1818800"/>
              <a:ext cx="14300" cy="14325"/>
            </a:xfrm>
            <a:custGeom>
              <a:avLst/>
              <a:gdLst/>
              <a:ahLst/>
              <a:cxnLst/>
              <a:rect l="l" t="t" r="r" b="b"/>
              <a:pathLst>
                <a:path w="572" h="573" extrusionOk="0">
                  <a:moveTo>
                    <a:pt x="298" y="1"/>
                  </a:moveTo>
                  <a:lnTo>
                    <a:pt x="0" y="298"/>
                  </a:lnTo>
                  <a:lnTo>
                    <a:pt x="274" y="572"/>
                  </a:lnTo>
                  <a:lnTo>
                    <a:pt x="572" y="275"/>
                  </a:lnTo>
                  <a:lnTo>
                    <a:pt x="2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0" name="Google Shape;9520;p76"/>
            <p:cNvSpPr/>
            <p:nvPr/>
          </p:nvSpPr>
          <p:spPr>
            <a:xfrm>
              <a:off x="1303725" y="1830425"/>
              <a:ext cx="14300" cy="14300"/>
            </a:xfrm>
            <a:custGeom>
              <a:avLst/>
              <a:gdLst/>
              <a:ahLst/>
              <a:cxnLst/>
              <a:rect l="l" t="t" r="r" b="b"/>
              <a:pathLst>
                <a:path w="572" h="572" extrusionOk="0">
                  <a:moveTo>
                    <a:pt x="298" y="0"/>
                  </a:moveTo>
                  <a:lnTo>
                    <a:pt x="0" y="298"/>
                  </a:lnTo>
                  <a:lnTo>
                    <a:pt x="274" y="572"/>
                  </a:lnTo>
                  <a:lnTo>
                    <a:pt x="572" y="274"/>
                  </a:lnTo>
                  <a:lnTo>
                    <a:pt x="29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1" name="Google Shape;9521;p76"/>
            <p:cNvSpPr/>
            <p:nvPr/>
          </p:nvSpPr>
          <p:spPr>
            <a:xfrm>
              <a:off x="1400175" y="1682375"/>
              <a:ext cx="45250" cy="9350"/>
            </a:xfrm>
            <a:custGeom>
              <a:avLst/>
              <a:gdLst/>
              <a:ahLst/>
              <a:cxnLst/>
              <a:rect l="l" t="t" r="r" b="b"/>
              <a:pathLst>
                <a:path w="1810" h="374" extrusionOk="0">
                  <a:moveTo>
                    <a:pt x="1652" y="1"/>
                  </a:moveTo>
                  <a:cubicBezTo>
                    <a:pt x="1641" y="1"/>
                    <a:pt x="1630" y="2"/>
                    <a:pt x="1619" y="5"/>
                  </a:cubicBezTo>
                  <a:lnTo>
                    <a:pt x="0" y="5"/>
                  </a:lnTo>
                  <a:lnTo>
                    <a:pt x="0" y="374"/>
                  </a:lnTo>
                  <a:lnTo>
                    <a:pt x="1619" y="374"/>
                  </a:lnTo>
                  <a:cubicBezTo>
                    <a:pt x="1726" y="374"/>
                    <a:pt x="1810" y="279"/>
                    <a:pt x="1810" y="183"/>
                  </a:cubicBezTo>
                  <a:cubicBezTo>
                    <a:pt x="1810" y="87"/>
                    <a:pt x="1743" y="1"/>
                    <a:pt x="16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2" name="Google Shape;9522;p76"/>
            <p:cNvSpPr/>
            <p:nvPr/>
          </p:nvSpPr>
          <p:spPr>
            <a:xfrm>
              <a:off x="1398975" y="1681875"/>
              <a:ext cx="10150" cy="9550"/>
            </a:xfrm>
            <a:custGeom>
              <a:avLst/>
              <a:gdLst/>
              <a:ahLst/>
              <a:cxnLst/>
              <a:rect l="l" t="t" r="r" b="b"/>
              <a:pathLst>
                <a:path w="406" h="382" extrusionOk="0">
                  <a:moveTo>
                    <a:pt x="0" y="1"/>
                  </a:moveTo>
                  <a:lnTo>
                    <a:pt x="0" y="382"/>
                  </a:lnTo>
                  <a:lnTo>
                    <a:pt x="405" y="382"/>
                  </a:lnTo>
                  <a:lnTo>
                    <a:pt x="4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3" name="Google Shape;9523;p76"/>
            <p:cNvSpPr/>
            <p:nvPr/>
          </p:nvSpPr>
          <p:spPr>
            <a:xfrm>
              <a:off x="1374850" y="1731000"/>
              <a:ext cx="9550" cy="15800"/>
            </a:xfrm>
            <a:custGeom>
              <a:avLst/>
              <a:gdLst/>
              <a:ahLst/>
              <a:cxnLst/>
              <a:rect l="l" t="t" r="r" b="b"/>
              <a:pathLst>
                <a:path w="382" h="632" extrusionOk="0">
                  <a:moveTo>
                    <a:pt x="191" y="0"/>
                  </a:moveTo>
                  <a:cubicBezTo>
                    <a:pt x="84" y="0"/>
                    <a:pt x="1" y="96"/>
                    <a:pt x="1" y="203"/>
                  </a:cubicBezTo>
                  <a:lnTo>
                    <a:pt x="1" y="441"/>
                  </a:lnTo>
                  <a:cubicBezTo>
                    <a:pt x="1" y="536"/>
                    <a:pt x="84" y="631"/>
                    <a:pt x="191" y="631"/>
                  </a:cubicBezTo>
                  <a:cubicBezTo>
                    <a:pt x="299" y="631"/>
                    <a:pt x="382" y="536"/>
                    <a:pt x="382" y="453"/>
                  </a:cubicBezTo>
                  <a:lnTo>
                    <a:pt x="382" y="203"/>
                  </a:lnTo>
                  <a:cubicBezTo>
                    <a:pt x="382" y="96"/>
                    <a:pt x="299" y="0"/>
                    <a:pt x="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4" name="Google Shape;9524;p76"/>
            <p:cNvSpPr/>
            <p:nvPr/>
          </p:nvSpPr>
          <p:spPr>
            <a:xfrm>
              <a:off x="1374850" y="1752725"/>
              <a:ext cx="9550" cy="16100"/>
            </a:xfrm>
            <a:custGeom>
              <a:avLst/>
              <a:gdLst/>
              <a:ahLst/>
              <a:cxnLst/>
              <a:rect l="l" t="t" r="r" b="b"/>
              <a:pathLst>
                <a:path w="382" h="644" extrusionOk="0">
                  <a:moveTo>
                    <a:pt x="191" y="1"/>
                  </a:moveTo>
                  <a:cubicBezTo>
                    <a:pt x="84" y="1"/>
                    <a:pt x="1" y="84"/>
                    <a:pt x="1" y="191"/>
                  </a:cubicBezTo>
                  <a:lnTo>
                    <a:pt x="1" y="441"/>
                  </a:lnTo>
                  <a:cubicBezTo>
                    <a:pt x="1" y="548"/>
                    <a:pt x="84" y="643"/>
                    <a:pt x="191" y="643"/>
                  </a:cubicBezTo>
                  <a:cubicBezTo>
                    <a:pt x="299" y="643"/>
                    <a:pt x="382" y="548"/>
                    <a:pt x="382" y="441"/>
                  </a:cubicBezTo>
                  <a:lnTo>
                    <a:pt x="382" y="191"/>
                  </a:lnTo>
                  <a:cubicBezTo>
                    <a:pt x="382" y="84"/>
                    <a:pt x="299" y="1"/>
                    <a:pt x="1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5" name="Google Shape;9525;p76"/>
            <p:cNvSpPr/>
            <p:nvPr/>
          </p:nvSpPr>
          <p:spPr>
            <a:xfrm>
              <a:off x="1374850" y="1774150"/>
              <a:ext cx="9550" cy="16100"/>
            </a:xfrm>
            <a:custGeom>
              <a:avLst/>
              <a:gdLst/>
              <a:ahLst/>
              <a:cxnLst/>
              <a:rect l="l" t="t" r="r" b="b"/>
              <a:pathLst>
                <a:path w="382" h="644" extrusionOk="0">
                  <a:moveTo>
                    <a:pt x="191" y="1"/>
                  </a:moveTo>
                  <a:cubicBezTo>
                    <a:pt x="84" y="1"/>
                    <a:pt x="1" y="96"/>
                    <a:pt x="1" y="203"/>
                  </a:cubicBezTo>
                  <a:lnTo>
                    <a:pt x="1" y="453"/>
                  </a:lnTo>
                  <a:cubicBezTo>
                    <a:pt x="1" y="560"/>
                    <a:pt x="84" y="644"/>
                    <a:pt x="191" y="644"/>
                  </a:cubicBezTo>
                  <a:cubicBezTo>
                    <a:pt x="299" y="644"/>
                    <a:pt x="382" y="560"/>
                    <a:pt x="382" y="453"/>
                  </a:cubicBezTo>
                  <a:lnTo>
                    <a:pt x="382" y="203"/>
                  </a:lnTo>
                  <a:cubicBezTo>
                    <a:pt x="382" y="96"/>
                    <a:pt x="299" y="1"/>
                    <a:pt x="1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6" name="Google Shape;9526;p76"/>
            <p:cNvSpPr/>
            <p:nvPr/>
          </p:nvSpPr>
          <p:spPr>
            <a:xfrm>
              <a:off x="1413850" y="1714625"/>
              <a:ext cx="9850" cy="16100"/>
            </a:xfrm>
            <a:custGeom>
              <a:avLst/>
              <a:gdLst/>
              <a:ahLst/>
              <a:cxnLst/>
              <a:rect l="l" t="t" r="r" b="b"/>
              <a:pathLst>
                <a:path w="394" h="644" extrusionOk="0">
                  <a:moveTo>
                    <a:pt x="191" y="1"/>
                  </a:moveTo>
                  <a:cubicBezTo>
                    <a:pt x="96" y="1"/>
                    <a:pt x="1" y="96"/>
                    <a:pt x="1" y="203"/>
                  </a:cubicBezTo>
                  <a:lnTo>
                    <a:pt x="1" y="453"/>
                  </a:lnTo>
                  <a:cubicBezTo>
                    <a:pt x="1" y="560"/>
                    <a:pt x="96" y="643"/>
                    <a:pt x="191" y="643"/>
                  </a:cubicBezTo>
                  <a:cubicBezTo>
                    <a:pt x="298" y="643"/>
                    <a:pt x="394" y="560"/>
                    <a:pt x="394" y="453"/>
                  </a:cubicBezTo>
                  <a:lnTo>
                    <a:pt x="394" y="203"/>
                  </a:lnTo>
                  <a:cubicBezTo>
                    <a:pt x="394" y="96"/>
                    <a:pt x="298" y="1"/>
                    <a:pt x="1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7" name="Google Shape;9527;p76"/>
            <p:cNvSpPr/>
            <p:nvPr/>
          </p:nvSpPr>
          <p:spPr>
            <a:xfrm>
              <a:off x="1413850" y="1736350"/>
              <a:ext cx="9850" cy="16100"/>
            </a:xfrm>
            <a:custGeom>
              <a:avLst/>
              <a:gdLst/>
              <a:ahLst/>
              <a:cxnLst/>
              <a:rect l="l" t="t" r="r" b="b"/>
              <a:pathLst>
                <a:path w="394" h="644" extrusionOk="0">
                  <a:moveTo>
                    <a:pt x="191" y="1"/>
                  </a:moveTo>
                  <a:cubicBezTo>
                    <a:pt x="96" y="1"/>
                    <a:pt x="1" y="84"/>
                    <a:pt x="1" y="191"/>
                  </a:cubicBezTo>
                  <a:lnTo>
                    <a:pt x="1" y="441"/>
                  </a:lnTo>
                  <a:cubicBezTo>
                    <a:pt x="1" y="548"/>
                    <a:pt x="96" y="644"/>
                    <a:pt x="191" y="644"/>
                  </a:cubicBezTo>
                  <a:cubicBezTo>
                    <a:pt x="298" y="644"/>
                    <a:pt x="394" y="560"/>
                    <a:pt x="394" y="441"/>
                  </a:cubicBezTo>
                  <a:lnTo>
                    <a:pt x="394" y="191"/>
                  </a:lnTo>
                  <a:cubicBezTo>
                    <a:pt x="394" y="84"/>
                    <a:pt x="298" y="1"/>
                    <a:pt x="1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8" name="Google Shape;9528;p76"/>
            <p:cNvSpPr/>
            <p:nvPr/>
          </p:nvSpPr>
          <p:spPr>
            <a:xfrm>
              <a:off x="1413850" y="1758375"/>
              <a:ext cx="9850" cy="15800"/>
            </a:xfrm>
            <a:custGeom>
              <a:avLst/>
              <a:gdLst/>
              <a:ahLst/>
              <a:cxnLst/>
              <a:rect l="l" t="t" r="r" b="b"/>
              <a:pathLst>
                <a:path w="394" h="632" extrusionOk="0">
                  <a:moveTo>
                    <a:pt x="191" y="1"/>
                  </a:moveTo>
                  <a:cubicBezTo>
                    <a:pt x="96" y="1"/>
                    <a:pt x="1" y="84"/>
                    <a:pt x="1" y="191"/>
                  </a:cubicBezTo>
                  <a:lnTo>
                    <a:pt x="1" y="441"/>
                  </a:lnTo>
                  <a:cubicBezTo>
                    <a:pt x="1" y="548"/>
                    <a:pt x="96" y="632"/>
                    <a:pt x="191" y="632"/>
                  </a:cubicBezTo>
                  <a:cubicBezTo>
                    <a:pt x="298" y="632"/>
                    <a:pt x="394" y="548"/>
                    <a:pt x="394" y="441"/>
                  </a:cubicBezTo>
                  <a:lnTo>
                    <a:pt x="394" y="191"/>
                  </a:lnTo>
                  <a:cubicBezTo>
                    <a:pt x="394" y="84"/>
                    <a:pt x="298" y="1"/>
                    <a:pt x="1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9" name="Google Shape;9529;p76"/>
            <p:cNvSpPr/>
            <p:nvPr/>
          </p:nvSpPr>
          <p:spPr>
            <a:xfrm>
              <a:off x="1453150" y="1731000"/>
              <a:ext cx="9850" cy="15800"/>
            </a:xfrm>
            <a:custGeom>
              <a:avLst/>
              <a:gdLst/>
              <a:ahLst/>
              <a:cxnLst/>
              <a:rect l="l" t="t" r="r" b="b"/>
              <a:pathLst>
                <a:path w="394" h="632" extrusionOk="0">
                  <a:moveTo>
                    <a:pt x="203" y="0"/>
                  </a:moveTo>
                  <a:cubicBezTo>
                    <a:pt x="96" y="0"/>
                    <a:pt x="0" y="96"/>
                    <a:pt x="0" y="203"/>
                  </a:cubicBezTo>
                  <a:lnTo>
                    <a:pt x="0" y="441"/>
                  </a:lnTo>
                  <a:cubicBezTo>
                    <a:pt x="0" y="536"/>
                    <a:pt x="96" y="631"/>
                    <a:pt x="203" y="631"/>
                  </a:cubicBezTo>
                  <a:cubicBezTo>
                    <a:pt x="286" y="631"/>
                    <a:pt x="381" y="536"/>
                    <a:pt x="393" y="453"/>
                  </a:cubicBezTo>
                  <a:lnTo>
                    <a:pt x="393" y="203"/>
                  </a:lnTo>
                  <a:cubicBezTo>
                    <a:pt x="393" y="96"/>
                    <a:pt x="310" y="0"/>
                    <a:pt x="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0" name="Google Shape;9530;p76"/>
            <p:cNvSpPr/>
            <p:nvPr/>
          </p:nvSpPr>
          <p:spPr>
            <a:xfrm>
              <a:off x="1453150" y="1752725"/>
              <a:ext cx="9850" cy="16100"/>
            </a:xfrm>
            <a:custGeom>
              <a:avLst/>
              <a:gdLst/>
              <a:ahLst/>
              <a:cxnLst/>
              <a:rect l="l" t="t" r="r" b="b"/>
              <a:pathLst>
                <a:path w="394" h="644" extrusionOk="0">
                  <a:moveTo>
                    <a:pt x="203" y="1"/>
                  </a:moveTo>
                  <a:cubicBezTo>
                    <a:pt x="96" y="1"/>
                    <a:pt x="0" y="84"/>
                    <a:pt x="0" y="191"/>
                  </a:cubicBezTo>
                  <a:lnTo>
                    <a:pt x="0" y="441"/>
                  </a:lnTo>
                  <a:cubicBezTo>
                    <a:pt x="0" y="548"/>
                    <a:pt x="96" y="643"/>
                    <a:pt x="203" y="643"/>
                  </a:cubicBezTo>
                  <a:cubicBezTo>
                    <a:pt x="286" y="643"/>
                    <a:pt x="381" y="548"/>
                    <a:pt x="393" y="441"/>
                  </a:cubicBezTo>
                  <a:lnTo>
                    <a:pt x="393" y="191"/>
                  </a:lnTo>
                  <a:cubicBezTo>
                    <a:pt x="393" y="84"/>
                    <a:pt x="310"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1" name="Google Shape;9531;p76"/>
            <p:cNvSpPr/>
            <p:nvPr/>
          </p:nvSpPr>
          <p:spPr>
            <a:xfrm>
              <a:off x="1453150" y="1774150"/>
              <a:ext cx="9850" cy="16100"/>
            </a:xfrm>
            <a:custGeom>
              <a:avLst/>
              <a:gdLst/>
              <a:ahLst/>
              <a:cxnLst/>
              <a:rect l="l" t="t" r="r" b="b"/>
              <a:pathLst>
                <a:path w="394" h="644" extrusionOk="0">
                  <a:moveTo>
                    <a:pt x="203" y="1"/>
                  </a:moveTo>
                  <a:cubicBezTo>
                    <a:pt x="96" y="1"/>
                    <a:pt x="0" y="96"/>
                    <a:pt x="0" y="203"/>
                  </a:cubicBezTo>
                  <a:lnTo>
                    <a:pt x="0" y="453"/>
                  </a:lnTo>
                  <a:cubicBezTo>
                    <a:pt x="0" y="560"/>
                    <a:pt x="96" y="644"/>
                    <a:pt x="203" y="644"/>
                  </a:cubicBezTo>
                  <a:cubicBezTo>
                    <a:pt x="286" y="644"/>
                    <a:pt x="381" y="560"/>
                    <a:pt x="393" y="453"/>
                  </a:cubicBezTo>
                  <a:lnTo>
                    <a:pt x="393" y="203"/>
                  </a:lnTo>
                  <a:cubicBezTo>
                    <a:pt x="393" y="96"/>
                    <a:pt x="310"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2" name="Google Shape;9532;p76"/>
            <p:cNvSpPr/>
            <p:nvPr/>
          </p:nvSpPr>
          <p:spPr>
            <a:xfrm>
              <a:off x="1450475" y="1947400"/>
              <a:ext cx="9250" cy="15500"/>
            </a:xfrm>
            <a:custGeom>
              <a:avLst/>
              <a:gdLst/>
              <a:ahLst/>
              <a:cxnLst/>
              <a:rect l="l" t="t" r="r" b="b"/>
              <a:pathLst>
                <a:path w="370" h="620" extrusionOk="0">
                  <a:moveTo>
                    <a:pt x="191" y="0"/>
                  </a:moveTo>
                  <a:cubicBezTo>
                    <a:pt x="84" y="0"/>
                    <a:pt x="0" y="84"/>
                    <a:pt x="0" y="191"/>
                  </a:cubicBezTo>
                  <a:lnTo>
                    <a:pt x="0" y="619"/>
                  </a:lnTo>
                  <a:lnTo>
                    <a:pt x="369" y="619"/>
                  </a:lnTo>
                  <a:lnTo>
                    <a:pt x="369" y="191"/>
                  </a:lnTo>
                  <a:cubicBezTo>
                    <a:pt x="369" y="84"/>
                    <a:pt x="274" y="12"/>
                    <a:pt x="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3" name="Google Shape;9533;p76"/>
            <p:cNvSpPr/>
            <p:nvPr/>
          </p:nvSpPr>
          <p:spPr>
            <a:xfrm>
              <a:off x="1405225" y="1947400"/>
              <a:ext cx="9550" cy="15500"/>
            </a:xfrm>
            <a:custGeom>
              <a:avLst/>
              <a:gdLst/>
              <a:ahLst/>
              <a:cxnLst/>
              <a:rect l="l" t="t" r="r" b="b"/>
              <a:pathLst>
                <a:path w="382" h="620" extrusionOk="0">
                  <a:moveTo>
                    <a:pt x="203" y="0"/>
                  </a:moveTo>
                  <a:cubicBezTo>
                    <a:pt x="96" y="0"/>
                    <a:pt x="0" y="84"/>
                    <a:pt x="0" y="191"/>
                  </a:cubicBezTo>
                  <a:lnTo>
                    <a:pt x="0" y="619"/>
                  </a:lnTo>
                  <a:lnTo>
                    <a:pt x="381" y="619"/>
                  </a:lnTo>
                  <a:lnTo>
                    <a:pt x="381" y="191"/>
                  </a:lnTo>
                  <a:cubicBezTo>
                    <a:pt x="381" y="84"/>
                    <a:pt x="298" y="12"/>
                    <a:pt x="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4" name="Google Shape;9534;p76"/>
            <p:cNvSpPr/>
            <p:nvPr/>
          </p:nvSpPr>
          <p:spPr>
            <a:xfrm>
              <a:off x="1428150" y="1947400"/>
              <a:ext cx="9250" cy="15500"/>
            </a:xfrm>
            <a:custGeom>
              <a:avLst/>
              <a:gdLst/>
              <a:ahLst/>
              <a:cxnLst/>
              <a:rect l="l" t="t" r="r" b="b"/>
              <a:pathLst>
                <a:path w="370" h="620" extrusionOk="0">
                  <a:moveTo>
                    <a:pt x="191" y="0"/>
                  </a:moveTo>
                  <a:cubicBezTo>
                    <a:pt x="84" y="0"/>
                    <a:pt x="0" y="84"/>
                    <a:pt x="0" y="191"/>
                  </a:cubicBezTo>
                  <a:lnTo>
                    <a:pt x="0" y="619"/>
                  </a:lnTo>
                  <a:lnTo>
                    <a:pt x="369" y="619"/>
                  </a:lnTo>
                  <a:lnTo>
                    <a:pt x="369" y="191"/>
                  </a:lnTo>
                  <a:cubicBezTo>
                    <a:pt x="369" y="84"/>
                    <a:pt x="274" y="12"/>
                    <a:pt x="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5" name="Google Shape;9535;p76"/>
            <p:cNvSpPr/>
            <p:nvPr/>
          </p:nvSpPr>
          <p:spPr>
            <a:xfrm>
              <a:off x="1427550" y="1924475"/>
              <a:ext cx="9850" cy="16100"/>
            </a:xfrm>
            <a:custGeom>
              <a:avLst/>
              <a:gdLst/>
              <a:ahLst/>
              <a:cxnLst/>
              <a:rect l="l" t="t" r="r" b="b"/>
              <a:pathLst>
                <a:path w="394" h="644" extrusionOk="0">
                  <a:moveTo>
                    <a:pt x="203" y="0"/>
                  </a:moveTo>
                  <a:cubicBezTo>
                    <a:pt x="96" y="0"/>
                    <a:pt x="0" y="96"/>
                    <a:pt x="0" y="203"/>
                  </a:cubicBezTo>
                  <a:lnTo>
                    <a:pt x="0" y="453"/>
                  </a:lnTo>
                  <a:cubicBezTo>
                    <a:pt x="0" y="548"/>
                    <a:pt x="96" y="643"/>
                    <a:pt x="203" y="643"/>
                  </a:cubicBezTo>
                  <a:cubicBezTo>
                    <a:pt x="298" y="643"/>
                    <a:pt x="393" y="572"/>
                    <a:pt x="393" y="453"/>
                  </a:cubicBezTo>
                  <a:lnTo>
                    <a:pt x="393" y="203"/>
                  </a:lnTo>
                  <a:cubicBezTo>
                    <a:pt x="393" y="96"/>
                    <a:pt x="298" y="0"/>
                    <a:pt x="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6" name="Google Shape;9536;p76"/>
            <p:cNvSpPr/>
            <p:nvPr/>
          </p:nvSpPr>
          <p:spPr>
            <a:xfrm>
              <a:off x="1489150" y="1747075"/>
              <a:ext cx="9550" cy="16100"/>
            </a:xfrm>
            <a:custGeom>
              <a:avLst/>
              <a:gdLst/>
              <a:ahLst/>
              <a:cxnLst/>
              <a:rect l="l" t="t" r="r" b="b"/>
              <a:pathLst>
                <a:path w="382" h="644" extrusionOk="0">
                  <a:moveTo>
                    <a:pt x="191" y="0"/>
                  </a:moveTo>
                  <a:cubicBezTo>
                    <a:pt x="84" y="0"/>
                    <a:pt x="1" y="96"/>
                    <a:pt x="1" y="191"/>
                  </a:cubicBezTo>
                  <a:lnTo>
                    <a:pt x="1" y="453"/>
                  </a:lnTo>
                  <a:cubicBezTo>
                    <a:pt x="1" y="548"/>
                    <a:pt x="84" y="643"/>
                    <a:pt x="191" y="643"/>
                  </a:cubicBezTo>
                  <a:cubicBezTo>
                    <a:pt x="299" y="643"/>
                    <a:pt x="382" y="548"/>
                    <a:pt x="382" y="453"/>
                  </a:cubicBezTo>
                  <a:lnTo>
                    <a:pt x="382" y="191"/>
                  </a:lnTo>
                  <a:cubicBezTo>
                    <a:pt x="382" y="96"/>
                    <a:pt x="299" y="0"/>
                    <a:pt x="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7" name="Google Shape;9537;p76"/>
            <p:cNvSpPr/>
            <p:nvPr/>
          </p:nvSpPr>
          <p:spPr>
            <a:xfrm>
              <a:off x="1489150" y="1768800"/>
              <a:ext cx="9550" cy="15800"/>
            </a:xfrm>
            <a:custGeom>
              <a:avLst/>
              <a:gdLst/>
              <a:ahLst/>
              <a:cxnLst/>
              <a:rect l="l" t="t" r="r" b="b"/>
              <a:pathLst>
                <a:path w="382" h="632" extrusionOk="0">
                  <a:moveTo>
                    <a:pt x="191" y="0"/>
                  </a:moveTo>
                  <a:cubicBezTo>
                    <a:pt x="84" y="0"/>
                    <a:pt x="1" y="84"/>
                    <a:pt x="1" y="191"/>
                  </a:cubicBezTo>
                  <a:lnTo>
                    <a:pt x="1" y="441"/>
                  </a:lnTo>
                  <a:cubicBezTo>
                    <a:pt x="1" y="548"/>
                    <a:pt x="84" y="632"/>
                    <a:pt x="191" y="632"/>
                  </a:cubicBezTo>
                  <a:cubicBezTo>
                    <a:pt x="299" y="632"/>
                    <a:pt x="382" y="548"/>
                    <a:pt x="382" y="441"/>
                  </a:cubicBezTo>
                  <a:lnTo>
                    <a:pt x="382" y="191"/>
                  </a:lnTo>
                  <a:cubicBezTo>
                    <a:pt x="382" y="84"/>
                    <a:pt x="299" y="0"/>
                    <a:pt x="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8" name="Google Shape;9538;p76"/>
            <p:cNvSpPr/>
            <p:nvPr/>
          </p:nvSpPr>
          <p:spPr>
            <a:xfrm>
              <a:off x="1489150" y="1790525"/>
              <a:ext cx="9550" cy="15800"/>
            </a:xfrm>
            <a:custGeom>
              <a:avLst/>
              <a:gdLst/>
              <a:ahLst/>
              <a:cxnLst/>
              <a:rect l="l" t="t" r="r" b="b"/>
              <a:pathLst>
                <a:path w="382" h="632" extrusionOk="0">
                  <a:moveTo>
                    <a:pt x="191" y="1"/>
                  </a:moveTo>
                  <a:cubicBezTo>
                    <a:pt x="84" y="1"/>
                    <a:pt x="1" y="96"/>
                    <a:pt x="1" y="203"/>
                  </a:cubicBezTo>
                  <a:lnTo>
                    <a:pt x="1" y="429"/>
                  </a:lnTo>
                  <a:cubicBezTo>
                    <a:pt x="1" y="536"/>
                    <a:pt x="84" y="632"/>
                    <a:pt x="191" y="632"/>
                  </a:cubicBezTo>
                  <a:cubicBezTo>
                    <a:pt x="299" y="632"/>
                    <a:pt x="382" y="548"/>
                    <a:pt x="382" y="453"/>
                  </a:cubicBezTo>
                  <a:lnTo>
                    <a:pt x="382" y="203"/>
                  </a:lnTo>
                  <a:cubicBezTo>
                    <a:pt x="382" y="96"/>
                    <a:pt x="299" y="1"/>
                    <a:pt x="1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9" name="Google Shape;9539;p76"/>
            <p:cNvSpPr/>
            <p:nvPr/>
          </p:nvSpPr>
          <p:spPr>
            <a:xfrm>
              <a:off x="1329925" y="1831750"/>
              <a:ext cx="14900" cy="13875"/>
            </a:xfrm>
            <a:custGeom>
              <a:avLst/>
              <a:gdLst/>
              <a:ahLst/>
              <a:cxnLst/>
              <a:rect l="l" t="t" r="r" b="b"/>
              <a:pathLst>
                <a:path w="596" h="555" extrusionOk="0">
                  <a:moveTo>
                    <a:pt x="203" y="1"/>
                  </a:moveTo>
                  <a:cubicBezTo>
                    <a:pt x="155" y="1"/>
                    <a:pt x="107" y="19"/>
                    <a:pt x="72" y="54"/>
                  </a:cubicBezTo>
                  <a:cubicBezTo>
                    <a:pt x="0" y="126"/>
                    <a:pt x="0" y="245"/>
                    <a:pt x="72" y="316"/>
                  </a:cubicBezTo>
                  <a:lnTo>
                    <a:pt x="250" y="495"/>
                  </a:lnTo>
                  <a:cubicBezTo>
                    <a:pt x="286" y="542"/>
                    <a:pt x="334" y="554"/>
                    <a:pt x="381" y="554"/>
                  </a:cubicBezTo>
                  <a:cubicBezTo>
                    <a:pt x="429" y="554"/>
                    <a:pt x="476" y="542"/>
                    <a:pt x="512" y="495"/>
                  </a:cubicBezTo>
                  <a:cubicBezTo>
                    <a:pt x="595" y="423"/>
                    <a:pt x="595" y="304"/>
                    <a:pt x="512" y="233"/>
                  </a:cubicBezTo>
                  <a:lnTo>
                    <a:pt x="334" y="54"/>
                  </a:lnTo>
                  <a:cubicBezTo>
                    <a:pt x="298" y="19"/>
                    <a:pt x="250"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0" name="Google Shape;9540;p76"/>
            <p:cNvSpPr/>
            <p:nvPr/>
          </p:nvSpPr>
          <p:spPr>
            <a:xfrm>
              <a:off x="1345100" y="1846925"/>
              <a:ext cx="14900" cy="14175"/>
            </a:xfrm>
            <a:custGeom>
              <a:avLst/>
              <a:gdLst/>
              <a:ahLst/>
              <a:cxnLst/>
              <a:rect l="l" t="t" r="r" b="b"/>
              <a:pathLst>
                <a:path w="596" h="567" extrusionOk="0">
                  <a:moveTo>
                    <a:pt x="204" y="1"/>
                  </a:moveTo>
                  <a:cubicBezTo>
                    <a:pt x="155" y="1"/>
                    <a:pt x="108" y="19"/>
                    <a:pt x="72" y="54"/>
                  </a:cubicBezTo>
                  <a:cubicBezTo>
                    <a:pt x="0" y="126"/>
                    <a:pt x="0" y="245"/>
                    <a:pt x="72" y="328"/>
                  </a:cubicBezTo>
                  <a:lnTo>
                    <a:pt x="250" y="507"/>
                  </a:lnTo>
                  <a:cubicBezTo>
                    <a:pt x="298" y="543"/>
                    <a:pt x="346" y="566"/>
                    <a:pt x="381" y="566"/>
                  </a:cubicBezTo>
                  <a:cubicBezTo>
                    <a:pt x="429" y="566"/>
                    <a:pt x="477" y="543"/>
                    <a:pt x="524" y="507"/>
                  </a:cubicBezTo>
                  <a:cubicBezTo>
                    <a:pt x="596" y="424"/>
                    <a:pt x="596" y="304"/>
                    <a:pt x="524" y="233"/>
                  </a:cubicBezTo>
                  <a:lnTo>
                    <a:pt x="346" y="54"/>
                  </a:lnTo>
                  <a:cubicBezTo>
                    <a:pt x="304" y="19"/>
                    <a:pt x="253" y="1"/>
                    <a:pt x="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1" name="Google Shape;9541;p76"/>
            <p:cNvSpPr/>
            <p:nvPr/>
          </p:nvSpPr>
          <p:spPr>
            <a:xfrm>
              <a:off x="1398975" y="1829825"/>
              <a:ext cx="67000" cy="67000"/>
            </a:xfrm>
            <a:custGeom>
              <a:avLst/>
              <a:gdLst/>
              <a:ahLst/>
              <a:cxnLst/>
              <a:rect l="l" t="t" r="r" b="b"/>
              <a:pathLst>
                <a:path w="2680" h="2680" extrusionOk="0">
                  <a:moveTo>
                    <a:pt x="1346" y="369"/>
                  </a:moveTo>
                  <a:cubicBezTo>
                    <a:pt x="1882" y="369"/>
                    <a:pt x="2310" y="798"/>
                    <a:pt x="2310" y="1334"/>
                  </a:cubicBezTo>
                  <a:cubicBezTo>
                    <a:pt x="2310" y="1870"/>
                    <a:pt x="1882" y="2298"/>
                    <a:pt x="1346" y="2298"/>
                  </a:cubicBezTo>
                  <a:cubicBezTo>
                    <a:pt x="798" y="2298"/>
                    <a:pt x="369" y="1870"/>
                    <a:pt x="369" y="1334"/>
                  </a:cubicBezTo>
                  <a:cubicBezTo>
                    <a:pt x="369" y="798"/>
                    <a:pt x="798" y="369"/>
                    <a:pt x="1346" y="369"/>
                  </a:cubicBezTo>
                  <a:close/>
                  <a:moveTo>
                    <a:pt x="1346" y="0"/>
                  </a:moveTo>
                  <a:cubicBezTo>
                    <a:pt x="596" y="0"/>
                    <a:pt x="0" y="596"/>
                    <a:pt x="0" y="1334"/>
                  </a:cubicBezTo>
                  <a:cubicBezTo>
                    <a:pt x="0" y="2084"/>
                    <a:pt x="596" y="2679"/>
                    <a:pt x="1346" y="2679"/>
                  </a:cubicBezTo>
                  <a:cubicBezTo>
                    <a:pt x="2084" y="2679"/>
                    <a:pt x="2679" y="2084"/>
                    <a:pt x="2679" y="1334"/>
                  </a:cubicBezTo>
                  <a:cubicBezTo>
                    <a:pt x="2679" y="596"/>
                    <a:pt x="2084" y="0"/>
                    <a:pt x="13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2" name="Google Shape;9542;p76"/>
            <p:cNvSpPr/>
            <p:nvPr/>
          </p:nvSpPr>
          <p:spPr>
            <a:xfrm>
              <a:off x="1416525" y="1847675"/>
              <a:ext cx="31875" cy="31875"/>
            </a:xfrm>
            <a:custGeom>
              <a:avLst/>
              <a:gdLst/>
              <a:ahLst/>
              <a:cxnLst/>
              <a:rect l="l" t="t" r="r" b="b"/>
              <a:pathLst>
                <a:path w="1275" h="1275" extrusionOk="0">
                  <a:moveTo>
                    <a:pt x="644" y="346"/>
                  </a:moveTo>
                  <a:cubicBezTo>
                    <a:pt x="787" y="346"/>
                    <a:pt x="906" y="477"/>
                    <a:pt x="906" y="620"/>
                  </a:cubicBezTo>
                  <a:cubicBezTo>
                    <a:pt x="906" y="775"/>
                    <a:pt x="787" y="894"/>
                    <a:pt x="644" y="894"/>
                  </a:cubicBezTo>
                  <a:cubicBezTo>
                    <a:pt x="489" y="894"/>
                    <a:pt x="370" y="775"/>
                    <a:pt x="370" y="620"/>
                  </a:cubicBezTo>
                  <a:cubicBezTo>
                    <a:pt x="370" y="477"/>
                    <a:pt x="489" y="346"/>
                    <a:pt x="644" y="346"/>
                  </a:cubicBezTo>
                  <a:close/>
                  <a:moveTo>
                    <a:pt x="644" y="1"/>
                  </a:moveTo>
                  <a:cubicBezTo>
                    <a:pt x="275" y="1"/>
                    <a:pt x="1" y="274"/>
                    <a:pt x="1" y="632"/>
                  </a:cubicBezTo>
                  <a:cubicBezTo>
                    <a:pt x="1" y="989"/>
                    <a:pt x="287" y="1275"/>
                    <a:pt x="644" y="1275"/>
                  </a:cubicBezTo>
                  <a:cubicBezTo>
                    <a:pt x="989" y="1275"/>
                    <a:pt x="1275" y="989"/>
                    <a:pt x="1275" y="632"/>
                  </a:cubicBezTo>
                  <a:cubicBezTo>
                    <a:pt x="1275" y="274"/>
                    <a:pt x="989" y="1"/>
                    <a:pt x="6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3" name="Google Shape;9543;p76"/>
            <p:cNvSpPr/>
            <p:nvPr/>
          </p:nvSpPr>
          <p:spPr>
            <a:xfrm>
              <a:off x="1371000" y="1802425"/>
              <a:ext cx="122050" cy="118200"/>
            </a:xfrm>
            <a:custGeom>
              <a:avLst/>
              <a:gdLst/>
              <a:ahLst/>
              <a:cxnLst/>
              <a:rect l="l" t="t" r="r" b="b"/>
              <a:pathLst>
                <a:path w="4882" h="4728" extrusionOk="0">
                  <a:moveTo>
                    <a:pt x="2441" y="382"/>
                  </a:moveTo>
                  <a:cubicBezTo>
                    <a:pt x="2715" y="382"/>
                    <a:pt x="2929" y="537"/>
                    <a:pt x="3024" y="775"/>
                  </a:cubicBezTo>
                  <a:cubicBezTo>
                    <a:pt x="3062" y="898"/>
                    <a:pt x="3167" y="968"/>
                    <a:pt x="3287" y="968"/>
                  </a:cubicBezTo>
                  <a:cubicBezTo>
                    <a:pt x="3318" y="968"/>
                    <a:pt x="3350" y="963"/>
                    <a:pt x="3382" y="953"/>
                  </a:cubicBezTo>
                  <a:cubicBezTo>
                    <a:pt x="3443" y="932"/>
                    <a:pt x="3507" y="921"/>
                    <a:pt x="3570" y="921"/>
                  </a:cubicBezTo>
                  <a:cubicBezTo>
                    <a:pt x="3749" y="921"/>
                    <a:pt x="3925" y="1006"/>
                    <a:pt x="4048" y="1156"/>
                  </a:cubicBezTo>
                  <a:cubicBezTo>
                    <a:pt x="4215" y="1346"/>
                    <a:pt x="4227" y="1632"/>
                    <a:pt x="4096" y="1846"/>
                  </a:cubicBezTo>
                  <a:cubicBezTo>
                    <a:pt x="4025" y="1989"/>
                    <a:pt x="4048" y="2144"/>
                    <a:pt x="4191" y="2239"/>
                  </a:cubicBezTo>
                  <a:cubicBezTo>
                    <a:pt x="4406" y="2382"/>
                    <a:pt x="4513" y="2644"/>
                    <a:pt x="4453" y="2894"/>
                  </a:cubicBezTo>
                  <a:cubicBezTo>
                    <a:pt x="4394" y="3144"/>
                    <a:pt x="4191" y="3335"/>
                    <a:pt x="3929" y="3370"/>
                  </a:cubicBezTo>
                  <a:cubicBezTo>
                    <a:pt x="3774" y="3382"/>
                    <a:pt x="3667" y="3537"/>
                    <a:pt x="3679" y="3680"/>
                  </a:cubicBezTo>
                  <a:cubicBezTo>
                    <a:pt x="3715" y="3930"/>
                    <a:pt x="3560" y="4192"/>
                    <a:pt x="3334" y="4287"/>
                  </a:cubicBezTo>
                  <a:cubicBezTo>
                    <a:pt x="3253" y="4325"/>
                    <a:pt x="3167" y="4344"/>
                    <a:pt x="3081" y="4344"/>
                  </a:cubicBezTo>
                  <a:cubicBezTo>
                    <a:pt x="2925" y="4344"/>
                    <a:pt x="2770" y="4283"/>
                    <a:pt x="2655" y="4168"/>
                  </a:cubicBezTo>
                  <a:cubicBezTo>
                    <a:pt x="2596" y="4120"/>
                    <a:pt x="2521" y="4097"/>
                    <a:pt x="2448" y="4097"/>
                  </a:cubicBezTo>
                  <a:cubicBezTo>
                    <a:pt x="2375" y="4097"/>
                    <a:pt x="2304" y="4120"/>
                    <a:pt x="2250" y="4168"/>
                  </a:cubicBezTo>
                  <a:cubicBezTo>
                    <a:pt x="2135" y="4283"/>
                    <a:pt x="1976" y="4344"/>
                    <a:pt x="1817" y="4344"/>
                  </a:cubicBezTo>
                  <a:cubicBezTo>
                    <a:pt x="1728" y="4344"/>
                    <a:pt x="1640" y="4325"/>
                    <a:pt x="1560" y="4287"/>
                  </a:cubicBezTo>
                  <a:cubicBezTo>
                    <a:pt x="1346" y="4192"/>
                    <a:pt x="1191" y="3930"/>
                    <a:pt x="1227" y="3680"/>
                  </a:cubicBezTo>
                  <a:cubicBezTo>
                    <a:pt x="1238" y="3537"/>
                    <a:pt x="1119" y="3382"/>
                    <a:pt x="965" y="3370"/>
                  </a:cubicBezTo>
                  <a:cubicBezTo>
                    <a:pt x="715" y="3323"/>
                    <a:pt x="512" y="3144"/>
                    <a:pt x="453" y="2894"/>
                  </a:cubicBezTo>
                  <a:cubicBezTo>
                    <a:pt x="393" y="2644"/>
                    <a:pt x="512" y="2370"/>
                    <a:pt x="715" y="2239"/>
                  </a:cubicBezTo>
                  <a:cubicBezTo>
                    <a:pt x="857" y="2144"/>
                    <a:pt x="881" y="1989"/>
                    <a:pt x="810" y="1846"/>
                  </a:cubicBezTo>
                  <a:cubicBezTo>
                    <a:pt x="679" y="1632"/>
                    <a:pt x="691" y="1346"/>
                    <a:pt x="857" y="1156"/>
                  </a:cubicBezTo>
                  <a:cubicBezTo>
                    <a:pt x="977" y="1001"/>
                    <a:pt x="1155" y="930"/>
                    <a:pt x="1322" y="930"/>
                  </a:cubicBezTo>
                  <a:cubicBezTo>
                    <a:pt x="1405" y="930"/>
                    <a:pt x="1465" y="941"/>
                    <a:pt x="1512" y="953"/>
                  </a:cubicBezTo>
                  <a:cubicBezTo>
                    <a:pt x="1542" y="963"/>
                    <a:pt x="1572" y="968"/>
                    <a:pt x="1603" y="968"/>
                  </a:cubicBezTo>
                  <a:cubicBezTo>
                    <a:pt x="1719" y="968"/>
                    <a:pt x="1832" y="898"/>
                    <a:pt x="1869" y="775"/>
                  </a:cubicBezTo>
                  <a:cubicBezTo>
                    <a:pt x="1953" y="537"/>
                    <a:pt x="2191" y="382"/>
                    <a:pt x="2441" y="382"/>
                  </a:cubicBezTo>
                  <a:close/>
                  <a:moveTo>
                    <a:pt x="2441" y="1"/>
                  </a:moveTo>
                  <a:cubicBezTo>
                    <a:pt x="2060" y="1"/>
                    <a:pt x="1715" y="227"/>
                    <a:pt x="1548" y="572"/>
                  </a:cubicBezTo>
                  <a:cubicBezTo>
                    <a:pt x="1474" y="553"/>
                    <a:pt x="1398" y="543"/>
                    <a:pt x="1323" y="543"/>
                  </a:cubicBezTo>
                  <a:cubicBezTo>
                    <a:pt x="1034" y="543"/>
                    <a:pt x="748" y="682"/>
                    <a:pt x="560" y="918"/>
                  </a:cubicBezTo>
                  <a:cubicBezTo>
                    <a:pt x="322" y="1215"/>
                    <a:pt x="286" y="1632"/>
                    <a:pt x="453" y="1965"/>
                  </a:cubicBezTo>
                  <a:cubicBezTo>
                    <a:pt x="155" y="2204"/>
                    <a:pt x="0" y="2596"/>
                    <a:pt x="95" y="2966"/>
                  </a:cubicBezTo>
                  <a:cubicBezTo>
                    <a:pt x="179" y="3335"/>
                    <a:pt x="476" y="3632"/>
                    <a:pt x="857" y="3716"/>
                  </a:cubicBezTo>
                  <a:cubicBezTo>
                    <a:pt x="834" y="4097"/>
                    <a:pt x="1060" y="4454"/>
                    <a:pt x="1405" y="4621"/>
                  </a:cubicBezTo>
                  <a:cubicBezTo>
                    <a:pt x="1548" y="4692"/>
                    <a:pt x="1691" y="4728"/>
                    <a:pt x="1834" y="4728"/>
                  </a:cubicBezTo>
                  <a:cubicBezTo>
                    <a:pt x="2060" y="4728"/>
                    <a:pt x="2286" y="4632"/>
                    <a:pt x="2429" y="4490"/>
                  </a:cubicBezTo>
                  <a:cubicBezTo>
                    <a:pt x="2610" y="4641"/>
                    <a:pt x="2834" y="4718"/>
                    <a:pt x="3060" y="4718"/>
                  </a:cubicBezTo>
                  <a:cubicBezTo>
                    <a:pt x="3206" y="4718"/>
                    <a:pt x="3353" y="4686"/>
                    <a:pt x="3489" y="4621"/>
                  </a:cubicBezTo>
                  <a:cubicBezTo>
                    <a:pt x="3822" y="4442"/>
                    <a:pt x="4036" y="4097"/>
                    <a:pt x="4036" y="3716"/>
                  </a:cubicBezTo>
                  <a:cubicBezTo>
                    <a:pt x="4406" y="3632"/>
                    <a:pt x="4703" y="3335"/>
                    <a:pt x="4798" y="2966"/>
                  </a:cubicBezTo>
                  <a:cubicBezTo>
                    <a:pt x="4882" y="2596"/>
                    <a:pt x="4739" y="2204"/>
                    <a:pt x="4441" y="1965"/>
                  </a:cubicBezTo>
                  <a:cubicBezTo>
                    <a:pt x="4620" y="1632"/>
                    <a:pt x="4572" y="1215"/>
                    <a:pt x="4334" y="918"/>
                  </a:cubicBezTo>
                  <a:cubicBezTo>
                    <a:pt x="4145" y="682"/>
                    <a:pt x="3867" y="543"/>
                    <a:pt x="3570" y="543"/>
                  </a:cubicBezTo>
                  <a:cubicBezTo>
                    <a:pt x="3492" y="543"/>
                    <a:pt x="3413" y="553"/>
                    <a:pt x="3334" y="572"/>
                  </a:cubicBezTo>
                  <a:cubicBezTo>
                    <a:pt x="3167" y="227"/>
                    <a:pt x="2834" y="1"/>
                    <a:pt x="24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4" name="Google Shape;9544;p76"/>
            <p:cNvSpPr/>
            <p:nvPr/>
          </p:nvSpPr>
          <p:spPr>
            <a:xfrm>
              <a:off x="1405225" y="1911075"/>
              <a:ext cx="9850" cy="29500"/>
            </a:xfrm>
            <a:custGeom>
              <a:avLst/>
              <a:gdLst/>
              <a:ahLst/>
              <a:cxnLst/>
              <a:rect l="l" t="t" r="r" b="b"/>
              <a:pathLst>
                <a:path w="394" h="1180" extrusionOk="0">
                  <a:moveTo>
                    <a:pt x="203" y="1"/>
                  </a:moveTo>
                  <a:cubicBezTo>
                    <a:pt x="96" y="1"/>
                    <a:pt x="0" y="96"/>
                    <a:pt x="0" y="191"/>
                  </a:cubicBezTo>
                  <a:lnTo>
                    <a:pt x="0" y="989"/>
                  </a:lnTo>
                  <a:cubicBezTo>
                    <a:pt x="0" y="1084"/>
                    <a:pt x="96" y="1179"/>
                    <a:pt x="203" y="1179"/>
                  </a:cubicBezTo>
                  <a:cubicBezTo>
                    <a:pt x="298" y="1179"/>
                    <a:pt x="381" y="1108"/>
                    <a:pt x="393" y="989"/>
                  </a:cubicBezTo>
                  <a:lnTo>
                    <a:pt x="393" y="191"/>
                  </a:lnTo>
                  <a:cubicBezTo>
                    <a:pt x="393" y="96"/>
                    <a:pt x="29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5" name="Google Shape;9545;p76"/>
            <p:cNvSpPr/>
            <p:nvPr/>
          </p:nvSpPr>
          <p:spPr>
            <a:xfrm>
              <a:off x="1449875" y="1911075"/>
              <a:ext cx="9850" cy="29500"/>
            </a:xfrm>
            <a:custGeom>
              <a:avLst/>
              <a:gdLst/>
              <a:ahLst/>
              <a:cxnLst/>
              <a:rect l="l" t="t" r="r" b="b"/>
              <a:pathLst>
                <a:path w="394" h="1180" extrusionOk="0">
                  <a:moveTo>
                    <a:pt x="203" y="1"/>
                  </a:moveTo>
                  <a:cubicBezTo>
                    <a:pt x="96" y="1"/>
                    <a:pt x="0" y="96"/>
                    <a:pt x="0" y="191"/>
                  </a:cubicBezTo>
                  <a:lnTo>
                    <a:pt x="0" y="989"/>
                  </a:lnTo>
                  <a:cubicBezTo>
                    <a:pt x="0" y="1084"/>
                    <a:pt x="96" y="1179"/>
                    <a:pt x="203" y="1179"/>
                  </a:cubicBezTo>
                  <a:cubicBezTo>
                    <a:pt x="298" y="1179"/>
                    <a:pt x="393" y="1108"/>
                    <a:pt x="393" y="989"/>
                  </a:cubicBezTo>
                  <a:lnTo>
                    <a:pt x="393" y="191"/>
                  </a:lnTo>
                  <a:cubicBezTo>
                    <a:pt x="393" y="96"/>
                    <a:pt x="29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6" name="Google Shape;9546;p76"/>
            <p:cNvSpPr/>
            <p:nvPr/>
          </p:nvSpPr>
          <p:spPr>
            <a:xfrm>
              <a:off x="1437975" y="1666400"/>
              <a:ext cx="10425" cy="128625"/>
            </a:xfrm>
            <a:custGeom>
              <a:avLst/>
              <a:gdLst/>
              <a:ahLst/>
              <a:cxnLst/>
              <a:rect l="l" t="t" r="r" b="b"/>
              <a:pathLst>
                <a:path w="417" h="5145" extrusionOk="0">
                  <a:moveTo>
                    <a:pt x="417" y="1"/>
                  </a:moveTo>
                  <a:cubicBezTo>
                    <a:pt x="357" y="25"/>
                    <a:pt x="298" y="60"/>
                    <a:pt x="262" y="120"/>
                  </a:cubicBezTo>
                  <a:cubicBezTo>
                    <a:pt x="107" y="251"/>
                    <a:pt x="0" y="441"/>
                    <a:pt x="0" y="667"/>
                  </a:cubicBezTo>
                  <a:lnTo>
                    <a:pt x="0" y="1930"/>
                  </a:lnTo>
                  <a:lnTo>
                    <a:pt x="36" y="2108"/>
                  </a:lnTo>
                  <a:lnTo>
                    <a:pt x="0" y="2311"/>
                  </a:lnTo>
                  <a:lnTo>
                    <a:pt x="0" y="4942"/>
                  </a:lnTo>
                  <a:cubicBezTo>
                    <a:pt x="0" y="5061"/>
                    <a:pt x="95" y="5144"/>
                    <a:pt x="214" y="5144"/>
                  </a:cubicBezTo>
                  <a:cubicBezTo>
                    <a:pt x="274" y="5144"/>
                    <a:pt x="333" y="5120"/>
                    <a:pt x="357" y="5085"/>
                  </a:cubicBezTo>
                  <a:cubicBezTo>
                    <a:pt x="393" y="5049"/>
                    <a:pt x="417" y="5001"/>
                    <a:pt x="417" y="4942"/>
                  </a:cubicBezTo>
                  <a:lnTo>
                    <a:pt x="417" y="1"/>
                  </a:ln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7" name="Google Shape;9547;p76"/>
            <p:cNvSpPr/>
            <p:nvPr/>
          </p:nvSpPr>
          <p:spPr>
            <a:xfrm>
              <a:off x="1441825" y="1697950"/>
              <a:ext cx="35750" cy="9850"/>
            </a:xfrm>
            <a:custGeom>
              <a:avLst/>
              <a:gdLst/>
              <a:ahLst/>
              <a:cxnLst/>
              <a:rect l="l" t="t" r="r" b="b"/>
              <a:pathLst>
                <a:path w="1430" h="394" extrusionOk="0">
                  <a:moveTo>
                    <a:pt x="132" y="1"/>
                  </a:moveTo>
                  <a:cubicBezTo>
                    <a:pt x="60" y="1"/>
                    <a:pt x="1" y="96"/>
                    <a:pt x="1" y="191"/>
                  </a:cubicBezTo>
                  <a:cubicBezTo>
                    <a:pt x="1" y="298"/>
                    <a:pt x="60" y="394"/>
                    <a:pt x="132" y="394"/>
                  </a:cubicBezTo>
                  <a:lnTo>
                    <a:pt x="1430" y="394"/>
                  </a:lnTo>
                  <a:lnTo>
                    <a:pt x="1430" y="13"/>
                  </a:lnTo>
                  <a:lnTo>
                    <a:pt x="14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8" name="Google Shape;9548;p76"/>
            <p:cNvSpPr/>
            <p:nvPr/>
          </p:nvSpPr>
          <p:spPr>
            <a:xfrm>
              <a:off x="1440650" y="1714025"/>
              <a:ext cx="42575" cy="9550"/>
            </a:xfrm>
            <a:custGeom>
              <a:avLst/>
              <a:gdLst/>
              <a:ahLst/>
              <a:cxnLst/>
              <a:rect l="l" t="t" r="r" b="b"/>
              <a:pathLst>
                <a:path w="1703" h="382" extrusionOk="0">
                  <a:moveTo>
                    <a:pt x="131" y="1"/>
                  </a:moveTo>
                  <a:cubicBezTo>
                    <a:pt x="60" y="1"/>
                    <a:pt x="0" y="84"/>
                    <a:pt x="0" y="191"/>
                  </a:cubicBezTo>
                  <a:cubicBezTo>
                    <a:pt x="0" y="298"/>
                    <a:pt x="60" y="382"/>
                    <a:pt x="131" y="382"/>
                  </a:cubicBezTo>
                  <a:lnTo>
                    <a:pt x="1560" y="382"/>
                  </a:lnTo>
                  <a:cubicBezTo>
                    <a:pt x="1643" y="382"/>
                    <a:pt x="1703" y="310"/>
                    <a:pt x="1703" y="191"/>
                  </a:cubicBezTo>
                  <a:cubicBezTo>
                    <a:pt x="1703" y="84"/>
                    <a:pt x="1643" y="1"/>
                    <a:pt x="15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9" name="Google Shape;9549;p76"/>
            <p:cNvSpPr/>
            <p:nvPr/>
          </p:nvSpPr>
          <p:spPr>
            <a:xfrm>
              <a:off x="1438550" y="1714325"/>
              <a:ext cx="9850" cy="9250"/>
            </a:xfrm>
            <a:custGeom>
              <a:avLst/>
              <a:gdLst/>
              <a:ahLst/>
              <a:cxnLst/>
              <a:rect l="l" t="t" r="r" b="b"/>
              <a:pathLst>
                <a:path w="394" h="370" extrusionOk="0">
                  <a:moveTo>
                    <a:pt x="1" y="1"/>
                  </a:moveTo>
                  <a:lnTo>
                    <a:pt x="1" y="370"/>
                  </a:lnTo>
                  <a:lnTo>
                    <a:pt x="394" y="370"/>
                  </a:lnTo>
                  <a:lnTo>
                    <a:pt x="3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0" name="Google Shape;9550;p76"/>
            <p:cNvSpPr/>
            <p:nvPr/>
          </p:nvSpPr>
          <p:spPr>
            <a:xfrm>
              <a:off x="1477550" y="1714325"/>
              <a:ext cx="10150" cy="9250"/>
            </a:xfrm>
            <a:custGeom>
              <a:avLst/>
              <a:gdLst/>
              <a:ahLst/>
              <a:cxnLst/>
              <a:rect l="l" t="t" r="r" b="b"/>
              <a:pathLst>
                <a:path w="406" h="370" extrusionOk="0">
                  <a:moveTo>
                    <a:pt x="1" y="1"/>
                  </a:moveTo>
                  <a:lnTo>
                    <a:pt x="1" y="370"/>
                  </a:lnTo>
                  <a:lnTo>
                    <a:pt x="405" y="370"/>
                  </a:lnTo>
                  <a:lnTo>
                    <a:pt x="4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1" name="Google Shape;9551;p76"/>
            <p:cNvSpPr/>
            <p:nvPr/>
          </p:nvSpPr>
          <p:spPr>
            <a:xfrm>
              <a:off x="1403150" y="1697950"/>
              <a:ext cx="42275" cy="9850"/>
            </a:xfrm>
            <a:custGeom>
              <a:avLst/>
              <a:gdLst/>
              <a:ahLst/>
              <a:cxnLst/>
              <a:rect l="l" t="t" r="r" b="b"/>
              <a:pathLst>
                <a:path w="1691" h="394" extrusionOk="0">
                  <a:moveTo>
                    <a:pt x="119" y="1"/>
                  </a:moveTo>
                  <a:cubicBezTo>
                    <a:pt x="60" y="1"/>
                    <a:pt x="0" y="96"/>
                    <a:pt x="0" y="191"/>
                  </a:cubicBezTo>
                  <a:cubicBezTo>
                    <a:pt x="0" y="298"/>
                    <a:pt x="48" y="394"/>
                    <a:pt x="119" y="394"/>
                  </a:cubicBezTo>
                  <a:lnTo>
                    <a:pt x="1560" y="394"/>
                  </a:lnTo>
                  <a:cubicBezTo>
                    <a:pt x="1631" y="394"/>
                    <a:pt x="1691" y="298"/>
                    <a:pt x="1679" y="191"/>
                  </a:cubicBezTo>
                  <a:cubicBezTo>
                    <a:pt x="1679" y="84"/>
                    <a:pt x="1631" y="1"/>
                    <a:pt x="15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2" name="Google Shape;9552;p76"/>
            <p:cNvSpPr/>
            <p:nvPr/>
          </p:nvSpPr>
          <p:spPr>
            <a:xfrm>
              <a:off x="1438550" y="1698250"/>
              <a:ext cx="9850" cy="9550"/>
            </a:xfrm>
            <a:custGeom>
              <a:avLst/>
              <a:gdLst/>
              <a:ahLst/>
              <a:cxnLst/>
              <a:rect l="l" t="t" r="r" b="b"/>
              <a:pathLst>
                <a:path w="394" h="382" extrusionOk="0">
                  <a:moveTo>
                    <a:pt x="1" y="1"/>
                  </a:moveTo>
                  <a:lnTo>
                    <a:pt x="1" y="382"/>
                  </a:lnTo>
                  <a:lnTo>
                    <a:pt x="394" y="382"/>
                  </a:lnTo>
                  <a:lnTo>
                    <a:pt x="3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3" name="Google Shape;9553;p76"/>
            <p:cNvSpPr/>
            <p:nvPr/>
          </p:nvSpPr>
          <p:spPr>
            <a:xfrm>
              <a:off x="1359675" y="1697950"/>
              <a:ext cx="49150" cy="9850"/>
            </a:xfrm>
            <a:custGeom>
              <a:avLst/>
              <a:gdLst/>
              <a:ahLst/>
              <a:cxnLst/>
              <a:rect l="l" t="t" r="r" b="b"/>
              <a:pathLst>
                <a:path w="1966" h="394" extrusionOk="0">
                  <a:moveTo>
                    <a:pt x="1" y="1"/>
                  </a:moveTo>
                  <a:lnTo>
                    <a:pt x="36" y="191"/>
                  </a:lnTo>
                  <a:lnTo>
                    <a:pt x="1" y="394"/>
                  </a:lnTo>
                  <a:lnTo>
                    <a:pt x="1763" y="394"/>
                  </a:lnTo>
                  <a:cubicBezTo>
                    <a:pt x="1870" y="394"/>
                    <a:pt x="1965" y="298"/>
                    <a:pt x="1965" y="191"/>
                  </a:cubicBezTo>
                  <a:cubicBezTo>
                    <a:pt x="1965" y="96"/>
                    <a:pt x="1882" y="13"/>
                    <a:pt x="17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4" name="Google Shape;9554;p76"/>
            <p:cNvSpPr/>
            <p:nvPr/>
          </p:nvSpPr>
          <p:spPr>
            <a:xfrm>
              <a:off x="1359675" y="1698250"/>
              <a:ext cx="9850" cy="9550"/>
            </a:xfrm>
            <a:custGeom>
              <a:avLst/>
              <a:gdLst/>
              <a:ahLst/>
              <a:cxnLst/>
              <a:rect l="l" t="t" r="r" b="b"/>
              <a:pathLst>
                <a:path w="394" h="382" extrusionOk="0">
                  <a:moveTo>
                    <a:pt x="1" y="1"/>
                  </a:moveTo>
                  <a:lnTo>
                    <a:pt x="1" y="382"/>
                  </a:lnTo>
                  <a:lnTo>
                    <a:pt x="394" y="382"/>
                  </a:lnTo>
                  <a:lnTo>
                    <a:pt x="3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5" name="Google Shape;9555;p76"/>
            <p:cNvSpPr/>
            <p:nvPr/>
          </p:nvSpPr>
          <p:spPr>
            <a:xfrm>
              <a:off x="1398975" y="1698250"/>
              <a:ext cx="10150" cy="9550"/>
            </a:xfrm>
            <a:custGeom>
              <a:avLst/>
              <a:gdLst/>
              <a:ahLst/>
              <a:cxnLst/>
              <a:rect l="l" t="t" r="r" b="b"/>
              <a:pathLst>
                <a:path w="406" h="382" extrusionOk="0">
                  <a:moveTo>
                    <a:pt x="0" y="1"/>
                  </a:moveTo>
                  <a:lnTo>
                    <a:pt x="0" y="382"/>
                  </a:lnTo>
                  <a:lnTo>
                    <a:pt x="405" y="382"/>
                  </a:lnTo>
                  <a:lnTo>
                    <a:pt x="4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56" name="Google Shape;9556;p76"/>
          <p:cNvGrpSpPr/>
          <p:nvPr/>
        </p:nvGrpSpPr>
        <p:grpSpPr>
          <a:xfrm>
            <a:off x="2368209" y="2113998"/>
            <a:ext cx="282676" cy="321819"/>
            <a:chOff x="1948150" y="1649725"/>
            <a:chExt cx="263150" cy="313175"/>
          </a:xfrm>
        </p:grpSpPr>
        <p:sp>
          <p:nvSpPr>
            <p:cNvPr id="9557" name="Google Shape;9557;p76"/>
            <p:cNvSpPr/>
            <p:nvPr/>
          </p:nvSpPr>
          <p:spPr>
            <a:xfrm>
              <a:off x="1961850" y="1670575"/>
              <a:ext cx="239625" cy="267025"/>
            </a:xfrm>
            <a:custGeom>
              <a:avLst/>
              <a:gdLst/>
              <a:ahLst/>
              <a:cxnLst/>
              <a:rect l="l" t="t" r="r" b="b"/>
              <a:pathLst>
                <a:path w="9585" h="10681" extrusionOk="0">
                  <a:moveTo>
                    <a:pt x="0" y="0"/>
                  </a:moveTo>
                  <a:lnTo>
                    <a:pt x="0" y="10680"/>
                  </a:lnTo>
                  <a:lnTo>
                    <a:pt x="9585" y="10680"/>
                  </a:lnTo>
                  <a:lnTo>
                    <a:pt x="958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8" name="Google Shape;9558;p76"/>
            <p:cNvSpPr/>
            <p:nvPr/>
          </p:nvSpPr>
          <p:spPr>
            <a:xfrm>
              <a:off x="1957375" y="1669975"/>
              <a:ext cx="244100" cy="270600"/>
            </a:xfrm>
            <a:custGeom>
              <a:avLst/>
              <a:gdLst/>
              <a:ahLst/>
              <a:cxnLst/>
              <a:rect l="l" t="t" r="r" b="b"/>
              <a:pathLst>
                <a:path w="9764" h="10824" extrusionOk="0">
                  <a:moveTo>
                    <a:pt x="1" y="1"/>
                  </a:moveTo>
                  <a:lnTo>
                    <a:pt x="1" y="5347"/>
                  </a:lnTo>
                  <a:lnTo>
                    <a:pt x="1" y="10823"/>
                  </a:lnTo>
                  <a:lnTo>
                    <a:pt x="9764" y="10823"/>
                  </a:lnTo>
                  <a:lnTo>
                    <a:pt x="9764" y="10347"/>
                  </a:lnTo>
                  <a:lnTo>
                    <a:pt x="572" y="10347"/>
                  </a:lnTo>
                  <a:cubicBezTo>
                    <a:pt x="453" y="10347"/>
                    <a:pt x="358" y="10240"/>
                    <a:pt x="358" y="10133"/>
                  </a:cubicBezTo>
                  <a:lnTo>
                    <a:pt x="35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9" name="Google Shape;9559;p76"/>
            <p:cNvSpPr/>
            <p:nvPr/>
          </p:nvSpPr>
          <p:spPr>
            <a:xfrm>
              <a:off x="1986850" y="1711525"/>
              <a:ext cx="68175" cy="193025"/>
            </a:xfrm>
            <a:custGeom>
              <a:avLst/>
              <a:gdLst/>
              <a:ahLst/>
              <a:cxnLst/>
              <a:rect l="l" t="t" r="r" b="b"/>
              <a:pathLst>
                <a:path w="2727" h="7721" extrusionOk="0">
                  <a:moveTo>
                    <a:pt x="199" y="0"/>
                  </a:moveTo>
                  <a:cubicBezTo>
                    <a:pt x="184" y="0"/>
                    <a:pt x="169" y="2"/>
                    <a:pt x="155" y="5"/>
                  </a:cubicBezTo>
                  <a:cubicBezTo>
                    <a:pt x="60" y="41"/>
                    <a:pt x="0" y="148"/>
                    <a:pt x="36" y="244"/>
                  </a:cubicBezTo>
                  <a:lnTo>
                    <a:pt x="2334" y="7590"/>
                  </a:lnTo>
                  <a:cubicBezTo>
                    <a:pt x="2370" y="7673"/>
                    <a:pt x="2441" y="7721"/>
                    <a:pt x="2512" y="7721"/>
                  </a:cubicBezTo>
                  <a:cubicBezTo>
                    <a:pt x="2536" y="7721"/>
                    <a:pt x="2560" y="7721"/>
                    <a:pt x="2572" y="7709"/>
                  </a:cubicBezTo>
                  <a:cubicBezTo>
                    <a:pt x="2667" y="7673"/>
                    <a:pt x="2727" y="7566"/>
                    <a:pt x="2691" y="7471"/>
                  </a:cubicBezTo>
                  <a:lnTo>
                    <a:pt x="393" y="125"/>
                  </a:lnTo>
                  <a:cubicBezTo>
                    <a:pt x="363" y="54"/>
                    <a:pt x="281" y="0"/>
                    <a:pt x="1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0" name="Google Shape;9560;p76"/>
            <p:cNvSpPr/>
            <p:nvPr/>
          </p:nvSpPr>
          <p:spPr>
            <a:xfrm>
              <a:off x="2045175" y="1711525"/>
              <a:ext cx="69100" cy="193025"/>
            </a:xfrm>
            <a:custGeom>
              <a:avLst/>
              <a:gdLst/>
              <a:ahLst/>
              <a:cxnLst/>
              <a:rect l="l" t="t" r="r" b="b"/>
              <a:pathLst>
                <a:path w="2764" h="7721" extrusionOk="0">
                  <a:moveTo>
                    <a:pt x="203" y="0"/>
                  </a:moveTo>
                  <a:cubicBezTo>
                    <a:pt x="188" y="0"/>
                    <a:pt x="172" y="2"/>
                    <a:pt x="156" y="5"/>
                  </a:cubicBezTo>
                  <a:cubicBezTo>
                    <a:pt x="60" y="41"/>
                    <a:pt x="1" y="148"/>
                    <a:pt x="37" y="244"/>
                  </a:cubicBezTo>
                  <a:lnTo>
                    <a:pt x="2370" y="7590"/>
                  </a:lnTo>
                  <a:cubicBezTo>
                    <a:pt x="2406" y="7673"/>
                    <a:pt x="2477" y="7721"/>
                    <a:pt x="2549" y="7721"/>
                  </a:cubicBezTo>
                  <a:cubicBezTo>
                    <a:pt x="2561" y="7721"/>
                    <a:pt x="2585" y="7721"/>
                    <a:pt x="2608" y="7709"/>
                  </a:cubicBezTo>
                  <a:cubicBezTo>
                    <a:pt x="2704" y="7673"/>
                    <a:pt x="2763" y="7566"/>
                    <a:pt x="2727" y="7471"/>
                  </a:cubicBezTo>
                  <a:lnTo>
                    <a:pt x="394" y="125"/>
                  </a:lnTo>
                  <a:cubicBezTo>
                    <a:pt x="363" y="54"/>
                    <a:pt x="290"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1" name="Google Shape;9561;p76"/>
            <p:cNvSpPr/>
            <p:nvPr/>
          </p:nvSpPr>
          <p:spPr>
            <a:xfrm>
              <a:off x="2103825" y="1711525"/>
              <a:ext cx="69075" cy="193025"/>
            </a:xfrm>
            <a:custGeom>
              <a:avLst/>
              <a:gdLst/>
              <a:ahLst/>
              <a:cxnLst/>
              <a:rect l="l" t="t" r="r" b="b"/>
              <a:pathLst>
                <a:path w="2763" h="7721" extrusionOk="0">
                  <a:moveTo>
                    <a:pt x="191" y="0"/>
                  </a:moveTo>
                  <a:cubicBezTo>
                    <a:pt x="175" y="0"/>
                    <a:pt x="159" y="2"/>
                    <a:pt x="143" y="5"/>
                  </a:cubicBezTo>
                  <a:cubicBezTo>
                    <a:pt x="48" y="41"/>
                    <a:pt x="0" y="148"/>
                    <a:pt x="24" y="244"/>
                  </a:cubicBezTo>
                  <a:lnTo>
                    <a:pt x="2382" y="7590"/>
                  </a:lnTo>
                  <a:cubicBezTo>
                    <a:pt x="2405" y="7673"/>
                    <a:pt x="2477" y="7721"/>
                    <a:pt x="2560" y="7721"/>
                  </a:cubicBezTo>
                  <a:cubicBezTo>
                    <a:pt x="2572" y="7721"/>
                    <a:pt x="2584" y="7721"/>
                    <a:pt x="2620" y="7709"/>
                  </a:cubicBezTo>
                  <a:cubicBezTo>
                    <a:pt x="2703" y="7673"/>
                    <a:pt x="2763" y="7566"/>
                    <a:pt x="2727" y="7471"/>
                  </a:cubicBezTo>
                  <a:lnTo>
                    <a:pt x="381" y="125"/>
                  </a:lnTo>
                  <a:cubicBezTo>
                    <a:pt x="351" y="54"/>
                    <a:pt x="278"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2" name="Google Shape;9562;p76"/>
            <p:cNvSpPr/>
            <p:nvPr/>
          </p:nvSpPr>
          <p:spPr>
            <a:xfrm>
              <a:off x="2103825" y="1711475"/>
              <a:ext cx="68775" cy="193075"/>
            </a:xfrm>
            <a:custGeom>
              <a:avLst/>
              <a:gdLst/>
              <a:ahLst/>
              <a:cxnLst/>
              <a:rect l="l" t="t" r="r" b="b"/>
              <a:pathLst>
                <a:path w="2751" h="7723" extrusionOk="0">
                  <a:moveTo>
                    <a:pt x="2539" y="0"/>
                  </a:moveTo>
                  <a:cubicBezTo>
                    <a:pt x="2461" y="0"/>
                    <a:pt x="2387" y="40"/>
                    <a:pt x="2358" y="127"/>
                  </a:cubicBezTo>
                  <a:lnTo>
                    <a:pt x="24" y="7461"/>
                  </a:lnTo>
                  <a:cubicBezTo>
                    <a:pt x="0" y="7568"/>
                    <a:pt x="36" y="7675"/>
                    <a:pt x="143" y="7711"/>
                  </a:cubicBezTo>
                  <a:cubicBezTo>
                    <a:pt x="155" y="7723"/>
                    <a:pt x="191" y="7723"/>
                    <a:pt x="203" y="7723"/>
                  </a:cubicBezTo>
                  <a:cubicBezTo>
                    <a:pt x="274" y="7723"/>
                    <a:pt x="358" y="7675"/>
                    <a:pt x="381" y="7580"/>
                  </a:cubicBezTo>
                  <a:lnTo>
                    <a:pt x="2715" y="246"/>
                  </a:lnTo>
                  <a:cubicBezTo>
                    <a:pt x="2751" y="138"/>
                    <a:pt x="2703" y="43"/>
                    <a:pt x="2596" y="7"/>
                  </a:cubicBezTo>
                  <a:cubicBezTo>
                    <a:pt x="2577" y="3"/>
                    <a:pt x="2558" y="0"/>
                    <a:pt x="25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3" name="Google Shape;9563;p76"/>
            <p:cNvSpPr/>
            <p:nvPr/>
          </p:nvSpPr>
          <p:spPr>
            <a:xfrm>
              <a:off x="2162175" y="1711525"/>
              <a:ext cx="39600" cy="101050"/>
            </a:xfrm>
            <a:custGeom>
              <a:avLst/>
              <a:gdLst/>
              <a:ahLst/>
              <a:cxnLst/>
              <a:rect l="l" t="t" r="r" b="b"/>
              <a:pathLst>
                <a:path w="1584" h="4042" extrusionOk="0">
                  <a:moveTo>
                    <a:pt x="191" y="0"/>
                  </a:moveTo>
                  <a:cubicBezTo>
                    <a:pt x="175" y="0"/>
                    <a:pt x="159" y="2"/>
                    <a:pt x="143" y="5"/>
                  </a:cubicBezTo>
                  <a:cubicBezTo>
                    <a:pt x="60" y="41"/>
                    <a:pt x="0" y="148"/>
                    <a:pt x="24" y="244"/>
                  </a:cubicBezTo>
                  <a:lnTo>
                    <a:pt x="1203" y="3911"/>
                  </a:lnTo>
                  <a:cubicBezTo>
                    <a:pt x="1238" y="3994"/>
                    <a:pt x="1310" y="4042"/>
                    <a:pt x="1381" y="4042"/>
                  </a:cubicBezTo>
                  <a:cubicBezTo>
                    <a:pt x="1417" y="4042"/>
                    <a:pt x="1429" y="4042"/>
                    <a:pt x="1441" y="4030"/>
                  </a:cubicBezTo>
                  <a:cubicBezTo>
                    <a:pt x="1524" y="3994"/>
                    <a:pt x="1584" y="3899"/>
                    <a:pt x="1560" y="3792"/>
                  </a:cubicBezTo>
                  <a:lnTo>
                    <a:pt x="381" y="125"/>
                  </a:lnTo>
                  <a:cubicBezTo>
                    <a:pt x="361" y="54"/>
                    <a:pt x="280"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4" name="Google Shape;9564;p76"/>
            <p:cNvSpPr/>
            <p:nvPr/>
          </p:nvSpPr>
          <p:spPr>
            <a:xfrm>
              <a:off x="2162450" y="1803025"/>
              <a:ext cx="39925" cy="101525"/>
            </a:xfrm>
            <a:custGeom>
              <a:avLst/>
              <a:gdLst/>
              <a:ahLst/>
              <a:cxnLst/>
              <a:rect l="l" t="t" r="r" b="b"/>
              <a:pathLst>
                <a:path w="1597" h="4061" extrusionOk="0">
                  <a:moveTo>
                    <a:pt x="1377" y="1"/>
                  </a:moveTo>
                  <a:cubicBezTo>
                    <a:pt x="1302" y="1"/>
                    <a:pt x="1231" y="48"/>
                    <a:pt x="1203" y="132"/>
                  </a:cubicBezTo>
                  <a:lnTo>
                    <a:pt x="37" y="3799"/>
                  </a:lnTo>
                  <a:cubicBezTo>
                    <a:pt x="1" y="3906"/>
                    <a:pt x="49" y="4013"/>
                    <a:pt x="156" y="4049"/>
                  </a:cubicBezTo>
                  <a:cubicBezTo>
                    <a:pt x="168" y="4061"/>
                    <a:pt x="191" y="4061"/>
                    <a:pt x="215" y="4061"/>
                  </a:cubicBezTo>
                  <a:cubicBezTo>
                    <a:pt x="287" y="4061"/>
                    <a:pt x="358" y="4013"/>
                    <a:pt x="394" y="3918"/>
                  </a:cubicBezTo>
                  <a:lnTo>
                    <a:pt x="1561" y="251"/>
                  </a:lnTo>
                  <a:cubicBezTo>
                    <a:pt x="1596" y="144"/>
                    <a:pt x="1549" y="36"/>
                    <a:pt x="1442" y="13"/>
                  </a:cubicBezTo>
                  <a:cubicBezTo>
                    <a:pt x="1420" y="5"/>
                    <a:pt x="1399" y="1"/>
                    <a:pt x="13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5" name="Google Shape;9565;p76"/>
            <p:cNvSpPr/>
            <p:nvPr/>
          </p:nvSpPr>
          <p:spPr>
            <a:xfrm>
              <a:off x="2044600" y="1711475"/>
              <a:ext cx="69675" cy="193075"/>
            </a:xfrm>
            <a:custGeom>
              <a:avLst/>
              <a:gdLst/>
              <a:ahLst/>
              <a:cxnLst/>
              <a:rect l="l" t="t" r="r" b="b"/>
              <a:pathLst>
                <a:path w="2787" h="7723" extrusionOk="0">
                  <a:moveTo>
                    <a:pt x="2569" y="0"/>
                  </a:moveTo>
                  <a:cubicBezTo>
                    <a:pt x="2485" y="0"/>
                    <a:pt x="2412" y="40"/>
                    <a:pt x="2393" y="127"/>
                  </a:cubicBezTo>
                  <a:lnTo>
                    <a:pt x="24" y="7461"/>
                  </a:lnTo>
                  <a:cubicBezTo>
                    <a:pt x="0" y="7568"/>
                    <a:pt x="48" y="7675"/>
                    <a:pt x="143" y="7711"/>
                  </a:cubicBezTo>
                  <a:cubicBezTo>
                    <a:pt x="167" y="7723"/>
                    <a:pt x="191" y="7723"/>
                    <a:pt x="202" y="7723"/>
                  </a:cubicBezTo>
                  <a:cubicBezTo>
                    <a:pt x="286" y="7723"/>
                    <a:pt x="357" y="7675"/>
                    <a:pt x="381" y="7580"/>
                  </a:cubicBezTo>
                  <a:lnTo>
                    <a:pt x="2750" y="246"/>
                  </a:lnTo>
                  <a:cubicBezTo>
                    <a:pt x="2786" y="138"/>
                    <a:pt x="2738" y="43"/>
                    <a:pt x="2631" y="7"/>
                  </a:cubicBezTo>
                  <a:cubicBezTo>
                    <a:pt x="2610" y="3"/>
                    <a:pt x="2589" y="0"/>
                    <a:pt x="25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6" name="Google Shape;9566;p76"/>
            <p:cNvSpPr/>
            <p:nvPr/>
          </p:nvSpPr>
          <p:spPr>
            <a:xfrm>
              <a:off x="1986850" y="1711475"/>
              <a:ext cx="68775" cy="193075"/>
            </a:xfrm>
            <a:custGeom>
              <a:avLst/>
              <a:gdLst/>
              <a:ahLst/>
              <a:cxnLst/>
              <a:rect l="l" t="t" r="r" b="b"/>
              <a:pathLst>
                <a:path w="2751" h="7723" extrusionOk="0">
                  <a:moveTo>
                    <a:pt x="2545" y="0"/>
                  </a:moveTo>
                  <a:cubicBezTo>
                    <a:pt x="2462" y="0"/>
                    <a:pt x="2389" y="40"/>
                    <a:pt x="2370" y="127"/>
                  </a:cubicBezTo>
                  <a:lnTo>
                    <a:pt x="36" y="7461"/>
                  </a:lnTo>
                  <a:cubicBezTo>
                    <a:pt x="0" y="7568"/>
                    <a:pt x="48" y="7675"/>
                    <a:pt x="155" y="7711"/>
                  </a:cubicBezTo>
                  <a:cubicBezTo>
                    <a:pt x="167" y="7723"/>
                    <a:pt x="191" y="7723"/>
                    <a:pt x="215" y="7723"/>
                  </a:cubicBezTo>
                  <a:cubicBezTo>
                    <a:pt x="286" y="7723"/>
                    <a:pt x="357" y="7675"/>
                    <a:pt x="393" y="7580"/>
                  </a:cubicBezTo>
                  <a:lnTo>
                    <a:pt x="2727" y="246"/>
                  </a:lnTo>
                  <a:cubicBezTo>
                    <a:pt x="2751" y="138"/>
                    <a:pt x="2715" y="43"/>
                    <a:pt x="2608" y="7"/>
                  </a:cubicBezTo>
                  <a:cubicBezTo>
                    <a:pt x="2587" y="3"/>
                    <a:pt x="2566" y="0"/>
                    <a:pt x="25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7" name="Google Shape;9567;p76"/>
            <p:cNvSpPr/>
            <p:nvPr/>
          </p:nvSpPr>
          <p:spPr>
            <a:xfrm>
              <a:off x="1957075" y="1803075"/>
              <a:ext cx="39625" cy="101475"/>
            </a:xfrm>
            <a:custGeom>
              <a:avLst/>
              <a:gdLst/>
              <a:ahLst/>
              <a:cxnLst/>
              <a:rect l="l" t="t" r="r" b="b"/>
              <a:pathLst>
                <a:path w="1585" h="4059" extrusionOk="0">
                  <a:moveTo>
                    <a:pt x="213" y="0"/>
                  </a:moveTo>
                  <a:cubicBezTo>
                    <a:pt x="194" y="0"/>
                    <a:pt x="174" y="3"/>
                    <a:pt x="155" y="11"/>
                  </a:cubicBezTo>
                  <a:cubicBezTo>
                    <a:pt x="60" y="34"/>
                    <a:pt x="1" y="142"/>
                    <a:pt x="36" y="249"/>
                  </a:cubicBezTo>
                  <a:lnTo>
                    <a:pt x="1191" y="3928"/>
                  </a:lnTo>
                  <a:cubicBezTo>
                    <a:pt x="1227" y="4011"/>
                    <a:pt x="1298" y="4059"/>
                    <a:pt x="1370" y="4059"/>
                  </a:cubicBezTo>
                  <a:cubicBezTo>
                    <a:pt x="1382" y="4059"/>
                    <a:pt x="1417" y="4059"/>
                    <a:pt x="1429" y="4047"/>
                  </a:cubicBezTo>
                  <a:cubicBezTo>
                    <a:pt x="1525" y="4011"/>
                    <a:pt x="1584" y="3904"/>
                    <a:pt x="1548" y="3809"/>
                  </a:cubicBezTo>
                  <a:lnTo>
                    <a:pt x="394" y="130"/>
                  </a:lnTo>
                  <a:cubicBezTo>
                    <a:pt x="365" y="53"/>
                    <a:pt x="291" y="0"/>
                    <a:pt x="2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8" name="Google Shape;9568;p76"/>
            <p:cNvSpPr/>
            <p:nvPr/>
          </p:nvSpPr>
          <p:spPr>
            <a:xfrm>
              <a:off x="1957075" y="1711500"/>
              <a:ext cx="40200" cy="101075"/>
            </a:xfrm>
            <a:custGeom>
              <a:avLst/>
              <a:gdLst/>
              <a:ahLst/>
              <a:cxnLst/>
              <a:rect l="l" t="t" r="r" b="b"/>
              <a:pathLst>
                <a:path w="1608" h="4043" extrusionOk="0">
                  <a:moveTo>
                    <a:pt x="1410" y="0"/>
                  </a:moveTo>
                  <a:cubicBezTo>
                    <a:pt x="1324" y="0"/>
                    <a:pt x="1247" y="47"/>
                    <a:pt x="1227" y="126"/>
                  </a:cubicBezTo>
                  <a:lnTo>
                    <a:pt x="36" y="3793"/>
                  </a:lnTo>
                  <a:cubicBezTo>
                    <a:pt x="1" y="3900"/>
                    <a:pt x="48" y="3995"/>
                    <a:pt x="155" y="4031"/>
                  </a:cubicBezTo>
                  <a:cubicBezTo>
                    <a:pt x="167" y="4043"/>
                    <a:pt x="191" y="4043"/>
                    <a:pt x="215" y="4043"/>
                  </a:cubicBezTo>
                  <a:cubicBezTo>
                    <a:pt x="298" y="4043"/>
                    <a:pt x="370" y="3983"/>
                    <a:pt x="394" y="3912"/>
                  </a:cubicBezTo>
                  <a:lnTo>
                    <a:pt x="1584" y="245"/>
                  </a:lnTo>
                  <a:cubicBezTo>
                    <a:pt x="1608" y="137"/>
                    <a:pt x="1560" y="42"/>
                    <a:pt x="1465" y="6"/>
                  </a:cubicBezTo>
                  <a:cubicBezTo>
                    <a:pt x="1447" y="2"/>
                    <a:pt x="1428" y="0"/>
                    <a:pt x="14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9" name="Google Shape;9569;p76"/>
            <p:cNvSpPr/>
            <p:nvPr/>
          </p:nvSpPr>
          <p:spPr>
            <a:xfrm>
              <a:off x="1958575" y="1803025"/>
              <a:ext cx="242900" cy="9550"/>
            </a:xfrm>
            <a:custGeom>
              <a:avLst/>
              <a:gdLst/>
              <a:ahLst/>
              <a:cxnLst/>
              <a:rect l="l" t="t" r="r" b="b"/>
              <a:pathLst>
                <a:path w="9716" h="382" extrusionOk="0">
                  <a:moveTo>
                    <a:pt x="155" y="1"/>
                  </a:moveTo>
                  <a:cubicBezTo>
                    <a:pt x="48" y="1"/>
                    <a:pt x="0" y="84"/>
                    <a:pt x="0" y="191"/>
                  </a:cubicBezTo>
                  <a:cubicBezTo>
                    <a:pt x="0" y="298"/>
                    <a:pt x="48" y="382"/>
                    <a:pt x="155" y="382"/>
                  </a:cubicBezTo>
                  <a:lnTo>
                    <a:pt x="9525" y="382"/>
                  </a:lnTo>
                  <a:cubicBezTo>
                    <a:pt x="9632" y="382"/>
                    <a:pt x="9716" y="298"/>
                    <a:pt x="9716" y="191"/>
                  </a:cubicBezTo>
                  <a:cubicBezTo>
                    <a:pt x="9716" y="84"/>
                    <a:pt x="9632" y="1"/>
                    <a:pt x="95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0" name="Google Shape;9570;p76"/>
            <p:cNvSpPr/>
            <p:nvPr/>
          </p:nvSpPr>
          <p:spPr>
            <a:xfrm>
              <a:off x="1957375" y="1779825"/>
              <a:ext cx="8950" cy="56575"/>
            </a:xfrm>
            <a:custGeom>
              <a:avLst/>
              <a:gdLst/>
              <a:ahLst/>
              <a:cxnLst/>
              <a:rect l="l" t="t" r="r" b="b"/>
              <a:pathLst>
                <a:path w="358" h="2263" extrusionOk="0">
                  <a:moveTo>
                    <a:pt x="358" y="0"/>
                  </a:moveTo>
                  <a:lnTo>
                    <a:pt x="24" y="1060"/>
                  </a:lnTo>
                  <a:cubicBezTo>
                    <a:pt x="1" y="1072"/>
                    <a:pt x="1" y="1083"/>
                    <a:pt x="1" y="1107"/>
                  </a:cubicBezTo>
                  <a:lnTo>
                    <a:pt x="1" y="1119"/>
                  </a:lnTo>
                  <a:cubicBezTo>
                    <a:pt x="1" y="1131"/>
                    <a:pt x="24" y="1155"/>
                    <a:pt x="24" y="1179"/>
                  </a:cubicBezTo>
                  <a:lnTo>
                    <a:pt x="358" y="2262"/>
                  </a:lnTo>
                  <a:lnTo>
                    <a:pt x="3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1" name="Google Shape;9571;p76"/>
            <p:cNvSpPr/>
            <p:nvPr/>
          </p:nvSpPr>
          <p:spPr>
            <a:xfrm>
              <a:off x="2158900" y="1712000"/>
              <a:ext cx="16975" cy="16950"/>
            </a:xfrm>
            <a:custGeom>
              <a:avLst/>
              <a:gdLst/>
              <a:ahLst/>
              <a:cxnLst/>
              <a:rect l="l" t="t" r="r" b="b"/>
              <a:pathLst>
                <a:path w="679" h="678" extrusionOk="0">
                  <a:moveTo>
                    <a:pt x="318" y="1"/>
                  </a:moveTo>
                  <a:cubicBezTo>
                    <a:pt x="242" y="1"/>
                    <a:pt x="172" y="63"/>
                    <a:pt x="143" y="141"/>
                  </a:cubicBezTo>
                  <a:lnTo>
                    <a:pt x="0" y="618"/>
                  </a:lnTo>
                  <a:cubicBezTo>
                    <a:pt x="95" y="665"/>
                    <a:pt x="214" y="677"/>
                    <a:pt x="333" y="677"/>
                  </a:cubicBezTo>
                  <a:cubicBezTo>
                    <a:pt x="452" y="677"/>
                    <a:pt x="572" y="641"/>
                    <a:pt x="679" y="606"/>
                  </a:cubicBezTo>
                  <a:lnTo>
                    <a:pt x="512" y="117"/>
                  </a:lnTo>
                  <a:cubicBezTo>
                    <a:pt x="500" y="106"/>
                    <a:pt x="500" y="94"/>
                    <a:pt x="488" y="94"/>
                  </a:cubicBezTo>
                  <a:cubicBezTo>
                    <a:pt x="476" y="46"/>
                    <a:pt x="429" y="22"/>
                    <a:pt x="369" y="10"/>
                  </a:cubicBezTo>
                  <a:cubicBezTo>
                    <a:pt x="352" y="4"/>
                    <a:pt x="335" y="1"/>
                    <a:pt x="3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2" name="Google Shape;9572;p76"/>
            <p:cNvSpPr/>
            <p:nvPr/>
          </p:nvSpPr>
          <p:spPr>
            <a:xfrm>
              <a:off x="2099950" y="1711500"/>
              <a:ext cx="17300" cy="17150"/>
            </a:xfrm>
            <a:custGeom>
              <a:avLst/>
              <a:gdLst/>
              <a:ahLst/>
              <a:cxnLst/>
              <a:rect l="l" t="t" r="r" b="b"/>
              <a:pathLst>
                <a:path w="692" h="686" extrusionOk="0">
                  <a:moveTo>
                    <a:pt x="351" y="0"/>
                  </a:moveTo>
                  <a:cubicBezTo>
                    <a:pt x="264" y="0"/>
                    <a:pt x="187" y="47"/>
                    <a:pt x="167" y="126"/>
                  </a:cubicBezTo>
                  <a:lnTo>
                    <a:pt x="1" y="626"/>
                  </a:lnTo>
                  <a:cubicBezTo>
                    <a:pt x="108" y="661"/>
                    <a:pt x="227" y="685"/>
                    <a:pt x="346" y="685"/>
                  </a:cubicBezTo>
                  <a:cubicBezTo>
                    <a:pt x="465" y="685"/>
                    <a:pt x="584" y="661"/>
                    <a:pt x="691" y="626"/>
                  </a:cubicBezTo>
                  <a:lnTo>
                    <a:pt x="524" y="126"/>
                  </a:lnTo>
                  <a:cubicBezTo>
                    <a:pt x="513" y="66"/>
                    <a:pt x="465" y="18"/>
                    <a:pt x="405" y="6"/>
                  </a:cubicBezTo>
                  <a:cubicBezTo>
                    <a:pt x="387" y="2"/>
                    <a:pt x="369" y="0"/>
                    <a:pt x="3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3" name="Google Shape;9573;p76"/>
            <p:cNvSpPr/>
            <p:nvPr/>
          </p:nvSpPr>
          <p:spPr>
            <a:xfrm>
              <a:off x="2041600" y="1711525"/>
              <a:ext cx="17000" cy="17125"/>
            </a:xfrm>
            <a:custGeom>
              <a:avLst/>
              <a:gdLst/>
              <a:ahLst/>
              <a:cxnLst/>
              <a:rect l="l" t="t" r="r" b="b"/>
              <a:pathLst>
                <a:path w="680" h="685" extrusionOk="0">
                  <a:moveTo>
                    <a:pt x="343" y="0"/>
                  </a:moveTo>
                  <a:cubicBezTo>
                    <a:pt x="265" y="0"/>
                    <a:pt x="174" y="57"/>
                    <a:pt x="144" y="148"/>
                  </a:cubicBezTo>
                  <a:lnTo>
                    <a:pt x="1" y="625"/>
                  </a:lnTo>
                  <a:cubicBezTo>
                    <a:pt x="108" y="660"/>
                    <a:pt x="227" y="684"/>
                    <a:pt x="346" y="684"/>
                  </a:cubicBezTo>
                  <a:cubicBezTo>
                    <a:pt x="465" y="684"/>
                    <a:pt x="584" y="660"/>
                    <a:pt x="680" y="625"/>
                  </a:cubicBezTo>
                  <a:lnTo>
                    <a:pt x="501" y="125"/>
                  </a:lnTo>
                  <a:cubicBezTo>
                    <a:pt x="489" y="65"/>
                    <a:pt x="442" y="29"/>
                    <a:pt x="382" y="5"/>
                  </a:cubicBezTo>
                  <a:cubicBezTo>
                    <a:pt x="370" y="2"/>
                    <a:pt x="357" y="0"/>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4" name="Google Shape;9574;p76"/>
            <p:cNvSpPr/>
            <p:nvPr/>
          </p:nvSpPr>
          <p:spPr>
            <a:xfrm>
              <a:off x="1983575" y="1711500"/>
              <a:ext cx="16675" cy="17150"/>
            </a:xfrm>
            <a:custGeom>
              <a:avLst/>
              <a:gdLst/>
              <a:ahLst/>
              <a:cxnLst/>
              <a:rect l="l" t="t" r="r" b="b"/>
              <a:pathLst>
                <a:path w="667" h="686" extrusionOk="0">
                  <a:moveTo>
                    <a:pt x="350" y="0"/>
                  </a:moveTo>
                  <a:cubicBezTo>
                    <a:pt x="264" y="0"/>
                    <a:pt x="187" y="47"/>
                    <a:pt x="167" y="126"/>
                  </a:cubicBezTo>
                  <a:lnTo>
                    <a:pt x="0" y="626"/>
                  </a:lnTo>
                  <a:cubicBezTo>
                    <a:pt x="107" y="649"/>
                    <a:pt x="226" y="685"/>
                    <a:pt x="346" y="685"/>
                  </a:cubicBezTo>
                  <a:cubicBezTo>
                    <a:pt x="441" y="685"/>
                    <a:pt x="560" y="661"/>
                    <a:pt x="667" y="626"/>
                  </a:cubicBezTo>
                  <a:lnTo>
                    <a:pt x="524" y="126"/>
                  </a:lnTo>
                  <a:cubicBezTo>
                    <a:pt x="500" y="66"/>
                    <a:pt x="465" y="18"/>
                    <a:pt x="405" y="6"/>
                  </a:cubicBezTo>
                  <a:cubicBezTo>
                    <a:pt x="387" y="2"/>
                    <a:pt x="368" y="0"/>
                    <a:pt x="3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5" name="Google Shape;9575;p76"/>
            <p:cNvSpPr/>
            <p:nvPr/>
          </p:nvSpPr>
          <p:spPr>
            <a:xfrm>
              <a:off x="1983275" y="1899775"/>
              <a:ext cx="18175" cy="37825"/>
            </a:xfrm>
            <a:custGeom>
              <a:avLst/>
              <a:gdLst/>
              <a:ahLst/>
              <a:cxnLst/>
              <a:rect l="l" t="t" r="r" b="b"/>
              <a:pathLst>
                <a:path w="727" h="1513" extrusionOk="0">
                  <a:moveTo>
                    <a:pt x="298" y="0"/>
                  </a:moveTo>
                  <a:lnTo>
                    <a:pt x="250" y="24"/>
                  </a:lnTo>
                  <a:cubicBezTo>
                    <a:pt x="119" y="24"/>
                    <a:pt x="0" y="143"/>
                    <a:pt x="0" y="274"/>
                  </a:cubicBezTo>
                  <a:lnTo>
                    <a:pt x="0" y="1512"/>
                  </a:lnTo>
                  <a:lnTo>
                    <a:pt x="691" y="1512"/>
                  </a:lnTo>
                  <a:lnTo>
                    <a:pt x="727" y="1155"/>
                  </a:lnTo>
                  <a:lnTo>
                    <a:pt x="727" y="250"/>
                  </a:lnTo>
                  <a:cubicBezTo>
                    <a:pt x="727" y="119"/>
                    <a:pt x="608"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6" name="Google Shape;9576;p76"/>
            <p:cNvSpPr/>
            <p:nvPr/>
          </p:nvSpPr>
          <p:spPr>
            <a:xfrm>
              <a:off x="1982375" y="1899775"/>
              <a:ext cx="19075" cy="41100"/>
            </a:xfrm>
            <a:custGeom>
              <a:avLst/>
              <a:gdLst/>
              <a:ahLst/>
              <a:cxnLst/>
              <a:rect l="l" t="t" r="r" b="b"/>
              <a:pathLst>
                <a:path w="763" h="1644" extrusionOk="0">
                  <a:moveTo>
                    <a:pt x="251" y="0"/>
                  </a:moveTo>
                  <a:cubicBezTo>
                    <a:pt x="120" y="0"/>
                    <a:pt x="1" y="119"/>
                    <a:pt x="1" y="250"/>
                  </a:cubicBezTo>
                  <a:lnTo>
                    <a:pt x="1" y="1512"/>
                  </a:lnTo>
                  <a:lnTo>
                    <a:pt x="346" y="1643"/>
                  </a:lnTo>
                  <a:lnTo>
                    <a:pt x="763" y="1512"/>
                  </a:lnTo>
                  <a:lnTo>
                    <a:pt x="763" y="1155"/>
                  </a:lnTo>
                  <a:lnTo>
                    <a:pt x="429" y="1155"/>
                  </a:lnTo>
                  <a:cubicBezTo>
                    <a:pt x="370" y="1155"/>
                    <a:pt x="322" y="1108"/>
                    <a:pt x="322" y="1048"/>
                  </a:cubicBezTo>
                  <a:lnTo>
                    <a:pt x="3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7" name="Google Shape;9577;p76"/>
            <p:cNvSpPr/>
            <p:nvPr/>
          </p:nvSpPr>
          <p:spPr>
            <a:xfrm>
              <a:off x="2041600" y="1899775"/>
              <a:ext cx="18200" cy="37825"/>
            </a:xfrm>
            <a:custGeom>
              <a:avLst/>
              <a:gdLst/>
              <a:ahLst/>
              <a:cxnLst/>
              <a:rect l="l" t="t" r="r" b="b"/>
              <a:pathLst>
                <a:path w="728" h="1513" extrusionOk="0">
                  <a:moveTo>
                    <a:pt x="299" y="0"/>
                  </a:moveTo>
                  <a:lnTo>
                    <a:pt x="251" y="24"/>
                  </a:lnTo>
                  <a:cubicBezTo>
                    <a:pt x="120" y="24"/>
                    <a:pt x="1" y="143"/>
                    <a:pt x="1" y="274"/>
                  </a:cubicBezTo>
                  <a:lnTo>
                    <a:pt x="1" y="1512"/>
                  </a:lnTo>
                  <a:lnTo>
                    <a:pt x="703" y="1512"/>
                  </a:lnTo>
                  <a:lnTo>
                    <a:pt x="727" y="1155"/>
                  </a:lnTo>
                  <a:lnTo>
                    <a:pt x="727" y="250"/>
                  </a:lnTo>
                  <a:cubicBezTo>
                    <a:pt x="727" y="119"/>
                    <a:pt x="608"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8" name="Google Shape;9578;p76"/>
            <p:cNvSpPr/>
            <p:nvPr/>
          </p:nvSpPr>
          <p:spPr>
            <a:xfrm>
              <a:off x="2040725" y="1899775"/>
              <a:ext cx="19075" cy="41100"/>
            </a:xfrm>
            <a:custGeom>
              <a:avLst/>
              <a:gdLst/>
              <a:ahLst/>
              <a:cxnLst/>
              <a:rect l="l" t="t" r="r" b="b"/>
              <a:pathLst>
                <a:path w="763" h="1644" extrusionOk="0">
                  <a:moveTo>
                    <a:pt x="262" y="0"/>
                  </a:moveTo>
                  <a:cubicBezTo>
                    <a:pt x="119" y="0"/>
                    <a:pt x="0" y="119"/>
                    <a:pt x="0" y="250"/>
                  </a:cubicBezTo>
                  <a:lnTo>
                    <a:pt x="0" y="1512"/>
                  </a:lnTo>
                  <a:lnTo>
                    <a:pt x="346" y="1643"/>
                  </a:lnTo>
                  <a:lnTo>
                    <a:pt x="762" y="1512"/>
                  </a:lnTo>
                  <a:lnTo>
                    <a:pt x="762" y="1155"/>
                  </a:lnTo>
                  <a:lnTo>
                    <a:pt x="441" y="1155"/>
                  </a:lnTo>
                  <a:cubicBezTo>
                    <a:pt x="381" y="1155"/>
                    <a:pt x="334" y="1108"/>
                    <a:pt x="334" y="1048"/>
                  </a:cubicBezTo>
                  <a:lnTo>
                    <a:pt x="3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9" name="Google Shape;9579;p76"/>
            <p:cNvSpPr/>
            <p:nvPr/>
          </p:nvSpPr>
          <p:spPr>
            <a:xfrm>
              <a:off x="2099950" y="1899775"/>
              <a:ext cx="18175" cy="37825"/>
            </a:xfrm>
            <a:custGeom>
              <a:avLst/>
              <a:gdLst/>
              <a:ahLst/>
              <a:cxnLst/>
              <a:rect l="l" t="t" r="r" b="b"/>
              <a:pathLst>
                <a:path w="727" h="1513" extrusionOk="0">
                  <a:moveTo>
                    <a:pt x="298" y="0"/>
                  </a:moveTo>
                  <a:lnTo>
                    <a:pt x="251" y="24"/>
                  </a:lnTo>
                  <a:cubicBezTo>
                    <a:pt x="120" y="24"/>
                    <a:pt x="1" y="143"/>
                    <a:pt x="1" y="274"/>
                  </a:cubicBezTo>
                  <a:lnTo>
                    <a:pt x="1" y="1512"/>
                  </a:lnTo>
                  <a:lnTo>
                    <a:pt x="703" y="1512"/>
                  </a:lnTo>
                  <a:lnTo>
                    <a:pt x="727" y="1155"/>
                  </a:lnTo>
                  <a:lnTo>
                    <a:pt x="727" y="250"/>
                  </a:lnTo>
                  <a:cubicBezTo>
                    <a:pt x="727" y="119"/>
                    <a:pt x="608"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0" name="Google Shape;9580;p76"/>
            <p:cNvSpPr/>
            <p:nvPr/>
          </p:nvSpPr>
          <p:spPr>
            <a:xfrm>
              <a:off x="2099350" y="1899775"/>
              <a:ext cx="18775" cy="41100"/>
            </a:xfrm>
            <a:custGeom>
              <a:avLst/>
              <a:gdLst/>
              <a:ahLst/>
              <a:cxnLst/>
              <a:rect l="l" t="t" r="r" b="b"/>
              <a:pathLst>
                <a:path w="751" h="1644" extrusionOk="0">
                  <a:moveTo>
                    <a:pt x="251" y="0"/>
                  </a:moveTo>
                  <a:cubicBezTo>
                    <a:pt x="120" y="0"/>
                    <a:pt x="1" y="119"/>
                    <a:pt x="1" y="250"/>
                  </a:cubicBezTo>
                  <a:lnTo>
                    <a:pt x="1" y="1512"/>
                  </a:lnTo>
                  <a:lnTo>
                    <a:pt x="334" y="1643"/>
                  </a:lnTo>
                  <a:lnTo>
                    <a:pt x="751" y="1512"/>
                  </a:lnTo>
                  <a:lnTo>
                    <a:pt x="751" y="1155"/>
                  </a:lnTo>
                  <a:lnTo>
                    <a:pt x="429" y="1155"/>
                  </a:lnTo>
                  <a:cubicBezTo>
                    <a:pt x="370" y="1155"/>
                    <a:pt x="322" y="1108"/>
                    <a:pt x="322" y="1048"/>
                  </a:cubicBezTo>
                  <a:lnTo>
                    <a:pt x="3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1" name="Google Shape;9581;p76"/>
            <p:cNvSpPr/>
            <p:nvPr/>
          </p:nvSpPr>
          <p:spPr>
            <a:xfrm>
              <a:off x="2158300" y="1899775"/>
              <a:ext cx="18475" cy="37825"/>
            </a:xfrm>
            <a:custGeom>
              <a:avLst/>
              <a:gdLst/>
              <a:ahLst/>
              <a:cxnLst/>
              <a:rect l="l" t="t" r="r" b="b"/>
              <a:pathLst>
                <a:path w="739" h="1513" extrusionOk="0">
                  <a:moveTo>
                    <a:pt x="298" y="0"/>
                  </a:moveTo>
                  <a:lnTo>
                    <a:pt x="262" y="24"/>
                  </a:lnTo>
                  <a:cubicBezTo>
                    <a:pt x="119" y="24"/>
                    <a:pt x="0" y="143"/>
                    <a:pt x="0" y="274"/>
                  </a:cubicBezTo>
                  <a:lnTo>
                    <a:pt x="0" y="1512"/>
                  </a:lnTo>
                  <a:lnTo>
                    <a:pt x="703" y="1512"/>
                  </a:lnTo>
                  <a:lnTo>
                    <a:pt x="738" y="1155"/>
                  </a:lnTo>
                  <a:lnTo>
                    <a:pt x="738" y="250"/>
                  </a:lnTo>
                  <a:cubicBezTo>
                    <a:pt x="738" y="119"/>
                    <a:pt x="619" y="0"/>
                    <a:pt x="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2" name="Google Shape;9582;p76"/>
            <p:cNvSpPr/>
            <p:nvPr/>
          </p:nvSpPr>
          <p:spPr>
            <a:xfrm>
              <a:off x="2157700" y="1899775"/>
              <a:ext cx="19075" cy="41100"/>
            </a:xfrm>
            <a:custGeom>
              <a:avLst/>
              <a:gdLst/>
              <a:ahLst/>
              <a:cxnLst/>
              <a:rect l="l" t="t" r="r" b="b"/>
              <a:pathLst>
                <a:path w="763" h="1644" extrusionOk="0">
                  <a:moveTo>
                    <a:pt x="250" y="0"/>
                  </a:moveTo>
                  <a:cubicBezTo>
                    <a:pt x="119" y="0"/>
                    <a:pt x="0" y="119"/>
                    <a:pt x="0" y="250"/>
                  </a:cubicBezTo>
                  <a:lnTo>
                    <a:pt x="0" y="1512"/>
                  </a:lnTo>
                  <a:lnTo>
                    <a:pt x="346" y="1643"/>
                  </a:lnTo>
                  <a:lnTo>
                    <a:pt x="762" y="1512"/>
                  </a:lnTo>
                  <a:lnTo>
                    <a:pt x="762" y="1155"/>
                  </a:lnTo>
                  <a:lnTo>
                    <a:pt x="429" y="1155"/>
                  </a:lnTo>
                  <a:cubicBezTo>
                    <a:pt x="370" y="1155"/>
                    <a:pt x="322" y="1108"/>
                    <a:pt x="322" y="1048"/>
                  </a:cubicBezTo>
                  <a:lnTo>
                    <a:pt x="3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3" name="Google Shape;9583;p76"/>
            <p:cNvSpPr/>
            <p:nvPr/>
          </p:nvSpPr>
          <p:spPr>
            <a:xfrm>
              <a:off x="1949350" y="1937875"/>
              <a:ext cx="261950" cy="24725"/>
            </a:xfrm>
            <a:custGeom>
              <a:avLst/>
              <a:gdLst/>
              <a:ahLst/>
              <a:cxnLst/>
              <a:rect l="l" t="t" r="r" b="b"/>
              <a:pathLst>
                <a:path w="10478" h="989" extrusionOk="0">
                  <a:moveTo>
                    <a:pt x="464" y="0"/>
                  </a:moveTo>
                  <a:cubicBezTo>
                    <a:pt x="417" y="0"/>
                    <a:pt x="369" y="0"/>
                    <a:pt x="322" y="24"/>
                  </a:cubicBezTo>
                  <a:cubicBezTo>
                    <a:pt x="119" y="84"/>
                    <a:pt x="0" y="274"/>
                    <a:pt x="0" y="512"/>
                  </a:cubicBezTo>
                  <a:cubicBezTo>
                    <a:pt x="0" y="774"/>
                    <a:pt x="238" y="953"/>
                    <a:pt x="524" y="953"/>
                  </a:cubicBezTo>
                  <a:lnTo>
                    <a:pt x="9930" y="988"/>
                  </a:lnTo>
                  <a:cubicBezTo>
                    <a:pt x="10144" y="988"/>
                    <a:pt x="10382" y="869"/>
                    <a:pt x="10442" y="655"/>
                  </a:cubicBezTo>
                  <a:cubicBezTo>
                    <a:pt x="10466" y="607"/>
                    <a:pt x="10478" y="560"/>
                    <a:pt x="10478" y="512"/>
                  </a:cubicBezTo>
                  <a:cubicBezTo>
                    <a:pt x="10478" y="226"/>
                    <a:pt x="10251" y="0"/>
                    <a:pt x="99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4" name="Google Shape;9584;p76"/>
            <p:cNvSpPr/>
            <p:nvPr/>
          </p:nvSpPr>
          <p:spPr>
            <a:xfrm>
              <a:off x="1948150" y="1937875"/>
              <a:ext cx="262250" cy="25025"/>
            </a:xfrm>
            <a:custGeom>
              <a:avLst/>
              <a:gdLst/>
              <a:ahLst/>
              <a:cxnLst/>
              <a:rect l="l" t="t" r="r" b="b"/>
              <a:pathLst>
                <a:path w="10490" h="1001" extrusionOk="0">
                  <a:moveTo>
                    <a:pt x="370" y="0"/>
                  </a:moveTo>
                  <a:lnTo>
                    <a:pt x="370" y="0"/>
                  </a:lnTo>
                  <a:cubicBezTo>
                    <a:pt x="167" y="60"/>
                    <a:pt x="0" y="262"/>
                    <a:pt x="0" y="500"/>
                  </a:cubicBezTo>
                  <a:cubicBezTo>
                    <a:pt x="0" y="631"/>
                    <a:pt x="60" y="762"/>
                    <a:pt x="155" y="857"/>
                  </a:cubicBezTo>
                  <a:cubicBezTo>
                    <a:pt x="239" y="941"/>
                    <a:pt x="370" y="1000"/>
                    <a:pt x="512" y="1000"/>
                  </a:cubicBezTo>
                  <a:lnTo>
                    <a:pt x="10014" y="1000"/>
                  </a:lnTo>
                  <a:cubicBezTo>
                    <a:pt x="10240" y="1000"/>
                    <a:pt x="10430" y="857"/>
                    <a:pt x="10490" y="643"/>
                  </a:cubicBezTo>
                  <a:lnTo>
                    <a:pt x="870" y="643"/>
                  </a:lnTo>
                  <a:cubicBezTo>
                    <a:pt x="727" y="643"/>
                    <a:pt x="596" y="584"/>
                    <a:pt x="512" y="488"/>
                  </a:cubicBezTo>
                  <a:cubicBezTo>
                    <a:pt x="417" y="405"/>
                    <a:pt x="358" y="274"/>
                    <a:pt x="358" y="143"/>
                  </a:cubicBezTo>
                  <a:cubicBezTo>
                    <a:pt x="358" y="95"/>
                    <a:pt x="358" y="48"/>
                    <a:pt x="3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5" name="Google Shape;9585;p76"/>
            <p:cNvSpPr/>
            <p:nvPr/>
          </p:nvSpPr>
          <p:spPr>
            <a:xfrm>
              <a:off x="2162750" y="1668500"/>
              <a:ext cx="9850" cy="29775"/>
            </a:xfrm>
            <a:custGeom>
              <a:avLst/>
              <a:gdLst/>
              <a:ahLst/>
              <a:cxnLst/>
              <a:rect l="l" t="t" r="r" b="b"/>
              <a:pathLst>
                <a:path w="394" h="1191" extrusionOk="0">
                  <a:moveTo>
                    <a:pt x="203" y="0"/>
                  </a:moveTo>
                  <a:cubicBezTo>
                    <a:pt x="96" y="0"/>
                    <a:pt x="1" y="83"/>
                    <a:pt x="1" y="167"/>
                  </a:cubicBezTo>
                  <a:lnTo>
                    <a:pt x="1" y="1036"/>
                  </a:lnTo>
                  <a:cubicBezTo>
                    <a:pt x="1" y="1119"/>
                    <a:pt x="96" y="1191"/>
                    <a:pt x="203" y="1191"/>
                  </a:cubicBezTo>
                  <a:cubicBezTo>
                    <a:pt x="298" y="1191"/>
                    <a:pt x="370" y="1119"/>
                    <a:pt x="394" y="1036"/>
                  </a:cubicBezTo>
                  <a:lnTo>
                    <a:pt x="394" y="167"/>
                  </a:lnTo>
                  <a:cubicBezTo>
                    <a:pt x="394" y="83"/>
                    <a:pt x="298"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6" name="Google Shape;9586;p76"/>
            <p:cNvSpPr/>
            <p:nvPr/>
          </p:nvSpPr>
          <p:spPr>
            <a:xfrm>
              <a:off x="2104125" y="1668500"/>
              <a:ext cx="9550" cy="29775"/>
            </a:xfrm>
            <a:custGeom>
              <a:avLst/>
              <a:gdLst/>
              <a:ahLst/>
              <a:cxnLst/>
              <a:rect l="l" t="t" r="r" b="b"/>
              <a:pathLst>
                <a:path w="382" h="1191" extrusionOk="0">
                  <a:moveTo>
                    <a:pt x="191" y="0"/>
                  </a:moveTo>
                  <a:cubicBezTo>
                    <a:pt x="84" y="0"/>
                    <a:pt x="0" y="83"/>
                    <a:pt x="0" y="167"/>
                  </a:cubicBezTo>
                  <a:lnTo>
                    <a:pt x="0" y="1036"/>
                  </a:lnTo>
                  <a:cubicBezTo>
                    <a:pt x="0" y="1119"/>
                    <a:pt x="84" y="1191"/>
                    <a:pt x="191" y="1191"/>
                  </a:cubicBezTo>
                  <a:cubicBezTo>
                    <a:pt x="298" y="1191"/>
                    <a:pt x="369" y="1119"/>
                    <a:pt x="381" y="1036"/>
                  </a:cubicBezTo>
                  <a:lnTo>
                    <a:pt x="381" y="167"/>
                  </a:lnTo>
                  <a:cubicBezTo>
                    <a:pt x="381" y="83"/>
                    <a:pt x="298" y="0"/>
                    <a:pt x="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7" name="Google Shape;9587;p76"/>
            <p:cNvSpPr/>
            <p:nvPr/>
          </p:nvSpPr>
          <p:spPr>
            <a:xfrm>
              <a:off x="2044875" y="1668500"/>
              <a:ext cx="9850" cy="29775"/>
            </a:xfrm>
            <a:custGeom>
              <a:avLst/>
              <a:gdLst/>
              <a:ahLst/>
              <a:cxnLst/>
              <a:rect l="l" t="t" r="r" b="b"/>
              <a:pathLst>
                <a:path w="394" h="1191" extrusionOk="0">
                  <a:moveTo>
                    <a:pt x="191" y="0"/>
                  </a:moveTo>
                  <a:cubicBezTo>
                    <a:pt x="96" y="0"/>
                    <a:pt x="1" y="83"/>
                    <a:pt x="1" y="167"/>
                  </a:cubicBezTo>
                  <a:lnTo>
                    <a:pt x="1" y="1036"/>
                  </a:lnTo>
                  <a:cubicBezTo>
                    <a:pt x="1" y="1119"/>
                    <a:pt x="96" y="1191"/>
                    <a:pt x="191" y="1191"/>
                  </a:cubicBezTo>
                  <a:cubicBezTo>
                    <a:pt x="299" y="1191"/>
                    <a:pt x="394" y="1119"/>
                    <a:pt x="394" y="1036"/>
                  </a:cubicBezTo>
                  <a:lnTo>
                    <a:pt x="394" y="167"/>
                  </a:lnTo>
                  <a:cubicBezTo>
                    <a:pt x="394" y="83"/>
                    <a:pt x="299" y="0"/>
                    <a:pt x="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8" name="Google Shape;9588;p76"/>
            <p:cNvSpPr/>
            <p:nvPr/>
          </p:nvSpPr>
          <p:spPr>
            <a:xfrm>
              <a:off x="1986250" y="1668500"/>
              <a:ext cx="9550" cy="29775"/>
            </a:xfrm>
            <a:custGeom>
              <a:avLst/>
              <a:gdLst/>
              <a:ahLst/>
              <a:cxnLst/>
              <a:rect l="l" t="t" r="r" b="b"/>
              <a:pathLst>
                <a:path w="382" h="1191" extrusionOk="0">
                  <a:moveTo>
                    <a:pt x="191" y="0"/>
                  </a:moveTo>
                  <a:cubicBezTo>
                    <a:pt x="84" y="0"/>
                    <a:pt x="0" y="83"/>
                    <a:pt x="0" y="167"/>
                  </a:cubicBezTo>
                  <a:lnTo>
                    <a:pt x="0" y="1036"/>
                  </a:lnTo>
                  <a:cubicBezTo>
                    <a:pt x="0" y="1119"/>
                    <a:pt x="84" y="1191"/>
                    <a:pt x="191" y="1191"/>
                  </a:cubicBezTo>
                  <a:cubicBezTo>
                    <a:pt x="298" y="1191"/>
                    <a:pt x="381" y="1119"/>
                    <a:pt x="381" y="1036"/>
                  </a:cubicBezTo>
                  <a:lnTo>
                    <a:pt x="381" y="167"/>
                  </a:lnTo>
                  <a:cubicBezTo>
                    <a:pt x="381" y="83"/>
                    <a:pt x="298" y="0"/>
                    <a:pt x="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9" name="Google Shape;9589;p76"/>
            <p:cNvSpPr/>
            <p:nvPr/>
          </p:nvSpPr>
          <p:spPr>
            <a:xfrm>
              <a:off x="1949350" y="1649725"/>
              <a:ext cx="261950" cy="24450"/>
            </a:xfrm>
            <a:custGeom>
              <a:avLst/>
              <a:gdLst/>
              <a:ahLst/>
              <a:cxnLst/>
              <a:rect l="l" t="t" r="r" b="b"/>
              <a:pathLst>
                <a:path w="10478" h="978" extrusionOk="0">
                  <a:moveTo>
                    <a:pt x="464" y="1"/>
                  </a:moveTo>
                  <a:cubicBezTo>
                    <a:pt x="417" y="1"/>
                    <a:pt x="369" y="1"/>
                    <a:pt x="322" y="13"/>
                  </a:cubicBezTo>
                  <a:cubicBezTo>
                    <a:pt x="119" y="72"/>
                    <a:pt x="0" y="263"/>
                    <a:pt x="0" y="501"/>
                  </a:cubicBezTo>
                  <a:cubicBezTo>
                    <a:pt x="0" y="775"/>
                    <a:pt x="238" y="953"/>
                    <a:pt x="524" y="953"/>
                  </a:cubicBezTo>
                  <a:lnTo>
                    <a:pt x="9930" y="977"/>
                  </a:lnTo>
                  <a:cubicBezTo>
                    <a:pt x="10144" y="977"/>
                    <a:pt x="10382" y="858"/>
                    <a:pt x="10442" y="656"/>
                  </a:cubicBezTo>
                  <a:cubicBezTo>
                    <a:pt x="10466" y="608"/>
                    <a:pt x="10478" y="549"/>
                    <a:pt x="10478" y="501"/>
                  </a:cubicBezTo>
                  <a:cubicBezTo>
                    <a:pt x="10478" y="215"/>
                    <a:pt x="10251" y="1"/>
                    <a:pt x="99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0" name="Google Shape;9590;p76"/>
            <p:cNvSpPr/>
            <p:nvPr/>
          </p:nvSpPr>
          <p:spPr>
            <a:xfrm>
              <a:off x="1948150" y="1650025"/>
              <a:ext cx="262250" cy="25050"/>
            </a:xfrm>
            <a:custGeom>
              <a:avLst/>
              <a:gdLst/>
              <a:ahLst/>
              <a:cxnLst/>
              <a:rect l="l" t="t" r="r" b="b"/>
              <a:pathLst>
                <a:path w="10490" h="1002" extrusionOk="0">
                  <a:moveTo>
                    <a:pt x="370" y="1"/>
                  </a:moveTo>
                  <a:lnTo>
                    <a:pt x="370" y="1"/>
                  </a:lnTo>
                  <a:cubicBezTo>
                    <a:pt x="167" y="60"/>
                    <a:pt x="0" y="251"/>
                    <a:pt x="0" y="489"/>
                  </a:cubicBezTo>
                  <a:cubicBezTo>
                    <a:pt x="0" y="620"/>
                    <a:pt x="60" y="763"/>
                    <a:pt x="155" y="846"/>
                  </a:cubicBezTo>
                  <a:cubicBezTo>
                    <a:pt x="239" y="941"/>
                    <a:pt x="370" y="1001"/>
                    <a:pt x="512" y="1001"/>
                  </a:cubicBezTo>
                  <a:lnTo>
                    <a:pt x="10014" y="1001"/>
                  </a:lnTo>
                  <a:cubicBezTo>
                    <a:pt x="10240" y="1001"/>
                    <a:pt x="10430" y="846"/>
                    <a:pt x="10490" y="644"/>
                  </a:cubicBezTo>
                  <a:lnTo>
                    <a:pt x="870" y="644"/>
                  </a:lnTo>
                  <a:cubicBezTo>
                    <a:pt x="727" y="644"/>
                    <a:pt x="596" y="584"/>
                    <a:pt x="512" y="489"/>
                  </a:cubicBezTo>
                  <a:cubicBezTo>
                    <a:pt x="417" y="406"/>
                    <a:pt x="358" y="263"/>
                    <a:pt x="358" y="132"/>
                  </a:cubicBezTo>
                  <a:cubicBezTo>
                    <a:pt x="358" y="84"/>
                    <a:pt x="358" y="49"/>
                    <a:pt x="3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1" name="Google Shape;9591;p76"/>
            <p:cNvSpPr/>
            <p:nvPr/>
          </p:nvSpPr>
          <p:spPr>
            <a:xfrm>
              <a:off x="2151750" y="1689925"/>
              <a:ext cx="31275" cy="31275"/>
            </a:xfrm>
            <a:custGeom>
              <a:avLst/>
              <a:gdLst/>
              <a:ahLst/>
              <a:cxnLst/>
              <a:rect l="l" t="t" r="r" b="b"/>
              <a:pathLst>
                <a:path w="1251" h="1251" extrusionOk="0">
                  <a:moveTo>
                    <a:pt x="619" y="369"/>
                  </a:moveTo>
                  <a:cubicBezTo>
                    <a:pt x="762" y="369"/>
                    <a:pt x="881" y="488"/>
                    <a:pt x="881" y="619"/>
                  </a:cubicBezTo>
                  <a:cubicBezTo>
                    <a:pt x="881" y="750"/>
                    <a:pt x="762" y="869"/>
                    <a:pt x="619" y="869"/>
                  </a:cubicBezTo>
                  <a:cubicBezTo>
                    <a:pt x="488" y="869"/>
                    <a:pt x="369" y="750"/>
                    <a:pt x="369" y="619"/>
                  </a:cubicBezTo>
                  <a:cubicBezTo>
                    <a:pt x="369" y="488"/>
                    <a:pt x="488" y="369"/>
                    <a:pt x="619" y="369"/>
                  </a:cubicBezTo>
                  <a:close/>
                  <a:moveTo>
                    <a:pt x="619" y="0"/>
                  </a:moveTo>
                  <a:cubicBezTo>
                    <a:pt x="274" y="0"/>
                    <a:pt x="0" y="274"/>
                    <a:pt x="0" y="619"/>
                  </a:cubicBezTo>
                  <a:cubicBezTo>
                    <a:pt x="0" y="965"/>
                    <a:pt x="286" y="1250"/>
                    <a:pt x="619" y="1250"/>
                  </a:cubicBezTo>
                  <a:cubicBezTo>
                    <a:pt x="965" y="1250"/>
                    <a:pt x="1250" y="965"/>
                    <a:pt x="1250" y="619"/>
                  </a:cubicBezTo>
                  <a:cubicBezTo>
                    <a:pt x="1250" y="274"/>
                    <a:pt x="965" y="0"/>
                    <a:pt x="6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2" name="Google Shape;9592;p76"/>
            <p:cNvSpPr/>
            <p:nvPr/>
          </p:nvSpPr>
          <p:spPr>
            <a:xfrm>
              <a:off x="2093400" y="1689925"/>
              <a:ext cx="31275" cy="31275"/>
            </a:xfrm>
            <a:custGeom>
              <a:avLst/>
              <a:gdLst/>
              <a:ahLst/>
              <a:cxnLst/>
              <a:rect l="l" t="t" r="r" b="b"/>
              <a:pathLst>
                <a:path w="1251" h="1251" extrusionOk="0">
                  <a:moveTo>
                    <a:pt x="620" y="369"/>
                  </a:moveTo>
                  <a:cubicBezTo>
                    <a:pt x="751" y="369"/>
                    <a:pt x="870" y="488"/>
                    <a:pt x="870" y="619"/>
                  </a:cubicBezTo>
                  <a:cubicBezTo>
                    <a:pt x="870" y="750"/>
                    <a:pt x="751" y="869"/>
                    <a:pt x="620" y="869"/>
                  </a:cubicBezTo>
                  <a:cubicBezTo>
                    <a:pt x="489" y="869"/>
                    <a:pt x="370" y="750"/>
                    <a:pt x="370" y="619"/>
                  </a:cubicBezTo>
                  <a:cubicBezTo>
                    <a:pt x="370" y="488"/>
                    <a:pt x="489" y="369"/>
                    <a:pt x="620" y="369"/>
                  </a:cubicBezTo>
                  <a:close/>
                  <a:moveTo>
                    <a:pt x="620" y="0"/>
                  </a:moveTo>
                  <a:cubicBezTo>
                    <a:pt x="275" y="0"/>
                    <a:pt x="1" y="274"/>
                    <a:pt x="1" y="619"/>
                  </a:cubicBezTo>
                  <a:cubicBezTo>
                    <a:pt x="1" y="965"/>
                    <a:pt x="275" y="1250"/>
                    <a:pt x="620" y="1250"/>
                  </a:cubicBezTo>
                  <a:cubicBezTo>
                    <a:pt x="965" y="1250"/>
                    <a:pt x="1251" y="965"/>
                    <a:pt x="1251" y="619"/>
                  </a:cubicBezTo>
                  <a:cubicBezTo>
                    <a:pt x="1251" y="274"/>
                    <a:pt x="965" y="0"/>
                    <a:pt x="6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3" name="Google Shape;9593;p76"/>
            <p:cNvSpPr/>
            <p:nvPr/>
          </p:nvSpPr>
          <p:spPr>
            <a:xfrm>
              <a:off x="2034775" y="1689925"/>
              <a:ext cx="31275" cy="31275"/>
            </a:xfrm>
            <a:custGeom>
              <a:avLst/>
              <a:gdLst/>
              <a:ahLst/>
              <a:cxnLst/>
              <a:rect l="l" t="t" r="r" b="b"/>
              <a:pathLst>
                <a:path w="1251" h="1251" extrusionOk="0">
                  <a:moveTo>
                    <a:pt x="631" y="369"/>
                  </a:moveTo>
                  <a:cubicBezTo>
                    <a:pt x="762" y="369"/>
                    <a:pt x="881" y="488"/>
                    <a:pt x="881" y="619"/>
                  </a:cubicBezTo>
                  <a:cubicBezTo>
                    <a:pt x="881" y="750"/>
                    <a:pt x="762" y="869"/>
                    <a:pt x="631" y="869"/>
                  </a:cubicBezTo>
                  <a:cubicBezTo>
                    <a:pt x="500" y="869"/>
                    <a:pt x="381" y="750"/>
                    <a:pt x="381" y="619"/>
                  </a:cubicBezTo>
                  <a:cubicBezTo>
                    <a:pt x="381" y="488"/>
                    <a:pt x="500" y="369"/>
                    <a:pt x="631" y="369"/>
                  </a:cubicBezTo>
                  <a:close/>
                  <a:moveTo>
                    <a:pt x="631" y="0"/>
                  </a:moveTo>
                  <a:cubicBezTo>
                    <a:pt x="286" y="0"/>
                    <a:pt x="0" y="274"/>
                    <a:pt x="0" y="619"/>
                  </a:cubicBezTo>
                  <a:cubicBezTo>
                    <a:pt x="0" y="965"/>
                    <a:pt x="286" y="1250"/>
                    <a:pt x="631" y="1250"/>
                  </a:cubicBezTo>
                  <a:cubicBezTo>
                    <a:pt x="976" y="1250"/>
                    <a:pt x="1250" y="965"/>
                    <a:pt x="1250" y="619"/>
                  </a:cubicBezTo>
                  <a:cubicBezTo>
                    <a:pt x="1250" y="274"/>
                    <a:pt x="976" y="0"/>
                    <a:pt x="6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4" name="Google Shape;9594;p76"/>
            <p:cNvSpPr/>
            <p:nvPr/>
          </p:nvSpPr>
          <p:spPr>
            <a:xfrm>
              <a:off x="1976425" y="1689925"/>
              <a:ext cx="31275" cy="31275"/>
            </a:xfrm>
            <a:custGeom>
              <a:avLst/>
              <a:gdLst/>
              <a:ahLst/>
              <a:cxnLst/>
              <a:rect l="l" t="t" r="r" b="b"/>
              <a:pathLst>
                <a:path w="1251" h="1251" extrusionOk="0">
                  <a:moveTo>
                    <a:pt x="632" y="369"/>
                  </a:moveTo>
                  <a:cubicBezTo>
                    <a:pt x="763" y="369"/>
                    <a:pt x="882" y="488"/>
                    <a:pt x="882" y="619"/>
                  </a:cubicBezTo>
                  <a:cubicBezTo>
                    <a:pt x="882" y="750"/>
                    <a:pt x="763" y="869"/>
                    <a:pt x="632" y="869"/>
                  </a:cubicBezTo>
                  <a:cubicBezTo>
                    <a:pt x="489" y="869"/>
                    <a:pt x="370" y="750"/>
                    <a:pt x="370" y="619"/>
                  </a:cubicBezTo>
                  <a:cubicBezTo>
                    <a:pt x="370" y="488"/>
                    <a:pt x="489" y="369"/>
                    <a:pt x="632" y="369"/>
                  </a:cubicBezTo>
                  <a:close/>
                  <a:moveTo>
                    <a:pt x="632" y="0"/>
                  </a:moveTo>
                  <a:cubicBezTo>
                    <a:pt x="286" y="0"/>
                    <a:pt x="1" y="274"/>
                    <a:pt x="1" y="619"/>
                  </a:cubicBezTo>
                  <a:cubicBezTo>
                    <a:pt x="1" y="965"/>
                    <a:pt x="286" y="1250"/>
                    <a:pt x="632" y="1250"/>
                  </a:cubicBezTo>
                  <a:cubicBezTo>
                    <a:pt x="965" y="1250"/>
                    <a:pt x="1251" y="965"/>
                    <a:pt x="1251" y="619"/>
                  </a:cubicBezTo>
                  <a:cubicBezTo>
                    <a:pt x="1251" y="274"/>
                    <a:pt x="965" y="0"/>
                    <a:pt x="6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95" name="Google Shape;9595;p76"/>
          <p:cNvSpPr/>
          <p:nvPr/>
        </p:nvSpPr>
        <p:spPr>
          <a:xfrm>
            <a:off x="3118936" y="2188970"/>
            <a:ext cx="11521" cy="45882"/>
          </a:xfrm>
          <a:custGeom>
            <a:avLst/>
            <a:gdLst/>
            <a:ahLst/>
            <a:cxnLst/>
            <a:rect l="l" t="t" r="r" b="b"/>
            <a:pathLst>
              <a:path w="429" h="1786" extrusionOk="0">
                <a:moveTo>
                  <a:pt x="203" y="0"/>
                </a:moveTo>
                <a:lnTo>
                  <a:pt x="0" y="155"/>
                </a:lnTo>
                <a:lnTo>
                  <a:pt x="0" y="905"/>
                </a:lnTo>
                <a:lnTo>
                  <a:pt x="36" y="1072"/>
                </a:lnTo>
                <a:lnTo>
                  <a:pt x="0" y="1286"/>
                </a:lnTo>
                <a:lnTo>
                  <a:pt x="0" y="1786"/>
                </a:lnTo>
                <a:lnTo>
                  <a:pt x="429" y="1786"/>
                </a:lnTo>
                <a:lnTo>
                  <a:pt x="429" y="179"/>
                </a:lnTo>
                <a:lnTo>
                  <a:pt x="20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6" name="Google Shape;9596;p76"/>
          <p:cNvSpPr/>
          <p:nvPr/>
        </p:nvSpPr>
        <p:spPr>
          <a:xfrm>
            <a:off x="3118936" y="2212503"/>
            <a:ext cx="11521" cy="10122"/>
          </a:xfrm>
          <a:custGeom>
            <a:avLst/>
            <a:gdLst/>
            <a:ahLst/>
            <a:cxnLst/>
            <a:rect l="l" t="t" r="r" b="b"/>
            <a:pathLst>
              <a:path w="429" h="394" extrusionOk="0">
                <a:moveTo>
                  <a:pt x="0" y="1"/>
                </a:moveTo>
                <a:lnTo>
                  <a:pt x="0" y="394"/>
                </a:lnTo>
                <a:lnTo>
                  <a:pt x="429" y="394"/>
                </a:lnTo>
                <a:lnTo>
                  <a:pt x="42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97" name="Google Shape;9597;p76"/>
          <p:cNvGrpSpPr/>
          <p:nvPr/>
        </p:nvGrpSpPr>
        <p:grpSpPr>
          <a:xfrm>
            <a:off x="3178582" y="2113407"/>
            <a:ext cx="296103" cy="322410"/>
            <a:chOff x="2633350" y="1649150"/>
            <a:chExt cx="275650" cy="313750"/>
          </a:xfrm>
        </p:grpSpPr>
        <p:sp>
          <p:nvSpPr>
            <p:cNvPr id="9598" name="Google Shape;9598;p76"/>
            <p:cNvSpPr/>
            <p:nvPr/>
          </p:nvSpPr>
          <p:spPr>
            <a:xfrm>
              <a:off x="2730675" y="1932800"/>
              <a:ext cx="40525" cy="29175"/>
            </a:xfrm>
            <a:custGeom>
              <a:avLst/>
              <a:gdLst/>
              <a:ahLst/>
              <a:cxnLst/>
              <a:rect l="l" t="t" r="r" b="b"/>
              <a:pathLst>
                <a:path w="1621" h="1167" extrusionOk="0">
                  <a:moveTo>
                    <a:pt x="882" y="1"/>
                  </a:moveTo>
                  <a:lnTo>
                    <a:pt x="1" y="132"/>
                  </a:lnTo>
                  <a:lnTo>
                    <a:pt x="727" y="1132"/>
                  </a:lnTo>
                  <a:cubicBezTo>
                    <a:pt x="744" y="1154"/>
                    <a:pt x="766" y="1166"/>
                    <a:pt x="787" y="1166"/>
                  </a:cubicBezTo>
                  <a:cubicBezTo>
                    <a:pt x="811" y="1166"/>
                    <a:pt x="834" y="1151"/>
                    <a:pt x="846" y="1120"/>
                  </a:cubicBezTo>
                  <a:lnTo>
                    <a:pt x="1013" y="953"/>
                  </a:lnTo>
                  <a:lnTo>
                    <a:pt x="1620" y="132"/>
                  </a:lnTo>
                  <a:lnTo>
                    <a:pt x="88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9" name="Google Shape;9599;p76"/>
            <p:cNvSpPr/>
            <p:nvPr/>
          </p:nvSpPr>
          <p:spPr>
            <a:xfrm>
              <a:off x="2729800" y="1934600"/>
              <a:ext cx="26200" cy="28300"/>
            </a:xfrm>
            <a:custGeom>
              <a:avLst/>
              <a:gdLst/>
              <a:ahLst/>
              <a:cxnLst/>
              <a:rect l="l" t="t" r="r" b="b"/>
              <a:pathLst>
                <a:path w="1048" h="1132" extrusionOk="0">
                  <a:moveTo>
                    <a:pt x="238" y="0"/>
                  </a:moveTo>
                  <a:lnTo>
                    <a:pt x="0" y="72"/>
                  </a:lnTo>
                  <a:lnTo>
                    <a:pt x="774" y="1096"/>
                  </a:lnTo>
                  <a:cubicBezTo>
                    <a:pt x="792" y="1119"/>
                    <a:pt x="816" y="1131"/>
                    <a:pt x="838" y="1131"/>
                  </a:cubicBezTo>
                  <a:cubicBezTo>
                    <a:pt x="860" y="1131"/>
                    <a:pt x="881" y="1119"/>
                    <a:pt x="893" y="1096"/>
                  </a:cubicBezTo>
                  <a:lnTo>
                    <a:pt x="1048" y="893"/>
                  </a:lnTo>
                  <a:lnTo>
                    <a:pt x="441" y="72"/>
                  </a:lnTo>
                  <a:lnTo>
                    <a:pt x="2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0" name="Google Shape;9600;p76"/>
            <p:cNvSpPr/>
            <p:nvPr/>
          </p:nvSpPr>
          <p:spPr>
            <a:xfrm>
              <a:off x="2771175" y="1933400"/>
              <a:ext cx="41700" cy="29350"/>
            </a:xfrm>
            <a:custGeom>
              <a:avLst/>
              <a:gdLst/>
              <a:ahLst/>
              <a:cxnLst/>
              <a:rect l="l" t="t" r="r" b="b"/>
              <a:pathLst>
                <a:path w="1668" h="1174" extrusionOk="0">
                  <a:moveTo>
                    <a:pt x="846" y="1"/>
                  </a:moveTo>
                  <a:lnTo>
                    <a:pt x="0" y="120"/>
                  </a:lnTo>
                  <a:lnTo>
                    <a:pt x="774" y="1156"/>
                  </a:lnTo>
                  <a:cubicBezTo>
                    <a:pt x="792" y="1167"/>
                    <a:pt x="816" y="1173"/>
                    <a:pt x="840" y="1173"/>
                  </a:cubicBezTo>
                  <a:cubicBezTo>
                    <a:pt x="863" y="1173"/>
                    <a:pt x="887" y="1167"/>
                    <a:pt x="905" y="1156"/>
                  </a:cubicBezTo>
                  <a:lnTo>
                    <a:pt x="1667" y="120"/>
                  </a:lnTo>
                  <a:lnTo>
                    <a:pt x="84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1" name="Google Shape;9601;p76"/>
            <p:cNvSpPr/>
            <p:nvPr/>
          </p:nvSpPr>
          <p:spPr>
            <a:xfrm>
              <a:off x="2731275" y="1895600"/>
              <a:ext cx="81000" cy="40500"/>
            </a:xfrm>
            <a:custGeom>
              <a:avLst/>
              <a:gdLst/>
              <a:ahLst/>
              <a:cxnLst/>
              <a:rect l="l" t="t" r="r" b="b"/>
              <a:pathLst>
                <a:path w="3240" h="1620" extrusionOk="0">
                  <a:moveTo>
                    <a:pt x="1584" y="1"/>
                  </a:moveTo>
                  <a:lnTo>
                    <a:pt x="1" y="108"/>
                  </a:lnTo>
                  <a:lnTo>
                    <a:pt x="1" y="1572"/>
                  </a:lnTo>
                  <a:lnTo>
                    <a:pt x="358" y="1620"/>
                  </a:lnTo>
                  <a:lnTo>
                    <a:pt x="3239" y="1620"/>
                  </a:lnTo>
                  <a:lnTo>
                    <a:pt x="3239" y="1132"/>
                  </a:lnTo>
                  <a:lnTo>
                    <a:pt x="3156" y="941"/>
                  </a:lnTo>
                  <a:lnTo>
                    <a:pt x="3239" y="739"/>
                  </a:lnTo>
                  <a:lnTo>
                    <a:pt x="3239" y="108"/>
                  </a:lnTo>
                  <a:lnTo>
                    <a:pt x="158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2" name="Google Shape;9602;p76"/>
            <p:cNvSpPr/>
            <p:nvPr/>
          </p:nvSpPr>
          <p:spPr>
            <a:xfrm>
              <a:off x="2729800" y="1896200"/>
              <a:ext cx="11025" cy="40200"/>
            </a:xfrm>
            <a:custGeom>
              <a:avLst/>
              <a:gdLst/>
              <a:ahLst/>
              <a:cxnLst/>
              <a:rect l="l" t="t" r="r" b="b"/>
              <a:pathLst>
                <a:path w="441" h="1608" extrusionOk="0">
                  <a:moveTo>
                    <a:pt x="215" y="0"/>
                  </a:moveTo>
                  <a:lnTo>
                    <a:pt x="0" y="108"/>
                  </a:lnTo>
                  <a:lnTo>
                    <a:pt x="0" y="750"/>
                  </a:lnTo>
                  <a:lnTo>
                    <a:pt x="84" y="953"/>
                  </a:lnTo>
                  <a:lnTo>
                    <a:pt x="0" y="1120"/>
                  </a:lnTo>
                  <a:lnTo>
                    <a:pt x="0" y="1608"/>
                  </a:lnTo>
                  <a:lnTo>
                    <a:pt x="441" y="1608"/>
                  </a:lnTo>
                  <a:lnTo>
                    <a:pt x="441" y="96"/>
                  </a:lnTo>
                  <a:lnTo>
                    <a:pt x="21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3" name="Google Shape;9603;p76"/>
            <p:cNvSpPr/>
            <p:nvPr/>
          </p:nvSpPr>
          <p:spPr>
            <a:xfrm>
              <a:off x="2729500" y="1914650"/>
              <a:ext cx="83075" cy="9550"/>
            </a:xfrm>
            <a:custGeom>
              <a:avLst/>
              <a:gdLst/>
              <a:ahLst/>
              <a:cxnLst/>
              <a:rect l="l" t="t" r="r" b="b"/>
              <a:pathLst>
                <a:path w="3323" h="382" extrusionOk="0">
                  <a:moveTo>
                    <a:pt x="0" y="1"/>
                  </a:moveTo>
                  <a:lnTo>
                    <a:pt x="96" y="179"/>
                  </a:lnTo>
                  <a:lnTo>
                    <a:pt x="0" y="382"/>
                  </a:lnTo>
                  <a:lnTo>
                    <a:pt x="3322" y="382"/>
                  </a:lnTo>
                  <a:lnTo>
                    <a:pt x="3322" y="1"/>
                  </a:lnTo>
                  <a:close/>
                </a:path>
              </a:pathLst>
            </a:custGeom>
            <a:solidFill>
              <a:srgbClr val="ED4A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4" name="Google Shape;9604;p76"/>
            <p:cNvSpPr/>
            <p:nvPr/>
          </p:nvSpPr>
          <p:spPr>
            <a:xfrm>
              <a:off x="2729800" y="1914650"/>
              <a:ext cx="11025" cy="9550"/>
            </a:xfrm>
            <a:custGeom>
              <a:avLst/>
              <a:gdLst/>
              <a:ahLst/>
              <a:cxnLst/>
              <a:rect l="l" t="t" r="r" b="b"/>
              <a:pathLst>
                <a:path w="441" h="382" extrusionOk="0">
                  <a:moveTo>
                    <a:pt x="0" y="1"/>
                  </a:moveTo>
                  <a:lnTo>
                    <a:pt x="0" y="382"/>
                  </a:lnTo>
                  <a:lnTo>
                    <a:pt x="441" y="382"/>
                  </a:lnTo>
                  <a:lnTo>
                    <a:pt x="441" y="1"/>
                  </a:lnTo>
                  <a:close/>
                </a:path>
              </a:pathLst>
            </a:custGeom>
            <a:solidFill>
              <a:srgbClr val="CC2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5" name="Google Shape;9605;p76"/>
            <p:cNvSpPr/>
            <p:nvPr/>
          </p:nvSpPr>
          <p:spPr>
            <a:xfrm>
              <a:off x="2702400" y="1848875"/>
              <a:ext cx="138150" cy="50025"/>
            </a:xfrm>
            <a:custGeom>
              <a:avLst/>
              <a:gdLst/>
              <a:ahLst/>
              <a:cxnLst/>
              <a:rect l="l" t="t" r="r" b="b"/>
              <a:pathLst>
                <a:path w="5526" h="2001" extrusionOk="0">
                  <a:moveTo>
                    <a:pt x="5525" y="0"/>
                  </a:moveTo>
                  <a:lnTo>
                    <a:pt x="1" y="24"/>
                  </a:lnTo>
                  <a:lnTo>
                    <a:pt x="668" y="1143"/>
                  </a:lnTo>
                  <a:lnTo>
                    <a:pt x="680" y="1274"/>
                  </a:lnTo>
                  <a:lnTo>
                    <a:pt x="1084" y="2001"/>
                  </a:lnTo>
                  <a:lnTo>
                    <a:pt x="4406" y="2001"/>
                  </a:lnTo>
                  <a:lnTo>
                    <a:pt x="4799" y="1274"/>
                  </a:lnTo>
                  <a:lnTo>
                    <a:pt x="4835" y="1155"/>
                  </a:lnTo>
                  <a:lnTo>
                    <a:pt x="552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6" name="Google Shape;9606;p76"/>
            <p:cNvSpPr/>
            <p:nvPr/>
          </p:nvSpPr>
          <p:spPr>
            <a:xfrm>
              <a:off x="2703300" y="1848575"/>
              <a:ext cx="137250" cy="39025"/>
            </a:xfrm>
            <a:custGeom>
              <a:avLst/>
              <a:gdLst/>
              <a:ahLst/>
              <a:cxnLst/>
              <a:rect l="l" t="t" r="r" b="b"/>
              <a:pathLst>
                <a:path w="5490" h="1561" extrusionOk="0">
                  <a:moveTo>
                    <a:pt x="1" y="0"/>
                  </a:moveTo>
                  <a:lnTo>
                    <a:pt x="691" y="1251"/>
                  </a:lnTo>
                  <a:lnTo>
                    <a:pt x="1048" y="774"/>
                  </a:lnTo>
                  <a:cubicBezTo>
                    <a:pt x="1054" y="762"/>
                    <a:pt x="1069" y="756"/>
                    <a:pt x="1084" y="756"/>
                  </a:cubicBezTo>
                  <a:cubicBezTo>
                    <a:pt x="1099" y="756"/>
                    <a:pt x="1114" y="762"/>
                    <a:pt x="1120" y="774"/>
                  </a:cubicBezTo>
                  <a:lnTo>
                    <a:pt x="1584" y="1405"/>
                  </a:lnTo>
                  <a:cubicBezTo>
                    <a:pt x="1656" y="1501"/>
                    <a:pt x="1775" y="1560"/>
                    <a:pt x="1906" y="1560"/>
                  </a:cubicBezTo>
                  <a:cubicBezTo>
                    <a:pt x="2048" y="1560"/>
                    <a:pt x="2168" y="1501"/>
                    <a:pt x="2239" y="1405"/>
                  </a:cubicBezTo>
                  <a:lnTo>
                    <a:pt x="2703" y="774"/>
                  </a:lnTo>
                  <a:cubicBezTo>
                    <a:pt x="2709" y="762"/>
                    <a:pt x="2724" y="756"/>
                    <a:pt x="2739" y="756"/>
                  </a:cubicBezTo>
                  <a:cubicBezTo>
                    <a:pt x="2754" y="756"/>
                    <a:pt x="2769" y="762"/>
                    <a:pt x="2775" y="774"/>
                  </a:cubicBezTo>
                  <a:lnTo>
                    <a:pt x="3239" y="1405"/>
                  </a:lnTo>
                  <a:cubicBezTo>
                    <a:pt x="3311" y="1501"/>
                    <a:pt x="3430" y="1560"/>
                    <a:pt x="3561" y="1560"/>
                  </a:cubicBezTo>
                  <a:cubicBezTo>
                    <a:pt x="3703" y="1560"/>
                    <a:pt x="3822" y="1501"/>
                    <a:pt x="3894" y="1405"/>
                  </a:cubicBezTo>
                  <a:lnTo>
                    <a:pt x="4358" y="774"/>
                  </a:lnTo>
                  <a:cubicBezTo>
                    <a:pt x="4364" y="762"/>
                    <a:pt x="4379" y="756"/>
                    <a:pt x="4394" y="756"/>
                  </a:cubicBezTo>
                  <a:cubicBezTo>
                    <a:pt x="4409" y="756"/>
                    <a:pt x="4424" y="762"/>
                    <a:pt x="4430" y="774"/>
                  </a:cubicBezTo>
                  <a:lnTo>
                    <a:pt x="4787" y="1262"/>
                  </a:lnTo>
                  <a:lnTo>
                    <a:pt x="5489" y="12"/>
                  </a:lnTo>
                  <a:lnTo>
                    <a:pt x="1" y="0"/>
                  </a:lnTo>
                  <a:close/>
                </a:path>
              </a:pathLst>
            </a:custGeom>
            <a:solidFill>
              <a:srgbClr val="CC2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7" name="Google Shape;9607;p76"/>
            <p:cNvSpPr/>
            <p:nvPr/>
          </p:nvSpPr>
          <p:spPr>
            <a:xfrm>
              <a:off x="2689025" y="1850050"/>
              <a:ext cx="40800" cy="28950"/>
            </a:xfrm>
            <a:custGeom>
              <a:avLst/>
              <a:gdLst/>
              <a:ahLst/>
              <a:cxnLst/>
              <a:rect l="l" t="t" r="r" b="b"/>
              <a:pathLst>
                <a:path w="1632" h="1158" extrusionOk="0">
                  <a:moveTo>
                    <a:pt x="762" y="1"/>
                  </a:moveTo>
                  <a:lnTo>
                    <a:pt x="0" y="120"/>
                  </a:lnTo>
                  <a:lnTo>
                    <a:pt x="738" y="1132"/>
                  </a:lnTo>
                  <a:cubicBezTo>
                    <a:pt x="755" y="1149"/>
                    <a:pt x="777" y="1157"/>
                    <a:pt x="800" y="1157"/>
                  </a:cubicBezTo>
                  <a:cubicBezTo>
                    <a:pt x="827" y="1157"/>
                    <a:pt x="856" y="1146"/>
                    <a:pt x="881" y="1120"/>
                  </a:cubicBezTo>
                  <a:lnTo>
                    <a:pt x="1024" y="941"/>
                  </a:lnTo>
                  <a:lnTo>
                    <a:pt x="1631" y="120"/>
                  </a:lnTo>
                  <a:lnTo>
                    <a:pt x="7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8" name="Google Shape;9608;p76"/>
            <p:cNvSpPr/>
            <p:nvPr/>
          </p:nvSpPr>
          <p:spPr>
            <a:xfrm>
              <a:off x="2688725" y="1850950"/>
              <a:ext cx="25900" cy="28600"/>
            </a:xfrm>
            <a:custGeom>
              <a:avLst/>
              <a:gdLst/>
              <a:ahLst/>
              <a:cxnLst/>
              <a:rect l="l" t="t" r="r" b="b"/>
              <a:pathLst>
                <a:path w="1036" h="1144" extrusionOk="0">
                  <a:moveTo>
                    <a:pt x="238" y="1"/>
                  </a:moveTo>
                  <a:lnTo>
                    <a:pt x="0" y="84"/>
                  </a:lnTo>
                  <a:lnTo>
                    <a:pt x="774" y="1108"/>
                  </a:lnTo>
                  <a:cubicBezTo>
                    <a:pt x="786" y="1132"/>
                    <a:pt x="807" y="1144"/>
                    <a:pt x="829" y="1144"/>
                  </a:cubicBezTo>
                  <a:cubicBezTo>
                    <a:pt x="851" y="1144"/>
                    <a:pt x="875" y="1132"/>
                    <a:pt x="893" y="1108"/>
                  </a:cubicBezTo>
                  <a:lnTo>
                    <a:pt x="1036" y="905"/>
                  </a:lnTo>
                  <a:lnTo>
                    <a:pt x="429" y="84"/>
                  </a:lnTo>
                  <a:lnTo>
                    <a:pt x="23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9" name="Google Shape;9609;p76"/>
            <p:cNvSpPr/>
            <p:nvPr/>
          </p:nvSpPr>
          <p:spPr>
            <a:xfrm>
              <a:off x="2729800" y="1850050"/>
              <a:ext cx="41400" cy="29500"/>
            </a:xfrm>
            <a:custGeom>
              <a:avLst/>
              <a:gdLst/>
              <a:ahLst/>
              <a:cxnLst/>
              <a:rect l="l" t="t" r="r" b="b"/>
              <a:pathLst>
                <a:path w="1656" h="1180" extrusionOk="0">
                  <a:moveTo>
                    <a:pt x="857" y="1"/>
                  </a:moveTo>
                  <a:lnTo>
                    <a:pt x="0" y="120"/>
                  </a:lnTo>
                  <a:lnTo>
                    <a:pt x="774" y="1144"/>
                  </a:lnTo>
                  <a:cubicBezTo>
                    <a:pt x="792" y="1168"/>
                    <a:pt x="816" y="1180"/>
                    <a:pt x="838" y="1180"/>
                  </a:cubicBezTo>
                  <a:cubicBezTo>
                    <a:pt x="860" y="1180"/>
                    <a:pt x="881" y="1168"/>
                    <a:pt x="893" y="1144"/>
                  </a:cubicBezTo>
                  <a:lnTo>
                    <a:pt x="1655" y="120"/>
                  </a:lnTo>
                  <a:lnTo>
                    <a:pt x="8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0" name="Google Shape;9610;p76"/>
            <p:cNvSpPr/>
            <p:nvPr/>
          </p:nvSpPr>
          <p:spPr>
            <a:xfrm>
              <a:off x="2771175" y="1850050"/>
              <a:ext cx="41700" cy="29500"/>
            </a:xfrm>
            <a:custGeom>
              <a:avLst/>
              <a:gdLst/>
              <a:ahLst/>
              <a:cxnLst/>
              <a:rect l="l" t="t" r="r" b="b"/>
              <a:pathLst>
                <a:path w="1668" h="1180" extrusionOk="0">
                  <a:moveTo>
                    <a:pt x="834" y="1"/>
                  </a:moveTo>
                  <a:lnTo>
                    <a:pt x="0" y="120"/>
                  </a:lnTo>
                  <a:lnTo>
                    <a:pt x="774" y="1144"/>
                  </a:lnTo>
                  <a:cubicBezTo>
                    <a:pt x="792" y="1168"/>
                    <a:pt x="816" y="1180"/>
                    <a:pt x="840" y="1180"/>
                  </a:cubicBezTo>
                  <a:cubicBezTo>
                    <a:pt x="863" y="1180"/>
                    <a:pt x="887" y="1168"/>
                    <a:pt x="905" y="1144"/>
                  </a:cubicBezTo>
                  <a:lnTo>
                    <a:pt x="1667" y="120"/>
                  </a:lnTo>
                  <a:lnTo>
                    <a:pt x="8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1" name="Google Shape;9611;p76"/>
            <p:cNvSpPr/>
            <p:nvPr/>
          </p:nvSpPr>
          <p:spPr>
            <a:xfrm>
              <a:off x="2812550" y="1850050"/>
              <a:ext cx="41700" cy="29500"/>
            </a:xfrm>
            <a:custGeom>
              <a:avLst/>
              <a:gdLst/>
              <a:ahLst/>
              <a:cxnLst/>
              <a:rect l="l" t="t" r="r" b="b"/>
              <a:pathLst>
                <a:path w="1668" h="1180" extrusionOk="0">
                  <a:moveTo>
                    <a:pt x="834" y="1"/>
                  </a:moveTo>
                  <a:lnTo>
                    <a:pt x="0" y="120"/>
                  </a:lnTo>
                  <a:lnTo>
                    <a:pt x="774" y="1144"/>
                  </a:lnTo>
                  <a:cubicBezTo>
                    <a:pt x="786" y="1168"/>
                    <a:pt x="807" y="1180"/>
                    <a:pt x="831" y="1180"/>
                  </a:cubicBezTo>
                  <a:cubicBezTo>
                    <a:pt x="854" y="1180"/>
                    <a:pt x="881" y="1168"/>
                    <a:pt x="905" y="1144"/>
                  </a:cubicBezTo>
                  <a:lnTo>
                    <a:pt x="1667" y="120"/>
                  </a:lnTo>
                  <a:lnTo>
                    <a:pt x="8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2" name="Google Shape;9612;p76"/>
            <p:cNvSpPr/>
            <p:nvPr/>
          </p:nvSpPr>
          <p:spPr>
            <a:xfrm>
              <a:off x="2690200" y="1810775"/>
              <a:ext cx="164050" cy="42275"/>
            </a:xfrm>
            <a:custGeom>
              <a:avLst/>
              <a:gdLst/>
              <a:ahLst/>
              <a:cxnLst/>
              <a:rect l="l" t="t" r="r" b="b"/>
              <a:pathLst>
                <a:path w="6562" h="1691" extrusionOk="0">
                  <a:moveTo>
                    <a:pt x="2882" y="0"/>
                  </a:moveTo>
                  <a:lnTo>
                    <a:pt x="1" y="84"/>
                  </a:lnTo>
                  <a:lnTo>
                    <a:pt x="1" y="1655"/>
                  </a:lnTo>
                  <a:lnTo>
                    <a:pt x="370" y="1691"/>
                  </a:lnTo>
                  <a:lnTo>
                    <a:pt x="6561" y="1691"/>
                  </a:lnTo>
                  <a:lnTo>
                    <a:pt x="6561" y="1203"/>
                  </a:lnTo>
                  <a:lnTo>
                    <a:pt x="6525" y="1036"/>
                  </a:lnTo>
                  <a:lnTo>
                    <a:pt x="6561" y="810"/>
                  </a:lnTo>
                  <a:lnTo>
                    <a:pt x="6561" y="84"/>
                  </a:lnTo>
                  <a:lnTo>
                    <a:pt x="28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3" name="Google Shape;9613;p76"/>
            <p:cNvSpPr/>
            <p:nvPr/>
          </p:nvSpPr>
          <p:spPr>
            <a:xfrm>
              <a:off x="2688725" y="1810475"/>
              <a:ext cx="10725" cy="42300"/>
            </a:xfrm>
            <a:custGeom>
              <a:avLst/>
              <a:gdLst/>
              <a:ahLst/>
              <a:cxnLst/>
              <a:rect l="l" t="t" r="r" b="b"/>
              <a:pathLst>
                <a:path w="429" h="1692" extrusionOk="0">
                  <a:moveTo>
                    <a:pt x="203" y="0"/>
                  </a:moveTo>
                  <a:lnTo>
                    <a:pt x="0" y="84"/>
                  </a:lnTo>
                  <a:lnTo>
                    <a:pt x="0" y="810"/>
                  </a:lnTo>
                  <a:lnTo>
                    <a:pt x="24" y="989"/>
                  </a:lnTo>
                  <a:lnTo>
                    <a:pt x="0" y="1191"/>
                  </a:lnTo>
                  <a:lnTo>
                    <a:pt x="0" y="1691"/>
                  </a:lnTo>
                  <a:lnTo>
                    <a:pt x="429" y="1691"/>
                  </a:lnTo>
                  <a:lnTo>
                    <a:pt x="429" y="84"/>
                  </a:lnTo>
                  <a:lnTo>
                    <a:pt x="20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4" name="Google Shape;9614;p76"/>
            <p:cNvSpPr/>
            <p:nvPr/>
          </p:nvSpPr>
          <p:spPr>
            <a:xfrm>
              <a:off x="2688725" y="1831300"/>
              <a:ext cx="165525" cy="9250"/>
            </a:xfrm>
            <a:custGeom>
              <a:avLst/>
              <a:gdLst/>
              <a:ahLst/>
              <a:cxnLst/>
              <a:rect l="l" t="t" r="r" b="b"/>
              <a:pathLst>
                <a:path w="6621" h="370" extrusionOk="0">
                  <a:moveTo>
                    <a:pt x="0" y="1"/>
                  </a:moveTo>
                  <a:lnTo>
                    <a:pt x="131" y="144"/>
                  </a:lnTo>
                  <a:lnTo>
                    <a:pt x="0" y="370"/>
                  </a:lnTo>
                  <a:lnTo>
                    <a:pt x="6620" y="370"/>
                  </a:lnTo>
                  <a:lnTo>
                    <a:pt x="6620" y="1"/>
                  </a:lnTo>
                  <a:close/>
                </a:path>
              </a:pathLst>
            </a:custGeom>
            <a:solidFill>
              <a:srgbClr val="FFBF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5" name="Google Shape;9615;p76"/>
            <p:cNvSpPr/>
            <p:nvPr/>
          </p:nvSpPr>
          <p:spPr>
            <a:xfrm>
              <a:off x="2688725" y="1830700"/>
              <a:ext cx="10725" cy="9850"/>
            </a:xfrm>
            <a:custGeom>
              <a:avLst/>
              <a:gdLst/>
              <a:ahLst/>
              <a:cxnLst/>
              <a:rect l="l" t="t" r="r" b="b"/>
              <a:pathLst>
                <a:path w="429" h="394" extrusionOk="0">
                  <a:moveTo>
                    <a:pt x="0" y="1"/>
                  </a:moveTo>
                  <a:lnTo>
                    <a:pt x="0" y="394"/>
                  </a:lnTo>
                  <a:lnTo>
                    <a:pt x="429" y="394"/>
                  </a:lnTo>
                  <a:lnTo>
                    <a:pt x="429" y="1"/>
                  </a:lnTo>
                  <a:close/>
                </a:path>
              </a:pathLst>
            </a:custGeom>
            <a:solidFill>
              <a:srgbClr val="FFA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6" name="Google Shape;9616;p76"/>
            <p:cNvSpPr/>
            <p:nvPr/>
          </p:nvSpPr>
          <p:spPr>
            <a:xfrm>
              <a:off x="2660450" y="1763450"/>
              <a:ext cx="220875" cy="49425"/>
            </a:xfrm>
            <a:custGeom>
              <a:avLst/>
              <a:gdLst/>
              <a:ahLst/>
              <a:cxnLst/>
              <a:rect l="l" t="t" r="r" b="b"/>
              <a:pathLst>
                <a:path w="8835" h="1977" extrusionOk="0">
                  <a:moveTo>
                    <a:pt x="0" y="0"/>
                  </a:moveTo>
                  <a:lnTo>
                    <a:pt x="0" y="12"/>
                  </a:lnTo>
                  <a:lnTo>
                    <a:pt x="7" y="12"/>
                  </a:lnTo>
                  <a:lnTo>
                    <a:pt x="0" y="0"/>
                  </a:lnTo>
                  <a:close/>
                  <a:moveTo>
                    <a:pt x="7" y="12"/>
                  </a:moveTo>
                  <a:lnTo>
                    <a:pt x="655" y="1060"/>
                  </a:lnTo>
                  <a:lnTo>
                    <a:pt x="714" y="1262"/>
                  </a:lnTo>
                  <a:lnTo>
                    <a:pt x="1107" y="1977"/>
                  </a:lnTo>
                  <a:lnTo>
                    <a:pt x="7739" y="1977"/>
                  </a:lnTo>
                  <a:lnTo>
                    <a:pt x="8132" y="1250"/>
                  </a:lnTo>
                  <a:lnTo>
                    <a:pt x="8168" y="1084"/>
                  </a:lnTo>
                  <a:lnTo>
                    <a:pt x="8835" y="1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7" name="Google Shape;9617;p76"/>
            <p:cNvSpPr/>
            <p:nvPr/>
          </p:nvSpPr>
          <p:spPr>
            <a:xfrm>
              <a:off x="2661025" y="1763450"/>
              <a:ext cx="220600" cy="38700"/>
            </a:xfrm>
            <a:custGeom>
              <a:avLst/>
              <a:gdLst/>
              <a:ahLst/>
              <a:cxnLst/>
              <a:rect l="l" t="t" r="r" b="b"/>
              <a:pathLst>
                <a:path w="8824" h="1548" extrusionOk="0">
                  <a:moveTo>
                    <a:pt x="1" y="0"/>
                  </a:moveTo>
                  <a:lnTo>
                    <a:pt x="715" y="1250"/>
                  </a:lnTo>
                  <a:lnTo>
                    <a:pt x="1084" y="762"/>
                  </a:lnTo>
                  <a:cubicBezTo>
                    <a:pt x="1090" y="744"/>
                    <a:pt x="1105" y="735"/>
                    <a:pt x="1120" y="735"/>
                  </a:cubicBezTo>
                  <a:cubicBezTo>
                    <a:pt x="1135" y="735"/>
                    <a:pt x="1150" y="744"/>
                    <a:pt x="1156" y="762"/>
                  </a:cubicBezTo>
                  <a:lnTo>
                    <a:pt x="1620" y="1381"/>
                  </a:lnTo>
                  <a:cubicBezTo>
                    <a:pt x="1692" y="1488"/>
                    <a:pt x="1811" y="1548"/>
                    <a:pt x="1954" y="1548"/>
                  </a:cubicBezTo>
                  <a:cubicBezTo>
                    <a:pt x="2084" y="1548"/>
                    <a:pt x="2204" y="1488"/>
                    <a:pt x="2275" y="1381"/>
                  </a:cubicBezTo>
                  <a:lnTo>
                    <a:pt x="2739" y="762"/>
                  </a:lnTo>
                  <a:cubicBezTo>
                    <a:pt x="2745" y="744"/>
                    <a:pt x="2760" y="735"/>
                    <a:pt x="2775" y="735"/>
                  </a:cubicBezTo>
                  <a:cubicBezTo>
                    <a:pt x="2790" y="735"/>
                    <a:pt x="2805" y="744"/>
                    <a:pt x="2811" y="762"/>
                  </a:cubicBezTo>
                  <a:lnTo>
                    <a:pt x="3275" y="1381"/>
                  </a:lnTo>
                  <a:cubicBezTo>
                    <a:pt x="3347" y="1488"/>
                    <a:pt x="3466" y="1548"/>
                    <a:pt x="3597" y="1548"/>
                  </a:cubicBezTo>
                  <a:cubicBezTo>
                    <a:pt x="3739" y="1548"/>
                    <a:pt x="3859" y="1488"/>
                    <a:pt x="3930" y="1381"/>
                  </a:cubicBezTo>
                  <a:lnTo>
                    <a:pt x="4394" y="762"/>
                  </a:lnTo>
                  <a:cubicBezTo>
                    <a:pt x="4400" y="744"/>
                    <a:pt x="4415" y="735"/>
                    <a:pt x="4430" y="735"/>
                  </a:cubicBezTo>
                  <a:cubicBezTo>
                    <a:pt x="4445" y="735"/>
                    <a:pt x="4460" y="744"/>
                    <a:pt x="4466" y="762"/>
                  </a:cubicBezTo>
                  <a:lnTo>
                    <a:pt x="4930" y="1381"/>
                  </a:lnTo>
                  <a:cubicBezTo>
                    <a:pt x="5002" y="1488"/>
                    <a:pt x="5121" y="1548"/>
                    <a:pt x="5252" y="1548"/>
                  </a:cubicBezTo>
                  <a:cubicBezTo>
                    <a:pt x="5383" y="1548"/>
                    <a:pt x="5502" y="1488"/>
                    <a:pt x="5585" y="1381"/>
                  </a:cubicBezTo>
                  <a:lnTo>
                    <a:pt x="6037" y="762"/>
                  </a:lnTo>
                  <a:cubicBezTo>
                    <a:pt x="6049" y="744"/>
                    <a:pt x="6064" y="735"/>
                    <a:pt x="6079" y="735"/>
                  </a:cubicBezTo>
                  <a:cubicBezTo>
                    <a:pt x="6094" y="735"/>
                    <a:pt x="6109" y="744"/>
                    <a:pt x="6121" y="762"/>
                  </a:cubicBezTo>
                  <a:lnTo>
                    <a:pt x="6573" y="1381"/>
                  </a:lnTo>
                  <a:cubicBezTo>
                    <a:pt x="6656" y="1488"/>
                    <a:pt x="6776" y="1548"/>
                    <a:pt x="6907" y="1548"/>
                  </a:cubicBezTo>
                  <a:cubicBezTo>
                    <a:pt x="7037" y="1548"/>
                    <a:pt x="7157" y="1488"/>
                    <a:pt x="7240" y="1381"/>
                  </a:cubicBezTo>
                  <a:lnTo>
                    <a:pt x="7692" y="762"/>
                  </a:lnTo>
                  <a:cubicBezTo>
                    <a:pt x="7704" y="744"/>
                    <a:pt x="7719" y="735"/>
                    <a:pt x="7734" y="735"/>
                  </a:cubicBezTo>
                  <a:cubicBezTo>
                    <a:pt x="7749" y="735"/>
                    <a:pt x="7764" y="744"/>
                    <a:pt x="7776" y="762"/>
                  </a:cubicBezTo>
                  <a:lnTo>
                    <a:pt x="8133" y="1250"/>
                  </a:lnTo>
                  <a:lnTo>
                    <a:pt x="882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8" name="Google Shape;9618;p76"/>
            <p:cNvSpPr/>
            <p:nvPr/>
          </p:nvSpPr>
          <p:spPr>
            <a:xfrm>
              <a:off x="2647050" y="1765225"/>
              <a:ext cx="41100" cy="28900"/>
            </a:xfrm>
            <a:custGeom>
              <a:avLst/>
              <a:gdLst/>
              <a:ahLst/>
              <a:cxnLst/>
              <a:rect l="l" t="t" r="r" b="b"/>
              <a:pathLst>
                <a:path w="1644" h="1156" extrusionOk="0">
                  <a:moveTo>
                    <a:pt x="869" y="1"/>
                  </a:moveTo>
                  <a:lnTo>
                    <a:pt x="0" y="96"/>
                  </a:lnTo>
                  <a:lnTo>
                    <a:pt x="774" y="1120"/>
                  </a:lnTo>
                  <a:cubicBezTo>
                    <a:pt x="786" y="1144"/>
                    <a:pt x="807" y="1156"/>
                    <a:pt x="829" y="1156"/>
                  </a:cubicBezTo>
                  <a:cubicBezTo>
                    <a:pt x="852" y="1156"/>
                    <a:pt x="875" y="1144"/>
                    <a:pt x="893" y="1120"/>
                  </a:cubicBezTo>
                  <a:lnTo>
                    <a:pt x="1643" y="96"/>
                  </a:lnTo>
                  <a:lnTo>
                    <a:pt x="8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9" name="Google Shape;9619;p76"/>
            <p:cNvSpPr/>
            <p:nvPr/>
          </p:nvSpPr>
          <p:spPr>
            <a:xfrm>
              <a:off x="2647050" y="1764925"/>
              <a:ext cx="25925" cy="29200"/>
            </a:xfrm>
            <a:custGeom>
              <a:avLst/>
              <a:gdLst/>
              <a:ahLst/>
              <a:cxnLst/>
              <a:rect l="l" t="t" r="r" b="b"/>
              <a:pathLst>
                <a:path w="1037" h="1168" extrusionOk="0">
                  <a:moveTo>
                    <a:pt x="179" y="1"/>
                  </a:moveTo>
                  <a:lnTo>
                    <a:pt x="0" y="108"/>
                  </a:lnTo>
                  <a:lnTo>
                    <a:pt x="774" y="1132"/>
                  </a:lnTo>
                  <a:cubicBezTo>
                    <a:pt x="786" y="1156"/>
                    <a:pt x="807" y="1168"/>
                    <a:pt x="829" y="1168"/>
                  </a:cubicBezTo>
                  <a:cubicBezTo>
                    <a:pt x="852" y="1168"/>
                    <a:pt x="875" y="1156"/>
                    <a:pt x="893" y="1132"/>
                  </a:cubicBezTo>
                  <a:lnTo>
                    <a:pt x="1036" y="929"/>
                  </a:lnTo>
                  <a:lnTo>
                    <a:pt x="429" y="108"/>
                  </a:lnTo>
                  <a:lnTo>
                    <a:pt x="179" y="1"/>
                  </a:lnTo>
                  <a:close/>
                </a:path>
              </a:pathLst>
            </a:custGeom>
            <a:solidFill>
              <a:srgbClr val="CC2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0" name="Google Shape;9620;p76"/>
            <p:cNvSpPr/>
            <p:nvPr/>
          </p:nvSpPr>
          <p:spPr>
            <a:xfrm>
              <a:off x="2688125" y="1765225"/>
              <a:ext cx="41700" cy="28900"/>
            </a:xfrm>
            <a:custGeom>
              <a:avLst/>
              <a:gdLst/>
              <a:ahLst/>
              <a:cxnLst/>
              <a:rect l="l" t="t" r="r" b="b"/>
              <a:pathLst>
                <a:path w="1668" h="1156" extrusionOk="0">
                  <a:moveTo>
                    <a:pt x="881" y="1"/>
                  </a:moveTo>
                  <a:lnTo>
                    <a:pt x="0" y="96"/>
                  </a:lnTo>
                  <a:lnTo>
                    <a:pt x="774" y="1120"/>
                  </a:lnTo>
                  <a:cubicBezTo>
                    <a:pt x="792" y="1144"/>
                    <a:pt x="816" y="1156"/>
                    <a:pt x="840" y="1156"/>
                  </a:cubicBezTo>
                  <a:cubicBezTo>
                    <a:pt x="864" y="1156"/>
                    <a:pt x="887" y="1144"/>
                    <a:pt x="905" y="1120"/>
                  </a:cubicBezTo>
                  <a:lnTo>
                    <a:pt x="1667" y="96"/>
                  </a:lnTo>
                  <a:lnTo>
                    <a:pt x="88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1" name="Google Shape;9621;p76"/>
            <p:cNvSpPr/>
            <p:nvPr/>
          </p:nvSpPr>
          <p:spPr>
            <a:xfrm>
              <a:off x="2729800" y="1765225"/>
              <a:ext cx="41400" cy="28900"/>
            </a:xfrm>
            <a:custGeom>
              <a:avLst/>
              <a:gdLst/>
              <a:ahLst/>
              <a:cxnLst/>
              <a:rect l="l" t="t" r="r" b="b"/>
              <a:pathLst>
                <a:path w="1656" h="1156" extrusionOk="0">
                  <a:moveTo>
                    <a:pt x="869" y="1"/>
                  </a:moveTo>
                  <a:lnTo>
                    <a:pt x="0" y="96"/>
                  </a:lnTo>
                  <a:lnTo>
                    <a:pt x="774" y="1120"/>
                  </a:lnTo>
                  <a:cubicBezTo>
                    <a:pt x="792" y="1144"/>
                    <a:pt x="816" y="1156"/>
                    <a:pt x="838" y="1156"/>
                  </a:cubicBezTo>
                  <a:cubicBezTo>
                    <a:pt x="860" y="1156"/>
                    <a:pt x="881" y="1144"/>
                    <a:pt x="893" y="1120"/>
                  </a:cubicBezTo>
                  <a:lnTo>
                    <a:pt x="1655" y="96"/>
                  </a:lnTo>
                  <a:lnTo>
                    <a:pt x="8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2" name="Google Shape;9622;p76"/>
            <p:cNvSpPr/>
            <p:nvPr/>
          </p:nvSpPr>
          <p:spPr>
            <a:xfrm>
              <a:off x="2771175" y="1764925"/>
              <a:ext cx="41700" cy="29200"/>
            </a:xfrm>
            <a:custGeom>
              <a:avLst/>
              <a:gdLst/>
              <a:ahLst/>
              <a:cxnLst/>
              <a:rect l="l" t="t" r="r" b="b"/>
              <a:pathLst>
                <a:path w="1668" h="1168" extrusionOk="0">
                  <a:moveTo>
                    <a:pt x="905" y="1"/>
                  </a:moveTo>
                  <a:lnTo>
                    <a:pt x="0" y="108"/>
                  </a:lnTo>
                  <a:lnTo>
                    <a:pt x="774" y="1132"/>
                  </a:lnTo>
                  <a:cubicBezTo>
                    <a:pt x="792" y="1156"/>
                    <a:pt x="816" y="1168"/>
                    <a:pt x="840" y="1168"/>
                  </a:cubicBezTo>
                  <a:cubicBezTo>
                    <a:pt x="863" y="1168"/>
                    <a:pt x="887" y="1156"/>
                    <a:pt x="905" y="1132"/>
                  </a:cubicBezTo>
                  <a:lnTo>
                    <a:pt x="1667" y="108"/>
                  </a:lnTo>
                  <a:lnTo>
                    <a:pt x="9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3" name="Google Shape;9623;p76"/>
            <p:cNvSpPr/>
            <p:nvPr/>
          </p:nvSpPr>
          <p:spPr>
            <a:xfrm>
              <a:off x="2812550" y="1764925"/>
              <a:ext cx="41700" cy="29200"/>
            </a:xfrm>
            <a:custGeom>
              <a:avLst/>
              <a:gdLst/>
              <a:ahLst/>
              <a:cxnLst/>
              <a:rect l="l" t="t" r="r" b="b"/>
              <a:pathLst>
                <a:path w="1668" h="1168" extrusionOk="0">
                  <a:moveTo>
                    <a:pt x="905" y="1"/>
                  </a:moveTo>
                  <a:lnTo>
                    <a:pt x="0" y="108"/>
                  </a:lnTo>
                  <a:lnTo>
                    <a:pt x="774" y="1132"/>
                  </a:lnTo>
                  <a:cubicBezTo>
                    <a:pt x="786" y="1156"/>
                    <a:pt x="807" y="1168"/>
                    <a:pt x="831" y="1168"/>
                  </a:cubicBezTo>
                  <a:cubicBezTo>
                    <a:pt x="854" y="1168"/>
                    <a:pt x="881" y="1156"/>
                    <a:pt x="905" y="1132"/>
                  </a:cubicBezTo>
                  <a:lnTo>
                    <a:pt x="1667" y="108"/>
                  </a:lnTo>
                  <a:lnTo>
                    <a:pt x="9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4" name="Google Shape;9624;p76"/>
            <p:cNvSpPr/>
            <p:nvPr/>
          </p:nvSpPr>
          <p:spPr>
            <a:xfrm>
              <a:off x="2854225" y="1763150"/>
              <a:ext cx="41375" cy="30975"/>
            </a:xfrm>
            <a:custGeom>
              <a:avLst/>
              <a:gdLst/>
              <a:ahLst/>
              <a:cxnLst/>
              <a:rect l="l" t="t" r="r" b="b"/>
              <a:pathLst>
                <a:path w="1655" h="1239" extrusionOk="0">
                  <a:moveTo>
                    <a:pt x="953" y="0"/>
                  </a:moveTo>
                  <a:lnTo>
                    <a:pt x="0" y="179"/>
                  </a:lnTo>
                  <a:lnTo>
                    <a:pt x="774" y="1203"/>
                  </a:lnTo>
                  <a:cubicBezTo>
                    <a:pt x="786" y="1227"/>
                    <a:pt x="807" y="1239"/>
                    <a:pt x="829" y="1239"/>
                  </a:cubicBezTo>
                  <a:cubicBezTo>
                    <a:pt x="851" y="1239"/>
                    <a:pt x="875" y="1227"/>
                    <a:pt x="893" y="1203"/>
                  </a:cubicBezTo>
                  <a:lnTo>
                    <a:pt x="1655" y="179"/>
                  </a:lnTo>
                  <a:lnTo>
                    <a:pt x="95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5" name="Google Shape;9625;p76"/>
            <p:cNvSpPr/>
            <p:nvPr/>
          </p:nvSpPr>
          <p:spPr>
            <a:xfrm>
              <a:off x="2647950" y="1721775"/>
              <a:ext cx="247650" cy="45850"/>
            </a:xfrm>
            <a:custGeom>
              <a:avLst/>
              <a:gdLst/>
              <a:ahLst/>
              <a:cxnLst/>
              <a:rect l="l" t="t" r="r" b="b"/>
              <a:pathLst>
                <a:path w="9906" h="1834" extrusionOk="0">
                  <a:moveTo>
                    <a:pt x="5048" y="0"/>
                  </a:moveTo>
                  <a:lnTo>
                    <a:pt x="0" y="215"/>
                  </a:lnTo>
                  <a:lnTo>
                    <a:pt x="0" y="1774"/>
                  </a:lnTo>
                  <a:lnTo>
                    <a:pt x="393" y="1834"/>
                  </a:lnTo>
                  <a:lnTo>
                    <a:pt x="9906" y="1834"/>
                  </a:lnTo>
                  <a:lnTo>
                    <a:pt x="9882" y="1346"/>
                  </a:lnTo>
                  <a:lnTo>
                    <a:pt x="9846" y="1143"/>
                  </a:lnTo>
                  <a:lnTo>
                    <a:pt x="9882" y="953"/>
                  </a:lnTo>
                  <a:lnTo>
                    <a:pt x="9882" y="215"/>
                  </a:lnTo>
                  <a:lnTo>
                    <a:pt x="50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6" name="Google Shape;9626;p76"/>
            <p:cNvSpPr/>
            <p:nvPr/>
          </p:nvSpPr>
          <p:spPr>
            <a:xfrm>
              <a:off x="2647050" y="1745575"/>
              <a:ext cx="248550" cy="9250"/>
            </a:xfrm>
            <a:custGeom>
              <a:avLst/>
              <a:gdLst/>
              <a:ahLst/>
              <a:cxnLst/>
              <a:rect l="l" t="t" r="r" b="b"/>
              <a:pathLst>
                <a:path w="9942" h="370" extrusionOk="0">
                  <a:moveTo>
                    <a:pt x="0" y="1"/>
                  </a:moveTo>
                  <a:lnTo>
                    <a:pt x="84" y="179"/>
                  </a:lnTo>
                  <a:lnTo>
                    <a:pt x="0" y="370"/>
                  </a:lnTo>
                  <a:lnTo>
                    <a:pt x="9942" y="370"/>
                  </a:lnTo>
                  <a:lnTo>
                    <a:pt x="994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7" name="Google Shape;9627;p76"/>
            <p:cNvSpPr/>
            <p:nvPr/>
          </p:nvSpPr>
          <p:spPr>
            <a:xfrm>
              <a:off x="2722950" y="1649150"/>
              <a:ext cx="97650" cy="78000"/>
            </a:xfrm>
            <a:custGeom>
              <a:avLst/>
              <a:gdLst/>
              <a:ahLst/>
              <a:cxnLst/>
              <a:rect l="l" t="t" r="r" b="b"/>
              <a:pathLst>
                <a:path w="3906" h="3120" extrusionOk="0">
                  <a:moveTo>
                    <a:pt x="1917" y="0"/>
                  </a:moveTo>
                  <a:lnTo>
                    <a:pt x="727" y="1643"/>
                  </a:lnTo>
                  <a:lnTo>
                    <a:pt x="0" y="3120"/>
                  </a:lnTo>
                  <a:lnTo>
                    <a:pt x="1941" y="3024"/>
                  </a:lnTo>
                  <a:lnTo>
                    <a:pt x="3906" y="3120"/>
                  </a:lnTo>
                  <a:lnTo>
                    <a:pt x="3906" y="3120"/>
                  </a:lnTo>
                  <a:lnTo>
                    <a:pt x="3191" y="1727"/>
                  </a:lnTo>
                  <a:lnTo>
                    <a:pt x="195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8" name="Google Shape;9628;p76"/>
            <p:cNvSpPr/>
            <p:nvPr/>
          </p:nvSpPr>
          <p:spPr>
            <a:xfrm>
              <a:off x="2635425" y="1649725"/>
              <a:ext cx="135475" cy="76825"/>
            </a:xfrm>
            <a:custGeom>
              <a:avLst/>
              <a:gdLst/>
              <a:ahLst/>
              <a:cxnLst/>
              <a:rect l="l" t="t" r="r" b="b"/>
              <a:pathLst>
                <a:path w="5419" h="3073" extrusionOk="0">
                  <a:moveTo>
                    <a:pt x="5418" y="1"/>
                  </a:moveTo>
                  <a:cubicBezTo>
                    <a:pt x="5406" y="1"/>
                    <a:pt x="5383" y="1"/>
                    <a:pt x="5383" y="13"/>
                  </a:cubicBezTo>
                  <a:lnTo>
                    <a:pt x="120" y="2835"/>
                  </a:lnTo>
                  <a:cubicBezTo>
                    <a:pt x="1" y="2894"/>
                    <a:pt x="49" y="3073"/>
                    <a:pt x="180" y="3073"/>
                  </a:cubicBezTo>
                  <a:lnTo>
                    <a:pt x="3478" y="3061"/>
                  </a:lnTo>
                  <a:lnTo>
                    <a:pt x="3763" y="2656"/>
                  </a:lnTo>
                  <a:lnTo>
                    <a:pt x="54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9" name="Google Shape;9629;p76"/>
            <p:cNvSpPr/>
            <p:nvPr/>
          </p:nvSpPr>
          <p:spPr>
            <a:xfrm>
              <a:off x="2722950" y="1716700"/>
              <a:ext cx="98550" cy="10450"/>
            </a:xfrm>
            <a:custGeom>
              <a:avLst/>
              <a:gdLst/>
              <a:ahLst/>
              <a:cxnLst/>
              <a:rect l="l" t="t" r="r" b="b"/>
              <a:pathLst>
                <a:path w="3942" h="418" extrusionOk="0">
                  <a:moveTo>
                    <a:pt x="262" y="1"/>
                  </a:moveTo>
                  <a:lnTo>
                    <a:pt x="0" y="203"/>
                  </a:lnTo>
                  <a:lnTo>
                    <a:pt x="0" y="418"/>
                  </a:lnTo>
                  <a:lnTo>
                    <a:pt x="3906" y="418"/>
                  </a:lnTo>
                  <a:lnTo>
                    <a:pt x="3941" y="203"/>
                  </a:lnTo>
                  <a:lnTo>
                    <a:pt x="36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0" name="Google Shape;9630;p76"/>
            <p:cNvSpPr/>
            <p:nvPr/>
          </p:nvSpPr>
          <p:spPr>
            <a:xfrm>
              <a:off x="2772050" y="1650025"/>
              <a:ext cx="133975" cy="76225"/>
            </a:xfrm>
            <a:custGeom>
              <a:avLst/>
              <a:gdLst/>
              <a:ahLst/>
              <a:cxnLst/>
              <a:rect l="l" t="t" r="r" b="b"/>
              <a:pathLst>
                <a:path w="5359" h="3049" extrusionOk="0">
                  <a:moveTo>
                    <a:pt x="1" y="1"/>
                  </a:moveTo>
                  <a:lnTo>
                    <a:pt x="1680" y="2668"/>
                  </a:lnTo>
                  <a:lnTo>
                    <a:pt x="1977" y="3037"/>
                  </a:lnTo>
                  <a:lnTo>
                    <a:pt x="5192" y="3049"/>
                  </a:lnTo>
                  <a:cubicBezTo>
                    <a:pt x="5311" y="3049"/>
                    <a:pt x="5359" y="2870"/>
                    <a:pt x="5252" y="2846"/>
                  </a:cubicBezTo>
                  <a:lnTo>
                    <a:pt x="5013" y="2680"/>
                  </a:lnTo>
                  <a:lnTo>
                    <a:pt x="37" y="13"/>
                  </a:lnTo>
                  <a:cubicBezTo>
                    <a:pt x="25" y="1"/>
                    <a:pt x="13"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1" name="Google Shape;9631;p76"/>
            <p:cNvSpPr/>
            <p:nvPr/>
          </p:nvSpPr>
          <p:spPr>
            <a:xfrm>
              <a:off x="2633350" y="1649150"/>
              <a:ext cx="137550" cy="78000"/>
            </a:xfrm>
            <a:custGeom>
              <a:avLst/>
              <a:gdLst/>
              <a:ahLst/>
              <a:cxnLst/>
              <a:rect l="l" t="t" r="r" b="b"/>
              <a:pathLst>
                <a:path w="5502" h="3120" extrusionOk="0">
                  <a:moveTo>
                    <a:pt x="5501" y="0"/>
                  </a:moveTo>
                  <a:cubicBezTo>
                    <a:pt x="5489" y="0"/>
                    <a:pt x="5466" y="24"/>
                    <a:pt x="5454" y="24"/>
                  </a:cubicBezTo>
                  <a:lnTo>
                    <a:pt x="132" y="2881"/>
                  </a:lnTo>
                  <a:cubicBezTo>
                    <a:pt x="1" y="2941"/>
                    <a:pt x="48" y="3120"/>
                    <a:pt x="191" y="3120"/>
                  </a:cubicBezTo>
                  <a:lnTo>
                    <a:pt x="3584" y="3120"/>
                  </a:lnTo>
                  <a:lnTo>
                    <a:pt x="3846" y="2679"/>
                  </a:lnTo>
                  <a:lnTo>
                    <a:pt x="1656" y="2679"/>
                  </a:lnTo>
                  <a:cubicBezTo>
                    <a:pt x="1572" y="2679"/>
                    <a:pt x="1560" y="2596"/>
                    <a:pt x="1608" y="2536"/>
                  </a:cubicBezTo>
                  <a:lnTo>
                    <a:pt x="5501" y="24"/>
                  </a:lnTo>
                  <a:lnTo>
                    <a:pt x="55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2" name="Google Shape;9632;p76"/>
            <p:cNvSpPr/>
            <p:nvPr/>
          </p:nvSpPr>
          <p:spPr>
            <a:xfrm>
              <a:off x="2813725" y="1716125"/>
              <a:ext cx="95275" cy="11025"/>
            </a:xfrm>
            <a:custGeom>
              <a:avLst/>
              <a:gdLst/>
              <a:ahLst/>
              <a:cxnLst/>
              <a:rect l="l" t="t" r="r" b="b"/>
              <a:pathLst>
                <a:path w="3811" h="441" extrusionOk="0">
                  <a:moveTo>
                    <a:pt x="1" y="0"/>
                  </a:moveTo>
                  <a:lnTo>
                    <a:pt x="263" y="441"/>
                  </a:lnTo>
                  <a:lnTo>
                    <a:pt x="3632" y="441"/>
                  </a:lnTo>
                  <a:cubicBezTo>
                    <a:pt x="3763" y="441"/>
                    <a:pt x="3811" y="262"/>
                    <a:pt x="3692" y="202"/>
                  </a:cubicBezTo>
                  <a:lnTo>
                    <a:pt x="333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33" name="Google Shape;9633;p76"/>
          <p:cNvGrpSpPr/>
          <p:nvPr/>
        </p:nvGrpSpPr>
        <p:grpSpPr>
          <a:xfrm>
            <a:off x="3995992" y="2113407"/>
            <a:ext cx="310820" cy="322410"/>
            <a:chOff x="3325100" y="1649150"/>
            <a:chExt cx="289350" cy="313750"/>
          </a:xfrm>
        </p:grpSpPr>
        <p:sp>
          <p:nvSpPr>
            <p:cNvPr id="9634" name="Google Shape;9634;p76"/>
            <p:cNvSpPr/>
            <p:nvPr/>
          </p:nvSpPr>
          <p:spPr>
            <a:xfrm>
              <a:off x="3327475" y="1711300"/>
              <a:ext cx="286075" cy="245650"/>
            </a:xfrm>
            <a:custGeom>
              <a:avLst/>
              <a:gdLst/>
              <a:ahLst/>
              <a:cxnLst/>
              <a:rect l="l" t="t" r="r" b="b"/>
              <a:pathLst>
                <a:path w="11443" h="9826" extrusionOk="0">
                  <a:moveTo>
                    <a:pt x="3878" y="0"/>
                  </a:moveTo>
                  <a:cubicBezTo>
                    <a:pt x="3384" y="0"/>
                    <a:pt x="2924" y="76"/>
                    <a:pt x="2489" y="360"/>
                  </a:cubicBezTo>
                  <a:cubicBezTo>
                    <a:pt x="1013" y="1324"/>
                    <a:pt x="1" y="2920"/>
                    <a:pt x="1" y="4706"/>
                  </a:cubicBezTo>
                  <a:cubicBezTo>
                    <a:pt x="1" y="6527"/>
                    <a:pt x="1061" y="8146"/>
                    <a:pt x="2585" y="9099"/>
                  </a:cubicBezTo>
                  <a:cubicBezTo>
                    <a:pt x="3513" y="9682"/>
                    <a:pt x="4502" y="9825"/>
                    <a:pt x="5716" y="9825"/>
                  </a:cubicBezTo>
                  <a:cubicBezTo>
                    <a:pt x="6919" y="9825"/>
                    <a:pt x="8050" y="9659"/>
                    <a:pt x="8990" y="9063"/>
                  </a:cubicBezTo>
                  <a:cubicBezTo>
                    <a:pt x="9478" y="8754"/>
                    <a:pt x="9907" y="8361"/>
                    <a:pt x="10288" y="7932"/>
                  </a:cubicBezTo>
                  <a:lnTo>
                    <a:pt x="10717" y="7170"/>
                  </a:lnTo>
                  <a:lnTo>
                    <a:pt x="11086" y="6622"/>
                  </a:lnTo>
                  <a:cubicBezTo>
                    <a:pt x="11217" y="6313"/>
                    <a:pt x="11324" y="6003"/>
                    <a:pt x="11383" y="5670"/>
                  </a:cubicBezTo>
                  <a:lnTo>
                    <a:pt x="11419" y="4706"/>
                  </a:lnTo>
                  <a:lnTo>
                    <a:pt x="11443" y="4146"/>
                  </a:lnTo>
                  <a:cubicBezTo>
                    <a:pt x="11419" y="3848"/>
                    <a:pt x="11360" y="3563"/>
                    <a:pt x="11264" y="3277"/>
                  </a:cubicBezTo>
                  <a:lnTo>
                    <a:pt x="10955" y="2610"/>
                  </a:lnTo>
                  <a:lnTo>
                    <a:pt x="10657" y="1967"/>
                  </a:lnTo>
                  <a:cubicBezTo>
                    <a:pt x="10240" y="1348"/>
                    <a:pt x="9705" y="812"/>
                    <a:pt x="9062" y="395"/>
                  </a:cubicBezTo>
                  <a:cubicBezTo>
                    <a:pt x="8594" y="92"/>
                    <a:pt x="8078" y="14"/>
                    <a:pt x="7526" y="14"/>
                  </a:cubicBezTo>
                  <a:cubicBezTo>
                    <a:pt x="6953" y="14"/>
                    <a:pt x="6341" y="98"/>
                    <a:pt x="5704" y="98"/>
                  </a:cubicBezTo>
                  <a:cubicBezTo>
                    <a:pt x="5045" y="98"/>
                    <a:pt x="4440" y="0"/>
                    <a:pt x="38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5" name="Google Shape;9635;p76"/>
            <p:cNvSpPr/>
            <p:nvPr/>
          </p:nvSpPr>
          <p:spPr>
            <a:xfrm>
              <a:off x="3326600" y="1715225"/>
              <a:ext cx="168800" cy="241725"/>
            </a:xfrm>
            <a:custGeom>
              <a:avLst/>
              <a:gdLst/>
              <a:ahLst/>
              <a:cxnLst/>
              <a:rect l="l" t="t" r="r" b="b"/>
              <a:pathLst>
                <a:path w="6752" h="9669" extrusionOk="0">
                  <a:moveTo>
                    <a:pt x="2941" y="0"/>
                  </a:moveTo>
                  <a:cubicBezTo>
                    <a:pt x="2763" y="60"/>
                    <a:pt x="2584" y="143"/>
                    <a:pt x="2417" y="250"/>
                  </a:cubicBezTo>
                  <a:cubicBezTo>
                    <a:pt x="1762" y="667"/>
                    <a:pt x="1215" y="1215"/>
                    <a:pt x="798" y="1846"/>
                  </a:cubicBezTo>
                  <a:lnTo>
                    <a:pt x="500" y="2501"/>
                  </a:lnTo>
                  <a:lnTo>
                    <a:pt x="179" y="3156"/>
                  </a:lnTo>
                  <a:cubicBezTo>
                    <a:pt x="96" y="3429"/>
                    <a:pt x="36" y="3715"/>
                    <a:pt x="0" y="4013"/>
                  </a:cubicBezTo>
                  <a:lnTo>
                    <a:pt x="0" y="4680"/>
                  </a:lnTo>
                  <a:lnTo>
                    <a:pt x="60" y="5537"/>
                  </a:lnTo>
                  <a:cubicBezTo>
                    <a:pt x="143" y="5858"/>
                    <a:pt x="226" y="6192"/>
                    <a:pt x="357" y="6489"/>
                  </a:cubicBezTo>
                  <a:lnTo>
                    <a:pt x="798" y="7144"/>
                  </a:lnTo>
                  <a:lnTo>
                    <a:pt x="1167" y="7799"/>
                  </a:lnTo>
                  <a:cubicBezTo>
                    <a:pt x="1536" y="8239"/>
                    <a:pt x="1989" y="8632"/>
                    <a:pt x="2489" y="8942"/>
                  </a:cubicBezTo>
                  <a:cubicBezTo>
                    <a:pt x="3417" y="9525"/>
                    <a:pt x="4525" y="9668"/>
                    <a:pt x="5739" y="9668"/>
                  </a:cubicBezTo>
                  <a:cubicBezTo>
                    <a:pt x="6072" y="9668"/>
                    <a:pt x="6418" y="9656"/>
                    <a:pt x="6751" y="9621"/>
                  </a:cubicBezTo>
                  <a:cubicBezTo>
                    <a:pt x="6439" y="9386"/>
                    <a:pt x="6137" y="9225"/>
                    <a:pt x="5807" y="9225"/>
                  </a:cubicBezTo>
                  <a:cubicBezTo>
                    <a:pt x="5784" y="9225"/>
                    <a:pt x="5762" y="9226"/>
                    <a:pt x="5739" y="9228"/>
                  </a:cubicBezTo>
                  <a:cubicBezTo>
                    <a:pt x="4394" y="9228"/>
                    <a:pt x="3453" y="9013"/>
                    <a:pt x="2727" y="8549"/>
                  </a:cubicBezTo>
                  <a:cubicBezTo>
                    <a:pt x="1286" y="7644"/>
                    <a:pt x="417" y="6156"/>
                    <a:pt x="417" y="4560"/>
                  </a:cubicBezTo>
                  <a:cubicBezTo>
                    <a:pt x="417" y="3763"/>
                    <a:pt x="631" y="3013"/>
                    <a:pt x="1036" y="2322"/>
                  </a:cubicBezTo>
                  <a:cubicBezTo>
                    <a:pt x="1417" y="1643"/>
                    <a:pt x="1965" y="1072"/>
                    <a:pt x="2655" y="619"/>
                  </a:cubicBezTo>
                  <a:cubicBezTo>
                    <a:pt x="2763" y="560"/>
                    <a:pt x="2846" y="310"/>
                    <a:pt x="29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6" name="Google Shape;9636;p76"/>
            <p:cNvSpPr/>
            <p:nvPr/>
          </p:nvSpPr>
          <p:spPr>
            <a:xfrm>
              <a:off x="3331650" y="1761350"/>
              <a:ext cx="277450" cy="32175"/>
            </a:xfrm>
            <a:custGeom>
              <a:avLst/>
              <a:gdLst/>
              <a:ahLst/>
              <a:cxnLst/>
              <a:rect l="l" t="t" r="r" b="b"/>
              <a:pathLst>
                <a:path w="11098" h="1287" extrusionOk="0">
                  <a:moveTo>
                    <a:pt x="1132" y="1"/>
                  </a:moveTo>
                  <a:lnTo>
                    <a:pt x="596" y="25"/>
                  </a:lnTo>
                  <a:cubicBezTo>
                    <a:pt x="322" y="429"/>
                    <a:pt x="132" y="799"/>
                    <a:pt x="1" y="1263"/>
                  </a:cubicBezTo>
                  <a:lnTo>
                    <a:pt x="441" y="1287"/>
                  </a:lnTo>
                  <a:lnTo>
                    <a:pt x="11097" y="1287"/>
                  </a:lnTo>
                  <a:cubicBezTo>
                    <a:pt x="11050" y="1144"/>
                    <a:pt x="10990" y="977"/>
                    <a:pt x="10919" y="846"/>
                  </a:cubicBezTo>
                  <a:lnTo>
                    <a:pt x="10800" y="656"/>
                  </a:lnTo>
                  <a:lnTo>
                    <a:pt x="10740" y="453"/>
                  </a:lnTo>
                  <a:cubicBezTo>
                    <a:pt x="10669" y="310"/>
                    <a:pt x="10573" y="144"/>
                    <a:pt x="10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7" name="Google Shape;9637;p76"/>
            <p:cNvSpPr/>
            <p:nvPr/>
          </p:nvSpPr>
          <p:spPr>
            <a:xfrm>
              <a:off x="3336725" y="1876550"/>
              <a:ext cx="267900" cy="32775"/>
            </a:xfrm>
            <a:custGeom>
              <a:avLst/>
              <a:gdLst/>
              <a:ahLst/>
              <a:cxnLst/>
              <a:rect l="l" t="t" r="r" b="b"/>
              <a:pathLst>
                <a:path w="10716" h="1311" extrusionOk="0">
                  <a:moveTo>
                    <a:pt x="453" y="1"/>
                  </a:moveTo>
                  <a:lnTo>
                    <a:pt x="0" y="36"/>
                  </a:lnTo>
                  <a:cubicBezTo>
                    <a:pt x="191" y="513"/>
                    <a:pt x="464" y="846"/>
                    <a:pt x="786" y="1251"/>
                  </a:cubicBezTo>
                  <a:lnTo>
                    <a:pt x="1369" y="1310"/>
                  </a:lnTo>
                  <a:lnTo>
                    <a:pt x="9918" y="1310"/>
                  </a:lnTo>
                  <a:cubicBezTo>
                    <a:pt x="10049" y="1167"/>
                    <a:pt x="10168" y="1013"/>
                    <a:pt x="10275" y="846"/>
                  </a:cubicBezTo>
                  <a:lnTo>
                    <a:pt x="10335" y="667"/>
                  </a:lnTo>
                  <a:lnTo>
                    <a:pt x="10489" y="477"/>
                  </a:lnTo>
                  <a:cubicBezTo>
                    <a:pt x="10573" y="334"/>
                    <a:pt x="10644" y="179"/>
                    <a:pt x="10716" y="12"/>
                  </a:cubicBezTo>
                  <a:lnTo>
                    <a:pt x="45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8" name="Google Shape;9638;p76"/>
            <p:cNvSpPr/>
            <p:nvPr/>
          </p:nvSpPr>
          <p:spPr>
            <a:xfrm>
              <a:off x="3332850" y="1822675"/>
              <a:ext cx="271775" cy="25025"/>
            </a:xfrm>
            <a:custGeom>
              <a:avLst/>
              <a:gdLst/>
              <a:ahLst/>
              <a:cxnLst/>
              <a:rect l="l" t="t" r="r" b="b"/>
              <a:pathLst>
                <a:path w="10871" h="1001" extrusionOk="0">
                  <a:moveTo>
                    <a:pt x="96" y="1"/>
                  </a:moveTo>
                  <a:lnTo>
                    <a:pt x="0" y="798"/>
                  </a:lnTo>
                  <a:cubicBezTo>
                    <a:pt x="524" y="917"/>
                    <a:pt x="1072" y="1001"/>
                    <a:pt x="1631" y="1001"/>
                  </a:cubicBezTo>
                  <a:cubicBezTo>
                    <a:pt x="2290" y="1001"/>
                    <a:pt x="2928" y="910"/>
                    <a:pt x="3537" y="728"/>
                  </a:cubicBezTo>
                  <a:lnTo>
                    <a:pt x="3537" y="728"/>
                  </a:lnTo>
                  <a:cubicBezTo>
                    <a:pt x="4147" y="910"/>
                    <a:pt x="4795" y="1001"/>
                    <a:pt x="5453" y="1001"/>
                  </a:cubicBezTo>
                  <a:cubicBezTo>
                    <a:pt x="6110" y="1001"/>
                    <a:pt x="6756" y="910"/>
                    <a:pt x="7364" y="729"/>
                  </a:cubicBezTo>
                  <a:lnTo>
                    <a:pt x="7364" y="729"/>
                  </a:lnTo>
                  <a:cubicBezTo>
                    <a:pt x="7973" y="910"/>
                    <a:pt x="8619" y="1001"/>
                    <a:pt x="9275" y="1001"/>
                  </a:cubicBezTo>
                  <a:cubicBezTo>
                    <a:pt x="9811" y="1001"/>
                    <a:pt x="10359" y="941"/>
                    <a:pt x="10871" y="822"/>
                  </a:cubicBezTo>
                  <a:lnTo>
                    <a:pt x="10847" y="1"/>
                  </a:lnTo>
                  <a:cubicBezTo>
                    <a:pt x="10371" y="155"/>
                    <a:pt x="9844" y="233"/>
                    <a:pt x="9315" y="233"/>
                  </a:cubicBezTo>
                  <a:cubicBezTo>
                    <a:pt x="8787" y="233"/>
                    <a:pt x="8257" y="155"/>
                    <a:pt x="7775" y="1"/>
                  </a:cubicBezTo>
                  <a:lnTo>
                    <a:pt x="7001" y="1"/>
                  </a:lnTo>
                  <a:cubicBezTo>
                    <a:pt x="6525" y="155"/>
                    <a:pt x="6001" y="233"/>
                    <a:pt x="5476" y="233"/>
                  </a:cubicBezTo>
                  <a:cubicBezTo>
                    <a:pt x="4950" y="233"/>
                    <a:pt x="4423" y="155"/>
                    <a:pt x="3941" y="1"/>
                  </a:cubicBezTo>
                  <a:lnTo>
                    <a:pt x="3155" y="1"/>
                  </a:lnTo>
                  <a:cubicBezTo>
                    <a:pt x="2679" y="155"/>
                    <a:pt x="2155" y="233"/>
                    <a:pt x="1630" y="233"/>
                  </a:cubicBezTo>
                  <a:cubicBezTo>
                    <a:pt x="1105" y="233"/>
                    <a:pt x="578" y="155"/>
                    <a:pt x="96" y="1"/>
                  </a:cubicBezTo>
                  <a:close/>
                </a:path>
              </a:pathLst>
            </a:custGeom>
            <a:solidFill>
              <a:srgbClr val="AD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9" name="Google Shape;9639;p76"/>
            <p:cNvSpPr/>
            <p:nvPr/>
          </p:nvSpPr>
          <p:spPr>
            <a:xfrm>
              <a:off x="3384625" y="1650025"/>
              <a:ext cx="169700" cy="59875"/>
            </a:xfrm>
            <a:custGeom>
              <a:avLst/>
              <a:gdLst/>
              <a:ahLst/>
              <a:cxnLst/>
              <a:rect l="l" t="t" r="r" b="b"/>
              <a:pathLst>
                <a:path w="6788" h="2395" extrusionOk="0">
                  <a:moveTo>
                    <a:pt x="3418" y="1"/>
                  </a:moveTo>
                  <a:cubicBezTo>
                    <a:pt x="2918" y="1"/>
                    <a:pt x="453" y="1537"/>
                    <a:pt x="1" y="2394"/>
                  </a:cubicBezTo>
                  <a:lnTo>
                    <a:pt x="6788" y="2394"/>
                  </a:lnTo>
                  <a:cubicBezTo>
                    <a:pt x="6728" y="2275"/>
                    <a:pt x="6573" y="1989"/>
                    <a:pt x="6573" y="1989"/>
                  </a:cubicBezTo>
                  <a:cubicBezTo>
                    <a:pt x="5883" y="1263"/>
                    <a:pt x="4430" y="346"/>
                    <a:pt x="3728" y="60"/>
                  </a:cubicBezTo>
                  <a:cubicBezTo>
                    <a:pt x="3597" y="1"/>
                    <a:pt x="3490" y="1"/>
                    <a:pt x="3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0" name="Google Shape;9640;p76"/>
            <p:cNvSpPr/>
            <p:nvPr/>
          </p:nvSpPr>
          <p:spPr>
            <a:xfrm>
              <a:off x="3382850" y="1649150"/>
              <a:ext cx="174150" cy="66400"/>
            </a:xfrm>
            <a:custGeom>
              <a:avLst/>
              <a:gdLst/>
              <a:ahLst/>
              <a:cxnLst/>
              <a:rect l="l" t="t" r="r" b="b"/>
              <a:pathLst>
                <a:path w="6966" h="2656" extrusionOk="0">
                  <a:moveTo>
                    <a:pt x="3501" y="0"/>
                  </a:moveTo>
                  <a:cubicBezTo>
                    <a:pt x="3072" y="0"/>
                    <a:pt x="1132" y="1155"/>
                    <a:pt x="298" y="2012"/>
                  </a:cubicBezTo>
                  <a:cubicBezTo>
                    <a:pt x="298" y="2024"/>
                    <a:pt x="132" y="2167"/>
                    <a:pt x="1" y="2417"/>
                  </a:cubicBezTo>
                  <a:lnTo>
                    <a:pt x="3668" y="2655"/>
                  </a:lnTo>
                  <a:lnTo>
                    <a:pt x="6966" y="2429"/>
                  </a:lnTo>
                  <a:cubicBezTo>
                    <a:pt x="6906" y="2310"/>
                    <a:pt x="6799" y="2179"/>
                    <a:pt x="6656" y="2024"/>
                  </a:cubicBezTo>
                  <a:lnTo>
                    <a:pt x="1120" y="2024"/>
                  </a:lnTo>
                  <a:cubicBezTo>
                    <a:pt x="1048" y="2024"/>
                    <a:pt x="1013" y="1941"/>
                    <a:pt x="1060" y="1893"/>
                  </a:cubicBezTo>
                  <a:cubicBezTo>
                    <a:pt x="1786" y="1191"/>
                    <a:pt x="3144" y="357"/>
                    <a:pt x="3811" y="95"/>
                  </a:cubicBezTo>
                  <a:cubicBezTo>
                    <a:pt x="3680" y="36"/>
                    <a:pt x="3572" y="0"/>
                    <a:pt x="35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1" name="Google Shape;9641;p76"/>
            <p:cNvSpPr/>
            <p:nvPr/>
          </p:nvSpPr>
          <p:spPr>
            <a:xfrm>
              <a:off x="3510550" y="1654200"/>
              <a:ext cx="36025" cy="35825"/>
            </a:xfrm>
            <a:custGeom>
              <a:avLst/>
              <a:gdLst/>
              <a:ahLst/>
              <a:cxnLst/>
              <a:rect l="l" t="t" r="r" b="b"/>
              <a:pathLst>
                <a:path w="1441" h="1433" extrusionOk="0">
                  <a:moveTo>
                    <a:pt x="1310" y="1"/>
                  </a:moveTo>
                  <a:cubicBezTo>
                    <a:pt x="1131" y="1"/>
                    <a:pt x="786" y="1"/>
                    <a:pt x="500" y="143"/>
                  </a:cubicBezTo>
                  <a:cubicBezTo>
                    <a:pt x="500" y="143"/>
                    <a:pt x="498" y="142"/>
                    <a:pt x="497" y="142"/>
                  </a:cubicBezTo>
                  <a:cubicBezTo>
                    <a:pt x="472" y="142"/>
                    <a:pt x="354" y="220"/>
                    <a:pt x="298" y="298"/>
                  </a:cubicBezTo>
                  <a:cubicBezTo>
                    <a:pt x="0" y="596"/>
                    <a:pt x="0" y="1048"/>
                    <a:pt x="12" y="1286"/>
                  </a:cubicBezTo>
                  <a:cubicBezTo>
                    <a:pt x="12" y="1370"/>
                    <a:pt x="72" y="1429"/>
                    <a:pt x="143" y="1429"/>
                  </a:cubicBezTo>
                  <a:cubicBezTo>
                    <a:pt x="175" y="1431"/>
                    <a:pt x="212" y="1432"/>
                    <a:pt x="252" y="1432"/>
                  </a:cubicBezTo>
                  <a:cubicBezTo>
                    <a:pt x="500" y="1432"/>
                    <a:pt x="886" y="1387"/>
                    <a:pt x="1131" y="1132"/>
                  </a:cubicBezTo>
                  <a:lnTo>
                    <a:pt x="1239" y="1025"/>
                  </a:lnTo>
                  <a:cubicBezTo>
                    <a:pt x="1250" y="989"/>
                    <a:pt x="1298" y="953"/>
                    <a:pt x="1298" y="953"/>
                  </a:cubicBezTo>
                  <a:cubicBezTo>
                    <a:pt x="1441" y="667"/>
                    <a:pt x="1441" y="310"/>
                    <a:pt x="1441" y="132"/>
                  </a:cubicBezTo>
                  <a:cubicBezTo>
                    <a:pt x="1441" y="60"/>
                    <a:pt x="1381" y="1"/>
                    <a:pt x="1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2" name="Google Shape;9642;p76"/>
            <p:cNvSpPr/>
            <p:nvPr/>
          </p:nvSpPr>
          <p:spPr>
            <a:xfrm>
              <a:off x="3510250" y="1657775"/>
              <a:ext cx="32775" cy="32475"/>
            </a:xfrm>
            <a:custGeom>
              <a:avLst/>
              <a:gdLst/>
              <a:ahLst/>
              <a:cxnLst/>
              <a:rect l="l" t="t" r="r" b="b"/>
              <a:pathLst>
                <a:path w="1311" h="1299" extrusionOk="0">
                  <a:moveTo>
                    <a:pt x="500" y="0"/>
                  </a:moveTo>
                  <a:cubicBezTo>
                    <a:pt x="429" y="36"/>
                    <a:pt x="358" y="96"/>
                    <a:pt x="298" y="155"/>
                  </a:cubicBezTo>
                  <a:cubicBezTo>
                    <a:pt x="12" y="453"/>
                    <a:pt x="0" y="941"/>
                    <a:pt x="12" y="1167"/>
                  </a:cubicBezTo>
                  <a:cubicBezTo>
                    <a:pt x="12" y="1239"/>
                    <a:pt x="72" y="1298"/>
                    <a:pt x="143" y="1298"/>
                  </a:cubicBezTo>
                  <a:cubicBezTo>
                    <a:pt x="370" y="1298"/>
                    <a:pt x="858" y="1286"/>
                    <a:pt x="1155" y="989"/>
                  </a:cubicBezTo>
                  <a:cubicBezTo>
                    <a:pt x="1215" y="929"/>
                    <a:pt x="1262" y="870"/>
                    <a:pt x="1310" y="786"/>
                  </a:cubicBezTo>
                  <a:lnTo>
                    <a:pt x="1310" y="786"/>
                  </a:lnTo>
                  <a:cubicBezTo>
                    <a:pt x="1024" y="941"/>
                    <a:pt x="679" y="953"/>
                    <a:pt x="489" y="953"/>
                  </a:cubicBezTo>
                  <a:cubicBezTo>
                    <a:pt x="417" y="953"/>
                    <a:pt x="358" y="893"/>
                    <a:pt x="358" y="822"/>
                  </a:cubicBezTo>
                  <a:cubicBezTo>
                    <a:pt x="358" y="643"/>
                    <a:pt x="358" y="286"/>
                    <a:pt x="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3" name="Google Shape;9643;p76"/>
            <p:cNvSpPr/>
            <p:nvPr/>
          </p:nvSpPr>
          <p:spPr>
            <a:xfrm>
              <a:off x="3413800" y="1657775"/>
              <a:ext cx="22650" cy="22350"/>
            </a:xfrm>
            <a:custGeom>
              <a:avLst/>
              <a:gdLst/>
              <a:ahLst/>
              <a:cxnLst/>
              <a:rect l="l" t="t" r="r" b="b"/>
              <a:pathLst>
                <a:path w="906" h="894" extrusionOk="0">
                  <a:moveTo>
                    <a:pt x="429" y="0"/>
                  </a:moveTo>
                  <a:cubicBezTo>
                    <a:pt x="382" y="0"/>
                    <a:pt x="322" y="12"/>
                    <a:pt x="287" y="36"/>
                  </a:cubicBezTo>
                  <a:cubicBezTo>
                    <a:pt x="108" y="96"/>
                    <a:pt x="1" y="274"/>
                    <a:pt x="1" y="477"/>
                  </a:cubicBezTo>
                  <a:cubicBezTo>
                    <a:pt x="1" y="727"/>
                    <a:pt x="191" y="893"/>
                    <a:pt x="441" y="893"/>
                  </a:cubicBezTo>
                  <a:cubicBezTo>
                    <a:pt x="656" y="893"/>
                    <a:pt x="846" y="786"/>
                    <a:pt x="894" y="584"/>
                  </a:cubicBezTo>
                  <a:cubicBezTo>
                    <a:pt x="906" y="536"/>
                    <a:pt x="906" y="512"/>
                    <a:pt x="906" y="465"/>
                  </a:cubicBezTo>
                  <a:cubicBezTo>
                    <a:pt x="906" y="215"/>
                    <a:pt x="703" y="0"/>
                    <a:pt x="4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4" name="Google Shape;9644;p76"/>
            <p:cNvSpPr/>
            <p:nvPr/>
          </p:nvSpPr>
          <p:spPr>
            <a:xfrm>
              <a:off x="3413500" y="1658675"/>
              <a:ext cx="22650" cy="22650"/>
            </a:xfrm>
            <a:custGeom>
              <a:avLst/>
              <a:gdLst/>
              <a:ahLst/>
              <a:cxnLst/>
              <a:rect l="l" t="t" r="r" b="b"/>
              <a:pathLst>
                <a:path w="906" h="906" extrusionOk="0">
                  <a:moveTo>
                    <a:pt x="310" y="0"/>
                  </a:moveTo>
                  <a:lnTo>
                    <a:pt x="310" y="0"/>
                  </a:lnTo>
                  <a:cubicBezTo>
                    <a:pt x="132" y="60"/>
                    <a:pt x="1" y="238"/>
                    <a:pt x="1" y="441"/>
                  </a:cubicBezTo>
                  <a:cubicBezTo>
                    <a:pt x="1" y="691"/>
                    <a:pt x="203" y="905"/>
                    <a:pt x="453" y="905"/>
                  </a:cubicBezTo>
                  <a:cubicBezTo>
                    <a:pt x="668" y="905"/>
                    <a:pt x="858" y="750"/>
                    <a:pt x="906" y="548"/>
                  </a:cubicBezTo>
                  <a:lnTo>
                    <a:pt x="906" y="548"/>
                  </a:lnTo>
                  <a:cubicBezTo>
                    <a:pt x="846" y="560"/>
                    <a:pt x="799" y="560"/>
                    <a:pt x="751" y="572"/>
                  </a:cubicBezTo>
                  <a:cubicBezTo>
                    <a:pt x="501" y="572"/>
                    <a:pt x="299" y="369"/>
                    <a:pt x="299" y="119"/>
                  </a:cubicBezTo>
                  <a:cubicBezTo>
                    <a:pt x="299" y="72"/>
                    <a:pt x="299" y="24"/>
                    <a:pt x="3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5" name="Google Shape;9645;p76"/>
            <p:cNvSpPr/>
            <p:nvPr/>
          </p:nvSpPr>
          <p:spPr>
            <a:xfrm>
              <a:off x="3451600" y="1674450"/>
              <a:ext cx="18775" cy="18175"/>
            </a:xfrm>
            <a:custGeom>
              <a:avLst/>
              <a:gdLst/>
              <a:ahLst/>
              <a:cxnLst/>
              <a:rect l="l" t="t" r="r" b="b"/>
              <a:pathLst>
                <a:path w="751" h="727" extrusionOk="0">
                  <a:moveTo>
                    <a:pt x="358" y="0"/>
                  </a:moveTo>
                  <a:cubicBezTo>
                    <a:pt x="322" y="0"/>
                    <a:pt x="287" y="0"/>
                    <a:pt x="239" y="12"/>
                  </a:cubicBezTo>
                  <a:cubicBezTo>
                    <a:pt x="96" y="72"/>
                    <a:pt x="1" y="226"/>
                    <a:pt x="1" y="393"/>
                  </a:cubicBezTo>
                  <a:cubicBezTo>
                    <a:pt x="1" y="596"/>
                    <a:pt x="156" y="726"/>
                    <a:pt x="358" y="726"/>
                  </a:cubicBezTo>
                  <a:cubicBezTo>
                    <a:pt x="537" y="726"/>
                    <a:pt x="691" y="643"/>
                    <a:pt x="739" y="476"/>
                  </a:cubicBezTo>
                  <a:cubicBezTo>
                    <a:pt x="751" y="453"/>
                    <a:pt x="751" y="417"/>
                    <a:pt x="751" y="393"/>
                  </a:cubicBezTo>
                  <a:cubicBezTo>
                    <a:pt x="751" y="179"/>
                    <a:pt x="584" y="0"/>
                    <a:pt x="3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6" name="Google Shape;9646;p76"/>
            <p:cNvSpPr/>
            <p:nvPr/>
          </p:nvSpPr>
          <p:spPr>
            <a:xfrm>
              <a:off x="3451300" y="1675325"/>
              <a:ext cx="18800" cy="18200"/>
            </a:xfrm>
            <a:custGeom>
              <a:avLst/>
              <a:gdLst/>
              <a:ahLst/>
              <a:cxnLst/>
              <a:rect l="l" t="t" r="r" b="b"/>
              <a:pathLst>
                <a:path w="752" h="728" extrusionOk="0">
                  <a:moveTo>
                    <a:pt x="251" y="1"/>
                  </a:moveTo>
                  <a:cubicBezTo>
                    <a:pt x="108" y="49"/>
                    <a:pt x="1" y="191"/>
                    <a:pt x="1" y="358"/>
                  </a:cubicBezTo>
                  <a:cubicBezTo>
                    <a:pt x="1" y="561"/>
                    <a:pt x="168" y="727"/>
                    <a:pt x="370" y="727"/>
                  </a:cubicBezTo>
                  <a:cubicBezTo>
                    <a:pt x="549" y="727"/>
                    <a:pt x="703" y="608"/>
                    <a:pt x="751" y="441"/>
                  </a:cubicBezTo>
                  <a:lnTo>
                    <a:pt x="751" y="441"/>
                  </a:lnTo>
                  <a:cubicBezTo>
                    <a:pt x="715" y="465"/>
                    <a:pt x="668" y="465"/>
                    <a:pt x="608" y="465"/>
                  </a:cubicBezTo>
                  <a:cubicBezTo>
                    <a:pt x="406" y="465"/>
                    <a:pt x="239" y="299"/>
                    <a:pt x="239" y="84"/>
                  </a:cubicBezTo>
                  <a:cubicBezTo>
                    <a:pt x="239" y="60"/>
                    <a:pt x="239" y="25"/>
                    <a:pt x="2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7" name="Google Shape;9647;p76"/>
            <p:cNvSpPr/>
            <p:nvPr/>
          </p:nvSpPr>
          <p:spPr>
            <a:xfrm>
              <a:off x="3345050" y="1709575"/>
              <a:ext cx="251550" cy="28900"/>
            </a:xfrm>
            <a:custGeom>
              <a:avLst/>
              <a:gdLst/>
              <a:ahLst/>
              <a:cxnLst/>
              <a:rect l="l" t="t" r="r" b="b"/>
              <a:pathLst>
                <a:path w="10062" h="1156" extrusionOk="0">
                  <a:moveTo>
                    <a:pt x="548" y="0"/>
                  </a:moveTo>
                  <a:cubicBezTo>
                    <a:pt x="489" y="0"/>
                    <a:pt x="441" y="12"/>
                    <a:pt x="381" y="24"/>
                  </a:cubicBezTo>
                  <a:cubicBezTo>
                    <a:pt x="381" y="24"/>
                    <a:pt x="0" y="322"/>
                    <a:pt x="0" y="595"/>
                  </a:cubicBezTo>
                  <a:cubicBezTo>
                    <a:pt x="0" y="941"/>
                    <a:pt x="322" y="1143"/>
                    <a:pt x="655" y="1143"/>
                  </a:cubicBezTo>
                  <a:lnTo>
                    <a:pt x="9430" y="1155"/>
                  </a:lnTo>
                  <a:cubicBezTo>
                    <a:pt x="9704" y="1155"/>
                    <a:pt x="9954" y="1024"/>
                    <a:pt x="10026" y="786"/>
                  </a:cubicBezTo>
                  <a:cubicBezTo>
                    <a:pt x="10037" y="726"/>
                    <a:pt x="10061" y="667"/>
                    <a:pt x="10061" y="595"/>
                  </a:cubicBezTo>
                  <a:cubicBezTo>
                    <a:pt x="10061" y="262"/>
                    <a:pt x="9787" y="0"/>
                    <a:pt x="94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8" name="Google Shape;9648;p76"/>
            <p:cNvSpPr/>
            <p:nvPr/>
          </p:nvSpPr>
          <p:spPr>
            <a:xfrm>
              <a:off x="3343850" y="1710150"/>
              <a:ext cx="251850" cy="29200"/>
            </a:xfrm>
            <a:custGeom>
              <a:avLst/>
              <a:gdLst/>
              <a:ahLst/>
              <a:cxnLst/>
              <a:rect l="l" t="t" r="r" b="b"/>
              <a:pathLst>
                <a:path w="10074" h="1168" extrusionOk="0">
                  <a:moveTo>
                    <a:pt x="429" y="1"/>
                  </a:moveTo>
                  <a:cubicBezTo>
                    <a:pt x="179" y="72"/>
                    <a:pt x="1" y="299"/>
                    <a:pt x="1" y="572"/>
                  </a:cubicBezTo>
                  <a:cubicBezTo>
                    <a:pt x="1" y="739"/>
                    <a:pt x="72" y="882"/>
                    <a:pt x="179" y="989"/>
                  </a:cubicBezTo>
                  <a:cubicBezTo>
                    <a:pt x="287" y="1108"/>
                    <a:pt x="429" y="1168"/>
                    <a:pt x="596" y="1168"/>
                  </a:cubicBezTo>
                  <a:lnTo>
                    <a:pt x="9514" y="1168"/>
                  </a:lnTo>
                  <a:cubicBezTo>
                    <a:pt x="9776" y="1168"/>
                    <a:pt x="10002" y="1001"/>
                    <a:pt x="10074" y="763"/>
                  </a:cubicBezTo>
                  <a:lnTo>
                    <a:pt x="1001" y="763"/>
                  </a:lnTo>
                  <a:cubicBezTo>
                    <a:pt x="834" y="763"/>
                    <a:pt x="703" y="692"/>
                    <a:pt x="584" y="584"/>
                  </a:cubicBezTo>
                  <a:cubicBezTo>
                    <a:pt x="465" y="477"/>
                    <a:pt x="406" y="334"/>
                    <a:pt x="406" y="168"/>
                  </a:cubicBezTo>
                  <a:cubicBezTo>
                    <a:pt x="406" y="108"/>
                    <a:pt x="418" y="49"/>
                    <a:pt x="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9" name="Google Shape;9649;p76"/>
            <p:cNvSpPr/>
            <p:nvPr/>
          </p:nvSpPr>
          <p:spPr>
            <a:xfrm>
              <a:off x="3364700" y="1933100"/>
              <a:ext cx="211650" cy="29200"/>
            </a:xfrm>
            <a:custGeom>
              <a:avLst/>
              <a:gdLst/>
              <a:ahLst/>
              <a:cxnLst/>
              <a:rect l="l" t="t" r="r" b="b"/>
              <a:pathLst>
                <a:path w="8466" h="1168" extrusionOk="0">
                  <a:moveTo>
                    <a:pt x="548" y="1"/>
                  </a:moveTo>
                  <a:cubicBezTo>
                    <a:pt x="488" y="1"/>
                    <a:pt x="441" y="13"/>
                    <a:pt x="381" y="36"/>
                  </a:cubicBezTo>
                  <a:cubicBezTo>
                    <a:pt x="381" y="36"/>
                    <a:pt x="0" y="334"/>
                    <a:pt x="0" y="596"/>
                  </a:cubicBezTo>
                  <a:cubicBezTo>
                    <a:pt x="12" y="929"/>
                    <a:pt x="322" y="1144"/>
                    <a:pt x="655" y="1144"/>
                  </a:cubicBezTo>
                  <a:lnTo>
                    <a:pt x="7846" y="1168"/>
                  </a:lnTo>
                  <a:cubicBezTo>
                    <a:pt x="8108" y="1168"/>
                    <a:pt x="8358" y="1025"/>
                    <a:pt x="8442" y="787"/>
                  </a:cubicBezTo>
                  <a:cubicBezTo>
                    <a:pt x="8454" y="727"/>
                    <a:pt x="8466" y="667"/>
                    <a:pt x="8466" y="596"/>
                  </a:cubicBezTo>
                  <a:cubicBezTo>
                    <a:pt x="8466" y="275"/>
                    <a:pt x="8204" y="1"/>
                    <a:pt x="78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0" name="Google Shape;9650;p76"/>
            <p:cNvSpPr/>
            <p:nvPr/>
          </p:nvSpPr>
          <p:spPr>
            <a:xfrm>
              <a:off x="3363800" y="1934000"/>
              <a:ext cx="212250" cy="28900"/>
            </a:xfrm>
            <a:custGeom>
              <a:avLst/>
              <a:gdLst/>
              <a:ahLst/>
              <a:cxnLst/>
              <a:rect l="l" t="t" r="r" b="b"/>
              <a:pathLst>
                <a:path w="8490" h="1156" extrusionOk="0">
                  <a:moveTo>
                    <a:pt x="441" y="0"/>
                  </a:moveTo>
                  <a:lnTo>
                    <a:pt x="441" y="0"/>
                  </a:lnTo>
                  <a:cubicBezTo>
                    <a:pt x="179" y="72"/>
                    <a:pt x="1" y="298"/>
                    <a:pt x="1" y="560"/>
                  </a:cubicBezTo>
                  <a:cubicBezTo>
                    <a:pt x="1" y="727"/>
                    <a:pt x="84" y="870"/>
                    <a:pt x="179" y="977"/>
                  </a:cubicBezTo>
                  <a:cubicBezTo>
                    <a:pt x="286" y="1096"/>
                    <a:pt x="441" y="1155"/>
                    <a:pt x="596" y="1155"/>
                  </a:cubicBezTo>
                  <a:lnTo>
                    <a:pt x="7918" y="1155"/>
                  </a:lnTo>
                  <a:cubicBezTo>
                    <a:pt x="8192" y="1155"/>
                    <a:pt x="8418" y="989"/>
                    <a:pt x="8490" y="751"/>
                  </a:cubicBezTo>
                  <a:lnTo>
                    <a:pt x="1001" y="751"/>
                  </a:lnTo>
                  <a:cubicBezTo>
                    <a:pt x="834" y="751"/>
                    <a:pt x="691" y="679"/>
                    <a:pt x="584" y="572"/>
                  </a:cubicBezTo>
                  <a:cubicBezTo>
                    <a:pt x="465" y="477"/>
                    <a:pt x="405" y="322"/>
                    <a:pt x="405" y="155"/>
                  </a:cubicBezTo>
                  <a:cubicBezTo>
                    <a:pt x="405" y="96"/>
                    <a:pt x="417" y="36"/>
                    <a:pt x="4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1" name="Google Shape;9651;p76"/>
            <p:cNvSpPr/>
            <p:nvPr/>
          </p:nvSpPr>
          <p:spPr>
            <a:xfrm>
              <a:off x="3331050" y="1760775"/>
              <a:ext cx="29200" cy="32750"/>
            </a:xfrm>
            <a:custGeom>
              <a:avLst/>
              <a:gdLst/>
              <a:ahLst/>
              <a:cxnLst/>
              <a:rect l="l" t="t" r="r" b="b"/>
              <a:pathLst>
                <a:path w="1168" h="1310" extrusionOk="0">
                  <a:moveTo>
                    <a:pt x="1168" y="0"/>
                  </a:moveTo>
                  <a:cubicBezTo>
                    <a:pt x="1162" y="8"/>
                    <a:pt x="1156" y="16"/>
                    <a:pt x="1150" y="24"/>
                  </a:cubicBezTo>
                  <a:lnTo>
                    <a:pt x="1168" y="24"/>
                  </a:lnTo>
                  <a:lnTo>
                    <a:pt x="1168" y="0"/>
                  </a:lnTo>
                  <a:close/>
                  <a:moveTo>
                    <a:pt x="596" y="24"/>
                  </a:moveTo>
                  <a:cubicBezTo>
                    <a:pt x="501" y="179"/>
                    <a:pt x="406" y="333"/>
                    <a:pt x="334" y="476"/>
                  </a:cubicBezTo>
                  <a:lnTo>
                    <a:pt x="275" y="679"/>
                  </a:lnTo>
                  <a:lnTo>
                    <a:pt x="168" y="845"/>
                  </a:lnTo>
                  <a:cubicBezTo>
                    <a:pt x="108" y="1000"/>
                    <a:pt x="48" y="1143"/>
                    <a:pt x="1" y="1310"/>
                  </a:cubicBezTo>
                  <a:lnTo>
                    <a:pt x="477" y="1310"/>
                  </a:lnTo>
                  <a:cubicBezTo>
                    <a:pt x="572" y="1024"/>
                    <a:pt x="703" y="750"/>
                    <a:pt x="858" y="476"/>
                  </a:cubicBezTo>
                  <a:cubicBezTo>
                    <a:pt x="937" y="329"/>
                    <a:pt x="1038" y="172"/>
                    <a:pt x="1150" y="2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2" name="Google Shape;9652;p76"/>
            <p:cNvSpPr/>
            <p:nvPr/>
          </p:nvSpPr>
          <p:spPr>
            <a:xfrm>
              <a:off x="3335525" y="1877150"/>
              <a:ext cx="35450" cy="32475"/>
            </a:xfrm>
            <a:custGeom>
              <a:avLst/>
              <a:gdLst/>
              <a:ahLst/>
              <a:cxnLst/>
              <a:rect l="l" t="t" r="r" b="b"/>
              <a:pathLst>
                <a:path w="1418" h="1299" extrusionOk="0">
                  <a:moveTo>
                    <a:pt x="0" y="0"/>
                  </a:moveTo>
                  <a:cubicBezTo>
                    <a:pt x="84" y="167"/>
                    <a:pt x="155" y="322"/>
                    <a:pt x="227" y="465"/>
                  </a:cubicBezTo>
                  <a:lnTo>
                    <a:pt x="393" y="643"/>
                  </a:lnTo>
                  <a:lnTo>
                    <a:pt x="453" y="834"/>
                  </a:lnTo>
                  <a:cubicBezTo>
                    <a:pt x="572" y="989"/>
                    <a:pt x="691" y="1155"/>
                    <a:pt x="810" y="1298"/>
                  </a:cubicBezTo>
                  <a:lnTo>
                    <a:pt x="1417" y="1298"/>
                  </a:lnTo>
                  <a:cubicBezTo>
                    <a:pt x="1036" y="917"/>
                    <a:pt x="715" y="465"/>
                    <a:pt x="5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3" name="Google Shape;9653;p76"/>
            <p:cNvSpPr/>
            <p:nvPr/>
          </p:nvSpPr>
          <p:spPr>
            <a:xfrm>
              <a:off x="3326600" y="1815225"/>
              <a:ext cx="18775" cy="37825"/>
            </a:xfrm>
            <a:custGeom>
              <a:avLst/>
              <a:gdLst/>
              <a:ahLst/>
              <a:cxnLst/>
              <a:rect l="l" t="t" r="r" b="b"/>
              <a:pathLst>
                <a:path w="751" h="1513" extrusionOk="0">
                  <a:moveTo>
                    <a:pt x="0" y="1"/>
                  </a:moveTo>
                  <a:lnTo>
                    <a:pt x="24" y="537"/>
                  </a:lnTo>
                  <a:lnTo>
                    <a:pt x="60" y="1513"/>
                  </a:lnTo>
                  <a:cubicBezTo>
                    <a:pt x="96" y="1501"/>
                    <a:pt x="119" y="1501"/>
                    <a:pt x="119" y="1501"/>
                  </a:cubicBezTo>
                  <a:cubicBezTo>
                    <a:pt x="477" y="1442"/>
                    <a:pt x="750" y="1132"/>
                    <a:pt x="750" y="751"/>
                  </a:cubicBezTo>
                  <a:cubicBezTo>
                    <a:pt x="750" y="370"/>
                    <a:pt x="453" y="48"/>
                    <a:pt x="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4" name="Google Shape;9654;p76"/>
            <p:cNvSpPr/>
            <p:nvPr/>
          </p:nvSpPr>
          <p:spPr>
            <a:xfrm>
              <a:off x="3595075" y="1815225"/>
              <a:ext cx="19375" cy="37825"/>
            </a:xfrm>
            <a:custGeom>
              <a:avLst/>
              <a:gdLst/>
              <a:ahLst/>
              <a:cxnLst/>
              <a:rect l="l" t="t" r="r" b="b"/>
              <a:pathLst>
                <a:path w="775" h="1513" extrusionOk="0">
                  <a:moveTo>
                    <a:pt x="691" y="1"/>
                  </a:moveTo>
                  <a:cubicBezTo>
                    <a:pt x="310" y="25"/>
                    <a:pt x="1" y="358"/>
                    <a:pt x="1" y="751"/>
                  </a:cubicBezTo>
                  <a:cubicBezTo>
                    <a:pt x="1" y="1132"/>
                    <a:pt x="263" y="1442"/>
                    <a:pt x="620" y="1501"/>
                  </a:cubicBezTo>
                  <a:cubicBezTo>
                    <a:pt x="620" y="1501"/>
                    <a:pt x="644" y="1513"/>
                    <a:pt x="679" y="1513"/>
                  </a:cubicBezTo>
                  <a:cubicBezTo>
                    <a:pt x="739" y="1203"/>
                    <a:pt x="775" y="882"/>
                    <a:pt x="775" y="549"/>
                  </a:cubicBezTo>
                  <a:cubicBezTo>
                    <a:pt x="775" y="370"/>
                    <a:pt x="775" y="191"/>
                    <a:pt x="7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5" name="Google Shape;9655;p76"/>
            <p:cNvSpPr/>
            <p:nvPr/>
          </p:nvSpPr>
          <p:spPr>
            <a:xfrm>
              <a:off x="3498925" y="1815225"/>
              <a:ext cx="37850" cy="37825"/>
            </a:xfrm>
            <a:custGeom>
              <a:avLst/>
              <a:gdLst/>
              <a:ahLst/>
              <a:cxnLst/>
              <a:rect l="l" t="t" r="r" b="b"/>
              <a:pathLst>
                <a:path w="1514" h="1513" extrusionOk="0">
                  <a:moveTo>
                    <a:pt x="763" y="1"/>
                  </a:moveTo>
                  <a:cubicBezTo>
                    <a:pt x="346" y="1"/>
                    <a:pt x="1" y="334"/>
                    <a:pt x="1" y="751"/>
                  </a:cubicBezTo>
                  <a:cubicBezTo>
                    <a:pt x="1" y="1180"/>
                    <a:pt x="346" y="1513"/>
                    <a:pt x="763" y="1513"/>
                  </a:cubicBezTo>
                  <a:cubicBezTo>
                    <a:pt x="1180" y="1513"/>
                    <a:pt x="1513" y="1180"/>
                    <a:pt x="1513" y="751"/>
                  </a:cubicBezTo>
                  <a:cubicBezTo>
                    <a:pt x="1513" y="334"/>
                    <a:pt x="1180" y="1"/>
                    <a:pt x="7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6" name="Google Shape;9656;p76"/>
            <p:cNvSpPr/>
            <p:nvPr/>
          </p:nvSpPr>
          <p:spPr>
            <a:xfrm>
              <a:off x="3403100" y="1815225"/>
              <a:ext cx="37825" cy="37825"/>
            </a:xfrm>
            <a:custGeom>
              <a:avLst/>
              <a:gdLst/>
              <a:ahLst/>
              <a:cxnLst/>
              <a:rect l="l" t="t" r="r" b="b"/>
              <a:pathLst>
                <a:path w="1513" h="1513" extrusionOk="0">
                  <a:moveTo>
                    <a:pt x="750" y="1"/>
                  </a:moveTo>
                  <a:cubicBezTo>
                    <a:pt x="334" y="1"/>
                    <a:pt x="0" y="334"/>
                    <a:pt x="0" y="751"/>
                  </a:cubicBezTo>
                  <a:cubicBezTo>
                    <a:pt x="0" y="1180"/>
                    <a:pt x="334" y="1513"/>
                    <a:pt x="750" y="1513"/>
                  </a:cubicBezTo>
                  <a:cubicBezTo>
                    <a:pt x="1167" y="1513"/>
                    <a:pt x="1512" y="1180"/>
                    <a:pt x="1512" y="751"/>
                  </a:cubicBezTo>
                  <a:cubicBezTo>
                    <a:pt x="1512" y="334"/>
                    <a:pt x="1167" y="1"/>
                    <a:pt x="7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7" name="Google Shape;9657;p76"/>
            <p:cNvSpPr/>
            <p:nvPr/>
          </p:nvSpPr>
          <p:spPr>
            <a:xfrm>
              <a:off x="3325100" y="1815825"/>
              <a:ext cx="13425" cy="37825"/>
            </a:xfrm>
            <a:custGeom>
              <a:avLst/>
              <a:gdLst/>
              <a:ahLst/>
              <a:cxnLst/>
              <a:rect l="l" t="t" r="r" b="b"/>
              <a:pathLst>
                <a:path w="537" h="1513" extrusionOk="0">
                  <a:moveTo>
                    <a:pt x="60" y="1"/>
                  </a:moveTo>
                  <a:cubicBezTo>
                    <a:pt x="1" y="572"/>
                    <a:pt x="48" y="941"/>
                    <a:pt x="48" y="977"/>
                  </a:cubicBezTo>
                  <a:cubicBezTo>
                    <a:pt x="84" y="1298"/>
                    <a:pt x="96" y="1346"/>
                    <a:pt x="120" y="1513"/>
                  </a:cubicBezTo>
                  <a:cubicBezTo>
                    <a:pt x="156" y="1489"/>
                    <a:pt x="179" y="1489"/>
                    <a:pt x="179" y="1489"/>
                  </a:cubicBezTo>
                  <a:cubicBezTo>
                    <a:pt x="322" y="1465"/>
                    <a:pt x="429" y="1406"/>
                    <a:pt x="537" y="1310"/>
                  </a:cubicBezTo>
                  <a:cubicBezTo>
                    <a:pt x="501" y="1048"/>
                    <a:pt x="477" y="798"/>
                    <a:pt x="501" y="560"/>
                  </a:cubicBezTo>
                  <a:cubicBezTo>
                    <a:pt x="501" y="417"/>
                    <a:pt x="501" y="286"/>
                    <a:pt x="513" y="155"/>
                  </a:cubicBezTo>
                  <a:cubicBezTo>
                    <a:pt x="406" y="60"/>
                    <a:pt x="275" y="24"/>
                    <a:pt x="1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8" name="Google Shape;9658;p76"/>
            <p:cNvSpPr/>
            <p:nvPr/>
          </p:nvSpPr>
          <p:spPr>
            <a:xfrm>
              <a:off x="3577825" y="1888150"/>
              <a:ext cx="21150" cy="9550"/>
            </a:xfrm>
            <a:custGeom>
              <a:avLst/>
              <a:gdLst/>
              <a:ahLst/>
              <a:cxnLst/>
              <a:rect l="l" t="t" r="r" b="b"/>
              <a:pathLst>
                <a:path w="846" h="382" extrusionOk="0">
                  <a:moveTo>
                    <a:pt x="191" y="1"/>
                  </a:moveTo>
                  <a:cubicBezTo>
                    <a:pt x="95" y="1"/>
                    <a:pt x="0" y="84"/>
                    <a:pt x="0" y="191"/>
                  </a:cubicBezTo>
                  <a:cubicBezTo>
                    <a:pt x="0" y="299"/>
                    <a:pt x="95" y="382"/>
                    <a:pt x="191" y="382"/>
                  </a:cubicBezTo>
                  <a:lnTo>
                    <a:pt x="631" y="382"/>
                  </a:lnTo>
                  <a:cubicBezTo>
                    <a:pt x="703" y="263"/>
                    <a:pt x="774" y="144"/>
                    <a:pt x="845" y="13"/>
                  </a:cubicBezTo>
                  <a:lnTo>
                    <a:pt x="19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9" name="Google Shape;9659;p76"/>
            <p:cNvSpPr/>
            <p:nvPr/>
          </p:nvSpPr>
          <p:spPr>
            <a:xfrm>
              <a:off x="3548050" y="1888450"/>
              <a:ext cx="22050" cy="9850"/>
            </a:xfrm>
            <a:custGeom>
              <a:avLst/>
              <a:gdLst/>
              <a:ahLst/>
              <a:cxnLst/>
              <a:rect l="l" t="t" r="r" b="b"/>
              <a:pathLst>
                <a:path w="882" h="394" extrusionOk="0">
                  <a:moveTo>
                    <a:pt x="191" y="1"/>
                  </a:moveTo>
                  <a:cubicBezTo>
                    <a:pt x="96" y="1"/>
                    <a:pt x="1" y="96"/>
                    <a:pt x="1" y="191"/>
                  </a:cubicBezTo>
                  <a:cubicBezTo>
                    <a:pt x="1" y="298"/>
                    <a:pt x="96" y="394"/>
                    <a:pt x="191" y="394"/>
                  </a:cubicBezTo>
                  <a:lnTo>
                    <a:pt x="691" y="394"/>
                  </a:lnTo>
                  <a:cubicBezTo>
                    <a:pt x="786" y="394"/>
                    <a:pt x="882" y="298"/>
                    <a:pt x="882" y="191"/>
                  </a:cubicBezTo>
                  <a:cubicBezTo>
                    <a:pt x="882" y="96"/>
                    <a:pt x="786" y="1"/>
                    <a:pt x="6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0" name="Google Shape;9660;p76"/>
            <p:cNvSpPr/>
            <p:nvPr/>
          </p:nvSpPr>
          <p:spPr>
            <a:xfrm>
              <a:off x="3518275" y="1888450"/>
              <a:ext cx="22050" cy="9850"/>
            </a:xfrm>
            <a:custGeom>
              <a:avLst/>
              <a:gdLst/>
              <a:ahLst/>
              <a:cxnLst/>
              <a:rect l="l" t="t" r="r" b="b"/>
              <a:pathLst>
                <a:path w="882" h="394" extrusionOk="0">
                  <a:moveTo>
                    <a:pt x="191" y="1"/>
                  </a:moveTo>
                  <a:cubicBezTo>
                    <a:pt x="96" y="1"/>
                    <a:pt x="1" y="96"/>
                    <a:pt x="1" y="191"/>
                  </a:cubicBezTo>
                  <a:cubicBezTo>
                    <a:pt x="1" y="298"/>
                    <a:pt x="96" y="394"/>
                    <a:pt x="191" y="394"/>
                  </a:cubicBezTo>
                  <a:lnTo>
                    <a:pt x="691" y="394"/>
                  </a:lnTo>
                  <a:cubicBezTo>
                    <a:pt x="787" y="394"/>
                    <a:pt x="882" y="298"/>
                    <a:pt x="882" y="191"/>
                  </a:cubicBezTo>
                  <a:cubicBezTo>
                    <a:pt x="882" y="96"/>
                    <a:pt x="787" y="1"/>
                    <a:pt x="6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1" name="Google Shape;9661;p76"/>
            <p:cNvSpPr/>
            <p:nvPr/>
          </p:nvSpPr>
          <p:spPr>
            <a:xfrm>
              <a:off x="3488525" y="1888450"/>
              <a:ext cx="22050" cy="9850"/>
            </a:xfrm>
            <a:custGeom>
              <a:avLst/>
              <a:gdLst/>
              <a:ahLst/>
              <a:cxnLst/>
              <a:rect l="l" t="t" r="r" b="b"/>
              <a:pathLst>
                <a:path w="882" h="394" extrusionOk="0">
                  <a:moveTo>
                    <a:pt x="191" y="1"/>
                  </a:moveTo>
                  <a:cubicBezTo>
                    <a:pt x="96" y="1"/>
                    <a:pt x="0" y="96"/>
                    <a:pt x="0" y="191"/>
                  </a:cubicBezTo>
                  <a:cubicBezTo>
                    <a:pt x="0" y="298"/>
                    <a:pt x="96" y="394"/>
                    <a:pt x="191" y="394"/>
                  </a:cubicBezTo>
                  <a:lnTo>
                    <a:pt x="691" y="394"/>
                  </a:lnTo>
                  <a:cubicBezTo>
                    <a:pt x="786" y="394"/>
                    <a:pt x="881" y="298"/>
                    <a:pt x="881" y="191"/>
                  </a:cubicBezTo>
                  <a:cubicBezTo>
                    <a:pt x="881" y="96"/>
                    <a:pt x="786" y="1"/>
                    <a:pt x="6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2" name="Google Shape;9662;p76"/>
            <p:cNvSpPr/>
            <p:nvPr/>
          </p:nvSpPr>
          <p:spPr>
            <a:xfrm>
              <a:off x="3459050" y="1888450"/>
              <a:ext cx="22050" cy="9850"/>
            </a:xfrm>
            <a:custGeom>
              <a:avLst/>
              <a:gdLst/>
              <a:ahLst/>
              <a:cxnLst/>
              <a:rect l="l" t="t" r="r" b="b"/>
              <a:pathLst>
                <a:path w="882" h="394" extrusionOk="0">
                  <a:moveTo>
                    <a:pt x="203" y="1"/>
                  </a:moveTo>
                  <a:cubicBezTo>
                    <a:pt x="96" y="1"/>
                    <a:pt x="1" y="96"/>
                    <a:pt x="1" y="191"/>
                  </a:cubicBezTo>
                  <a:cubicBezTo>
                    <a:pt x="1" y="298"/>
                    <a:pt x="96" y="394"/>
                    <a:pt x="203" y="394"/>
                  </a:cubicBezTo>
                  <a:lnTo>
                    <a:pt x="691" y="394"/>
                  </a:lnTo>
                  <a:cubicBezTo>
                    <a:pt x="798" y="394"/>
                    <a:pt x="882" y="298"/>
                    <a:pt x="882" y="191"/>
                  </a:cubicBezTo>
                  <a:cubicBezTo>
                    <a:pt x="882" y="96"/>
                    <a:pt x="798" y="1"/>
                    <a:pt x="6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3" name="Google Shape;9663;p76"/>
            <p:cNvSpPr/>
            <p:nvPr/>
          </p:nvSpPr>
          <p:spPr>
            <a:xfrm>
              <a:off x="3429275" y="1888450"/>
              <a:ext cx="22050" cy="9850"/>
            </a:xfrm>
            <a:custGeom>
              <a:avLst/>
              <a:gdLst/>
              <a:ahLst/>
              <a:cxnLst/>
              <a:rect l="l" t="t" r="r" b="b"/>
              <a:pathLst>
                <a:path w="882" h="394" extrusionOk="0">
                  <a:moveTo>
                    <a:pt x="203" y="1"/>
                  </a:moveTo>
                  <a:cubicBezTo>
                    <a:pt x="96" y="1"/>
                    <a:pt x="1" y="96"/>
                    <a:pt x="1" y="191"/>
                  </a:cubicBezTo>
                  <a:cubicBezTo>
                    <a:pt x="1" y="298"/>
                    <a:pt x="96" y="394"/>
                    <a:pt x="203" y="394"/>
                  </a:cubicBezTo>
                  <a:lnTo>
                    <a:pt x="691" y="394"/>
                  </a:lnTo>
                  <a:cubicBezTo>
                    <a:pt x="799" y="394"/>
                    <a:pt x="882" y="298"/>
                    <a:pt x="882" y="191"/>
                  </a:cubicBezTo>
                  <a:cubicBezTo>
                    <a:pt x="882" y="96"/>
                    <a:pt x="799" y="1"/>
                    <a:pt x="6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4" name="Google Shape;9664;p76"/>
            <p:cNvSpPr/>
            <p:nvPr/>
          </p:nvSpPr>
          <p:spPr>
            <a:xfrm>
              <a:off x="3399525" y="1888450"/>
              <a:ext cx="22050" cy="9850"/>
            </a:xfrm>
            <a:custGeom>
              <a:avLst/>
              <a:gdLst/>
              <a:ahLst/>
              <a:cxnLst/>
              <a:rect l="l" t="t" r="r" b="b"/>
              <a:pathLst>
                <a:path w="882" h="394" extrusionOk="0">
                  <a:moveTo>
                    <a:pt x="203" y="1"/>
                  </a:moveTo>
                  <a:cubicBezTo>
                    <a:pt x="96" y="1"/>
                    <a:pt x="0" y="96"/>
                    <a:pt x="0" y="191"/>
                  </a:cubicBezTo>
                  <a:cubicBezTo>
                    <a:pt x="0" y="298"/>
                    <a:pt x="96" y="394"/>
                    <a:pt x="203" y="394"/>
                  </a:cubicBezTo>
                  <a:lnTo>
                    <a:pt x="691" y="394"/>
                  </a:lnTo>
                  <a:cubicBezTo>
                    <a:pt x="798" y="394"/>
                    <a:pt x="881" y="298"/>
                    <a:pt x="881" y="191"/>
                  </a:cubicBezTo>
                  <a:cubicBezTo>
                    <a:pt x="881" y="96"/>
                    <a:pt x="798" y="1"/>
                    <a:pt x="6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5" name="Google Shape;9665;p76"/>
            <p:cNvSpPr/>
            <p:nvPr/>
          </p:nvSpPr>
          <p:spPr>
            <a:xfrm>
              <a:off x="3370350" y="1888450"/>
              <a:ext cx="21750" cy="9850"/>
            </a:xfrm>
            <a:custGeom>
              <a:avLst/>
              <a:gdLst/>
              <a:ahLst/>
              <a:cxnLst/>
              <a:rect l="l" t="t" r="r" b="b"/>
              <a:pathLst>
                <a:path w="870" h="394" extrusionOk="0">
                  <a:moveTo>
                    <a:pt x="191" y="1"/>
                  </a:moveTo>
                  <a:cubicBezTo>
                    <a:pt x="84" y="1"/>
                    <a:pt x="0" y="96"/>
                    <a:pt x="0" y="191"/>
                  </a:cubicBezTo>
                  <a:cubicBezTo>
                    <a:pt x="0" y="298"/>
                    <a:pt x="84" y="394"/>
                    <a:pt x="191" y="394"/>
                  </a:cubicBezTo>
                  <a:lnTo>
                    <a:pt x="679" y="394"/>
                  </a:lnTo>
                  <a:cubicBezTo>
                    <a:pt x="786" y="394"/>
                    <a:pt x="870" y="298"/>
                    <a:pt x="870" y="191"/>
                  </a:cubicBezTo>
                  <a:cubicBezTo>
                    <a:pt x="870" y="96"/>
                    <a:pt x="786" y="1"/>
                    <a:pt x="6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6" name="Google Shape;9666;p76"/>
            <p:cNvSpPr/>
            <p:nvPr/>
          </p:nvSpPr>
          <p:spPr>
            <a:xfrm>
              <a:off x="3341175" y="1888450"/>
              <a:ext cx="21150" cy="9850"/>
            </a:xfrm>
            <a:custGeom>
              <a:avLst/>
              <a:gdLst/>
              <a:ahLst/>
              <a:cxnLst/>
              <a:rect l="l" t="t" r="r" b="b"/>
              <a:pathLst>
                <a:path w="846" h="394" extrusionOk="0">
                  <a:moveTo>
                    <a:pt x="1" y="1"/>
                  </a:moveTo>
                  <a:lnTo>
                    <a:pt x="167" y="203"/>
                  </a:lnTo>
                  <a:lnTo>
                    <a:pt x="227" y="370"/>
                  </a:lnTo>
                  <a:lnTo>
                    <a:pt x="656" y="394"/>
                  </a:lnTo>
                  <a:cubicBezTo>
                    <a:pt x="763" y="394"/>
                    <a:pt x="846" y="298"/>
                    <a:pt x="846" y="191"/>
                  </a:cubicBezTo>
                  <a:cubicBezTo>
                    <a:pt x="846" y="96"/>
                    <a:pt x="763" y="1"/>
                    <a:pt x="656" y="1"/>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7" name="Google Shape;9667;p76"/>
            <p:cNvSpPr/>
            <p:nvPr/>
          </p:nvSpPr>
          <p:spPr>
            <a:xfrm>
              <a:off x="3577525" y="1772375"/>
              <a:ext cx="27400" cy="9850"/>
            </a:xfrm>
            <a:custGeom>
              <a:avLst/>
              <a:gdLst/>
              <a:ahLst/>
              <a:cxnLst/>
              <a:rect l="l" t="t" r="r" b="b"/>
              <a:pathLst>
                <a:path w="1096" h="394" extrusionOk="0">
                  <a:moveTo>
                    <a:pt x="191" y="0"/>
                  </a:moveTo>
                  <a:cubicBezTo>
                    <a:pt x="84" y="0"/>
                    <a:pt x="0" y="84"/>
                    <a:pt x="0" y="191"/>
                  </a:cubicBezTo>
                  <a:cubicBezTo>
                    <a:pt x="0" y="298"/>
                    <a:pt x="84" y="393"/>
                    <a:pt x="191" y="393"/>
                  </a:cubicBezTo>
                  <a:lnTo>
                    <a:pt x="1096" y="393"/>
                  </a:lnTo>
                  <a:cubicBezTo>
                    <a:pt x="1036" y="250"/>
                    <a:pt x="1000" y="131"/>
                    <a:pt x="9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8" name="Google Shape;9668;p76"/>
            <p:cNvSpPr/>
            <p:nvPr/>
          </p:nvSpPr>
          <p:spPr>
            <a:xfrm>
              <a:off x="3548050" y="1772375"/>
              <a:ext cx="22050" cy="9850"/>
            </a:xfrm>
            <a:custGeom>
              <a:avLst/>
              <a:gdLst/>
              <a:ahLst/>
              <a:cxnLst/>
              <a:rect l="l" t="t" r="r" b="b"/>
              <a:pathLst>
                <a:path w="882" h="394" extrusionOk="0">
                  <a:moveTo>
                    <a:pt x="191" y="0"/>
                  </a:moveTo>
                  <a:cubicBezTo>
                    <a:pt x="96" y="0"/>
                    <a:pt x="1" y="84"/>
                    <a:pt x="1" y="191"/>
                  </a:cubicBezTo>
                  <a:cubicBezTo>
                    <a:pt x="1" y="298"/>
                    <a:pt x="96" y="393"/>
                    <a:pt x="191" y="393"/>
                  </a:cubicBezTo>
                  <a:lnTo>
                    <a:pt x="691" y="393"/>
                  </a:lnTo>
                  <a:cubicBezTo>
                    <a:pt x="786" y="393"/>
                    <a:pt x="882" y="298"/>
                    <a:pt x="882" y="191"/>
                  </a:cubicBezTo>
                  <a:cubicBezTo>
                    <a:pt x="882" y="84"/>
                    <a:pt x="786" y="0"/>
                    <a:pt x="6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9" name="Google Shape;9669;p76"/>
            <p:cNvSpPr/>
            <p:nvPr/>
          </p:nvSpPr>
          <p:spPr>
            <a:xfrm>
              <a:off x="3518275" y="1772375"/>
              <a:ext cx="22050" cy="9850"/>
            </a:xfrm>
            <a:custGeom>
              <a:avLst/>
              <a:gdLst/>
              <a:ahLst/>
              <a:cxnLst/>
              <a:rect l="l" t="t" r="r" b="b"/>
              <a:pathLst>
                <a:path w="882" h="394" extrusionOk="0">
                  <a:moveTo>
                    <a:pt x="191" y="0"/>
                  </a:moveTo>
                  <a:cubicBezTo>
                    <a:pt x="96" y="0"/>
                    <a:pt x="1" y="84"/>
                    <a:pt x="1" y="191"/>
                  </a:cubicBezTo>
                  <a:cubicBezTo>
                    <a:pt x="1" y="298"/>
                    <a:pt x="96" y="393"/>
                    <a:pt x="191" y="393"/>
                  </a:cubicBezTo>
                  <a:lnTo>
                    <a:pt x="691" y="393"/>
                  </a:lnTo>
                  <a:cubicBezTo>
                    <a:pt x="787" y="393"/>
                    <a:pt x="882" y="298"/>
                    <a:pt x="882" y="191"/>
                  </a:cubicBezTo>
                  <a:cubicBezTo>
                    <a:pt x="882" y="84"/>
                    <a:pt x="787" y="0"/>
                    <a:pt x="6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0" name="Google Shape;9670;p76"/>
            <p:cNvSpPr/>
            <p:nvPr/>
          </p:nvSpPr>
          <p:spPr>
            <a:xfrm>
              <a:off x="3488525" y="1772375"/>
              <a:ext cx="22050" cy="9850"/>
            </a:xfrm>
            <a:custGeom>
              <a:avLst/>
              <a:gdLst/>
              <a:ahLst/>
              <a:cxnLst/>
              <a:rect l="l" t="t" r="r" b="b"/>
              <a:pathLst>
                <a:path w="882" h="394" extrusionOk="0">
                  <a:moveTo>
                    <a:pt x="191" y="0"/>
                  </a:moveTo>
                  <a:cubicBezTo>
                    <a:pt x="96" y="0"/>
                    <a:pt x="0" y="84"/>
                    <a:pt x="0" y="191"/>
                  </a:cubicBezTo>
                  <a:cubicBezTo>
                    <a:pt x="0" y="298"/>
                    <a:pt x="96" y="393"/>
                    <a:pt x="191" y="393"/>
                  </a:cubicBezTo>
                  <a:lnTo>
                    <a:pt x="691" y="393"/>
                  </a:lnTo>
                  <a:cubicBezTo>
                    <a:pt x="786" y="393"/>
                    <a:pt x="881" y="298"/>
                    <a:pt x="881" y="191"/>
                  </a:cubicBezTo>
                  <a:cubicBezTo>
                    <a:pt x="881" y="84"/>
                    <a:pt x="786" y="0"/>
                    <a:pt x="6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1" name="Google Shape;9671;p76"/>
            <p:cNvSpPr/>
            <p:nvPr/>
          </p:nvSpPr>
          <p:spPr>
            <a:xfrm>
              <a:off x="3459050" y="1772375"/>
              <a:ext cx="22050" cy="9850"/>
            </a:xfrm>
            <a:custGeom>
              <a:avLst/>
              <a:gdLst/>
              <a:ahLst/>
              <a:cxnLst/>
              <a:rect l="l" t="t" r="r" b="b"/>
              <a:pathLst>
                <a:path w="882" h="394" extrusionOk="0">
                  <a:moveTo>
                    <a:pt x="203" y="0"/>
                  </a:moveTo>
                  <a:cubicBezTo>
                    <a:pt x="96" y="0"/>
                    <a:pt x="1" y="84"/>
                    <a:pt x="1" y="191"/>
                  </a:cubicBezTo>
                  <a:cubicBezTo>
                    <a:pt x="1" y="298"/>
                    <a:pt x="96" y="393"/>
                    <a:pt x="203" y="393"/>
                  </a:cubicBezTo>
                  <a:lnTo>
                    <a:pt x="691" y="393"/>
                  </a:lnTo>
                  <a:cubicBezTo>
                    <a:pt x="798" y="393"/>
                    <a:pt x="882" y="298"/>
                    <a:pt x="882" y="191"/>
                  </a:cubicBezTo>
                  <a:cubicBezTo>
                    <a:pt x="882" y="84"/>
                    <a:pt x="798" y="0"/>
                    <a:pt x="6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2" name="Google Shape;9672;p76"/>
            <p:cNvSpPr/>
            <p:nvPr/>
          </p:nvSpPr>
          <p:spPr>
            <a:xfrm>
              <a:off x="3429275" y="1772375"/>
              <a:ext cx="22050" cy="9850"/>
            </a:xfrm>
            <a:custGeom>
              <a:avLst/>
              <a:gdLst/>
              <a:ahLst/>
              <a:cxnLst/>
              <a:rect l="l" t="t" r="r" b="b"/>
              <a:pathLst>
                <a:path w="882" h="394" extrusionOk="0">
                  <a:moveTo>
                    <a:pt x="203" y="0"/>
                  </a:moveTo>
                  <a:cubicBezTo>
                    <a:pt x="96" y="0"/>
                    <a:pt x="1" y="84"/>
                    <a:pt x="1" y="191"/>
                  </a:cubicBezTo>
                  <a:cubicBezTo>
                    <a:pt x="1" y="298"/>
                    <a:pt x="96" y="393"/>
                    <a:pt x="203" y="393"/>
                  </a:cubicBezTo>
                  <a:lnTo>
                    <a:pt x="691" y="393"/>
                  </a:lnTo>
                  <a:cubicBezTo>
                    <a:pt x="799" y="393"/>
                    <a:pt x="882" y="298"/>
                    <a:pt x="882" y="191"/>
                  </a:cubicBezTo>
                  <a:cubicBezTo>
                    <a:pt x="882" y="84"/>
                    <a:pt x="799" y="0"/>
                    <a:pt x="6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3" name="Google Shape;9673;p76"/>
            <p:cNvSpPr/>
            <p:nvPr/>
          </p:nvSpPr>
          <p:spPr>
            <a:xfrm>
              <a:off x="3399525" y="1772375"/>
              <a:ext cx="22050" cy="9850"/>
            </a:xfrm>
            <a:custGeom>
              <a:avLst/>
              <a:gdLst/>
              <a:ahLst/>
              <a:cxnLst/>
              <a:rect l="l" t="t" r="r" b="b"/>
              <a:pathLst>
                <a:path w="882" h="394" extrusionOk="0">
                  <a:moveTo>
                    <a:pt x="203" y="0"/>
                  </a:moveTo>
                  <a:cubicBezTo>
                    <a:pt x="96" y="0"/>
                    <a:pt x="0" y="84"/>
                    <a:pt x="0" y="191"/>
                  </a:cubicBezTo>
                  <a:cubicBezTo>
                    <a:pt x="0" y="298"/>
                    <a:pt x="96" y="393"/>
                    <a:pt x="203" y="393"/>
                  </a:cubicBezTo>
                  <a:lnTo>
                    <a:pt x="691" y="393"/>
                  </a:lnTo>
                  <a:cubicBezTo>
                    <a:pt x="798" y="393"/>
                    <a:pt x="881" y="298"/>
                    <a:pt x="881" y="191"/>
                  </a:cubicBezTo>
                  <a:cubicBezTo>
                    <a:pt x="881" y="84"/>
                    <a:pt x="798" y="0"/>
                    <a:pt x="6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4" name="Google Shape;9674;p76"/>
            <p:cNvSpPr/>
            <p:nvPr/>
          </p:nvSpPr>
          <p:spPr>
            <a:xfrm>
              <a:off x="3370350" y="1772375"/>
              <a:ext cx="21750" cy="9850"/>
            </a:xfrm>
            <a:custGeom>
              <a:avLst/>
              <a:gdLst/>
              <a:ahLst/>
              <a:cxnLst/>
              <a:rect l="l" t="t" r="r" b="b"/>
              <a:pathLst>
                <a:path w="870" h="394" extrusionOk="0">
                  <a:moveTo>
                    <a:pt x="191" y="0"/>
                  </a:moveTo>
                  <a:cubicBezTo>
                    <a:pt x="84" y="0"/>
                    <a:pt x="0" y="84"/>
                    <a:pt x="0" y="191"/>
                  </a:cubicBezTo>
                  <a:cubicBezTo>
                    <a:pt x="0" y="298"/>
                    <a:pt x="84" y="393"/>
                    <a:pt x="191" y="393"/>
                  </a:cubicBezTo>
                  <a:lnTo>
                    <a:pt x="679" y="393"/>
                  </a:lnTo>
                  <a:cubicBezTo>
                    <a:pt x="786" y="393"/>
                    <a:pt x="870" y="298"/>
                    <a:pt x="870" y="191"/>
                  </a:cubicBezTo>
                  <a:cubicBezTo>
                    <a:pt x="870" y="84"/>
                    <a:pt x="786" y="0"/>
                    <a:pt x="6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5" name="Google Shape;9675;p76"/>
            <p:cNvSpPr/>
            <p:nvPr/>
          </p:nvSpPr>
          <p:spPr>
            <a:xfrm>
              <a:off x="3334925" y="1772375"/>
              <a:ext cx="27400" cy="9850"/>
            </a:xfrm>
            <a:custGeom>
              <a:avLst/>
              <a:gdLst/>
              <a:ahLst/>
              <a:cxnLst/>
              <a:rect l="l" t="t" r="r" b="b"/>
              <a:pathLst>
                <a:path w="1096" h="394" extrusionOk="0">
                  <a:moveTo>
                    <a:pt x="179" y="0"/>
                  </a:moveTo>
                  <a:lnTo>
                    <a:pt x="144" y="191"/>
                  </a:lnTo>
                  <a:lnTo>
                    <a:pt x="1" y="393"/>
                  </a:lnTo>
                  <a:lnTo>
                    <a:pt x="906" y="393"/>
                  </a:lnTo>
                  <a:cubicBezTo>
                    <a:pt x="1013" y="393"/>
                    <a:pt x="1096" y="298"/>
                    <a:pt x="1096" y="191"/>
                  </a:cubicBezTo>
                  <a:cubicBezTo>
                    <a:pt x="1096" y="96"/>
                    <a:pt x="1013" y="12"/>
                    <a:pt x="906" y="0"/>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6" name="Google Shape;9676;p76"/>
            <p:cNvSpPr/>
            <p:nvPr/>
          </p:nvSpPr>
          <p:spPr>
            <a:xfrm>
              <a:off x="3334925" y="1772675"/>
              <a:ext cx="17600" cy="9550"/>
            </a:xfrm>
            <a:custGeom>
              <a:avLst/>
              <a:gdLst/>
              <a:ahLst/>
              <a:cxnLst/>
              <a:rect l="l" t="t" r="r" b="b"/>
              <a:pathLst>
                <a:path w="704" h="382" extrusionOk="0">
                  <a:moveTo>
                    <a:pt x="167" y="0"/>
                  </a:moveTo>
                  <a:cubicBezTo>
                    <a:pt x="108" y="119"/>
                    <a:pt x="48" y="262"/>
                    <a:pt x="1" y="381"/>
                  </a:cubicBezTo>
                  <a:lnTo>
                    <a:pt x="489" y="381"/>
                  </a:lnTo>
                  <a:cubicBezTo>
                    <a:pt x="548" y="262"/>
                    <a:pt x="608" y="143"/>
                    <a:pt x="679" y="24"/>
                  </a:cubicBezTo>
                  <a:cubicBezTo>
                    <a:pt x="703" y="24"/>
                    <a:pt x="703" y="0"/>
                    <a:pt x="7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7" name="Google Shape;9677;p76"/>
            <p:cNvSpPr/>
            <p:nvPr/>
          </p:nvSpPr>
          <p:spPr>
            <a:xfrm>
              <a:off x="3340875" y="1888450"/>
              <a:ext cx="19375" cy="9250"/>
            </a:xfrm>
            <a:custGeom>
              <a:avLst/>
              <a:gdLst/>
              <a:ahLst/>
              <a:cxnLst/>
              <a:rect l="l" t="t" r="r" b="b"/>
              <a:pathLst>
                <a:path w="775" h="370" extrusionOk="0">
                  <a:moveTo>
                    <a:pt x="1" y="1"/>
                  </a:moveTo>
                  <a:cubicBezTo>
                    <a:pt x="60" y="108"/>
                    <a:pt x="120" y="203"/>
                    <a:pt x="191" y="310"/>
                  </a:cubicBezTo>
                  <a:cubicBezTo>
                    <a:pt x="203" y="334"/>
                    <a:pt x="203" y="346"/>
                    <a:pt x="227" y="358"/>
                  </a:cubicBezTo>
                  <a:cubicBezTo>
                    <a:pt x="239" y="358"/>
                    <a:pt x="239" y="370"/>
                    <a:pt x="239" y="370"/>
                  </a:cubicBezTo>
                  <a:lnTo>
                    <a:pt x="668" y="370"/>
                  </a:lnTo>
                  <a:cubicBezTo>
                    <a:pt x="715" y="370"/>
                    <a:pt x="739" y="358"/>
                    <a:pt x="775" y="346"/>
                  </a:cubicBezTo>
                  <a:cubicBezTo>
                    <a:pt x="679" y="239"/>
                    <a:pt x="608" y="120"/>
                    <a:pt x="5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78" name="Google Shape;9678;p76"/>
          <p:cNvGrpSpPr/>
          <p:nvPr/>
        </p:nvGrpSpPr>
        <p:grpSpPr>
          <a:xfrm>
            <a:off x="4808944" y="2143901"/>
            <a:ext cx="344711" cy="274472"/>
            <a:chOff x="4012700" y="1678825"/>
            <a:chExt cx="320900" cy="267100"/>
          </a:xfrm>
        </p:grpSpPr>
        <p:sp>
          <p:nvSpPr>
            <p:cNvPr id="9679" name="Google Shape;9679;p76"/>
            <p:cNvSpPr/>
            <p:nvPr/>
          </p:nvSpPr>
          <p:spPr>
            <a:xfrm>
              <a:off x="4073425" y="1717000"/>
              <a:ext cx="198850" cy="129225"/>
            </a:xfrm>
            <a:custGeom>
              <a:avLst/>
              <a:gdLst/>
              <a:ahLst/>
              <a:cxnLst/>
              <a:rect l="l" t="t" r="r" b="b"/>
              <a:pathLst>
                <a:path w="7954" h="5169" extrusionOk="0">
                  <a:moveTo>
                    <a:pt x="3572" y="1"/>
                  </a:moveTo>
                  <a:cubicBezTo>
                    <a:pt x="3358" y="1"/>
                    <a:pt x="3167" y="13"/>
                    <a:pt x="2965" y="48"/>
                  </a:cubicBezTo>
                  <a:cubicBezTo>
                    <a:pt x="1953" y="203"/>
                    <a:pt x="1072" y="822"/>
                    <a:pt x="476" y="1632"/>
                  </a:cubicBezTo>
                  <a:lnTo>
                    <a:pt x="0" y="2311"/>
                  </a:lnTo>
                  <a:lnTo>
                    <a:pt x="3643" y="5168"/>
                  </a:lnTo>
                  <a:lnTo>
                    <a:pt x="7953" y="2251"/>
                  </a:lnTo>
                  <a:cubicBezTo>
                    <a:pt x="7953" y="2227"/>
                    <a:pt x="7739" y="1953"/>
                    <a:pt x="7739" y="1930"/>
                  </a:cubicBezTo>
                  <a:cubicBezTo>
                    <a:pt x="7680" y="1834"/>
                    <a:pt x="7596" y="1715"/>
                    <a:pt x="7513" y="1620"/>
                  </a:cubicBezTo>
                  <a:cubicBezTo>
                    <a:pt x="7501" y="1608"/>
                    <a:pt x="7513" y="1572"/>
                    <a:pt x="7513" y="1572"/>
                  </a:cubicBezTo>
                  <a:cubicBezTo>
                    <a:pt x="6787" y="584"/>
                    <a:pt x="5596" y="1"/>
                    <a:pt x="43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0" name="Google Shape;9680;p76"/>
            <p:cNvSpPr/>
            <p:nvPr/>
          </p:nvSpPr>
          <p:spPr>
            <a:xfrm>
              <a:off x="4073125" y="1717600"/>
              <a:ext cx="76225" cy="68200"/>
            </a:xfrm>
            <a:custGeom>
              <a:avLst/>
              <a:gdLst/>
              <a:ahLst/>
              <a:cxnLst/>
              <a:rect l="l" t="t" r="r" b="b"/>
              <a:pathLst>
                <a:path w="3049" h="2728" extrusionOk="0">
                  <a:moveTo>
                    <a:pt x="3048" y="1"/>
                  </a:moveTo>
                  <a:lnTo>
                    <a:pt x="3048" y="1"/>
                  </a:lnTo>
                  <a:cubicBezTo>
                    <a:pt x="2012" y="155"/>
                    <a:pt x="1072" y="703"/>
                    <a:pt x="441" y="1537"/>
                  </a:cubicBezTo>
                  <a:cubicBezTo>
                    <a:pt x="441" y="1537"/>
                    <a:pt x="322" y="1727"/>
                    <a:pt x="262" y="1834"/>
                  </a:cubicBezTo>
                  <a:cubicBezTo>
                    <a:pt x="250" y="1870"/>
                    <a:pt x="250" y="1894"/>
                    <a:pt x="238" y="1906"/>
                  </a:cubicBezTo>
                  <a:cubicBezTo>
                    <a:pt x="238" y="1929"/>
                    <a:pt x="0" y="2287"/>
                    <a:pt x="0" y="2287"/>
                  </a:cubicBezTo>
                  <a:lnTo>
                    <a:pt x="560" y="2727"/>
                  </a:lnTo>
                  <a:cubicBezTo>
                    <a:pt x="726" y="2418"/>
                    <a:pt x="1024" y="1822"/>
                    <a:pt x="1119" y="1644"/>
                  </a:cubicBezTo>
                  <a:cubicBezTo>
                    <a:pt x="1203" y="1489"/>
                    <a:pt x="1298" y="1346"/>
                    <a:pt x="1393" y="1215"/>
                  </a:cubicBezTo>
                  <a:cubicBezTo>
                    <a:pt x="1846" y="655"/>
                    <a:pt x="2405" y="239"/>
                    <a:pt x="30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1" name="Google Shape;9681;p76"/>
            <p:cNvSpPr/>
            <p:nvPr/>
          </p:nvSpPr>
          <p:spPr>
            <a:xfrm>
              <a:off x="4073425" y="1756000"/>
              <a:ext cx="198850" cy="90225"/>
            </a:xfrm>
            <a:custGeom>
              <a:avLst/>
              <a:gdLst/>
              <a:ahLst/>
              <a:cxnLst/>
              <a:rect l="l" t="t" r="r" b="b"/>
              <a:pathLst>
                <a:path w="7954" h="3609" extrusionOk="0">
                  <a:moveTo>
                    <a:pt x="452" y="1"/>
                  </a:moveTo>
                  <a:lnTo>
                    <a:pt x="286" y="393"/>
                  </a:lnTo>
                  <a:lnTo>
                    <a:pt x="0" y="751"/>
                  </a:lnTo>
                  <a:lnTo>
                    <a:pt x="3643" y="3608"/>
                  </a:lnTo>
                  <a:lnTo>
                    <a:pt x="7953" y="691"/>
                  </a:lnTo>
                  <a:cubicBezTo>
                    <a:pt x="7930" y="667"/>
                    <a:pt x="7751" y="358"/>
                    <a:pt x="7739" y="358"/>
                  </a:cubicBezTo>
                  <a:cubicBezTo>
                    <a:pt x="7680" y="227"/>
                    <a:pt x="7608" y="120"/>
                    <a:pt x="7513" y="1"/>
                  </a:cubicBezTo>
                  <a:cubicBezTo>
                    <a:pt x="6941" y="48"/>
                    <a:pt x="6382" y="298"/>
                    <a:pt x="5965" y="715"/>
                  </a:cubicBezTo>
                  <a:lnTo>
                    <a:pt x="4048" y="2656"/>
                  </a:lnTo>
                  <a:lnTo>
                    <a:pt x="3822" y="2572"/>
                  </a:lnTo>
                  <a:lnTo>
                    <a:pt x="2000" y="715"/>
                  </a:lnTo>
                  <a:cubicBezTo>
                    <a:pt x="1595" y="298"/>
                    <a:pt x="1024" y="48"/>
                    <a:pt x="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2" name="Google Shape;9682;p76"/>
            <p:cNvSpPr/>
            <p:nvPr/>
          </p:nvSpPr>
          <p:spPr>
            <a:xfrm>
              <a:off x="4073125" y="1756300"/>
              <a:ext cx="27100" cy="29500"/>
            </a:xfrm>
            <a:custGeom>
              <a:avLst/>
              <a:gdLst/>
              <a:ahLst/>
              <a:cxnLst/>
              <a:rect l="l" t="t" r="r" b="b"/>
              <a:pathLst>
                <a:path w="1084" h="1180" extrusionOk="0">
                  <a:moveTo>
                    <a:pt x="441" y="0"/>
                  </a:moveTo>
                  <a:cubicBezTo>
                    <a:pt x="357" y="119"/>
                    <a:pt x="286" y="239"/>
                    <a:pt x="203" y="358"/>
                  </a:cubicBezTo>
                  <a:lnTo>
                    <a:pt x="0" y="739"/>
                  </a:lnTo>
                  <a:lnTo>
                    <a:pt x="560" y="1179"/>
                  </a:lnTo>
                  <a:cubicBezTo>
                    <a:pt x="703" y="893"/>
                    <a:pt x="965" y="358"/>
                    <a:pt x="1084" y="143"/>
                  </a:cubicBezTo>
                  <a:cubicBezTo>
                    <a:pt x="893" y="60"/>
                    <a:pt x="667" y="24"/>
                    <a:pt x="4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3" name="Google Shape;9683;p76"/>
            <p:cNvSpPr/>
            <p:nvPr/>
          </p:nvSpPr>
          <p:spPr>
            <a:xfrm>
              <a:off x="4028775" y="1766425"/>
              <a:ext cx="288750" cy="104200"/>
            </a:xfrm>
            <a:custGeom>
              <a:avLst/>
              <a:gdLst/>
              <a:ahLst/>
              <a:cxnLst/>
              <a:rect l="l" t="t" r="r" b="b"/>
              <a:pathLst>
                <a:path w="11550" h="4168" extrusionOk="0">
                  <a:moveTo>
                    <a:pt x="9513" y="0"/>
                  </a:moveTo>
                  <a:cubicBezTo>
                    <a:pt x="8966" y="0"/>
                    <a:pt x="8442" y="226"/>
                    <a:pt x="8073" y="596"/>
                  </a:cubicBezTo>
                  <a:lnTo>
                    <a:pt x="5965" y="2727"/>
                  </a:lnTo>
                  <a:lnTo>
                    <a:pt x="5394" y="2548"/>
                  </a:lnTo>
                  <a:lnTo>
                    <a:pt x="3489" y="607"/>
                  </a:lnTo>
                  <a:cubicBezTo>
                    <a:pt x="3096" y="226"/>
                    <a:pt x="2572" y="12"/>
                    <a:pt x="2036" y="12"/>
                  </a:cubicBezTo>
                  <a:cubicBezTo>
                    <a:pt x="1881" y="12"/>
                    <a:pt x="1715" y="36"/>
                    <a:pt x="1548" y="72"/>
                  </a:cubicBezTo>
                  <a:cubicBezTo>
                    <a:pt x="691" y="286"/>
                    <a:pt x="95" y="1167"/>
                    <a:pt x="60" y="2084"/>
                  </a:cubicBezTo>
                  <a:lnTo>
                    <a:pt x="0" y="3167"/>
                  </a:lnTo>
                  <a:lnTo>
                    <a:pt x="5703" y="4167"/>
                  </a:lnTo>
                  <a:lnTo>
                    <a:pt x="11549" y="2846"/>
                  </a:lnTo>
                  <a:lnTo>
                    <a:pt x="11549" y="2036"/>
                  </a:lnTo>
                  <a:lnTo>
                    <a:pt x="11549" y="1965"/>
                  </a:lnTo>
                  <a:cubicBezTo>
                    <a:pt x="11502" y="869"/>
                    <a:pt x="10609" y="0"/>
                    <a:pt x="95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4" name="Google Shape;9684;p76"/>
            <p:cNvSpPr/>
            <p:nvPr/>
          </p:nvSpPr>
          <p:spPr>
            <a:xfrm>
              <a:off x="4028475" y="1767900"/>
              <a:ext cx="39000" cy="80100"/>
            </a:xfrm>
            <a:custGeom>
              <a:avLst/>
              <a:gdLst/>
              <a:ahLst/>
              <a:cxnLst/>
              <a:rect l="l" t="t" r="r" b="b"/>
              <a:pathLst>
                <a:path w="1560" h="3204" extrusionOk="0">
                  <a:moveTo>
                    <a:pt x="1560" y="1"/>
                  </a:moveTo>
                  <a:lnTo>
                    <a:pt x="1560" y="1"/>
                  </a:lnTo>
                  <a:cubicBezTo>
                    <a:pt x="1203" y="96"/>
                    <a:pt x="869" y="275"/>
                    <a:pt x="619" y="513"/>
                  </a:cubicBezTo>
                  <a:cubicBezTo>
                    <a:pt x="250" y="870"/>
                    <a:pt x="12" y="1358"/>
                    <a:pt x="0" y="1906"/>
                  </a:cubicBezTo>
                  <a:cubicBezTo>
                    <a:pt x="0" y="1906"/>
                    <a:pt x="12" y="1953"/>
                    <a:pt x="12" y="1977"/>
                  </a:cubicBezTo>
                  <a:lnTo>
                    <a:pt x="0" y="3096"/>
                  </a:lnTo>
                  <a:lnTo>
                    <a:pt x="548" y="3204"/>
                  </a:lnTo>
                  <a:lnTo>
                    <a:pt x="548" y="1775"/>
                  </a:lnTo>
                  <a:cubicBezTo>
                    <a:pt x="584" y="1203"/>
                    <a:pt x="798" y="691"/>
                    <a:pt x="1179" y="310"/>
                  </a:cubicBezTo>
                  <a:cubicBezTo>
                    <a:pt x="1298" y="191"/>
                    <a:pt x="1429" y="96"/>
                    <a:pt x="15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5" name="Google Shape;9685;p76"/>
            <p:cNvSpPr/>
            <p:nvPr/>
          </p:nvSpPr>
          <p:spPr>
            <a:xfrm>
              <a:off x="4028175" y="1805400"/>
              <a:ext cx="289350" cy="65225"/>
            </a:xfrm>
            <a:custGeom>
              <a:avLst/>
              <a:gdLst/>
              <a:ahLst/>
              <a:cxnLst/>
              <a:rect l="l" t="t" r="r" b="b"/>
              <a:pathLst>
                <a:path w="11574" h="2609" extrusionOk="0">
                  <a:moveTo>
                    <a:pt x="1286" y="1"/>
                  </a:moveTo>
                  <a:cubicBezTo>
                    <a:pt x="834" y="1"/>
                    <a:pt x="369" y="156"/>
                    <a:pt x="0" y="418"/>
                  </a:cubicBezTo>
                  <a:lnTo>
                    <a:pt x="72" y="799"/>
                  </a:lnTo>
                  <a:cubicBezTo>
                    <a:pt x="84" y="882"/>
                    <a:pt x="0" y="1608"/>
                    <a:pt x="0" y="1608"/>
                  </a:cubicBezTo>
                  <a:lnTo>
                    <a:pt x="5691" y="2608"/>
                  </a:lnTo>
                  <a:lnTo>
                    <a:pt x="11573" y="1299"/>
                  </a:lnTo>
                  <a:lnTo>
                    <a:pt x="11573" y="501"/>
                  </a:lnTo>
                  <a:lnTo>
                    <a:pt x="11573" y="418"/>
                  </a:lnTo>
                  <a:cubicBezTo>
                    <a:pt x="11204" y="156"/>
                    <a:pt x="10740" y="1"/>
                    <a:pt x="10275" y="1"/>
                  </a:cubicBezTo>
                  <a:cubicBezTo>
                    <a:pt x="9942" y="1"/>
                    <a:pt x="9609" y="84"/>
                    <a:pt x="9311" y="227"/>
                  </a:cubicBezTo>
                  <a:lnTo>
                    <a:pt x="5799" y="1930"/>
                  </a:lnTo>
                  <a:lnTo>
                    <a:pt x="5453" y="1763"/>
                  </a:lnTo>
                  <a:lnTo>
                    <a:pt x="2262" y="227"/>
                  </a:lnTo>
                  <a:cubicBezTo>
                    <a:pt x="1965" y="84"/>
                    <a:pt x="1620" y="1"/>
                    <a:pt x="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6" name="Google Shape;9686;p76"/>
            <p:cNvSpPr/>
            <p:nvPr/>
          </p:nvSpPr>
          <p:spPr>
            <a:xfrm>
              <a:off x="4028475" y="1808400"/>
              <a:ext cx="14000" cy="39600"/>
            </a:xfrm>
            <a:custGeom>
              <a:avLst/>
              <a:gdLst/>
              <a:ahLst/>
              <a:cxnLst/>
              <a:rect l="l" t="t" r="r" b="b"/>
              <a:pathLst>
                <a:path w="560" h="1584" extrusionOk="0">
                  <a:moveTo>
                    <a:pt x="560" y="0"/>
                  </a:moveTo>
                  <a:lnTo>
                    <a:pt x="560" y="0"/>
                  </a:lnTo>
                  <a:cubicBezTo>
                    <a:pt x="357" y="83"/>
                    <a:pt x="167" y="167"/>
                    <a:pt x="0" y="298"/>
                  </a:cubicBezTo>
                  <a:lnTo>
                    <a:pt x="0" y="381"/>
                  </a:lnTo>
                  <a:lnTo>
                    <a:pt x="0" y="1476"/>
                  </a:lnTo>
                  <a:lnTo>
                    <a:pt x="548" y="1584"/>
                  </a:lnTo>
                  <a:lnTo>
                    <a:pt x="548" y="155"/>
                  </a:lnTo>
                  <a:cubicBezTo>
                    <a:pt x="548" y="107"/>
                    <a:pt x="560" y="48"/>
                    <a:pt x="5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7" name="Google Shape;9687;p76"/>
            <p:cNvSpPr/>
            <p:nvPr/>
          </p:nvSpPr>
          <p:spPr>
            <a:xfrm>
              <a:off x="4012700" y="1815825"/>
              <a:ext cx="320900" cy="101225"/>
            </a:xfrm>
            <a:custGeom>
              <a:avLst/>
              <a:gdLst/>
              <a:ahLst/>
              <a:cxnLst/>
              <a:rect l="l" t="t" r="r" b="b"/>
              <a:pathLst>
                <a:path w="12836" h="4049" extrusionOk="0">
                  <a:moveTo>
                    <a:pt x="10888" y="0"/>
                  </a:moveTo>
                  <a:cubicBezTo>
                    <a:pt x="10628" y="0"/>
                    <a:pt x="10366" y="58"/>
                    <a:pt x="10120" y="179"/>
                  </a:cubicBezTo>
                  <a:lnTo>
                    <a:pt x="6430" y="1965"/>
                  </a:lnTo>
                  <a:lnTo>
                    <a:pt x="5918" y="1727"/>
                  </a:lnTo>
                  <a:lnTo>
                    <a:pt x="2715" y="191"/>
                  </a:lnTo>
                  <a:cubicBezTo>
                    <a:pt x="2467" y="73"/>
                    <a:pt x="2201" y="13"/>
                    <a:pt x="1938" y="13"/>
                  </a:cubicBezTo>
                  <a:cubicBezTo>
                    <a:pt x="1644" y="13"/>
                    <a:pt x="1353" y="88"/>
                    <a:pt x="1096" y="239"/>
                  </a:cubicBezTo>
                  <a:cubicBezTo>
                    <a:pt x="1096" y="239"/>
                    <a:pt x="762" y="536"/>
                    <a:pt x="631" y="667"/>
                  </a:cubicBezTo>
                  <a:cubicBezTo>
                    <a:pt x="0" y="1346"/>
                    <a:pt x="107" y="2275"/>
                    <a:pt x="703" y="2965"/>
                  </a:cubicBezTo>
                  <a:lnTo>
                    <a:pt x="1643" y="4049"/>
                  </a:lnTo>
                  <a:lnTo>
                    <a:pt x="6334" y="2965"/>
                  </a:lnTo>
                  <a:lnTo>
                    <a:pt x="11168" y="4049"/>
                  </a:lnTo>
                  <a:lnTo>
                    <a:pt x="11752" y="3501"/>
                  </a:lnTo>
                  <a:lnTo>
                    <a:pt x="12228" y="2965"/>
                  </a:lnTo>
                  <a:cubicBezTo>
                    <a:pt x="12835" y="2275"/>
                    <a:pt x="12823" y="1239"/>
                    <a:pt x="12192" y="572"/>
                  </a:cubicBezTo>
                  <a:cubicBezTo>
                    <a:pt x="11844" y="201"/>
                    <a:pt x="11370" y="0"/>
                    <a:pt x="108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8" name="Google Shape;9688;p76"/>
            <p:cNvSpPr/>
            <p:nvPr/>
          </p:nvSpPr>
          <p:spPr>
            <a:xfrm>
              <a:off x="4016275" y="1821475"/>
              <a:ext cx="53900" cy="95275"/>
            </a:xfrm>
            <a:custGeom>
              <a:avLst/>
              <a:gdLst/>
              <a:ahLst/>
              <a:cxnLst/>
              <a:rect l="l" t="t" r="r" b="b"/>
              <a:pathLst>
                <a:path w="2156" h="3811" extrusionOk="0">
                  <a:moveTo>
                    <a:pt x="917" y="1"/>
                  </a:moveTo>
                  <a:lnTo>
                    <a:pt x="917" y="1"/>
                  </a:lnTo>
                  <a:cubicBezTo>
                    <a:pt x="750" y="96"/>
                    <a:pt x="607" y="215"/>
                    <a:pt x="476" y="346"/>
                  </a:cubicBezTo>
                  <a:cubicBezTo>
                    <a:pt x="155" y="691"/>
                    <a:pt x="0" y="1132"/>
                    <a:pt x="0" y="1561"/>
                  </a:cubicBezTo>
                  <a:cubicBezTo>
                    <a:pt x="0" y="1977"/>
                    <a:pt x="143" y="2394"/>
                    <a:pt x="441" y="2739"/>
                  </a:cubicBezTo>
                  <a:lnTo>
                    <a:pt x="917" y="3275"/>
                  </a:lnTo>
                  <a:lnTo>
                    <a:pt x="1488" y="3811"/>
                  </a:lnTo>
                  <a:lnTo>
                    <a:pt x="2155" y="3668"/>
                  </a:lnTo>
                  <a:lnTo>
                    <a:pt x="1369" y="2918"/>
                  </a:lnTo>
                  <a:lnTo>
                    <a:pt x="893" y="2382"/>
                  </a:lnTo>
                  <a:cubicBezTo>
                    <a:pt x="595" y="2037"/>
                    <a:pt x="441" y="1620"/>
                    <a:pt x="441" y="1203"/>
                  </a:cubicBezTo>
                  <a:cubicBezTo>
                    <a:pt x="441" y="775"/>
                    <a:pt x="607" y="346"/>
                    <a:pt x="9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9" name="Google Shape;9689;p76"/>
            <p:cNvSpPr/>
            <p:nvPr/>
          </p:nvSpPr>
          <p:spPr>
            <a:xfrm>
              <a:off x="4039175" y="1858100"/>
              <a:ext cx="267625" cy="60150"/>
            </a:xfrm>
            <a:custGeom>
              <a:avLst/>
              <a:gdLst/>
              <a:ahLst/>
              <a:cxnLst/>
              <a:rect l="l" t="t" r="r" b="b"/>
              <a:pathLst>
                <a:path w="10705" h="2406" extrusionOk="0">
                  <a:moveTo>
                    <a:pt x="5930" y="0"/>
                  </a:moveTo>
                  <a:lnTo>
                    <a:pt x="5359" y="274"/>
                  </a:lnTo>
                  <a:lnTo>
                    <a:pt x="4835" y="36"/>
                  </a:lnTo>
                  <a:lnTo>
                    <a:pt x="4775" y="12"/>
                  </a:lnTo>
                  <a:lnTo>
                    <a:pt x="4478" y="12"/>
                  </a:lnTo>
                  <a:cubicBezTo>
                    <a:pt x="2858" y="179"/>
                    <a:pt x="1322" y="798"/>
                    <a:pt x="37" y="1798"/>
                  </a:cubicBezTo>
                  <a:cubicBezTo>
                    <a:pt x="13" y="1798"/>
                    <a:pt x="13" y="1810"/>
                    <a:pt x="1" y="1810"/>
                  </a:cubicBezTo>
                  <a:lnTo>
                    <a:pt x="168" y="1941"/>
                  </a:lnTo>
                  <a:lnTo>
                    <a:pt x="513" y="2405"/>
                  </a:lnTo>
                  <a:lnTo>
                    <a:pt x="5275" y="1274"/>
                  </a:lnTo>
                  <a:lnTo>
                    <a:pt x="10181" y="2405"/>
                  </a:lnTo>
                  <a:lnTo>
                    <a:pt x="10705" y="1810"/>
                  </a:lnTo>
                  <a:cubicBezTo>
                    <a:pt x="10693" y="1798"/>
                    <a:pt x="10693" y="1798"/>
                    <a:pt x="10657" y="1786"/>
                  </a:cubicBezTo>
                  <a:cubicBezTo>
                    <a:pt x="9359" y="774"/>
                    <a:pt x="7811" y="155"/>
                    <a:pt x="61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0" name="Google Shape;9690;p76"/>
            <p:cNvSpPr/>
            <p:nvPr/>
          </p:nvSpPr>
          <p:spPr>
            <a:xfrm>
              <a:off x="4039475" y="1894700"/>
              <a:ext cx="30700" cy="23550"/>
            </a:xfrm>
            <a:custGeom>
              <a:avLst/>
              <a:gdLst/>
              <a:ahLst/>
              <a:cxnLst/>
              <a:rect l="l" t="t" r="r" b="b"/>
              <a:pathLst>
                <a:path w="1228" h="942" extrusionOk="0">
                  <a:moveTo>
                    <a:pt x="477" y="1"/>
                  </a:moveTo>
                  <a:cubicBezTo>
                    <a:pt x="334" y="108"/>
                    <a:pt x="179" y="215"/>
                    <a:pt x="36" y="334"/>
                  </a:cubicBezTo>
                  <a:cubicBezTo>
                    <a:pt x="25" y="334"/>
                    <a:pt x="25" y="346"/>
                    <a:pt x="1" y="346"/>
                  </a:cubicBezTo>
                  <a:lnTo>
                    <a:pt x="513" y="941"/>
                  </a:lnTo>
                  <a:lnTo>
                    <a:pt x="1227" y="739"/>
                  </a:lnTo>
                  <a:lnTo>
                    <a:pt x="4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1" name="Google Shape;9691;p76"/>
            <p:cNvSpPr/>
            <p:nvPr/>
          </p:nvSpPr>
          <p:spPr>
            <a:xfrm>
              <a:off x="4036800" y="1868800"/>
              <a:ext cx="272675" cy="75950"/>
            </a:xfrm>
            <a:custGeom>
              <a:avLst/>
              <a:gdLst/>
              <a:ahLst/>
              <a:cxnLst/>
              <a:rect l="l" t="t" r="r" b="b"/>
              <a:pathLst>
                <a:path w="10907" h="3038" extrusionOk="0">
                  <a:moveTo>
                    <a:pt x="6239" y="1"/>
                  </a:moveTo>
                  <a:lnTo>
                    <a:pt x="4608" y="13"/>
                  </a:lnTo>
                  <a:cubicBezTo>
                    <a:pt x="3239" y="144"/>
                    <a:pt x="1882" y="632"/>
                    <a:pt x="703" y="1454"/>
                  </a:cubicBezTo>
                  <a:lnTo>
                    <a:pt x="393" y="1727"/>
                  </a:lnTo>
                  <a:cubicBezTo>
                    <a:pt x="48" y="1977"/>
                    <a:pt x="1" y="2406"/>
                    <a:pt x="263" y="2739"/>
                  </a:cubicBezTo>
                  <a:cubicBezTo>
                    <a:pt x="408" y="2918"/>
                    <a:pt x="616" y="3009"/>
                    <a:pt x="830" y="3009"/>
                  </a:cubicBezTo>
                  <a:cubicBezTo>
                    <a:pt x="1000" y="3009"/>
                    <a:pt x="1174" y="2951"/>
                    <a:pt x="1322" y="2835"/>
                  </a:cubicBezTo>
                  <a:cubicBezTo>
                    <a:pt x="2525" y="1899"/>
                    <a:pt x="3975" y="1431"/>
                    <a:pt x="5427" y="1431"/>
                  </a:cubicBezTo>
                  <a:cubicBezTo>
                    <a:pt x="6892" y="1431"/>
                    <a:pt x="8359" y="1907"/>
                    <a:pt x="9573" y="2858"/>
                  </a:cubicBezTo>
                  <a:cubicBezTo>
                    <a:pt x="9716" y="2954"/>
                    <a:pt x="9859" y="3037"/>
                    <a:pt x="10026" y="3037"/>
                  </a:cubicBezTo>
                  <a:cubicBezTo>
                    <a:pt x="10145" y="3037"/>
                    <a:pt x="10276" y="3037"/>
                    <a:pt x="10383" y="2978"/>
                  </a:cubicBezTo>
                  <a:cubicBezTo>
                    <a:pt x="10466" y="2930"/>
                    <a:pt x="10561" y="2858"/>
                    <a:pt x="10633" y="2763"/>
                  </a:cubicBezTo>
                  <a:cubicBezTo>
                    <a:pt x="10907" y="2442"/>
                    <a:pt x="10823" y="1942"/>
                    <a:pt x="10502" y="1692"/>
                  </a:cubicBezTo>
                  <a:cubicBezTo>
                    <a:pt x="9240" y="715"/>
                    <a:pt x="7763" y="144"/>
                    <a:pt x="62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2" name="Google Shape;9692;p76"/>
            <p:cNvSpPr/>
            <p:nvPr/>
          </p:nvSpPr>
          <p:spPr>
            <a:xfrm>
              <a:off x="4035900" y="1895600"/>
              <a:ext cx="259875" cy="50325"/>
            </a:xfrm>
            <a:custGeom>
              <a:avLst/>
              <a:gdLst/>
              <a:ahLst/>
              <a:cxnLst/>
              <a:rect l="l" t="t" r="r" b="b"/>
              <a:pathLst>
                <a:path w="10395" h="2013" extrusionOk="0">
                  <a:moveTo>
                    <a:pt x="5478" y="1"/>
                  </a:moveTo>
                  <a:cubicBezTo>
                    <a:pt x="3989" y="1"/>
                    <a:pt x="2513" y="465"/>
                    <a:pt x="1311" y="1334"/>
                  </a:cubicBezTo>
                  <a:cubicBezTo>
                    <a:pt x="1226" y="1397"/>
                    <a:pt x="1132" y="1425"/>
                    <a:pt x="1042" y="1425"/>
                  </a:cubicBezTo>
                  <a:cubicBezTo>
                    <a:pt x="839" y="1425"/>
                    <a:pt x="653" y="1282"/>
                    <a:pt x="620" y="1060"/>
                  </a:cubicBezTo>
                  <a:cubicBezTo>
                    <a:pt x="596" y="810"/>
                    <a:pt x="620" y="584"/>
                    <a:pt x="739" y="382"/>
                  </a:cubicBezTo>
                  <a:lnTo>
                    <a:pt x="739" y="382"/>
                  </a:lnTo>
                  <a:cubicBezTo>
                    <a:pt x="620" y="465"/>
                    <a:pt x="525" y="548"/>
                    <a:pt x="406" y="643"/>
                  </a:cubicBezTo>
                  <a:cubicBezTo>
                    <a:pt x="72" y="894"/>
                    <a:pt x="1" y="1382"/>
                    <a:pt x="263" y="1703"/>
                  </a:cubicBezTo>
                  <a:cubicBezTo>
                    <a:pt x="358" y="1810"/>
                    <a:pt x="465" y="1906"/>
                    <a:pt x="584" y="1953"/>
                  </a:cubicBezTo>
                  <a:cubicBezTo>
                    <a:pt x="665" y="1986"/>
                    <a:pt x="762" y="2006"/>
                    <a:pt x="866" y="2006"/>
                  </a:cubicBezTo>
                  <a:cubicBezTo>
                    <a:pt x="1022" y="2006"/>
                    <a:pt x="1191" y="1961"/>
                    <a:pt x="1334" y="1846"/>
                  </a:cubicBezTo>
                  <a:cubicBezTo>
                    <a:pt x="2549" y="899"/>
                    <a:pt x="4004" y="426"/>
                    <a:pt x="5461" y="426"/>
                  </a:cubicBezTo>
                  <a:cubicBezTo>
                    <a:pt x="6918" y="426"/>
                    <a:pt x="8377" y="899"/>
                    <a:pt x="9597" y="1846"/>
                  </a:cubicBezTo>
                  <a:cubicBezTo>
                    <a:pt x="9728" y="1953"/>
                    <a:pt x="9895" y="2013"/>
                    <a:pt x="10062" y="2013"/>
                  </a:cubicBezTo>
                  <a:cubicBezTo>
                    <a:pt x="10181" y="2013"/>
                    <a:pt x="10300" y="1977"/>
                    <a:pt x="10395" y="1917"/>
                  </a:cubicBezTo>
                  <a:cubicBezTo>
                    <a:pt x="10145" y="1703"/>
                    <a:pt x="9895" y="1513"/>
                    <a:pt x="9871" y="1501"/>
                  </a:cubicBezTo>
                  <a:cubicBezTo>
                    <a:pt x="8609" y="536"/>
                    <a:pt x="7049" y="1"/>
                    <a:pt x="54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3" name="Google Shape;9693;p76"/>
            <p:cNvSpPr/>
            <p:nvPr/>
          </p:nvSpPr>
          <p:spPr>
            <a:xfrm>
              <a:off x="4142775" y="1680325"/>
              <a:ext cx="61625" cy="115575"/>
            </a:xfrm>
            <a:custGeom>
              <a:avLst/>
              <a:gdLst/>
              <a:ahLst/>
              <a:cxnLst/>
              <a:rect l="l" t="t" r="r" b="b"/>
              <a:pathLst>
                <a:path w="2465" h="4623" extrusionOk="0">
                  <a:moveTo>
                    <a:pt x="1204" y="0"/>
                  </a:moveTo>
                  <a:cubicBezTo>
                    <a:pt x="1188" y="0"/>
                    <a:pt x="1173" y="9"/>
                    <a:pt x="1167" y="27"/>
                  </a:cubicBezTo>
                  <a:cubicBezTo>
                    <a:pt x="1012" y="265"/>
                    <a:pt x="357" y="1182"/>
                    <a:pt x="84" y="2206"/>
                  </a:cubicBezTo>
                  <a:cubicBezTo>
                    <a:pt x="84" y="2230"/>
                    <a:pt x="84" y="2242"/>
                    <a:pt x="95" y="2254"/>
                  </a:cubicBezTo>
                  <a:lnTo>
                    <a:pt x="310" y="2539"/>
                  </a:lnTo>
                  <a:lnTo>
                    <a:pt x="512" y="2789"/>
                  </a:lnTo>
                  <a:cubicBezTo>
                    <a:pt x="536" y="2813"/>
                    <a:pt x="536" y="2849"/>
                    <a:pt x="500" y="2861"/>
                  </a:cubicBezTo>
                  <a:lnTo>
                    <a:pt x="215" y="3063"/>
                  </a:lnTo>
                  <a:lnTo>
                    <a:pt x="24" y="3254"/>
                  </a:lnTo>
                  <a:cubicBezTo>
                    <a:pt x="0" y="3266"/>
                    <a:pt x="0" y="3278"/>
                    <a:pt x="0" y="3301"/>
                  </a:cubicBezTo>
                  <a:cubicBezTo>
                    <a:pt x="72" y="4230"/>
                    <a:pt x="548" y="4623"/>
                    <a:pt x="1203" y="4623"/>
                  </a:cubicBezTo>
                  <a:cubicBezTo>
                    <a:pt x="1608" y="4623"/>
                    <a:pt x="1929" y="4456"/>
                    <a:pt x="2167" y="4135"/>
                  </a:cubicBezTo>
                  <a:cubicBezTo>
                    <a:pt x="2215" y="4075"/>
                    <a:pt x="2274" y="3992"/>
                    <a:pt x="2298" y="3920"/>
                  </a:cubicBezTo>
                  <a:cubicBezTo>
                    <a:pt x="2405" y="3682"/>
                    <a:pt x="2465" y="3385"/>
                    <a:pt x="2465" y="3039"/>
                  </a:cubicBezTo>
                  <a:cubicBezTo>
                    <a:pt x="2465" y="1956"/>
                    <a:pt x="1750" y="753"/>
                    <a:pt x="1405" y="218"/>
                  </a:cubicBezTo>
                  <a:cubicBezTo>
                    <a:pt x="1405" y="218"/>
                    <a:pt x="1274" y="63"/>
                    <a:pt x="1250" y="27"/>
                  </a:cubicBezTo>
                  <a:cubicBezTo>
                    <a:pt x="1238" y="9"/>
                    <a:pt x="1221" y="0"/>
                    <a:pt x="12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4" name="Google Shape;9694;p76"/>
            <p:cNvSpPr/>
            <p:nvPr/>
          </p:nvSpPr>
          <p:spPr>
            <a:xfrm>
              <a:off x="4144250" y="1678825"/>
              <a:ext cx="33375" cy="64700"/>
            </a:xfrm>
            <a:custGeom>
              <a:avLst/>
              <a:gdLst/>
              <a:ahLst/>
              <a:cxnLst/>
              <a:rect l="l" t="t" r="r" b="b"/>
              <a:pathLst>
                <a:path w="1335" h="2588" extrusionOk="0">
                  <a:moveTo>
                    <a:pt x="1132" y="1"/>
                  </a:moveTo>
                  <a:cubicBezTo>
                    <a:pt x="1117" y="1"/>
                    <a:pt x="1102" y="10"/>
                    <a:pt x="1096" y="28"/>
                  </a:cubicBezTo>
                  <a:cubicBezTo>
                    <a:pt x="929" y="254"/>
                    <a:pt x="263" y="1230"/>
                    <a:pt x="1" y="2254"/>
                  </a:cubicBezTo>
                  <a:cubicBezTo>
                    <a:pt x="1" y="2266"/>
                    <a:pt x="1" y="2290"/>
                    <a:pt x="13" y="2302"/>
                  </a:cubicBezTo>
                  <a:lnTo>
                    <a:pt x="227" y="2587"/>
                  </a:lnTo>
                  <a:cubicBezTo>
                    <a:pt x="501" y="1635"/>
                    <a:pt x="1120" y="575"/>
                    <a:pt x="1334" y="266"/>
                  </a:cubicBezTo>
                  <a:cubicBezTo>
                    <a:pt x="1263" y="159"/>
                    <a:pt x="1215" y="87"/>
                    <a:pt x="1168" y="28"/>
                  </a:cubicBezTo>
                  <a:cubicBezTo>
                    <a:pt x="1162" y="10"/>
                    <a:pt x="1147" y="1"/>
                    <a:pt x="11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5" name="Google Shape;9695;p76"/>
            <p:cNvSpPr/>
            <p:nvPr/>
          </p:nvSpPr>
          <p:spPr>
            <a:xfrm>
              <a:off x="4141275" y="1756300"/>
              <a:ext cx="58975" cy="40200"/>
            </a:xfrm>
            <a:custGeom>
              <a:avLst/>
              <a:gdLst/>
              <a:ahLst/>
              <a:cxnLst/>
              <a:rect l="l" t="t" r="r" b="b"/>
              <a:pathLst>
                <a:path w="2359" h="1608" extrusionOk="0">
                  <a:moveTo>
                    <a:pt x="275" y="0"/>
                  </a:moveTo>
                  <a:lnTo>
                    <a:pt x="24" y="167"/>
                  </a:lnTo>
                  <a:cubicBezTo>
                    <a:pt x="1" y="179"/>
                    <a:pt x="1" y="203"/>
                    <a:pt x="1" y="215"/>
                  </a:cubicBezTo>
                  <a:cubicBezTo>
                    <a:pt x="72" y="1155"/>
                    <a:pt x="608" y="1608"/>
                    <a:pt x="1263" y="1608"/>
                  </a:cubicBezTo>
                  <a:cubicBezTo>
                    <a:pt x="1739" y="1608"/>
                    <a:pt x="2144" y="1370"/>
                    <a:pt x="2358" y="881"/>
                  </a:cubicBezTo>
                  <a:lnTo>
                    <a:pt x="2358" y="881"/>
                  </a:lnTo>
                  <a:cubicBezTo>
                    <a:pt x="2144" y="1120"/>
                    <a:pt x="1846" y="1227"/>
                    <a:pt x="1513" y="1227"/>
                  </a:cubicBezTo>
                  <a:cubicBezTo>
                    <a:pt x="906" y="1227"/>
                    <a:pt x="394" y="822"/>
                    <a:pt x="2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6" name="Google Shape;9696;p76"/>
            <p:cNvSpPr/>
            <p:nvPr/>
          </p:nvSpPr>
          <p:spPr>
            <a:xfrm>
              <a:off x="4168075" y="1735450"/>
              <a:ext cx="9550" cy="99450"/>
            </a:xfrm>
            <a:custGeom>
              <a:avLst/>
              <a:gdLst/>
              <a:ahLst/>
              <a:cxnLst/>
              <a:rect l="l" t="t" r="r" b="b"/>
              <a:pathLst>
                <a:path w="382" h="3978" extrusionOk="0">
                  <a:moveTo>
                    <a:pt x="191" y="1"/>
                  </a:moveTo>
                  <a:cubicBezTo>
                    <a:pt x="84" y="1"/>
                    <a:pt x="0" y="96"/>
                    <a:pt x="0" y="203"/>
                  </a:cubicBezTo>
                  <a:lnTo>
                    <a:pt x="0" y="3787"/>
                  </a:lnTo>
                  <a:cubicBezTo>
                    <a:pt x="0" y="3894"/>
                    <a:pt x="84" y="3978"/>
                    <a:pt x="191" y="3978"/>
                  </a:cubicBezTo>
                  <a:cubicBezTo>
                    <a:pt x="310" y="3978"/>
                    <a:pt x="381" y="3894"/>
                    <a:pt x="381" y="3787"/>
                  </a:cubicBezTo>
                  <a:lnTo>
                    <a:pt x="381" y="203"/>
                  </a:lnTo>
                  <a:cubicBezTo>
                    <a:pt x="381" y="96"/>
                    <a:pt x="298" y="1"/>
                    <a:pt x="1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7" name="Google Shape;9697;p76"/>
            <p:cNvSpPr/>
            <p:nvPr/>
          </p:nvSpPr>
          <p:spPr>
            <a:xfrm>
              <a:off x="4167775" y="1784575"/>
              <a:ext cx="9850" cy="11625"/>
            </a:xfrm>
            <a:custGeom>
              <a:avLst/>
              <a:gdLst/>
              <a:ahLst/>
              <a:cxnLst/>
              <a:rect l="l" t="t" r="r" b="b"/>
              <a:pathLst>
                <a:path w="394" h="465" extrusionOk="0">
                  <a:moveTo>
                    <a:pt x="0" y="1"/>
                  </a:moveTo>
                  <a:lnTo>
                    <a:pt x="0" y="453"/>
                  </a:lnTo>
                  <a:cubicBezTo>
                    <a:pt x="60" y="465"/>
                    <a:pt x="119" y="465"/>
                    <a:pt x="179" y="465"/>
                  </a:cubicBezTo>
                  <a:cubicBezTo>
                    <a:pt x="262" y="465"/>
                    <a:pt x="334" y="465"/>
                    <a:pt x="393" y="453"/>
                  </a:cubicBezTo>
                  <a:lnTo>
                    <a:pt x="393" y="96"/>
                  </a:lnTo>
                  <a:cubicBezTo>
                    <a:pt x="262" y="96"/>
                    <a:pt x="143" y="60"/>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8" name="Google Shape;9698;p76"/>
            <p:cNvSpPr/>
            <p:nvPr/>
          </p:nvSpPr>
          <p:spPr>
            <a:xfrm>
              <a:off x="4152000" y="1817325"/>
              <a:ext cx="42275" cy="68775"/>
            </a:xfrm>
            <a:custGeom>
              <a:avLst/>
              <a:gdLst/>
              <a:ahLst/>
              <a:cxnLst/>
              <a:rect l="l" t="t" r="r" b="b"/>
              <a:pathLst>
                <a:path w="1691" h="2751" extrusionOk="0">
                  <a:moveTo>
                    <a:pt x="834" y="0"/>
                  </a:moveTo>
                  <a:cubicBezTo>
                    <a:pt x="762" y="0"/>
                    <a:pt x="679" y="24"/>
                    <a:pt x="608" y="48"/>
                  </a:cubicBezTo>
                  <a:cubicBezTo>
                    <a:pt x="500" y="95"/>
                    <a:pt x="417" y="179"/>
                    <a:pt x="322" y="298"/>
                  </a:cubicBezTo>
                  <a:cubicBezTo>
                    <a:pt x="119" y="548"/>
                    <a:pt x="0" y="953"/>
                    <a:pt x="0" y="1417"/>
                  </a:cubicBezTo>
                  <a:cubicBezTo>
                    <a:pt x="0" y="2203"/>
                    <a:pt x="357" y="2751"/>
                    <a:pt x="822" y="2751"/>
                  </a:cubicBezTo>
                  <a:cubicBezTo>
                    <a:pt x="1084" y="2751"/>
                    <a:pt x="1310" y="2655"/>
                    <a:pt x="1477" y="2358"/>
                  </a:cubicBezTo>
                  <a:cubicBezTo>
                    <a:pt x="1608" y="2120"/>
                    <a:pt x="1691" y="1774"/>
                    <a:pt x="1691" y="1417"/>
                  </a:cubicBezTo>
                  <a:cubicBezTo>
                    <a:pt x="1691" y="643"/>
                    <a:pt x="1310" y="0"/>
                    <a:pt x="8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9" name="Google Shape;9699;p76"/>
            <p:cNvSpPr/>
            <p:nvPr/>
          </p:nvSpPr>
          <p:spPr>
            <a:xfrm>
              <a:off x="4151100" y="1818500"/>
              <a:ext cx="38125" cy="69675"/>
            </a:xfrm>
            <a:custGeom>
              <a:avLst/>
              <a:gdLst/>
              <a:ahLst/>
              <a:cxnLst/>
              <a:rect l="l" t="t" r="r" b="b"/>
              <a:pathLst>
                <a:path w="1525" h="2787" extrusionOk="0">
                  <a:moveTo>
                    <a:pt x="655" y="1"/>
                  </a:moveTo>
                  <a:cubicBezTo>
                    <a:pt x="286" y="168"/>
                    <a:pt x="1" y="715"/>
                    <a:pt x="1" y="1370"/>
                  </a:cubicBezTo>
                  <a:cubicBezTo>
                    <a:pt x="1" y="2144"/>
                    <a:pt x="393" y="2787"/>
                    <a:pt x="870" y="2787"/>
                  </a:cubicBezTo>
                  <a:cubicBezTo>
                    <a:pt x="1132" y="2787"/>
                    <a:pt x="1358" y="2608"/>
                    <a:pt x="1525" y="2311"/>
                  </a:cubicBezTo>
                  <a:lnTo>
                    <a:pt x="1525" y="2311"/>
                  </a:lnTo>
                  <a:cubicBezTo>
                    <a:pt x="1453" y="2334"/>
                    <a:pt x="1370" y="2358"/>
                    <a:pt x="1298" y="2358"/>
                  </a:cubicBezTo>
                  <a:cubicBezTo>
                    <a:pt x="822" y="2358"/>
                    <a:pt x="441" y="1727"/>
                    <a:pt x="441" y="941"/>
                  </a:cubicBezTo>
                  <a:cubicBezTo>
                    <a:pt x="441" y="584"/>
                    <a:pt x="524" y="251"/>
                    <a:pt x="6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00" name="Google Shape;9700;p76"/>
          <p:cNvGrpSpPr/>
          <p:nvPr/>
        </p:nvGrpSpPr>
        <p:grpSpPr>
          <a:xfrm>
            <a:off x="5618209" y="2123678"/>
            <a:ext cx="337337" cy="301759"/>
            <a:chOff x="6677643" y="1155172"/>
            <a:chExt cx="451227" cy="421922"/>
          </a:xfrm>
        </p:grpSpPr>
        <p:sp>
          <p:nvSpPr>
            <p:cNvPr id="9701" name="Google Shape;9701;p76"/>
            <p:cNvSpPr/>
            <p:nvPr/>
          </p:nvSpPr>
          <p:spPr>
            <a:xfrm>
              <a:off x="6895753" y="1287109"/>
              <a:ext cx="14152" cy="96661"/>
            </a:xfrm>
            <a:custGeom>
              <a:avLst/>
              <a:gdLst/>
              <a:ahLst/>
              <a:cxnLst/>
              <a:rect l="l" t="t" r="r" b="b"/>
              <a:pathLst>
                <a:path w="394" h="2691" extrusionOk="0">
                  <a:moveTo>
                    <a:pt x="191" y="0"/>
                  </a:moveTo>
                  <a:cubicBezTo>
                    <a:pt x="96" y="0"/>
                    <a:pt x="1" y="83"/>
                    <a:pt x="1" y="191"/>
                  </a:cubicBezTo>
                  <a:lnTo>
                    <a:pt x="1" y="2500"/>
                  </a:lnTo>
                  <a:cubicBezTo>
                    <a:pt x="1" y="2596"/>
                    <a:pt x="96" y="2691"/>
                    <a:pt x="191" y="2691"/>
                  </a:cubicBezTo>
                  <a:cubicBezTo>
                    <a:pt x="298" y="2691"/>
                    <a:pt x="394" y="2619"/>
                    <a:pt x="394" y="2500"/>
                  </a:cubicBezTo>
                  <a:lnTo>
                    <a:pt x="394" y="191"/>
                  </a:lnTo>
                  <a:cubicBezTo>
                    <a:pt x="394" y="83"/>
                    <a:pt x="298" y="0"/>
                    <a:pt x="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2" name="Google Shape;9702;p76"/>
            <p:cNvSpPr/>
            <p:nvPr/>
          </p:nvSpPr>
          <p:spPr>
            <a:xfrm>
              <a:off x="6696034" y="1392321"/>
              <a:ext cx="413583" cy="184772"/>
            </a:xfrm>
            <a:custGeom>
              <a:avLst/>
              <a:gdLst/>
              <a:ahLst/>
              <a:cxnLst/>
              <a:rect l="l" t="t" r="r" b="b"/>
              <a:pathLst>
                <a:path w="11514" h="5144" extrusionOk="0">
                  <a:moveTo>
                    <a:pt x="5751" y="0"/>
                  </a:moveTo>
                  <a:lnTo>
                    <a:pt x="1" y="1560"/>
                  </a:lnTo>
                  <a:cubicBezTo>
                    <a:pt x="1" y="3572"/>
                    <a:pt x="2287" y="5144"/>
                    <a:pt x="5001" y="5144"/>
                  </a:cubicBezTo>
                  <a:lnTo>
                    <a:pt x="6513" y="5144"/>
                  </a:lnTo>
                  <a:cubicBezTo>
                    <a:pt x="9228" y="5144"/>
                    <a:pt x="11514" y="3572"/>
                    <a:pt x="11514" y="1560"/>
                  </a:cubicBezTo>
                  <a:lnTo>
                    <a:pt x="57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3" name="Google Shape;9703;p76"/>
            <p:cNvSpPr/>
            <p:nvPr/>
          </p:nvSpPr>
          <p:spPr>
            <a:xfrm>
              <a:off x="6696034" y="1444047"/>
              <a:ext cx="319077" cy="133048"/>
            </a:xfrm>
            <a:custGeom>
              <a:avLst/>
              <a:gdLst/>
              <a:ahLst/>
              <a:cxnLst/>
              <a:rect l="l" t="t" r="r" b="b"/>
              <a:pathLst>
                <a:path w="8883" h="3704" extrusionOk="0">
                  <a:moveTo>
                    <a:pt x="441" y="1"/>
                  </a:moveTo>
                  <a:lnTo>
                    <a:pt x="1" y="120"/>
                  </a:lnTo>
                  <a:cubicBezTo>
                    <a:pt x="1" y="2132"/>
                    <a:pt x="2287" y="3704"/>
                    <a:pt x="4989" y="3704"/>
                  </a:cubicBezTo>
                  <a:lnTo>
                    <a:pt x="6513" y="3704"/>
                  </a:lnTo>
                  <a:cubicBezTo>
                    <a:pt x="7359" y="3704"/>
                    <a:pt x="8168" y="3549"/>
                    <a:pt x="8883" y="3275"/>
                  </a:cubicBezTo>
                  <a:lnTo>
                    <a:pt x="8883" y="3275"/>
                  </a:lnTo>
                  <a:lnTo>
                    <a:pt x="4989" y="3287"/>
                  </a:lnTo>
                  <a:cubicBezTo>
                    <a:pt x="3763" y="3287"/>
                    <a:pt x="2596" y="2942"/>
                    <a:pt x="1715" y="2322"/>
                  </a:cubicBezTo>
                  <a:cubicBezTo>
                    <a:pt x="1156" y="1918"/>
                    <a:pt x="751" y="1429"/>
                    <a:pt x="560" y="906"/>
                  </a:cubicBezTo>
                  <a:cubicBezTo>
                    <a:pt x="489" y="679"/>
                    <a:pt x="441" y="465"/>
                    <a:pt x="441" y="227"/>
                  </a:cubicBezTo>
                  <a:lnTo>
                    <a:pt x="4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4" name="Google Shape;9704;p76"/>
            <p:cNvSpPr/>
            <p:nvPr/>
          </p:nvSpPr>
          <p:spPr>
            <a:xfrm>
              <a:off x="6677643" y="1357765"/>
              <a:ext cx="451227" cy="89082"/>
            </a:xfrm>
            <a:custGeom>
              <a:avLst/>
              <a:gdLst/>
              <a:ahLst/>
              <a:cxnLst/>
              <a:rect l="l" t="t" r="r" b="b"/>
              <a:pathLst>
                <a:path w="12562" h="2480" extrusionOk="0">
                  <a:moveTo>
                    <a:pt x="6283" y="1"/>
                  </a:moveTo>
                  <a:cubicBezTo>
                    <a:pt x="6168" y="1"/>
                    <a:pt x="6055" y="39"/>
                    <a:pt x="5966" y="117"/>
                  </a:cubicBezTo>
                  <a:cubicBezTo>
                    <a:pt x="4361" y="1423"/>
                    <a:pt x="1797" y="1512"/>
                    <a:pt x="1113" y="1512"/>
                  </a:cubicBezTo>
                  <a:cubicBezTo>
                    <a:pt x="1005" y="1512"/>
                    <a:pt x="944" y="1510"/>
                    <a:pt x="941" y="1510"/>
                  </a:cubicBezTo>
                  <a:lnTo>
                    <a:pt x="525" y="1510"/>
                  </a:lnTo>
                  <a:cubicBezTo>
                    <a:pt x="239" y="1510"/>
                    <a:pt x="1" y="1748"/>
                    <a:pt x="13" y="2034"/>
                  </a:cubicBezTo>
                  <a:lnTo>
                    <a:pt x="13" y="2093"/>
                  </a:lnTo>
                  <a:cubicBezTo>
                    <a:pt x="13" y="2093"/>
                    <a:pt x="310" y="2474"/>
                    <a:pt x="572" y="2474"/>
                  </a:cubicBezTo>
                  <a:lnTo>
                    <a:pt x="941" y="2474"/>
                  </a:lnTo>
                  <a:cubicBezTo>
                    <a:pt x="977" y="2476"/>
                    <a:pt x="1073" y="2480"/>
                    <a:pt x="1218" y="2480"/>
                  </a:cubicBezTo>
                  <a:cubicBezTo>
                    <a:pt x="2042" y="2480"/>
                    <a:pt x="4438" y="2362"/>
                    <a:pt x="6240" y="1117"/>
                  </a:cubicBezTo>
                  <a:cubicBezTo>
                    <a:pt x="6245" y="1111"/>
                    <a:pt x="6257" y="1108"/>
                    <a:pt x="6269" y="1108"/>
                  </a:cubicBezTo>
                  <a:cubicBezTo>
                    <a:pt x="6281" y="1108"/>
                    <a:pt x="6293" y="1111"/>
                    <a:pt x="6299" y="1117"/>
                  </a:cubicBezTo>
                  <a:cubicBezTo>
                    <a:pt x="8145" y="2391"/>
                    <a:pt x="10609" y="2474"/>
                    <a:pt x="11407" y="2474"/>
                  </a:cubicBezTo>
                  <a:lnTo>
                    <a:pt x="12014" y="2474"/>
                  </a:lnTo>
                  <a:cubicBezTo>
                    <a:pt x="12264" y="2474"/>
                    <a:pt x="12526" y="2331"/>
                    <a:pt x="12562" y="2093"/>
                  </a:cubicBezTo>
                  <a:lnTo>
                    <a:pt x="12562" y="2010"/>
                  </a:lnTo>
                  <a:cubicBezTo>
                    <a:pt x="12562" y="1736"/>
                    <a:pt x="12336" y="1510"/>
                    <a:pt x="12050" y="1510"/>
                  </a:cubicBezTo>
                  <a:lnTo>
                    <a:pt x="11633" y="1510"/>
                  </a:lnTo>
                  <a:cubicBezTo>
                    <a:pt x="11630" y="1510"/>
                    <a:pt x="11569" y="1512"/>
                    <a:pt x="11461" y="1512"/>
                  </a:cubicBezTo>
                  <a:cubicBezTo>
                    <a:pt x="10778" y="1512"/>
                    <a:pt x="8213" y="1423"/>
                    <a:pt x="6609" y="117"/>
                  </a:cubicBezTo>
                  <a:cubicBezTo>
                    <a:pt x="6513" y="39"/>
                    <a:pt x="6397" y="1"/>
                    <a:pt x="62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5" name="Google Shape;9705;p76"/>
            <p:cNvSpPr/>
            <p:nvPr/>
          </p:nvSpPr>
          <p:spPr>
            <a:xfrm>
              <a:off x="6678074" y="1383341"/>
              <a:ext cx="449503" cy="65195"/>
            </a:xfrm>
            <a:custGeom>
              <a:avLst/>
              <a:gdLst/>
              <a:ahLst/>
              <a:cxnLst/>
              <a:rect l="l" t="t" r="r" b="b"/>
              <a:pathLst>
                <a:path w="12514" h="1815" extrusionOk="0">
                  <a:moveTo>
                    <a:pt x="6263" y="0"/>
                  </a:moveTo>
                  <a:cubicBezTo>
                    <a:pt x="6180" y="0"/>
                    <a:pt x="6073" y="24"/>
                    <a:pt x="6001" y="83"/>
                  </a:cubicBezTo>
                  <a:cubicBezTo>
                    <a:pt x="4239" y="1286"/>
                    <a:pt x="1822" y="1381"/>
                    <a:pt x="1120" y="1381"/>
                  </a:cubicBezTo>
                  <a:lnTo>
                    <a:pt x="1" y="1381"/>
                  </a:lnTo>
                  <a:cubicBezTo>
                    <a:pt x="36" y="1631"/>
                    <a:pt x="251" y="1810"/>
                    <a:pt x="513" y="1810"/>
                  </a:cubicBezTo>
                  <a:lnTo>
                    <a:pt x="882" y="1810"/>
                  </a:lnTo>
                  <a:cubicBezTo>
                    <a:pt x="915" y="1811"/>
                    <a:pt x="1003" y="1815"/>
                    <a:pt x="1135" y="1815"/>
                  </a:cubicBezTo>
                  <a:cubicBezTo>
                    <a:pt x="1943" y="1815"/>
                    <a:pt x="4406" y="1699"/>
                    <a:pt x="6228" y="441"/>
                  </a:cubicBezTo>
                  <a:cubicBezTo>
                    <a:pt x="6233" y="435"/>
                    <a:pt x="6242" y="432"/>
                    <a:pt x="6253" y="432"/>
                  </a:cubicBezTo>
                  <a:cubicBezTo>
                    <a:pt x="6263" y="432"/>
                    <a:pt x="6275" y="435"/>
                    <a:pt x="6287" y="441"/>
                  </a:cubicBezTo>
                  <a:cubicBezTo>
                    <a:pt x="8133" y="1703"/>
                    <a:pt x="10621" y="1810"/>
                    <a:pt x="11407" y="1810"/>
                  </a:cubicBezTo>
                  <a:lnTo>
                    <a:pt x="12014" y="1810"/>
                  </a:lnTo>
                  <a:cubicBezTo>
                    <a:pt x="12264" y="1810"/>
                    <a:pt x="12478" y="1619"/>
                    <a:pt x="12514" y="1381"/>
                  </a:cubicBezTo>
                  <a:lnTo>
                    <a:pt x="11419" y="1381"/>
                  </a:lnTo>
                  <a:cubicBezTo>
                    <a:pt x="10704" y="1381"/>
                    <a:pt x="8275" y="1286"/>
                    <a:pt x="6537" y="83"/>
                  </a:cubicBezTo>
                  <a:cubicBezTo>
                    <a:pt x="6466" y="24"/>
                    <a:pt x="6370" y="0"/>
                    <a:pt x="6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6" name="Google Shape;9706;p76"/>
            <p:cNvSpPr/>
            <p:nvPr/>
          </p:nvSpPr>
          <p:spPr>
            <a:xfrm>
              <a:off x="6856420" y="1447890"/>
              <a:ext cx="94541" cy="94577"/>
            </a:xfrm>
            <a:custGeom>
              <a:avLst/>
              <a:gdLst/>
              <a:ahLst/>
              <a:cxnLst/>
              <a:rect l="l" t="t" r="r" b="b"/>
              <a:pathLst>
                <a:path w="2632" h="2633" extrusionOk="0">
                  <a:moveTo>
                    <a:pt x="1286" y="1"/>
                  </a:moveTo>
                  <a:cubicBezTo>
                    <a:pt x="1036" y="1"/>
                    <a:pt x="786" y="72"/>
                    <a:pt x="572" y="203"/>
                  </a:cubicBezTo>
                  <a:cubicBezTo>
                    <a:pt x="572" y="203"/>
                    <a:pt x="441" y="322"/>
                    <a:pt x="370" y="406"/>
                  </a:cubicBezTo>
                  <a:cubicBezTo>
                    <a:pt x="108" y="656"/>
                    <a:pt x="0" y="965"/>
                    <a:pt x="0" y="1334"/>
                  </a:cubicBezTo>
                  <a:cubicBezTo>
                    <a:pt x="0" y="2073"/>
                    <a:pt x="548" y="2632"/>
                    <a:pt x="1286" y="2632"/>
                  </a:cubicBezTo>
                  <a:cubicBezTo>
                    <a:pt x="1703" y="2632"/>
                    <a:pt x="2060" y="2489"/>
                    <a:pt x="2322" y="2192"/>
                  </a:cubicBezTo>
                  <a:lnTo>
                    <a:pt x="2358" y="2144"/>
                  </a:lnTo>
                  <a:cubicBezTo>
                    <a:pt x="2525" y="1918"/>
                    <a:pt x="2632" y="1632"/>
                    <a:pt x="2632" y="1334"/>
                  </a:cubicBezTo>
                  <a:cubicBezTo>
                    <a:pt x="2632" y="596"/>
                    <a:pt x="2036" y="1"/>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7" name="Google Shape;9707;p76"/>
            <p:cNvSpPr/>
            <p:nvPr/>
          </p:nvSpPr>
          <p:spPr>
            <a:xfrm>
              <a:off x="6854696" y="1455182"/>
              <a:ext cx="86424" cy="88974"/>
            </a:xfrm>
            <a:custGeom>
              <a:avLst/>
              <a:gdLst/>
              <a:ahLst/>
              <a:cxnLst/>
              <a:rect l="l" t="t" r="r" b="b"/>
              <a:pathLst>
                <a:path w="2406" h="2477" extrusionOk="0">
                  <a:moveTo>
                    <a:pt x="620" y="0"/>
                  </a:moveTo>
                  <a:cubicBezTo>
                    <a:pt x="251" y="238"/>
                    <a:pt x="1" y="655"/>
                    <a:pt x="1" y="1131"/>
                  </a:cubicBezTo>
                  <a:cubicBezTo>
                    <a:pt x="1" y="1881"/>
                    <a:pt x="596" y="2477"/>
                    <a:pt x="1334" y="2477"/>
                  </a:cubicBezTo>
                  <a:cubicBezTo>
                    <a:pt x="1775" y="2477"/>
                    <a:pt x="2168" y="2262"/>
                    <a:pt x="2406" y="1941"/>
                  </a:cubicBezTo>
                  <a:lnTo>
                    <a:pt x="2406" y="1941"/>
                  </a:lnTo>
                  <a:cubicBezTo>
                    <a:pt x="2203" y="2072"/>
                    <a:pt x="1965" y="2143"/>
                    <a:pt x="1692" y="2143"/>
                  </a:cubicBezTo>
                  <a:cubicBezTo>
                    <a:pt x="953" y="2143"/>
                    <a:pt x="358" y="1548"/>
                    <a:pt x="358" y="810"/>
                  </a:cubicBezTo>
                  <a:cubicBezTo>
                    <a:pt x="358" y="512"/>
                    <a:pt x="465" y="226"/>
                    <a:pt x="6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8" name="Google Shape;9708;p76"/>
            <p:cNvSpPr/>
            <p:nvPr/>
          </p:nvSpPr>
          <p:spPr>
            <a:xfrm>
              <a:off x="6882929" y="1474005"/>
              <a:ext cx="41092" cy="41919"/>
            </a:xfrm>
            <a:custGeom>
              <a:avLst/>
              <a:gdLst/>
              <a:ahLst/>
              <a:cxnLst/>
              <a:rect l="l" t="t" r="r" b="b"/>
              <a:pathLst>
                <a:path w="1144" h="1167" extrusionOk="0">
                  <a:moveTo>
                    <a:pt x="560" y="0"/>
                  </a:moveTo>
                  <a:cubicBezTo>
                    <a:pt x="477" y="0"/>
                    <a:pt x="382" y="36"/>
                    <a:pt x="310" y="60"/>
                  </a:cubicBezTo>
                  <a:lnTo>
                    <a:pt x="298" y="72"/>
                  </a:lnTo>
                  <a:cubicBezTo>
                    <a:pt x="108" y="179"/>
                    <a:pt x="1" y="369"/>
                    <a:pt x="1" y="595"/>
                  </a:cubicBezTo>
                  <a:cubicBezTo>
                    <a:pt x="1" y="929"/>
                    <a:pt x="227" y="1167"/>
                    <a:pt x="548" y="1167"/>
                  </a:cubicBezTo>
                  <a:cubicBezTo>
                    <a:pt x="775" y="1167"/>
                    <a:pt x="1084" y="869"/>
                    <a:pt x="1084" y="834"/>
                  </a:cubicBezTo>
                  <a:cubicBezTo>
                    <a:pt x="1132" y="762"/>
                    <a:pt x="1144" y="667"/>
                    <a:pt x="1144" y="584"/>
                  </a:cubicBezTo>
                  <a:cubicBezTo>
                    <a:pt x="1144" y="274"/>
                    <a:pt x="894" y="0"/>
                    <a:pt x="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9" name="Google Shape;9709;p76"/>
            <p:cNvSpPr/>
            <p:nvPr/>
          </p:nvSpPr>
          <p:spPr>
            <a:xfrm>
              <a:off x="6882498" y="1477417"/>
              <a:ext cx="39404" cy="39368"/>
            </a:xfrm>
            <a:custGeom>
              <a:avLst/>
              <a:gdLst/>
              <a:ahLst/>
              <a:cxnLst/>
              <a:rect l="l" t="t" r="r" b="b"/>
              <a:pathLst>
                <a:path w="1097" h="1096" extrusionOk="0">
                  <a:moveTo>
                    <a:pt x="322" y="0"/>
                  </a:moveTo>
                  <a:lnTo>
                    <a:pt x="322" y="0"/>
                  </a:lnTo>
                  <a:cubicBezTo>
                    <a:pt x="132" y="84"/>
                    <a:pt x="1" y="274"/>
                    <a:pt x="1" y="512"/>
                  </a:cubicBezTo>
                  <a:cubicBezTo>
                    <a:pt x="1" y="834"/>
                    <a:pt x="251" y="1096"/>
                    <a:pt x="572" y="1096"/>
                  </a:cubicBezTo>
                  <a:cubicBezTo>
                    <a:pt x="798" y="1096"/>
                    <a:pt x="1013" y="965"/>
                    <a:pt x="1096" y="774"/>
                  </a:cubicBezTo>
                  <a:lnTo>
                    <a:pt x="1096" y="774"/>
                  </a:lnTo>
                  <a:cubicBezTo>
                    <a:pt x="1025" y="798"/>
                    <a:pt x="941" y="810"/>
                    <a:pt x="846" y="834"/>
                  </a:cubicBezTo>
                  <a:cubicBezTo>
                    <a:pt x="537" y="834"/>
                    <a:pt x="263" y="572"/>
                    <a:pt x="263" y="250"/>
                  </a:cubicBezTo>
                  <a:cubicBezTo>
                    <a:pt x="263" y="155"/>
                    <a:pt x="298" y="72"/>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0" name="Google Shape;9710;p76"/>
            <p:cNvSpPr/>
            <p:nvPr/>
          </p:nvSpPr>
          <p:spPr>
            <a:xfrm>
              <a:off x="6988141" y="1469299"/>
              <a:ext cx="52228" cy="51761"/>
            </a:xfrm>
            <a:custGeom>
              <a:avLst/>
              <a:gdLst/>
              <a:ahLst/>
              <a:cxnLst/>
              <a:rect l="l" t="t" r="r" b="b"/>
              <a:pathLst>
                <a:path w="1454" h="1441" extrusionOk="0">
                  <a:moveTo>
                    <a:pt x="703" y="0"/>
                  </a:moveTo>
                  <a:cubicBezTo>
                    <a:pt x="584" y="0"/>
                    <a:pt x="465" y="24"/>
                    <a:pt x="358" y="84"/>
                  </a:cubicBezTo>
                  <a:lnTo>
                    <a:pt x="334" y="119"/>
                  </a:lnTo>
                  <a:cubicBezTo>
                    <a:pt x="120" y="238"/>
                    <a:pt x="1" y="476"/>
                    <a:pt x="1" y="738"/>
                  </a:cubicBezTo>
                  <a:cubicBezTo>
                    <a:pt x="1" y="1143"/>
                    <a:pt x="310" y="1441"/>
                    <a:pt x="715" y="1441"/>
                  </a:cubicBezTo>
                  <a:cubicBezTo>
                    <a:pt x="977" y="1441"/>
                    <a:pt x="1334" y="1143"/>
                    <a:pt x="1334" y="1143"/>
                  </a:cubicBezTo>
                  <a:cubicBezTo>
                    <a:pt x="1406" y="1024"/>
                    <a:pt x="1453" y="893"/>
                    <a:pt x="1453" y="738"/>
                  </a:cubicBezTo>
                  <a:cubicBezTo>
                    <a:pt x="1453" y="322"/>
                    <a:pt x="1108" y="0"/>
                    <a:pt x="7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1" name="Google Shape;9711;p76"/>
            <p:cNvSpPr/>
            <p:nvPr/>
          </p:nvSpPr>
          <p:spPr>
            <a:xfrm>
              <a:off x="6986848" y="1472280"/>
              <a:ext cx="49246" cy="50504"/>
            </a:xfrm>
            <a:custGeom>
              <a:avLst/>
              <a:gdLst/>
              <a:ahLst/>
              <a:cxnLst/>
              <a:rect l="l" t="t" r="r" b="b"/>
              <a:pathLst>
                <a:path w="1371" h="1406" extrusionOk="0">
                  <a:moveTo>
                    <a:pt x="394" y="1"/>
                  </a:moveTo>
                  <a:lnTo>
                    <a:pt x="394" y="1"/>
                  </a:lnTo>
                  <a:cubicBezTo>
                    <a:pt x="156" y="120"/>
                    <a:pt x="1" y="382"/>
                    <a:pt x="1" y="655"/>
                  </a:cubicBezTo>
                  <a:cubicBezTo>
                    <a:pt x="1" y="1072"/>
                    <a:pt x="334" y="1405"/>
                    <a:pt x="739" y="1405"/>
                  </a:cubicBezTo>
                  <a:cubicBezTo>
                    <a:pt x="1013" y="1405"/>
                    <a:pt x="1227" y="1274"/>
                    <a:pt x="1370" y="1060"/>
                  </a:cubicBezTo>
                  <a:lnTo>
                    <a:pt x="1370" y="1060"/>
                  </a:lnTo>
                  <a:cubicBezTo>
                    <a:pt x="1275" y="1108"/>
                    <a:pt x="1156" y="1132"/>
                    <a:pt x="1025" y="1155"/>
                  </a:cubicBezTo>
                  <a:cubicBezTo>
                    <a:pt x="608" y="1155"/>
                    <a:pt x="275" y="810"/>
                    <a:pt x="275" y="405"/>
                  </a:cubicBezTo>
                  <a:cubicBezTo>
                    <a:pt x="275" y="262"/>
                    <a:pt x="322" y="120"/>
                    <a:pt x="3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2" name="Google Shape;9712;p76"/>
            <p:cNvSpPr/>
            <p:nvPr/>
          </p:nvSpPr>
          <p:spPr>
            <a:xfrm>
              <a:off x="7006963" y="1488948"/>
              <a:ext cx="14152" cy="14152"/>
            </a:xfrm>
            <a:custGeom>
              <a:avLst/>
              <a:gdLst/>
              <a:ahLst/>
              <a:cxnLst/>
              <a:rect l="l" t="t" r="r" b="b"/>
              <a:pathLst>
                <a:path w="394" h="394" extrusionOk="0">
                  <a:moveTo>
                    <a:pt x="191" y="1"/>
                  </a:moveTo>
                  <a:cubicBezTo>
                    <a:pt x="84" y="1"/>
                    <a:pt x="0" y="84"/>
                    <a:pt x="0" y="191"/>
                  </a:cubicBezTo>
                  <a:cubicBezTo>
                    <a:pt x="0" y="299"/>
                    <a:pt x="84" y="394"/>
                    <a:pt x="191" y="394"/>
                  </a:cubicBezTo>
                  <a:cubicBezTo>
                    <a:pt x="298" y="394"/>
                    <a:pt x="393" y="299"/>
                    <a:pt x="393" y="191"/>
                  </a:cubicBezTo>
                  <a:cubicBezTo>
                    <a:pt x="393" y="84"/>
                    <a:pt x="298" y="1"/>
                    <a:pt x="191" y="1"/>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3" name="Google Shape;9713;p76"/>
            <p:cNvSpPr/>
            <p:nvPr/>
          </p:nvSpPr>
          <p:spPr>
            <a:xfrm>
              <a:off x="6766618" y="1469299"/>
              <a:ext cx="51761" cy="51761"/>
            </a:xfrm>
            <a:custGeom>
              <a:avLst/>
              <a:gdLst/>
              <a:ahLst/>
              <a:cxnLst/>
              <a:rect l="l" t="t" r="r" b="b"/>
              <a:pathLst>
                <a:path w="1441" h="1441" extrusionOk="0">
                  <a:moveTo>
                    <a:pt x="691" y="0"/>
                  </a:moveTo>
                  <a:cubicBezTo>
                    <a:pt x="572" y="0"/>
                    <a:pt x="453" y="24"/>
                    <a:pt x="357" y="84"/>
                  </a:cubicBezTo>
                  <a:lnTo>
                    <a:pt x="322" y="119"/>
                  </a:lnTo>
                  <a:cubicBezTo>
                    <a:pt x="119" y="238"/>
                    <a:pt x="0" y="476"/>
                    <a:pt x="0" y="738"/>
                  </a:cubicBezTo>
                  <a:cubicBezTo>
                    <a:pt x="0" y="1143"/>
                    <a:pt x="310" y="1441"/>
                    <a:pt x="715" y="1441"/>
                  </a:cubicBezTo>
                  <a:cubicBezTo>
                    <a:pt x="965" y="1441"/>
                    <a:pt x="1322" y="1143"/>
                    <a:pt x="1322" y="1143"/>
                  </a:cubicBezTo>
                  <a:cubicBezTo>
                    <a:pt x="1393" y="1024"/>
                    <a:pt x="1441" y="893"/>
                    <a:pt x="1441" y="738"/>
                  </a:cubicBezTo>
                  <a:cubicBezTo>
                    <a:pt x="1441" y="322"/>
                    <a:pt x="1096"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4" name="Google Shape;9714;p76"/>
            <p:cNvSpPr/>
            <p:nvPr/>
          </p:nvSpPr>
          <p:spPr>
            <a:xfrm>
              <a:off x="6764894" y="1472280"/>
              <a:ext cx="49210" cy="50504"/>
            </a:xfrm>
            <a:custGeom>
              <a:avLst/>
              <a:gdLst/>
              <a:ahLst/>
              <a:cxnLst/>
              <a:rect l="l" t="t" r="r" b="b"/>
              <a:pathLst>
                <a:path w="1370" h="1406" extrusionOk="0">
                  <a:moveTo>
                    <a:pt x="405" y="1"/>
                  </a:moveTo>
                  <a:lnTo>
                    <a:pt x="405" y="1"/>
                  </a:lnTo>
                  <a:cubicBezTo>
                    <a:pt x="167" y="120"/>
                    <a:pt x="1" y="382"/>
                    <a:pt x="1" y="655"/>
                  </a:cubicBezTo>
                  <a:cubicBezTo>
                    <a:pt x="1" y="1072"/>
                    <a:pt x="346" y="1405"/>
                    <a:pt x="739" y="1405"/>
                  </a:cubicBezTo>
                  <a:cubicBezTo>
                    <a:pt x="1013" y="1405"/>
                    <a:pt x="1239" y="1274"/>
                    <a:pt x="1370" y="1060"/>
                  </a:cubicBezTo>
                  <a:lnTo>
                    <a:pt x="1370" y="1060"/>
                  </a:lnTo>
                  <a:cubicBezTo>
                    <a:pt x="1263" y="1108"/>
                    <a:pt x="1144" y="1132"/>
                    <a:pt x="1024" y="1155"/>
                  </a:cubicBezTo>
                  <a:cubicBezTo>
                    <a:pt x="608" y="1155"/>
                    <a:pt x="286" y="810"/>
                    <a:pt x="286" y="405"/>
                  </a:cubicBezTo>
                  <a:cubicBezTo>
                    <a:pt x="286" y="262"/>
                    <a:pt x="322" y="120"/>
                    <a:pt x="4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5" name="Google Shape;9715;p76"/>
            <p:cNvSpPr/>
            <p:nvPr/>
          </p:nvSpPr>
          <p:spPr>
            <a:xfrm>
              <a:off x="6785010" y="1488948"/>
              <a:ext cx="14117" cy="14152"/>
            </a:xfrm>
            <a:custGeom>
              <a:avLst/>
              <a:gdLst/>
              <a:ahLst/>
              <a:cxnLst/>
              <a:rect l="l" t="t" r="r" b="b"/>
              <a:pathLst>
                <a:path w="393" h="394" extrusionOk="0">
                  <a:moveTo>
                    <a:pt x="203" y="1"/>
                  </a:moveTo>
                  <a:cubicBezTo>
                    <a:pt x="95" y="1"/>
                    <a:pt x="0" y="84"/>
                    <a:pt x="0" y="191"/>
                  </a:cubicBezTo>
                  <a:cubicBezTo>
                    <a:pt x="0" y="299"/>
                    <a:pt x="95" y="394"/>
                    <a:pt x="203" y="394"/>
                  </a:cubicBezTo>
                  <a:cubicBezTo>
                    <a:pt x="298" y="394"/>
                    <a:pt x="393" y="299"/>
                    <a:pt x="393" y="191"/>
                  </a:cubicBezTo>
                  <a:cubicBezTo>
                    <a:pt x="393" y="84"/>
                    <a:pt x="298" y="1"/>
                    <a:pt x="203" y="1"/>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6" name="Google Shape;9716;p76"/>
            <p:cNvSpPr/>
            <p:nvPr/>
          </p:nvSpPr>
          <p:spPr>
            <a:xfrm>
              <a:off x="6852576" y="1155172"/>
              <a:ext cx="103090" cy="167028"/>
            </a:xfrm>
            <a:custGeom>
              <a:avLst/>
              <a:gdLst/>
              <a:ahLst/>
              <a:cxnLst/>
              <a:rect l="l" t="t" r="r" b="b"/>
              <a:pathLst>
                <a:path w="2870" h="4650" extrusionOk="0">
                  <a:moveTo>
                    <a:pt x="1405" y="0"/>
                  </a:moveTo>
                  <a:cubicBezTo>
                    <a:pt x="1390" y="0"/>
                    <a:pt x="1375" y="6"/>
                    <a:pt x="1370" y="18"/>
                  </a:cubicBezTo>
                  <a:cubicBezTo>
                    <a:pt x="1310" y="89"/>
                    <a:pt x="1155" y="268"/>
                    <a:pt x="977" y="530"/>
                  </a:cubicBezTo>
                  <a:cubicBezTo>
                    <a:pt x="977" y="530"/>
                    <a:pt x="655" y="1066"/>
                    <a:pt x="477" y="1387"/>
                  </a:cubicBezTo>
                  <a:cubicBezTo>
                    <a:pt x="203" y="1923"/>
                    <a:pt x="0" y="2482"/>
                    <a:pt x="0" y="3030"/>
                  </a:cubicBezTo>
                  <a:cubicBezTo>
                    <a:pt x="0" y="3947"/>
                    <a:pt x="584" y="4649"/>
                    <a:pt x="1393" y="4649"/>
                  </a:cubicBezTo>
                  <a:cubicBezTo>
                    <a:pt x="1953" y="4649"/>
                    <a:pt x="2429" y="4352"/>
                    <a:pt x="2679" y="3852"/>
                  </a:cubicBezTo>
                  <a:cubicBezTo>
                    <a:pt x="2691" y="3804"/>
                    <a:pt x="2751" y="3709"/>
                    <a:pt x="2751" y="3709"/>
                  </a:cubicBezTo>
                  <a:cubicBezTo>
                    <a:pt x="2822" y="3506"/>
                    <a:pt x="2870" y="3280"/>
                    <a:pt x="2870" y="3042"/>
                  </a:cubicBezTo>
                  <a:cubicBezTo>
                    <a:pt x="2870" y="1804"/>
                    <a:pt x="1667" y="304"/>
                    <a:pt x="1441" y="18"/>
                  </a:cubicBezTo>
                  <a:cubicBezTo>
                    <a:pt x="1435" y="6"/>
                    <a:pt x="1420" y="0"/>
                    <a:pt x="14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7" name="Google Shape;9717;p76"/>
            <p:cNvSpPr/>
            <p:nvPr/>
          </p:nvSpPr>
          <p:spPr>
            <a:xfrm>
              <a:off x="6850421" y="1174174"/>
              <a:ext cx="100971" cy="150146"/>
            </a:xfrm>
            <a:custGeom>
              <a:avLst/>
              <a:gdLst/>
              <a:ahLst/>
              <a:cxnLst/>
              <a:rect l="l" t="t" r="r" b="b"/>
              <a:pathLst>
                <a:path w="2811" h="4180" extrusionOk="0">
                  <a:moveTo>
                    <a:pt x="1072" y="1"/>
                  </a:moveTo>
                  <a:lnTo>
                    <a:pt x="1072" y="1"/>
                  </a:lnTo>
                  <a:cubicBezTo>
                    <a:pt x="620" y="608"/>
                    <a:pt x="1" y="1656"/>
                    <a:pt x="1" y="2549"/>
                  </a:cubicBezTo>
                  <a:cubicBezTo>
                    <a:pt x="1" y="3466"/>
                    <a:pt x="656" y="4180"/>
                    <a:pt x="1465" y="4180"/>
                  </a:cubicBezTo>
                  <a:cubicBezTo>
                    <a:pt x="2061" y="4180"/>
                    <a:pt x="2584" y="3775"/>
                    <a:pt x="2811" y="3204"/>
                  </a:cubicBezTo>
                  <a:lnTo>
                    <a:pt x="2811" y="3204"/>
                  </a:lnTo>
                  <a:cubicBezTo>
                    <a:pt x="2549" y="3442"/>
                    <a:pt x="2203" y="3597"/>
                    <a:pt x="1858" y="3597"/>
                  </a:cubicBezTo>
                  <a:cubicBezTo>
                    <a:pt x="1037" y="3597"/>
                    <a:pt x="382" y="2882"/>
                    <a:pt x="382" y="1965"/>
                  </a:cubicBezTo>
                  <a:cubicBezTo>
                    <a:pt x="382" y="1311"/>
                    <a:pt x="715" y="584"/>
                    <a:pt x="10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8" name="Google Shape;9718;p76"/>
            <p:cNvSpPr/>
            <p:nvPr/>
          </p:nvSpPr>
          <p:spPr>
            <a:xfrm>
              <a:off x="6876535" y="1240269"/>
              <a:ext cx="53485" cy="81934"/>
            </a:xfrm>
            <a:custGeom>
              <a:avLst/>
              <a:gdLst/>
              <a:ahLst/>
              <a:cxnLst/>
              <a:rect l="l" t="t" r="r" b="b"/>
              <a:pathLst>
                <a:path w="1489" h="2281" extrusionOk="0">
                  <a:moveTo>
                    <a:pt x="738" y="0"/>
                  </a:moveTo>
                  <a:cubicBezTo>
                    <a:pt x="723" y="0"/>
                    <a:pt x="708" y="6"/>
                    <a:pt x="703" y="18"/>
                  </a:cubicBezTo>
                  <a:cubicBezTo>
                    <a:pt x="405" y="399"/>
                    <a:pt x="131" y="840"/>
                    <a:pt x="36" y="1221"/>
                  </a:cubicBezTo>
                  <a:cubicBezTo>
                    <a:pt x="36" y="1221"/>
                    <a:pt x="0" y="1459"/>
                    <a:pt x="0" y="1566"/>
                  </a:cubicBezTo>
                  <a:cubicBezTo>
                    <a:pt x="0" y="1995"/>
                    <a:pt x="298" y="2280"/>
                    <a:pt x="726" y="2280"/>
                  </a:cubicBezTo>
                  <a:cubicBezTo>
                    <a:pt x="1084" y="2280"/>
                    <a:pt x="1369" y="2090"/>
                    <a:pt x="1441" y="1757"/>
                  </a:cubicBezTo>
                  <a:cubicBezTo>
                    <a:pt x="1465" y="1745"/>
                    <a:pt x="1476" y="1697"/>
                    <a:pt x="1476" y="1697"/>
                  </a:cubicBezTo>
                  <a:cubicBezTo>
                    <a:pt x="1488" y="1649"/>
                    <a:pt x="1488" y="1614"/>
                    <a:pt x="1488" y="1566"/>
                  </a:cubicBezTo>
                  <a:cubicBezTo>
                    <a:pt x="1488" y="1126"/>
                    <a:pt x="1143" y="530"/>
                    <a:pt x="774" y="18"/>
                  </a:cubicBezTo>
                  <a:cubicBezTo>
                    <a:pt x="768" y="6"/>
                    <a:pt x="753" y="0"/>
                    <a:pt x="7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9" name="Google Shape;9719;p76"/>
            <p:cNvSpPr/>
            <p:nvPr/>
          </p:nvSpPr>
          <p:spPr>
            <a:xfrm>
              <a:off x="6870968" y="1284092"/>
              <a:ext cx="58621" cy="39835"/>
            </a:xfrm>
            <a:custGeom>
              <a:avLst/>
              <a:gdLst/>
              <a:ahLst/>
              <a:cxnLst/>
              <a:rect l="l" t="t" r="r" b="b"/>
              <a:pathLst>
                <a:path w="1632" h="1109" extrusionOk="0">
                  <a:moveTo>
                    <a:pt x="191" y="1"/>
                  </a:moveTo>
                  <a:cubicBezTo>
                    <a:pt x="0" y="560"/>
                    <a:pt x="322" y="1060"/>
                    <a:pt x="810" y="1108"/>
                  </a:cubicBezTo>
                  <a:lnTo>
                    <a:pt x="881" y="1108"/>
                  </a:lnTo>
                  <a:cubicBezTo>
                    <a:pt x="1262" y="1108"/>
                    <a:pt x="1572" y="834"/>
                    <a:pt x="1631" y="477"/>
                  </a:cubicBezTo>
                  <a:lnTo>
                    <a:pt x="1631" y="477"/>
                  </a:lnTo>
                  <a:cubicBezTo>
                    <a:pt x="1533" y="506"/>
                    <a:pt x="1435" y="528"/>
                    <a:pt x="1337" y="528"/>
                  </a:cubicBezTo>
                  <a:cubicBezTo>
                    <a:pt x="1316" y="528"/>
                    <a:pt x="1295" y="527"/>
                    <a:pt x="1274" y="525"/>
                  </a:cubicBezTo>
                  <a:cubicBezTo>
                    <a:pt x="846" y="525"/>
                    <a:pt x="453" y="334"/>
                    <a:pt x="1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20" name="Google Shape;9720;p76"/>
          <p:cNvGrpSpPr/>
          <p:nvPr/>
        </p:nvGrpSpPr>
        <p:grpSpPr>
          <a:xfrm>
            <a:off x="6474295" y="2107005"/>
            <a:ext cx="239831" cy="322107"/>
            <a:chOff x="7723328" y="1131860"/>
            <a:chExt cx="320802" cy="450373"/>
          </a:xfrm>
        </p:grpSpPr>
        <p:sp>
          <p:nvSpPr>
            <p:cNvPr id="9721" name="Google Shape;9721;p76"/>
            <p:cNvSpPr/>
            <p:nvPr/>
          </p:nvSpPr>
          <p:spPr>
            <a:xfrm>
              <a:off x="7840070" y="1534280"/>
              <a:ext cx="88148" cy="47953"/>
            </a:xfrm>
            <a:custGeom>
              <a:avLst/>
              <a:gdLst/>
              <a:ahLst/>
              <a:cxnLst/>
              <a:rect l="l" t="t" r="r" b="b"/>
              <a:pathLst>
                <a:path w="2454" h="1335" extrusionOk="0">
                  <a:moveTo>
                    <a:pt x="1" y="1"/>
                  </a:moveTo>
                  <a:cubicBezTo>
                    <a:pt x="1" y="394"/>
                    <a:pt x="120" y="703"/>
                    <a:pt x="370" y="942"/>
                  </a:cubicBezTo>
                  <a:cubicBezTo>
                    <a:pt x="513" y="1072"/>
                    <a:pt x="656" y="1215"/>
                    <a:pt x="846" y="1275"/>
                  </a:cubicBezTo>
                  <a:cubicBezTo>
                    <a:pt x="965" y="1311"/>
                    <a:pt x="1084" y="1334"/>
                    <a:pt x="1215" y="1334"/>
                  </a:cubicBezTo>
                  <a:cubicBezTo>
                    <a:pt x="1787" y="1334"/>
                    <a:pt x="2275" y="942"/>
                    <a:pt x="2442" y="418"/>
                  </a:cubicBezTo>
                  <a:cubicBezTo>
                    <a:pt x="2442" y="418"/>
                    <a:pt x="2454" y="156"/>
                    <a:pt x="2454" y="13"/>
                  </a:cubicBezTo>
                  <a:lnTo>
                    <a:pt x="24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2" name="Google Shape;9722;p76"/>
            <p:cNvSpPr/>
            <p:nvPr/>
          </p:nvSpPr>
          <p:spPr>
            <a:xfrm>
              <a:off x="7837088" y="1535142"/>
              <a:ext cx="92853" cy="44936"/>
            </a:xfrm>
            <a:custGeom>
              <a:avLst/>
              <a:gdLst/>
              <a:ahLst/>
              <a:cxnLst/>
              <a:rect l="l" t="t" r="r" b="b"/>
              <a:pathLst>
                <a:path w="2585" h="1251" extrusionOk="0">
                  <a:moveTo>
                    <a:pt x="0" y="1"/>
                  </a:moveTo>
                  <a:cubicBezTo>
                    <a:pt x="0" y="572"/>
                    <a:pt x="393" y="1084"/>
                    <a:pt x="929" y="1251"/>
                  </a:cubicBezTo>
                  <a:cubicBezTo>
                    <a:pt x="751" y="1037"/>
                    <a:pt x="643" y="787"/>
                    <a:pt x="620" y="501"/>
                  </a:cubicBezTo>
                  <a:cubicBezTo>
                    <a:pt x="620" y="441"/>
                    <a:pt x="655" y="394"/>
                    <a:pt x="715" y="394"/>
                  </a:cubicBezTo>
                  <a:lnTo>
                    <a:pt x="2525" y="394"/>
                  </a:lnTo>
                  <a:cubicBezTo>
                    <a:pt x="2548" y="263"/>
                    <a:pt x="2584" y="132"/>
                    <a:pt x="25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3" name="Google Shape;9723;p76"/>
            <p:cNvSpPr/>
            <p:nvPr/>
          </p:nvSpPr>
          <p:spPr>
            <a:xfrm>
              <a:off x="7833676" y="1141666"/>
              <a:ext cx="101366" cy="101402"/>
            </a:xfrm>
            <a:custGeom>
              <a:avLst/>
              <a:gdLst/>
              <a:ahLst/>
              <a:cxnLst/>
              <a:rect l="l" t="t" r="r" b="b"/>
              <a:pathLst>
                <a:path w="2822" h="2823" extrusionOk="0">
                  <a:moveTo>
                    <a:pt x="1405" y="382"/>
                  </a:moveTo>
                  <a:cubicBezTo>
                    <a:pt x="1989" y="382"/>
                    <a:pt x="2453" y="846"/>
                    <a:pt x="2441" y="1406"/>
                  </a:cubicBezTo>
                  <a:cubicBezTo>
                    <a:pt x="2441" y="1977"/>
                    <a:pt x="1977" y="2442"/>
                    <a:pt x="1405" y="2442"/>
                  </a:cubicBezTo>
                  <a:cubicBezTo>
                    <a:pt x="846" y="2442"/>
                    <a:pt x="381" y="1977"/>
                    <a:pt x="381" y="1406"/>
                  </a:cubicBezTo>
                  <a:cubicBezTo>
                    <a:pt x="381" y="846"/>
                    <a:pt x="846" y="382"/>
                    <a:pt x="1405" y="382"/>
                  </a:cubicBezTo>
                  <a:close/>
                  <a:moveTo>
                    <a:pt x="1405" y="1"/>
                  </a:moveTo>
                  <a:cubicBezTo>
                    <a:pt x="631" y="1"/>
                    <a:pt x="0" y="632"/>
                    <a:pt x="0" y="1406"/>
                  </a:cubicBezTo>
                  <a:cubicBezTo>
                    <a:pt x="0" y="2180"/>
                    <a:pt x="631" y="2823"/>
                    <a:pt x="1405" y="2823"/>
                  </a:cubicBezTo>
                  <a:cubicBezTo>
                    <a:pt x="2203" y="2823"/>
                    <a:pt x="2822" y="2180"/>
                    <a:pt x="2822" y="1406"/>
                  </a:cubicBezTo>
                  <a:cubicBezTo>
                    <a:pt x="2822" y="632"/>
                    <a:pt x="2179" y="1"/>
                    <a:pt x="1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4" name="Google Shape;9724;p76"/>
            <p:cNvSpPr/>
            <p:nvPr/>
          </p:nvSpPr>
          <p:spPr>
            <a:xfrm>
              <a:off x="7854186" y="1141666"/>
              <a:ext cx="61208" cy="26581"/>
            </a:xfrm>
            <a:custGeom>
              <a:avLst/>
              <a:gdLst/>
              <a:ahLst/>
              <a:cxnLst/>
              <a:rect l="l" t="t" r="r" b="b"/>
              <a:pathLst>
                <a:path w="1704" h="740" extrusionOk="0">
                  <a:moveTo>
                    <a:pt x="870" y="1"/>
                  </a:moveTo>
                  <a:cubicBezTo>
                    <a:pt x="537" y="1"/>
                    <a:pt x="239" y="120"/>
                    <a:pt x="1" y="299"/>
                  </a:cubicBezTo>
                  <a:lnTo>
                    <a:pt x="1" y="382"/>
                  </a:lnTo>
                  <a:cubicBezTo>
                    <a:pt x="1" y="513"/>
                    <a:pt x="36" y="632"/>
                    <a:pt x="84" y="739"/>
                  </a:cubicBezTo>
                  <a:cubicBezTo>
                    <a:pt x="263" y="513"/>
                    <a:pt x="537" y="382"/>
                    <a:pt x="858" y="382"/>
                  </a:cubicBezTo>
                  <a:cubicBezTo>
                    <a:pt x="1156" y="382"/>
                    <a:pt x="1429" y="513"/>
                    <a:pt x="1632" y="739"/>
                  </a:cubicBezTo>
                  <a:cubicBezTo>
                    <a:pt x="1668" y="632"/>
                    <a:pt x="1703" y="513"/>
                    <a:pt x="1703" y="382"/>
                  </a:cubicBezTo>
                  <a:lnTo>
                    <a:pt x="1703" y="299"/>
                  </a:lnTo>
                  <a:cubicBezTo>
                    <a:pt x="1465" y="96"/>
                    <a:pt x="1168" y="1"/>
                    <a:pt x="8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5" name="Google Shape;9725;p76"/>
            <p:cNvSpPr/>
            <p:nvPr/>
          </p:nvSpPr>
          <p:spPr>
            <a:xfrm>
              <a:off x="7866184" y="1131860"/>
              <a:ext cx="36387" cy="41919"/>
            </a:xfrm>
            <a:custGeom>
              <a:avLst/>
              <a:gdLst/>
              <a:ahLst/>
              <a:cxnLst/>
              <a:rect l="l" t="t" r="r" b="b"/>
              <a:pathLst>
                <a:path w="1013" h="1167" extrusionOk="0">
                  <a:moveTo>
                    <a:pt x="72" y="0"/>
                  </a:moveTo>
                  <a:cubicBezTo>
                    <a:pt x="24" y="0"/>
                    <a:pt x="0" y="36"/>
                    <a:pt x="0" y="72"/>
                  </a:cubicBezTo>
                  <a:lnTo>
                    <a:pt x="0" y="655"/>
                  </a:lnTo>
                  <a:cubicBezTo>
                    <a:pt x="0" y="941"/>
                    <a:pt x="214" y="1167"/>
                    <a:pt x="500" y="1167"/>
                  </a:cubicBezTo>
                  <a:cubicBezTo>
                    <a:pt x="786" y="1167"/>
                    <a:pt x="1012" y="941"/>
                    <a:pt x="1012" y="655"/>
                  </a:cubicBezTo>
                  <a:lnTo>
                    <a:pt x="1012" y="72"/>
                  </a:lnTo>
                  <a:cubicBezTo>
                    <a:pt x="1012" y="36"/>
                    <a:pt x="976" y="0"/>
                    <a:pt x="9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6" name="Google Shape;9726;p76"/>
            <p:cNvSpPr/>
            <p:nvPr/>
          </p:nvSpPr>
          <p:spPr>
            <a:xfrm>
              <a:off x="7853324" y="1216956"/>
              <a:ext cx="62070" cy="26545"/>
            </a:xfrm>
            <a:custGeom>
              <a:avLst/>
              <a:gdLst/>
              <a:ahLst/>
              <a:cxnLst/>
              <a:rect l="l" t="t" r="r" b="b"/>
              <a:pathLst>
                <a:path w="1728" h="739" extrusionOk="0">
                  <a:moveTo>
                    <a:pt x="72" y="0"/>
                  </a:moveTo>
                  <a:cubicBezTo>
                    <a:pt x="25" y="108"/>
                    <a:pt x="1" y="239"/>
                    <a:pt x="1" y="358"/>
                  </a:cubicBezTo>
                  <a:lnTo>
                    <a:pt x="1" y="441"/>
                  </a:lnTo>
                  <a:cubicBezTo>
                    <a:pt x="239" y="643"/>
                    <a:pt x="537" y="739"/>
                    <a:pt x="858" y="739"/>
                  </a:cubicBezTo>
                  <a:cubicBezTo>
                    <a:pt x="1192" y="739"/>
                    <a:pt x="1489" y="620"/>
                    <a:pt x="1727" y="441"/>
                  </a:cubicBezTo>
                  <a:lnTo>
                    <a:pt x="1727" y="358"/>
                  </a:lnTo>
                  <a:cubicBezTo>
                    <a:pt x="1727" y="227"/>
                    <a:pt x="1692" y="108"/>
                    <a:pt x="1620" y="0"/>
                  </a:cubicBezTo>
                  <a:cubicBezTo>
                    <a:pt x="1442" y="227"/>
                    <a:pt x="1156" y="358"/>
                    <a:pt x="846" y="358"/>
                  </a:cubicBezTo>
                  <a:cubicBezTo>
                    <a:pt x="537" y="358"/>
                    <a:pt x="263" y="227"/>
                    <a:pt x="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7" name="Google Shape;9727;p76"/>
            <p:cNvSpPr/>
            <p:nvPr/>
          </p:nvSpPr>
          <p:spPr>
            <a:xfrm>
              <a:off x="7866615" y="1211388"/>
              <a:ext cx="36387" cy="48384"/>
            </a:xfrm>
            <a:custGeom>
              <a:avLst/>
              <a:gdLst/>
              <a:ahLst/>
              <a:cxnLst/>
              <a:rect l="l" t="t" r="r" b="b"/>
              <a:pathLst>
                <a:path w="1013" h="1347" extrusionOk="0">
                  <a:moveTo>
                    <a:pt x="488" y="1"/>
                  </a:moveTo>
                  <a:cubicBezTo>
                    <a:pt x="452" y="1"/>
                    <a:pt x="405" y="1"/>
                    <a:pt x="369" y="25"/>
                  </a:cubicBezTo>
                  <a:cubicBezTo>
                    <a:pt x="155" y="84"/>
                    <a:pt x="0" y="275"/>
                    <a:pt x="0" y="513"/>
                  </a:cubicBezTo>
                  <a:lnTo>
                    <a:pt x="0" y="1346"/>
                  </a:lnTo>
                  <a:lnTo>
                    <a:pt x="1012" y="1346"/>
                  </a:lnTo>
                  <a:lnTo>
                    <a:pt x="1012" y="513"/>
                  </a:lnTo>
                  <a:cubicBezTo>
                    <a:pt x="1000" y="227"/>
                    <a:pt x="774" y="1"/>
                    <a:pt x="4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8" name="Google Shape;9728;p76"/>
            <p:cNvSpPr/>
            <p:nvPr/>
          </p:nvSpPr>
          <p:spPr>
            <a:xfrm>
              <a:off x="7748544" y="1252877"/>
              <a:ext cx="273746" cy="255355"/>
            </a:xfrm>
            <a:custGeom>
              <a:avLst/>
              <a:gdLst/>
              <a:ahLst/>
              <a:cxnLst/>
              <a:rect l="l" t="t" r="r" b="b"/>
              <a:pathLst>
                <a:path w="7621" h="7109" extrusionOk="0">
                  <a:moveTo>
                    <a:pt x="3775" y="1"/>
                  </a:moveTo>
                  <a:cubicBezTo>
                    <a:pt x="1382" y="1"/>
                    <a:pt x="1215" y="2275"/>
                    <a:pt x="1215" y="3096"/>
                  </a:cubicBezTo>
                  <a:cubicBezTo>
                    <a:pt x="1215" y="5513"/>
                    <a:pt x="1" y="6978"/>
                    <a:pt x="1" y="6978"/>
                  </a:cubicBezTo>
                  <a:lnTo>
                    <a:pt x="3620" y="7109"/>
                  </a:lnTo>
                  <a:lnTo>
                    <a:pt x="7621" y="6978"/>
                  </a:lnTo>
                  <a:cubicBezTo>
                    <a:pt x="7621" y="6978"/>
                    <a:pt x="6371" y="5501"/>
                    <a:pt x="6371" y="3072"/>
                  </a:cubicBezTo>
                  <a:cubicBezTo>
                    <a:pt x="6371" y="2322"/>
                    <a:pt x="6192" y="322"/>
                    <a:pt x="4275" y="24"/>
                  </a:cubicBezTo>
                  <a:cubicBezTo>
                    <a:pt x="4275" y="24"/>
                    <a:pt x="4192" y="24"/>
                    <a:pt x="4168" y="13"/>
                  </a:cubicBezTo>
                  <a:cubicBezTo>
                    <a:pt x="4049" y="1"/>
                    <a:pt x="3918" y="1"/>
                    <a:pt x="37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9" name="Google Shape;9729;p76"/>
            <p:cNvSpPr/>
            <p:nvPr/>
          </p:nvSpPr>
          <p:spPr>
            <a:xfrm>
              <a:off x="7745131" y="1252877"/>
              <a:ext cx="157006" cy="255355"/>
            </a:xfrm>
            <a:custGeom>
              <a:avLst/>
              <a:gdLst/>
              <a:ahLst/>
              <a:cxnLst/>
              <a:rect l="l" t="t" r="r" b="b"/>
              <a:pathLst>
                <a:path w="4371" h="7109" extrusionOk="0">
                  <a:moveTo>
                    <a:pt x="3858" y="1"/>
                  </a:moveTo>
                  <a:cubicBezTo>
                    <a:pt x="1465" y="1"/>
                    <a:pt x="1251" y="2263"/>
                    <a:pt x="1251" y="3072"/>
                  </a:cubicBezTo>
                  <a:cubicBezTo>
                    <a:pt x="1251" y="4287"/>
                    <a:pt x="941" y="5263"/>
                    <a:pt x="632" y="5930"/>
                  </a:cubicBezTo>
                  <a:cubicBezTo>
                    <a:pt x="310" y="6609"/>
                    <a:pt x="1" y="6978"/>
                    <a:pt x="1" y="6978"/>
                  </a:cubicBezTo>
                  <a:lnTo>
                    <a:pt x="227" y="7109"/>
                  </a:lnTo>
                  <a:lnTo>
                    <a:pt x="513" y="6978"/>
                  </a:lnTo>
                  <a:cubicBezTo>
                    <a:pt x="513" y="6978"/>
                    <a:pt x="822" y="6609"/>
                    <a:pt x="1132" y="5930"/>
                  </a:cubicBezTo>
                  <a:cubicBezTo>
                    <a:pt x="1453" y="5263"/>
                    <a:pt x="1763" y="4299"/>
                    <a:pt x="1763" y="3096"/>
                  </a:cubicBezTo>
                  <a:cubicBezTo>
                    <a:pt x="1763" y="2287"/>
                    <a:pt x="1965" y="24"/>
                    <a:pt x="4370" y="24"/>
                  </a:cubicBezTo>
                  <a:cubicBezTo>
                    <a:pt x="4215" y="13"/>
                    <a:pt x="4037" y="1"/>
                    <a:pt x="385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0" name="Google Shape;9730;p76"/>
            <p:cNvSpPr/>
            <p:nvPr/>
          </p:nvSpPr>
          <p:spPr>
            <a:xfrm>
              <a:off x="7725052" y="1503495"/>
              <a:ext cx="319077" cy="30819"/>
            </a:xfrm>
            <a:custGeom>
              <a:avLst/>
              <a:gdLst/>
              <a:ahLst/>
              <a:cxnLst/>
              <a:rect l="l" t="t" r="r" b="b"/>
              <a:pathLst>
                <a:path w="8883" h="858" extrusionOk="0">
                  <a:moveTo>
                    <a:pt x="560" y="1"/>
                  </a:moveTo>
                  <a:lnTo>
                    <a:pt x="405" y="13"/>
                  </a:lnTo>
                  <a:cubicBezTo>
                    <a:pt x="143" y="13"/>
                    <a:pt x="0" y="203"/>
                    <a:pt x="0" y="441"/>
                  </a:cubicBezTo>
                  <a:cubicBezTo>
                    <a:pt x="0" y="703"/>
                    <a:pt x="167" y="858"/>
                    <a:pt x="405" y="858"/>
                  </a:cubicBezTo>
                  <a:lnTo>
                    <a:pt x="8406" y="858"/>
                  </a:lnTo>
                  <a:cubicBezTo>
                    <a:pt x="8644" y="858"/>
                    <a:pt x="8882" y="703"/>
                    <a:pt x="8882" y="465"/>
                  </a:cubicBezTo>
                  <a:lnTo>
                    <a:pt x="8882" y="441"/>
                  </a:lnTo>
                  <a:cubicBezTo>
                    <a:pt x="8882" y="191"/>
                    <a:pt x="8680" y="1"/>
                    <a:pt x="8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1" name="Google Shape;9731;p76"/>
            <p:cNvSpPr/>
            <p:nvPr/>
          </p:nvSpPr>
          <p:spPr>
            <a:xfrm>
              <a:off x="7723328" y="1503495"/>
              <a:ext cx="320802" cy="32112"/>
            </a:xfrm>
            <a:custGeom>
              <a:avLst/>
              <a:gdLst/>
              <a:ahLst/>
              <a:cxnLst/>
              <a:rect l="l" t="t" r="r" b="b"/>
              <a:pathLst>
                <a:path w="8931" h="894" extrusionOk="0">
                  <a:moveTo>
                    <a:pt x="453" y="1"/>
                  </a:moveTo>
                  <a:cubicBezTo>
                    <a:pt x="334" y="1"/>
                    <a:pt x="215" y="60"/>
                    <a:pt x="131" y="132"/>
                  </a:cubicBezTo>
                  <a:cubicBezTo>
                    <a:pt x="48" y="203"/>
                    <a:pt x="0" y="322"/>
                    <a:pt x="0" y="441"/>
                  </a:cubicBezTo>
                  <a:cubicBezTo>
                    <a:pt x="0" y="703"/>
                    <a:pt x="215" y="894"/>
                    <a:pt x="453" y="894"/>
                  </a:cubicBezTo>
                  <a:lnTo>
                    <a:pt x="8490" y="894"/>
                  </a:lnTo>
                  <a:cubicBezTo>
                    <a:pt x="8609" y="894"/>
                    <a:pt x="8728" y="834"/>
                    <a:pt x="8799" y="763"/>
                  </a:cubicBezTo>
                  <a:cubicBezTo>
                    <a:pt x="8882" y="679"/>
                    <a:pt x="8930" y="584"/>
                    <a:pt x="8930" y="465"/>
                  </a:cubicBezTo>
                  <a:lnTo>
                    <a:pt x="1060" y="465"/>
                  </a:lnTo>
                  <a:cubicBezTo>
                    <a:pt x="810" y="465"/>
                    <a:pt x="608" y="251"/>
                    <a:pt x="608" y="13"/>
                  </a:cubicBezTo>
                  <a:lnTo>
                    <a:pt x="60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2" name="Google Shape;9732;p76"/>
            <p:cNvSpPr/>
            <p:nvPr/>
          </p:nvSpPr>
          <p:spPr>
            <a:xfrm>
              <a:off x="7774658" y="1334560"/>
              <a:ext cx="221124" cy="30819"/>
            </a:xfrm>
            <a:custGeom>
              <a:avLst/>
              <a:gdLst/>
              <a:ahLst/>
              <a:cxnLst/>
              <a:rect l="l" t="t" r="r" b="b"/>
              <a:pathLst>
                <a:path w="6156" h="858" extrusionOk="0">
                  <a:moveTo>
                    <a:pt x="1024" y="1"/>
                  </a:moveTo>
                  <a:lnTo>
                    <a:pt x="381" y="25"/>
                  </a:lnTo>
                  <a:cubicBezTo>
                    <a:pt x="155" y="25"/>
                    <a:pt x="0" y="203"/>
                    <a:pt x="0" y="441"/>
                  </a:cubicBezTo>
                  <a:cubicBezTo>
                    <a:pt x="0" y="679"/>
                    <a:pt x="191" y="858"/>
                    <a:pt x="429" y="858"/>
                  </a:cubicBezTo>
                  <a:lnTo>
                    <a:pt x="5775" y="858"/>
                  </a:lnTo>
                  <a:cubicBezTo>
                    <a:pt x="5989" y="858"/>
                    <a:pt x="6144" y="501"/>
                    <a:pt x="6156" y="501"/>
                  </a:cubicBezTo>
                  <a:lnTo>
                    <a:pt x="6156" y="441"/>
                  </a:lnTo>
                  <a:cubicBezTo>
                    <a:pt x="6156" y="191"/>
                    <a:pt x="5953" y="1"/>
                    <a:pt x="57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3" name="Google Shape;9733;p76"/>
            <p:cNvSpPr/>
            <p:nvPr/>
          </p:nvSpPr>
          <p:spPr>
            <a:xfrm>
              <a:off x="7749406" y="1418830"/>
              <a:ext cx="270765" cy="31250"/>
            </a:xfrm>
            <a:custGeom>
              <a:avLst/>
              <a:gdLst/>
              <a:ahLst/>
              <a:cxnLst/>
              <a:rect l="l" t="t" r="r" b="b"/>
              <a:pathLst>
                <a:path w="7538" h="870" extrusionOk="0">
                  <a:moveTo>
                    <a:pt x="1477" y="0"/>
                  </a:moveTo>
                  <a:lnTo>
                    <a:pt x="406" y="36"/>
                  </a:lnTo>
                  <a:cubicBezTo>
                    <a:pt x="167" y="36"/>
                    <a:pt x="1" y="215"/>
                    <a:pt x="1" y="453"/>
                  </a:cubicBezTo>
                  <a:cubicBezTo>
                    <a:pt x="1" y="691"/>
                    <a:pt x="215" y="846"/>
                    <a:pt x="453" y="846"/>
                  </a:cubicBezTo>
                  <a:lnTo>
                    <a:pt x="7144" y="869"/>
                  </a:lnTo>
                  <a:cubicBezTo>
                    <a:pt x="7364" y="869"/>
                    <a:pt x="7527" y="499"/>
                    <a:pt x="7537" y="499"/>
                  </a:cubicBezTo>
                  <a:cubicBezTo>
                    <a:pt x="7537" y="499"/>
                    <a:pt x="7537" y="500"/>
                    <a:pt x="7537" y="500"/>
                  </a:cubicBezTo>
                  <a:lnTo>
                    <a:pt x="7537" y="453"/>
                  </a:lnTo>
                  <a:cubicBezTo>
                    <a:pt x="7537" y="203"/>
                    <a:pt x="7323" y="0"/>
                    <a:pt x="70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4" name="Google Shape;9734;p76"/>
            <p:cNvSpPr/>
            <p:nvPr/>
          </p:nvSpPr>
          <p:spPr>
            <a:xfrm>
              <a:off x="7748113" y="1418830"/>
              <a:ext cx="271627" cy="31681"/>
            </a:xfrm>
            <a:custGeom>
              <a:avLst/>
              <a:gdLst/>
              <a:ahLst/>
              <a:cxnLst/>
              <a:rect l="l" t="t" r="r" b="b"/>
              <a:pathLst>
                <a:path w="7562" h="882" extrusionOk="0">
                  <a:moveTo>
                    <a:pt x="442" y="0"/>
                  </a:moveTo>
                  <a:cubicBezTo>
                    <a:pt x="322" y="0"/>
                    <a:pt x="203" y="48"/>
                    <a:pt x="132" y="143"/>
                  </a:cubicBezTo>
                  <a:cubicBezTo>
                    <a:pt x="61" y="215"/>
                    <a:pt x="1" y="334"/>
                    <a:pt x="1" y="453"/>
                  </a:cubicBezTo>
                  <a:cubicBezTo>
                    <a:pt x="1" y="691"/>
                    <a:pt x="203" y="881"/>
                    <a:pt x="442" y="881"/>
                  </a:cubicBezTo>
                  <a:lnTo>
                    <a:pt x="7109" y="881"/>
                  </a:lnTo>
                  <a:cubicBezTo>
                    <a:pt x="7228" y="881"/>
                    <a:pt x="7347" y="834"/>
                    <a:pt x="7419" y="750"/>
                  </a:cubicBezTo>
                  <a:cubicBezTo>
                    <a:pt x="7490" y="679"/>
                    <a:pt x="7538" y="584"/>
                    <a:pt x="7561" y="476"/>
                  </a:cubicBezTo>
                  <a:lnTo>
                    <a:pt x="1513" y="476"/>
                  </a:lnTo>
                  <a:cubicBezTo>
                    <a:pt x="1454" y="476"/>
                    <a:pt x="1394" y="417"/>
                    <a:pt x="1430" y="357"/>
                  </a:cubicBezTo>
                  <a:cubicBezTo>
                    <a:pt x="1454" y="238"/>
                    <a:pt x="1489" y="143"/>
                    <a:pt x="15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5" name="Google Shape;9735;p76"/>
            <p:cNvSpPr/>
            <p:nvPr/>
          </p:nvSpPr>
          <p:spPr>
            <a:xfrm>
              <a:off x="7772072" y="1334560"/>
              <a:ext cx="222417" cy="31250"/>
            </a:xfrm>
            <a:custGeom>
              <a:avLst/>
              <a:gdLst/>
              <a:ahLst/>
              <a:cxnLst/>
              <a:rect l="l" t="t" r="r" b="b"/>
              <a:pathLst>
                <a:path w="6192" h="870" extrusionOk="0">
                  <a:moveTo>
                    <a:pt x="441" y="1"/>
                  </a:moveTo>
                  <a:cubicBezTo>
                    <a:pt x="322" y="1"/>
                    <a:pt x="203" y="48"/>
                    <a:pt x="132" y="132"/>
                  </a:cubicBezTo>
                  <a:cubicBezTo>
                    <a:pt x="60" y="203"/>
                    <a:pt x="1" y="322"/>
                    <a:pt x="1" y="441"/>
                  </a:cubicBezTo>
                  <a:cubicBezTo>
                    <a:pt x="1" y="679"/>
                    <a:pt x="203" y="870"/>
                    <a:pt x="441" y="870"/>
                  </a:cubicBezTo>
                  <a:lnTo>
                    <a:pt x="5763" y="870"/>
                  </a:lnTo>
                  <a:cubicBezTo>
                    <a:pt x="5882" y="870"/>
                    <a:pt x="6001" y="834"/>
                    <a:pt x="6073" y="739"/>
                  </a:cubicBezTo>
                  <a:cubicBezTo>
                    <a:pt x="6132" y="679"/>
                    <a:pt x="6180" y="596"/>
                    <a:pt x="6192" y="489"/>
                  </a:cubicBezTo>
                  <a:lnTo>
                    <a:pt x="1084" y="489"/>
                  </a:lnTo>
                  <a:cubicBezTo>
                    <a:pt x="1081" y="490"/>
                    <a:pt x="1078" y="491"/>
                    <a:pt x="1074" y="491"/>
                  </a:cubicBezTo>
                  <a:cubicBezTo>
                    <a:pt x="1052" y="491"/>
                    <a:pt x="1025" y="459"/>
                    <a:pt x="1025" y="417"/>
                  </a:cubicBezTo>
                  <a:cubicBezTo>
                    <a:pt x="1037" y="286"/>
                    <a:pt x="1060" y="144"/>
                    <a:pt x="10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36" name="Google Shape;9736;p76"/>
          <p:cNvGrpSpPr/>
          <p:nvPr/>
        </p:nvGrpSpPr>
        <p:grpSpPr>
          <a:xfrm>
            <a:off x="7291023" y="2122985"/>
            <a:ext cx="251014" cy="321819"/>
            <a:chOff x="6111175" y="1649725"/>
            <a:chExt cx="233675" cy="313175"/>
          </a:xfrm>
        </p:grpSpPr>
        <p:sp>
          <p:nvSpPr>
            <p:cNvPr id="9737" name="Google Shape;9737;p76"/>
            <p:cNvSpPr/>
            <p:nvPr/>
          </p:nvSpPr>
          <p:spPr>
            <a:xfrm>
              <a:off x="6158500" y="1792900"/>
              <a:ext cx="148250" cy="128025"/>
            </a:xfrm>
            <a:custGeom>
              <a:avLst/>
              <a:gdLst/>
              <a:ahLst/>
              <a:cxnLst/>
              <a:rect l="l" t="t" r="r" b="b"/>
              <a:pathLst>
                <a:path w="5930" h="5121" extrusionOk="0">
                  <a:moveTo>
                    <a:pt x="0" y="1"/>
                  </a:moveTo>
                  <a:lnTo>
                    <a:pt x="0" y="5121"/>
                  </a:lnTo>
                  <a:lnTo>
                    <a:pt x="5930" y="5121"/>
                  </a:lnTo>
                  <a:lnTo>
                    <a:pt x="5930" y="1"/>
                  </a:ln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8" name="Google Shape;9738;p76"/>
            <p:cNvSpPr/>
            <p:nvPr/>
          </p:nvSpPr>
          <p:spPr>
            <a:xfrm>
              <a:off x="6168625" y="1847675"/>
              <a:ext cx="94975" cy="91700"/>
            </a:xfrm>
            <a:custGeom>
              <a:avLst/>
              <a:gdLst/>
              <a:ahLst/>
              <a:cxnLst/>
              <a:rect l="l" t="t" r="r" b="b"/>
              <a:pathLst>
                <a:path w="3799" h="3668" extrusionOk="0">
                  <a:moveTo>
                    <a:pt x="3536" y="1"/>
                  </a:moveTo>
                  <a:lnTo>
                    <a:pt x="1250" y="36"/>
                  </a:lnTo>
                  <a:lnTo>
                    <a:pt x="1155" y="1644"/>
                  </a:lnTo>
                  <a:cubicBezTo>
                    <a:pt x="1143" y="1858"/>
                    <a:pt x="953" y="2108"/>
                    <a:pt x="762" y="2168"/>
                  </a:cubicBezTo>
                  <a:lnTo>
                    <a:pt x="0" y="2322"/>
                  </a:lnTo>
                  <a:lnTo>
                    <a:pt x="1512" y="3668"/>
                  </a:lnTo>
                  <a:lnTo>
                    <a:pt x="3798" y="1275"/>
                  </a:lnTo>
                  <a:lnTo>
                    <a:pt x="3739" y="679"/>
                  </a:lnTo>
                  <a:lnTo>
                    <a:pt x="3536" y="1"/>
                  </a:lnTo>
                  <a:close/>
                </a:path>
              </a:pathLst>
            </a:custGeom>
            <a:solidFill>
              <a:srgbClr val="FFCC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9" name="Google Shape;9739;p76"/>
            <p:cNvSpPr/>
            <p:nvPr/>
          </p:nvSpPr>
          <p:spPr>
            <a:xfrm>
              <a:off x="6168325" y="1847675"/>
              <a:ext cx="94075" cy="65800"/>
            </a:xfrm>
            <a:custGeom>
              <a:avLst/>
              <a:gdLst/>
              <a:ahLst/>
              <a:cxnLst/>
              <a:rect l="l" t="t" r="r" b="b"/>
              <a:pathLst>
                <a:path w="3763" h="2632" extrusionOk="0">
                  <a:moveTo>
                    <a:pt x="3691" y="1"/>
                  </a:moveTo>
                  <a:lnTo>
                    <a:pt x="1215" y="36"/>
                  </a:lnTo>
                  <a:lnTo>
                    <a:pt x="1131" y="1644"/>
                  </a:lnTo>
                  <a:cubicBezTo>
                    <a:pt x="1108" y="1858"/>
                    <a:pt x="977" y="2025"/>
                    <a:pt x="774" y="2096"/>
                  </a:cubicBezTo>
                  <a:lnTo>
                    <a:pt x="36" y="2322"/>
                  </a:lnTo>
                  <a:lnTo>
                    <a:pt x="0" y="2322"/>
                  </a:lnTo>
                  <a:lnTo>
                    <a:pt x="143" y="2537"/>
                  </a:lnTo>
                  <a:lnTo>
                    <a:pt x="488" y="2632"/>
                  </a:lnTo>
                  <a:lnTo>
                    <a:pt x="893" y="2513"/>
                  </a:lnTo>
                  <a:cubicBezTo>
                    <a:pt x="1250" y="2394"/>
                    <a:pt x="1512" y="2084"/>
                    <a:pt x="1548" y="1691"/>
                  </a:cubicBezTo>
                  <a:lnTo>
                    <a:pt x="1548" y="1679"/>
                  </a:lnTo>
                  <a:lnTo>
                    <a:pt x="1584" y="1025"/>
                  </a:lnTo>
                  <a:cubicBezTo>
                    <a:pt x="1584" y="981"/>
                    <a:pt x="1615" y="951"/>
                    <a:pt x="1650" y="951"/>
                  </a:cubicBezTo>
                  <a:cubicBezTo>
                    <a:pt x="1664" y="951"/>
                    <a:pt x="1678" y="955"/>
                    <a:pt x="1691" y="965"/>
                  </a:cubicBezTo>
                  <a:cubicBezTo>
                    <a:pt x="2000" y="1096"/>
                    <a:pt x="2286" y="1191"/>
                    <a:pt x="2465" y="1191"/>
                  </a:cubicBezTo>
                  <a:cubicBezTo>
                    <a:pt x="2751" y="1156"/>
                    <a:pt x="3251" y="977"/>
                    <a:pt x="3763" y="679"/>
                  </a:cubicBezTo>
                  <a:lnTo>
                    <a:pt x="3691" y="1"/>
                  </a:ln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0" name="Google Shape;9740;p76"/>
            <p:cNvSpPr/>
            <p:nvPr/>
          </p:nvSpPr>
          <p:spPr>
            <a:xfrm>
              <a:off x="6145400" y="1663825"/>
              <a:ext cx="174750" cy="202625"/>
            </a:xfrm>
            <a:custGeom>
              <a:avLst/>
              <a:gdLst/>
              <a:ahLst/>
              <a:cxnLst/>
              <a:rect l="l" t="t" r="r" b="b"/>
              <a:pathLst>
                <a:path w="6990" h="8105" extrusionOk="0">
                  <a:moveTo>
                    <a:pt x="3388" y="0"/>
                  </a:moveTo>
                  <a:cubicBezTo>
                    <a:pt x="2777" y="0"/>
                    <a:pt x="2137" y="277"/>
                    <a:pt x="1465" y="949"/>
                  </a:cubicBezTo>
                  <a:cubicBezTo>
                    <a:pt x="0" y="2390"/>
                    <a:pt x="882" y="5700"/>
                    <a:pt x="1096" y="6378"/>
                  </a:cubicBezTo>
                  <a:cubicBezTo>
                    <a:pt x="1120" y="6462"/>
                    <a:pt x="1167" y="6557"/>
                    <a:pt x="1167" y="6557"/>
                  </a:cubicBezTo>
                  <a:cubicBezTo>
                    <a:pt x="1667" y="7486"/>
                    <a:pt x="3001" y="8105"/>
                    <a:pt x="3382" y="8105"/>
                  </a:cubicBezTo>
                  <a:cubicBezTo>
                    <a:pt x="3775" y="8105"/>
                    <a:pt x="5108" y="7486"/>
                    <a:pt x="5632" y="6557"/>
                  </a:cubicBezTo>
                  <a:cubicBezTo>
                    <a:pt x="5632" y="6557"/>
                    <a:pt x="5751" y="6366"/>
                    <a:pt x="5775" y="6295"/>
                  </a:cubicBezTo>
                  <a:cubicBezTo>
                    <a:pt x="6001" y="5664"/>
                    <a:pt x="6989" y="2485"/>
                    <a:pt x="5811" y="1306"/>
                  </a:cubicBezTo>
                  <a:cubicBezTo>
                    <a:pt x="5052" y="548"/>
                    <a:pt x="4248" y="0"/>
                    <a:pt x="3388" y="0"/>
                  </a:cubicBezTo>
                  <a:close/>
                </a:path>
              </a:pathLst>
            </a:custGeom>
            <a:solidFill>
              <a:srgbClr val="FFCC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1" name="Google Shape;9741;p76"/>
            <p:cNvSpPr/>
            <p:nvPr/>
          </p:nvSpPr>
          <p:spPr>
            <a:xfrm>
              <a:off x="6162950" y="1672350"/>
              <a:ext cx="135775" cy="61050"/>
            </a:xfrm>
            <a:custGeom>
              <a:avLst/>
              <a:gdLst/>
              <a:ahLst/>
              <a:cxnLst/>
              <a:rect l="l" t="t" r="r" b="b"/>
              <a:pathLst>
                <a:path w="5431" h="2442" extrusionOk="0">
                  <a:moveTo>
                    <a:pt x="2613" y="1"/>
                  </a:moveTo>
                  <a:cubicBezTo>
                    <a:pt x="2607" y="1"/>
                    <a:pt x="2602" y="1"/>
                    <a:pt x="2596" y="1"/>
                  </a:cubicBezTo>
                  <a:cubicBezTo>
                    <a:pt x="334" y="1"/>
                    <a:pt x="1" y="2442"/>
                    <a:pt x="1" y="2442"/>
                  </a:cubicBezTo>
                  <a:cubicBezTo>
                    <a:pt x="13" y="2442"/>
                    <a:pt x="358" y="2334"/>
                    <a:pt x="358" y="2334"/>
                  </a:cubicBezTo>
                  <a:cubicBezTo>
                    <a:pt x="394" y="2331"/>
                    <a:pt x="440" y="2329"/>
                    <a:pt x="486" y="2329"/>
                  </a:cubicBezTo>
                  <a:cubicBezTo>
                    <a:pt x="578" y="2329"/>
                    <a:pt x="668" y="2334"/>
                    <a:pt x="668" y="2334"/>
                  </a:cubicBezTo>
                  <a:cubicBezTo>
                    <a:pt x="1418" y="2156"/>
                    <a:pt x="2120" y="1751"/>
                    <a:pt x="2620" y="1251"/>
                  </a:cubicBezTo>
                  <a:cubicBezTo>
                    <a:pt x="2638" y="1233"/>
                    <a:pt x="2656" y="1224"/>
                    <a:pt x="2674" y="1224"/>
                  </a:cubicBezTo>
                  <a:cubicBezTo>
                    <a:pt x="2692" y="1224"/>
                    <a:pt x="2710" y="1233"/>
                    <a:pt x="2727" y="1251"/>
                  </a:cubicBezTo>
                  <a:cubicBezTo>
                    <a:pt x="3251" y="1775"/>
                    <a:pt x="3978" y="2168"/>
                    <a:pt x="4740" y="2334"/>
                  </a:cubicBezTo>
                  <a:cubicBezTo>
                    <a:pt x="4740" y="2334"/>
                    <a:pt x="4862" y="2304"/>
                    <a:pt x="4953" y="2304"/>
                  </a:cubicBezTo>
                  <a:cubicBezTo>
                    <a:pt x="4976" y="2304"/>
                    <a:pt x="4997" y="2306"/>
                    <a:pt x="5013" y="2311"/>
                  </a:cubicBezTo>
                  <a:cubicBezTo>
                    <a:pt x="5037" y="2311"/>
                    <a:pt x="5430" y="2442"/>
                    <a:pt x="5430" y="2442"/>
                  </a:cubicBezTo>
                  <a:cubicBezTo>
                    <a:pt x="5430" y="2442"/>
                    <a:pt x="4873" y="1"/>
                    <a:pt x="2613" y="1"/>
                  </a:cubicBezTo>
                  <a:close/>
                </a:path>
              </a:pathLst>
            </a:custGeom>
            <a:solidFill>
              <a:srgbClr val="966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2" name="Google Shape;9742;p76"/>
            <p:cNvSpPr/>
            <p:nvPr/>
          </p:nvSpPr>
          <p:spPr>
            <a:xfrm>
              <a:off x="6162675" y="1672050"/>
              <a:ext cx="136050" cy="61350"/>
            </a:xfrm>
            <a:custGeom>
              <a:avLst/>
              <a:gdLst/>
              <a:ahLst/>
              <a:cxnLst/>
              <a:rect l="l" t="t" r="r" b="b"/>
              <a:pathLst>
                <a:path w="5442" h="2454" extrusionOk="0">
                  <a:moveTo>
                    <a:pt x="2584" y="1"/>
                  </a:moveTo>
                  <a:cubicBezTo>
                    <a:pt x="321" y="1"/>
                    <a:pt x="0" y="2442"/>
                    <a:pt x="0" y="2442"/>
                  </a:cubicBezTo>
                  <a:cubicBezTo>
                    <a:pt x="12" y="2442"/>
                    <a:pt x="357" y="2394"/>
                    <a:pt x="357" y="2394"/>
                  </a:cubicBezTo>
                  <a:cubicBezTo>
                    <a:pt x="464" y="2382"/>
                    <a:pt x="560" y="2358"/>
                    <a:pt x="667" y="2335"/>
                  </a:cubicBezTo>
                  <a:cubicBezTo>
                    <a:pt x="953" y="1465"/>
                    <a:pt x="1786" y="858"/>
                    <a:pt x="2703" y="858"/>
                  </a:cubicBezTo>
                  <a:cubicBezTo>
                    <a:pt x="3643" y="858"/>
                    <a:pt x="4465" y="1465"/>
                    <a:pt x="4751" y="2346"/>
                  </a:cubicBezTo>
                  <a:lnTo>
                    <a:pt x="5013" y="2394"/>
                  </a:lnTo>
                  <a:cubicBezTo>
                    <a:pt x="5024" y="2394"/>
                    <a:pt x="5441" y="2454"/>
                    <a:pt x="5441" y="2454"/>
                  </a:cubicBezTo>
                  <a:cubicBezTo>
                    <a:pt x="5441" y="2454"/>
                    <a:pt x="4882" y="1"/>
                    <a:pt x="2584" y="1"/>
                  </a:cubicBez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3" name="Google Shape;9743;p76"/>
            <p:cNvSpPr/>
            <p:nvPr/>
          </p:nvSpPr>
          <p:spPr>
            <a:xfrm>
              <a:off x="6257025" y="1764625"/>
              <a:ext cx="9850" cy="19075"/>
            </a:xfrm>
            <a:custGeom>
              <a:avLst/>
              <a:gdLst/>
              <a:ahLst/>
              <a:cxnLst/>
              <a:rect l="l" t="t" r="r" b="b"/>
              <a:pathLst>
                <a:path w="394" h="763" extrusionOk="0">
                  <a:moveTo>
                    <a:pt x="203" y="1"/>
                  </a:moveTo>
                  <a:cubicBezTo>
                    <a:pt x="96" y="1"/>
                    <a:pt x="0" y="84"/>
                    <a:pt x="0" y="191"/>
                  </a:cubicBezTo>
                  <a:lnTo>
                    <a:pt x="0" y="560"/>
                  </a:lnTo>
                  <a:cubicBezTo>
                    <a:pt x="0" y="668"/>
                    <a:pt x="96" y="763"/>
                    <a:pt x="203" y="763"/>
                  </a:cubicBezTo>
                  <a:cubicBezTo>
                    <a:pt x="298" y="763"/>
                    <a:pt x="381" y="668"/>
                    <a:pt x="393" y="560"/>
                  </a:cubicBezTo>
                  <a:lnTo>
                    <a:pt x="393" y="191"/>
                  </a:lnTo>
                  <a:cubicBezTo>
                    <a:pt x="393" y="84"/>
                    <a:pt x="298" y="1"/>
                    <a:pt x="203"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4" name="Google Shape;9744;p76"/>
            <p:cNvSpPr/>
            <p:nvPr/>
          </p:nvSpPr>
          <p:spPr>
            <a:xfrm>
              <a:off x="6193925" y="1764625"/>
              <a:ext cx="9550" cy="19075"/>
            </a:xfrm>
            <a:custGeom>
              <a:avLst/>
              <a:gdLst/>
              <a:ahLst/>
              <a:cxnLst/>
              <a:rect l="l" t="t" r="r" b="b"/>
              <a:pathLst>
                <a:path w="382" h="763" extrusionOk="0">
                  <a:moveTo>
                    <a:pt x="191" y="1"/>
                  </a:moveTo>
                  <a:cubicBezTo>
                    <a:pt x="84" y="1"/>
                    <a:pt x="0" y="84"/>
                    <a:pt x="0" y="191"/>
                  </a:cubicBezTo>
                  <a:lnTo>
                    <a:pt x="0" y="560"/>
                  </a:lnTo>
                  <a:cubicBezTo>
                    <a:pt x="0" y="668"/>
                    <a:pt x="84" y="763"/>
                    <a:pt x="191" y="763"/>
                  </a:cubicBezTo>
                  <a:cubicBezTo>
                    <a:pt x="298" y="763"/>
                    <a:pt x="381" y="668"/>
                    <a:pt x="381" y="560"/>
                  </a:cubicBezTo>
                  <a:lnTo>
                    <a:pt x="381" y="191"/>
                  </a:lnTo>
                  <a:cubicBezTo>
                    <a:pt x="381" y="84"/>
                    <a:pt x="298" y="1"/>
                    <a:pt x="191"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5" name="Google Shape;9745;p76"/>
            <p:cNvSpPr/>
            <p:nvPr/>
          </p:nvSpPr>
          <p:spPr>
            <a:xfrm>
              <a:off x="6247200" y="1745050"/>
              <a:ext cx="29775" cy="12700"/>
            </a:xfrm>
            <a:custGeom>
              <a:avLst/>
              <a:gdLst/>
              <a:ahLst/>
              <a:cxnLst/>
              <a:rect l="l" t="t" r="r" b="b"/>
              <a:pathLst>
                <a:path w="1191" h="508" extrusionOk="0">
                  <a:moveTo>
                    <a:pt x="590" y="1"/>
                  </a:moveTo>
                  <a:cubicBezTo>
                    <a:pt x="417" y="1"/>
                    <a:pt x="244" y="52"/>
                    <a:pt x="96" y="153"/>
                  </a:cubicBezTo>
                  <a:cubicBezTo>
                    <a:pt x="12" y="212"/>
                    <a:pt x="0" y="331"/>
                    <a:pt x="60" y="427"/>
                  </a:cubicBezTo>
                  <a:cubicBezTo>
                    <a:pt x="97" y="478"/>
                    <a:pt x="157" y="507"/>
                    <a:pt x="217" y="507"/>
                  </a:cubicBezTo>
                  <a:cubicBezTo>
                    <a:pt x="254" y="507"/>
                    <a:pt x="290" y="497"/>
                    <a:pt x="322" y="474"/>
                  </a:cubicBezTo>
                  <a:cubicBezTo>
                    <a:pt x="405" y="415"/>
                    <a:pt x="497" y="385"/>
                    <a:pt x="590" y="385"/>
                  </a:cubicBezTo>
                  <a:cubicBezTo>
                    <a:pt x="682" y="385"/>
                    <a:pt x="774" y="415"/>
                    <a:pt x="858" y="474"/>
                  </a:cubicBezTo>
                  <a:cubicBezTo>
                    <a:pt x="893" y="486"/>
                    <a:pt x="917" y="498"/>
                    <a:pt x="965" y="498"/>
                  </a:cubicBezTo>
                  <a:cubicBezTo>
                    <a:pt x="1024" y="498"/>
                    <a:pt x="1084" y="474"/>
                    <a:pt x="1131" y="427"/>
                  </a:cubicBezTo>
                  <a:cubicBezTo>
                    <a:pt x="1191" y="331"/>
                    <a:pt x="1167" y="212"/>
                    <a:pt x="1084" y="153"/>
                  </a:cubicBezTo>
                  <a:cubicBezTo>
                    <a:pt x="935" y="52"/>
                    <a:pt x="762" y="1"/>
                    <a:pt x="590"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6" name="Google Shape;9746;p76"/>
            <p:cNvSpPr/>
            <p:nvPr/>
          </p:nvSpPr>
          <p:spPr>
            <a:xfrm>
              <a:off x="6184100" y="1745050"/>
              <a:ext cx="29775" cy="12700"/>
            </a:xfrm>
            <a:custGeom>
              <a:avLst/>
              <a:gdLst/>
              <a:ahLst/>
              <a:cxnLst/>
              <a:rect l="l" t="t" r="r" b="b"/>
              <a:pathLst>
                <a:path w="1191" h="508" extrusionOk="0">
                  <a:moveTo>
                    <a:pt x="602" y="1"/>
                  </a:moveTo>
                  <a:cubicBezTo>
                    <a:pt x="429" y="1"/>
                    <a:pt x="256" y="52"/>
                    <a:pt x="107" y="153"/>
                  </a:cubicBezTo>
                  <a:cubicBezTo>
                    <a:pt x="24" y="212"/>
                    <a:pt x="0" y="331"/>
                    <a:pt x="60" y="427"/>
                  </a:cubicBezTo>
                  <a:cubicBezTo>
                    <a:pt x="97" y="478"/>
                    <a:pt x="157" y="507"/>
                    <a:pt x="220" y="507"/>
                  </a:cubicBezTo>
                  <a:cubicBezTo>
                    <a:pt x="258" y="507"/>
                    <a:pt x="298" y="497"/>
                    <a:pt x="334" y="474"/>
                  </a:cubicBezTo>
                  <a:cubicBezTo>
                    <a:pt x="417" y="415"/>
                    <a:pt x="509" y="385"/>
                    <a:pt x="602" y="385"/>
                  </a:cubicBezTo>
                  <a:cubicBezTo>
                    <a:pt x="694" y="385"/>
                    <a:pt x="786" y="415"/>
                    <a:pt x="869" y="474"/>
                  </a:cubicBezTo>
                  <a:cubicBezTo>
                    <a:pt x="893" y="486"/>
                    <a:pt x="929" y="498"/>
                    <a:pt x="977" y="498"/>
                  </a:cubicBezTo>
                  <a:cubicBezTo>
                    <a:pt x="1036" y="498"/>
                    <a:pt x="1072" y="474"/>
                    <a:pt x="1131" y="427"/>
                  </a:cubicBezTo>
                  <a:cubicBezTo>
                    <a:pt x="1191" y="331"/>
                    <a:pt x="1179" y="212"/>
                    <a:pt x="1096" y="153"/>
                  </a:cubicBezTo>
                  <a:cubicBezTo>
                    <a:pt x="947" y="52"/>
                    <a:pt x="774" y="1"/>
                    <a:pt x="602"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7" name="Google Shape;9747;p76"/>
            <p:cNvSpPr/>
            <p:nvPr/>
          </p:nvSpPr>
          <p:spPr>
            <a:xfrm>
              <a:off x="6216250" y="1789725"/>
              <a:ext cx="28300" cy="11850"/>
            </a:xfrm>
            <a:custGeom>
              <a:avLst/>
              <a:gdLst/>
              <a:ahLst/>
              <a:cxnLst/>
              <a:rect l="l" t="t" r="r" b="b"/>
              <a:pathLst>
                <a:path w="1132" h="474" extrusionOk="0">
                  <a:moveTo>
                    <a:pt x="913" y="0"/>
                  </a:moveTo>
                  <a:cubicBezTo>
                    <a:pt x="885" y="0"/>
                    <a:pt x="858" y="7"/>
                    <a:pt x="834" y="21"/>
                  </a:cubicBezTo>
                  <a:cubicBezTo>
                    <a:pt x="750" y="68"/>
                    <a:pt x="658" y="92"/>
                    <a:pt x="566" y="92"/>
                  </a:cubicBezTo>
                  <a:cubicBezTo>
                    <a:pt x="473" y="92"/>
                    <a:pt x="381" y="68"/>
                    <a:pt x="298" y="21"/>
                  </a:cubicBezTo>
                  <a:cubicBezTo>
                    <a:pt x="272" y="8"/>
                    <a:pt x="245" y="2"/>
                    <a:pt x="218" y="2"/>
                  </a:cubicBezTo>
                  <a:cubicBezTo>
                    <a:pt x="145" y="2"/>
                    <a:pt x="74" y="46"/>
                    <a:pt x="48" y="116"/>
                  </a:cubicBezTo>
                  <a:cubicBezTo>
                    <a:pt x="0" y="199"/>
                    <a:pt x="48" y="318"/>
                    <a:pt x="131" y="366"/>
                  </a:cubicBezTo>
                  <a:cubicBezTo>
                    <a:pt x="262" y="437"/>
                    <a:pt x="417" y="473"/>
                    <a:pt x="560" y="473"/>
                  </a:cubicBezTo>
                  <a:cubicBezTo>
                    <a:pt x="715" y="473"/>
                    <a:pt x="857" y="426"/>
                    <a:pt x="1000" y="366"/>
                  </a:cubicBezTo>
                  <a:cubicBezTo>
                    <a:pt x="1096" y="318"/>
                    <a:pt x="1131" y="199"/>
                    <a:pt x="1084" y="116"/>
                  </a:cubicBezTo>
                  <a:cubicBezTo>
                    <a:pt x="1050" y="40"/>
                    <a:pt x="980" y="0"/>
                    <a:pt x="913" y="0"/>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8" name="Google Shape;9748;p76"/>
            <p:cNvSpPr/>
            <p:nvPr/>
          </p:nvSpPr>
          <p:spPr>
            <a:xfrm>
              <a:off x="6209400" y="1818500"/>
              <a:ext cx="41700" cy="18200"/>
            </a:xfrm>
            <a:custGeom>
              <a:avLst/>
              <a:gdLst/>
              <a:ahLst/>
              <a:cxnLst/>
              <a:rect l="l" t="t" r="r" b="b"/>
              <a:pathLst>
                <a:path w="1668" h="728" extrusionOk="0">
                  <a:moveTo>
                    <a:pt x="84" y="1"/>
                  </a:moveTo>
                  <a:cubicBezTo>
                    <a:pt x="48" y="1"/>
                    <a:pt x="24" y="13"/>
                    <a:pt x="0" y="48"/>
                  </a:cubicBezTo>
                  <a:cubicBezTo>
                    <a:pt x="0" y="60"/>
                    <a:pt x="24" y="72"/>
                    <a:pt x="24" y="96"/>
                  </a:cubicBezTo>
                  <a:cubicBezTo>
                    <a:pt x="84" y="298"/>
                    <a:pt x="334" y="727"/>
                    <a:pt x="834" y="727"/>
                  </a:cubicBezTo>
                  <a:cubicBezTo>
                    <a:pt x="1346" y="727"/>
                    <a:pt x="1608" y="298"/>
                    <a:pt x="1667" y="96"/>
                  </a:cubicBezTo>
                  <a:lnTo>
                    <a:pt x="1667" y="48"/>
                  </a:lnTo>
                  <a:cubicBezTo>
                    <a:pt x="1655" y="25"/>
                    <a:pt x="1631" y="1"/>
                    <a:pt x="1596" y="1"/>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9" name="Google Shape;9749;p76"/>
            <p:cNvSpPr/>
            <p:nvPr/>
          </p:nvSpPr>
          <p:spPr>
            <a:xfrm>
              <a:off x="6209400" y="1819700"/>
              <a:ext cx="41700" cy="17575"/>
            </a:xfrm>
            <a:custGeom>
              <a:avLst/>
              <a:gdLst/>
              <a:ahLst/>
              <a:cxnLst/>
              <a:rect l="l" t="t" r="r" b="b"/>
              <a:pathLst>
                <a:path w="1668" h="703" extrusionOk="0">
                  <a:moveTo>
                    <a:pt x="0" y="0"/>
                  </a:moveTo>
                  <a:lnTo>
                    <a:pt x="0" y="48"/>
                  </a:lnTo>
                  <a:cubicBezTo>
                    <a:pt x="60" y="239"/>
                    <a:pt x="334" y="703"/>
                    <a:pt x="834" y="703"/>
                  </a:cubicBezTo>
                  <a:cubicBezTo>
                    <a:pt x="1346" y="703"/>
                    <a:pt x="1608" y="250"/>
                    <a:pt x="1667" y="48"/>
                  </a:cubicBezTo>
                  <a:lnTo>
                    <a:pt x="1667" y="0"/>
                  </a:lnTo>
                  <a:cubicBezTo>
                    <a:pt x="1489" y="179"/>
                    <a:pt x="1227" y="322"/>
                    <a:pt x="834" y="322"/>
                  </a:cubicBezTo>
                  <a:cubicBezTo>
                    <a:pt x="453" y="322"/>
                    <a:pt x="179" y="167"/>
                    <a:pt x="0" y="0"/>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0" name="Google Shape;9750;p76"/>
            <p:cNvSpPr/>
            <p:nvPr/>
          </p:nvSpPr>
          <p:spPr>
            <a:xfrm>
              <a:off x="6221000" y="1727425"/>
              <a:ext cx="18475" cy="22950"/>
            </a:xfrm>
            <a:custGeom>
              <a:avLst/>
              <a:gdLst/>
              <a:ahLst/>
              <a:cxnLst/>
              <a:rect l="l" t="t" r="r" b="b"/>
              <a:pathLst>
                <a:path w="739" h="918" extrusionOk="0">
                  <a:moveTo>
                    <a:pt x="370" y="1"/>
                  </a:moveTo>
                  <a:cubicBezTo>
                    <a:pt x="322" y="1"/>
                    <a:pt x="263" y="12"/>
                    <a:pt x="227" y="24"/>
                  </a:cubicBezTo>
                  <a:cubicBezTo>
                    <a:pt x="227" y="24"/>
                    <a:pt x="215" y="48"/>
                    <a:pt x="191" y="48"/>
                  </a:cubicBezTo>
                  <a:cubicBezTo>
                    <a:pt x="96" y="143"/>
                    <a:pt x="1" y="298"/>
                    <a:pt x="1" y="477"/>
                  </a:cubicBezTo>
                  <a:cubicBezTo>
                    <a:pt x="1" y="727"/>
                    <a:pt x="167" y="917"/>
                    <a:pt x="370" y="917"/>
                  </a:cubicBezTo>
                  <a:cubicBezTo>
                    <a:pt x="536" y="917"/>
                    <a:pt x="667" y="798"/>
                    <a:pt x="715" y="608"/>
                  </a:cubicBezTo>
                  <a:cubicBezTo>
                    <a:pt x="715" y="596"/>
                    <a:pt x="727" y="560"/>
                    <a:pt x="727" y="560"/>
                  </a:cubicBezTo>
                  <a:cubicBezTo>
                    <a:pt x="727" y="536"/>
                    <a:pt x="739" y="489"/>
                    <a:pt x="739" y="465"/>
                  </a:cubicBezTo>
                  <a:cubicBezTo>
                    <a:pt x="739" y="203"/>
                    <a:pt x="584" y="1"/>
                    <a:pt x="3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1" name="Google Shape;9751;p76"/>
            <p:cNvSpPr/>
            <p:nvPr/>
          </p:nvSpPr>
          <p:spPr>
            <a:xfrm>
              <a:off x="6221000" y="1728625"/>
              <a:ext cx="18775" cy="22350"/>
            </a:xfrm>
            <a:custGeom>
              <a:avLst/>
              <a:gdLst/>
              <a:ahLst/>
              <a:cxnLst/>
              <a:rect l="l" t="t" r="r" b="b"/>
              <a:pathLst>
                <a:path w="751" h="894" extrusionOk="0">
                  <a:moveTo>
                    <a:pt x="239" y="0"/>
                  </a:moveTo>
                  <a:cubicBezTo>
                    <a:pt x="108" y="72"/>
                    <a:pt x="1" y="238"/>
                    <a:pt x="1" y="429"/>
                  </a:cubicBezTo>
                  <a:cubicBezTo>
                    <a:pt x="1" y="679"/>
                    <a:pt x="167" y="893"/>
                    <a:pt x="370" y="893"/>
                  </a:cubicBezTo>
                  <a:cubicBezTo>
                    <a:pt x="548" y="893"/>
                    <a:pt x="703" y="738"/>
                    <a:pt x="751" y="536"/>
                  </a:cubicBezTo>
                  <a:lnTo>
                    <a:pt x="751" y="536"/>
                  </a:lnTo>
                  <a:cubicBezTo>
                    <a:pt x="703" y="548"/>
                    <a:pt x="655" y="560"/>
                    <a:pt x="596" y="560"/>
                  </a:cubicBezTo>
                  <a:cubicBezTo>
                    <a:pt x="394" y="560"/>
                    <a:pt x="227" y="345"/>
                    <a:pt x="227" y="95"/>
                  </a:cubicBezTo>
                  <a:cubicBezTo>
                    <a:pt x="227" y="72"/>
                    <a:pt x="239" y="24"/>
                    <a:pt x="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2" name="Google Shape;9752;p76"/>
            <p:cNvSpPr/>
            <p:nvPr/>
          </p:nvSpPr>
          <p:spPr>
            <a:xfrm>
              <a:off x="6134100" y="1650025"/>
              <a:ext cx="192000" cy="278050"/>
            </a:xfrm>
            <a:custGeom>
              <a:avLst/>
              <a:gdLst/>
              <a:ahLst/>
              <a:cxnLst/>
              <a:rect l="l" t="t" r="r" b="b"/>
              <a:pathLst>
                <a:path w="7680" h="11122" extrusionOk="0">
                  <a:moveTo>
                    <a:pt x="3786" y="1"/>
                  </a:moveTo>
                  <a:cubicBezTo>
                    <a:pt x="1643" y="1"/>
                    <a:pt x="36" y="1739"/>
                    <a:pt x="36" y="3882"/>
                  </a:cubicBezTo>
                  <a:lnTo>
                    <a:pt x="0" y="11121"/>
                  </a:lnTo>
                  <a:lnTo>
                    <a:pt x="1405" y="10955"/>
                  </a:lnTo>
                  <a:lnTo>
                    <a:pt x="1322" y="10240"/>
                  </a:lnTo>
                  <a:lnTo>
                    <a:pt x="1405" y="10205"/>
                  </a:lnTo>
                  <a:lnTo>
                    <a:pt x="1334" y="4013"/>
                  </a:lnTo>
                  <a:cubicBezTo>
                    <a:pt x="1334" y="3763"/>
                    <a:pt x="1334" y="3537"/>
                    <a:pt x="1381" y="3335"/>
                  </a:cubicBezTo>
                  <a:cubicBezTo>
                    <a:pt x="1631" y="2215"/>
                    <a:pt x="2643" y="1406"/>
                    <a:pt x="3786" y="1406"/>
                  </a:cubicBezTo>
                  <a:cubicBezTo>
                    <a:pt x="4941" y="1406"/>
                    <a:pt x="5917" y="2180"/>
                    <a:pt x="6191" y="3287"/>
                  </a:cubicBezTo>
                  <a:cubicBezTo>
                    <a:pt x="6251" y="3513"/>
                    <a:pt x="6251" y="3751"/>
                    <a:pt x="6251" y="4013"/>
                  </a:cubicBezTo>
                  <a:lnTo>
                    <a:pt x="6251" y="9871"/>
                  </a:lnTo>
                  <a:lnTo>
                    <a:pt x="7680" y="10978"/>
                  </a:lnTo>
                  <a:lnTo>
                    <a:pt x="7680" y="3870"/>
                  </a:lnTo>
                  <a:cubicBezTo>
                    <a:pt x="7680" y="1775"/>
                    <a:pt x="6025" y="72"/>
                    <a:pt x="39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3" name="Google Shape;9753;p76"/>
            <p:cNvSpPr/>
            <p:nvPr/>
          </p:nvSpPr>
          <p:spPr>
            <a:xfrm>
              <a:off x="6131700" y="1649725"/>
              <a:ext cx="102125" cy="277750"/>
            </a:xfrm>
            <a:custGeom>
              <a:avLst/>
              <a:gdLst/>
              <a:ahLst/>
              <a:cxnLst/>
              <a:rect l="l" t="t" r="r" b="b"/>
              <a:pathLst>
                <a:path w="4085" h="11110" extrusionOk="0">
                  <a:moveTo>
                    <a:pt x="3882" y="1"/>
                  </a:moveTo>
                  <a:cubicBezTo>
                    <a:pt x="1739" y="1"/>
                    <a:pt x="1" y="1739"/>
                    <a:pt x="1" y="3882"/>
                  </a:cubicBezTo>
                  <a:lnTo>
                    <a:pt x="1" y="11110"/>
                  </a:lnTo>
                  <a:lnTo>
                    <a:pt x="370" y="11074"/>
                  </a:lnTo>
                  <a:lnTo>
                    <a:pt x="370" y="3882"/>
                  </a:lnTo>
                  <a:cubicBezTo>
                    <a:pt x="370" y="1799"/>
                    <a:pt x="2025" y="96"/>
                    <a:pt x="40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4" name="Google Shape;9754;p76"/>
            <p:cNvSpPr/>
            <p:nvPr/>
          </p:nvSpPr>
          <p:spPr>
            <a:xfrm>
              <a:off x="6111775" y="1901000"/>
              <a:ext cx="101225" cy="61900"/>
            </a:xfrm>
            <a:custGeom>
              <a:avLst/>
              <a:gdLst/>
              <a:ahLst/>
              <a:cxnLst/>
              <a:rect l="l" t="t" r="r" b="b"/>
              <a:pathLst>
                <a:path w="4049" h="2476" extrusionOk="0">
                  <a:moveTo>
                    <a:pt x="1812" y="1"/>
                  </a:moveTo>
                  <a:cubicBezTo>
                    <a:pt x="1772" y="1"/>
                    <a:pt x="1732" y="8"/>
                    <a:pt x="1691" y="23"/>
                  </a:cubicBezTo>
                  <a:lnTo>
                    <a:pt x="1226" y="154"/>
                  </a:lnTo>
                  <a:cubicBezTo>
                    <a:pt x="691" y="332"/>
                    <a:pt x="310" y="749"/>
                    <a:pt x="202" y="1285"/>
                  </a:cubicBezTo>
                  <a:lnTo>
                    <a:pt x="24" y="2154"/>
                  </a:lnTo>
                  <a:cubicBezTo>
                    <a:pt x="0" y="2297"/>
                    <a:pt x="119" y="2452"/>
                    <a:pt x="274" y="2452"/>
                  </a:cubicBezTo>
                  <a:lnTo>
                    <a:pt x="429" y="2475"/>
                  </a:lnTo>
                  <a:lnTo>
                    <a:pt x="1869" y="2475"/>
                  </a:lnTo>
                  <a:lnTo>
                    <a:pt x="3584" y="2404"/>
                  </a:lnTo>
                  <a:lnTo>
                    <a:pt x="4048" y="2428"/>
                  </a:lnTo>
                  <a:lnTo>
                    <a:pt x="4048" y="1154"/>
                  </a:lnTo>
                  <a:lnTo>
                    <a:pt x="3786" y="1237"/>
                  </a:lnTo>
                  <a:lnTo>
                    <a:pt x="3536" y="975"/>
                  </a:lnTo>
                  <a:lnTo>
                    <a:pt x="2750" y="487"/>
                  </a:lnTo>
                  <a:lnTo>
                    <a:pt x="2084" y="82"/>
                  </a:lnTo>
                  <a:cubicBezTo>
                    <a:pt x="1986" y="33"/>
                    <a:pt x="1899" y="1"/>
                    <a:pt x="18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5" name="Google Shape;9755;p76"/>
            <p:cNvSpPr/>
            <p:nvPr/>
          </p:nvSpPr>
          <p:spPr>
            <a:xfrm>
              <a:off x="6212375" y="1893225"/>
              <a:ext cx="132475" cy="69675"/>
            </a:xfrm>
            <a:custGeom>
              <a:avLst/>
              <a:gdLst/>
              <a:ahLst/>
              <a:cxnLst/>
              <a:rect l="l" t="t" r="r" b="b"/>
              <a:pathLst>
                <a:path w="5299" h="2787" extrusionOk="0">
                  <a:moveTo>
                    <a:pt x="3394" y="0"/>
                  </a:moveTo>
                  <a:lnTo>
                    <a:pt x="0" y="1465"/>
                  </a:lnTo>
                  <a:lnTo>
                    <a:pt x="0" y="2739"/>
                  </a:lnTo>
                  <a:lnTo>
                    <a:pt x="834" y="2786"/>
                  </a:lnTo>
                  <a:lnTo>
                    <a:pt x="1334" y="2786"/>
                  </a:lnTo>
                  <a:lnTo>
                    <a:pt x="1655" y="2691"/>
                  </a:lnTo>
                  <a:lnTo>
                    <a:pt x="1893" y="2786"/>
                  </a:lnTo>
                  <a:lnTo>
                    <a:pt x="2596" y="2786"/>
                  </a:lnTo>
                  <a:lnTo>
                    <a:pt x="2905" y="2691"/>
                  </a:lnTo>
                  <a:lnTo>
                    <a:pt x="3156" y="2786"/>
                  </a:lnTo>
                  <a:lnTo>
                    <a:pt x="3858" y="2786"/>
                  </a:lnTo>
                  <a:lnTo>
                    <a:pt x="4263" y="2691"/>
                  </a:lnTo>
                  <a:lnTo>
                    <a:pt x="4429" y="2786"/>
                  </a:lnTo>
                  <a:lnTo>
                    <a:pt x="5025" y="2786"/>
                  </a:lnTo>
                  <a:cubicBezTo>
                    <a:pt x="5180" y="2786"/>
                    <a:pt x="5299" y="2643"/>
                    <a:pt x="5239" y="2524"/>
                  </a:cubicBezTo>
                  <a:lnTo>
                    <a:pt x="5168" y="2132"/>
                  </a:lnTo>
                  <a:lnTo>
                    <a:pt x="5084" y="1977"/>
                  </a:lnTo>
                  <a:cubicBezTo>
                    <a:pt x="5084" y="1977"/>
                    <a:pt x="5096" y="1715"/>
                    <a:pt x="5096" y="1703"/>
                  </a:cubicBezTo>
                  <a:cubicBezTo>
                    <a:pt x="5061" y="1524"/>
                    <a:pt x="5001" y="1370"/>
                    <a:pt x="4930" y="1227"/>
                  </a:cubicBezTo>
                  <a:cubicBezTo>
                    <a:pt x="4906" y="1167"/>
                    <a:pt x="4799" y="1167"/>
                    <a:pt x="4763" y="1108"/>
                  </a:cubicBezTo>
                  <a:cubicBezTo>
                    <a:pt x="4739" y="1048"/>
                    <a:pt x="4763" y="941"/>
                    <a:pt x="4727" y="893"/>
                  </a:cubicBezTo>
                  <a:cubicBezTo>
                    <a:pt x="4620" y="774"/>
                    <a:pt x="4513" y="679"/>
                    <a:pt x="4394" y="572"/>
                  </a:cubicBezTo>
                  <a:cubicBezTo>
                    <a:pt x="4346" y="524"/>
                    <a:pt x="4251" y="524"/>
                    <a:pt x="4203" y="500"/>
                  </a:cubicBezTo>
                  <a:cubicBezTo>
                    <a:pt x="4144" y="453"/>
                    <a:pt x="4144" y="381"/>
                    <a:pt x="4084" y="334"/>
                  </a:cubicBezTo>
                  <a:cubicBezTo>
                    <a:pt x="3977" y="262"/>
                    <a:pt x="3858" y="191"/>
                    <a:pt x="3751" y="143"/>
                  </a:cubicBezTo>
                  <a:cubicBezTo>
                    <a:pt x="3745" y="131"/>
                    <a:pt x="3727" y="131"/>
                    <a:pt x="3709" y="131"/>
                  </a:cubicBezTo>
                  <a:cubicBezTo>
                    <a:pt x="3691" y="131"/>
                    <a:pt x="3673" y="131"/>
                    <a:pt x="3667" y="119"/>
                  </a:cubicBezTo>
                  <a:lnTo>
                    <a:pt x="339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6" name="Google Shape;9756;p76"/>
            <p:cNvSpPr/>
            <p:nvPr/>
          </p:nvSpPr>
          <p:spPr>
            <a:xfrm>
              <a:off x="6111175" y="1900650"/>
              <a:ext cx="69675" cy="62250"/>
            </a:xfrm>
            <a:custGeom>
              <a:avLst/>
              <a:gdLst/>
              <a:ahLst/>
              <a:cxnLst/>
              <a:rect l="l" t="t" r="r" b="b"/>
              <a:pathLst>
                <a:path w="2787" h="2490" extrusionOk="0">
                  <a:moveTo>
                    <a:pt x="1844" y="0"/>
                  </a:moveTo>
                  <a:cubicBezTo>
                    <a:pt x="1796" y="0"/>
                    <a:pt x="1748" y="8"/>
                    <a:pt x="1703" y="25"/>
                  </a:cubicBezTo>
                  <a:lnTo>
                    <a:pt x="1238" y="156"/>
                  </a:lnTo>
                  <a:cubicBezTo>
                    <a:pt x="703" y="311"/>
                    <a:pt x="322" y="763"/>
                    <a:pt x="215" y="1299"/>
                  </a:cubicBezTo>
                  <a:lnTo>
                    <a:pt x="36" y="2192"/>
                  </a:lnTo>
                  <a:cubicBezTo>
                    <a:pt x="0" y="2346"/>
                    <a:pt x="119" y="2489"/>
                    <a:pt x="286" y="2489"/>
                  </a:cubicBezTo>
                  <a:lnTo>
                    <a:pt x="453" y="2489"/>
                  </a:lnTo>
                  <a:lnTo>
                    <a:pt x="631" y="1370"/>
                  </a:lnTo>
                  <a:cubicBezTo>
                    <a:pt x="703" y="989"/>
                    <a:pt x="988" y="680"/>
                    <a:pt x="1358" y="561"/>
                  </a:cubicBezTo>
                  <a:cubicBezTo>
                    <a:pt x="1381" y="561"/>
                    <a:pt x="1608" y="501"/>
                    <a:pt x="1739" y="453"/>
                  </a:cubicBezTo>
                  <a:cubicBezTo>
                    <a:pt x="1769" y="449"/>
                    <a:pt x="1798" y="446"/>
                    <a:pt x="1825" y="446"/>
                  </a:cubicBezTo>
                  <a:cubicBezTo>
                    <a:pt x="1873" y="446"/>
                    <a:pt x="1915" y="455"/>
                    <a:pt x="1953" y="477"/>
                  </a:cubicBezTo>
                  <a:lnTo>
                    <a:pt x="2143" y="596"/>
                  </a:lnTo>
                  <a:cubicBezTo>
                    <a:pt x="2183" y="628"/>
                    <a:pt x="2233" y="639"/>
                    <a:pt x="2284" y="639"/>
                  </a:cubicBezTo>
                  <a:cubicBezTo>
                    <a:pt x="2309" y="639"/>
                    <a:pt x="2334" y="636"/>
                    <a:pt x="2358" y="632"/>
                  </a:cubicBezTo>
                  <a:lnTo>
                    <a:pt x="2679" y="525"/>
                  </a:lnTo>
                  <a:lnTo>
                    <a:pt x="2786" y="501"/>
                  </a:lnTo>
                  <a:lnTo>
                    <a:pt x="2298" y="203"/>
                  </a:lnTo>
                  <a:lnTo>
                    <a:pt x="2108" y="84"/>
                  </a:lnTo>
                  <a:cubicBezTo>
                    <a:pt x="2029" y="30"/>
                    <a:pt x="1936" y="0"/>
                    <a:pt x="18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7" name="Google Shape;9757;p76"/>
            <p:cNvSpPr/>
            <p:nvPr/>
          </p:nvSpPr>
          <p:spPr>
            <a:xfrm>
              <a:off x="6158800" y="1925375"/>
              <a:ext cx="56575" cy="37225"/>
            </a:xfrm>
            <a:custGeom>
              <a:avLst/>
              <a:gdLst/>
              <a:ahLst/>
              <a:cxnLst/>
              <a:rect l="l" t="t" r="r" b="b"/>
              <a:pathLst>
                <a:path w="2263" h="1489" extrusionOk="0">
                  <a:moveTo>
                    <a:pt x="1667" y="0"/>
                  </a:moveTo>
                  <a:lnTo>
                    <a:pt x="0" y="1488"/>
                  </a:lnTo>
                  <a:lnTo>
                    <a:pt x="500" y="1488"/>
                  </a:lnTo>
                  <a:lnTo>
                    <a:pt x="1512" y="1417"/>
                  </a:lnTo>
                  <a:lnTo>
                    <a:pt x="2262" y="1477"/>
                  </a:lnTo>
                  <a:lnTo>
                    <a:pt x="2262" y="60"/>
                  </a:lnTo>
                  <a:lnTo>
                    <a:pt x="1953" y="179"/>
                  </a:lnTo>
                  <a:lnTo>
                    <a:pt x="166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8" name="Google Shape;9758;p76"/>
            <p:cNvSpPr/>
            <p:nvPr/>
          </p:nvSpPr>
          <p:spPr>
            <a:xfrm>
              <a:off x="6215350" y="1893225"/>
              <a:ext cx="91400" cy="69675"/>
            </a:xfrm>
            <a:custGeom>
              <a:avLst/>
              <a:gdLst/>
              <a:ahLst/>
              <a:cxnLst/>
              <a:rect l="l" t="t" r="r" b="b"/>
              <a:pathLst>
                <a:path w="3656" h="2787" extrusionOk="0">
                  <a:moveTo>
                    <a:pt x="3358" y="0"/>
                  </a:moveTo>
                  <a:lnTo>
                    <a:pt x="0" y="1358"/>
                  </a:lnTo>
                  <a:lnTo>
                    <a:pt x="0" y="2774"/>
                  </a:lnTo>
                  <a:lnTo>
                    <a:pt x="239" y="2786"/>
                  </a:lnTo>
                  <a:lnTo>
                    <a:pt x="739" y="2786"/>
                  </a:lnTo>
                  <a:lnTo>
                    <a:pt x="3548" y="262"/>
                  </a:lnTo>
                  <a:cubicBezTo>
                    <a:pt x="3596" y="215"/>
                    <a:pt x="3620" y="167"/>
                    <a:pt x="3656" y="119"/>
                  </a:cubicBezTo>
                  <a:cubicBezTo>
                    <a:pt x="3640" y="119"/>
                    <a:pt x="3629" y="114"/>
                    <a:pt x="3620" y="114"/>
                  </a:cubicBezTo>
                  <a:cubicBezTo>
                    <a:pt x="3616" y="114"/>
                    <a:pt x="3612" y="115"/>
                    <a:pt x="3608" y="119"/>
                  </a:cubicBezTo>
                  <a:lnTo>
                    <a:pt x="33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9" name="Google Shape;9759;p76"/>
            <p:cNvSpPr/>
            <p:nvPr/>
          </p:nvSpPr>
          <p:spPr>
            <a:xfrm>
              <a:off x="6171300" y="1879525"/>
              <a:ext cx="129800" cy="83375"/>
            </a:xfrm>
            <a:custGeom>
              <a:avLst/>
              <a:gdLst/>
              <a:ahLst/>
              <a:cxnLst/>
              <a:rect l="l" t="t" r="r" b="b"/>
              <a:pathLst>
                <a:path w="5192" h="3335" extrusionOk="0">
                  <a:moveTo>
                    <a:pt x="3703" y="1"/>
                  </a:moveTo>
                  <a:lnTo>
                    <a:pt x="14" y="3322"/>
                  </a:lnTo>
                  <a:lnTo>
                    <a:pt x="2001" y="3322"/>
                  </a:lnTo>
                  <a:lnTo>
                    <a:pt x="5096" y="548"/>
                  </a:lnTo>
                  <a:cubicBezTo>
                    <a:pt x="5191" y="465"/>
                    <a:pt x="5156" y="298"/>
                    <a:pt x="5037" y="251"/>
                  </a:cubicBezTo>
                  <a:cubicBezTo>
                    <a:pt x="4965" y="227"/>
                    <a:pt x="4906" y="215"/>
                    <a:pt x="4834" y="179"/>
                  </a:cubicBezTo>
                  <a:cubicBezTo>
                    <a:pt x="4477" y="60"/>
                    <a:pt x="4084" y="1"/>
                    <a:pt x="3703" y="1"/>
                  </a:cubicBezTo>
                  <a:close/>
                  <a:moveTo>
                    <a:pt x="0" y="3322"/>
                  </a:moveTo>
                  <a:lnTo>
                    <a:pt x="0" y="3334"/>
                  </a:lnTo>
                  <a:lnTo>
                    <a:pt x="14" y="33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0" name="Google Shape;9760;p76"/>
            <p:cNvSpPr/>
            <p:nvPr/>
          </p:nvSpPr>
          <p:spPr>
            <a:xfrm>
              <a:off x="6246000" y="1900950"/>
              <a:ext cx="76525" cy="61950"/>
            </a:xfrm>
            <a:custGeom>
              <a:avLst/>
              <a:gdLst/>
              <a:ahLst/>
              <a:cxnLst/>
              <a:rect l="l" t="t" r="r" b="b"/>
              <a:pathLst>
                <a:path w="3061" h="2478" extrusionOk="0">
                  <a:moveTo>
                    <a:pt x="2751" y="1"/>
                  </a:moveTo>
                  <a:lnTo>
                    <a:pt x="1" y="2477"/>
                  </a:lnTo>
                  <a:lnTo>
                    <a:pt x="560" y="2477"/>
                  </a:lnTo>
                  <a:lnTo>
                    <a:pt x="3061" y="227"/>
                  </a:lnTo>
                  <a:cubicBezTo>
                    <a:pt x="2965" y="156"/>
                    <a:pt x="2858" y="72"/>
                    <a:pt x="27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1" name="Google Shape;9761;p76"/>
            <p:cNvSpPr/>
            <p:nvPr/>
          </p:nvSpPr>
          <p:spPr>
            <a:xfrm>
              <a:off x="6277550" y="1915250"/>
              <a:ext cx="58375" cy="47650"/>
            </a:xfrm>
            <a:custGeom>
              <a:avLst/>
              <a:gdLst/>
              <a:ahLst/>
              <a:cxnLst/>
              <a:rect l="l" t="t" r="r" b="b"/>
              <a:pathLst>
                <a:path w="2335" h="1906" extrusionOk="0">
                  <a:moveTo>
                    <a:pt x="2132" y="0"/>
                  </a:moveTo>
                  <a:lnTo>
                    <a:pt x="1" y="1905"/>
                  </a:lnTo>
                  <a:lnTo>
                    <a:pt x="572" y="1905"/>
                  </a:lnTo>
                  <a:lnTo>
                    <a:pt x="2334" y="310"/>
                  </a:lnTo>
                  <a:cubicBezTo>
                    <a:pt x="2275" y="191"/>
                    <a:pt x="2203" y="96"/>
                    <a:pt x="2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2" name="Google Shape;9762;p76"/>
            <p:cNvSpPr/>
            <p:nvPr/>
          </p:nvSpPr>
          <p:spPr>
            <a:xfrm>
              <a:off x="6309100" y="1934900"/>
              <a:ext cx="33375" cy="28000"/>
            </a:xfrm>
            <a:custGeom>
              <a:avLst/>
              <a:gdLst/>
              <a:ahLst/>
              <a:cxnLst/>
              <a:rect l="l" t="t" r="r" b="b"/>
              <a:pathLst>
                <a:path w="1335" h="1120" extrusionOk="0">
                  <a:moveTo>
                    <a:pt x="1251" y="0"/>
                  </a:moveTo>
                  <a:lnTo>
                    <a:pt x="1" y="1119"/>
                  </a:lnTo>
                  <a:lnTo>
                    <a:pt x="572" y="1119"/>
                  </a:lnTo>
                  <a:lnTo>
                    <a:pt x="1334" y="429"/>
                  </a:lnTo>
                  <a:lnTo>
                    <a:pt x="1251" y="36"/>
                  </a:lnTo>
                  <a:lnTo>
                    <a:pt x="12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63" name="Google Shape;9763;p76"/>
          <p:cNvGrpSpPr/>
          <p:nvPr/>
        </p:nvGrpSpPr>
        <p:grpSpPr>
          <a:xfrm>
            <a:off x="8118866" y="2113998"/>
            <a:ext cx="259983" cy="321819"/>
            <a:chOff x="6817200" y="1649725"/>
            <a:chExt cx="242025" cy="313175"/>
          </a:xfrm>
        </p:grpSpPr>
        <p:sp>
          <p:nvSpPr>
            <p:cNvPr id="9764" name="Google Shape;9764;p76"/>
            <p:cNvSpPr/>
            <p:nvPr/>
          </p:nvSpPr>
          <p:spPr>
            <a:xfrm>
              <a:off x="6817800" y="1914350"/>
              <a:ext cx="241425" cy="48550"/>
            </a:xfrm>
            <a:custGeom>
              <a:avLst/>
              <a:gdLst/>
              <a:ahLst/>
              <a:cxnLst/>
              <a:rect l="l" t="t" r="r" b="b"/>
              <a:pathLst>
                <a:path w="9657" h="1942" extrusionOk="0">
                  <a:moveTo>
                    <a:pt x="6621" y="1"/>
                  </a:moveTo>
                  <a:lnTo>
                    <a:pt x="6109" y="167"/>
                  </a:lnTo>
                  <a:cubicBezTo>
                    <a:pt x="5676" y="306"/>
                    <a:pt x="5229" y="374"/>
                    <a:pt x="4783" y="374"/>
                  </a:cubicBezTo>
                  <a:cubicBezTo>
                    <a:pt x="4309" y="374"/>
                    <a:pt x="3836" y="297"/>
                    <a:pt x="3382" y="144"/>
                  </a:cubicBezTo>
                  <a:lnTo>
                    <a:pt x="3013" y="13"/>
                  </a:lnTo>
                  <a:cubicBezTo>
                    <a:pt x="2977" y="24"/>
                    <a:pt x="2965" y="36"/>
                    <a:pt x="2930" y="36"/>
                  </a:cubicBezTo>
                  <a:lnTo>
                    <a:pt x="1191" y="584"/>
                  </a:lnTo>
                  <a:cubicBezTo>
                    <a:pt x="667" y="751"/>
                    <a:pt x="251" y="1096"/>
                    <a:pt x="60" y="1584"/>
                  </a:cubicBezTo>
                  <a:cubicBezTo>
                    <a:pt x="1" y="1751"/>
                    <a:pt x="108" y="1929"/>
                    <a:pt x="286" y="1929"/>
                  </a:cubicBezTo>
                  <a:lnTo>
                    <a:pt x="334" y="1941"/>
                  </a:lnTo>
                  <a:lnTo>
                    <a:pt x="4632" y="1941"/>
                  </a:lnTo>
                  <a:lnTo>
                    <a:pt x="4823" y="1894"/>
                  </a:lnTo>
                  <a:lnTo>
                    <a:pt x="5013" y="1941"/>
                  </a:lnTo>
                  <a:lnTo>
                    <a:pt x="9359" y="1941"/>
                  </a:lnTo>
                  <a:cubicBezTo>
                    <a:pt x="9538" y="1941"/>
                    <a:pt x="9657" y="1763"/>
                    <a:pt x="9609" y="1596"/>
                  </a:cubicBezTo>
                  <a:cubicBezTo>
                    <a:pt x="9407" y="1108"/>
                    <a:pt x="9002" y="715"/>
                    <a:pt x="8490" y="572"/>
                  </a:cubicBezTo>
                  <a:lnTo>
                    <a:pt x="6728" y="48"/>
                  </a:lnTo>
                  <a:cubicBezTo>
                    <a:pt x="6704" y="36"/>
                    <a:pt x="6656" y="24"/>
                    <a:pt x="66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5" name="Google Shape;9765;p76"/>
            <p:cNvSpPr/>
            <p:nvPr/>
          </p:nvSpPr>
          <p:spPr>
            <a:xfrm>
              <a:off x="6892525" y="1870600"/>
              <a:ext cx="90500" cy="52925"/>
            </a:xfrm>
            <a:custGeom>
              <a:avLst/>
              <a:gdLst/>
              <a:ahLst/>
              <a:cxnLst/>
              <a:rect l="l" t="t" r="r" b="b"/>
              <a:pathLst>
                <a:path w="3620" h="2117" extrusionOk="0">
                  <a:moveTo>
                    <a:pt x="3084" y="0"/>
                  </a:moveTo>
                  <a:lnTo>
                    <a:pt x="500" y="12"/>
                  </a:lnTo>
                  <a:lnTo>
                    <a:pt x="453" y="810"/>
                  </a:lnTo>
                  <a:lnTo>
                    <a:pt x="286" y="1346"/>
                  </a:lnTo>
                  <a:cubicBezTo>
                    <a:pt x="274" y="1524"/>
                    <a:pt x="167" y="1667"/>
                    <a:pt x="0" y="1739"/>
                  </a:cubicBezTo>
                  <a:lnTo>
                    <a:pt x="381" y="1882"/>
                  </a:lnTo>
                  <a:cubicBezTo>
                    <a:pt x="824" y="2039"/>
                    <a:pt x="1296" y="2117"/>
                    <a:pt x="1766" y="2117"/>
                  </a:cubicBezTo>
                  <a:cubicBezTo>
                    <a:pt x="2218" y="2117"/>
                    <a:pt x="2670" y="2045"/>
                    <a:pt x="3096" y="1905"/>
                  </a:cubicBezTo>
                  <a:lnTo>
                    <a:pt x="3620" y="1739"/>
                  </a:lnTo>
                  <a:cubicBezTo>
                    <a:pt x="3489" y="1667"/>
                    <a:pt x="3382" y="1536"/>
                    <a:pt x="3358" y="1346"/>
                  </a:cubicBezTo>
                  <a:lnTo>
                    <a:pt x="3215" y="465"/>
                  </a:lnTo>
                  <a:lnTo>
                    <a:pt x="3084" y="0"/>
                  </a:lnTo>
                  <a:close/>
                </a:path>
              </a:pathLst>
            </a:custGeom>
            <a:solidFill>
              <a:srgbClr val="FFCC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6" name="Google Shape;9766;p76"/>
            <p:cNvSpPr/>
            <p:nvPr/>
          </p:nvSpPr>
          <p:spPr>
            <a:xfrm>
              <a:off x="6839525" y="1774750"/>
              <a:ext cx="198275" cy="44675"/>
            </a:xfrm>
            <a:custGeom>
              <a:avLst/>
              <a:gdLst/>
              <a:ahLst/>
              <a:cxnLst/>
              <a:rect l="l" t="t" r="r" b="b"/>
              <a:pathLst>
                <a:path w="7931" h="1787" extrusionOk="0">
                  <a:moveTo>
                    <a:pt x="7026" y="1"/>
                  </a:moveTo>
                  <a:lnTo>
                    <a:pt x="6883" y="60"/>
                  </a:lnTo>
                  <a:lnTo>
                    <a:pt x="1025" y="60"/>
                  </a:lnTo>
                  <a:lnTo>
                    <a:pt x="906" y="24"/>
                  </a:lnTo>
                  <a:lnTo>
                    <a:pt x="727" y="60"/>
                  </a:lnTo>
                  <a:cubicBezTo>
                    <a:pt x="322" y="60"/>
                    <a:pt x="1" y="382"/>
                    <a:pt x="1" y="786"/>
                  </a:cubicBezTo>
                  <a:cubicBezTo>
                    <a:pt x="1" y="1334"/>
                    <a:pt x="441" y="1787"/>
                    <a:pt x="989" y="1787"/>
                  </a:cubicBezTo>
                  <a:lnTo>
                    <a:pt x="6930" y="1787"/>
                  </a:lnTo>
                  <a:cubicBezTo>
                    <a:pt x="7478" y="1787"/>
                    <a:pt x="7930" y="1334"/>
                    <a:pt x="7930" y="786"/>
                  </a:cubicBezTo>
                  <a:cubicBezTo>
                    <a:pt x="7930" y="382"/>
                    <a:pt x="7597" y="60"/>
                    <a:pt x="7204" y="60"/>
                  </a:cubicBezTo>
                  <a:lnTo>
                    <a:pt x="7026" y="1"/>
                  </a:ln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7" name="Google Shape;9767;p76"/>
            <p:cNvSpPr/>
            <p:nvPr/>
          </p:nvSpPr>
          <p:spPr>
            <a:xfrm>
              <a:off x="6892525" y="1870900"/>
              <a:ext cx="80975" cy="47950"/>
            </a:xfrm>
            <a:custGeom>
              <a:avLst/>
              <a:gdLst/>
              <a:ahLst/>
              <a:cxnLst/>
              <a:rect l="l" t="t" r="r" b="b"/>
              <a:pathLst>
                <a:path w="3239" h="1918" extrusionOk="0">
                  <a:moveTo>
                    <a:pt x="3155" y="0"/>
                  </a:moveTo>
                  <a:lnTo>
                    <a:pt x="500" y="12"/>
                  </a:lnTo>
                  <a:lnTo>
                    <a:pt x="417" y="477"/>
                  </a:lnTo>
                  <a:lnTo>
                    <a:pt x="286" y="1358"/>
                  </a:lnTo>
                  <a:cubicBezTo>
                    <a:pt x="274" y="1536"/>
                    <a:pt x="155" y="1679"/>
                    <a:pt x="0" y="1762"/>
                  </a:cubicBezTo>
                  <a:lnTo>
                    <a:pt x="369" y="1893"/>
                  </a:lnTo>
                  <a:cubicBezTo>
                    <a:pt x="405" y="1905"/>
                    <a:pt x="441" y="1905"/>
                    <a:pt x="464" y="1917"/>
                  </a:cubicBezTo>
                  <a:cubicBezTo>
                    <a:pt x="584" y="1786"/>
                    <a:pt x="667" y="1608"/>
                    <a:pt x="691" y="1417"/>
                  </a:cubicBezTo>
                  <a:lnTo>
                    <a:pt x="786" y="810"/>
                  </a:lnTo>
                  <a:cubicBezTo>
                    <a:pt x="805" y="773"/>
                    <a:pt x="830" y="743"/>
                    <a:pt x="864" y="743"/>
                  </a:cubicBezTo>
                  <a:cubicBezTo>
                    <a:pt x="873" y="743"/>
                    <a:pt x="883" y="745"/>
                    <a:pt x="893" y="750"/>
                  </a:cubicBezTo>
                  <a:cubicBezTo>
                    <a:pt x="1262" y="929"/>
                    <a:pt x="1596" y="1012"/>
                    <a:pt x="1822" y="1012"/>
                  </a:cubicBezTo>
                  <a:cubicBezTo>
                    <a:pt x="2143" y="1000"/>
                    <a:pt x="2679" y="822"/>
                    <a:pt x="3239" y="465"/>
                  </a:cubicBezTo>
                  <a:lnTo>
                    <a:pt x="3155" y="0"/>
                  </a:ln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8" name="Google Shape;9768;p76"/>
            <p:cNvSpPr/>
            <p:nvPr/>
          </p:nvSpPr>
          <p:spPr>
            <a:xfrm>
              <a:off x="6863650" y="1690225"/>
              <a:ext cx="149450" cy="197075"/>
            </a:xfrm>
            <a:custGeom>
              <a:avLst/>
              <a:gdLst/>
              <a:ahLst/>
              <a:cxnLst/>
              <a:rect l="l" t="t" r="r" b="b"/>
              <a:pathLst>
                <a:path w="5978" h="7883" extrusionOk="0">
                  <a:moveTo>
                    <a:pt x="2989" y="0"/>
                  </a:moveTo>
                  <a:cubicBezTo>
                    <a:pt x="1334" y="0"/>
                    <a:pt x="0" y="1310"/>
                    <a:pt x="0" y="3941"/>
                  </a:cubicBezTo>
                  <a:lnTo>
                    <a:pt x="0" y="4644"/>
                  </a:lnTo>
                  <a:cubicBezTo>
                    <a:pt x="72" y="6751"/>
                    <a:pt x="2334" y="7882"/>
                    <a:pt x="2989" y="7882"/>
                  </a:cubicBezTo>
                  <a:cubicBezTo>
                    <a:pt x="3644" y="7882"/>
                    <a:pt x="5882" y="6727"/>
                    <a:pt x="5977" y="4644"/>
                  </a:cubicBezTo>
                  <a:lnTo>
                    <a:pt x="5977" y="3941"/>
                  </a:lnTo>
                  <a:cubicBezTo>
                    <a:pt x="5977" y="1310"/>
                    <a:pt x="4644" y="0"/>
                    <a:pt x="2989" y="0"/>
                  </a:cubicBezTo>
                  <a:close/>
                </a:path>
              </a:pathLst>
            </a:custGeom>
            <a:solidFill>
              <a:srgbClr val="FFCC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9" name="Google Shape;9769;p76"/>
            <p:cNvSpPr/>
            <p:nvPr/>
          </p:nvSpPr>
          <p:spPr>
            <a:xfrm>
              <a:off x="6866325" y="1649725"/>
              <a:ext cx="143800" cy="81300"/>
            </a:xfrm>
            <a:custGeom>
              <a:avLst/>
              <a:gdLst/>
              <a:ahLst/>
              <a:cxnLst/>
              <a:rect l="l" t="t" r="r" b="b"/>
              <a:pathLst>
                <a:path w="5752" h="3252" extrusionOk="0">
                  <a:moveTo>
                    <a:pt x="2822" y="1"/>
                  </a:moveTo>
                  <a:lnTo>
                    <a:pt x="2263" y="13"/>
                  </a:lnTo>
                  <a:cubicBezTo>
                    <a:pt x="1810" y="13"/>
                    <a:pt x="1405" y="144"/>
                    <a:pt x="1072" y="370"/>
                  </a:cubicBezTo>
                  <a:cubicBezTo>
                    <a:pt x="429" y="763"/>
                    <a:pt x="0" y="1454"/>
                    <a:pt x="0" y="2251"/>
                  </a:cubicBezTo>
                  <a:lnTo>
                    <a:pt x="0" y="3251"/>
                  </a:lnTo>
                  <a:lnTo>
                    <a:pt x="5751" y="3251"/>
                  </a:lnTo>
                  <a:lnTo>
                    <a:pt x="5751" y="2263"/>
                  </a:lnTo>
                  <a:cubicBezTo>
                    <a:pt x="5751" y="1501"/>
                    <a:pt x="5370" y="846"/>
                    <a:pt x="4799" y="430"/>
                  </a:cubicBezTo>
                  <a:lnTo>
                    <a:pt x="4739" y="370"/>
                  </a:lnTo>
                  <a:cubicBezTo>
                    <a:pt x="4382" y="132"/>
                    <a:pt x="3953" y="1"/>
                    <a:pt x="34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0" name="Google Shape;9770;p76"/>
            <p:cNvSpPr/>
            <p:nvPr/>
          </p:nvSpPr>
          <p:spPr>
            <a:xfrm>
              <a:off x="6866325" y="1649725"/>
              <a:ext cx="73550" cy="81300"/>
            </a:xfrm>
            <a:custGeom>
              <a:avLst/>
              <a:gdLst/>
              <a:ahLst/>
              <a:cxnLst/>
              <a:rect l="l" t="t" r="r" b="b"/>
              <a:pathLst>
                <a:path w="2942" h="3252" extrusionOk="0">
                  <a:moveTo>
                    <a:pt x="2263" y="1"/>
                  </a:moveTo>
                  <a:cubicBezTo>
                    <a:pt x="1798" y="1"/>
                    <a:pt x="1370" y="132"/>
                    <a:pt x="1012" y="370"/>
                  </a:cubicBezTo>
                  <a:cubicBezTo>
                    <a:pt x="1012" y="370"/>
                    <a:pt x="870" y="489"/>
                    <a:pt x="798" y="549"/>
                  </a:cubicBezTo>
                  <a:cubicBezTo>
                    <a:pt x="322" y="965"/>
                    <a:pt x="0" y="1573"/>
                    <a:pt x="0" y="2263"/>
                  </a:cubicBezTo>
                  <a:lnTo>
                    <a:pt x="0" y="3251"/>
                  </a:lnTo>
                  <a:lnTo>
                    <a:pt x="679" y="3251"/>
                  </a:lnTo>
                  <a:lnTo>
                    <a:pt x="679" y="2263"/>
                  </a:lnTo>
                  <a:cubicBezTo>
                    <a:pt x="679" y="1013"/>
                    <a:pt x="1691" y="1"/>
                    <a:pt x="29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1" name="Google Shape;9771;p76"/>
            <p:cNvSpPr/>
            <p:nvPr/>
          </p:nvSpPr>
          <p:spPr>
            <a:xfrm>
              <a:off x="6905625" y="1831875"/>
              <a:ext cx="64900" cy="19100"/>
            </a:xfrm>
            <a:custGeom>
              <a:avLst/>
              <a:gdLst/>
              <a:ahLst/>
              <a:cxnLst/>
              <a:rect l="l" t="t" r="r" b="b"/>
              <a:pathLst>
                <a:path w="2596" h="764" extrusionOk="0">
                  <a:moveTo>
                    <a:pt x="1858" y="0"/>
                  </a:moveTo>
                  <a:cubicBezTo>
                    <a:pt x="1665" y="0"/>
                    <a:pt x="1503" y="66"/>
                    <a:pt x="1393" y="133"/>
                  </a:cubicBezTo>
                  <a:cubicBezTo>
                    <a:pt x="1357" y="156"/>
                    <a:pt x="1322" y="168"/>
                    <a:pt x="1286" y="168"/>
                  </a:cubicBezTo>
                  <a:cubicBezTo>
                    <a:pt x="1250" y="168"/>
                    <a:pt x="1214" y="156"/>
                    <a:pt x="1179" y="133"/>
                  </a:cubicBezTo>
                  <a:cubicBezTo>
                    <a:pt x="1048" y="67"/>
                    <a:pt x="908" y="12"/>
                    <a:pt x="721" y="12"/>
                  </a:cubicBezTo>
                  <a:cubicBezTo>
                    <a:pt x="703" y="12"/>
                    <a:pt x="685" y="12"/>
                    <a:pt x="667" y="14"/>
                  </a:cubicBezTo>
                  <a:cubicBezTo>
                    <a:pt x="464" y="37"/>
                    <a:pt x="238" y="168"/>
                    <a:pt x="107" y="359"/>
                  </a:cubicBezTo>
                  <a:cubicBezTo>
                    <a:pt x="83" y="371"/>
                    <a:pt x="71" y="406"/>
                    <a:pt x="71" y="406"/>
                  </a:cubicBezTo>
                  <a:cubicBezTo>
                    <a:pt x="48" y="454"/>
                    <a:pt x="24" y="490"/>
                    <a:pt x="12" y="537"/>
                  </a:cubicBezTo>
                  <a:cubicBezTo>
                    <a:pt x="12" y="549"/>
                    <a:pt x="0" y="561"/>
                    <a:pt x="0" y="597"/>
                  </a:cubicBezTo>
                  <a:cubicBezTo>
                    <a:pt x="0" y="680"/>
                    <a:pt x="71" y="764"/>
                    <a:pt x="167" y="764"/>
                  </a:cubicBezTo>
                  <a:lnTo>
                    <a:pt x="2429" y="764"/>
                  </a:lnTo>
                  <a:cubicBezTo>
                    <a:pt x="2512" y="764"/>
                    <a:pt x="2596" y="680"/>
                    <a:pt x="2596" y="597"/>
                  </a:cubicBezTo>
                  <a:cubicBezTo>
                    <a:pt x="2596" y="585"/>
                    <a:pt x="2596" y="561"/>
                    <a:pt x="2572" y="537"/>
                  </a:cubicBezTo>
                  <a:cubicBezTo>
                    <a:pt x="2560" y="490"/>
                    <a:pt x="2548" y="442"/>
                    <a:pt x="2512" y="406"/>
                  </a:cubicBezTo>
                  <a:cubicBezTo>
                    <a:pt x="2512" y="406"/>
                    <a:pt x="2488" y="371"/>
                    <a:pt x="2488" y="359"/>
                  </a:cubicBezTo>
                  <a:cubicBezTo>
                    <a:pt x="2346" y="156"/>
                    <a:pt x="2107" y="14"/>
                    <a:pt x="1905" y="2"/>
                  </a:cubicBezTo>
                  <a:cubicBezTo>
                    <a:pt x="1889" y="1"/>
                    <a:pt x="1873" y="0"/>
                    <a:pt x="1858" y="0"/>
                  </a:cubicBezTo>
                  <a:close/>
                </a:path>
              </a:pathLst>
            </a:custGeom>
            <a:solidFill>
              <a:srgbClr val="966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2" name="Google Shape;9772;p76"/>
            <p:cNvSpPr/>
            <p:nvPr/>
          </p:nvSpPr>
          <p:spPr>
            <a:xfrm>
              <a:off x="6908000" y="1831575"/>
              <a:ext cx="61050" cy="10775"/>
            </a:xfrm>
            <a:custGeom>
              <a:avLst/>
              <a:gdLst/>
              <a:ahLst/>
              <a:cxnLst/>
              <a:rect l="l" t="t" r="r" b="b"/>
              <a:pathLst>
                <a:path w="2442" h="431" extrusionOk="0">
                  <a:moveTo>
                    <a:pt x="648" y="0"/>
                  </a:moveTo>
                  <a:cubicBezTo>
                    <a:pt x="630" y="0"/>
                    <a:pt x="613" y="1"/>
                    <a:pt x="596" y="2"/>
                  </a:cubicBezTo>
                  <a:cubicBezTo>
                    <a:pt x="369" y="26"/>
                    <a:pt x="119" y="204"/>
                    <a:pt x="0" y="430"/>
                  </a:cubicBezTo>
                  <a:cubicBezTo>
                    <a:pt x="131" y="323"/>
                    <a:pt x="298" y="264"/>
                    <a:pt x="453" y="252"/>
                  </a:cubicBezTo>
                  <a:cubicBezTo>
                    <a:pt x="475" y="251"/>
                    <a:pt x="498" y="250"/>
                    <a:pt x="520" y="250"/>
                  </a:cubicBezTo>
                  <a:cubicBezTo>
                    <a:pt x="751" y="250"/>
                    <a:pt x="942" y="306"/>
                    <a:pt x="1084" y="371"/>
                  </a:cubicBezTo>
                  <a:cubicBezTo>
                    <a:pt x="1125" y="395"/>
                    <a:pt x="1170" y="407"/>
                    <a:pt x="1215" y="407"/>
                  </a:cubicBezTo>
                  <a:cubicBezTo>
                    <a:pt x="1259" y="407"/>
                    <a:pt x="1304" y="395"/>
                    <a:pt x="1346" y="371"/>
                  </a:cubicBezTo>
                  <a:cubicBezTo>
                    <a:pt x="1487" y="306"/>
                    <a:pt x="1688" y="250"/>
                    <a:pt x="1912" y="250"/>
                  </a:cubicBezTo>
                  <a:cubicBezTo>
                    <a:pt x="1934" y="250"/>
                    <a:pt x="1955" y="251"/>
                    <a:pt x="1977" y="252"/>
                  </a:cubicBezTo>
                  <a:cubicBezTo>
                    <a:pt x="2120" y="264"/>
                    <a:pt x="2298" y="323"/>
                    <a:pt x="2441" y="430"/>
                  </a:cubicBezTo>
                  <a:cubicBezTo>
                    <a:pt x="2322" y="204"/>
                    <a:pt x="2084" y="26"/>
                    <a:pt x="1858" y="2"/>
                  </a:cubicBezTo>
                  <a:cubicBezTo>
                    <a:pt x="1839" y="1"/>
                    <a:pt x="1821" y="0"/>
                    <a:pt x="1803" y="0"/>
                  </a:cubicBezTo>
                  <a:cubicBezTo>
                    <a:pt x="1613" y="0"/>
                    <a:pt x="1453" y="56"/>
                    <a:pt x="1334" y="121"/>
                  </a:cubicBezTo>
                  <a:cubicBezTo>
                    <a:pt x="1298" y="145"/>
                    <a:pt x="1262" y="156"/>
                    <a:pt x="1225" y="156"/>
                  </a:cubicBezTo>
                  <a:cubicBezTo>
                    <a:pt x="1188" y="156"/>
                    <a:pt x="1149" y="145"/>
                    <a:pt x="1108" y="121"/>
                  </a:cubicBezTo>
                  <a:cubicBezTo>
                    <a:pt x="988" y="56"/>
                    <a:pt x="829" y="0"/>
                    <a:pt x="648" y="0"/>
                  </a:cubicBez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3" name="Google Shape;9773;p76"/>
            <p:cNvSpPr/>
            <p:nvPr/>
          </p:nvSpPr>
          <p:spPr>
            <a:xfrm>
              <a:off x="6924075" y="1809050"/>
              <a:ext cx="28600" cy="11875"/>
            </a:xfrm>
            <a:custGeom>
              <a:avLst/>
              <a:gdLst/>
              <a:ahLst/>
              <a:cxnLst/>
              <a:rect l="l" t="t" r="r" b="b"/>
              <a:pathLst>
                <a:path w="1144" h="475" extrusionOk="0">
                  <a:moveTo>
                    <a:pt x="925" y="1"/>
                  </a:moveTo>
                  <a:cubicBezTo>
                    <a:pt x="897" y="1"/>
                    <a:pt x="870" y="8"/>
                    <a:pt x="846" y="22"/>
                  </a:cubicBezTo>
                  <a:cubicBezTo>
                    <a:pt x="756" y="69"/>
                    <a:pt x="661" y="93"/>
                    <a:pt x="569" y="93"/>
                  </a:cubicBezTo>
                  <a:cubicBezTo>
                    <a:pt x="476" y="93"/>
                    <a:pt x="387" y="69"/>
                    <a:pt x="310" y="22"/>
                  </a:cubicBezTo>
                  <a:cubicBezTo>
                    <a:pt x="284" y="9"/>
                    <a:pt x="257" y="3"/>
                    <a:pt x="230" y="3"/>
                  </a:cubicBezTo>
                  <a:cubicBezTo>
                    <a:pt x="156" y="3"/>
                    <a:pt x="83" y="47"/>
                    <a:pt x="48" y="117"/>
                  </a:cubicBezTo>
                  <a:cubicBezTo>
                    <a:pt x="0" y="200"/>
                    <a:pt x="48" y="319"/>
                    <a:pt x="143" y="367"/>
                  </a:cubicBezTo>
                  <a:cubicBezTo>
                    <a:pt x="274" y="438"/>
                    <a:pt x="429" y="474"/>
                    <a:pt x="572" y="474"/>
                  </a:cubicBezTo>
                  <a:cubicBezTo>
                    <a:pt x="726" y="474"/>
                    <a:pt x="869" y="438"/>
                    <a:pt x="1000" y="367"/>
                  </a:cubicBezTo>
                  <a:cubicBezTo>
                    <a:pt x="1107" y="319"/>
                    <a:pt x="1143" y="200"/>
                    <a:pt x="1096" y="117"/>
                  </a:cubicBezTo>
                  <a:cubicBezTo>
                    <a:pt x="1062" y="41"/>
                    <a:pt x="992" y="1"/>
                    <a:pt x="925"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4" name="Google Shape;9774;p76"/>
            <p:cNvSpPr/>
            <p:nvPr/>
          </p:nvSpPr>
          <p:spPr>
            <a:xfrm>
              <a:off x="6948475" y="1765000"/>
              <a:ext cx="36925" cy="12400"/>
            </a:xfrm>
            <a:custGeom>
              <a:avLst/>
              <a:gdLst/>
              <a:ahLst/>
              <a:cxnLst/>
              <a:rect l="l" t="t" r="r" b="b"/>
              <a:pathLst>
                <a:path w="1477" h="496" extrusionOk="0">
                  <a:moveTo>
                    <a:pt x="722" y="1"/>
                  </a:moveTo>
                  <a:cubicBezTo>
                    <a:pt x="510" y="1"/>
                    <a:pt x="298" y="51"/>
                    <a:pt x="120" y="152"/>
                  </a:cubicBezTo>
                  <a:cubicBezTo>
                    <a:pt x="24" y="188"/>
                    <a:pt x="1" y="307"/>
                    <a:pt x="48" y="403"/>
                  </a:cubicBezTo>
                  <a:cubicBezTo>
                    <a:pt x="73" y="460"/>
                    <a:pt x="138" y="495"/>
                    <a:pt x="207" y="495"/>
                  </a:cubicBezTo>
                  <a:cubicBezTo>
                    <a:pt x="238" y="495"/>
                    <a:pt x="269" y="489"/>
                    <a:pt x="298" y="474"/>
                  </a:cubicBezTo>
                  <a:cubicBezTo>
                    <a:pt x="423" y="408"/>
                    <a:pt x="575" y="376"/>
                    <a:pt x="727" y="376"/>
                  </a:cubicBezTo>
                  <a:cubicBezTo>
                    <a:pt x="879" y="376"/>
                    <a:pt x="1030" y="408"/>
                    <a:pt x="1155" y="474"/>
                  </a:cubicBezTo>
                  <a:cubicBezTo>
                    <a:pt x="1191" y="486"/>
                    <a:pt x="1215" y="486"/>
                    <a:pt x="1251" y="486"/>
                  </a:cubicBezTo>
                  <a:cubicBezTo>
                    <a:pt x="1322" y="486"/>
                    <a:pt x="1382" y="450"/>
                    <a:pt x="1417" y="403"/>
                  </a:cubicBezTo>
                  <a:cubicBezTo>
                    <a:pt x="1477" y="307"/>
                    <a:pt x="1429" y="188"/>
                    <a:pt x="1334" y="152"/>
                  </a:cubicBezTo>
                  <a:cubicBezTo>
                    <a:pt x="1149" y="51"/>
                    <a:pt x="935" y="1"/>
                    <a:pt x="722"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5" name="Google Shape;9775;p76"/>
            <p:cNvSpPr/>
            <p:nvPr/>
          </p:nvSpPr>
          <p:spPr>
            <a:xfrm>
              <a:off x="6891925" y="1765000"/>
              <a:ext cx="36925" cy="12400"/>
            </a:xfrm>
            <a:custGeom>
              <a:avLst/>
              <a:gdLst/>
              <a:ahLst/>
              <a:cxnLst/>
              <a:rect l="l" t="t" r="r" b="b"/>
              <a:pathLst>
                <a:path w="1477" h="496" extrusionOk="0">
                  <a:moveTo>
                    <a:pt x="722" y="1"/>
                  </a:moveTo>
                  <a:cubicBezTo>
                    <a:pt x="509" y="1"/>
                    <a:pt x="298" y="51"/>
                    <a:pt x="119" y="152"/>
                  </a:cubicBezTo>
                  <a:cubicBezTo>
                    <a:pt x="24" y="188"/>
                    <a:pt x="0" y="307"/>
                    <a:pt x="48" y="403"/>
                  </a:cubicBezTo>
                  <a:cubicBezTo>
                    <a:pt x="73" y="460"/>
                    <a:pt x="138" y="495"/>
                    <a:pt x="207" y="495"/>
                  </a:cubicBezTo>
                  <a:cubicBezTo>
                    <a:pt x="238" y="495"/>
                    <a:pt x="269" y="489"/>
                    <a:pt x="298" y="474"/>
                  </a:cubicBezTo>
                  <a:cubicBezTo>
                    <a:pt x="423" y="408"/>
                    <a:pt x="575" y="376"/>
                    <a:pt x="727" y="376"/>
                  </a:cubicBezTo>
                  <a:cubicBezTo>
                    <a:pt x="878" y="376"/>
                    <a:pt x="1030" y="408"/>
                    <a:pt x="1155" y="474"/>
                  </a:cubicBezTo>
                  <a:cubicBezTo>
                    <a:pt x="1191" y="486"/>
                    <a:pt x="1215" y="486"/>
                    <a:pt x="1250" y="486"/>
                  </a:cubicBezTo>
                  <a:cubicBezTo>
                    <a:pt x="1310" y="486"/>
                    <a:pt x="1381" y="450"/>
                    <a:pt x="1417" y="403"/>
                  </a:cubicBezTo>
                  <a:cubicBezTo>
                    <a:pt x="1477" y="307"/>
                    <a:pt x="1429" y="188"/>
                    <a:pt x="1334" y="152"/>
                  </a:cubicBezTo>
                  <a:cubicBezTo>
                    <a:pt x="1149" y="51"/>
                    <a:pt x="935" y="1"/>
                    <a:pt x="722"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6" name="Google Shape;9776;p76"/>
            <p:cNvSpPr/>
            <p:nvPr/>
          </p:nvSpPr>
          <p:spPr>
            <a:xfrm>
              <a:off x="6961875" y="1783075"/>
              <a:ext cx="9550" cy="20875"/>
            </a:xfrm>
            <a:custGeom>
              <a:avLst/>
              <a:gdLst/>
              <a:ahLst/>
              <a:cxnLst/>
              <a:rect l="l" t="t" r="r" b="b"/>
              <a:pathLst>
                <a:path w="382" h="835" extrusionOk="0">
                  <a:moveTo>
                    <a:pt x="191" y="1"/>
                  </a:moveTo>
                  <a:cubicBezTo>
                    <a:pt x="84" y="1"/>
                    <a:pt x="0" y="96"/>
                    <a:pt x="0" y="203"/>
                  </a:cubicBezTo>
                  <a:lnTo>
                    <a:pt x="0" y="644"/>
                  </a:lnTo>
                  <a:cubicBezTo>
                    <a:pt x="0" y="751"/>
                    <a:pt x="84" y="834"/>
                    <a:pt x="191" y="834"/>
                  </a:cubicBezTo>
                  <a:cubicBezTo>
                    <a:pt x="298" y="834"/>
                    <a:pt x="381" y="751"/>
                    <a:pt x="381" y="644"/>
                  </a:cubicBezTo>
                  <a:lnTo>
                    <a:pt x="381" y="203"/>
                  </a:lnTo>
                  <a:cubicBezTo>
                    <a:pt x="381" y="96"/>
                    <a:pt x="298" y="1"/>
                    <a:pt x="191"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7" name="Google Shape;9777;p76"/>
            <p:cNvSpPr/>
            <p:nvPr/>
          </p:nvSpPr>
          <p:spPr>
            <a:xfrm>
              <a:off x="6905025" y="1783075"/>
              <a:ext cx="9550" cy="20875"/>
            </a:xfrm>
            <a:custGeom>
              <a:avLst/>
              <a:gdLst/>
              <a:ahLst/>
              <a:cxnLst/>
              <a:rect l="l" t="t" r="r" b="b"/>
              <a:pathLst>
                <a:path w="382" h="835" extrusionOk="0">
                  <a:moveTo>
                    <a:pt x="191" y="1"/>
                  </a:moveTo>
                  <a:cubicBezTo>
                    <a:pt x="84" y="1"/>
                    <a:pt x="0" y="96"/>
                    <a:pt x="0" y="203"/>
                  </a:cubicBezTo>
                  <a:lnTo>
                    <a:pt x="0" y="644"/>
                  </a:lnTo>
                  <a:cubicBezTo>
                    <a:pt x="0" y="751"/>
                    <a:pt x="84" y="834"/>
                    <a:pt x="191" y="834"/>
                  </a:cubicBezTo>
                  <a:cubicBezTo>
                    <a:pt x="298" y="834"/>
                    <a:pt x="381" y="751"/>
                    <a:pt x="381" y="644"/>
                  </a:cubicBezTo>
                  <a:lnTo>
                    <a:pt x="381" y="203"/>
                  </a:lnTo>
                  <a:cubicBezTo>
                    <a:pt x="381" y="96"/>
                    <a:pt x="298" y="1"/>
                    <a:pt x="191" y="1"/>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8" name="Google Shape;9778;p76"/>
            <p:cNvSpPr/>
            <p:nvPr/>
          </p:nvSpPr>
          <p:spPr>
            <a:xfrm>
              <a:off x="6853525" y="1748250"/>
              <a:ext cx="24125" cy="27425"/>
            </a:xfrm>
            <a:custGeom>
              <a:avLst/>
              <a:gdLst/>
              <a:ahLst/>
              <a:cxnLst/>
              <a:rect l="l" t="t" r="r" b="b"/>
              <a:pathLst>
                <a:path w="965" h="1097" extrusionOk="0">
                  <a:moveTo>
                    <a:pt x="965" y="1"/>
                  </a:moveTo>
                  <a:lnTo>
                    <a:pt x="405" y="203"/>
                  </a:lnTo>
                  <a:lnTo>
                    <a:pt x="0" y="406"/>
                  </a:lnTo>
                  <a:cubicBezTo>
                    <a:pt x="0" y="858"/>
                    <a:pt x="167" y="1084"/>
                    <a:pt x="167" y="1084"/>
                  </a:cubicBezTo>
                  <a:lnTo>
                    <a:pt x="417" y="1084"/>
                  </a:lnTo>
                  <a:cubicBezTo>
                    <a:pt x="429" y="1084"/>
                    <a:pt x="477" y="1096"/>
                    <a:pt x="477" y="1096"/>
                  </a:cubicBezTo>
                  <a:cubicBezTo>
                    <a:pt x="631" y="1084"/>
                    <a:pt x="751" y="1001"/>
                    <a:pt x="810" y="858"/>
                  </a:cubicBezTo>
                  <a:cubicBezTo>
                    <a:pt x="881" y="680"/>
                    <a:pt x="965" y="418"/>
                    <a:pt x="965" y="1"/>
                  </a:cubicBezTo>
                  <a:close/>
                </a:path>
              </a:pathLst>
            </a:custGeom>
            <a:solidFill>
              <a:srgbClr val="966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9" name="Google Shape;9779;p76"/>
            <p:cNvSpPr/>
            <p:nvPr/>
          </p:nvSpPr>
          <p:spPr>
            <a:xfrm>
              <a:off x="6852925" y="1754500"/>
              <a:ext cx="12525" cy="21175"/>
            </a:xfrm>
            <a:custGeom>
              <a:avLst/>
              <a:gdLst/>
              <a:ahLst/>
              <a:cxnLst/>
              <a:rect l="l" t="t" r="r" b="b"/>
              <a:pathLst>
                <a:path w="501" h="847" extrusionOk="0">
                  <a:moveTo>
                    <a:pt x="274" y="1"/>
                  </a:moveTo>
                  <a:lnTo>
                    <a:pt x="1" y="168"/>
                  </a:lnTo>
                  <a:cubicBezTo>
                    <a:pt x="1" y="608"/>
                    <a:pt x="179" y="846"/>
                    <a:pt x="179" y="846"/>
                  </a:cubicBezTo>
                  <a:lnTo>
                    <a:pt x="501" y="846"/>
                  </a:lnTo>
                  <a:cubicBezTo>
                    <a:pt x="477" y="632"/>
                    <a:pt x="429" y="311"/>
                    <a:pt x="394" y="1"/>
                  </a:cubicBez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0" name="Google Shape;9780;p76"/>
            <p:cNvSpPr/>
            <p:nvPr/>
          </p:nvSpPr>
          <p:spPr>
            <a:xfrm>
              <a:off x="6998775" y="1748250"/>
              <a:ext cx="24725" cy="27425"/>
            </a:xfrm>
            <a:custGeom>
              <a:avLst/>
              <a:gdLst/>
              <a:ahLst/>
              <a:cxnLst/>
              <a:rect l="l" t="t" r="r" b="b"/>
              <a:pathLst>
                <a:path w="989" h="1097" extrusionOk="0">
                  <a:moveTo>
                    <a:pt x="1" y="1"/>
                  </a:moveTo>
                  <a:cubicBezTo>
                    <a:pt x="1" y="418"/>
                    <a:pt x="84" y="680"/>
                    <a:pt x="155" y="858"/>
                  </a:cubicBezTo>
                  <a:cubicBezTo>
                    <a:pt x="239" y="1013"/>
                    <a:pt x="382" y="1096"/>
                    <a:pt x="548" y="1096"/>
                  </a:cubicBezTo>
                  <a:lnTo>
                    <a:pt x="810" y="1096"/>
                  </a:lnTo>
                  <a:cubicBezTo>
                    <a:pt x="810" y="1096"/>
                    <a:pt x="989" y="882"/>
                    <a:pt x="989" y="418"/>
                  </a:cubicBezTo>
                  <a:lnTo>
                    <a:pt x="548" y="203"/>
                  </a:lnTo>
                  <a:lnTo>
                    <a:pt x="1" y="1"/>
                  </a:lnTo>
                  <a:close/>
                </a:path>
              </a:pathLst>
            </a:custGeom>
            <a:solidFill>
              <a:srgbClr val="966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1" name="Google Shape;9781;p76"/>
            <p:cNvSpPr/>
            <p:nvPr/>
          </p:nvSpPr>
          <p:spPr>
            <a:xfrm>
              <a:off x="6866625" y="1658975"/>
              <a:ext cx="144075" cy="65500"/>
            </a:xfrm>
            <a:custGeom>
              <a:avLst/>
              <a:gdLst/>
              <a:ahLst/>
              <a:cxnLst/>
              <a:rect l="l" t="t" r="r" b="b"/>
              <a:pathLst>
                <a:path w="5763" h="2620" extrusionOk="0">
                  <a:moveTo>
                    <a:pt x="4751" y="0"/>
                  </a:moveTo>
                  <a:cubicBezTo>
                    <a:pt x="4691" y="12"/>
                    <a:pt x="4644" y="48"/>
                    <a:pt x="4584" y="72"/>
                  </a:cubicBezTo>
                  <a:lnTo>
                    <a:pt x="2870" y="1024"/>
                  </a:lnTo>
                  <a:lnTo>
                    <a:pt x="1417" y="202"/>
                  </a:lnTo>
                  <a:lnTo>
                    <a:pt x="1155" y="72"/>
                  </a:lnTo>
                  <a:cubicBezTo>
                    <a:pt x="1119" y="60"/>
                    <a:pt x="1072" y="24"/>
                    <a:pt x="1012" y="12"/>
                  </a:cubicBezTo>
                  <a:cubicBezTo>
                    <a:pt x="405" y="417"/>
                    <a:pt x="0" y="1095"/>
                    <a:pt x="0" y="1893"/>
                  </a:cubicBezTo>
                  <a:lnTo>
                    <a:pt x="0" y="2512"/>
                  </a:lnTo>
                  <a:lnTo>
                    <a:pt x="119" y="2619"/>
                  </a:lnTo>
                  <a:lnTo>
                    <a:pt x="5644" y="2619"/>
                  </a:lnTo>
                  <a:lnTo>
                    <a:pt x="5763" y="2512"/>
                  </a:lnTo>
                  <a:lnTo>
                    <a:pt x="5763" y="1893"/>
                  </a:lnTo>
                  <a:cubicBezTo>
                    <a:pt x="5763" y="1095"/>
                    <a:pt x="5346" y="405"/>
                    <a:pt x="47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2" name="Google Shape;9782;p76"/>
            <p:cNvSpPr/>
            <p:nvPr/>
          </p:nvSpPr>
          <p:spPr>
            <a:xfrm>
              <a:off x="6865125" y="1658975"/>
              <a:ext cx="36950" cy="65500"/>
            </a:xfrm>
            <a:custGeom>
              <a:avLst/>
              <a:gdLst/>
              <a:ahLst/>
              <a:cxnLst/>
              <a:rect l="l" t="t" r="r" b="b"/>
              <a:pathLst>
                <a:path w="1478" h="2620" extrusionOk="0">
                  <a:moveTo>
                    <a:pt x="1060" y="0"/>
                  </a:moveTo>
                  <a:cubicBezTo>
                    <a:pt x="620" y="310"/>
                    <a:pt x="668" y="345"/>
                    <a:pt x="644" y="357"/>
                  </a:cubicBezTo>
                  <a:cubicBezTo>
                    <a:pt x="358" y="667"/>
                    <a:pt x="263" y="893"/>
                    <a:pt x="167" y="1155"/>
                  </a:cubicBezTo>
                  <a:cubicBezTo>
                    <a:pt x="1" y="1619"/>
                    <a:pt x="60" y="2072"/>
                    <a:pt x="48" y="2512"/>
                  </a:cubicBezTo>
                  <a:lnTo>
                    <a:pt x="167" y="2619"/>
                  </a:lnTo>
                  <a:lnTo>
                    <a:pt x="727" y="2619"/>
                  </a:lnTo>
                  <a:lnTo>
                    <a:pt x="727" y="1893"/>
                  </a:lnTo>
                  <a:cubicBezTo>
                    <a:pt x="727" y="1215"/>
                    <a:pt x="1013" y="619"/>
                    <a:pt x="1477" y="202"/>
                  </a:cubicBezTo>
                  <a:lnTo>
                    <a:pt x="1215" y="72"/>
                  </a:lnTo>
                  <a:cubicBezTo>
                    <a:pt x="1156" y="48"/>
                    <a:pt x="1120" y="12"/>
                    <a:pt x="10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3" name="Google Shape;9783;p76"/>
            <p:cNvSpPr/>
            <p:nvPr/>
          </p:nvSpPr>
          <p:spPr>
            <a:xfrm>
              <a:off x="6855000" y="1666825"/>
              <a:ext cx="165225" cy="47825"/>
            </a:xfrm>
            <a:custGeom>
              <a:avLst/>
              <a:gdLst/>
              <a:ahLst/>
              <a:cxnLst/>
              <a:rect l="l" t="t" r="r" b="b"/>
              <a:pathLst>
                <a:path w="6609" h="1913" extrusionOk="0">
                  <a:moveTo>
                    <a:pt x="5700" y="0"/>
                  </a:moveTo>
                  <a:cubicBezTo>
                    <a:pt x="5548" y="0"/>
                    <a:pt x="5394" y="38"/>
                    <a:pt x="5252" y="115"/>
                  </a:cubicBezTo>
                  <a:lnTo>
                    <a:pt x="3347" y="1127"/>
                  </a:lnTo>
                  <a:lnTo>
                    <a:pt x="1442" y="115"/>
                  </a:lnTo>
                  <a:cubicBezTo>
                    <a:pt x="1370" y="67"/>
                    <a:pt x="1299" y="43"/>
                    <a:pt x="1227" y="19"/>
                  </a:cubicBezTo>
                  <a:cubicBezTo>
                    <a:pt x="1227" y="19"/>
                    <a:pt x="1084" y="8"/>
                    <a:pt x="1013" y="8"/>
                  </a:cubicBezTo>
                  <a:cubicBezTo>
                    <a:pt x="692" y="8"/>
                    <a:pt x="406" y="162"/>
                    <a:pt x="227" y="460"/>
                  </a:cubicBezTo>
                  <a:cubicBezTo>
                    <a:pt x="1" y="841"/>
                    <a:pt x="60" y="1329"/>
                    <a:pt x="406" y="1627"/>
                  </a:cubicBezTo>
                  <a:lnTo>
                    <a:pt x="715" y="1901"/>
                  </a:lnTo>
                  <a:lnTo>
                    <a:pt x="715" y="1913"/>
                  </a:lnTo>
                  <a:lnTo>
                    <a:pt x="5990" y="1913"/>
                  </a:lnTo>
                  <a:lnTo>
                    <a:pt x="6299" y="1651"/>
                  </a:lnTo>
                  <a:cubicBezTo>
                    <a:pt x="6537" y="1424"/>
                    <a:pt x="6609" y="1127"/>
                    <a:pt x="6561" y="817"/>
                  </a:cubicBezTo>
                  <a:cubicBezTo>
                    <a:pt x="6561" y="758"/>
                    <a:pt x="6585" y="650"/>
                    <a:pt x="6585" y="650"/>
                  </a:cubicBezTo>
                  <a:cubicBezTo>
                    <a:pt x="6549" y="579"/>
                    <a:pt x="6526" y="520"/>
                    <a:pt x="6490" y="460"/>
                  </a:cubicBezTo>
                  <a:cubicBezTo>
                    <a:pt x="6321" y="162"/>
                    <a:pt x="6016" y="0"/>
                    <a:pt x="5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4" name="Google Shape;9784;p76"/>
            <p:cNvSpPr/>
            <p:nvPr/>
          </p:nvSpPr>
          <p:spPr>
            <a:xfrm>
              <a:off x="6856500" y="1666700"/>
              <a:ext cx="28600" cy="47650"/>
            </a:xfrm>
            <a:custGeom>
              <a:avLst/>
              <a:gdLst/>
              <a:ahLst/>
              <a:cxnLst/>
              <a:rect l="l" t="t" r="r" b="b"/>
              <a:pathLst>
                <a:path w="1144" h="1906" extrusionOk="0">
                  <a:moveTo>
                    <a:pt x="941" y="1"/>
                  </a:moveTo>
                  <a:cubicBezTo>
                    <a:pt x="632" y="1"/>
                    <a:pt x="334" y="167"/>
                    <a:pt x="155" y="441"/>
                  </a:cubicBezTo>
                  <a:cubicBezTo>
                    <a:pt x="108" y="501"/>
                    <a:pt x="72" y="584"/>
                    <a:pt x="60" y="644"/>
                  </a:cubicBezTo>
                  <a:cubicBezTo>
                    <a:pt x="60" y="644"/>
                    <a:pt x="48" y="715"/>
                    <a:pt x="48" y="763"/>
                  </a:cubicBezTo>
                  <a:cubicBezTo>
                    <a:pt x="0" y="1084"/>
                    <a:pt x="96" y="1417"/>
                    <a:pt x="346" y="1632"/>
                  </a:cubicBezTo>
                  <a:lnTo>
                    <a:pt x="655" y="1906"/>
                  </a:lnTo>
                  <a:lnTo>
                    <a:pt x="1024" y="1906"/>
                  </a:lnTo>
                  <a:lnTo>
                    <a:pt x="774" y="1679"/>
                  </a:lnTo>
                  <a:cubicBezTo>
                    <a:pt x="417" y="1382"/>
                    <a:pt x="346" y="870"/>
                    <a:pt x="572" y="465"/>
                  </a:cubicBezTo>
                  <a:cubicBezTo>
                    <a:pt x="703" y="239"/>
                    <a:pt x="905" y="84"/>
                    <a:pt x="1143" y="24"/>
                  </a:cubicBezTo>
                  <a:cubicBezTo>
                    <a:pt x="1084" y="13"/>
                    <a:pt x="1013" y="1"/>
                    <a:pt x="9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5" name="Google Shape;9785;p76"/>
            <p:cNvSpPr/>
            <p:nvPr/>
          </p:nvSpPr>
          <p:spPr>
            <a:xfrm>
              <a:off x="6856500" y="1683075"/>
              <a:ext cx="163425" cy="31575"/>
            </a:xfrm>
            <a:custGeom>
              <a:avLst/>
              <a:gdLst/>
              <a:ahLst/>
              <a:cxnLst/>
              <a:rect l="l" t="t" r="r" b="b"/>
              <a:pathLst>
                <a:path w="6537" h="1263" extrusionOk="0">
                  <a:moveTo>
                    <a:pt x="60" y="0"/>
                  </a:moveTo>
                  <a:cubicBezTo>
                    <a:pt x="60" y="0"/>
                    <a:pt x="48" y="108"/>
                    <a:pt x="48" y="155"/>
                  </a:cubicBezTo>
                  <a:cubicBezTo>
                    <a:pt x="0" y="465"/>
                    <a:pt x="96" y="786"/>
                    <a:pt x="346" y="1001"/>
                  </a:cubicBezTo>
                  <a:lnTo>
                    <a:pt x="655" y="1263"/>
                  </a:lnTo>
                  <a:lnTo>
                    <a:pt x="5894" y="1263"/>
                  </a:lnTo>
                  <a:lnTo>
                    <a:pt x="6204" y="1001"/>
                  </a:lnTo>
                  <a:cubicBezTo>
                    <a:pt x="6418" y="810"/>
                    <a:pt x="6537" y="548"/>
                    <a:pt x="6537" y="286"/>
                  </a:cubicBezTo>
                  <a:cubicBezTo>
                    <a:pt x="6537" y="179"/>
                    <a:pt x="6525" y="96"/>
                    <a:pt x="6489" y="0"/>
                  </a:cubicBezTo>
                  <a:cubicBezTo>
                    <a:pt x="6430" y="0"/>
                    <a:pt x="6382" y="0"/>
                    <a:pt x="6323" y="12"/>
                  </a:cubicBezTo>
                  <a:lnTo>
                    <a:pt x="3406" y="417"/>
                  </a:lnTo>
                  <a:lnTo>
                    <a:pt x="3275" y="489"/>
                  </a:lnTo>
                  <a:lnTo>
                    <a:pt x="3144" y="417"/>
                  </a:lnTo>
                  <a:lnTo>
                    <a:pt x="227" y="12"/>
                  </a:lnTo>
                  <a:cubicBezTo>
                    <a:pt x="167" y="0"/>
                    <a:pt x="120" y="0"/>
                    <a:pt x="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6" name="Google Shape;9786;p76"/>
            <p:cNvSpPr/>
            <p:nvPr/>
          </p:nvSpPr>
          <p:spPr>
            <a:xfrm>
              <a:off x="6856500" y="1683075"/>
              <a:ext cx="25625" cy="31275"/>
            </a:xfrm>
            <a:custGeom>
              <a:avLst/>
              <a:gdLst/>
              <a:ahLst/>
              <a:cxnLst/>
              <a:rect l="l" t="t" r="r" b="b"/>
              <a:pathLst>
                <a:path w="1025" h="1251" extrusionOk="0">
                  <a:moveTo>
                    <a:pt x="48" y="0"/>
                  </a:moveTo>
                  <a:cubicBezTo>
                    <a:pt x="0" y="131"/>
                    <a:pt x="0" y="215"/>
                    <a:pt x="0" y="286"/>
                  </a:cubicBezTo>
                  <a:cubicBezTo>
                    <a:pt x="0" y="465"/>
                    <a:pt x="72" y="655"/>
                    <a:pt x="155" y="774"/>
                  </a:cubicBezTo>
                  <a:cubicBezTo>
                    <a:pt x="334" y="1024"/>
                    <a:pt x="465" y="1072"/>
                    <a:pt x="655" y="1251"/>
                  </a:cubicBezTo>
                  <a:lnTo>
                    <a:pt x="1024" y="1251"/>
                  </a:lnTo>
                  <a:lnTo>
                    <a:pt x="762" y="1024"/>
                  </a:lnTo>
                  <a:cubicBezTo>
                    <a:pt x="477" y="786"/>
                    <a:pt x="358" y="405"/>
                    <a:pt x="465" y="48"/>
                  </a:cubicBezTo>
                  <a:cubicBezTo>
                    <a:pt x="393" y="24"/>
                    <a:pt x="96" y="0"/>
                    <a:pt x="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7" name="Google Shape;9787;p76"/>
            <p:cNvSpPr/>
            <p:nvPr/>
          </p:nvSpPr>
          <p:spPr>
            <a:xfrm>
              <a:off x="6830600" y="1692900"/>
              <a:ext cx="216125" cy="46450"/>
            </a:xfrm>
            <a:custGeom>
              <a:avLst/>
              <a:gdLst/>
              <a:ahLst/>
              <a:cxnLst/>
              <a:rect l="l" t="t" r="r" b="b"/>
              <a:pathLst>
                <a:path w="8645" h="1858" extrusionOk="0">
                  <a:moveTo>
                    <a:pt x="1048" y="0"/>
                  </a:moveTo>
                  <a:cubicBezTo>
                    <a:pt x="667" y="12"/>
                    <a:pt x="334" y="250"/>
                    <a:pt x="179" y="620"/>
                  </a:cubicBezTo>
                  <a:cubicBezTo>
                    <a:pt x="1" y="1048"/>
                    <a:pt x="132" y="1512"/>
                    <a:pt x="489" y="1798"/>
                  </a:cubicBezTo>
                  <a:lnTo>
                    <a:pt x="548" y="1858"/>
                  </a:lnTo>
                  <a:lnTo>
                    <a:pt x="4358" y="1584"/>
                  </a:lnTo>
                  <a:lnTo>
                    <a:pt x="8109" y="1846"/>
                  </a:lnTo>
                  <a:lnTo>
                    <a:pt x="8168" y="1798"/>
                  </a:lnTo>
                  <a:cubicBezTo>
                    <a:pt x="8275" y="1727"/>
                    <a:pt x="8430" y="1560"/>
                    <a:pt x="8430" y="1560"/>
                  </a:cubicBezTo>
                  <a:cubicBezTo>
                    <a:pt x="8597" y="1274"/>
                    <a:pt x="8645" y="929"/>
                    <a:pt x="8514" y="620"/>
                  </a:cubicBezTo>
                  <a:cubicBezTo>
                    <a:pt x="8353" y="244"/>
                    <a:pt x="7979" y="4"/>
                    <a:pt x="7575" y="4"/>
                  </a:cubicBezTo>
                  <a:cubicBezTo>
                    <a:pt x="7531" y="4"/>
                    <a:pt x="7487" y="6"/>
                    <a:pt x="7442" y="12"/>
                  </a:cubicBezTo>
                  <a:lnTo>
                    <a:pt x="4323" y="441"/>
                  </a:lnTo>
                  <a:lnTo>
                    <a:pt x="1215" y="12"/>
                  </a:lnTo>
                  <a:cubicBezTo>
                    <a:pt x="1167" y="0"/>
                    <a:pt x="1144" y="0"/>
                    <a:pt x="1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8" name="Google Shape;9788;p76"/>
            <p:cNvSpPr/>
            <p:nvPr/>
          </p:nvSpPr>
          <p:spPr>
            <a:xfrm>
              <a:off x="6830900" y="1693200"/>
              <a:ext cx="27100" cy="46450"/>
            </a:xfrm>
            <a:custGeom>
              <a:avLst/>
              <a:gdLst/>
              <a:ahLst/>
              <a:cxnLst/>
              <a:rect l="l" t="t" r="r" b="b"/>
              <a:pathLst>
                <a:path w="1084" h="1858" extrusionOk="0">
                  <a:moveTo>
                    <a:pt x="1072" y="0"/>
                  </a:moveTo>
                  <a:cubicBezTo>
                    <a:pt x="667" y="0"/>
                    <a:pt x="298" y="238"/>
                    <a:pt x="132" y="619"/>
                  </a:cubicBezTo>
                  <a:cubicBezTo>
                    <a:pt x="1" y="941"/>
                    <a:pt x="24" y="1298"/>
                    <a:pt x="203" y="1560"/>
                  </a:cubicBezTo>
                  <a:lnTo>
                    <a:pt x="358" y="1679"/>
                  </a:lnTo>
                  <a:lnTo>
                    <a:pt x="489" y="1858"/>
                  </a:lnTo>
                  <a:lnTo>
                    <a:pt x="739" y="1846"/>
                  </a:lnTo>
                  <a:cubicBezTo>
                    <a:pt x="477" y="1512"/>
                    <a:pt x="382" y="1024"/>
                    <a:pt x="548" y="608"/>
                  </a:cubicBezTo>
                  <a:cubicBezTo>
                    <a:pt x="655" y="322"/>
                    <a:pt x="846" y="119"/>
                    <a:pt x="10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9" name="Google Shape;9789;p76"/>
            <p:cNvSpPr/>
            <p:nvPr/>
          </p:nvSpPr>
          <p:spPr>
            <a:xfrm>
              <a:off x="6835375" y="1706300"/>
              <a:ext cx="205400" cy="33050"/>
            </a:xfrm>
            <a:custGeom>
              <a:avLst/>
              <a:gdLst/>
              <a:ahLst/>
              <a:cxnLst/>
              <a:rect l="l" t="t" r="r" b="b"/>
              <a:pathLst>
                <a:path w="8216" h="1322" extrusionOk="0">
                  <a:moveTo>
                    <a:pt x="4108" y="0"/>
                  </a:moveTo>
                  <a:cubicBezTo>
                    <a:pt x="2715" y="0"/>
                    <a:pt x="1334" y="334"/>
                    <a:pt x="95" y="965"/>
                  </a:cubicBezTo>
                  <a:cubicBezTo>
                    <a:pt x="60" y="976"/>
                    <a:pt x="24" y="988"/>
                    <a:pt x="0" y="1024"/>
                  </a:cubicBezTo>
                  <a:lnTo>
                    <a:pt x="143" y="1143"/>
                  </a:lnTo>
                  <a:lnTo>
                    <a:pt x="274" y="1322"/>
                  </a:lnTo>
                  <a:lnTo>
                    <a:pt x="4132" y="1036"/>
                  </a:lnTo>
                  <a:lnTo>
                    <a:pt x="7918" y="1322"/>
                  </a:lnTo>
                  <a:lnTo>
                    <a:pt x="7977" y="1274"/>
                  </a:lnTo>
                  <a:cubicBezTo>
                    <a:pt x="8084" y="1203"/>
                    <a:pt x="8156" y="1107"/>
                    <a:pt x="8215" y="1024"/>
                  </a:cubicBezTo>
                  <a:cubicBezTo>
                    <a:pt x="8180" y="1012"/>
                    <a:pt x="8156" y="988"/>
                    <a:pt x="8108" y="965"/>
                  </a:cubicBezTo>
                  <a:cubicBezTo>
                    <a:pt x="6870" y="322"/>
                    <a:pt x="5489" y="0"/>
                    <a:pt x="4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0" name="Google Shape;9790;p76"/>
            <p:cNvSpPr/>
            <p:nvPr/>
          </p:nvSpPr>
          <p:spPr>
            <a:xfrm>
              <a:off x="6835950" y="1727725"/>
              <a:ext cx="13425" cy="11625"/>
            </a:xfrm>
            <a:custGeom>
              <a:avLst/>
              <a:gdLst/>
              <a:ahLst/>
              <a:cxnLst/>
              <a:rect l="l" t="t" r="r" b="b"/>
              <a:pathLst>
                <a:path w="537" h="465" extrusionOk="0">
                  <a:moveTo>
                    <a:pt x="322" y="0"/>
                  </a:moveTo>
                  <a:cubicBezTo>
                    <a:pt x="263" y="36"/>
                    <a:pt x="180" y="72"/>
                    <a:pt x="108" y="108"/>
                  </a:cubicBezTo>
                  <a:cubicBezTo>
                    <a:pt x="60" y="119"/>
                    <a:pt x="37" y="131"/>
                    <a:pt x="1" y="167"/>
                  </a:cubicBezTo>
                  <a:cubicBezTo>
                    <a:pt x="96" y="298"/>
                    <a:pt x="96" y="286"/>
                    <a:pt x="108" y="298"/>
                  </a:cubicBezTo>
                  <a:cubicBezTo>
                    <a:pt x="227" y="429"/>
                    <a:pt x="203" y="393"/>
                    <a:pt x="287" y="465"/>
                  </a:cubicBezTo>
                  <a:lnTo>
                    <a:pt x="537" y="453"/>
                  </a:lnTo>
                  <a:cubicBezTo>
                    <a:pt x="441" y="334"/>
                    <a:pt x="358" y="167"/>
                    <a:pt x="3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1" name="Google Shape;9791;p76"/>
            <p:cNvSpPr/>
            <p:nvPr/>
          </p:nvSpPr>
          <p:spPr>
            <a:xfrm>
              <a:off x="6835950" y="1716125"/>
              <a:ext cx="204825" cy="43525"/>
            </a:xfrm>
            <a:custGeom>
              <a:avLst/>
              <a:gdLst/>
              <a:ahLst/>
              <a:cxnLst/>
              <a:rect l="l" t="t" r="r" b="b"/>
              <a:pathLst>
                <a:path w="8193" h="1741" extrusionOk="0">
                  <a:moveTo>
                    <a:pt x="4085" y="0"/>
                  </a:moveTo>
                  <a:cubicBezTo>
                    <a:pt x="2835" y="0"/>
                    <a:pt x="1584" y="298"/>
                    <a:pt x="453" y="834"/>
                  </a:cubicBezTo>
                  <a:cubicBezTo>
                    <a:pt x="453" y="834"/>
                    <a:pt x="346" y="917"/>
                    <a:pt x="287" y="941"/>
                  </a:cubicBezTo>
                  <a:cubicBezTo>
                    <a:pt x="60" y="1060"/>
                    <a:pt x="1" y="1298"/>
                    <a:pt x="108" y="1524"/>
                  </a:cubicBezTo>
                  <a:cubicBezTo>
                    <a:pt x="187" y="1674"/>
                    <a:pt x="334" y="1740"/>
                    <a:pt x="486" y="1740"/>
                  </a:cubicBezTo>
                  <a:cubicBezTo>
                    <a:pt x="564" y="1740"/>
                    <a:pt x="643" y="1723"/>
                    <a:pt x="715" y="1691"/>
                  </a:cubicBezTo>
                  <a:cubicBezTo>
                    <a:pt x="1784" y="1139"/>
                    <a:pt x="2941" y="865"/>
                    <a:pt x="4099" y="865"/>
                  </a:cubicBezTo>
                  <a:cubicBezTo>
                    <a:pt x="5263" y="865"/>
                    <a:pt x="6427" y="1142"/>
                    <a:pt x="7502" y="1691"/>
                  </a:cubicBezTo>
                  <a:cubicBezTo>
                    <a:pt x="7561" y="1715"/>
                    <a:pt x="7621" y="1726"/>
                    <a:pt x="7704" y="1726"/>
                  </a:cubicBezTo>
                  <a:cubicBezTo>
                    <a:pt x="7847" y="1726"/>
                    <a:pt x="8002" y="1691"/>
                    <a:pt x="8061" y="1572"/>
                  </a:cubicBezTo>
                  <a:lnTo>
                    <a:pt x="8073" y="1548"/>
                  </a:lnTo>
                  <a:cubicBezTo>
                    <a:pt x="8073" y="1536"/>
                    <a:pt x="8085" y="1536"/>
                    <a:pt x="8085" y="1524"/>
                  </a:cubicBezTo>
                  <a:cubicBezTo>
                    <a:pt x="8192" y="1298"/>
                    <a:pt x="8121" y="1036"/>
                    <a:pt x="7895" y="929"/>
                  </a:cubicBezTo>
                  <a:cubicBezTo>
                    <a:pt x="6716" y="322"/>
                    <a:pt x="5406" y="0"/>
                    <a:pt x="40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2" name="Google Shape;9792;p76"/>
            <p:cNvSpPr/>
            <p:nvPr/>
          </p:nvSpPr>
          <p:spPr>
            <a:xfrm>
              <a:off x="6835675" y="1728625"/>
              <a:ext cx="202725" cy="31900"/>
            </a:xfrm>
            <a:custGeom>
              <a:avLst/>
              <a:gdLst/>
              <a:ahLst/>
              <a:cxnLst/>
              <a:rect l="l" t="t" r="r" b="b"/>
              <a:pathLst>
                <a:path w="8109" h="1276" extrusionOk="0">
                  <a:moveTo>
                    <a:pt x="4108" y="0"/>
                  </a:moveTo>
                  <a:cubicBezTo>
                    <a:pt x="2953" y="0"/>
                    <a:pt x="1762" y="262"/>
                    <a:pt x="703" y="774"/>
                  </a:cubicBezTo>
                  <a:cubicBezTo>
                    <a:pt x="675" y="785"/>
                    <a:pt x="647" y="791"/>
                    <a:pt x="620" y="791"/>
                  </a:cubicBezTo>
                  <a:cubicBezTo>
                    <a:pt x="506" y="791"/>
                    <a:pt x="407" y="697"/>
                    <a:pt x="417" y="572"/>
                  </a:cubicBezTo>
                  <a:cubicBezTo>
                    <a:pt x="417" y="500"/>
                    <a:pt x="441" y="417"/>
                    <a:pt x="476" y="345"/>
                  </a:cubicBezTo>
                  <a:lnTo>
                    <a:pt x="476" y="345"/>
                  </a:lnTo>
                  <a:lnTo>
                    <a:pt x="298" y="441"/>
                  </a:lnTo>
                  <a:cubicBezTo>
                    <a:pt x="71" y="548"/>
                    <a:pt x="0" y="810"/>
                    <a:pt x="107" y="1036"/>
                  </a:cubicBezTo>
                  <a:cubicBezTo>
                    <a:pt x="182" y="1193"/>
                    <a:pt x="330" y="1275"/>
                    <a:pt x="490" y="1275"/>
                  </a:cubicBezTo>
                  <a:cubicBezTo>
                    <a:pt x="561" y="1275"/>
                    <a:pt x="633" y="1259"/>
                    <a:pt x="703" y="1226"/>
                  </a:cubicBezTo>
                  <a:cubicBezTo>
                    <a:pt x="738" y="1203"/>
                    <a:pt x="786" y="1179"/>
                    <a:pt x="941" y="1107"/>
                  </a:cubicBezTo>
                  <a:cubicBezTo>
                    <a:pt x="1946" y="642"/>
                    <a:pt x="3037" y="407"/>
                    <a:pt x="4126" y="407"/>
                  </a:cubicBezTo>
                  <a:cubicBezTo>
                    <a:pt x="5296" y="407"/>
                    <a:pt x="6465" y="678"/>
                    <a:pt x="7525" y="1226"/>
                  </a:cubicBezTo>
                  <a:cubicBezTo>
                    <a:pt x="7584" y="1262"/>
                    <a:pt x="7668" y="1274"/>
                    <a:pt x="7727" y="1274"/>
                  </a:cubicBezTo>
                  <a:cubicBezTo>
                    <a:pt x="7870" y="1274"/>
                    <a:pt x="8025" y="1203"/>
                    <a:pt x="8108" y="1072"/>
                  </a:cubicBezTo>
                  <a:cubicBezTo>
                    <a:pt x="7930" y="965"/>
                    <a:pt x="7715" y="857"/>
                    <a:pt x="7715" y="857"/>
                  </a:cubicBezTo>
                  <a:cubicBezTo>
                    <a:pt x="6608" y="298"/>
                    <a:pt x="5358" y="0"/>
                    <a:pt x="4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3" name="Google Shape;9793;p76"/>
            <p:cNvSpPr/>
            <p:nvPr/>
          </p:nvSpPr>
          <p:spPr>
            <a:xfrm>
              <a:off x="6922875" y="1684850"/>
              <a:ext cx="30975" cy="37550"/>
            </a:xfrm>
            <a:custGeom>
              <a:avLst/>
              <a:gdLst/>
              <a:ahLst/>
              <a:cxnLst/>
              <a:rect l="l" t="t" r="r" b="b"/>
              <a:pathLst>
                <a:path w="1239" h="1502" extrusionOk="0">
                  <a:moveTo>
                    <a:pt x="620" y="1"/>
                  </a:moveTo>
                  <a:cubicBezTo>
                    <a:pt x="513" y="1"/>
                    <a:pt x="405" y="37"/>
                    <a:pt x="322" y="96"/>
                  </a:cubicBezTo>
                  <a:lnTo>
                    <a:pt x="310" y="96"/>
                  </a:lnTo>
                  <a:cubicBezTo>
                    <a:pt x="120" y="215"/>
                    <a:pt x="1" y="465"/>
                    <a:pt x="1" y="763"/>
                  </a:cubicBezTo>
                  <a:cubicBezTo>
                    <a:pt x="1" y="1192"/>
                    <a:pt x="263" y="1489"/>
                    <a:pt x="620" y="1501"/>
                  </a:cubicBezTo>
                  <a:cubicBezTo>
                    <a:pt x="858" y="1501"/>
                    <a:pt x="1060" y="1370"/>
                    <a:pt x="1167" y="1132"/>
                  </a:cubicBezTo>
                  <a:cubicBezTo>
                    <a:pt x="1167" y="1120"/>
                    <a:pt x="1179" y="1108"/>
                    <a:pt x="1179" y="1108"/>
                  </a:cubicBezTo>
                  <a:cubicBezTo>
                    <a:pt x="1227" y="1001"/>
                    <a:pt x="1239" y="894"/>
                    <a:pt x="1239" y="775"/>
                  </a:cubicBezTo>
                  <a:cubicBezTo>
                    <a:pt x="1239" y="346"/>
                    <a:pt x="965" y="1"/>
                    <a:pt x="6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4" name="Google Shape;9794;p76"/>
            <p:cNvSpPr/>
            <p:nvPr/>
          </p:nvSpPr>
          <p:spPr>
            <a:xfrm>
              <a:off x="6922875" y="1686950"/>
              <a:ext cx="29800" cy="36325"/>
            </a:xfrm>
            <a:custGeom>
              <a:avLst/>
              <a:gdLst/>
              <a:ahLst/>
              <a:cxnLst/>
              <a:rect l="l" t="t" r="r" b="b"/>
              <a:pathLst>
                <a:path w="1192" h="1453" extrusionOk="0">
                  <a:moveTo>
                    <a:pt x="334" y="0"/>
                  </a:moveTo>
                  <a:cubicBezTo>
                    <a:pt x="132" y="131"/>
                    <a:pt x="1" y="381"/>
                    <a:pt x="1" y="679"/>
                  </a:cubicBezTo>
                  <a:cubicBezTo>
                    <a:pt x="1" y="1108"/>
                    <a:pt x="274" y="1453"/>
                    <a:pt x="620" y="1453"/>
                  </a:cubicBezTo>
                  <a:cubicBezTo>
                    <a:pt x="870" y="1453"/>
                    <a:pt x="1084" y="1274"/>
                    <a:pt x="1191" y="1012"/>
                  </a:cubicBezTo>
                  <a:lnTo>
                    <a:pt x="1191" y="1012"/>
                  </a:lnTo>
                  <a:cubicBezTo>
                    <a:pt x="1096" y="1072"/>
                    <a:pt x="1013" y="1096"/>
                    <a:pt x="905" y="1096"/>
                  </a:cubicBezTo>
                  <a:cubicBezTo>
                    <a:pt x="560" y="1096"/>
                    <a:pt x="274" y="750"/>
                    <a:pt x="274" y="322"/>
                  </a:cubicBezTo>
                  <a:cubicBezTo>
                    <a:pt x="274" y="203"/>
                    <a:pt x="298" y="96"/>
                    <a:pt x="3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5" name="Google Shape;9795;p76"/>
            <p:cNvSpPr/>
            <p:nvPr/>
          </p:nvSpPr>
          <p:spPr>
            <a:xfrm>
              <a:off x="6933600" y="1751525"/>
              <a:ext cx="9550" cy="13125"/>
            </a:xfrm>
            <a:custGeom>
              <a:avLst/>
              <a:gdLst/>
              <a:ahLst/>
              <a:cxnLst/>
              <a:rect l="l" t="t" r="r" b="b"/>
              <a:pathLst>
                <a:path w="382" h="525" extrusionOk="0">
                  <a:moveTo>
                    <a:pt x="191" y="1"/>
                  </a:moveTo>
                  <a:cubicBezTo>
                    <a:pt x="84" y="1"/>
                    <a:pt x="0" y="96"/>
                    <a:pt x="0" y="191"/>
                  </a:cubicBezTo>
                  <a:lnTo>
                    <a:pt x="0" y="322"/>
                  </a:lnTo>
                  <a:cubicBezTo>
                    <a:pt x="0" y="430"/>
                    <a:pt x="84" y="525"/>
                    <a:pt x="191" y="525"/>
                  </a:cubicBezTo>
                  <a:cubicBezTo>
                    <a:pt x="298" y="525"/>
                    <a:pt x="381" y="430"/>
                    <a:pt x="381" y="322"/>
                  </a:cubicBezTo>
                  <a:lnTo>
                    <a:pt x="381" y="191"/>
                  </a:lnTo>
                  <a:cubicBezTo>
                    <a:pt x="381" y="84"/>
                    <a:pt x="298" y="1"/>
                    <a:pt x="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6" name="Google Shape;9796;p76"/>
            <p:cNvSpPr/>
            <p:nvPr/>
          </p:nvSpPr>
          <p:spPr>
            <a:xfrm>
              <a:off x="6933900" y="1925950"/>
              <a:ext cx="9250" cy="36950"/>
            </a:xfrm>
            <a:custGeom>
              <a:avLst/>
              <a:gdLst/>
              <a:ahLst/>
              <a:cxnLst/>
              <a:rect l="l" t="t" r="r" b="b"/>
              <a:pathLst>
                <a:path w="370" h="1478" extrusionOk="0">
                  <a:moveTo>
                    <a:pt x="191" y="1"/>
                  </a:moveTo>
                  <a:cubicBezTo>
                    <a:pt x="83" y="1"/>
                    <a:pt x="0" y="96"/>
                    <a:pt x="0" y="191"/>
                  </a:cubicBezTo>
                  <a:lnTo>
                    <a:pt x="0" y="1477"/>
                  </a:lnTo>
                  <a:lnTo>
                    <a:pt x="369" y="1477"/>
                  </a:lnTo>
                  <a:lnTo>
                    <a:pt x="369" y="191"/>
                  </a:lnTo>
                  <a:cubicBezTo>
                    <a:pt x="369" y="96"/>
                    <a:pt x="298" y="1"/>
                    <a:pt x="1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7" name="Google Shape;9797;p76"/>
            <p:cNvSpPr/>
            <p:nvPr/>
          </p:nvSpPr>
          <p:spPr>
            <a:xfrm>
              <a:off x="6951450" y="1943825"/>
              <a:ext cx="9550" cy="14000"/>
            </a:xfrm>
            <a:custGeom>
              <a:avLst/>
              <a:gdLst/>
              <a:ahLst/>
              <a:cxnLst/>
              <a:rect l="l" t="t" r="r" b="b"/>
              <a:pathLst>
                <a:path w="382" h="560" extrusionOk="0">
                  <a:moveTo>
                    <a:pt x="191" y="0"/>
                  </a:moveTo>
                  <a:cubicBezTo>
                    <a:pt x="84" y="0"/>
                    <a:pt x="1" y="96"/>
                    <a:pt x="1" y="203"/>
                  </a:cubicBezTo>
                  <a:lnTo>
                    <a:pt x="1" y="358"/>
                  </a:lnTo>
                  <a:cubicBezTo>
                    <a:pt x="1" y="465"/>
                    <a:pt x="84" y="560"/>
                    <a:pt x="191" y="560"/>
                  </a:cubicBezTo>
                  <a:cubicBezTo>
                    <a:pt x="298" y="560"/>
                    <a:pt x="382" y="477"/>
                    <a:pt x="382" y="358"/>
                  </a:cubicBezTo>
                  <a:lnTo>
                    <a:pt x="382" y="203"/>
                  </a:lnTo>
                  <a:cubicBezTo>
                    <a:pt x="382" y="96"/>
                    <a:pt x="298" y="0"/>
                    <a:pt x="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8" name="Google Shape;9798;p76"/>
            <p:cNvSpPr/>
            <p:nvPr/>
          </p:nvSpPr>
          <p:spPr>
            <a:xfrm>
              <a:off x="6879725" y="1893575"/>
              <a:ext cx="118175" cy="44475"/>
            </a:xfrm>
            <a:custGeom>
              <a:avLst/>
              <a:gdLst/>
              <a:ahLst/>
              <a:cxnLst/>
              <a:rect l="l" t="t" r="r" b="b"/>
              <a:pathLst>
                <a:path w="4727" h="1779" extrusionOk="0">
                  <a:moveTo>
                    <a:pt x="3971" y="1"/>
                  </a:moveTo>
                  <a:cubicBezTo>
                    <a:pt x="3927" y="1"/>
                    <a:pt x="3883" y="11"/>
                    <a:pt x="3846" y="34"/>
                  </a:cubicBezTo>
                  <a:cubicBezTo>
                    <a:pt x="3390" y="304"/>
                    <a:pt x="2877" y="441"/>
                    <a:pt x="2364" y="441"/>
                  </a:cubicBezTo>
                  <a:cubicBezTo>
                    <a:pt x="1994" y="441"/>
                    <a:pt x="1624" y="369"/>
                    <a:pt x="1274" y="224"/>
                  </a:cubicBezTo>
                  <a:cubicBezTo>
                    <a:pt x="1143" y="165"/>
                    <a:pt x="1012" y="141"/>
                    <a:pt x="893" y="70"/>
                  </a:cubicBezTo>
                  <a:cubicBezTo>
                    <a:pt x="845" y="41"/>
                    <a:pt x="795" y="28"/>
                    <a:pt x="747" y="28"/>
                  </a:cubicBezTo>
                  <a:cubicBezTo>
                    <a:pt x="654" y="28"/>
                    <a:pt x="567" y="78"/>
                    <a:pt x="512" y="165"/>
                  </a:cubicBezTo>
                  <a:lnTo>
                    <a:pt x="0" y="1022"/>
                  </a:lnTo>
                  <a:cubicBezTo>
                    <a:pt x="143" y="1117"/>
                    <a:pt x="262" y="1225"/>
                    <a:pt x="429" y="1296"/>
                  </a:cubicBezTo>
                  <a:cubicBezTo>
                    <a:pt x="1031" y="1618"/>
                    <a:pt x="1696" y="1779"/>
                    <a:pt x="2360" y="1779"/>
                  </a:cubicBezTo>
                  <a:cubicBezTo>
                    <a:pt x="3193" y="1779"/>
                    <a:pt x="4025" y="1526"/>
                    <a:pt x="4727" y="1022"/>
                  </a:cubicBezTo>
                  <a:lnTo>
                    <a:pt x="4227" y="141"/>
                  </a:lnTo>
                  <a:cubicBezTo>
                    <a:pt x="4170" y="51"/>
                    <a:pt x="4068" y="1"/>
                    <a:pt x="39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9" name="Google Shape;9799;p76"/>
            <p:cNvSpPr/>
            <p:nvPr/>
          </p:nvSpPr>
          <p:spPr>
            <a:xfrm>
              <a:off x="6817200" y="1914650"/>
              <a:ext cx="86950" cy="47950"/>
            </a:xfrm>
            <a:custGeom>
              <a:avLst/>
              <a:gdLst/>
              <a:ahLst/>
              <a:cxnLst/>
              <a:rect l="l" t="t" r="r" b="b"/>
              <a:pathLst>
                <a:path w="3478" h="1918" extrusionOk="0">
                  <a:moveTo>
                    <a:pt x="3013" y="1"/>
                  </a:moveTo>
                  <a:cubicBezTo>
                    <a:pt x="2989" y="12"/>
                    <a:pt x="2977" y="24"/>
                    <a:pt x="2942" y="24"/>
                  </a:cubicBezTo>
                  <a:lnTo>
                    <a:pt x="1191" y="548"/>
                  </a:lnTo>
                  <a:cubicBezTo>
                    <a:pt x="668" y="691"/>
                    <a:pt x="251" y="1084"/>
                    <a:pt x="60" y="1572"/>
                  </a:cubicBezTo>
                  <a:cubicBezTo>
                    <a:pt x="1" y="1739"/>
                    <a:pt x="120" y="1917"/>
                    <a:pt x="299" y="1917"/>
                  </a:cubicBezTo>
                  <a:lnTo>
                    <a:pt x="334" y="1917"/>
                  </a:lnTo>
                  <a:lnTo>
                    <a:pt x="549" y="1513"/>
                  </a:lnTo>
                  <a:cubicBezTo>
                    <a:pt x="715" y="1227"/>
                    <a:pt x="977" y="1024"/>
                    <a:pt x="1311" y="929"/>
                  </a:cubicBezTo>
                  <a:lnTo>
                    <a:pt x="3061" y="417"/>
                  </a:lnTo>
                  <a:cubicBezTo>
                    <a:pt x="3227" y="370"/>
                    <a:pt x="3370" y="274"/>
                    <a:pt x="3477" y="155"/>
                  </a:cubicBezTo>
                  <a:cubicBezTo>
                    <a:pt x="3454" y="143"/>
                    <a:pt x="3418" y="143"/>
                    <a:pt x="3394" y="132"/>
                  </a:cubicBezTo>
                  <a:lnTo>
                    <a:pt x="301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0" name="Google Shape;9800;p76"/>
            <p:cNvSpPr/>
            <p:nvPr/>
          </p:nvSpPr>
          <p:spPr>
            <a:xfrm>
              <a:off x="6878525" y="1893875"/>
              <a:ext cx="32475" cy="32700"/>
            </a:xfrm>
            <a:custGeom>
              <a:avLst/>
              <a:gdLst/>
              <a:ahLst/>
              <a:cxnLst/>
              <a:rect l="l" t="t" r="r" b="b"/>
              <a:pathLst>
                <a:path w="1299" h="1308" extrusionOk="0">
                  <a:moveTo>
                    <a:pt x="756" y="1"/>
                  </a:moveTo>
                  <a:cubicBezTo>
                    <a:pt x="660" y="1"/>
                    <a:pt x="558" y="51"/>
                    <a:pt x="501" y="141"/>
                  </a:cubicBezTo>
                  <a:lnTo>
                    <a:pt x="1" y="1022"/>
                  </a:lnTo>
                  <a:cubicBezTo>
                    <a:pt x="143" y="1129"/>
                    <a:pt x="298" y="1213"/>
                    <a:pt x="465" y="1308"/>
                  </a:cubicBezTo>
                  <a:lnTo>
                    <a:pt x="608" y="1260"/>
                  </a:lnTo>
                  <a:cubicBezTo>
                    <a:pt x="774" y="1213"/>
                    <a:pt x="917" y="1129"/>
                    <a:pt x="1024" y="1010"/>
                  </a:cubicBezTo>
                  <a:cubicBezTo>
                    <a:pt x="1144" y="855"/>
                    <a:pt x="1215" y="689"/>
                    <a:pt x="1251" y="498"/>
                  </a:cubicBezTo>
                  <a:lnTo>
                    <a:pt x="1298" y="236"/>
                  </a:lnTo>
                  <a:cubicBezTo>
                    <a:pt x="1179" y="177"/>
                    <a:pt x="1036" y="117"/>
                    <a:pt x="894" y="34"/>
                  </a:cubicBezTo>
                  <a:lnTo>
                    <a:pt x="882" y="34"/>
                  </a:lnTo>
                  <a:cubicBezTo>
                    <a:pt x="844" y="11"/>
                    <a:pt x="801" y="1"/>
                    <a:pt x="7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01" name="Google Shape;9801;p76"/>
          <p:cNvGrpSpPr/>
          <p:nvPr/>
        </p:nvGrpSpPr>
        <p:grpSpPr>
          <a:xfrm>
            <a:off x="713248" y="2824250"/>
            <a:ext cx="336063" cy="319661"/>
            <a:chOff x="545900" y="2340900"/>
            <a:chExt cx="312850" cy="311075"/>
          </a:xfrm>
        </p:grpSpPr>
        <p:sp>
          <p:nvSpPr>
            <p:cNvPr id="9802" name="Google Shape;9802;p76"/>
            <p:cNvSpPr/>
            <p:nvPr/>
          </p:nvSpPr>
          <p:spPr>
            <a:xfrm>
              <a:off x="546475" y="2358150"/>
              <a:ext cx="312275" cy="292025"/>
            </a:xfrm>
            <a:custGeom>
              <a:avLst/>
              <a:gdLst/>
              <a:ahLst/>
              <a:cxnLst/>
              <a:rect l="l" t="t" r="r" b="b"/>
              <a:pathLst>
                <a:path w="12491" h="11681" extrusionOk="0">
                  <a:moveTo>
                    <a:pt x="751" y="1"/>
                  </a:moveTo>
                  <a:cubicBezTo>
                    <a:pt x="632" y="1"/>
                    <a:pt x="513" y="25"/>
                    <a:pt x="406" y="72"/>
                  </a:cubicBezTo>
                  <a:cubicBezTo>
                    <a:pt x="144" y="191"/>
                    <a:pt x="37" y="560"/>
                    <a:pt x="37" y="870"/>
                  </a:cubicBezTo>
                  <a:lnTo>
                    <a:pt x="1" y="10895"/>
                  </a:lnTo>
                  <a:cubicBezTo>
                    <a:pt x="1" y="11324"/>
                    <a:pt x="358" y="11681"/>
                    <a:pt x="787" y="11681"/>
                  </a:cubicBezTo>
                  <a:lnTo>
                    <a:pt x="11574" y="11681"/>
                  </a:lnTo>
                  <a:cubicBezTo>
                    <a:pt x="11883" y="11681"/>
                    <a:pt x="12300" y="11574"/>
                    <a:pt x="12419" y="11312"/>
                  </a:cubicBezTo>
                  <a:cubicBezTo>
                    <a:pt x="12467" y="11205"/>
                    <a:pt x="12491" y="11086"/>
                    <a:pt x="12491" y="10966"/>
                  </a:cubicBezTo>
                  <a:lnTo>
                    <a:pt x="12491" y="787"/>
                  </a:lnTo>
                  <a:cubicBezTo>
                    <a:pt x="12491" y="358"/>
                    <a:pt x="12133" y="1"/>
                    <a:pt x="117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3" name="Google Shape;9803;p76"/>
            <p:cNvSpPr/>
            <p:nvPr/>
          </p:nvSpPr>
          <p:spPr>
            <a:xfrm>
              <a:off x="545900" y="2359950"/>
              <a:ext cx="311075" cy="292025"/>
            </a:xfrm>
            <a:custGeom>
              <a:avLst/>
              <a:gdLst/>
              <a:ahLst/>
              <a:cxnLst/>
              <a:rect l="l" t="t" r="r" b="b"/>
              <a:pathLst>
                <a:path w="12443" h="11681" extrusionOk="0">
                  <a:moveTo>
                    <a:pt x="441" y="0"/>
                  </a:moveTo>
                  <a:cubicBezTo>
                    <a:pt x="179" y="131"/>
                    <a:pt x="0" y="405"/>
                    <a:pt x="0" y="715"/>
                  </a:cubicBezTo>
                  <a:lnTo>
                    <a:pt x="0" y="10894"/>
                  </a:lnTo>
                  <a:cubicBezTo>
                    <a:pt x="0" y="11323"/>
                    <a:pt x="357" y="11680"/>
                    <a:pt x="786" y="11680"/>
                  </a:cubicBezTo>
                  <a:lnTo>
                    <a:pt x="11728" y="11680"/>
                  </a:lnTo>
                  <a:cubicBezTo>
                    <a:pt x="12037" y="11680"/>
                    <a:pt x="12311" y="11502"/>
                    <a:pt x="12442" y="11240"/>
                  </a:cubicBezTo>
                  <a:lnTo>
                    <a:pt x="786" y="11240"/>
                  </a:lnTo>
                  <a:cubicBezTo>
                    <a:pt x="595" y="11240"/>
                    <a:pt x="441" y="11085"/>
                    <a:pt x="441" y="10894"/>
                  </a:cubicBezTo>
                  <a:lnTo>
                    <a:pt x="44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4" name="Google Shape;9804;p76"/>
            <p:cNvSpPr/>
            <p:nvPr/>
          </p:nvSpPr>
          <p:spPr>
            <a:xfrm>
              <a:off x="570900" y="2383450"/>
              <a:ext cx="263750" cy="72075"/>
            </a:xfrm>
            <a:custGeom>
              <a:avLst/>
              <a:gdLst/>
              <a:ahLst/>
              <a:cxnLst/>
              <a:rect l="l" t="t" r="r" b="b"/>
              <a:pathLst>
                <a:path w="10550" h="2883" extrusionOk="0">
                  <a:moveTo>
                    <a:pt x="417" y="1"/>
                  </a:moveTo>
                  <a:lnTo>
                    <a:pt x="274" y="25"/>
                  </a:lnTo>
                  <a:cubicBezTo>
                    <a:pt x="131" y="25"/>
                    <a:pt x="0" y="144"/>
                    <a:pt x="0" y="310"/>
                  </a:cubicBezTo>
                  <a:lnTo>
                    <a:pt x="24" y="2882"/>
                  </a:lnTo>
                  <a:lnTo>
                    <a:pt x="10442" y="2882"/>
                  </a:lnTo>
                  <a:lnTo>
                    <a:pt x="10549" y="2442"/>
                  </a:lnTo>
                  <a:lnTo>
                    <a:pt x="10549" y="275"/>
                  </a:lnTo>
                  <a:cubicBezTo>
                    <a:pt x="10549" y="132"/>
                    <a:pt x="10418" y="1"/>
                    <a:pt x="10251" y="1"/>
                  </a:cubicBezTo>
                  <a:lnTo>
                    <a:pt x="9192" y="1"/>
                  </a:lnTo>
                  <a:lnTo>
                    <a:pt x="8287" y="132"/>
                  </a:lnTo>
                  <a:lnTo>
                    <a:pt x="7418" y="1"/>
                  </a:lnTo>
                  <a:lnTo>
                    <a:pt x="3096" y="1"/>
                  </a:lnTo>
                  <a:lnTo>
                    <a:pt x="2203" y="132"/>
                  </a:lnTo>
                  <a:lnTo>
                    <a:pt x="131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5" name="Google Shape;9805;p76"/>
            <p:cNvSpPr/>
            <p:nvPr/>
          </p:nvSpPr>
          <p:spPr>
            <a:xfrm>
              <a:off x="603625" y="2383450"/>
              <a:ext cx="44675" cy="26225"/>
            </a:xfrm>
            <a:custGeom>
              <a:avLst/>
              <a:gdLst/>
              <a:ahLst/>
              <a:cxnLst/>
              <a:rect l="l" t="t" r="r" b="b"/>
              <a:pathLst>
                <a:path w="1787" h="1049" extrusionOk="0">
                  <a:moveTo>
                    <a:pt x="1" y="1"/>
                  </a:moveTo>
                  <a:lnTo>
                    <a:pt x="1" y="156"/>
                  </a:lnTo>
                  <a:cubicBezTo>
                    <a:pt x="1" y="656"/>
                    <a:pt x="394" y="1049"/>
                    <a:pt x="894" y="1049"/>
                  </a:cubicBezTo>
                  <a:cubicBezTo>
                    <a:pt x="1382" y="1049"/>
                    <a:pt x="1787" y="656"/>
                    <a:pt x="1787" y="156"/>
                  </a:cubicBezTo>
                  <a:lnTo>
                    <a:pt x="1787" y="1"/>
                  </a:lnTo>
                  <a:close/>
                </a:path>
              </a:pathLst>
            </a:custGeom>
            <a:solidFill>
              <a:srgbClr val="64A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6" name="Google Shape;9806;p76"/>
            <p:cNvSpPr/>
            <p:nvPr/>
          </p:nvSpPr>
          <p:spPr>
            <a:xfrm>
              <a:off x="613150" y="2340900"/>
              <a:ext cx="25625" cy="59850"/>
            </a:xfrm>
            <a:custGeom>
              <a:avLst/>
              <a:gdLst/>
              <a:ahLst/>
              <a:cxnLst/>
              <a:rect l="l" t="t" r="r" b="b"/>
              <a:pathLst>
                <a:path w="1025" h="2394" extrusionOk="0">
                  <a:moveTo>
                    <a:pt x="513" y="0"/>
                  </a:moveTo>
                  <a:cubicBezTo>
                    <a:pt x="215" y="0"/>
                    <a:pt x="1" y="286"/>
                    <a:pt x="1" y="572"/>
                  </a:cubicBezTo>
                  <a:lnTo>
                    <a:pt x="1" y="1822"/>
                  </a:lnTo>
                  <a:cubicBezTo>
                    <a:pt x="1" y="2120"/>
                    <a:pt x="227" y="2393"/>
                    <a:pt x="513" y="2393"/>
                  </a:cubicBezTo>
                  <a:cubicBezTo>
                    <a:pt x="811" y="2393"/>
                    <a:pt x="1025" y="2155"/>
                    <a:pt x="1025" y="1858"/>
                  </a:cubicBezTo>
                  <a:lnTo>
                    <a:pt x="1025" y="524"/>
                  </a:lnTo>
                  <a:cubicBezTo>
                    <a:pt x="1025" y="238"/>
                    <a:pt x="811" y="0"/>
                    <a:pt x="5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7" name="Google Shape;9807;p76"/>
            <p:cNvSpPr/>
            <p:nvPr/>
          </p:nvSpPr>
          <p:spPr>
            <a:xfrm>
              <a:off x="612850" y="2340900"/>
              <a:ext cx="13125" cy="59550"/>
            </a:xfrm>
            <a:custGeom>
              <a:avLst/>
              <a:gdLst/>
              <a:ahLst/>
              <a:cxnLst/>
              <a:rect l="l" t="t" r="r" b="b"/>
              <a:pathLst>
                <a:path w="525" h="2382" extrusionOk="0">
                  <a:moveTo>
                    <a:pt x="525" y="0"/>
                  </a:moveTo>
                  <a:cubicBezTo>
                    <a:pt x="239" y="0"/>
                    <a:pt x="1" y="238"/>
                    <a:pt x="1" y="524"/>
                  </a:cubicBezTo>
                  <a:lnTo>
                    <a:pt x="1" y="1858"/>
                  </a:lnTo>
                  <a:cubicBezTo>
                    <a:pt x="1" y="2143"/>
                    <a:pt x="239" y="2381"/>
                    <a:pt x="525" y="2381"/>
                  </a:cubicBezTo>
                  <a:lnTo>
                    <a:pt x="5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8" name="Google Shape;9808;p76"/>
            <p:cNvSpPr/>
            <p:nvPr/>
          </p:nvSpPr>
          <p:spPr>
            <a:xfrm>
              <a:off x="756325" y="2383450"/>
              <a:ext cx="44675" cy="26225"/>
            </a:xfrm>
            <a:custGeom>
              <a:avLst/>
              <a:gdLst/>
              <a:ahLst/>
              <a:cxnLst/>
              <a:rect l="l" t="t" r="r" b="b"/>
              <a:pathLst>
                <a:path w="1787" h="1049" extrusionOk="0">
                  <a:moveTo>
                    <a:pt x="1" y="1"/>
                  </a:moveTo>
                  <a:lnTo>
                    <a:pt x="1" y="156"/>
                  </a:lnTo>
                  <a:cubicBezTo>
                    <a:pt x="1" y="656"/>
                    <a:pt x="406" y="1049"/>
                    <a:pt x="894" y="1049"/>
                  </a:cubicBezTo>
                  <a:cubicBezTo>
                    <a:pt x="1394" y="1049"/>
                    <a:pt x="1787" y="656"/>
                    <a:pt x="1787" y="156"/>
                  </a:cubicBezTo>
                  <a:lnTo>
                    <a:pt x="1787" y="1"/>
                  </a:lnTo>
                  <a:close/>
                </a:path>
              </a:pathLst>
            </a:custGeom>
            <a:solidFill>
              <a:srgbClr val="64A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9" name="Google Shape;9809;p76"/>
            <p:cNvSpPr/>
            <p:nvPr/>
          </p:nvSpPr>
          <p:spPr>
            <a:xfrm>
              <a:off x="766150" y="2340900"/>
              <a:ext cx="25625" cy="59850"/>
            </a:xfrm>
            <a:custGeom>
              <a:avLst/>
              <a:gdLst/>
              <a:ahLst/>
              <a:cxnLst/>
              <a:rect l="l" t="t" r="r" b="b"/>
              <a:pathLst>
                <a:path w="1025" h="2394" extrusionOk="0">
                  <a:moveTo>
                    <a:pt x="501" y="0"/>
                  </a:moveTo>
                  <a:cubicBezTo>
                    <a:pt x="203" y="0"/>
                    <a:pt x="1" y="286"/>
                    <a:pt x="1" y="572"/>
                  </a:cubicBezTo>
                  <a:lnTo>
                    <a:pt x="1" y="1822"/>
                  </a:lnTo>
                  <a:cubicBezTo>
                    <a:pt x="1" y="2120"/>
                    <a:pt x="227" y="2393"/>
                    <a:pt x="501" y="2393"/>
                  </a:cubicBezTo>
                  <a:cubicBezTo>
                    <a:pt x="798" y="2393"/>
                    <a:pt x="1025" y="2155"/>
                    <a:pt x="1025" y="1858"/>
                  </a:cubicBezTo>
                  <a:lnTo>
                    <a:pt x="1025" y="524"/>
                  </a:lnTo>
                  <a:cubicBezTo>
                    <a:pt x="1025" y="238"/>
                    <a:pt x="798" y="0"/>
                    <a:pt x="5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0" name="Google Shape;9810;p76"/>
            <p:cNvSpPr/>
            <p:nvPr/>
          </p:nvSpPr>
          <p:spPr>
            <a:xfrm>
              <a:off x="765850" y="2340900"/>
              <a:ext cx="12825" cy="59550"/>
            </a:xfrm>
            <a:custGeom>
              <a:avLst/>
              <a:gdLst/>
              <a:ahLst/>
              <a:cxnLst/>
              <a:rect l="l" t="t" r="r" b="b"/>
              <a:pathLst>
                <a:path w="513" h="2382" extrusionOk="0">
                  <a:moveTo>
                    <a:pt x="513" y="0"/>
                  </a:moveTo>
                  <a:cubicBezTo>
                    <a:pt x="239" y="0"/>
                    <a:pt x="1" y="238"/>
                    <a:pt x="1" y="524"/>
                  </a:cubicBezTo>
                  <a:lnTo>
                    <a:pt x="1" y="1858"/>
                  </a:lnTo>
                  <a:cubicBezTo>
                    <a:pt x="1" y="2143"/>
                    <a:pt x="239" y="2381"/>
                    <a:pt x="513" y="2381"/>
                  </a:cubicBezTo>
                  <a:lnTo>
                    <a:pt x="5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1" name="Google Shape;9811;p76"/>
            <p:cNvSpPr/>
            <p:nvPr/>
          </p:nvSpPr>
          <p:spPr>
            <a:xfrm>
              <a:off x="570300" y="2383450"/>
              <a:ext cx="264350" cy="79200"/>
            </a:xfrm>
            <a:custGeom>
              <a:avLst/>
              <a:gdLst/>
              <a:ahLst/>
              <a:cxnLst/>
              <a:rect l="l" t="t" r="r" b="b"/>
              <a:pathLst>
                <a:path w="10574" h="3168" extrusionOk="0">
                  <a:moveTo>
                    <a:pt x="286" y="1"/>
                  </a:moveTo>
                  <a:cubicBezTo>
                    <a:pt x="143" y="1"/>
                    <a:pt x="0" y="108"/>
                    <a:pt x="0" y="275"/>
                  </a:cubicBezTo>
                  <a:lnTo>
                    <a:pt x="0" y="2882"/>
                  </a:lnTo>
                  <a:lnTo>
                    <a:pt x="5001" y="3168"/>
                  </a:lnTo>
                  <a:lnTo>
                    <a:pt x="10573" y="2882"/>
                  </a:lnTo>
                  <a:lnTo>
                    <a:pt x="10573" y="2442"/>
                  </a:lnTo>
                  <a:lnTo>
                    <a:pt x="560" y="2442"/>
                  </a:lnTo>
                  <a:cubicBezTo>
                    <a:pt x="500" y="2442"/>
                    <a:pt x="453" y="2394"/>
                    <a:pt x="453" y="2334"/>
                  </a:cubicBezTo>
                  <a:lnTo>
                    <a:pt x="4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2" name="Google Shape;9812;p76"/>
            <p:cNvSpPr/>
            <p:nvPr/>
          </p:nvSpPr>
          <p:spPr>
            <a:xfrm>
              <a:off x="571500" y="2455500"/>
              <a:ext cx="263150" cy="171175"/>
            </a:xfrm>
            <a:custGeom>
              <a:avLst/>
              <a:gdLst/>
              <a:ahLst/>
              <a:cxnLst/>
              <a:rect l="l" t="t" r="r" b="b"/>
              <a:pathLst>
                <a:path w="10526" h="6847" extrusionOk="0">
                  <a:moveTo>
                    <a:pt x="381" y="0"/>
                  </a:moveTo>
                  <a:lnTo>
                    <a:pt x="0" y="48"/>
                  </a:lnTo>
                  <a:lnTo>
                    <a:pt x="0" y="6501"/>
                  </a:lnTo>
                  <a:cubicBezTo>
                    <a:pt x="0" y="6656"/>
                    <a:pt x="119" y="6787"/>
                    <a:pt x="286" y="6787"/>
                  </a:cubicBezTo>
                  <a:lnTo>
                    <a:pt x="393" y="6846"/>
                  </a:lnTo>
                  <a:lnTo>
                    <a:pt x="8192" y="6846"/>
                  </a:lnTo>
                  <a:cubicBezTo>
                    <a:pt x="8263" y="6846"/>
                    <a:pt x="8334" y="6834"/>
                    <a:pt x="8406" y="6799"/>
                  </a:cubicBezTo>
                  <a:cubicBezTo>
                    <a:pt x="8489" y="6775"/>
                    <a:pt x="8549" y="6668"/>
                    <a:pt x="8584" y="6620"/>
                  </a:cubicBezTo>
                  <a:lnTo>
                    <a:pt x="10311" y="4846"/>
                  </a:lnTo>
                  <a:cubicBezTo>
                    <a:pt x="10358" y="4810"/>
                    <a:pt x="10430" y="4810"/>
                    <a:pt x="10466" y="4751"/>
                  </a:cubicBezTo>
                  <a:cubicBezTo>
                    <a:pt x="10513" y="4655"/>
                    <a:pt x="10525" y="4584"/>
                    <a:pt x="10525" y="4501"/>
                  </a:cubicBezTo>
                  <a:lnTo>
                    <a:pt x="105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3" name="Google Shape;9813;p76"/>
            <p:cNvSpPr/>
            <p:nvPr/>
          </p:nvSpPr>
          <p:spPr>
            <a:xfrm>
              <a:off x="570000" y="2455800"/>
              <a:ext cx="11325" cy="171175"/>
            </a:xfrm>
            <a:custGeom>
              <a:avLst/>
              <a:gdLst/>
              <a:ahLst/>
              <a:cxnLst/>
              <a:rect l="l" t="t" r="r" b="b"/>
              <a:pathLst>
                <a:path w="453" h="6847" extrusionOk="0">
                  <a:moveTo>
                    <a:pt x="0" y="0"/>
                  </a:moveTo>
                  <a:lnTo>
                    <a:pt x="0" y="6572"/>
                  </a:lnTo>
                  <a:cubicBezTo>
                    <a:pt x="0" y="6715"/>
                    <a:pt x="120" y="6846"/>
                    <a:pt x="286" y="6846"/>
                  </a:cubicBezTo>
                  <a:lnTo>
                    <a:pt x="453" y="6846"/>
                  </a:lnTo>
                  <a:lnTo>
                    <a:pt x="4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4" name="Google Shape;9814;p76"/>
            <p:cNvSpPr/>
            <p:nvPr/>
          </p:nvSpPr>
          <p:spPr>
            <a:xfrm>
              <a:off x="689050" y="2406975"/>
              <a:ext cx="25925" cy="26225"/>
            </a:xfrm>
            <a:custGeom>
              <a:avLst/>
              <a:gdLst/>
              <a:ahLst/>
              <a:cxnLst/>
              <a:rect l="l" t="t" r="r" b="b"/>
              <a:pathLst>
                <a:path w="1037" h="1049" extrusionOk="0">
                  <a:moveTo>
                    <a:pt x="525" y="0"/>
                  </a:moveTo>
                  <a:cubicBezTo>
                    <a:pt x="239" y="0"/>
                    <a:pt x="1" y="239"/>
                    <a:pt x="1" y="524"/>
                  </a:cubicBezTo>
                  <a:cubicBezTo>
                    <a:pt x="1" y="810"/>
                    <a:pt x="239" y="1048"/>
                    <a:pt x="525" y="1048"/>
                  </a:cubicBezTo>
                  <a:cubicBezTo>
                    <a:pt x="811" y="1048"/>
                    <a:pt x="1037" y="810"/>
                    <a:pt x="1037" y="524"/>
                  </a:cubicBezTo>
                  <a:cubicBezTo>
                    <a:pt x="1037" y="239"/>
                    <a:pt x="811" y="0"/>
                    <a:pt x="525" y="0"/>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5" name="Google Shape;9815;p76"/>
            <p:cNvSpPr/>
            <p:nvPr/>
          </p:nvSpPr>
          <p:spPr>
            <a:xfrm>
              <a:off x="599175" y="2423950"/>
              <a:ext cx="53900" cy="9550"/>
            </a:xfrm>
            <a:custGeom>
              <a:avLst/>
              <a:gdLst/>
              <a:ahLst/>
              <a:cxnLst/>
              <a:rect l="l" t="t" r="r" b="b"/>
              <a:pathLst>
                <a:path w="2156" h="382" extrusionOk="0">
                  <a:moveTo>
                    <a:pt x="191" y="0"/>
                  </a:moveTo>
                  <a:cubicBezTo>
                    <a:pt x="84" y="0"/>
                    <a:pt x="0" y="83"/>
                    <a:pt x="0" y="191"/>
                  </a:cubicBezTo>
                  <a:cubicBezTo>
                    <a:pt x="0" y="298"/>
                    <a:pt x="84" y="381"/>
                    <a:pt x="191" y="381"/>
                  </a:cubicBezTo>
                  <a:lnTo>
                    <a:pt x="1977" y="381"/>
                  </a:lnTo>
                  <a:cubicBezTo>
                    <a:pt x="2084" y="381"/>
                    <a:pt x="2155" y="298"/>
                    <a:pt x="2155" y="191"/>
                  </a:cubicBezTo>
                  <a:cubicBezTo>
                    <a:pt x="2155" y="83"/>
                    <a:pt x="2060" y="0"/>
                    <a:pt x="19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6" name="Google Shape;9816;p76"/>
            <p:cNvSpPr/>
            <p:nvPr/>
          </p:nvSpPr>
          <p:spPr>
            <a:xfrm>
              <a:off x="751575" y="2424225"/>
              <a:ext cx="53900" cy="9850"/>
            </a:xfrm>
            <a:custGeom>
              <a:avLst/>
              <a:gdLst/>
              <a:ahLst/>
              <a:cxnLst/>
              <a:rect l="l" t="t" r="r" b="b"/>
              <a:pathLst>
                <a:path w="2156" h="394" extrusionOk="0">
                  <a:moveTo>
                    <a:pt x="191" y="1"/>
                  </a:moveTo>
                  <a:cubicBezTo>
                    <a:pt x="84" y="1"/>
                    <a:pt x="0" y="96"/>
                    <a:pt x="0" y="191"/>
                  </a:cubicBezTo>
                  <a:cubicBezTo>
                    <a:pt x="0" y="299"/>
                    <a:pt x="96" y="394"/>
                    <a:pt x="191" y="394"/>
                  </a:cubicBezTo>
                  <a:lnTo>
                    <a:pt x="1965" y="394"/>
                  </a:lnTo>
                  <a:cubicBezTo>
                    <a:pt x="2072" y="394"/>
                    <a:pt x="2155" y="299"/>
                    <a:pt x="2155" y="191"/>
                  </a:cubicBezTo>
                  <a:cubicBezTo>
                    <a:pt x="2155" y="96"/>
                    <a:pt x="2072" y="1"/>
                    <a:pt x="19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7" name="Google Shape;9817;p76"/>
            <p:cNvSpPr/>
            <p:nvPr/>
          </p:nvSpPr>
          <p:spPr>
            <a:xfrm>
              <a:off x="716750" y="2495375"/>
              <a:ext cx="75325" cy="61650"/>
            </a:xfrm>
            <a:custGeom>
              <a:avLst/>
              <a:gdLst/>
              <a:ahLst/>
              <a:cxnLst/>
              <a:rect l="l" t="t" r="r" b="b"/>
              <a:pathLst>
                <a:path w="3013" h="2466" extrusionOk="0">
                  <a:moveTo>
                    <a:pt x="1524" y="1"/>
                  </a:moveTo>
                  <a:cubicBezTo>
                    <a:pt x="1203" y="1"/>
                    <a:pt x="0" y="1417"/>
                    <a:pt x="0" y="2465"/>
                  </a:cubicBezTo>
                  <a:lnTo>
                    <a:pt x="3001" y="2465"/>
                  </a:lnTo>
                  <a:cubicBezTo>
                    <a:pt x="3001" y="2358"/>
                    <a:pt x="3013" y="2144"/>
                    <a:pt x="3013" y="2144"/>
                  </a:cubicBezTo>
                  <a:cubicBezTo>
                    <a:pt x="2870" y="1334"/>
                    <a:pt x="2203" y="441"/>
                    <a:pt x="1786" y="96"/>
                  </a:cubicBezTo>
                  <a:cubicBezTo>
                    <a:pt x="1786" y="96"/>
                    <a:pt x="1584" y="1"/>
                    <a:pt x="15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8" name="Google Shape;9818;p76"/>
            <p:cNvSpPr/>
            <p:nvPr/>
          </p:nvSpPr>
          <p:spPr>
            <a:xfrm>
              <a:off x="716150" y="2494475"/>
              <a:ext cx="45275" cy="62550"/>
            </a:xfrm>
            <a:custGeom>
              <a:avLst/>
              <a:gdLst/>
              <a:ahLst/>
              <a:cxnLst/>
              <a:rect l="l" t="t" r="r" b="b"/>
              <a:pathLst>
                <a:path w="1811" h="2502" extrusionOk="0">
                  <a:moveTo>
                    <a:pt x="1536" y="1"/>
                  </a:moveTo>
                  <a:cubicBezTo>
                    <a:pt x="1215" y="1"/>
                    <a:pt x="0" y="1453"/>
                    <a:pt x="0" y="2501"/>
                  </a:cubicBezTo>
                  <a:lnTo>
                    <a:pt x="393" y="2501"/>
                  </a:lnTo>
                  <a:cubicBezTo>
                    <a:pt x="465" y="1549"/>
                    <a:pt x="1382" y="358"/>
                    <a:pt x="1810" y="144"/>
                  </a:cubicBezTo>
                  <a:cubicBezTo>
                    <a:pt x="1703" y="48"/>
                    <a:pt x="1608" y="1"/>
                    <a:pt x="15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9" name="Google Shape;9819;p76"/>
            <p:cNvSpPr/>
            <p:nvPr/>
          </p:nvSpPr>
          <p:spPr>
            <a:xfrm>
              <a:off x="614050" y="2495075"/>
              <a:ext cx="74450" cy="61950"/>
            </a:xfrm>
            <a:custGeom>
              <a:avLst/>
              <a:gdLst/>
              <a:ahLst/>
              <a:cxnLst/>
              <a:rect l="l" t="t" r="r" b="b"/>
              <a:pathLst>
                <a:path w="2978" h="2478" extrusionOk="0">
                  <a:moveTo>
                    <a:pt x="1441" y="1"/>
                  </a:moveTo>
                  <a:cubicBezTo>
                    <a:pt x="1108" y="1"/>
                    <a:pt x="1" y="1429"/>
                    <a:pt x="1" y="2477"/>
                  </a:cubicBezTo>
                  <a:lnTo>
                    <a:pt x="2977" y="2477"/>
                  </a:lnTo>
                  <a:cubicBezTo>
                    <a:pt x="2977" y="1608"/>
                    <a:pt x="2156" y="477"/>
                    <a:pt x="1679" y="96"/>
                  </a:cubicBezTo>
                  <a:cubicBezTo>
                    <a:pt x="1584" y="24"/>
                    <a:pt x="1501" y="1"/>
                    <a:pt x="14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0" name="Google Shape;9820;p76"/>
            <p:cNvSpPr/>
            <p:nvPr/>
          </p:nvSpPr>
          <p:spPr>
            <a:xfrm>
              <a:off x="716750" y="2548950"/>
              <a:ext cx="76525" cy="13725"/>
            </a:xfrm>
            <a:custGeom>
              <a:avLst/>
              <a:gdLst/>
              <a:ahLst/>
              <a:cxnLst/>
              <a:rect l="l" t="t" r="r" b="b"/>
              <a:pathLst>
                <a:path w="3061" h="549" extrusionOk="0">
                  <a:moveTo>
                    <a:pt x="24" y="1"/>
                  </a:moveTo>
                  <a:cubicBezTo>
                    <a:pt x="12" y="120"/>
                    <a:pt x="0" y="227"/>
                    <a:pt x="0" y="322"/>
                  </a:cubicBezTo>
                  <a:lnTo>
                    <a:pt x="1703" y="548"/>
                  </a:lnTo>
                  <a:lnTo>
                    <a:pt x="3060" y="322"/>
                  </a:lnTo>
                  <a:cubicBezTo>
                    <a:pt x="3060" y="227"/>
                    <a:pt x="3048" y="120"/>
                    <a:pt x="30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1" name="Google Shape;9821;p76"/>
            <p:cNvSpPr/>
            <p:nvPr/>
          </p:nvSpPr>
          <p:spPr>
            <a:xfrm>
              <a:off x="611375" y="2494475"/>
              <a:ext cx="76525" cy="66400"/>
            </a:xfrm>
            <a:custGeom>
              <a:avLst/>
              <a:gdLst/>
              <a:ahLst/>
              <a:cxnLst/>
              <a:rect l="l" t="t" r="r" b="b"/>
              <a:pathLst>
                <a:path w="3061" h="2656" extrusionOk="0">
                  <a:moveTo>
                    <a:pt x="1536" y="1"/>
                  </a:moveTo>
                  <a:cubicBezTo>
                    <a:pt x="1203" y="1"/>
                    <a:pt x="0" y="1453"/>
                    <a:pt x="0" y="2501"/>
                  </a:cubicBezTo>
                  <a:lnTo>
                    <a:pt x="1334" y="2656"/>
                  </a:lnTo>
                  <a:lnTo>
                    <a:pt x="3060" y="2501"/>
                  </a:lnTo>
                  <a:cubicBezTo>
                    <a:pt x="3060" y="2406"/>
                    <a:pt x="3060" y="2299"/>
                    <a:pt x="3037" y="2180"/>
                  </a:cubicBezTo>
                  <a:lnTo>
                    <a:pt x="596" y="2180"/>
                  </a:lnTo>
                  <a:cubicBezTo>
                    <a:pt x="501" y="2180"/>
                    <a:pt x="441" y="2108"/>
                    <a:pt x="477" y="2013"/>
                  </a:cubicBezTo>
                  <a:cubicBezTo>
                    <a:pt x="727" y="1191"/>
                    <a:pt x="1429" y="334"/>
                    <a:pt x="1774" y="120"/>
                  </a:cubicBezTo>
                  <a:cubicBezTo>
                    <a:pt x="1667" y="48"/>
                    <a:pt x="1596" y="1"/>
                    <a:pt x="15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2" name="Google Shape;9822;p76"/>
            <p:cNvSpPr/>
            <p:nvPr/>
          </p:nvSpPr>
          <p:spPr>
            <a:xfrm>
              <a:off x="654225" y="2475725"/>
              <a:ext cx="97375" cy="81875"/>
            </a:xfrm>
            <a:custGeom>
              <a:avLst/>
              <a:gdLst/>
              <a:ahLst/>
              <a:cxnLst/>
              <a:rect l="l" t="t" r="r" b="b"/>
              <a:pathLst>
                <a:path w="3895" h="3275" extrusionOk="0">
                  <a:moveTo>
                    <a:pt x="1918" y="1"/>
                  </a:moveTo>
                  <a:cubicBezTo>
                    <a:pt x="1442" y="1"/>
                    <a:pt x="1" y="1870"/>
                    <a:pt x="1" y="3251"/>
                  </a:cubicBezTo>
                  <a:lnTo>
                    <a:pt x="3870" y="3275"/>
                  </a:lnTo>
                  <a:cubicBezTo>
                    <a:pt x="3870" y="3168"/>
                    <a:pt x="3894" y="2942"/>
                    <a:pt x="3894" y="2942"/>
                  </a:cubicBezTo>
                  <a:cubicBezTo>
                    <a:pt x="3728" y="1799"/>
                    <a:pt x="2739" y="477"/>
                    <a:pt x="2168" y="84"/>
                  </a:cubicBezTo>
                  <a:cubicBezTo>
                    <a:pt x="2061" y="13"/>
                    <a:pt x="1977" y="1"/>
                    <a:pt x="1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3" name="Google Shape;9823;p76"/>
            <p:cNvSpPr/>
            <p:nvPr/>
          </p:nvSpPr>
          <p:spPr>
            <a:xfrm>
              <a:off x="651850" y="2475125"/>
              <a:ext cx="100625" cy="84875"/>
            </a:xfrm>
            <a:custGeom>
              <a:avLst/>
              <a:gdLst/>
              <a:ahLst/>
              <a:cxnLst/>
              <a:rect l="l" t="t" r="r" b="b"/>
              <a:pathLst>
                <a:path w="4025" h="3395" extrusionOk="0">
                  <a:moveTo>
                    <a:pt x="2013" y="1"/>
                  </a:moveTo>
                  <a:cubicBezTo>
                    <a:pt x="1537" y="1"/>
                    <a:pt x="1" y="1894"/>
                    <a:pt x="1" y="3299"/>
                  </a:cubicBezTo>
                  <a:lnTo>
                    <a:pt x="2037" y="3394"/>
                  </a:lnTo>
                  <a:lnTo>
                    <a:pt x="4025" y="3299"/>
                  </a:lnTo>
                  <a:cubicBezTo>
                    <a:pt x="4013" y="3180"/>
                    <a:pt x="4001" y="3073"/>
                    <a:pt x="3989" y="2954"/>
                  </a:cubicBezTo>
                  <a:lnTo>
                    <a:pt x="572" y="2954"/>
                  </a:lnTo>
                  <a:cubicBezTo>
                    <a:pt x="489" y="2954"/>
                    <a:pt x="429" y="2882"/>
                    <a:pt x="453" y="2799"/>
                  </a:cubicBezTo>
                  <a:cubicBezTo>
                    <a:pt x="727" y="1632"/>
                    <a:pt x="1775" y="322"/>
                    <a:pt x="2263" y="108"/>
                  </a:cubicBezTo>
                  <a:cubicBezTo>
                    <a:pt x="2156" y="37"/>
                    <a:pt x="2072" y="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4" name="Google Shape;9824;p76"/>
            <p:cNvSpPr/>
            <p:nvPr/>
          </p:nvSpPr>
          <p:spPr>
            <a:xfrm>
              <a:off x="679525" y="2516225"/>
              <a:ext cx="9550" cy="9550"/>
            </a:xfrm>
            <a:custGeom>
              <a:avLst/>
              <a:gdLst/>
              <a:ahLst/>
              <a:cxnLst/>
              <a:rect l="l" t="t" r="r" b="b"/>
              <a:pathLst>
                <a:path w="382" h="382" extrusionOk="0">
                  <a:moveTo>
                    <a:pt x="191" y="0"/>
                  </a:moveTo>
                  <a:cubicBezTo>
                    <a:pt x="84" y="0"/>
                    <a:pt x="1" y="83"/>
                    <a:pt x="1" y="191"/>
                  </a:cubicBezTo>
                  <a:cubicBezTo>
                    <a:pt x="1" y="298"/>
                    <a:pt x="84" y="381"/>
                    <a:pt x="191" y="381"/>
                  </a:cubicBezTo>
                  <a:cubicBezTo>
                    <a:pt x="299" y="381"/>
                    <a:pt x="382" y="298"/>
                    <a:pt x="382" y="191"/>
                  </a:cubicBezTo>
                  <a:cubicBezTo>
                    <a:pt x="382" y="83"/>
                    <a:pt x="299" y="0"/>
                    <a:pt x="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5" name="Google Shape;9825;p76"/>
            <p:cNvSpPr/>
            <p:nvPr/>
          </p:nvSpPr>
          <p:spPr>
            <a:xfrm>
              <a:off x="691150" y="2530200"/>
              <a:ext cx="9850" cy="9850"/>
            </a:xfrm>
            <a:custGeom>
              <a:avLst/>
              <a:gdLst/>
              <a:ahLst/>
              <a:cxnLst/>
              <a:rect l="l" t="t" r="r" b="b"/>
              <a:pathLst>
                <a:path w="394" h="394" extrusionOk="0">
                  <a:moveTo>
                    <a:pt x="203" y="1"/>
                  </a:moveTo>
                  <a:cubicBezTo>
                    <a:pt x="96" y="1"/>
                    <a:pt x="0" y="96"/>
                    <a:pt x="0" y="191"/>
                  </a:cubicBezTo>
                  <a:cubicBezTo>
                    <a:pt x="0" y="298"/>
                    <a:pt x="96" y="394"/>
                    <a:pt x="203" y="394"/>
                  </a:cubicBezTo>
                  <a:cubicBezTo>
                    <a:pt x="310" y="394"/>
                    <a:pt x="393" y="298"/>
                    <a:pt x="393" y="191"/>
                  </a:cubicBezTo>
                  <a:cubicBezTo>
                    <a:pt x="393" y="96"/>
                    <a:pt x="310" y="1"/>
                    <a:pt x="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6" name="Google Shape;9826;p76"/>
            <p:cNvSpPr/>
            <p:nvPr/>
          </p:nvSpPr>
          <p:spPr>
            <a:xfrm>
              <a:off x="671200" y="2532575"/>
              <a:ext cx="9550" cy="9550"/>
            </a:xfrm>
            <a:custGeom>
              <a:avLst/>
              <a:gdLst/>
              <a:ahLst/>
              <a:cxnLst/>
              <a:rect l="l" t="t" r="r" b="b"/>
              <a:pathLst>
                <a:path w="382" h="382" extrusionOk="0">
                  <a:moveTo>
                    <a:pt x="191" y="1"/>
                  </a:moveTo>
                  <a:cubicBezTo>
                    <a:pt x="84" y="1"/>
                    <a:pt x="1" y="84"/>
                    <a:pt x="1" y="191"/>
                  </a:cubicBezTo>
                  <a:cubicBezTo>
                    <a:pt x="1" y="299"/>
                    <a:pt x="84" y="382"/>
                    <a:pt x="191" y="382"/>
                  </a:cubicBezTo>
                  <a:cubicBezTo>
                    <a:pt x="298" y="382"/>
                    <a:pt x="382" y="299"/>
                    <a:pt x="382" y="191"/>
                  </a:cubicBezTo>
                  <a:cubicBezTo>
                    <a:pt x="382" y="84"/>
                    <a:pt x="298" y="1"/>
                    <a:pt x="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7" name="Google Shape;9827;p76"/>
            <p:cNvSpPr/>
            <p:nvPr/>
          </p:nvSpPr>
          <p:spPr>
            <a:xfrm>
              <a:off x="618525" y="2584975"/>
              <a:ext cx="168500" cy="19375"/>
            </a:xfrm>
            <a:custGeom>
              <a:avLst/>
              <a:gdLst/>
              <a:ahLst/>
              <a:cxnLst/>
              <a:rect l="l" t="t" r="r" b="b"/>
              <a:pathLst>
                <a:path w="6740" h="775" extrusionOk="0">
                  <a:moveTo>
                    <a:pt x="0" y="0"/>
                  </a:moveTo>
                  <a:lnTo>
                    <a:pt x="0" y="489"/>
                  </a:lnTo>
                  <a:cubicBezTo>
                    <a:pt x="0" y="631"/>
                    <a:pt x="119" y="750"/>
                    <a:pt x="250" y="750"/>
                  </a:cubicBezTo>
                  <a:lnTo>
                    <a:pt x="322" y="774"/>
                  </a:lnTo>
                  <a:lnTo>
                    <a:pt x="6489" y="774"/>
                  </a:lnTo>
                  <a:cubicBezTo>
                    <a:pt x="6620" y="774"/>
                    <a:pt x="6739" y="667"/>
                    <a:pt x="6727" y="524"/>
                  </a:cubicBezTo>
                  <a:lnTo>
                    <a:pt x="6727" y="358"/>
                  </a:lnTo>
                  <a:lnTo>
                    <a:pt x="668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8" name="Google Shape;9828;p76"/>
            <p:cNvSpPr/>
            <p:nvPr/>
          </p:nvSpPr>
          <p:spPr>
            <a:xfrm>
              <a:off x="617625" y="2583475"/>
              <a:ext cx="169400" cy="21175"/>
            </a:xfrm>
            <a:custGeom>
              <a:avLst/>
              <a:gdLst/>
              <a:ahLst/>
              <a:cxnLst/>
              <a:rect l="l" t="t" r="r" b="b"/>
              <a:pathLst>
                <a:path w="6776" h="847" extrusionOk="0">
                  <a:moveTo>
                    <a:pt x="3977" y="1"/>
                  </a:moveTo>
                  <a:lnTo>
                    <a:pt x="0" y="96"/>
                  </a:lnTo>
                  <a:lnTo>
                    <a:pt x="0" y="596"/>
                  </a:lnTo>
                  <a:cubicBezTo>
                    <a:pt x="0" y="727"/>
                    <a:pt x="120" y="846"/>
                    <a:pt x="251" y="846"/>
                  </a:cubicBezTo>
                  <a:lnTo>
                    <a:pt x="358" y="846"/>
                  </a:lnTo>
                  <a:lnTo>
                    <a:pt x="358" y="537"/>
                  </a:lnTo>
                  <a:cubicBezTo>
                    <a:pt x="358" y="477"/>
                    <a:pt x="405" y="429"/>
                    <a:pt x="465" y="429"/>
                  </a:cubicBezTo>
                  <a:lnTo>
                    <a:pt x="6775" y="429"/>
                  </a:lnTo>
                  <a:lnTo>
                    <a:pt x="6775" y="72"/>
                  </a:lnTo>
                  <a:lnTo>
                    <a:pt x="397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9" name="Google Shape;9829;p76"/>
            <p:cNvSpPr/>
            <p:nvPr/>
          </p:nvSpPr>
          <p:spPr>
            <a:xfrm>
              <a:off x="599775" y="2557000"/>
              <a:ext cx="205700" cy="28300"/>
            </a:xfrm>
            <a:custGeom>
              <a:avLst/>
              <a:gdLst/>
              <a:ahLst/>
              <a:cxnLst/>
              <a:rect l="l" t="t" r="r" b="b"/>
              <a:pathLst>
                <a:path w="8228" h="1132" extrusionOk="0">
                  <a:moveTo>
                    <a:pt x="333" y="0"/>
                  </a:moveTo>
                  <a:lnTo>
                    <a:pt x="214" y="36"/>
                  </a:lnTo>
                  <a:cubicBezTo>
                    <a:pt x="95" y="36"/>
                    <a:pt x="0" y="119"/>
                    <a:pt x="0" y="238"/>
                  </a:cubicBezTo>
                  <a:cubicBezTo>
                    <a:pt x="0" y="476"/>
                    <a:pt x="119" y="655"/>
                    <a:pt x="310" y="810"/>
                  </a:cubicBezTo>
                  <a:lnTo>
                    <a:pt x="762" y="1107"/>
                  </a:lnTo>
                  <a:lnTo>
                    <a:pt x="7453" y="1131"/>
                  </a:lnTo>
                  <a:cubicBezTo>
                    <a:pt x="7453" y="1131"/>
                    <a:pt x="7953" y="810"/>
                    <a:pt x="7965" y="798"/>
                  </a:cubicBezTo>
                  <a:cubicBezTo>
                    <a:pt x="8132" y="643"/>
                    <a:pt x="8227" y="441"/>
                    <a:pt x="8227" y="214"/>
                  </a:cubicBezTo>
                  <a:cubicBezTo>
                    <a:pt x="8227" y="95"/>
                    <a:pt x="8144" y="0"/>
                    <a:pt x="80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0" name="Google Shape;9830;p76"/>
            <p:cNvSpPr/>
            <p:nvPr/>
          </p:nvSpPr>
          <p:spPr>
            <a:xfrm>
              <a:off x="598575" y="2556700"/>
              <a:ext cx="200350" cy="28300"/>
            </a:xfrm>
            <a:custGeom>
              <a:avLst/>
              <a:gdLst/>
              <a:ahLst/>
              <a:cxnLst/>
              <a:rect l="l" t="t" r="r" b="b"/>
              <a:pathLst>
                <a:path w="8014" h="1132" extrusionOk="0">
                  <a:moveTo>
                    <a:pt x="215" y="0"/>
                  </a:moveTo>
                  <a:cubicBezTo>
                    <a:pt x="96" y="0"/>
                    <a:pt x="0" y="84"/>
                    <a:pt x="0" y="203"/>
                  </a:cubicBezTo>
                  <a:cubicBezTo>
                    <a:pt x="0" y="322"/>
                    <a:pt x="36" y="453"/>
                    <a:pt x="96" y="548"/>
                  </a:cubicBezTo>
                  <a:cubicBezTo>
                    <a:pt x="131" y="655"/>
                    <a:pt x="215" y="750"/>
                    <a:pt x="310" y="822"/>
                  </a:cubicBezTo>
                  <a:lnTo>
                    <a:pt x="762" y="1131"/>
                  </a:lnTo>
                  <a:lnTo>
                    <a:pt x="7513" y="1131"/>
                  </a:lnTo>
                  <a:lnTo>
                    <a:pt x="7966" y="822"/>
                  </a:lnTo>
                  <a:cubicBezTo>
                    <a:pt x="7978" y="822"/>
                    <a:pt x="8001" y="810"/>
                    <a:pt x="8013" y="786"/>
                  </a:cubicBezTo>
                  <a:lnTo>
                    <a:pt x="953" y="786"/>
                  </a:lnTo>
                  <a:cubicBezTo>
                    <a:pt x="893" y="786"/>
                    <a:pt x="846" y="774"/>
                    <a:pt x="810" y="750"/>
                  </a:cubicBezTo>
                  <a:lnTo>
                    <a:pt x="524" y="536"/>
                  </a:lnTo>
                  <a:cubicBezTo>
                    <a:pt x="429" y="477"/>
                    <a:pt x="393" y="369"/>
                    <a:pt x="370" y="274"/>
                  </a:cubicBezTo>
                  <a:lnTo>
                    <a:pt x="3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1" name="Google Shape;9831;p76"/>
            <p:cNvSpPr/>
            <p:nvPr/>
          </p:nvSpPr>
          <p:spPr>
            <a:xfrm>
              <a:off x="781625" y="2574250"/>
              <a:ext cx="51525" cy="51225"/>
            </a:xfrm>
            <a:custGeom>
              <a:avLst/>
              <a:gdLst/>
              <a:ahLst/>
              <a:cxnLst/>
              <a:rect l="l" t="t" r="r" b="b"/>
              <a:pathLst>
                <a:path w="2061" h="2049" extrusionOk="0">
                  <a:moveTo>
                    <a:pt x="298" y="1"/>
                  </a:moveTo>
                  <a:cubicBezTo>
                    <a:pt x="144" y="1"/>
                    <a:pt x="1" y="132"/>
                    <a:pt x="1" y="298"/>
                  </a:cubicBezTo>
                  <a:lnTo>
                    <a:pt x="1" y="2049"/>
                  </a:lnTo>
                  <a:cubicBezTo>
                    <a:pt x="84" y="2025"/>
                    <a:pt x="144" y="1977"/>
                    <a:pt x="179" y="1930"/>
                  </a:cubicBezTo>
                  <a:lnTo>
                    <a:pt x="1953" y="144"/>
                  </a:lnTo>
                  <a:cubicBezTo>
                    <a:pt x="2001" y="108"/>
                    <a:pt x="2025" y="60"/>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32" name="Google Shape;9832;p76"/>
          <p:cNvGrpSpPr/>
          <p:nvPr/>
        </p:nvGrpSpPr>
        <p:grpSpPr>
          <a:xfrm>
            <a:off x="1528402" y="2823350"/>
            <a:ext cx="340253" cy="321793"/>
            <a:chOff x="1235550" y="2340025"/>
            <a:chExt cx="316750" cy="313150"/>
          </a:xfrm>
        </p:grpSpPr>
        <p:sp>
          <p:nvSpPr>
            <p:cNvPr id="9833" name="Google Shape;9833;p76"/>
            <p:cNvSpPr/>
            <p:nvPr/>
          </p:nvSpPr>
          <p:spPr>
            <a:xfrm>
              <a:off x="1236150" y="2606050"/>
              <a:ext cx="51225" cy="47125"/>
            </a:xfrm>
            <a:custGeom>
              <a:avLst/>
              <a:gdLst/>
              <a:ahLst/>
              <a:cxnLst/>
              <a:rect l="l" t="t" r="r" b="b"/>
              <a:pathLst>
                <a:path w="2049" h="1885" extrusionOk="0">
                  <a:moveTo>
                    <a:pt x="1042" y="0"/>
                  </a:moveTo>
                  <a:cubicBezTo>
                    <a:pt x="813" y="0"/>
                    <a:pt x="583" y="87"/>
                    <a:pt x="394" y="277"/>
                  </a:cubicBezTo>
                  <a:cubicBezTo>
                    <a:pt x="24" y="646"/>
                    <a:pt x="1" y="1217"/>
                    <a:pt x="370" y="1586"/>
                  </a:cubicBezTo>
                  <a:cubicBezTo>
                    <a:pt x="477" y="1693"/>
                    <a:pt x="560" y="1753"/>
                    <a:pt x="691" y="1812"/>
                  </a:cubicBezTo>
                  <a:cubicBezTo>
                    <a:pt x="739" y="1824"/>
                    <a:pt x="846" y="1872"/>
                    <a:pt x="846" y="1872"/>
                  </a:cubicBezTo>
                  <a:cubicBezTo>
                    <a:pt x="900" y="1881"/>
                    <a:pt x="954" y="1885"/>
                    <a:pt x="1009" y="1885"/>
                  </a:cubicBezTo>
                  <a:cubicBezTo>
                    <a:pt x="1257" y="1885"/>
                    <a:pt x="1508" y="1795"/>
                    <a:pt x="1703" y="1610"/>
                  </a:cubicBezTo>
                  <a:cubicBezTo>
                    <a:pt x="1977" y="1348"/>
                    <a:pt x="2049" y="955"/>
                    <a:pt x="1929" y="634"/>
                  </a:cubicBezTo>
                  <a:lnTo>
                    <a:pt x="1346" y="50"/>
                  </a:lnTo>
                  <a:cubicBezTo>
                    <a:pt x="1247" y="17"/>
                    <a:pt x="1145" y="0"/>
                    <a:pt x="10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4" name="Google Shape;9834;p76"/>
            <p:cNvSpPr/>
            <p:nvPr/>
          </p:nvSpPr>
          <p:spPr>
            <a:xfrm>
              <a:off x="1235550" y="2605600"/>
              <a:ext cx="38125" cy="46675"/>
            </a:xfrm>
            <a:custGeom>
              <a:avLst/>
              <a:gdLst/>
              <a:ahLst/>
              <a:cxnLst/>
              <a:rect l="l" t="t" r="r" b="b"/>
              <a:pathLst>
                <a:path w="1525" h="1867" extrusionOk="0">
                  <a:moveTo>
                    <a:pt x="1030" y="1"/>
                  </a:moveTo>
                  <a:cubicBezTo>
                    <a:pt x="794" y="1"/>
                    <a:pt x="559" y="94"/>
                    <a:pt x="370" y="283"/>
                  </a:cubicBezTo>
                  <a:cubicBezTo>
                    <a:pt x="1" y="652"/>
                    <a:pt x="1" y="1247"/>
                    <a:pt x="370" y="1616"/>
                  </a:cubicBezTo>
                  <a:cubicBezTo>
                    <a:pt x="525" y="1747"/>
                    <a:pt x="691" y="1842"/>
                    <a:pt x="870" y="1866"/>
                  </a:cubicBezTo>
                  <a:cubicBezTo>
                    <a:pt x="870" y="1854"/>
                    <a:pt x="858" y="1854"/>
                    <a:pt x="834" y="1842"/>
                  </a:cubicBezTo>
                  <a:cubicBezTo>
                    <a:pt x="465" y="1473"/>
                    <a:pt x="465" y="878"/>
                    <a:pt x="834" y="497"/>
                  </a:cubicBezTo>
                  <a:cubicBezTo>
                    <a:pt x="1024" y="318"/>
                    <a:pt x="1256" y="234"/>
                    <a:pt x="1480" y="234"/>
                  </a:cubicBezTo>
                  <a:cubicBezTo>
                    <a:pt x="1495" y="234"/>
                    <a:pt x="1510" y="234"/>
                    <a:pt x="1525" y="235"/>
                  </a:cubicBezTo>
                  <a:lnTo>
                    <a:pt x="1346" y="56"/>
                  </a:lnTo>
                  <a:cubicBezTo>
                    <a:pt x="1243" y="20"/>
                    <a:pt x="1136" y="1"/>
                    <a:pt x="10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5" name="Google Shape;9835;p76"/>
            <p:cNvSpPr/>
            <p:nvPr/>
          </p:nvSpPr>
          <p:spPr>
            <a:xfrm>
              <a:off x="1445400" y="2356675"/>
              <a:ext cx="89325" cy="86925"/>
            </a:xfrm>
            <a:custGeom>
              <a:avLst/>
              <a:gdLst/>
              <a:ahLst/>
              <a:cxnLst/>
              <a:rect l="l" t="t" r="r" b="b"/>
              <a:pathLst>
                <a:path w="3573" h="3477" extrusionOk="0">
                  <a:moveTo>
                    <a:pt x="2620" y="0"/>
                  </a:moveTo>
                  <a:lnTo>
                    <a:pt x="1406" y="477"/>
                  </a:lnTo>
                  <a:lnTo>
                    <a:pt x="1" y="834"/>
                  </a:lnTo>
                  <a:lnTo>
                    <a:pt x="2656" y="3477"/>
                  </a:lnTo>
                  <a:lnTo>
                    <a:pt x="2906" y="3096"/>
                  </a:lnTo>
                  <a:lnTo>
                    <a:pt x="3573" y="965"/>
                  </a:lnTo>
                  <a:lnTo>
                    <a:pt x="3180" y="417"/>
                  </a:lnTo>
                  <a:lnTo>
                    <a:pt x="262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6" name="Google Shape;9836;p76"/>
            <p:cNvSpPr/>
            <p:nvPr/>
          </p:nvSpPr>
          <p:spPr>
            <a:xfrm>
              <a:off x="1445400" y="2356975"/>
              <a:ext cx="72350" cy="89325"/>
            </a:xfrm>
            <a:custGeom>
              <a:avLst/>
              <a:gdLst/>
              <a:ahLst/>
              <a:cxnLst/>
              <a:rect l="l" t="t" r="r" b="b"/>
              <a:pathLst>
                <a:path w="2894" h="3573" extrusionOk="0">
                  <a:moveTo>
                    <a:pt x="2620" y="0"/>
                  </a:moveTo>
                  <a:lnTo>
                    <a:pt x="1" y="834"/>
                  </a:lnTo>
                  <a:lnTo>
                    <a:pt x="2739" y="3572"/>
                  </a:lnTo>
                  <a:lnTo>
                    <a:pt x="2894" y="3096"/>
                  </a:lnTo>
                  <a:lnTo>
                    <a:pt x="834" y="1036"/>
                  </a:lnTo>
                  <a:cubicBezTo>
                    <a:pt x="787" y="1000"/>
                    <a:pt x="810" y="941"/>
                    <a:pt x="870" y="917"/>
                  </a:cubicBezTo>
                  <a:lnTo>
                    <a:pt x="2894" y="262"/>
                  </a:lnTo>
                  <a:lnTo>
                    <a:pt x="2823" y="119"/>
                  </a:lnTo>
                  <a:lnTo>
                    <a:pt x="262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7" name="Google Shape;9837;p76"/>
            <p:cNvSpPr/>
            <p:nvPr/>
          </p:nvSpPr>
          <p:spPr>
            <a:xfrm>
              <a:off x="1283175" y="2555200"/>
              <a:ext cx="54800" cy="54800"/>
            </a:xfrm>
            <a:custGeom>
              <a:avLst/>
              <a:gdLst/>
              <a:ahLst/>
              <a:cxnLst/>
              <a:rect l="l" t="t" r="r" b="b"/>
              <a:pathLst>
                <a:path w="2192" h="2192" extrusionOk="0">
                  <a:moveTo>
                    <a:pt x="1715" y="1"/>
                  </a:moveTo>
                  <a:lnTo>
                    <a:pt x="1" y="1715"/>
                  </a:lnTo>
                  <a:lnTo>
                    <a:pt x="477" y="2191"/>
                  </a:lnTo>
                  <a:lnTo>
                    <a:pt x="2192" y="477"/>
                  </a:lnTo>
                  <a:lnTo>
                    <a:pt x="17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8" name="Google Shape;9838;p76"/>
            <p:cNvSpPr/>
            <p:nvPr/>
          </p:nvSpPr>
          <p:spPr>
            <a:xfrm>
              <a:off x="1281700" y="2553725"/>
              <a:ext cx="50025" cy="50025"/>
            </a:xfrm>
            <a:custGeom>
              <a:avLst/>
              <a:gdLst/>
              <a:ahLst/>
              <a:cxnLst/>
              <a:rect l="l" t="t" r="r" b="b"/>
              <a:pathLst>
                <a:path w="2001" h="2001" extrusionOk="0">
                  <a:moveTo>
                    <a:pt x="1715" y="0"/>
                  </a:moveTo>
                  <a:lnTo>
                    <a:pt x="0" y="1715"/>
                  </a:lnTo>
                  <a:lnTo>
                    <a:pt x="286" y="2000"/>
                  </a:lnTo>
                  <a:lnTo>
                    <a:pt x="2001" y="286"/>
                  </a:lnTo>
                  <a:lnTo>
                    <a:pt x="171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9" name="Google Shape;9839;p76"/>
            <p:cNvSpPr/>
            <p:nvPr/>
          </p:nvSpPr>
          <p:spPr>
            <a:xfrm>
              <a:off x="1266525" y="2590925"/>
              <a:ext cx="34550" cy="33125"/>
            </a:xfrm>
            <a:custGeom>
              <a:avLst/>
              <a:gdLst/>
              <a:ahLst/>
              <a:cxnLst/>
              <a:rect l="l" t="t" r="r" b="b"/>
              <a:pathLst>
                <a:path w="1382" h="1325" extrusionOk="0">
                  <a:moveTo>
                    <a:pt x="417" y="0"/>
                  </a:moveTo>
                  <a:cubicBezTo>
                    <a:pt x="310" y="0"/>
                    <a:pt x="226" y="48"/>
                    <a:pt x="143" y="120"/>
                  </a:cubicBezTo>
                  <a:cubicBezTo>
                    <a:pt x="0" y="274"/>
                    <a:pt x="24" y="512"/>
                    <a:pt x="179" y="655"/>
                  </a:cubicBezTo>
                  <a:lnTo>
                    <a:pt x="703" y="1179"/>
                  </a:lnTo>
                  <a:cubicBezTo>
                    <a:pt x="784" y="1269"/>
                    <a:pt x="899" y="1325"/>
                    <a:pt x="1012" y="1325"/>
                  </a:cubicBezTo>
                  <a:cubicBezTo>
                    <a:pt x="1065" y="1325"/>
                    <a:pt x="1118" y="1313"/>
                    <a:pt x="1167" y="1286"/>
                  </a:cubicBezTo>
                  <a:cubicBezTo>
                    <a:pt x="1179" y="1286"/>
                    <a:pt x="1203" y="1263"/>
                    <a:pt x="1203" y="1263"/>
                  </a:cubicBezTo>
                  <a:lnTo>
                    <a:pt x="1238" y="1239"/>
                  </a:lnTo>
                  <a:cubicBezTo>
                    <a:pt x="1381" y="1084"/>
                    <a:pt x="1381" y="846"/>
                    <a:pt x="1238" y="703"/>
                  </a:cubicBezTo>
                  <a:lnTo>
                    <a:pt x="667" y="131"/>
                  </a:lnTo>
                  <a:cubicBezTo>
                    <a:pt x="595" y="60"/>
                    <a:pt x="512" y="36"/>
                    <a:pt x="4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0" name="Google Shape;9840;p76"/>
            <p:cNvSpPr/>
            <p:nvPr/>
          </p:nvSpPr>
          <p:spPr>
            <a:xfrm>
              <a:off x="1266225" y="2592125"/>
              <a:ext cx="30375" cy="32750"/>
            </a:xfrm>
            <a:custGeom>
              <a:avLst/>
              <a:gdLst/>
              <a:ahLst/>
              <a:cxnLst/>
              <a:rect l="l" t="t" r="r" b="b"/>
              <a:pathLst>
                <a:path w="1215" h="1310" extrusionOk="0">
                  <a:moveTo>
                    <a:pt x="417" y="0"/>
                  </a:moveTo>
                  <a:cubicBezTo>
                    <a:pt x="310" y="0"/>
                    <a:pt x="215" y="24"/>
                    <a:pt x="143" y="107"/>
                  </a:cubicBezTo>
                  <a:cubicBezTo>
                    <a:pt x="0" y="250"/>
                    <a:pt x="0" y="488"/>
                    <a:pt x="143" y="643"/>
                  </a:cubicBezTo>
                  <a:lnTo>
                    <a:pt x="715" y="1203"/>
                  </a:lnTo>
                  <a:cubicBezTo>
                    <a:pt x="786" y="1274"/>
                    <a:pt x="881" y="1310"/>
                    <a:pt x="977" y="1310"/>
                  </a:cubicBezTo>
                  <a:cubicBezTo>
                    <a:pt x="1072" y="1310"/>
                    <a:pt x="1143" y="1274"/>
                    <a:pt x="1215" y="1215"/>
                  </a:cubicBezTo>
                  <a:lnTo>
                    <a:pt x="476" y="488"/>
                  </a:lnTo>
                  <a:cubicBezTo>
                    <a:pt x="334" y="357"/>
                    <a:pt x="334" y="143"/>
                    <a:pt x="4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1" name="Google Shape;9841;p76"/>
            <p:cNvSpPr/>
            <p:nvPr/>
          </p:nvSpPr>
          <p:spPr>
            <a:xfrm>
              <a:off x="1328725" y="2385850"/>
              <a:ext cx="178925" cy="179200"/>
            </a:xfrm>
            <a:custGeom>
              <a:avLst/>
              <a:gdLst/>
              <a:ahLst/>
              <a:cxnLst/>
              <a:rect l="l" t="t" r="r" b="b"/>
              <a:pathLst>
                <a:path w="7157" h="7168" extrusionOk="0">
                  <a:moveTo>
                    <a:pt x="4489" y="0"/>
                  </a:moveTo>
                  <a:lnTo>
                    <a:pt x="1" y="4501"/>
                  </a:lnTo>
                  <a:lnTo>
                    <a:pt x="1251" y="5917"/>
                  </a:lnTo>
                  <a:lnTo>
                    <a:pt x="2644" y="7168"/>
                  </a:lnTo>
                  <a:lnTo>
                    <a:pt x="3060" y="6751"/>
                  </a:lnTo>
                  <a:lnTo>
                    <a:pt x="3751" y="5989"/>
                  </a:lnTo>
                  <a:lnTo>
                    <a:pt x="4489" y="5334"/>
                  </a:lnTo>
                  <a:lnTo>
                    <a:pt x="5799" y="4024"/>
                  </a:lnTo>
                  <a:lnTo>
                    <a:pt x="5918" y="3798"/>
                  </a:lnTo>
                  <a:lnTo>
                    <a:pt x="6073" y="3751"/>
                  </a:lnTo>
                  <a:lnTo>
                    <a:pt x="6263" y="3560"/>
                  </a:lnTo>
                  <a:lnTo>
                    <a:pt x="6358" y="3370"/>
                  </a:lnTo>
                  <a:lnTo>
                    <a:pt x="6537" y="3286"/>
                  </a:lnTo>
                  <a:lnTo>
                    <a:pt x="7156" y="2667"/>
                  </a:lnTo>
                  <a:lnTo>
                    <a:pt x="44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2" name="Google Shape;9842;p76"/>
            <p:cNvSpPr/>
            <p:nvPr/>
          </p:nvSpPr>
          <p:spPr>
            <a:xfrm>
              <a:off x="1326350" y="2383750"/>
              <a:ext cx="119675" cy="119400"/>
            </a:xfrm>
            <a:custGeom>
              <a:avLst/>
              <a:gdLst/>
              <a:ahLst/>
              <a:cxnLst/>
              <a:rect l="l" t="t" r="r" b="b"/>
              <a:pathLst>
                <a:path w="4787" h="4776" extrusionOk="0">
                  <a:moveTo>
                    <a:pt x="4501" y="1"/>
                  </a:moveTo>
                  <a:lnTo>
                    <a:pt x="3894" y="608"/>
                  </a:lnTo>
                  <a:lnTo>
                    <a:pt x="3775" y="798"/>
                  </a:lnTo>
                  <a:lnTo>
                    <a:pt x="3620" y="870"/>
                  </a:lnTo>
                  <a:lnTo>
                    <a:pt x="3429" y="1072"/>
                  </a:lnTo>
                  <a:lnTo>
                    <a:pt x="3310" y="1263"/>
                  </a:lnTo>
                  <a:lnTo>
                    <a:pt x="3155" y="1334"/>
                  </a:lnTo>
                  <a:lnTo>
                    <a:pt x="1846" y="2644"/>
                  </a:lnTo>
                  <a:lnTo>
                    <a:pt x="1131" y="3465"/>
                  </a:lnTo>
                  <a:lnTo>
                    <a:pt x="417" y="4073"/>
                  </a:lnTo>
                  <a:lnTo>
                    <a:pt x="0" y="4489"/>
                  </a:lnTo>
                  <a:lnTo>
                    <a:pt x="60" y="4656"/>
                  </a:lnTo>
                  <a:lnTo>
                    <a:pt x="286" y="4775"/>
                  </a:lnTo>
                  <a:lnTo>
                    <a:pt x="4787" y="286"/>
                  </a:lnTo>
                  <a:lnTo>
                    <a:pt x="45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3" name="Google Shape;9843;p76"/>
            <p:cNvSpPr/>
            <p:nvPr/>
          </p:nvSpPr>
          <p:spPr>
            <a:xfrm>
              <a:off x="1507025" y="2340475"/>
              <a:ext cx="45275" cy="43550"/>
            </a:xfrm>
            <a:custGeom>
              <a:avLst/>
              <a:gdLst/>
              <a:ahLst/>
              <a:cxnLst/>
              <a:rect l="l" t="t" r="r" b="b"/>
              <a:pathLst>
                <a:path w="1811" h="1742" extrusionOk="0">
                  <a:moveTo>
                    <a:pt x="415" y="1"/>
                  </a:moveTo>
                  <a:cubicBezTo>
                    <a:pt x="317" y="1"/>
                    <a:pt x="216" y="43"/>
                    <a:pt x="143" y="124"/>
                  </a:cubicBezTo>
                  <a:cubicBezTo>
                    <a:pt x="0" y="267"/>
                    <a:pt x="36" y="505"/>
                    <a:pt x="191" y="660"/>
                  </a:cubicBezTo>
                  <a:lnTo>
                    <a:pt x="1143" y="1625"/>
                  </a:lnTo>
                  <a:cubicBezTo>
                    <a:pt x="1218" y="1700"/>
                    <a:pt x="1317" y="1741"/>
                    <a:pt x="1415" y="1741"/>
                  </a:cubicBezTo>
                  <a:cubicBezTo>
                    <a:pt x="1473" y="1741"/>
                    <a:pt x="1531" y="1727"/>
                    <a:pt x="1584" y="1696"/>
                  </a:cubicBezTo>
                  <a:cubicBezTo>
                    <a:pt x="1608" y="1684"/>
                    <a:pt x="1632" y="1684"/>
                    <a:pt x="1632" y="1684"/>
                  </a:cubicBezTo>
                  <a:lnTo>
                    <a:pt x="1679" y="1636"/>
                  </a:lnTo>
                  <a:cubicBezTo>
                    <a:pt x="1810" y="1494"/>
                    <a:pt x="1810" y="1244"/>
                    <a:pt x="1667" y="1101"/>
                  </a:cubicBezTo>
                  <a:lnTo>
                    <a:pt x="667" y="113"/>
                  </a:lnTo>
                  <a:cubicBezTo>
                    <a:pt x="631" y="77"/>
                    <a:pt x="596" y="53"/>
                    <a:pt x="560" y="29"/>
                  </a:cubicBezTo>
                  <a:lnTo>
                    <a:pt x="548" y="29"/>
                  </a:lnTo>
                  <a:cubicBezTo>
                    <a:pt x="506" y="10"/>
                    <a:pt x="461" y="1"/>
                    <a:pt x="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4" name="Google Shape;9844;p76"/>
            <p:cNvSpPr/>
            <p:nvPr/>
          </p:nvSpPr>
          <p:spPr>
            <a:xfrm>
              <a:off x="1507625" y="2340025"/>
              <a:ext cx="39900" cy="43950"/>
            </a:xfrm>
            <a:custGeom>
              <a:avLst/>
              <a:gdLst/>
              <a:ahLst/>
              <a:cxnLst/>
              <a:rect l="l" t="t" r="r" b="b"/>
              <a:pathLst>
                <a:path w="1596" h="1758" extrusionOk="0">
                  <a:moveTo>
                    <a:pt x="361" y="0"/>
                  </a:moveTo>
                  <a:cubicBezTo>
                    <a:pt x="269" y="0"/>
                    <a:pt x="181" y="33"/>
                    <a:pt x="107" y="107"/>
                  </a:cubicBezTo>
                  <a:cubicBezTo>
                    <a:pt x="36" y="190"/>
                    <a:pt x="0" y="285"/>
                    <a:pt x="0" y="381"/>
                  </a:cubicBezTo>
                  <a:cubicBezTo>
                    <a:pt x="0" y="488"/>
                    <a:pt x="36" y="571"/>
                    <a:pt x="107" y="642"/>
                  </a:cubicBezTo>
                  <a:lnTo>
                    <a:pt x="1107" y="1643"/>
                  </a:lnTo>
                  <a:cubicBezTo>
                    <a:pt x="1183" y="1718"/>
                    <a:pt x="1281" y="1758"/>
                    <a:pt x="1381" y="1758"/>
                  </a:cubicBezTo>
                  <a:cubicBezTo>
                    <a:pt x="1455" y="1758"/>
                    <a:pt x="1530" y="1736"/>
                    <a:pt x="1596" y="1690"/>
                  </a:cubicBezTo>
                  <a:lnTo>
                    <a:pt x="512" y="607"/>
                  </a:lnTo>
                  <a:cubicBezTo>
                    <a:pt x="429" y="523"/>
                    <a:pt x="405" y="440"/>
                    <a:pt x="405" y="333"/>
                  </a:cubicBezTo>
                  <a:cubicBezTo>
                    <a:pt x="405" y="226"/>
                    <a:pt x="429" y="142"/>
                    <a:pt x="512" y="59"/>
                  </a:cubicBezTo>
                  <a:lnTo>
                    <a:pt x="536" y="35"/>
                  </a:lnTo>
                  <a:cubicBezTo>
                    <a:pt x="477" y="13"/>
                    <a:pt x="418" y="0"/>
                    <a:pt x="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5" name="Google Shape;9845;p76"/>
            <p:cNvSpPr/>
            <p:nvPr/>
          </p:nvSpPr>
          <p:spPr>
            <a:xfrm>
              <a:off x="1417125" y="2398925"/>
              <a:ext cx="75325" cy="75650"/>
            </a:xfrm>
            <a:custGeom>
              <a:avLst/>
              <a:gdLst/>
              <a:ahLst/>
              <a:cxnLst/>
              <a:rect l="l" t="t" r="r" b="b"/>
              <a:pathLst>
                <a:path w="3013" h="3026" extrusionOk="0">
                  <a:moveTo>
                    <a:pt x="275" y="1"/>
                  </a:moveTo>
                  <a:lnTo>
                    <a:pt x="179" y="191"/>
                  </a:lnTo>
                  <a:lnTo>
                    <a:pt x="1" y="275"/>
                  </a:lnTo>
                  <a:lnTo>
                    <a:pt x="2739" y="3025"/>
                  </a:lnTo>
                  <a:lnTo>
                    <a:pt x="3013" y="2751"/>
                  </a:lnTo>
                  <a:lnTo>
                    <a:pt x="27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6" name="Google Shape;9846;p76"/>
            <p:cNvSpPr/>
            <p:nvPr/>
          </p:nvSpPr>
          <p:spPr>
            <a:xfrm>
              <a:off x="1405825" y="2410850"/>
              <a:ext cx="75025" cy="75325"/>
            </a:xfrm>
            <a:custGeom>
              <a:avLst/>
              <a:gdLst/>
              <a:ahLst/>
              <a:cxnLst/>
              <a:rect l="l" t="t" r="r" b="b"/>
              <a:pathLst>
                <a:path w="3001" h="3013" extrusionOk="0">
                  <a:moveTo>
                    <a:pt x="262" y="0"/>
                  </a:moveTo>
                  <a:lnTo>
                    <a:pt x="179" y="226"/>
                  </a:lnTo>
                  <a:lnTo>
                    <a:pt x="0" y="274"/>
                  </a:lnTo>
                  <a:lnTo>
                    <a:pt x="2739" y="3012"/>
                  </a:lnTo>
                  <a:lnTo>
                    <a:pt x="3001" y="2739"/>
                  </a:lnTo>
                  <a:lnTo>
                    <a:pt x="2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7" name="Google Shape;9847;p76"/>
            <p:cNvSpPr/>
            <p:nvPr/>
          </p:nvSpPr>
          <p:spPr>
            <a:xfrm>
              <a:off x="1366225" y="2481675"/>
              <a:ext cx="46175" cy="41125"/>
            </a:xfrm>
            <a:custGeom>
              <a:avLst/>
              <a:gdLst/>
              <a:ahLst/>
              <a:cxnLst/>
              <a:rect l="l" t="t" r="r" b="b"/>
              <a:pathLst>
                <a:path w="1847" h="1645" extrusionOk="0">
                  <a:moveTo>
                    <a:pt x="1318" y="0"/>
                  </a:moveTo>
                  <a:cubicBezTo>
                    <a:pt x="1073" y="0"/>
                    <a:pt x="775" y="143"/>
                    <a:pt x="525" y="394"/>
                  </a:cubicBezTo>
                  <a:cubicBezTo>
                    <a:pt x="132" y="799"/>
                    <a:pt x="1" y="1263"/>
                    <a:pt x="239" y="1501"/>
                  </a:cubicBezTo>
                  <a:cubicBezTo>
                    <a:pt x="263" y="1525"/>
                    <a:pt x="310" y="1584"/>
                    <a:pt x="310" y="1584"/>
                  </a:cubicBezTo>
                  <a:cubicBezTo>
                    <a:pt x="383" y="1625"/>
                    <a:pt x="467" y="1645"/>
                    <a:pt x="558" y="1645"/>
                  </a:cubicBezTo>
                  <a:cubicBezTo>
                    <a:pt x="811" y="1645"/>
                    <a:pt x="1116" y="1496"/>
                    <a:pt x="1370" y="1251"/>
                  </a:cubicBezTo>
                  <a:cubicBezTo>
                    <a:pt x="1715" y="906"/>
                    <a:pt x="1846" y="453"/>
                    <a:pt x="1715" y="191"/>
                  </a:cubicBezTo>
                  <a:lnTo>
                    <a:pt x="1644" y="120"/>
                  </a:lnTo>
                  <a:cubicBezTo>
                    <a:pt x="1558" y="39"/>
                    <a:pt x="1445" y="0"/>
                    <a:pt x="13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8" name="Google Shape;9848;p76"/>
            <p:cNvSpPr/>
            <p:nvPr/>
          </p:nvSpPr>
          <p:spPr>
            <a:xfrm>
              <a:off x="1365325" y="2481675"/>
              <a:ext cx="43800" cy="40525"/>
            </a:xfrm>
            <a:custGeom>
              <a:avLst/>
              <a:gdLst/>
              <a:ahLst/>
              <a:cxnLst/>
              <a:rect l="l" t="t" r="r" b="b"/>
              <a:pathLst>
                <a:path w="1752" h="1621" extrusionOk="0">
                  <a:moveTo>
                    <a:pt x="1344" y="0"/>
                  </a:moveTo>
                  <a:cubicBezTo>
                    <a:pt x="1094" y="0"/>
                    <a:pt x="784" y="143"/>
                    <a:pt x="525" y="394"/>
                  </a:cubicBezTo>
                  <a:cubicBezTo>
                    <a:pt x="120" y="787"/>
                    <a:pt x="1" y="1311"/>
                    <a:pt x="239" y="1549"/>
                  </a:cubicBezTo>
                  <a:cubicBezTo>
                    <a:pt x="275" y="1573"/>
                    <a:pt x="311" y="1608"/>
                    <a:pt x="334" y="1620"/>
                  </a:cubicBezTo>
                  <a:cubicBezTo>
                    <a:pt x="346" y="1334"/>
                    <a:pt x="525" y="989"/>
                    <a:pt x="823" y="691"/>
                  </a:cubicBezTo>
                  <a:cubicBezTo>
                    <a:pt x="1120" y="394"/>
                    <a:pt x="1477" y="215"/>
                    <a:pt x="1751" y="203"/>
                  </a:cubicBezTo>
                  <a:cubicBezTo>
                    <a:pt x="1739" y="156"/>
                    <a:pt x="1704" y="132"/>
                    <a:pt x="1668" y="120"/>
                  </a:cubicBezTo>
                  <a:cubicBezTo>
                    <a:pt x="1587" y="39"/>
                    <a:pt x="1473" y="0"/>
                    <a:pt x="13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9" name="Google Shape;9849;p76"/>
            <p:cNvSpPr/>
            <p:nvPr/>
          </p:nvSpPr>
          <p:spPr>
            <a:xfrm>
              <a:off x="1398975" y="2515350"/>
              <a:ext cx="42300" cy="39275"/>
            </a:xfrm>
            <a:custGeom>
              <a:avLst/>
              <a:gdLst/>
              <a:ahLst/>
              <a:cxnLst/>
              <a:rect l="l" t="t" r="r" b="b"/>
              <a:pathLst>
                <a:path w="1692" h="1571" extrusionOk="0">
                  <a:moveTo>
                    <a:pt x="1336" y="1"/>
                  </a:moveTo>
                  <a:cubicBezTo>
                    <a:pt x="1091" y="1"/>
                    <a:pt x="790" y="150"/>
                    <a:pt x="536" y="404"/>
                  </a:cubicBezTo>
                  <a:cubicBezTo>
                    <a:pt x="143" y="797"/>
                    <a:pt x="0" y="1273"/>
                    <a:pt x="227" y="1523"/>
                  </a:cubicBezTo>
                  <a:lnTo>
                    <a:pt x="262" y="1571"/>
                  </a:lnTo>
                  <a:lnTo>
                    <a:pt x="1691" y="142"/>
                  </a:lnTo>
                  <a:lnTo>
                    <a:pt x="1655" y="95"/>
                  </a:lnTo>
                  <a:cubicBezTo>
                    <a:pt x="1608" y="47"/>
                    <a:pt x="1548" y="35"/>
                    <a:pt x="1489" y="23"/>
                  </a:cubicBezTo>
                  <a:cubicBezTo>
                    <a:pt x="1441" y="8"/>
                    <a:pt x="1390" y="1"/>
                    <a:pt x="1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0" name="Google Shape;9850;p76"/>
            <p:cNvSpPr/>
            <p:nvPr/>
          </p:nvSpPr>
          <p:spPr>
            <a:xfrm>
              <a:off x="1399875" y="2515050"/>
              <a:ext cx="40500" cy="38100"/>
            </a:xfrm>
            <a:custGeom>
              <a:avLst/>
              <a:gdLst/>
              <a:ahLst/>
              <a:cxnLst/>
              <a:rect l="l" t="t" r="r" b="b"/>
              <a:pathLst>
                <a:path w="1620" h="1524" extrusionOk="0">
                  <a:moveTo>
                    <a:pt x="1295" y="1"/>
                  </a:moveTo>
                  <a:cubicBezTo>
                    <a:pt x="1045" y="1"/>
                    <a:pt x="746" y="138"/>
                    <a:pt x="500" y="392"/>
                  </a:cubicBezTo>
                  <a:cubicBezTo>
                    <a:pt x="119" y="773"/>
                    <a:pt x="0" y="1261"/>
                    <a:pt x="203" y="1523"/>
                  </a:cubicBezTo>
                  <a:cubicBezTo>
                    <a:pt x="238" y="1226"/>
                    <a:pt x="393" y="892"/>
                    <a:pt x="691" y="595"/>
                  </a:cubicBezTo>
                  <a:cubicBezTo>
                    <a:pt x="976" y="309"/>
                    <a:pt x="1322" y="130"/>
                    <a:pt x="1619" y="107"/>
                  </a:cubicBezTo>
                  <a:cubicBezTo>
                    <a:pt x="1532" y="35"/>
                    <a:pt x="1420" y="1"/>
                    <a:pt x="12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1" name="Google Shape;9851;p76"/>
            <p:cNvSpPr/>
            <p:nvPr/>
          </p:nvSpPr>
          <p:spPr>
            <a:xfrm>
              <a:off x="1337050" y="2449825"/>
              <a:ext cx="42000" cy="39450"/>
            </a:xfrm>
            <a:custGeom>
              <a:avLst/>
              <a:gdLst/>
              <a:ahLst/>
              <a:cxnLst/>
              <a:rect l="l" t="t" r="r" b="b"/>
              <a:pathLst>
                <a:path w="1680" h="1578" extrusionOk="0">
                  <a:moveTo>
                    <a:pt x="1418" y="1"/>
                  </a:moveTo>
                  <a:lnTo>
                    <a:pt x="799" y="858"/>
                  </a:lnTo>
                  <a:lnTo>
                    <a:pt x="1" y="1430"/>
                  </a:lnTo>
                  <a:lnTo>
                    <a:pt x="49" y="1477"/>
                  </a:lnTo>
                  <a:cubicBezTo>
                    <a:pt x="128" y="1546"/>
                    <a:pt x="233" y="1578"/>
                    <a:pt x="351" y="1578"/>
                  </a:cubicBezTo>
                  <a:cubicBezTo>
                    <a:pt x="604" y="1578"/>
                    <a:pt x="916" y="1431"/>
                    <a:pt x="1168" y="1180"/>
                  </a:cubicBezTo>
                  <a:cubicBezTo>
                    <a:pt x="1561" y="775"/>
                    <a:pt x="1680" y="275"/>
                    <a:pt x="1442" y="25"/>
                  </a:cubicBezTo>
                  <a:lnTo>
                    <a:pt x="14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2" name="Google Shape;9852;p76"/>
            <p:cNvSpPr/>
            <p:nvPr/>
          </p:nvSpPr>
          <p:spPr>
            <a:xfrm>
              <a:off x="1417125" y="2398925"/>
              <a:ext cx="13725" cy="13725"/>
            </a:xfrm>
            <a:custGeom>
              <a:avLst/>
              <a:gdLst/>
              <a:ahLst/>
              <a:cxnLst/>
              <a:rect l="l" t="t" r="r" b="b"/>
              <a:pathLst>
                <a:path w="549" h="549" extrusionOk="0">
                  <a:moveTo>
                    <a:pt x="275" y="1"/>
                  </a:moveTo>
                  <a:lnTo>
                    <a:pt x="1" y="275"/>
                  </a:lnTo>
                  <a:lnTo>
                    <a:pt x="286" y="549"/>
                  </a:lnTo>
                  <a:lnTo>
                    <a:pt x="548" y="287"/>
                  </a:lnTo>
                  <a:lnTo>
                    <a:pt x="27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3" name="Google Shape;9853;p76"/>
            <p:cNvSpPr/>
            <p:nvPr/>
          </p:nvSpPr>
          <p:spPr>
            <a:xfrm>
              <a:off x="1405825" y="2410850"/>
              <a:ext cx="13700" cy="13700"/>
            </a:xfrm>
            <a:custGeom>
              <a:avLst/>
              <a:gdLst/>
              <a:ahLst/>
              <a:cxnLst/>
              <a:rect l="l" t="t" r="r" b="b"/>
              <a:pathLst>
                <a:path w="548" h="548" extrusionOk="0">
                  <a:moveTo>
                    <a:pt x="262" y="0"/>
                  </a:moveTo>
                  <a:lnTo>
                    <a:pt x="0" y="274"/>
                  </a:lnTo>
                  <a:lnTo>
                    <a:pt x="274" y="548"/>
                  </a:lnTo>
                  <a:lnTo>
                    <a:pt x="548" y="286"/>
                  </a:lnTo>
                  <a:lnTo>
                    <a:pt x="2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4" name="Google Shape;9854;p76"/>
            <p:cNvSpPr/>
            <p:nvPr/>
          </p:nvSpPr>
          <p:spPr>
            <a:xfrm>
              <a:off x="1336750" y="2449825"/>
              <a:ext cx="39925" cy="39375"/>
            </a:xfrm>
            <a:custGeom>
              <a:avLst/>
              <a:gdLst/>
              <a:ahLst/>
              <a:cxnLst/>
              <a:rect l="l" t="t" r="r" b="b"/>
              <a:pathLst>
                <a:path w="1597" h="1575" extrusionOk="0">
                  <a:moveTo>
                    <a:pt x="1430" y="1"/>
                  </a:moveTo>
                  <a:lnTo>
                    <a:pt x="1" y="1430"/>
                  </a:lnTo>
                  <a:lnTo>
                    <a:pt x="49" y="1477"/>
                  </a:lnTo>
                  <a:cubicBezTo>
                    <a:pt x="142" y="1540"/>
                    <a:pt x="254" y="1575"/>
                    <a:pt x="384" y="1575"/>
                  </a:cubicBezTo>
                  <a:cubicBezTo>
                    <a:pt x="403" y="1575"/>
                    <a:pt x="422" y="1574"/>
                    <a:pt x="442" y="1573"/>
                  </a:cubicBezTo>
                  <a:lnTo>
                    <a:pt x="1573" y="441"/>
                  </a:lnTo>
                  <a:cubicBezTo>
                    <a:pt x="1596" y="275"/>
                    <a:pt x="1549" y="120"/>
                    <a:pt x="1454" y="25"/>
                  </a:cubicBezTo>
                  <a:lnTo>
                    <a:pt x="14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5" name="Google Shape;9855;p76"/>
            <p:cNvSpPr/>
            <p:nvPr/>
          </p:nvSpPr>
          <p:spPr>
            <a:xfrm>
              <a:off x="1425475" y="2371425"/>
              <a:ext cx="96450" cy="93625"/>
            </a:xfrm>
            <a:custGeom>
              <a:avLst/>
              <a:gdLst/>
              <a:ahLst/>
              <a:cxnLst/>
              <a:rect l="l" t="t" r="r" b="b"/>
              <a:pathLst>
                <a:path w="3858" h="3745" extrusionOk="0">
                  <a:moveTo>
                    <a:pt x="417" y="1"/>
                  </a:moveTo>
                  <a:cubicBezTo>
                    <a:pt x="325" y="1"/>
                    <a:pt x="234" y="34"/>
                    <a:pt x="167" y="101"/>
                  </a:cubicBezTo>
                  <a:cubicBezTo>
                    <a:pt x="0" y="268"/>
                    <a:pt x="24" y="494"/>
                    <a:pt x="179" y="637"/>
                  </a:cubicBezTo>
                  <a:lnTo>
                    <a:pt x="3119" y="3613"/>
                  </a:lnTo>
                  <a:cubicBezTo>
                    <a:pt x="3208" y="3702"/>
                    <a:pt x="3315" y="3744"/>
                    <a:pt x="3417" y="3744"/>
                  </a:cubicBezTo>
                  <a:cubicBezTo>
                    <a:pt x="3480" y="3744"/>
                    <a:pt x="3541" y="3728"/>
                    <a:pt x="3596" y="3697"/>
                  </a:cubicBezTo>
                  <a:cubicBezTo>
                    <a:pt x="3620" y="3673"/>
                    <a:pt x="3655" y="3673"/>
                    <a:pt x="3655" y="3673"/>
                  </a:cubicBezTo>
                  <a:cubicBezTo>
                    <a:pt x="3679" y="3661"/>
                    <a:pt x="3691" y="3661"/>
                    <a:pt x="3691" y="3649"/>
                  </a:cubicBezTo>
                  <a:cubicBezTo>
                    <a:pt x="3858" y="3494"/>
                    <a:pt x="3858" y="3244"/>
                    <a:pt x="3703" y="3077"/>
                  </a:cubicBezTo>
                  <a:lnTo>
                    <a:pt x="1119" y="494"/>
                  </a:lnTo>
                  <a:lnTo>
                    <a:pt x="703" y="125"/>
                  </a:lnTo>
                  <a:cubicBezTo>
                    <a:pt x="627" y="43"/>
                    <a:pt x="521" y="1"/>
                    <a:pt x="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6" name="Google Shape;9856;p76"/>
            <p:cNvSpPr/>
            <p:nvPr/>
          </p:nvSpPr>
          <p:spPr>
            <a:xfrm>
              <a:off x="1426050" y="2370875"/>
              <a:ext cx="91425" cy="94775"/>
            </a:xfrm>
            <a:custGeom>
              <a:avLst/>
              <a:gdLst/>
              <a:ahLst/>
              <a:cxnLst/>
              <a:rect l="l" t="t" r="r" b="b"/>
              <a:pathLst>
                <a:path w="3657" h="3791" extrusionOk="0">
                  <a:moveTo>
                    <a:pt x="416" y="0"/>
                  </a:moveTo>
                  <a:cubicBezTo>
                    <a:pt x="324" y="0"/>
                    <a:pt x="206" y="25"/>
                    <a:pt x="120" y="111"/>
                  </a:cubicBezTo>
                  <a:cubicBezTo>
                    <a:pt x="48" y="182"/>
                    <a:pt x="1" y="290"/>
                    <a:pt x="1" y="397"/>
                  </a:cubicBezTo>
                  <a:cubicBezTo>
                    <a:pt x="1" y="492"/>
                    <a:pt x="48" y="599"/>
                    <a:pt x="120" y="671"/>
                  </a:cubicBezTo>
                  <a:lnTo>
                    <a:pt x="3120" y="3671"/>
                  </a:lnTo>
                  <a:cubicBezTo>
                    <a:pt x="3198" y="3748"/>
                    <a:pt x="3299" y="3791"/>
                    <a:pt x="3403" y="3791"/>
                  </a:cubicBezTo>
                  <a:cubicBezTo>
                    <a:pt x="3491" y="3791"/>
                    <a:pt x="3580" y="3760"/>
                    <a:pt x="3656" y="3695"/>
                  </a:cubicBezTo>
                  <a:lnTo>
                    <a:pt x="822" y="873"/>
                  </a:lnTo>
                  <a:cubicBezTo>
                    <a:pt x="799" y="861"/>
                    <a:pt x="799" y="813"/>
                    <a:pt x="822" y="778"/>
                  </a:cubicBezTo>
                  <a:lnTo>
                    <a:pt x="1096" y="516"/>
                  </a:lnTo>
                  <a:lnTo>
                    <a:pt x="810" y="230"/>
                  </a:lnTo>
                  <a:lnTo>
                    <a:pt x="691" y="111"/>
                  </a:lnTo>
                  <a:cubicBezTo>
                    <a:pt x="632" y="51"/>
                    <a:pt x="560" y="16"/>
                    <a:pt x="477" y="4"/>
                  </a:cubicBezTo>
                  <a:cubicBezTo>
                    <a:pt x="459" y="1"/>
                    <a:pt x="438" y="0"/>
                    <a:pt x="4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7" name="Google Shape;9857;p76"/>
            <p:cNvSpPr/>
            <p:nvPr/>
          </p:nvSpPr>
          <p:spPr>
            <a:xfrm>
              <a:off x="1288250" y="2504900"/>
              <a:ext cx="98550" cy="96925"/>
            </a:xfrm>
            <a:custGeom>
              <a:avLst/>
              <a:gdLst/>
              <a:ahLst/>
              <a:cxnLst/>
              <a:rect l="l" t="t" r="r" b="b"/>
              <a:pathLst>
                <a:path w="3942" h="3877" extrusionOk="0">
                  <a:moveTo>
                    <a:pt x="750" y="1"/>
                  </a:moveTo>
                  <a:lnTo>
                    <a:pt x="334" y="155"/>
                  </a:lnTo>
                  <a:cubicBezTo>
                    <a:pt x="72" y="239"/>
                    <a:pt x="0" y="584"/>
                    <a:pt x="191" y="798"/>
                  </a:cubicBezTo>
                  <a:lnTo>
                    <a:pt x="3144" y="3739"/>
                  </a:lnTo>
                  <a:cubicBezTo>
                    <a:pt x="3233" y="3828"/>
                    <a:pt x="3349" y="3876"/>
                    <a:pt x="3459" y="3876"/>
                  </a:cubicBezTo>
                  <a:cubicBezTo>
                    <a:pt x="3569" y="3876"/>
                    <a:pt x="3673" y="3828"/>
                    <a:pt x="3739" y="3727"/>
                  </a:cubicBezTo>
                  <a:lnTo>
                    <a:pt x="3786" y="3632"/>
                  </a:lnTo>
                  <a:lnTo>
                    <a:pt x="3941" y="3168"/>
                  </a:lnTo>
                  <a:lnTo>
                    <a:pt x="2453" y="1536"/>
                  </a:lnTo>
                  <a:lnTo>
                    <a:pt x="7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8" name="Google Shape;9858;p76"/>
            <p:cNvSpPr/>
            <p:nvPr/>
          </p:nvSpPr>
          <p:spPr>
            <a:xfrm>
              <a:off x="1307600" y="2494625"/>
              <a:ext cx="90800" cy="89775"/>
            </a:xfrm>
            <a:custGeom>
              <a:avLst/>
              <a:gdLst/>
              <a:ahLst/>
              <a:cxnLst/>
              <a:rect l="l" t="t" r="r" b="b"/>
              <a:pathLst>
                <a:path w="3632" h="3591" extrusionOk="0">
                  <a:moveTo>
                    <a:pt x="536" y="1"/>
                  </a:moveTo>
                  <a:cubicBezTo>
                    <a:pt x="459" y="1"/>
                    <a:pt x="381" y="31"/>
                    <a:pt x="322" y="90"/>
                  </a:cubicBezTo>
                  <a:lnTo>
                    <a:pt x="0" y="412"/>
                  </a:lnTo>
                  <a:lnTo>
                    <a:pt x="453" y="912"/>
                  </a:lnTo>
                  <a:lnTo>
                    <a:pt x="3132" y="3591"/>
                  </a:lnTo>
                  <a:lnTo>
                    <a:pt x="3489" y="3233"/>
                  </a:lnTo>
                  <a:cubicBezTo>
                    <a:pt x="3632" y="3126"/>
                    <a:pt x="3632" y="2936"/>
                    <a:pt x="3513" y="2817"/>
                  </a:cubicBezTo>
                  <a:lnTo>
                    <a:pt x="1036" y="340"/>
                  </a:lnTo>
                  <a:lnTo>
                    <a:pt x="750" y="90"/>
                  </a:lnTo>
                  <a:cubicBezTo>
                    <a:pt x="691" y="31"/>
                    <a:pt x="613" y="1"/>
                    <a:pt x="5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9" name="Google Shape;9859;p76"/>
            <p:cNvSpPr/>
            <p:nvPr/>
          </p:nvSpPr>
          <p:spPr>
            <a:xfrm>
              <a:off x="1285875" y="2504900"/>
              <a:ext cx="95850" cy="97450"/>
            </a:xfrm>
            <a:custGeom>
              <a:avLst/>
              <a:gdLst/>
              <a:ahLst/>
              <a:cxnLst/>
              <a:rect l="l" t="t" r="r" b="b"/>
              <a:pathLst>
                <a:path w="3834" h="3898" extrusionOk="0">
                  <a:moveTo>
                    <a:pt x="845" y="1"/>
                  </a:moveTo>
                  <a:lnTo>
                    <a:pt x="393" y="155"/>
                  </a:lnTo>
                  <a:cubicBezTo>
                    <a:pt x="179" y="215"/>
                    <a:pt x="0" y="536"/>
                    <a:pt x="238" y="774"/>
                  </a:cubicBezTo>
                  <a:lnTo>
                    <a:pt x="3239" y="3787"/>
                  </a:lnTo>
                  <a:cubicBezTo>
                    <a:pt x="3314" y="3862"/>
                    <a:pt x="3409" y="3897"/>
                    <a:pt x="3503" y="3897"/>
                  </a:cubicBezTo>
                  <a:cubicBezTo>
                    <a:pt x="3631" y="3897"/>
                    <a:pt x="3758" y="3832"/>
                    <a:pt x="3834" y="3715"/>
                  </a:cubicBezTo>
                  <a:lnTo>
                    <a:pt x="1048" y="941"/>
                  </a:lnTo>
                  <a:cubicBezTo>
                    <a:pt x="1012" y="894"/>
                    <a:pt x="1012" y="834"/>
                    <a:pt x="1048" y="798"/>
                  </a:cubicBezTo>
                  <a:lnTo>
                    <a:pt x="1345" y="501"/>
                  </a:lnTo>
                  <a:lnTo>
                    <a:pt x="1191" y="155"/>
                  </a:lnTo>
                  <a:lnTo>
                    <a:pt x="8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0" name="Google Shape;9860;p76"/>
            <p:cNvSpPr/>
            <p:nvPr/>
          </p:nvSpPr>
          <p:spPr>
            <a:xfrm>
              <a:off x="1307300" y="2493750"/>
              <a:ext cx="26500" cy="23675"/>
            </a:xfrm>
            <a:custGeom>
              <a:avLst/>
              <a:gdLst/>
              <a:ahLst/>
              <a:cxnLst/>
              <a:rect l="l" t="t" r="r" b="b"/>
              <a:pathLst>
                <a:path w="1060" h="947" extrusionOk="0">
                  <a:moveTo>
                    <a:pt x="578" y="0"/>
                  </a:moveTo>
                  <a:cubicBezTo>
                    <a:pt x="497" y="0"/>
                    <a:pt x="417" y="30"/>
                    <a:pt x="357" y="89"/>
                  </a:cubicBezTo>
                  <a:lnTo>
                    <a:pt x="0" y="447"/>
                  </a:lnTo>
                  <a:lnTo>
                    <a:pt x="500" y="947"/>
                  </a:lnTo>
                  <a:lnTo>
                    <a:pt x="1060" y="375"/>
                  </a:lnTo>
                  <a:lnTo>
                    <a:pt x="798" y="89"/>
                  </a:lnTo>
                  <a:cubicBezTo>
                    <a:pt x="738" y="30"/>
                    <a:pt x="658" y="0"/>
                    <a:pt x="5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1" name="Google Shape;9861;p76"/>
            <p:cNvSpPr/>
            <p:nvPr/>
          </p:nvSpPr>
          <p:spPr>
            <a:xfrm>
              <a:off x="1376650" y="2420225"/>
              <a:ext cx="96750" cy="93500"/>
            </a:xfrm>
            <a:custGeom>
              <a:avLst/>
              <a:gdLst/>
              <a:ahLst/>
              <a:cxnLst/>
              <a:rect l="l" t="t" r="r" b="b"/>
              <a:pathLst>
                <a:path w="3870" h="3740" extrusionOk="0">
                  <a:moveTo>
                    <a:pt x="427" y="0"/>
                  </a:moveTo>
                  <a:cubicBezTo>
                    <a:pt x="331" y="0"/>
                    <a:pt x="236" y="33"/>
                    <a:pt x="167" y="101"/>
                  </a:cubicBezTo>
                  <a:cubicBezTo>
                    <a:pt x="0" y="268"/>
                    <a:pt x="36" y="494"/>
                    <a:pt x="179" y="637"/>
                  </a:cubicBezTo>
                  <a:lnTo>
                    <a:pt x="3132" y="3614"/>
                  </a:lnTo>
                  <a:cubicBezTo>
                    <a:pt x="3212" y="3695"/>
                    <a:pt x="3316" y="3739"/>
                    <a:pt x="3419" y="3739"/>
                  </a:cubicBezTo>
                  <a:cubicBezTo>
                    <a:pt x="3484" y="3739"/>
                    <a:pt x="3549" y="3722"/>
                    <a:pt x="3608" y="3685"/>
                  </a:cubicBezTo>
                  <a:cubicBezTo>
                    <a:pt x="3620" y="3673"/>
                    <a:pt x="3668" y="3673"/>
                    <a:pt x="3668" y="3673"/>
                  </a:cubicBezTo>
                  <a:cubicBezTo>
                    <a:pt x="3679" y="3661"/>
                    <a:pt x="3691" y="3661"/>
                    <a:pt x="3691" y="3650"/>
                  </a:cubicBezTo>
                  <a:cubicBezTo>
                    <a:pt x="3870" y="3495"/>
                    <a:pt x="3870" y="3233"/>
                    <a:pt x="3703" y="3078"/>
                  </a:cubicBezTo>
                  <a:lnTo>
                    <a:pt x="1120" y="494"/>
                  </a:lnTo>
                  <a:lnTo>
                    <a:pt x="703" y="113"/>
                  </a:lnTo>
                  <a:cubicBezTo>
                    <a:pt x="635" y="39"/>
                    <a:pt x="531" y="0"/>
                    <a:pt x="4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2" name="Google Shape;9862;p76"/>
            <p:cNvSpPr/>
            <p:nvPr/>
          </p:nvSpPr>
          <p:spPr>
            <a:xfrm>
              <a:off x="1377550" y="2419375"/>
              <a:ext cx="91100" cy="94650"/>
            </a:xfrm>
            <a:custGeom>
              <a:avLst/>
              <a:gdLst/>
              <a:ahLst/>
              <a:cxnLst/>
              <a:rect l="l" t="t" r="r" b="b"/>
              <a:pathLst>
                <a:path w="3644" h="3786" extrusionOk="0">
                  <a:moveTo>
                    <a:pt x="410" y="1"/>
                  </a:moveTo>
                  <a:cubicBezTo>
                    <a:pt x="311" y="1"/>
                    <a:pt x="196" y="25"/>
                    <a:pt x="119" y="112"/>
                  </a:cubicBezTo>
                  <a:cubicBezTo>
                    <a:pt x="36" y="183"/>
                    <a:pt x="0" y="290"/>
                    <a:pt x="0" y="385"/>
                  </a:cubicBezTo>
                  <a:cubicBezTo>
                    <a:pt x="0" y="493"/>
                    <a:pt x="36" y="600"/>
                    <a:pt x="119" y="671"/>
                  </a:cubicBezTo>
                  <a:lnTo>
                    <a:pt x="3108" y="3660"/>
                  </a:lnTo>
                  <a:cubicBezTo>
                    <a:pt x="3185" y="3744"/>
                    <a:pt x="3287" y="3785"/>
                    <a:pt x="3390" y="3785"/>
                  </a:cubicBezTo>
                  <a:cubicBezTo>
                    <a:pt x="3478" y="3785"/>
                    <a:pt x="3567" y="3755"/>
                    <a:pt x="3643" y="3695"/>
                  </a:cubicBezTo>
                  <a:lnTo>
                    <a:pt x="810" y="862"/>
                  </a:lnTo>
                  <a:cubicBezTo>
                    <a:pt x="786" y="862"/>
                    <a:pt x="786" y="802"/>
                    <a:pt x="810" y="778"/>
                  </a:cubicBezTo>
                  <a:lnTo>
                    <a:pt x="1084" y="505"/>
                  </a:lnTo>
                  <a:lnTo>
                    <a:pt x="798" y="231"/>
                  </a:lnTo>
                  <a:lnTo>
                    <a:pt x="679" y="112"/>
                  </a:lnTo>
                  <a:cubicBezTo>
                    <a:pt x="619" y="52"/>
                    <a:pt x="548" y="16"/>
                    <a:pt x="476" y="4"/>
                  </a:cubicBezTo>
                  <a:cubicBezTo>
                    <a:pt x="456" y="2"/>
                    <a:pt x="433" y="1"/>
                    <a:pt x="4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63" name="Google Shape;9863;p76"/>
          <p:cNvGrpSpPr/>
          <p:nvPr/>
        </p:nvGrpSpPr>
        <p:grpSpPr>
          <a:xfrm>
            <a:off x="2340387" y="2822914"/>
            <a:ext cx="339581" cy="322358"/>
            <a:chOff x="1922250" y="2339600"/>
            <a:chExt cx="316125" cy="313700"/>
          </a:xfrm>
        </p:grpSpPr>
        <p:sp>
          <p:nvSpPr>
            <p:cNvPr id="9864" name="Google Shape;9864;p76"/>
            <p:cNvSpPr/>
            <p:nvPr/>
          </p:nvSpPr>
          <p:spPr>
            <a:xfrm>
              <a:off x="1922250" y="2628425"/>
              <a:ext cx="25625" cy="24875"/>
            </a:xfrm>
            <a:custGeom>
              <a:avLst/>
              <a:gdLst/>
              <a:ahLst/>
              <a:cxnLst/>
              <a:rect l="l" t="t" r="r" b="b"/>
              <a:pathLst>
                <a:path w="1025" h="995" extrusionOk="0">
                  <a:moveTo>
                    <a:pt x="441" y="1"/>
                  </a:moveTo>
                  <a:lnTo>
                    <a:pt x="155" y="286"/>
                  </a:lnTo>
                  <a:cubicBezTo>
                    <a:pt x="1" y="453"/>
                    <a:pt x="1" y="703"/>
                    <a:pt x="155" y="870"/>
                  </a:cubicBezTo>
                  <a:cubicBezTo>
                    <a:pt x="233" y="953"/>
                    <a:pt x="334" y="995"/>
                    <a:pt x="438" y="995"/>
                  </a:cubicBezTo>
                  <a:cubicBezTo>
                    <a:pt x="542" y="995"/>
                    <a:pt x="649" y="953"/>
                    <a:pt x="739" y="870"/>
                  </a:cubicBezTo>
                  <a:lnTo>
                    <a:pt x="1025" y="584"/>
                  </a:lnTo>
                  <a:lnTo>
                    <a:pt x="798" y="167"/>
                  </a:lnTo>
                  <a:lnTo>
                    <a:pt x="4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5" name="Google Shape;9865;p76"/>
            <p:cNvSpPr/>
            <p:nvPr/>
          </p:nvSpPr>
          <p:spPr>
            <a:xfrm>
              <a:off x="2193425" y="2339875"/>
              <a:ext cx="44950" cy="42425"/>
            </a:xfrm>
            <a:custGeom>
              <a:avLst/>
              <a:gdLst/>
              <a:ahLst/>
              <a:cxnLst/>
              <a:rect l="l" t="t" r="r" b="b"/>
              <a:pathLst>
                <a:path w="1798" h="1697" extrusionOk="0">
                  <a:moveTo>
                    <a:pt x="620" y="1"/>
                  </a:moveTo>
                  <a:cubicBezTo>
                    <a:pt x="485" y="1"/>
                    <a:pt x="354" y="84"/>
                    <a:pt x="310" y="232"/>
                  </a:cubicBezTo>
                  <a:lnTo>
                    <a:pt x="0" y="1339"/>
                  </a:lnTo>
                  <a:lnTo>
                    <a:pt x="369" y="1696"/>
                  </a:lnTo>
                  <a:lnTo>
                    <a:pt x="905" y="1577"/>
                  </a:lnTo>
                  <a:lnTo>
                    <a:pt x="1488" y="1399"/>
                  </a:lnTo>
                  <a:cubicBezTo>
                    <a:pt x="1727" y="1327"/>
                    <a:pt x="1798" y="1029"/>
                    <a:pt x="1619" y="851"/>
                  </a:cubicBezTo>
                  <a:lnTo>
                    <a:pt x="881" y="101"/>
                  </a:lnTo>
                  <a:lnTo>
                    <a:pt x="857" y="101"/>
                  </a:lnTo>
                  <a:cubicBezTo>
                    <a:pt x="789" y="33"/>
                    <a:pt x="704" y="1"/>
                    <a:pt x="6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6" name="Google Shape;9866;p76"/>
            <p:cNvSpPr/>
            <p:nvPr/>
          </p:nvSpPr>
          <p:spPr>
            <a:xfrm>
              <a:off x="2192525" y="2339600"/>
              <a:ext cx="23550" cy="43300"/>
            </a:xfrm>
            <a:custGeom>
              <a:avLst/>
              <a:gdLst/>
              <a:ahLst/>
              <a:cxnLst/>
              <a:rect l="l" t="t" r="r" b="b"/>
              <a:pathLst>
                <a:path w="942" h="1732" extrusionOk="0">
                  <a:moveTo>
                    <a:pt x="656" y="0"/>
                  </a:moveTo>
                  <a:cubicBezTo>
                    <a:pt x="521" y="0"/>
                    <a:pt x="390" y="84"/>
                    <a:pt x="346" y="231"/>
                  </a:cubicBezTo>
                  <a:lnTo>
                    <a:pt x="0" y="1302"/>
                  </a:lnTo>
                  <a:lnTo>
                    <a:pt x="96" y="1564"/>
                  </a:lnTo>
                  <a:lnTo>
                    <a:pt x="441" y="1731"/>
                  </a:lnTo>
                  <a:lnTo>
                    <a:pt x="941" y="1588"/>
                  </a:lnTo>
                  <a:lnTo>
                    <a:pt x="596" y="1231"/>
                  </a:lnTo>
                  <a:cubicBezTo>
                    <a:pt x="584" y="1219"/>
                    <a:pt x="572" y="1183"/>
                    <a:pt x="584" y="1160"/>
                  </a:cubicBezTo>
                  <a:lnTo>
                    <a:pt x="917" y="124"/>
                  </a:lnTo>
                  <a:lnTo>
                    <a:pt x="917" y="112"/>
                  </a:lnTo>
                  <a:lnTo>
                    <a:pt x="893" y="100"/>
                  </a:lnTo>
                  <a:cubicBezTo>
                    <a:pt x="825" y="32"/>
                    <a:pt x="740" y="0"/>
                    <a:pt x="6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7" name="Google Shape;9867;p76"/>
            <p:cNvSpPr/>
            <p:nvPr/>
          </p:nvSpPr>
          <p:spPr>
            <a:xfrm>
              <a:off x="2000250" y="2370000"/>
              <a:ext cx="207175" cy="208750"/>
            </a:xfrm>
            <a:custGeom>
              <a:avLst/>
              <a:gdLst/>
              <a:ahLst/>
              <a:cxnLst/>
              <a:rect l="l" t="t" r="r" b="b"/>
              <a:pathLst>
                <a:path w="8287" h="8350" extrusionOk="0">
                  <a:moveTo>
                    <a:pt x="7465" y="0"/>
                  </a:moveTo>
                  <a:cubicBezTo>
                    <a:pt x="7343" y="0"/>
                    <a:pt x="7209" y="56"/>
                    <a:pt x="7120" y="146"/>
                  </a:cubicBezTo>
                  <a:lnTo>
                    <a:pt x="0" y="7456"/>
                  </a:lnTo>
                  <a:lnTo>
                    <a:pt x="893" y="8349"/>
                  </a:lnTo>
                  <a:lnTo>
                    <a:pt x="3905" y="5337"/>
                  </a:lnTo>
                  <a:lnTo>
                    <a:pt x="3929" y="5123"/>
                  </a:lnTo>
                  <a:lnTo>
                    <a:pt x="4167" y="5075"/>
                  </a:lnTo>
                  <a:lnTo>
                    <a:pt x="4536" y="4706"/>
                  </a:lnTo>
                  <a:lnTo>
                    <a:pt x="4572" y="4480"/>
                  </a:lnTo>
                  <a:lnTo>
                    <a:pt x="4810" y="4432"/>
                  </a:lnTo>
                  <a:lnTo>
                    <a:pt x="5179" y="4063"/>
                  </a:lnTo>
                  <a:lnTo>
                    <a:pt x="5215" y="3837"/>
                  </a:lnTo>
                  <a:lnTo>
                    <a:pt x="5453" y="3789"/>
                  </a:lnTo>
                  <a:lnTo>
                    <a:pt x="8108" y="1134"/>
                  </a:lnTo>
                  <a:cubicBezTo>
                    <a:pt x="8287" y="956"/>
                    <a:pt x="8287" y="694"/>
                    <a:pt x="8132" y="539"/>
                  </a:cubicBezTo>
                  <a:lnTo>
                    <a:pt x="7691" y="98"/>
                  </a:lnTo>
                  <a:cubicBezTo>
                    <a:pt x="7668" y="74"/>
                    <a:pt x="7656" y="63"/>
                    <a:pt x="7620" y="39"/>
                  </a:cubicBezTo>
                  <a:cubicBezTo>
                    <a:pt x="7575" y="12"/>
                    <a:pt x="7521" y="0"/>
                    <a:pt x="74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8" name="Google Shape;9868;p76"/>
            <p:cNvSpPr/>
            <p:nvPr/>
          </p:nvSpPr>
          <p:spPr>
            <a:xfrm>
              <a:off x="1997550" y="2369700"/>
              <a:ext cx="193200" cy="189400"/>
            </a:xfrm>
            <a:custGeom>
              <a:avLst/>
              <a:gdLst/>
              <a:ahLst/>
              <a:cxnLst/>
              <a:rect l="l" t="t" r="r" b="b"/>
              <a:pathLst>
                <a:path w="7728" h="7576" extrusionOk="0">
                  <a:moveTo>
                    <a:pt x="7525" y="0"/>
                  </a:moveTo>
                  <a:cubicBezTo>
                    <a:pt x="7416" y="0"/>
                    <a:pt x="7306" y="44"/>
                    <a:pt x="7204" y="146"/>
                  </a:cubicBezTo>
                  <a:lnTo>
                    <a:pt x="4537" y="2813"/>
                  </a:lnTo>
                  <a:lnTo>
                    <a:pt x="4501" y="3004"/>
                  </a:lnTo>
                  <a:lnTo>
                    <a:pt x="4287" y="3075"/>
                  </a:lnTo>
                  <a:lnTo>
                    <a:pt x="3918" y="3444"/>
                  </a:lnTo>
                  <a:lnTo>
                    <a:pt x="3858" y="3658"/>
                  </a:lnTo>
                  <a:lnTo>
                    <a:pt x="3656" y="3718"/>
                  </a:lnTo>
                  <a:lnTo>
                    <a:pt x="3275" y="4087"/>
                  </a:lnTo>
                  <a:lnTo>
                    <a:pt x="3204" y="4301"/>
                  </a:lnTo>
                  <a:lnTo>
                    <a:pt x="3013" y="4361"/>
                  </a:lnTo>
                  <a:lnTo>
                    <a:pt x="1" y="7361"/>
                  </a:lnTo>
                  <a:lnTo>
                    <a:pt x="215" y="7576"/>
                  </a:lnTo>
                  <a:lnTo>
                    <a:pt x="7728" y="51"/>
                  </a:lnTo>
                  <a:cubicBezTo>
                    <a:pt x="7663" y="18"/>
                    <a:pt x="7594" y="0"/>
                    <a:pt x="7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9" name="Google Shape;9869;p76"/>
            <p:cNvSpPr/>
            <p:nvPr/>
          </p:nvSpPr>
          <p:spPr>
            <a:xfrm>
              <a:off x="1929100" y="2588250"/>
              <a:ext cx="58650" cy="57400"/>
            </a:xfrm>
            <a:custGeom>
              <a:avLst/>
              <a:gdLst/>
              <a:ahLst/>
              <a:cxnLst/>
              <a:rect l="l" t="t" r="r" b="b"/>
              <a:pathLst>
                <a:path w="2346" h="2296" extrusionOk="0">
                  <a:moveTo>
                    <a:pt x="1346" y="0"/>
                  </a:moveTo>
                  <a:lnTo>
                    <a:pt x="441" y="941"/>
                  </a:lnTo>
                  <a:lnTo>
                    <a:pt x="322" y="1000"/>
                  </a:lnTo>
                  <a:lnTo>
                    <a:pt x="108" y="1215"/>
                  </a:lnTo>
                  <a:cubicBezTo>
                    <a:pt x="0" y="1310"/>
                    <a:pt x="0" y="1465"/>
                    <a:pt x="108" y="1572"/>
                  </a:cubicBezTo>
                  <a:lnTo>
                    <a:pt x="762" y="2215"/>
                  </a:lnTo>
                  <a:cubicBezTo>
                    <a:pt x="816" y="2268"/>
                    <a:pt x="878" y="2295"/>
                    <a:pt x="941" y="2295"/>
                  </a:cubicBezTo>
                  <a:cubicBezTo>
                    <a:pt x="1004" y="2295"/>
                    <a:pt x="1066" y="2268"/>
                    <a:pt x="1120" y="2215"/>
                  </a:cubicBezTo>
                  <a:lnTo>
                    <a:pt x="1334" y="2012"/>
                  </a:lnTo>
                  <a:lnTo>
                    <a:pt x="1393" y="1882"/>
                  </a:lnTo>
                  <a:lnTo>
                    <a:pt x="2346" y="1000"/>
                  </a:lnTo>
                  <a:lnTo>
                    <a:pt x="134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0" name="Google Shape;9870;p76"/>
            <p:cNvSpPr/>
            <p:nvPr/>
          </p:nvSpPr>
          <p:spPr>
            <a:xfrm>
              <a:off x="1937425" y="2588250"/>
              <a:ext cx="50625" cy="50325"/>
            </a:xfrm>
            <a:custGeom>
              <a:avLst/>
              <a:gdLst/>
              <a:ahLst/>
              <a:cxnLst/>
              <a:rect l="l" t="t" r="r" b="b"/>
              <a:pathLst>
                <a:path w="2025" h="2013" extrusionOk="0">
                  <a:moveTo>
                    <a:pt x="1013" y="0"/>
                  </a:moveTo>
                  <a:lnTo>
                    <a:pt x="1" y="1012"/>
                  </a:lnTo>
                  <a:cubicBezTo>
                    <a:pt x="132" y="1215"/>
                    <a:pt x="287" y="1393"/>
                    <a:pt x="441" y="1548"/>
                  </a:cubicBezTo>
                  <a:cubicBezTo>
                    <a:pt x="620" y="1727"/>
                    <a:pt x="799" y="1882"/>
                    <a:pt x="1013" y="2012"/>
                  </a:cubicBezTo>
                  <a:lnTo>
                    <a:pt x="2025" y="1000"/>
                  </a:lnTo>
                  <a:lnTo>
                    <a:pt x="10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1" name="Google Shape;9871;p76"/>
            <p:cNvSpPr/>
            <p:nvPr/>
          </p:nvSpPr>
          <p:spPr>
            <a:xfrm>
              <a:off x="1924625" y="2486575"/>
              <a:ext cx="172675" cy="157400"/>
            </a:xfrm>
            <a:custGeom>
              <a:avLst/>
              <a:gdLst/>
              <a:ahLst/>
              <a:cxnLst/>
              <a:rect l="l" t="t" r="r" b="b"/>
              <a:pathLst>
                <a:path w="6907" h="6296" extrusionOk="0">
                  <a:moveTo>
                    <a:pt x="3507" y="1"/>
                  </a:moveTo>
                  <a:cubicBezTo>
                    <a:pt x="2710" y="1"/>
                    <a:pt x="1910" y="318"/>
                    <a:pt x="1287" y="948"/>
                  </a:cubicBezTo>
                  <a:cubicBezTo>
                    <a:pt x="48" y="2186"/>
                    <a:pt x="1" y="4115"/>
                    <a:pt x="1239" y="5341"/>
                  </a:cubicBezTo>
                  <a:lnTo>
                    <a:pt x="1632" y="5722"/>
                  </a:lnTo>
                  <a:cubicBezTo>
                    <a:pt x="2171" y="6105"/>
                    <a:pt x="2805" y="6296"/>
                    <a:pt x="3440" y="6296"/>
                  </a:cubicBezTo>
                  <a:cubicBezTo>
                    <a:pt x="4249" y="6296"/>
                    <a:pt x="5060" y="5985"/>
                    <a:pt x="5680" y="5365"/>
                  </a:cubicBezTo>
                  <a:cubicBezTo>
                    <a:pt x="6906" y="4127"/>
                    <a:pt x="6906" y="2127"/>
                    <a:pt x="5680" y="888"/>
                  </a:cubicBezTo>
                  <a:cubicBezTo>
                    <a:pt x="5680" y="888"/>
                    <a:pt x="5513" y="757"/>
                    <a:pt x="5430" y="698"/>
                  </a:cubicBezTo>
                  <a:cubicBezTo>
                    <a:pt x="4865" y="232"/>
                    <a:pt x="4187" y="1"/>
                    <a:pt x="35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2" name="Google Shape;9872;p76"/>
            <p:cNvSpPr/>
            <p:nvPr/>
          </p:nvSpPr>
          <p:spPr>
            <a:xfrm>
              <a:off x="1923450" y="2485950"/>
              <a:ext cx="141100" cy="144575"/>
            </a:xfrm>
            <a:custGeom>
              <a:avLst/>
              <a:gdLst/>
              <a:ahLst/>
              <a:cxnLst/>
              <a:rect l="l" t="t" r="r" b="b"/>
              <a:pathLst>
                <a:path w="5644" h="5783" extrusionOk="0">
                  <a:moveTo>
                    <a:pt x="3482" y="1"/>
                  </a:moveTo>
                  <a:cubicBezTo>
                    <a:pt x="2670" y="1"/>
                    <a:pt x="1859" y="310"/>
                    <a:pt x="1238" y="925"/>
                  </a:cubicBezTo>
                  <a:cubicBezTo>
                    <a:pt x="0" y="2164"/>
                    <a:pt x="0" y="4176"/>
                    <a:pt x="1238" y="5402"/>
                  </a:cubicBezTo>
                  <a:cubicBezTo>
                    <a:pt x="1393" y="5545"/>
                    <a:pt x="1536" y="5676"/>
                    <a:pt x="1703" y="5783"/>
                  </a:cubicBezTo>
                  <a:cubicBezTo>
                    <a:pt x="1691" y="5747"/>
                    <a:pt x="1655" y="5735"/>
                    <a:pt x="1631" y="5700"/>
                  </a:cubicBezTo>
                  <a:cubicBezTo>
                    <a:pt x="393" y="4473"/>
                    <a:pt x="393" y="2461"/>
                    <a:pt x="1631" y="1223"/>
                  </a:cubicBezTo>
                  <a:cubicBezTo>
                    <a:pt x="2248" y="606"/>
                    <a:pt x="3057" y="299"/>
                    <a:pt x="3863" y="299"/>
                  </a:cubicBezTo>
                  <a:cubicBezTo>
                    <a:pt x="4489" y="299"/>
                    <a:pt x="5113" y="484"/>
                    <a:pt x="5644" y="854"/>
                  </a:cubicBezTo>
                  <a:cubicBezTo>
                    <a:pt x="5033" y="284"/>
                    <a:pt x="4257" y="1"/>
                    <a:pt x="34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3" name="Google Shape;9873;p76"/>
            <p:cNvSpPr/>
            <p:nvPr/>
          </p:nvSpPr>
          <p:spPr>
            <a:xfrm>
              <a:off x="1957075" y="2511150"/>
              <a:ext cx="107175" cy="107175"/>
            </a:xfrm>
            <a:custGeom>
              <a:avLst/>
              <a:gdLst/>
              <a:ahLst/>
              <a:cxnLst/>
              <a:rect l="l" t="t" r="r" b="b"/>
              <a:pathLst>
                <a:path w="4287" h="4287" extrusionOk="0">
                  <a:moveTo>
                    <a:pt x="2144" y="1"/>
                  </a:moveTo>
                  <a:cubicBezTo>
                    <a:pt x="965" y="1"/>
                    <a:pt x="1" y="965"/>
                    <a:pt x="1" y="2144"/>
                  </a:cubicBezTo>
                  <a:cubicBezTo>
                    <a:pt x="1" y="3334"/>
                    <a:pt x="965" y="4287"/>
                    <a:pt x="2144" y="4287"/>
                  </a:cubicBezTo>
                  <a:cubicBezTo>
                    <a:pt x="3322" y="4287"/>
                    <a:pt x="4287" y="3334"/>
                    <a:pt x="4287" y="2144"/>
                  </a:cubicBezTo>
                  <a:cubicBezTo>
                    <a:pt x="4287" y="965"/>
                    <a:pt x="3322" y="1"/>
                    <a:pt x="2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4" name="Google Shape;9874;p76"/>
            <p:cNvSpPr/>
            <p:nvPr/>
          </p:nvSpPr>
          <p:spPr>
            <a:xfrm>
              <a:off x="1952025" y="2511300"/>
              <a:ext cx="92875" cy="103750"/>
            </a:xfrm>
            <a:custGeom>
              <a:avLst/>
              <a:gdLst/>
              <a:ahLst/>
              <a:cxnLst/>
              <a:rect l="l" t="t" r="r" b="b"/>
              <a:pathLst>
                <a:path w="3715" h="4150" extrusionOk="0">
                  <a:moveTo>
                    <a:pt x="2345" y="0"/>
                  </a:moveTo>
                  <a:cubicBezTo>
                    <a:pt x="1797" y="0"/>
                    <a:pt x="1250" y="209"/>
                    <a:pt x="834" y="626"/>
                  </a:cubicBezTo>
                  <a:cubicBezTo>
                    <a:pt x="0" y="1459"/>
                    <a:pt x="0" y="2828"/>
                    <a:pt x="834" y="3662"/>
                  </a:cubicBezTo>
                  <a:cubicBezTo>
                    <a:pt x="1048" y="3888"/>
                    <a:pt x="1322" y="4055"/>
                    <a:pt x="1584" y="4150"/>
                  </a:cubicBezTo>
                  <a:cubicBezTo>
                    <a:pt x="1548" y="4114"/>
                    <a:pt x="1488" y="4067"/>
                    <a:pt x="1441" y="4019"/>
                  </a:cubicBezTo>
                  <a:cubicBezTo>
                    <a:pt x="607" y="3185"/>
                    <a:pt x="607" y="1816"/>
                    <a:pt x="1441" y="983"/>
                  </a:cubicBezTo>
                  <a:cubicBezTo>
                    <a:pt x="1856" y="568"/>
                    <a:pt x="2409" y="359"/>
                    <a:pt x="2961" y="359"/>
                  </a:cubicBezTo>
                  <a:cubicBezTo>
                    <a:pt x="3217" y="359"/>
                    <a:pt x="3473" y="404"/>
                    <a:pt x="3715" y="495"/>
                  </a:cubicBezTo>
                  <a:cubicBezTo>
                    <a:pt x="3318" y="165"/>
                    <a:pt x="2831" y="0"/>
                    <a:pt x="23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5" name="Google Shape;9875;p76"/>
            <p:cNvSpPr/>
            <p:nvPr/>
          </p:nvSpPr>
          <p:spPr>
            <a:xfrm>
              <a:off x="2104725" y="2439125"/>
              <a:ext cx="32150" cy="32175"/>
            </a:xfrm>
            <a:custGeom>
              <a:avLst/>
              <a:gdLst/>
              <a:ahLst/>
              <a:cxnLst/>
              <a:rect l="l" t="t" r="r" b="b"/>
              <a:pathLst>
                <a:path w="1286" h="1287" extrusionOk="0">
                  <a:moveTo>
                    <a:pt x="274" y="0"/>
                  </a:moveTo>
                  <a:lnTo>
                    <a:pt x="179" y="215"/>
                  </a:lnTo>
                  <a:lnTo>
                    <a:pt x="0" y="274"/>
                  </a:lnTo>
                  <a:lnTo>
                    <a:pt x="1012" y="1286"/>
                  </a:lnTo>
                  <a:lnTo>
                    <a:pt x="1286" y="1012"/>
                  </a:lnTo>
                  <a:lnTo>
                    <a:pt x="2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6" name="Google Shape;9876;p76"/>
            <p:cNvSpPr/>
            <p:nvPr/>
          </p:nvSpPr>
          <p:spPr>
            <a:xfrm>
              <a:off x="2072875" y="2471575"/>
              <a:ext cx="31575" cy="31575"/>
            </a:xfrm>
            <a:custGeom>
              <a:avLst/>
              <a:gdLst/>
              <a:ahLst/>
              <a:cxnLst/>
              <a:rect l="l" t="t" r="r" b="b"/>
              <a:pathLst>
                <a:path w="1263" h="1263" extrusionOk="0">
                  <a:moveTo>
                    <a:pt x="262" y="0"/>
                  </a:moveTo>
                  <a:lnTo>
                    <a:pt x="191" y="179"/>
                  </a:lnTo>
                  <a:lnTo>
                    <a:pt x="0" y="262"/>
                  </a:lnTo>
                  <a:lnTo>
                    <a:pt x="1000" y="1262"/>
                  </a:lnTo>
                  <a:lnTo>
                    <a:pt x="1262" y="1000"/>
                  </a:lnTo>
                  <a:lnTo>
                    <a:pt x="2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7" name="Google Shape;9877;p76"/>
            <p:cNvSpPr/>
            <p:nvPr/>
          </p:nvSpPr>
          <p:spPr>
            <a:xfrm>
              <a:off x="2088950" y="2455500"/>
              <a:ext cx="31575" cy="31575"/>
            </a:xfrm>
            <a:custGeom>
              <a:avLst/>
              <a:gdLst/>
              <a:ahLst/>
              <a:cxnLst/>
              <a:rect l="l" t="t" r="r" b="b"/>
              <a:pathLst>
                <a:path w="1263" h="1263" extrusionOk="0">
                  <a:moveTo>
                    <a:pt x="262" y="0"/>
                  </a:moveTo>
                  <a:lnTo>
                    <a:pt x="202" y="214"/>
                  </a:lnTo>
                  <a:lnTo>
                    <a:pt x="0" y="274"/>
                  </a:lnTo>
                  <a:lnTo>
                    <a:pt x="988" y="1262"/>
                  </a:lnTo>
                  <a:lnTo>
                    <a:pt x="1262" y="1000"/>
                  </a:lnTo>
                  <a:lnTo>
                    <a:pt x="2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8" name="Google Shape;9878;p76"/>
            <p:cNvSpPr/>
            <p:nvPr/>
          </p:nvSpPr>
          <p:spPr>
            <a:xfrm>
              <a:off x="2104725" y="2439125"/>
              <a:ext cx="11925" cy="11925"/>
            </a:xfrm>
            <a:custGeom>
              <a:avLst/>
              <a:gdLst/>
              <a:ahLst/>
              <a:cxnLst/>
              <a:rect l="l" t="t" r="r" b="b"/>
              <a:pathLst>
                <a:path w="477" h="477" extrusionOk="0">
                  <a:moveTo>
                    <a:pt x="274" y="0"/>
                  </a:moveTo>
                  <a:lnTo>
                    <a:pt x="0" y="274"/>
                  </a:lnTo>
                  <a:lnTo>
                    <a:pt x="214" y="477"/>
                  </a:lnTo>
                  <a:lnTo>
                    <a:pt x="476" y="215"/>
                  </a:lnTo>
                  <a:lnTo>
                    <a:pt x="2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9" name="Google Shape;9879;p76"/>
            <p:cNvSpPr/>
            <p:nvPr/>
          </p:nvSpPr>
          <p:spPr>
            <a:xfrm>
              <a:off x="2072875" y="2471575"/>
              <a:ext cx="11925" cy="11925"/>
            </a:xfrm>
            <a:custGeom>
              <a:avLst/>
              <a:gdLst/>
              <a:ahLst/>
              <a:cxnLst/>
              <a:rect l="l" t="t" r="r" b="b"/>
              <a:pathLst>
                <a:path w="477" h="477" extrusionOk="0">
                  <a:moveTo>
                    <a:pt x="262" y="0"/>
                  </a:moveTo>
                  <a:lnTo>
                    <a:pt x="0" y="262"/>
                  </a:lnTo>
                  <a:lnTo>
                    <a:pt x="203" y="476"/>
                  </a:lnTo>
                  <a:lnTo>
                    <a:pt x="476" y="202"/>
                  </a:lnTo>
                  <a:lnTo>
                    <a:pt x="2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0" name="Google Shape;9880;p76"/>
            <p:cNvSpPr/>
            <p:nvPr/>
          </p:nvSpPr>
          <p:spPr>
            <a:xfrm>
              <a:off x="2088950" y="2455500"/>
              <a:ext cx="11925" cy="11925"/>
            </a:xfrm>
            <a:custGeom>
              <a:avLst/>
              <a:gdLst/>
              <a:ahLst/>
              <a:cxnLst/>
              <a:rect l="l" t="t" r="r" b="b"/>
              <a:pathLst>
                <a:path w="477" h="477" extrusionOk="0">
                  <a:moveTo>
                    <a:pt x="262" y="0"/>
                  </a:moveTo>
                  <a:lnTo>
                    <a:pt x="0" y="274"/>
                  </a:lnTo>
                  <a:lnTo>
                    <a:pt x="202" y="476"/>
                  </a:lnTo>
                  <a:lnTo>
                    <a:pt x="476" y="203"/>
                  </a:lnTo>
                  <a:lnTo>
                    <a:pt x="2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1" name="Google Shape;9881;p76"/>
            <p:cNvSpPr/>
            <p:nvPr/>
          </p:nvSpPr>
          <p:spPr>
            <a:xfrm>
              <a:off x="1952325" y="2506475"/>
              <a:ext cx="116700" cy="116925"/>
            </a:xfrm>
            <a:custGeom>
              <a:avLst/>
              <a:gdLst/>
              <a:ahLst/>
              <a:cxnLst/>
              <a:rect l="l" t="t" r="r" b="b"/>
              <a:pathLst>
                <a:path w="4668" h="4677" extrusionOk="0">
                  <a:moveTo>
                    <a:pt x="2334" y="390"/>
                  </a:moveTo>
                  <a:cubicBezTo>
                    <a:pt x="2846" y="390"/>
                    <a:pt x="3346" y="581"/>
                    <a:pt x="3715" y="950"/>
                  </a:cubicBezTo>
                  <a:cubicBezTo>
                    <a:pt x="4072" y="1331"/>
                    <a:pt x="4286" y="1819"/>
                    <a:pt x="4286" y="2343"/>
                  </a:cubicBezTo>
                  <a:cubicBezTo>
                    <a:pt x="4286" y="2855"/>
                    <a:pt x="4096" y="3355"/>
                    <a:pt x="3715" y="3724"/>
                  </a:cubicBezTo>
                  <a:cubicBezTo>
                    <a:pt x="3340" y="4105"/>
                    <a:pt x="2840" y="4295"/>
                    <a:pt x="2338" y="4295"/>
                  </a:cubicBezTo>
                  <a:cubicBezTo>
                    <a:pt x="1837" y="4295"/>
                    <a:pt x="1334" y="4105"/>
                    <a:pt x="953" y="3724"/>
                  </a:cubicBezTo>
                  <a:cubicBezTo>
                    <a:pt x="595" y="3355"/>
                    <a:pt x="381" y="2855"/>
                    <a:pt x="381" y="2343"/>
                  </a:cubicBezTo>
                  <a:cubicBezTo>
                    <a:pt x="381" y="1819"/>
                    <a:pt x="584" y="1331"/>
                    <a:pt x="953" y="950"/>
                  </a:cubicBezTo>
                  <a:cubicBezTo>
                    <a:pt x="1334" y="581"/>
                    <a:pt x="1834" y="390"/>
                    <a:pt x="2334" y="390"/>
                  </a:cubicBezTo>
                  <a:close/>
                  <a:moveTo>
                    <a:pt x="2338" y="0"/>
                  </a:moveTo>
                  <a:cubicBezTo>
                    <a:pt x="1738" y="0"/>
                    <a:pt x="1137" y="229"/>
                    <a:pt x="679" y="688"/>
                  </a:cubicBezTo>
                  <a:cubicBezTo>
                    <a:pt x="238" y="1128"/>
                    <a:pt x="0" y="1712"/>
                    <a:pt x="0" y="2331"/>
                  </a:cubicBezTo>
                  <a:cubicBezTo>
                    <a:pt x="0" y="2962"/>
                    <a:pt x="238" y="3545"/>
                    <a:pt x="679" y="3986"/>
                  </a:cubicBezTo>
                  <a:cubicBezTo>
                    <a:pt x="1143" y="4450"/>
                    <a:pt x="1738" y="4676"/>
                    <a:pt x="2334" y="4676"/>
                  </a:cubicBezTo>
                  <a:cubicBezTo>
                    <a:pt x="2929" y="4676"/>
                    <a:pt x="3536" y="4450"/>
                    <a:pt x="3989" y="3986"/>
                  </a:cubicBezTo>
                  <a:cubicBezTo>
                    <a:pt x="4429" y="3545"/>
                    <a:pt x="4667" y="2962"/>
                    <a:pt x="4667" y="2331"/>
                  </a:cubicBezTo>
                  <a:cubicBezTo>
                    <a:pt x="4667" y="1712"/>
                    <a:pt x="4429" y="1128"/>
                    <a:pt x="3989" y="688"/>
                  </a:cubicBezTo>
                  <a:cubicBezTo>
                    <a:pt x="3536" y="229"/>
                    <a:pt x="2938" y="0"/>
                    <a:pt x="23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2" name="Google Shape;9882;p76"/>
            <p:cNvSpPr/>
            <p:nvPr/>
          </p:nvSpPr>
          <p:spPr>
            <a:xfrm>
              <a:off x="2005600" y="2496875"/>
              <a:ext cx="9550" cy="28600"/>
            </a:xfrm>
            <a:custGeom>
              <a:avLst/>
              <a:gdLst/>
              <a:ahLst/>
              <a:cxnLst/>
              <a:rect l="l" t="t" r="r" b="b"/>
              <a:pathLst>
                <a:path w="382" h="1144" extrusionOk="0">
                  <a:moveTo>
                    <a:pt x="191" y="0"/>
                  </a:moveTo>
                  <a:cubicBezTo>
                    <a:pt x="84" y="0"/>
                    <a:pt x="0" y="83"/>
                    <a:pt x="0" y="191"/>
                  </a:cubicBezTo>
                  <a:lnTo>
                    <a:pt x="0" y="953"/>
                  </a:lnTo>
                  <a:cubicBezTo>
                    <a:pt x="0" y="1060"/>
                    <a:pt x="84" y="1143"/>
                    <a:pt x="191" y="1143"/>
                  </a:cubicBezTo>
                  <a:cubicBezTo>
                    <a:pt x="298" y="1143"/>
                    <a:pt x="381" y="1072"/>
                    <a:pt x="381" y="953"/>
                  </a:cubicBezTo>
                  <a:lnTo>
                    <a:pt x="381" y="191"/>
                  </a:lnTo>
                  <a:cubicBezTo>
                    <a:pt x="381" y="83"/>
                    <a:pt x="298" y="0"/>
                    <a:pt x="1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3" name="Google Shape;9883;p76"/>
            <p:cNvSpPr/>
            <p:nvPr/>
          </p:nvSpPr>
          <p:spPr>
            <a:xfrm>
              <a:off x="1964225" y="2512075"/>
              <a:ext cx="23525" cy="24100"/>
            </a:xfrm>
            <a:custGeom>
              <a:avLst/>
              <a:gdLst/>
              <a:ahLst/>
              <a:cxnLst/>
              <a:rect l="l" t="t" r="r" b="b"/>
              <a:pathLst>
                <a:path w="941" h="964" extrusionOk="0">
                  <a:moveTo>
                    <a:pt x="222" y="0"/>
                  </a:moveTo>
                  <a:cubicBezTo>
                    <a:pt x="180" y="0"/>
                    <a:pt x="139" y="15"/>
                    <a:pt x="108" y="47"/>
                  </a:cubicBezTo>
                  <a:cubicBezTo>
                    <a:pt x="12" y="118"/>
                    <a:pt x="0" y="237"/>
                    <a:pt x="72" y="309"/>
                  </a:cubicBezTo>
                  <a:lnTo>
                    <a:pt x="560" y="892"/>
                  </a:lnTo>
                  <a:cubicBezTo>
                    <a:pt x="608" y="940"/>
                    <a:pt x="655" y="964"/>
                    <a:pt x="715" y="964"/>
                  </a:cubicBezTo>
                  <a:cubicBezTo>
                    <a:pt x="762" y="964"/>
                    <a:pt x="798" y="952"/>
                    <a:pt x="834" y="928"/>
                  </a:cubicBezTo>
                  <a:cubicBezTo>
                    <a:pt x="917" y="845"/>
                    <a:pt x="941" y="726"/>
                    <a:pt x="858" y="654"/>
                  </a:cubicBezTo>
                  <a:lnTo>
                    <a:pt x="369" y="71"/>
                  </a:lnTo>
                  <a:cubicBezTo>
                    <a:pt x="330" y="24"/>
                    <a:pt x="275" y="0"/>
                    <a:pt x="2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4" name="Google Shape;9884;p76"/>
            <p:cNvSpPr/>
            <p:nvPr/>
          </p:nvSpPr>
          <p:spPr>
            <a:xfrm>
              <a:off x="1943375" y="2549425"/>
              <a:ext cx="29500" cy="12950"/>
            </a:xfrm>
            <a:custGeom>
              <a:avLst/>
              <a:gdLst/>
              <a:ahLst/>
              <a:cxnLst/>
              <a:rect l="l" t="t" r="r" b="b"/>
              <a:pathLst>
                <a:path w="1180" h="518" extrusionOk="0">
                  <a:moveTo>
                    <a:pt x="210" y="1"/>
                  </a:moveTo>
                  <a:cubicBezTo>
                    <a:pt x="120" y="1"/>
                    <a:pt x="45" y="67"/>
                    <a:pt x="25" y="160"/>
                  </a:cubicBezTo>
                  <a:cubicBezTo>
                    <a:pt x="1" y="267"/>
                    <a:pt x="72" y="363"/>
                    <a:pt x="180" y="387"/>
                  </a:cubicBezTo>
                  <a:lnTo>
                    <a:pt x="918" y="517"/>
                  </a:lnTo>
                  <a:lnTo>
                    <a:pt x="953" y="517"/>
                  </a:lnTo>
                  <a:cubicBezTo>
                    <a:pt x="1061" y="517"/>
                    <a:pt x="1132" y="458"/>
                    <a:pt x="1144" y="363"/>
                  </a:cubicBezTo>
                  <a:cubicBezTo>
                    <a:pt x="1180" y="267"/>
                    <a:pt x="1096" y="160"/>
                    <a:pt x="1001" y="148"/>
                  </a:cubicBezTo>
                  <a:lnTo>
                    <a:pt x="251" y="6"/>
                  </a:lnTo>
                  <a:cubicBezTo>
                    <a:pt x="237" y="2"/>
                    <a:pt x="223" y="1"/>
                    <a:pt x="2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5" name="Google Shape;9885;p76"/>
            <p:cNvSpPr/>
            <p:nvPr/>
          </p:nvSpPr>
          <p:spPr>
            <a:xfrm>
              <a:off x="1950825" y="2582525"/>
              <a:ext cx="27400" cy="18850"/>
            </a:xfrm>
            <a:custGeom>
              <a:avLst/>
              <a:gdLst/>
              <a:ahLst/>
              <a:cxnLst/>
              <a:rect l="l" t="t" r="r" b="b"/>
              <a:pathLst>
                <a:path w="1096" h="754" extrusionOk="0">
                  <a:moveTo>
                    <a:pt x="876" y="0"/>
                  </a:moveTo>
                  <a:cubicBezTo>
                    <a:pt x="847" y="0"/>
                    <a:pt x="816" y="8"/>
                    <a:pt x="786" y="27"/>
                  </a:cubicBezTo>
                  <a:lnTo>
                    <a:pt x="132" y="408"/>
                  </a:lnTo>
                  <a:cubicBezTo>
                    <a:pt x="48" y="456"/>
                    <a:pt x="1" y="575"/>
                    <a:pt x="60" y="670"/>
                  </a:cubicBezTo>
                  <a:cubicBezTo>
                    <a:pt x="84" y="729"/>
                    <a:pt x="167" y="753"/>
                    <a:pt x="227" y="753"/>
                  </a:cubicBezTo>
                  <a:cubicBezTo>
                    <a:pt x="251" y="753"/>
                    <a:pt x="286" y="753"/>
                    <a:pt x="310" y="741"/>
                  </a:cubicBezTo>
                  <a:lnTo>
                    <a:pt x="965" y="348"/>
                  </a:lnTo>
                  <a:cubicBezTo>
                    <a:pt x="1060" y="313"/>
                    <a:pt x="1096" y="194"/>
                    <a:pt x="1036" y="98"/>
                  </a:cubicBezTo>
                  <a:cubicBezTo>
                    <a:pt x="1004" y="41"/>
                    <a:pt x="942" y="0"/>
                    <a:pt x="8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6" name="Google Shape;9886;p76"/>
            <p:cNvSpPr/>
            <p:nvPr/>
          </p:nvSpPr>
          <p:spPr>
            <a:xfrm>
              <a:off x="1984175" y="2601800"/>
              <a:ext cx="16975" cy="27550"/>
            </a:xfrm>
            <a:custGeom>
              <a:avLst/>
              <a:gdLst/>
              <a:ahLst/>
              <a:cxnLst/>
              <a:rect l="l" t="t" r="r" b="b"/>
              <a:pathLst>
                <a:path w="679" h="1102" extrusionOk="0">
                  <a:moveTo>
                    <a:pt x="479" y="0"/>
                  </a:moveTo>
                  <a:cubicBezTo>
                    <a:pt x="403" y="0"/>
                    <a:pt x="315" y="48"/>
                    <a:pt x="286" y="137"/>
                  </a:cubicBezTo>
                  <a:lnTo>
                    <a:pt x="36" y="851"/>
                  </a:lnTo>
                  <a:cubicBezTo>
                    <a:pt x="0" y="935"/>
                    <a:pt x="48" y="1054"/>
                    <a:pt x="155" y="1089"/>
                  </a:cubicBezTo>
                  <a:cubicBezTo>
                    <a:pt x="167" y="1101"/>
                    <a:pt x="202" y="1101"/>
                    <a:pt x="214" y="1101"/>
                  </a:cubicBezTo>
                  <a:cubicBezTo>
                    <a:pt x="286" y="1101"/>
                    <a:pt x="357" y="1042"/>
                    <a:pt x="393" y="970"/>
                  </a:cubicBezTo>
                  <a:lnTo>
                    <a:pt x="643" y="256"/>
                  </a:lnTo>
                  <a:cubicBezTo>
                    <a:pt x="679" y="161"/>
                    <a:pt x="631" y="42"/>
                    <a:pt x="524" y="6"/>
                  </a:cubicBezTo>
                  <a:cubicBezTo>
                    <a:pt x="510" y="2"/>
                    <a:pt x="495" y="0"/>
                    <a:pt x="4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7" name="Google Shape;9887;p76"/>
            <p:cNvSpPr/>
            <p:nvPr/>
          </p:nvSpPr>
          <p:spPr>
            <a:xfrm>
              <a:off x="2021075" y="2601800"/>
              <a:ext cx="16700" cy="27250"/>
            </a:xfrm>
            <a:custGeom>
              <a:avLst/>
              <a:gdLst/>
              <a:ahLst/>
              <a:cxnLst/>
              <a:rect l="l" t="t" r="r" b="b"/>
              <a:pathLst>
                <a:path w="668" h="1090" extrusionOk="0">
                  <a:moveTo>
                    <a:pt x="204" y="0"/>
                  </a:moveTo>
                  <a:cubicBezTo>
                    <a:pt x="188" y="0"/>
                    <a:pt x="171" y="2"/>
                    <a:pt x="155" y="6"/>
                  </a:cubicBezTo>
                  <a:cubicBezTo>
                    <a:pt x="48" y="42"/>
                    <a:pt x="0" y="149"/>
                    <a:pt x="36" y="256"/>
                  </a:cubicBezTo>
                  <a:lnTo>
                    <a:pt x="286" y="970"/>
                  </a:lnTo>
                  <a:cubicBezTo>
                    <a:pt x="310" y="1042"/>
                    <a:pt x="393" y="1089"/>
                    <a:pt x="465" y="1089"/>
                  </a:cubicBezTo>
                  <a:lnTo>
                    <a:pt x="524" y="1089"/>
                  </a:lnTo>
                  <a:cubicBezTo>
                    <a:pt x="631" y="1054"/>
                    <a:pt x="667" y="947"/>
                    <a:pt x="643" y="851"/>
                  </a:cubicBezTo>
                  <a:lnTo>
                    <a:pt x="393" y="137"/>
                  </a:lnTo>
                  <a:cubicBezTo>
                    <a:pt x="364" y="48"/>
                    <a:pt x="285" y="0"/>
                    <a:pt x="2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8" name="Google Shape;9888;p76"/>
            <p:cNvSpPr/>
            <p:nvPr/>
          </p:nvSpPr>
          <p:spPr>
            <a:xfrm>
              <a:off x="2044300" y="2581900"/>
              <a:ext cx="26800" cy="19175"/>
            </a:xfrm>
            <a:custGeom>
              <a:avLst/>
              <a:gdLst/>
              <a:ahLst/>
              <a:cxnLst/>
              <a:rect l="l" t="t" r="r" b="b"/>
              <a:pathLst>
                <a:path w="1072" h="767" extrusionOk="0">
                  <a:moveTo>
                    <a:pt x="213" y="0"/>
                  </a:moveTo>
                  <a:cubicBezTo>
                    <a:pt x="144" y="0"/>
                    <a:pt x="78" y="32"/>
                    <a:pt x="36" y="100"/>
                  </a:cubicBezTo>
                  <a:cubicBezTo>
                    <a:pt x="0" y="183"/>
                    <a:pt x="24" y="290"/>
                    <a:pt x="119" y="350"/>
                  </a:cubicBezTo>
                  <a:lnTo>
                    <a:pt x="774" y="731"/>
                  </a:lnTo>
                  <a:cubicBezTo>
                    <a:pt x="798" y="754"/>
                    <a:pt x="834" y="766"/>
                    <a:pt x="857" y="766"/>
                  </a:cubicBezTo>
                  <a:cubicBezTo>
                    <a:pt x="917" y="766"/>
                    <a:pt x="976" y="731"/>
                    <a:pt x="1024" y="659"/>
                  </a:cubicBezTo>
                  <a:cubicBezTo>
                    <a:pt x="1072" y="576"/>
                    <a:pt x="1036" y="469"/>
                    <a:pt x="941" y="409"/>
                  </a:cubicBezTo>
                  <a:lnTo>
                    <a:pt x="298" y="16"/>
                  </a:lnTo>
                  <a:cubicBezTo>
                    <a:pt x="270" y="6"/>
                    <a:pt x="241" y="0"/>
                    <a:pt x="2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9" name="Google Shape;9889;p76"/>
            <p:cNvSpPr/>
            <p:nvPr/>
          </p:nvSpPr>
          <p:spPr>
            <a:xfrm>
              <a:off x="2049350" y="2548925"/>
              <a:ext cx="28600" cy="13150"/>
            </a:xfrm>
            <a:custGeom>
              <a:avLst/>
              <a:gdLst/>
              <a:ahLst/>
              <a:cxnLst/>
              <a:rect l="l" t="t" r="r" b="b"/>
              <a:pathLst>
                <a:path w="1144" h="526" extrusionOk="0">
                  <a:moveTo>
                    <a:pt x="933" y="0"/>
                  </a:moveTo>
                  <a:cubicBezTo>
                    <a:pt x="924" y="0"/>
                    <a:pt x="915" y="1"/>
                    <a:pt x="905" y="2"/>
                  </a:cubicBezTo>
                  <a:lnTo>
                    <a:pt x="167" y="133"/>
                  </a:lnTo>
                  <a:cubicBezTo>
                    <a:pt x="60" y="145"/>
                    <a:pt x="1" y="252"/>
                    <a:pt x="12" y="359"/>
                  </a:cubicBezTo>
                  <a:cubicBezTo>
                    <a:pt x="36" y="466"/>
                    <a:pt x="108" y="526"/>
                    <a:pt x="191" y="526"/>
                  </a:cubicBezTo>
                  <a:cubicBezTo>
                    <a:pt x="191" y="526"/>
                    <a:pt x="215" y="502"/>
                    <a:pt x="239" y="502"/>
                  </a:cubicBezTo>
                  <a:lnTo>
                    <a:pt x="989" y="371"/>
                  </a:lnTo>
                  <a:cubicBezTo>
                    <a:pt x="1084" y="359"/>
                    <a:pt x="1144" y="252"/>
                    <a:pt x="1132" y="145"/>
                  </a:cubicBezTo>
                  <a:cubicBezTo>
                    <a:pt x="1121" y="57"/>
                    <a:pt x="1030" y="0"/>
                    <a:pt x="9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0" name="Google Shape;9890;p76"/>
            <p:cNvSpPr/>
            <p:nvPr/>
          </p:nvSpPr>
          <p:spPr>
            <a:xfrm>
              <a:off x="2005600" y="2415750"/>
              <a:ext cx="154500" cy="154075"/>
            </a:xfrm>
            <a:custGeom>
              <a:avLst/>
              <a:gdLst/>
              <a:ahLst/>
              <a:cxnLst/>
              <a:rect l="l" t="t" r="r" b="b"/>
              <a:pathLst>
                <a:path w="6180" h="6163" extrusionOk="0">
                  <a:moveTo>
                    <a:pt x="5977" y="1"/>
                  </a:moveTo>
                  <a:cubicBezTo>
                    <a:pt x="5930" y="1"/>
                    <a:pt x="5882" y="19"/>
                    <a:pt x="5846" y="54"/>
                  </a:cubicBezTo>
                  <a:lnTo>
                    <a:pt x="72" y="5829"/>
                  </a:lnTo>
                  <a:cubicBezTo>
                    <a:pt x="0" y="5912"/>
                    <a:pt x="0" y="6031"/>
                    <a:pt x="72" y="6103"/>
                  </a:cubicBezTo>
                  <a:cubicBezTo>
                    <a:pt x="96" y="6150"/>
                    <a:pt x="155" y="6162"/>
                    <a:pt x="203" y="6162"/>
                  </a:cubicBezTo>
                  <a:cubicBezTo>
                    <a:pt x="250" y="6162"/>
                    <a:pt x="310" y="6150"/>
                    <a:pt x="334" y="6103"/>
                  </a:cubicBezTo>
                  <a:lnTo>
                    <a:pt x="6108" y="328"/>
                  </a:lnTo>
                  <a:cubicBezTo>
                    <a:pt x="6180" y="257"/>
                    <a:pt x="6180" y="138"/>
                    <a:pt x="6108" y="54"/>
                  </a:cubicBezTo>
                  <a:cubicBezTo>
                    <a:pt x="6073" y="19"/>
                    <a:pt x="6025" y="1"/>
                    <a:pt x="59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1" name="Google Shape;9891;p76"/>
            <p:cNvSpPr/>
            <p:nvPr/>
          </p:nvSpPr>
          <p:spPr>
            <a:xfrm>
              <a:off x="2081800" y="2480500"/>
              <a:ext cx="13425" cy="13425"/>
            </a:xfrm>
            <a:custGeom>
              <a:avLst/>
              <a:gdLst/>
              <a:ahLst/>
              <a:cxnLst/>
              <a:rect l="l" t="t" r="r" b="b"/>
              <a:pathLst>
                <a:path w="537" h="537" extrusionOk="0">
                  <a:moveTo>
                    <a:pt x="262" y="0"/>
                  </a:moveTo>
                  <a:lnTo>
                    <a:pt x="0" y="262"/>
                  </a:lnTo>
                  <a:lnTo>
                    <a:pt x="262" y="536"/>
                  </a:lnTo>
                  <a:lnTo>
                    <a:pt x="536" y="262"/>
                  </a:lnTo>
                  <a:lnTo>
                    <a:pt x="2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2" name="Google Shape;9892;p76"/>
            <p:cNvSpPr/>
            <p:nvPr/>
          </p:nvSpPr>
          <p:spPr>
            <a:xfrm>
              <a:off x="2097575" y="2464425"/>
              <a:ext cx="13725" cy="13425"/>
            </a:xfrm>
            <a:custGeom>
              <a:avLst/>
              <a:gdLst/>
              <a:ahLst/>
              <a:cxnLst/>
              <a:rect l="l" t="t" r="r" b="b"/>
              <a:pathLst>
                <a:path w="549" h="537" extrusionOk="0">
                  <a:moveTo>
                    <a:pt x="274" y="0"/>
                  </a:moveTo>
                  <a:lnTo>
                    <a:pt x="0" y="274"/>
                  </a:lnTo>
                  <a:lnTo>
                    <a:pt x="274" y="536"/>
                  </a:lnTo>
                  <a:lnTo>
                    <a:pt x="548" y="274"/>
                  </a:lnTo>
                  <a:lnTo>
                    <a:pt x="2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3" name="Google Shape;9893;p76"/>
            <p:cNvSpPr/>
            <p:nvPr/>
          </p:nvSpPr>
          <p:spPr>
            <a:xfrm>
              <a:off x="2114250" y="2448050"/>
              <a:ext cx="13400" cy="13425"/>
            </a:xfrm>
            <a:custGeom>
              <a:avLst/>
              <a:gdLst/>
              <a:ahLst/>
              <a:cxnLst/>
              <a:rect l="l" t="t" r="r" b="b"/>
              <a:pathLst>
                <a:path w="536" h="537" extrusionOk="0">
                  <a:moveTo>
                    <a:pt x="262" y="0"/>
                  </a:moveTo>
                  <a:lnTo>
                    <a:pt x="0" y="274"/>
                  </a:lnTo>
                  <a:lnTo>
                    <a:pt x="262" y="536"/>
                  </a:lnTo>
                  <a:lnTo>
                    <a:pt x="536" y="274"/>
                  </a:lnTo>
                  <a:lnTo>
                    <a:pt x="2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4" name="Google Shape;9894;p76"/>
            <p:cNvSpPr/>
            <p:nvPr/>
          </p:nvSpPr>
          <p:spPr>
            <a:xfrm>
              <a:off x="1990125" y="2545150"/>
              <a:ext cx="41100" cy="39550"/>
            </a:xfrm>
            <a:custGeom>
              <a:avLst/>
              <a:gdLst/>
              <a:ahLst/>
              <a:cxnLst/>
              <a:rect l="l" t="t" r="r" b="b"/>
              <a:pathLst>
                <a:path w="1644" h="1582" extrusionOk="0">
                  <a:moveTo>
                    <a:pt x="473" y="1"/>
                  </a:moveTo>
                  <a:cubicBezTo>
                    <a:pt x="408" y="1"/>
                    <a:pt x="340" y="28"/>
                    <a:pt x="286" y="81"/>
                  </a:cubicBezTo>
                  <a:lnTo>
                    <a:pt x="107" y="260"/>
                  </a:lnTo>
                  <a:cubicBezTo>
                    <a:pt x="0" y="355"/>
                    <a:pt x="0" y="510"/>
                    <a:pt x="107" y="617"/>
                  </a:cubicBezTo>
                  <a:lnTo>
                    <a:pt x="1000" y="1510"/>
                  </a:lnTo>
                  <a:cubicBezTo>
                    <a:pt x="1054" y="1558"/>
                    <a:pt x="1116" y="1581"/>
                    <a:pt x="1179" y="1581"/>
                  </a:cubicBezTo>
                  <a:cubicBezTo>
                    <a:pt x="1241" y="1581"/>
                    <a:pt x="1304" y="1558"/>
                    <a:pt x="1358" y="1510"/>
                  </a:cubicBezTo>
                  <a:lnTo>
                    <a:pt x="1536" y="1331"/>
                  </a:lnTo>
                  <a:cubicBezTo>
                    <a:pt x="1643" y="1224"/>
                    <a:pt x="1643" y="1069"/>
                    <a:pt x="1536" y="974"/>
                  </a:cubicBezTo>
                  <a:lnTo>
                    <a:pt x="643" y="81"/>
                  </a:lnTo>
                  <a:cubicBezTo>
                    <a:pt x="601" y="28"/>
                    <a:pt x="539" y="1"/>
                    <a:pt x="4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5" name="Google Shape;9895;p76"/>
            <p:cNvSpPr/>
            <p:nvPr/>
          </p:nvSpPr>
          <p:spPr>
            <a:xfrm>
              <a:off x="2130600" y="2386050"/>
              <a:ext cx="62550" cy="56525"/>
            </a:xfrm>
            <a:custGeom>
              <a:avLst/>
              <a:gdLst/>
              <a:ahLst/>
              <a:cxnLst/>
              <a:rect l="l" t="t" r="r" b="b"/>
              <a:pathLst>
                <a:path w="2502" h="2261" extrusionOk="0">
                  <a:moveTo>
                    <a:pt x="1268" y="1"/>
                  </a:moveTo>
                  <a:cubicBezTo>
                    <a:pt x="970" y="1"/>
                    <a:pt x="671" y="136"/>
                    <a:pt x="441" y="373"/>
                  </a:cubicBezTo>
                  <a:cubicBezTo>
                    <a:pt x="1" y="814"/>
                    <a:pt x="25" y="1445"/>
                    <a:pt x="477" y="1885"/>
                  </a:cubicBezTo>
                  <a:cubicBezTo>
                    <a:pt x="680" y="2088"/>
                    <a:pt x="1156" y="2254"/>
                    <a:pt x="1156" y="2254"/>
                  </a:cubicBezTo>
                  <a:cubicBezTo>
                    <a:pt x="1195" y="2258"/>
                    <a:pt x="1234" y="2261"/>
                    <a:pt x="1272" y="2261"/>
                  </a:cubicBezTo>
                  <a:cubicBezTo>
                    <a:pt x="1563" y="2261"/>
                    <a:pt x="1839" y="2143"/>
                    <a:pt x="2049" y="1933"/>
                  </a:cubicBezTo>
                  <a:cubicBezTo>
                    <a:pt x="2501" y="1480"/>
                    <a:pt x="2501" y="754"/>
                    <a:pt x="2049" y="325"/>
                  </a:cubicBezTo>
                  <a:cubicBezTo>
                    <a:pt x="1989" y="266"/>
                    <a:pt x="1930" y="218"/>
                    <a:pt x="1858" y="171"/>
                  </a:cubicBezTo>
                  <a:cubicBezTo>
                    <a:pt x="1858" y="171"/>
                    <a:pt x="1811" y="159"/>
                    <a:pt x="1799" y="159"/>
                  </a:cubicBezTo>
                  <a:cubicBezTo>
                    <a:pt x="1632" y="51"/>
                    <a:pt x="1450" y="1"/>
                    <a:pt x="12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6" name="Google Shape;9896;p76"/>
            <p:cNvSpPr/>
            <p:nvPr/>
          </p:nvSpPr>
          <p:spPr>
            <a:xfrm>
              <a:off x="2130600" y="2385450"/>
              <a:ext cx="46775" cy="56675"/>
            </a:xfrm>
            <a:custGeom>
              <a:avLst/>
              <a:gdLst/>
              <a:ahLst/>
              <a:cxnLst/>
              <a:rect l="l" t="t" r="r" b="b"/>
              <a:pathLst>
                <a:path w="1871" h="2267" extrusionOk="0">
                  <a:moveTo>
                    <a:pt x="1243" y="0"/>
                  </a:moveTo>
                  <a:cubicBezTo>
                    <a:pt x="950" y="0"/>
                    <a:pt x="660" y="112"/>
                    <a:pt x="441" y="338"/>
                  </a:cubicBezTo>
                  <a:cubicBezTo>
                    <a:pt x="1" y="766"/>
                    <a:pt x="1" y="1492"/>
                    <a:pt x="441" y="1945"/>
                  </a:cubicBezTo>
                  <a:cubicBezTo>
                    <a:pt x="632" y="2135"/>
                    <a:pt x="894" y="2254"/>
                    <a:pt x="1156" y="2266"/>
                  </a:cubicBezTo>
                  <a:cubicBezTo>
                    <a:pt x="1084" y="2219"/>
                    <a:pt x="1025" y="2183"/>
                    <a:pt x="965" y="2123"/>
                  </a:cubicBezTo>
                  <a:cubicBezTo>
                    <a:pt x="513" y="1683"/>
                    <a:pt x="513" y="957"/>
                    <a:pt x="965" y="516"/>
                  </a:cubicBezTo>
                  <a:cubicBezTo>
                    <a:pt x="1191" y="280"/>
                    <a:pt x="1484" y="179"/>
                    <a:pt x="1775" y="179"/>
                  </a:cubicBezTo>
                  <a:cubicBezTo>
                    <a:pt x="1807" y="179"/>
                    <a:pt x="1839" y="180"/>
                    <a:pt x="1870" y="183"/>
                  </a:cubicBezTo>
                  <a:cubicBezTo>
                    <a:pt x="1678" y="61"/>
                    <a:pt x="1459" y="0"/>
                    <a:pt x="12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97" name="Google Shape;9897;p76"/>
          <p:cNvSpPr/>
          <p:nvPr/>
        </p:nvSpPr>
        <p:spPr>
          <a:xfrm>
            <a:off x="3465360" y="2906933"/>
            <a:ext cx="26882" cy="23686"/>
          </a:xfrm>
          <a:custGeom>
            <a:avLst/>
            <a:gdLst/>
            <a:ahLst/>
            <a:cxnLst/>
            <a:rect l="l" t="t" r="r" b="b"/>
            <a:pathLst>
              <a:path w="1001" h="922" extrusionOk="0">
                <a:moveTo>
                  <a:pt x="367" y="1"/>
                </a:moveTo>
                <a:cubicBezTo>
                  <a:pt x="283" y="1"/>
                  <a:pt x="205" y="30"/>
                  <a:pt x="143" y="92"/>
                </a:cubicBezTo>
                <a:cubicBezTo>
                  <a:pt x="1" y="235"/>
                  <a:pt x="12" y="509"/>
                  <a:pt x="227" y="711"/>
                </a:cubicBezTo>
                <a:cubicBezTo>
                  <a:pt x="262" y="759"/>
                  <a:pt x="310" y="818"/>
                  <a:pt x="358" y="842"/>
                </a:cubicBezTo>
                <a:cubicBezTo>
                  <a:pt x="445" y="894"/>
                  <a:pt x="537" y="921"/>
                  <a:pt x="623" y="921"/>
                </a:cubicBezTo>
                <a:cubicBezTo>
                  <a:pt x="714" y="921"/>
                  <a:pt x="797" y="891"/>
                  <a:pt x="858" y="830"/>
                </a:cubicBezTo>
                <a:cubicBezTo>
                  <a:pt x="977" y="699"/>
                  <a:pt x="1001" y="509"/>
                  <a:pt x="893" y="306"/>
                </a:cubicBezTo>
                <a:cubicBezTo>
                  <a:pt x="858" y="271"/>
                  <a:pt x="798" y="235"/>
                  <a:pt x="763" y="187"/>
                </a:cubicBezTo>
                <a:cubicBezTo>
                  <a:pt x="634" y="66"/>
                  <a:pt x="493" y="1"/>
                  <a:pt x="367" y="1"/>
                </a:cubicBezTo>
                <a:close/>
              </a:path>
            </a:pathLst>
          </a:custGeom>
          <a:solidFill>
            <a:srgbClr val="966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8" name="Google Shape;9898;p76"/>
          <p:cNvSpPr/>
          <p:nvPr/>
        </p:nvSpPr>
        <p:spPr>
          <a:xfrm>
            <a:off x="3464394" y="2906367"/>
            <a:ext cx="24975" cy="21914"/>
          </a:xfrm>
          <a:custGeom>
            <a:avLst/>
            <a:gdLst/>
            <a:ahLst/>
            <a:cxnLst/>
            <a:rect l="l" t="t" r="r" b="b"/>
            <a:pathLst>
              <a:path w="930" h="853" extrusionOk="0">
                <a:moveTo>
                  <a:pt x="418" y="0"/>
                </a:moveTo>
                <a:cubicBezTo>
                  <a:pt x="321" y="0"/>
                  <a:pt x="232" y="31"/>
                  <a:pt x="167" y="90"/>
                </a:cubicBezTo>
                <a:cubicBezTo>
                  <a:pt x="1" y="257"/>
                  <a:pt x="48" y="543"/>
                  <a:pt x="263" y="745"/>
                </a:cubicBezTo>
                <a:cubicBezTo>
                  <a:pt x="298" y="793"/>
                  <a:pt x="358" y="829"/>
                  <a:pt x="406" y="852"/>
                </a:cubicBezTo>
                <a:cubicBezTo>
                  <a:pt x="298" y="674"/>
                  <a:pt x="298" y="471"/>
                  <a:pt x="418" y="352"/>
                </a:cubicBezTo>
                <a:cubicBezTo>
                  <a:pt x="480" y="289"/>
                  <a:pt x="570" y="260"/>
                  <a:pt x="666" y="260"/>
                </a:cubicBezTo>
                <a:cubicBezTo>
                  <a:pt x="753" y="260"/>
                  <a:pt x="845" y="284"/>
                  <a:pt x="929" y="328"/>
                </a:cubicBezTo>
                <a:cubicBezTo>
                  <a:pt x="894" y="293"/>
                  <a:pt x="858" y="245"/>
                  <a:pt x="822" y="186"/>
                </a:cubicBezTo>
                <a:cubicBezTo>
                  <a:pt x="704" y="61"/>
                  <a:pt x="554" y="0"/>
                  <a:pt x="418" y="0"/>
                </a:cubicBez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99" name="Google Shape;9899;p76"/>
          <p:cNvGrpSpPr/>
          <p:nvPr/>
        </p:nvGrpSpPr>
        <p:grpSpPr>
          <a:xfrm>
            <a:off x="3155538" y="2822874"/>
            <a:ext cx="323277" cy="322307"/>
            <a:chOff x="3155538" y="2822874"/>
            <a:chExt cx="323277" cy="322307"/>
          </a:xfrm>
        </p:grpSpPr>
        <p:sp>
          <p:nvSpPr>
            <p:cNvPr id="9900" name="Google Shape;9900;p76"/>
            <p:cNvSpPr/>
            <p:nvPr/>
          </p:nvSpPr>
          <p:spPr>
            <a:xfrm>
              <a:off x="3155538" y="2971389"/>
              <a:ext cx="190268" cy="173793"/>
            </a:xfrm>
            <a:custGeom>
              <a:avLst/>
              <a:gdLst/>
              <a:ahLst/>
              <a:cxnLst/>
              <a:rect l="l" t="t" r="r" b="b"/>
              <a:pathLst>
                <a:path w="7085" h="6765" extrusionOk="0">
                  <a:moveTo>
                    <a:pt x="6061" y="0"/>
                  </a:moveTo>
                  <a:cubicBezTo>
                    <a:pt x="5461" y="610"/>
                    <a:pt x="4583" y="941"/>
                    <a:pt x="3728" y="941"/>
                  </a:cubicBezTo>
                  <a:cubicBezTo>
                    <a:pt x="3632" y="941"/>
                    <a:pt x="3536" y="937"/>
                    <a:pt x="3441" y="929"/>
                  </a:cubicBezTo>
                  <a:cubicBezTo>
                    <a:pt x="3339" y="918"/>
                    <a:pt x="3238" y="913"/>
                    <a:pt x="3137" y="913"/>
                  </a:cubicBezTo>
                  <a:cubicBezTo>
                    <a:pt x="2427" y="913"/>
                    <a:pt x="1754" y="1172"/>
                    <a:pt x="1191" y="1715"/>
                  </a:cubicBezTo>
                  <a:cubicBezTo>
                    <a:pt x="12" y="2858"/>
                    <a:pt x="0" y="4644"/>
                    <a:pt x="1143" y="5822"/>
                  </a:cubicBezTo>
                  <a:cubicBezTo>
                    <a:pt x="1477" y="6156"/>
                    <a:pt x="2203" y="6596"/>
                    <a:pt x="2203" y="6596"/>
                  </a:cubicBezTo>
                  <a:cubicBezTo>
                    <a:pt x="2522" y="6709"/>
                    <a:pt x="2857" y="6765"/>
                    <a:pt x="3192" y="6765"/>
                  </a:cubicBezTo>
                  <a:cubicBezTo>
                    <a:pt x="3956" y="6765"/>
                    <a:pt x="4719" y="6473"/>
                    <a:pt x="5299" y="5894"/>
                  </a:cubicBezTo>
                  <a:cubicBezTo>
                    <a:pt x="5942" y="5263"/>
                    <a:pt x="6227" y="4394"/>
                    <a:pt x="6168" y="3560"/>
                  </a:cubicBezTo>
                  <a:cubicBezTo>
                    <a:pt x="6084" y="2620"/>
                    <a:pt x="6418" y="1703"/>
                    <a:pt x="7085" y="1036"/>
                  </a:cubicBezTo>
                  <a:lnTo>
                    <a:pt x="606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1" name="Google Shape;9901;p76"/>
            <p:cNvSpPr/>
            <p:nvPr/>
          </p:nvSpPr>
          <p:spPr>
            <a:xfrm>
              <a:off x="3156800" y="2969848"/>
              <a:ext cx="166635" cy="171018"/>
            </a:xfrm>
            <a:custGeom>
              <a:avLst/>
              <a:gdLst/>
              <a:ahLst/>
              <a:cxnLst/>
              <a:rect l="l" t="t" r="r" b="b"/>
              <a:pathLst>
                <a:path w="6205" h="6657" extrusionOk="0">
                  <a:moveTo>
                    <a:pt x="5966" y="1"/>
                  </a:moveTo>
                  <a:cubicBezTo>
                    <a:pt x="5368" y="609"/>
                    <a:pt x="4560" y="930"/>
                    <a:pt x="3713" y="930"/>
                  </a:cubicBezTo>
                  <a:cubicBezTo>
                    <a:pt x="3615" y="930"/>
                    <a:pt x="3517" y="926"/>
                    <a:pt x="3418" y="917"/>
                  </a:cubicBezTo>
                  <a:cubicBezTo>
                    <a:pt x="3323" y="908"/>
                    <a:pt x="3228" y="903"/>
                    <a:pt x="3134" y="903"/>
                  </a:cubicBezTo>
                  <a:cubicBezTo>
                    <a:pt x="2395" y="903"/>
                    <a:pt x="1666" y="1189"/>
                    <a:pt x="1096" y="1727"/>
                  </a:cubicBezTo>
                  <a:cubicBezTo>
                    <a:pt x="239" y="2560"/>
                    <a:pt x="1" y="3799"/>
                    <a:pt x="370" y="4858"/>
                  </a:cubicBezTo>
                  <a:lnTo>
                    <a:pt x="370" y="4870"/>
                  </a:lnTo>
                  <a:cubicBezTo>
                    <a:pt x="501" y="5263"/>
                    <a:pt x="727" y="5632"/>
                    <a:pt x="1037" y="5942"/>
                  </a:cubicBezTo>
                  <a:cubicBezTo>
                    <a:pt x="1370" y="6275"/>
                    <a:pt x="1739" y="6513"/>
                    <a:pt x="2156" y="6656"/>
                  </a:cubicBezTo>
                  <a:cubicBezTo>
                    <a:pt x="2287" y="6454"/>
                    <a:pt x="2263" y="6168"/>
                    <a:pt x="2061" y="5978"/>
                  </a:cubicBezTo>
                  <a:lnTo>
                    <a:pt x="1037" y="4942"/>
                  </a:lnTo>
                  <a:cubicBezTo>
                    <a:pt x="930" y="4846"/>
                    <a:pt x="799" y="4787"/>
                    <a:pt x="656" y="4787"/>
                  </a:cubicBezTo>
                  <a:lnTo>
                    <a:pt x="561" y="4787"/>
                  </a:lnTo>
                  <a:cubicBezTo>
                    <a:pt x="537" y="4787"/>
                    <a:pt x="501" y="4763"/>
                    <a:pt x="501" y="4739"/>
                  </a:cubicBezTo>
                  <a:cubicBezTo>
                    <a:pt x="311" y="3775"/>
                    <a:pt x="572" y="2727"/>
                    <a:pt x="1334" y="2001"/>
                  </a:cubicBezTo>
                  <a:cubicBezTo>
                    <a:pt x="1909" y="1437"/>
                    <a:pt x="2645" y="1168"/>
                    <a:pt x="3390" y="1168"/>
                  </a:cubicBezTo>
                  <a:cubicBezTo>
                    <a:pt x="3478" y="1168"/>
                    <a:pt x="3567" y="1172"/>
                    <a:pt x="3656" y="1179"/>
                  </a:cubicBezTo>
                  <a:cubicBezTo>
                    <a:pt x="3762" y="1190"/>
                    <a:pt x="3868" y="1195"/>
                    <a:pt x="3973" y="1195"/>
                  </a:cubicBezTo>
                  <a:cubicBezTo>
                    <a:pt x="4805" y="1195"/>
                    <a:pt x="5612" y="866"/>
                    <a:pt x="6204" y="274"/>
                  </a:cubicBezTo>
                  <a:lnTo>
                    <a:pt x="59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2" name="Google Shape;9902;p76"/>
            <p:cNvSpPr/>
            <p:nvPr/>
          </p:nvSpPr>
          <p:spPr>
            <a:xfrm>
              <a:off x="3406199" y="2834281"/>
              <a:ext cx="37436" cy="35272"/>
            </a:xfrm>
            <a:custGeom>
              <a:avLst/>
              <a:gdLst/>
              <a:ahLst/>
              <a:cxnLst/>
              <a:rect l="l" t="t" r="r" b="b"/>
              <a:pathLst>
                <a:path w="1394" h="1373" extrusionOk="0">
                  <a:moveTo>
                    <a:pt x="205" y="0"/>
                  </a:moveTo>
                  <a:cubicBezTo>
                    <a:pt x="156" y="0"/>
                    <a:pt x="108" y="21"/>
                    <a:pt x="72" y="63"/>
                  </a:cubicBezTo>
                  <a:cubicBezTo>
                    <a:pt x="1" y="134"/>
                    <a:pt x="1" y="253"/>
                    <a:pt x="72" y="325"/>
                  </a:cubicBezTo>
                  <a:lnTo>
                    <a:pt x="1061" y="1313"/>
                  </a:lnTo>
                  <a:cubicBezTo>
                    <a:pt x="1084" y="1349"/>
                    <a:pt x="1144" y="1372"/>
                    <a:pt x="1191" y="1372"/>
                  </a:cubicBezTo>
                  <a:cubicBezTo>
                    <a:pt x="1239" y="1372"/>
                    <a:pt x="1275" y="1349"/>
                    <a:pt x="1322" y="1313"/>
                  </a:cubicBezTo>
                  <a:cubicBezTo>
                    <a:pt x="1394" y="1229"/>
                    <a:pt x="1394" y="1110"/>
                    <a:pt x="1322" y="1039"/>
                  </a:cubicBezTo>
                  <a:lnTo>
                    <a:pt x="346" y="63"/>
                  </a:lnTo>
                  <a:cubicBezTo>
                    <a:pt x="304" y="21"/>
                    <a:pt x="254" y="0"/>
                    <a:pt x="205" y="0"/>
                  </a:cubicBezTo>
                  <a:close/>
                </a:path>
              </a:pathLst>
            </a:custGeom>
            <a:solidFill>
              <a:srgbClr val="7A4B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3" name="Google Shape;9903;p76"/>
            <p:cNvSpPr/>
            <p:nvPr/>
          </p:nvSpPr>
          <p:spPr>
            <a:xfrm>
              <a:off x="3378700" y="2860819"/>
              <a:ext cx="37436" cy="35041"/>
            </a:xfrm>
            <a:custGeom>
              <a:avLst/>
              <a:gdLst/>
              <a:ahLst/>
              <a:cxnLst/>
              <a:rect l="l" t="t" r="r" b="b"/>
              <a:pathLst>
                <a:path w="1394" h="1364" extrusionOk="0">
                  <a:moveTo>
                    <a:pt x="203" y="0"/>
                  </a:moveTo>
                  <a:cubicBezTo>
                    <a:pt x="156" y="0"/>
                    <a:pt x="108" y="18"/>
                    <a:pt x="72" y="54"/>
                  </a:cubicBezTo>
                  <a:cubicBezTo>
                    <a:pt x="1" y="125"/>
                    <a:pt x="1" y="244"/>
                    <a:pt x="72" y="316"/>
                  </a:cubicBezTo>
                  <a:lnTo>
                    <a:pt x="1049" y="1304"/>
                  </a:lnTo>
                  <a:cubicBezTo>
                    <a:pt x="1084" y="1351"/>
                    <a:pt x="1144" y="1363"/>
                    <a:pt x="1192" y="1363"/>
                  </a:cubicBezTo>
                  <a:cubicBezTo>
                    <a:pt x="1227" y="1363"/>
                    <a:pt x="1275" y="1351"/>
                    <a:pt x="1323" y="1304"/>
                  </a:cubicBezTo>
                  <a:cubicBezTo>
                    <a:pt x="1394" y="1232"/>
                    <a:pt x="1394" y="1113"/>
                    <a:pt x="1323" y="1030"/>
                  </a:cubicBezTo>
                  <a:lnTo>
                    <a:pt x="334" y="54"/>
                  </a:lnTo>
                  <a:cubicBezTo>
                    <a:pt x="299" y="18"/>
                    <a:pt x="251" y="0"/>
                    <a:pt x="203" y="0"/>
                  </a:cubicBezTo>
                  <a:close/>
                </a:path>
              </a:pathLst>
            </a:custGeom>
            <a:solidFill>
              <a:srgbClr val="7A4B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4" name="Google Shape;9904;p76"/>
            <p:cNvSpPr/>
            <p:nvPr/>
          </p:nvSpPr>
          <p:spPr>
            <a:xfrm>
              <a:off x="3415813" y="2911274"/>
              <a:ext cx="35825" cy="33525"/>
            </a:xfrm>
            <a:custGeom>
              <a:avLst/>
              <a:gdLst/>
              <a:ahLst/>
              <a:cxnLst/>
              <a:rect l="l" t="t" r="r" b="b"/>
              <a:pathLst>
                <a:path w="1334" h="1305" extrusionOk="0">
                  <a:moveTo>
                    <a:pt x="204" y="1"/>
                  </a:moveTo>
                  <a:cubicBezTo>
                    <a:pt x="155" y="1"/>
                    <a:pt x="107" y="18"/>
                    <a:pt x="71" y="54"/>
                  </a:cubicBezTo>
                  <a:cubicBezTo>
                    <a:pt x="0" y="126"/>
                    <a:pt x="0" y="245"/>
                    <a:pt x="71" y="316"/>
                  </a:cubicBezTo>
                  <a:lnTo>
                    <a:pt x="1000" y="1245"/>
                  </a:lnTo>
                  <a:cubicBezTo>
                    <a:pt x="1024" y="1292"/>
                    <a:pt x="1084" y="1304"/>
                    <a:pt x="1131" y="1304"/>
                  </a:cubicBezTo>
                  <a:cubicBezTo>
                    <a:pt x="1179" y="1304"/>
                    <a:pt x="1214" y="1292"/>
                    <a:pt x="1262" y="1245"/>
                  </a:cubicBezTo>
                  <a:cubicBezTo>
                    <a:pt x="1334" y="1173"/>
                    <a:pt x="1334" y="1054"/>
                    <a:pt x="1262" y="971"/>
                  </a:cubicBezTo>
                  <a:lnTo>
                    <a:pt x="345" y="54"/>
                  </a:lnTo>
                  <a:cubicBezTo>
                    <a:pt x="304" y="18"/>
                    <a:pt x="253" y="1"/>
                    <a:pt x="204" y="1"/>
                  </a:cubicBezTo>
                  <a:close/>
                </a:path>
              </a:pathLst>
            </a:custGeom>
            <a:solidFill>
              <a:srgbClr val="7A4B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5" name="Google Shape;9905;p76"/>
            <p:cNvSpPr/>
            <p:nvPr/>
          </p:nvSpPr>
          <p:spPr>
            <a:xfrm>
              <a:off x="3442990" y="2884736"/>
              <a:ext cx="35825" cy="33757"/>
            </a:xfrm>
            <a:custGeom>
              <a:avLst/>
              <a:gdLst/>
              <a:ahLst/>
              <a:cxnLst/>
              <a:rect l="l" t="t" r="r" b="b"/>
              <a:pathLst>
                <a:path w="1334" h="1314" extrusionOk="0">
                  <a:moveTo>
                    <a:pt x="204" y="1"/>
                  </a:moveTo>
                  <a:cubicBezTo>
                    <a:pt x="155" y="1"/>
                    <a:pt x="107" y="22"/>
                    <a:pt x="72" y="63"/>
                  </a:cubicBezTo>
                  <a:cubicBezTo>
                    <a:pt x="0" y="135"/>
                    <a:pt x="0" y="254"/>
                    <a:pt x="72" y="325"/>
                  </a:cubicBezTo>
                  <a:lnTo>
                    <a:pt x="1000" y="1254"/>
                  </a:lnTo>
                  <a:cubicBezTo>
                    <a:pt x="1024" y="1290"/>
                    <a:pt x="1084" y="1313"/>
                    <a:pt x="1131" y="1313"/>
                  </a:cubicBezTo>
                  <a:cubicBezTo>
                    <a:pt x="1191" y="1313"/>
                    <a:pt x="1238" y="1290"/>
                    <a:pt x="1262" y="1254"/>
                  </a:cubicBezTo>
                  <a:cubicBezTo>
                    <a:pt x="1334" y="1170"/>
                    <a:pt x="1334" y="1051"/>
                    <a:pt x="1262" y="980"/>
                  </a:cubicBezTo>
                  <a:lnTo>
                    <a:pt x="345" y="63"/>
                  </a:lnTo>
                  <a:cubicBezTo>
                    <a:pt x="304" y="22"/>
                    <a:pt x="253" y="1"/>
                    <a:pt x="204" y="1"/>
                  </a:cubicBezTo>
                  <a:close/>
                </a:path>
              </a:pathLst>
            </a:custGeom>
            <a:solidFill>
              <a:srgbClr val="7A4B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6" name="Google Shape;9906;p76"/>
            <p:cNvSpPr/>
            <p:nvPr/>
          </p:nvSpPr>
          <p:spPr>
            <a:xfrm>
              <a:off x="3318922" y="2900895"/>
              <a:ext cx="103929" cy="90326"/>
            </a:xfrm>
            <a:custGeom>
              <a:avLst/>
              <a:gdLst/>
              <a:ahLst/>
              <a:cxnLst/>
              <a:rect l="l" t="t" r="r" b="b"/>
              <a:pathLst>
                <a:path w="3870" h="3516" extrusionOk="0">
                  <a:moveTo>
                    <a:pt x="1998" y="1"/>
                  </a:moveTo>
                  <a:cubicBezTo>
                    <a:pt x="1551" y="1"/>
                    <a:pt x="1119" y="193"/>
                    <a:pt x="762" y="541"/>
                  </a:cubicBezTo>
                  <a:cubicBezTo>
                    <a:pt x="84" y="1232"/>
                    <a:pt x="0" y="2304"/>
                    <a:pt x="703" y="3006"/>
                  </a:cubicBezTo>
                  <a:cubicBezTo>
                    <a:pt x="1048" y="3345"/>
                    <a:pt x="1498" y="3515"/>
                    <a:pt x="1947" y="3515"/>
                  </a:cubicBezTo>
                  <a:cubicBezTo>
                    <a:pt x="2397" y="3515"/>
                    <a:pt x="2846" y="3345"/>
                    <a:pt x="3191" y="3006"/>
                  </a:cubicBezTo>
                  <a:cubicBezTo>
                    <a:pt x="3870" y="2316"/>
                    <a:pt x="3870" y="1196"/>
                    <a:pt x="3191" y="518"/>
                  </a:cubicBezTo>
                  <a:cubicBezTo>
                    <a:pt x="3013" y="339"/>
                    <a:pt x="2798" y="208"/>
                    <a:pt x="2584" y="113"/>
                  </a:cubicBezTo>
                  <a:cubicBezTo>
                    <a:pt x="2389" y="37"/>
                    <a:pt x="2192" y="1"/>
                    <a:pt x="19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7" name="Google Shape;9907;p76"/>
            <p:cNvSpPr/>
            <p:nvPr/>
          </p:nvSpPr>
          <p:spPr>
            <a:xfrm>
              <a:off x="3319566" y="2900510"/>
              <a:ext cx="70682" cy="82414"/>
            </a:xfrm>
            <a:custGeom>
              <a:avLst/>
              <a:gdLst/>
              <a:ahLst/>
              <a:cxnLst/>
              <a:rect l="l" t="t" r="r" b="b"/>
              <a:pathLst>
                <a:path w="2632" h="3208" extrusionOk="0">
                  <a:moveTo>
                    <a:pt x="1942" y="0"/>
                  </a:moveTo>
                  <a:cubicBezTo>
                    <a:pt x="1485" y="0"/>
                    <a:pt x="1025" y="175"/>
                    <a:pt x="679" y="521"/>
                  </a:cubicBezTo>
                  <a:cubicBezTo>
                    <a:pt x="0" y="1199"/>
                    <a:pt x="0" y="2319"/>
                    <a:pt x="679" y="2997"/>
                  </a:cubicBezTo>
                  <a:cubicBezTo>
                    <a:pt x="819" y="3137"/>
                    <a:pt x="955" y="3207"/>
                    <a:pt x="1009" y="3207"/>
                  </a:cubicBezTo>
                  <a:cubicBezTo>
                    <a:pt x="1047" y="3207"/>
                    <a:pt x="1045" y="3173"/>
                    <a:pt x="977" y="3104"/>
                  </a:cubicBezTo>
                  <a:cubicBezTo>
                    <a:pt x="298" y="2426"/>
                    <a:pt x="298" y="1307"/>
                    <a:pt x="977" y="616"/>
                  </a:cubicBezTo>
                  <a:cubicBezTo>
                    <a:pt x="1331" y="271"/>
                    <a:pt x="1788" y="101"/>
                    <a:pt x="2250" y="101"/>
                  </a:cubicBezTo>
                  <a:cubicBezTo>
                    <a:pt x="2377" y="101"/>
                    <a:pt x="2505" y="114"/>
                    <a:pt x="2632" y="140"/>
                  </a:cubicBezTo>
                  <a:cubicBezTo>
                    <a:pt x="2413" y="47"/>
                    <a:pt x="2178" y="0"/>
                    <a:pt x="19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8" name="Google Shape;9908;p76"/>
            <p:cNvSpPr/>
            <p:nvPr/>
          </p:nvSpPr>
          <p:spPr>
            <a:xfrm>
              <a:off x="3339385" y="2915719"/>
              <a:ext cx="66520" cy="60269"/>
            </a:xfrm>
            <a:custGeom>
              <a:avLst/>
              <a:gdLst/>
              <a:ahLst/>
              <a:cxnLst/>
              <a:rect l="l" t="t" r="r" b="b"/>
              <a:pathLst>
                <a:path w="2477" h="2346" extrusionOk="0">
                  <a:moveTo>
                    <a:pt x="1179" y="0"/>
                  </a:moveTo>
                  <a:cubicBezTo>
                    <a:pt x="870" y="0"/>
                    <a:pt x="572" y="119"/>
                    <a:pt x="346" y="334"/>
                  </a:cubicBezTo>
                  <a:cubicBezTo>
                    <a:pt x="120" y="560"/>
                    <a:pt x="0" y="857"/>
                    <a:pt x="0" y="1179"/>
                  </a:cubicBezTo>
                  <a:cubicBezTo>
                    <a:pt x="0" y="1488"/>
                    <a:pt x="120" y="1786"/>
                    <a:pt x="346" y="2012"/>
                  </a:cubicBezTo>
                  <a:cubicBezTo>
                    <a:pt x="572" y="2227"/>
                    <a:pt x="870" y="2346"/>
                    <a:pt x="1179" y="2346"/>
                  </a:cubicBezTo>
                  <a:cubicBezTo>
                    <a:pt x="1489" y="2346"/>
                    <a:pt x="1786" y="2227"/>
                    <a:pt x="2013" y="2000"/>
                  </a:cubicBezTo>
                  <a:cubicBezTo>
                    <a:pt x="2477" y="1548"/>
                    <a:pt x="2477" y="798"/>
                    <a:pt x="2013" y="334"/>
                  </a:cubicBezTo>
                  <a:cubicBezTo>
                    <a:pt x="1786" y="119"/>
                    <a:pt x="1489" y="0"/>
                    <a:pt x="1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9" name="Google Shape;9909;p76"/>
            <p:cNvSpPr/>
            <p:nvPr/>
          </p:nvSpPr>
          <p:spPr>
            <a:xfrm>
              <a:off x="3376149" y="2850106"/>
              <a:ext cx="96275" cy="91328"/>
            </a:xfrm>
            <a:custGeom>
              <a:avLst/>
              <a:gdLst/>
              <a:ahLst/>
              <a:cxnLst/>
              <a:rect l="l" t="t" r="r" b="b"/>
              <a:pathLst>
                <a:path w="3585" h="3555" extrusionOk="0">
                  <a:moveTo>
                    <a:pt x="2641" y="1"/>
                  </a:moveTo>
                  <a:cubicBezTo>
                    <a:pt x="2540" y="1"/>
                    <a:pt x="2437" y="47"/>
                    <a:pt x="2358" y="125"/>
                  </a:cubicBezTo>
                  <a:lnTo>
                    <a:pt x="1" y="2507"/>
                  </a:lnTo>
                  <a:lnTo>
                    <a:pt x="417" y="3042"/>
                  </a:lnTo>
                  <a:lnTo>
                    <a:pt x="1060" y="3554"/>
                  </a:lnTo>
                  <a:lnTo>
                    <a:pt x="2203" y="2399"/>
                  </a:lnTo>
                  <a:lnTo>
                    <a:pt x="2382" y="2137"/>
                  </a:lnTo>
                  <a:lnTo>
                    <a:pt x="2572" y="2030"/>
                  </a:lnTo>
                  <a:lnTo>
                    <a:pt x="3442" y="1173"/>
                  </a:lnTo>
                  <a:cubicBezTo>
                    <a:pt x="3584" y="1018"/>
                    <a:pt x="3584" y="780"/>
                    <a:pt x="3430" y="637"/>
                  </a:cubicBezTo>
                  <a:lnTo>
                    <a:pt x="2918" y="125"/>
                  </a:lnTo>
                  <a:lnTo>
                    <a:pt x="2870" y="102"/>
                  </a:lnTo>
                  <a:cubicBezTo>
                    <a:pt x="2806" y="32"/>
                    <a:pt x="2724" y="1"/>
                    <a:pt x="26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0" name="Google Shape;9910;p76"/>
            <p:cNvSpPr/>
            <p:nvPr/>
          </p:nvSpPr>
          <p:spPr>
            <a:xfrm>
              <a:off x="3259761" y="2914794"/>
              <a:ext cx="145205" cy="136748"/>
            </a:xfrm>
            <a:custGeom>
              <a:avLst/>
              <a:gdLst/>
              <a:ahLst/>
              <a:cxnLst/>
              <a:rect l="l" t="t" r="r" b="b"/>
              <a:pathLst>
                <a:path w="5407" h="5323" extrusionOk="0">
                  <a:moveTo>
                    <a:pt x="4358" y="0"/>
                  </a:moveTo>
                  <a:lnTo>
                    <a:pt x="156" y="4156"/>
                  </a:lnTo>
                  <a:cubicBezTo>
                    <a:pt x="1" y="4311"/>
                    <a:pt x="1" y="4549"/>
                    <a:pt x="156" y="4692"/>
                  </a:cubicBezTo>
                  <a:lnTo>
                    <a:pt x="668" y="5215"/>
                  </a:lnTo>
                  <a:cubicBezTo>
                    <a:pt x="745" y="5287"/>
                    <a:pt x="843" y="5323"/>
                    <a:pt x="941" y="5323"/>
                  </a:cubicBezTo>
                  <a:cubicBezTo>
                    <a:pt x="1040" y="5323"/>
                    <a:pt x="1138" y="5287"/>
                    <a:pt x="1215" y="5215"/>
                  </a:cubicBezTo>
                  <a:lnTo>
                    <a:pt x="1239" y="5204"/>
                  </a:lnTo>
                  <a:lnTo>
                    <a:pt x="5406" y="1036"/>
                  </a:lnTo>
                  <a:lnTo>
                    <a:pt x="4644" y="262"/>
                  </a:lnTo>
                  <a:lnTo>
                    <a:pt x="43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1" name="Google Shape;9911;p76"/>
            <p:cNvSpPr/>
            <p:nvPr/>
          </p:nvSpPr>
          <p:spPr>
            <a:xfrm>
              <a:off x="3375827" y="2849721"/>
              <a:ext cx="79007" cy="71829"/>
            </a:xfrm>
            <a:custGeom>
              <a:avLst/>
              <a:gdLst/>
              <a:ahLst/>
              <a:cxnLst/>
              <a:rect l="l" t="t" r="r" b="b"/>
              <a:pathLst>
                <a:path w="2942" h="2796" extrusionOk="0">
                  <a:moveTo>
                    <a:pt x="2634" y="0"/>
                  </a:moveTo>
                  <a:cubicBezTo>
                    <a:pt x="2537" y="0"/>
                    <a:pt x="2442" y="39"/>
                    <a:pt x="2370" y="117"/>
                  </a:cubicBezTo>
                  <a:lnTo>
                    <a:pt x="1513" y="962"/>
                  </a:lnTo>
                  <a:lnTo>
                    <a:pt x="1394" y="1152"/>
                  </a:lnTo>
                  <a:lnTo>
                    <a:pt x="1144" y="1331"/>
                  </a:lnTo>
                  <a:lnTo>
                    <a:pt x="1" y="2474"/>
                  </a:lnTo>
                  <a:lnTo>
                    <a:pt x="48" y="2653"/>
                  </a:lnTo>
                  <a:lnTo>
                    <a:pt x="298" y="2795"/>
                  </a:lnTo>
                  <a:lnTo>
                    <a:pt x="2942" y="140"/>
                  </a:lnTo>
                  <a:lnTo>
                    <a:pt x="2906" y="117"/>
                  </a:lnTo>
                  <a:cubicBezTo>
                    <a:pt x="2828" y="39"/>
                    <a:pt x="2730" y="0"/>
                    <a:pt x="26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2" name="Google Shape;9912;p76"/>
            <p:cNvSpPr/>
            <p:nvPr/>
          </p:nvSpPr>
          <p:spPr>
            <a:xfrm>
              <a:off x="3258498" y="2912970"/>
              <a:ext cx="125359" cy="139111"/>
            </a:xfrm>
            <a:custGeom>
              <a:avLst/>
              <a:gdLst/>
              <a:ahLst/>
              <a:cxnLst/>
              <a:rect l="l" t="t" r="r" b="b"/>
              <a:pathLst>
                <a:path w="4668" h="5415" extrusionOk="0">
                  <a:moveTo>
                    <a:pt x="4370" y="0"/>
                  </a:moveTo>
                  <a:lnTo>
                    <a:pt x="155" y="4215"/>
                  </a:lnTo>
                  <a:cubicBezTo>
                    <a:pt x="0" y="4358"/>
                    <a:pt x="0" y="4596"/>
                    <a:pt x="155" y="4751"/>
                  </a:cubicBezTo>
                  <a:lnTo>
                    <a:pt x="703" y="5298"/>
                  </a:lnTo>
                  <a:cubicBezTo>
                    <a:pt x="780" y="5376"/>
                    <a:pt x="878" y="5414"/>
                    <a:pt x="975" y="5414"/>
                  </a:cubicBezTo>
                  <a:cubicBezTo>
                    <a:pt x="1072" y="5414"/>
                    <a:pt x="1167" y="5376"/>
                    <a:pt x="1238" y="5298"/>
                  </a:cubicBezTo>
                  <a:lnTo>
                    <a:pt x="1274" y="5275"/>
                  </a:lnTo>
                  <a:lnTo>
                    <a:pt x="607" y="4596"/>
                  </a:lnTo>
                  <a:cubicBezTo>
                    <a:pt x="548" y="4536"/>
                    <a:pt x="548" y="4453"/>
                    <a:pt x="595" y="4358"/>
                  </a:cubicBezTo>
                  <a:lnTo>
                    <a:pt x="4667" y="298"/>
                  </a:lnTo>
                  <a:lnTo>
                    <a:pt x="43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3" name="Google Shape;9913;p76"/>
            <p:cNvSpPr/>
            <p:nvPr/>
          </p:nvSpPr>
          <p:spPr>
            <a:xfrm>
              <a:off x="3220706" y="3016131"/>
              <a:ext cx="23364" cy="21246"/>
            </a:xfrm>
            <a:custGeom>
              <a:avLst/>
              <a:gdLst/>
              <a:ahLst/>
              <a:cxnLst/>
              <a:rect l="l" t="t" r="r" b="b"/>
              <a:pathLst>
                <a:path w="870" h="827" extrusionOk="0">
                  <a:moveTo>
                    <a:pt x="401" y="0"/>
                  </a:moveTo>
                  <a:cubicBezTo>
                    <a:pt x="311" y="0"/>
                    <a:pt x="215" y="29"/>
                    <a:pt x="143" y="124"/>
                  </a:cubicBezTo>
                  <a:cubicBezTo>
                    <a:pt x="1" y="314"/>
                    <a:pt x="1" y="481"/>
                    <a:pt x="120" y="672"/>
                  </a:cubicBezTo>
                  <a:cubicBezTo>
                    <a:pt x="224" y="817"/>
                    <a:pt x="419" y="827"/>
                    <a:pt x="466" y="827"/>
                  </a:cubicBezTo>
                  <a:cubicBezTo>
                    <a:pt x="473" y="827"/>
                    <a:pt x="477" y="826"/>
                    <a:pt x="477" y="826"/>
                  </a:cubicBezTo>
                  <a:cubicBezTo>
                    <a:pt x="572" y="803"/>
                    <a:pt x="643" y="767"/>
                    <a:pt x="703" y="707"/>
                  </a:cubicBezTo>
                  <a:cubicBezTo>
                    <a:pt x="870" y="541"/>
                    <a:pt x="870" y="267"/>
                    <a:pt x="703" y="112"/>
                  </a:cubicBezTo>
                  <a:lnTo>
                    <a:pt x="655" y="64"/>
                  </a:lnTo>
                  <a:cubicBezTo>
                    <a:pt x="655" y="64"/>
                    <a:pt x="535" y="0"/>
                    <a:pt x="4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4" name="Google Shape;9914;p76"/>
            <p:cNvSpPr/>
            <p:nvPr/>
          </p:nvSpPr>
          <p:spPr>
            <a:xfrm>
              <a:off x="3219417" y="3015719"/>
              <a:ext cx="19550" cy="21811"/>
            </a:xfrm>
            <a:custGeom>
              <a:avLst/>
              <a:gdLst/>
              <a:ahLst/>
              <a:cxnLst/>
              <a:rect l="l" t="t" r="r" b="b"/>
              <a:pathLst>
                <a:path w="728" h="849" extrusionOk="0">
                  <a:moveTo>
                    <a:pt x="476" y="0"/>
                  </a:moveTo>
                  <a:cubicBezTo>
                    <a:pt x="365" y="0"/>
                    <a:pt x="253" y="42"/>
                    <a:pt x="168" y="128"/>
                  </a:cubicBezTo>
                  <a:cubicBezTo>
                    <a:pt x="1" y="283"/>
                    <a:pt x="1" y="557"/>
                    <a:pt x="168" y="723"/>
                  </a:cubicBezTo>
                  <a:cubicBezTo>
                    <a:pt x="256" y="802"/>
                    <a:pt x="361" y="848"/>
                    <a:pt x="476" y="848"/>
                  </a:cubicBezTo>
                  <a:cubicBezTo>
                    <a:pt x="500" y="848"/>
                    <a:pt x="524" y="846"/>
                    <a:pt x="549" y="842"/>
                  </a:cubicBezTo>
                  <a:lnTo>
                    <a:pt x="501" y="795"/>
                  </a:lnTo>
                  <a:cubicBezTo>
                    <a:pt x="334" y="628"/>
                    <a:pt x="334" y="366"/>
                    <a:pt x="501" y="199"/>
                  </a:cubicBezTo>
                  <a:cubicBezTo>
                    <a:pt x="560" y="140"/>
                    <a:pt x="644" y="92"/>
                    <a:pt x="727" y="80"/>
                  </a:cubicBezTo>
                  <a:cubicBezTo>
                    <a:pt x="653" y="27"/>
                    <a:pt x="564" y="0"/>
                    <a:pt x="4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5" name="Google Shape;9915;p76"/>
            <p:cNvSpPr/>
            <p:nvPr/>
          </p:nvSpPr>
          <p:spPr>
            <a:xfrm>
              <a:off x="3273188" y="3068832"/>
              <a:ext cx="23068" cy="21246"/>
            </a:xfrm>
            <a:custGeom>
              <a:avLst/>
              <a:gdLst/>
              <a:ahLst/>
              <a:cxnLst/>
              <a:rect l="l" t="t" r="r" b="b"/>
              <a:pathLst>
                <a:path w="859" h="827" extrusionOk="0">
                  <a:moveTo>
                    <a:pt x="393" y="0"/>
                  </a:moveTo>
                  <a:cubicBezTo>
                    <a:pt x="301" y="0"/>
                    <a:pt x="203" y="29"/>
                    <a:pt x="132" y="124"/>
                  </a:cubicBezTo>
                  <a:cubicBezTo>
                    <a:pt x="1" y="315"/>
                    <a:pt x="1" y="481"/>
                    <a:pt x="120" y="672"/>
                  </a:cubicBezTo>
                  <a:cubicBezTo>
                    <a:pt x="214" y="818"/>
                    <a:pt x="408" y="827"/>
                    <a:pt x="455" y="827"/>
                  </a:cubicBezTo>
                  <a:cubicBezTo>
                    <a:pt x="461" y="827"/>
                    <a:pt x="465" y="827"/>
                    <a:pt x="465" y="827"/>
                  </a:cubicBezTo>
                  <a:cubicBezTo>
                    <a:pt x="560" y="815"/>
                    <a:pt x="632" y="767"/>
                    <a:pt x="691" y="708"/>
                  </a:cubicBezTo>
                  <a:cubicBezTo>
                    <a:pt x="858" y="541"/>
                    <a:pt x="858" y="279"/>
                    <a:pt x="691" y="112"/>
                  </a:cubicBezTo>
                  <a:lnTo>
                    <a:pt x="656" y="65"/>
                  </a:lnTo>
                  <a:cubicBezTo>
                    <a:pt x="656" y="65"/>
                    <a:pt x="531" y="0"/>
                    <a:pt x="3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6" name="Google Shape;9916;p76"/>
            <p:cNvSpPr/>
            <p:nvPr/>
          </p:nvSpPr>
          <p:spPr>
            <a:xfrm>
              <a:off x="3271926" y="3068421"/>
              <a:ext cx="19201" cy="21837"/>
            </a:xfrm>
            <a:custGeom>
              <a:avLst/>
              <a:gdLst/>
              <a:ahLst/>
              <a:cxnLst/>
              <a:rect l="l" t="t" r="r" b="b"/>
              <a:pathLst>
                <a:path w="715" h="850" extrusionOk="0">
                  <a:moveTo>
                    <a:pt x="464" y="1"/>
                  </a:moveTo>
                  <a:cubicBezTo>
                    <a:pt x="355" y="1"/>
                    <a:pt x="246" y="43"/>
                    <a:pt x="167" y="128"/>
                  </a:cubicBezTo>
                  <a:cubicBezTo>
                    <a:pt x="0" y="295"/>
                    <a:pt x="0" y="557"/>
                    <a:pt x="167" y="724"/>
                  </a:cubicBezTo>
                  <a:cubicBezTo>
                    <a:pt x="243" y="810"/>
                    <a:pt x="351" y="850"/>
                    <a:pt x="458" y="850"/>
                  </a:cubicBezTo>
                  <a:cubicBezTo>
                    <a:pt x="484" y="850"/>
                    <a:pt x="510" y="847"/>
                    <a:pt x="536" y="843"/>
                  </a:cubicBezTo>
                  <a:lnTo>
                    <a:pt x="488" y="795"/>
                  </a:lnTo>
                  <a:cubicBezTo>
                    <a:pt x="322" y="628"/>
                    <a:pt x="322" y="367"/>
                    <a:pt x="488" y="200"/>
                  </a:cubicBezTo>
                  <a:cubicBezTo>
                    <a:pt x="548" y="140"/>
                    <a:pt x="643" y="93"/>
                    <a:pt x="715" y="81"/>
                  </a:cubicBezTo>
                  <a:cubicBezTo>
                    <a:pt x="640" y="28"/>
                    <a:pt x="552" y="1"/>
                    <a:pt x="4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7" name="Google Shape;9917;p76"/>
            <p:cNvSpPr/>
            <p:nvPr/>
          </p:nvSpPr>
          <p:spPr>
            <a:xfrm>
              <a:off x="3167221" y="3092364"/>
              <a:ext cx="34858" cy="32601"/>
            </a:xfrm>
            <a:custGeom>
              <a:avLst/>
              <a:gdLst/>
              <a:ahLst/>
              <a:cxnLst/>
              <a:rect l="l" t="t" r="r" b="b"/>
              <a:pathLst>
                <a:path w="1298" h="1269" extrusionOk="0">
                  <a:moveTo>
                    <a:pt x="204" y="0"/>
                  </a:moveTo>
                  <a:cubicBezTo>
                    <a:pt x="155" y="0"/>
                    <a:pt x="107" y="18"/>
                    <a:pt x="72" y="54"/>
                  </a:cubicBezTo>
                  <a:cubicBezTo>
                    <a:pt x="0" y="137"/>
                    <a:pt x="0" y="256"/>
                    <a:pt x="72" y="327"/>
                  </a:cubicBezTo>
                  <a:lnTo>
                    <a:pt x="953" y="1209"/>
                  </a:lnTo>
                  <a:cubicBezTo>
                    <a:pt x="976" y="1244"/>
                    <a:pt x="1036" y="1268"/>
                    <a:pt x="1084" y="1268"/>
                  </a:cubicBezTo>
                  <a:cubicBezTo>
                    <a:pt x="1143" y="1268"/>
                    <a:pt x="1191" y="1244"/>
                    <a:pt x="1215" y="1209"/>
                  </a:cubicBezTo>
                  <a:cubicBezTo>
                    <a:pt x="1298" y="1125"/>
                    <a:pt x="1298" y="1006"/>
                    <a:pt x="1215" y="935"/>
                  </a:cubicBezTo>
                  <a:lnTo>
                    <a:pt x="345" y="54"/>
                  </a:lnTo>
                  <a:cubicBezTo>
                    <a:pt x="304" y="18"/>
                    <a:pt x="253" y="0"/>
                    <a:pt x="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8" name="Google Shape;9918;p76"/>
            <p:cNvSpPr/>
            <p:nvPr/>
          </p:nvSpPr>
          <p:spPr>
            <a:xfrm>
              <a:off x="3181293" y="3106108"/>
              <a:ext cx="20168" cy="18856"/>
            </a:xfrm>
            <a:custGeom>
              <a:avLst/>
              <a:gdLst/>
              <a:ahLst/>
              <a:cxnLst/>
              <a:rect l="l" t="t" r="r" b="b"/>
              <a:pathLst>
                <a:path w="751" h="734" extrusionOk="0">
                  <a:moveTo>
                    <a:pt x="548" y="1"/>
                  </a:moveTo>
                  <a:cubicBezTo>
                    <a:pt x="500" y="1"/>
                    <a:pt x="452" y="19"/>
                    <a:pt x="417" y="54"/>
                  </a:cubicBezTo>
                  <a:lnTo>
                    <a:pt x="71" y="400"/>
                  </a:lnTo>
                  <a:cubicBezTo>
                    <a:pt x="0" y="471"/>
                    <a:pt x="0" y="590"/>
                    <a:pt x="71" y="674"/>
                  </a:cubicBezTo>
                  <a:cubicBezTo>
                    <a:pt x="95" y="709"/>
                    <a:pt x="155" y="733"/>
                    <a:pt x="202" y="733"/>
                  </a:cubicBezTo>
                  <a:cubicBezTo>
                    <a:pt x="262" y="733"/>
                    <a:pt x="310" y="697"/>
                    <a:pt x="333" y="674"/>
                  </a:cubicBezTo>
                  <a:lnTo>
                    <a:pt x="679" y="328"/>
                  </a:lnTo>
                  <a:cubicBezTo>
                    <a:pt x="750" y="257"/>
                    <a:pt x="750" y="138"/>
                    <a:pt x="679" y="54"/>
                  </a:cubicBezTo>
                  <a:cubicBezTo>
                    <a:pt x="643" y="19"/>
                    <a:pt x="595" y="1"/>
                    <a:pt x="5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9" name="Google Shape;9919;p76"/>
            <p:cNvSpPr/>
            <p:nvPr/>
          </p:nvSpPr>
          <p:spPr>
            <a:xfrm>
              <a:off x="3183620" y="3034216"/>
              <a:ext cx="31984" cy="29775"/>
            </a:xfrm>
            <a:custGeom>
              <a:avLst/>
              <a:gdLst/>
              <a:ahLst/>
              <a:cxnLst/>
              <a:rect l="l" t="t" r="r" b="b"/>
              <a:pathLst>
                <a:path w="1191" h="1159" extrusionOk="0">
                  <a:moveTo>
                    <a:pt x="204" y="0"/>
                  </a:moveTo>
                  <a:cubicBezTo>
                    <a:pt x="155" y="0"/>
                    <a:pt x="108" y="21"/>
                    <a:pt x="72" y="63"/>
                  </a:cubicBezTo>
                  <a:cubicBezTo>
                    <a:pt x="0" y="134"/>
                    <a:pt x="0" y="253"/>
                    <a:pt x="72" y="325"/>
                  </a:cubicBezTo>
                  <a:lnTo>
                    <a:pt x="846" y="1099"/>
                  </a:lnTo>
                  <a:cubicBezTo>
                    <a:pt x="881" y="1146"/>
                    <a:pt x="941" y="1158"/>
                    <a:pt x="989" y="1158"/>
                  </a:cubicBezTo>
                  <a:cubicBezTo>
                    <a:pt x="1024" y="1158"/>
                    <a:pt x="1084" y="1134"/>
                    <a:pt x="1120" y="1099"/>
                  </a:cubicBezTo>
                  <a:cubicBezTo>
                    <a:pt x="1191" y="1027"/>
                    <a:pt x="1191" y="908"/>
                    <a:pt x="1120" y="837"/>
                  </a:cubicBezTo>
                  <a:lnTo>
                    <a:pt x="346" y="63"/>
                  </a:lnTo>
                  <a:cubicBezTo>
                    <a:pt x="304" y="21"/>
                    <a:pt x="253" y="0"/>
                    <a:pt x="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0" name="Google Shape;9920;p76"/>
            <p:cNvSpPr/>
            <p:nvPr/>
          </p:nvSpPr>
          <p:spPr>
            <a:xfrm>
              <a:off x="3183942" y="3034756"/>
              <a:ext cx="20490" cy="18522"/>
            </a:xfrm>
            <a:custGeom>
              <a:avLst/>
              <a:gdLst/>
              <a:ahLst/>
              <a:cxnLst/>
              <a:rect l="l" t="t" r="r" b="b"/>
              <a:pathLst>
                <a:path w="763" h="721" extrusionOk="0">
                  <a:moveTo>
                    <a:pt x="549" y="0"/>
                  </a:moveTo>
                  <a:cubicBezTo>
                    <a:pt x="500" y="0"/>
                    <a:pt x="453" y="18"/>
                    <a:pt x="417" y="54"/>
                  </a:cubicBezTo>
                  <a:lnTo>
                    <a:pt x="84" y="399"/>
                  </a:lnTo>
                  <a:cubicBezTo>
                    <a:pt x="0" y="470"/>
                    <a:pt x="0" y="589"/>
                    <a:pt x="84" y="661"/>
                  </a:cubicBezTo>
                  <a:cubicBezTo>
                    <a:pt x="107" y="709"/>
                    <a:pt x="167" y="720"/>
                    <a:pt x="215" y="720"/>
                  </a:cubicBezTo>
                  <a:cubicBezTo>
                    <a:pt x="262" y="720"/>
                    <a:pt x="298" y="709"/>
                    <a:pt x="346" y="661"/>
                  </a:cubicBezTo>
                  <a:lnTo>
                    <a:pt x="691" y="316"/>
                  </a:lnTo>
                  <a:cubicBezTo>
                    <a:pt x="762" y="244"/>
                    <a:pt x="762" y="125"/>
                    <a:pt x="691" y="54"/>
                  </a:cubicBezTo>
                  <a:cubicBezTo>
                    <a:pt x="649" y="18"/>
                    <a:pt x="599" y="0"/>
                    <a:pt x="5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1" name="Google Shape;9921;p76"/>
            <p:cNvSpPr/>
            <p:nvPr/>
          </p:nvSpPr>
          <p:spPr>
            <a:xfrm>
              <a:off x="3162835" y="3099084"/>
              <a:ext cx="47668" cy="42594"/>
            </a:xfrm>
            <a:custGeom>
              <a:avLst/>
              <a:gdLst/>
              <a:ahLst/>
              <a:cxnLst/>
              <a:rect l="l" t="t" r="r" b="b"/>
              <a:pathLst>
                <a:path w="1775" h="1658" extrusionOk="0">
                  <a:moveTo>
                    <a:pt x="463" y="1"/>
                  </a:moveTo>
                  <a:cubicBezTo>
                    <a:pt x="401" y="1"/>
                    <a:pt x="338" y="22"/>
                    <a:pt x="286" y="62"/>
                  </a:cubicBezTo>
                  <a:lnTo>
                    <a:pt x="108" y="241"/>
                  </a:lnTo>
                  <a:cubicBezTo>
                    <a:pt x="0" y="348"/>
                    <a:pt x="0" y="491"/>
                    <a:pt x="108" y="598"/>
                  </a:cubicBezTo>
                  <a:lnTo>
                    <a:pt x="1108" y="1586"/>
                  </a:lnTo>
                  <a:cubicBezTo>
                    <a:pt x="1155" y="1634"/>
                    <a:pt x="1218" y="1657"/>
                    <a:pt x="1282" y="1657"/>
                  </a:cubicBezTo>
                  <a:cubicBezTo>
                    <a:pt x="1346" y="1657"/>
                    <a:pt x="1411" y="1634"/>
                    <a:pt x="1465" y="1586"/>
                  </a:cubicBezTo>
                  <a:lnTo>
                    <a:pt x="1536" y="1562"/>
                  </a:lnTo>
                  <a:lnTo>
                    <a:pt x="1667" y="1431"/>
                  </a:lnTo>
                  <a:cubicBezTo>
                    <a:pt x="1775" y="1324"/>
                    <a:pt x="1775" y="1181"/>
                    <a:pt x="1667" y="1074"/>
                  </a:cubicBezTo>
                  <a:lnTo>
                    <a:pt x="715" y="121"/>
                  </a:lnTo>
                  <a:lnTo>
                    <a:pt x="643" y="74"/>
                  </a:lnTo>
                  <a:cubicBezTo>
                    <a:pt x="594" y="25"/>
                    <a:pt x="529" y="1"/>
                    <a:pt x="4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2" name="Google Shape;9922;p76"/>
            <p:cNvSpPr/>
            <p:nvPr/>
          </p:nvSpPr>
          <p:spPr>
            <a:xfrm>
              <a:off x="3162190" y="3098288"/>
              <a:ext cx="41921" cy="44906"/>
            </a:xfrm>
            <a:custGeom>
              <a:avLst/>
              <a:gdLst/>
              <a:ahLst/>
              <a:cxnLst/>
              <a:rect l="l" t="t" r="r" b="b"/>
              <a:pathLst>
                <a:path w="1561" h="1748" extrusionOk="0">
                  <a:moveTo>
                    <a:pt x="489" y="1"/>
                  </a:moveTo>
                  <a:cubicBezTo>
                    <a:pt x="426" y="1"/>
                    <a:pt x="364" y="27"/>
                    <a:pt x="310" y="81"/>
                  </a:cubicBezTo>
                  <a:lnTo>
                    <a:pt x="96" y="283"/>
                  </a:lnTo>
                  <a:cubicBezTo>
                    <a:pt x="1" y="391"/>
                    <a:pt x="1" y="545"/>
                    <a:pt x="96" y="641"/>
                  </a:cubicBezTo>
                  <a:lnTo>
                    <a:pt x="1132" y="1676"/>
                  </a:lnTo>
                  <a:cubicBezTo>
                    <a:pt x="1179" y="1724"/>
                    <a:pt x="1242" y="1748"/>
                    <a:pt x="1306" y="1748"/>
                  </a:cubicBezTo>
                  <a:cubicBezTo>
                    <a:pt x="1370" y="1748"/>
                    <a:pt x="1435" y="1724"/>
                    <a:pt x="1489" y="1676"/>
                  </a:cubicBezTo>
                  <a:lnTo>
                    <a:pt x="1560" y="1593"/>
                  </a:lnTo>
                  <a:lnTo>
                    <a:pt x="501" y="545"/>
                  </a:lnTo>
                  <a:cubicBezTo>
                    <a:pt x="453" y="498"/>
                    <a:pt x="453" y="438"/>
                    <a:pt x="501" y="391"/>
                  </a:cubicBezTo>
                  <a:lnTo>
                    <a:pt x="739" y="152"/>
                  </a:lnTo>
                  <a:lnTo>
                    <a:pt x="667" y="81"/>
                  </a:lnTo>
                  <a:cubicBezTo>
                    <a:pt x="614" y="27"/>
                    <a:pt x="551" y="1"/>
                    <a:pt x="4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3" name="Google Shape;9923;p76"/>
            <p:cNvSpPr/>
            <p:nvPr/>
          </p:nvSpPr>
          <p:spPr>
            <a:xfrm>
              <a:off x="3194496" y="3086213"/>
              <a:ext cx="28789" cy="26718"/>
            </a:xfrm>
            <a:custGeom>
              <a:avLst/>
              <a:gdLst/>
              <a:ahLst/>
              <a:cxnLst/>
              <a:rect l="l" t="t" r="r" b="b"/>
              <a:pathLst>
                <a:path w="1072" h="1040" extrusionOk="0">
                  <a:moveTo>
                    <a:pt x="203" y="0"/>
                  </a:moveTo>
                  <a:cubicBezTo>
                    <a:pt x="155" y="0"/>
                    <a:pt x="107" y="21"/>
                    <a:pt x="72" y="63"/>
                  </a:cubicBezTo>
                  <a:cubicBezTo>
                    <a:pt x="0" y="134"/>
                    <a:pt x="0" y="253"/>
                    <a:pt x="72" y="325"/>
                  </a:cubicBezTo>
                  <a:lnTo>
                    <a:pt x="726" y="980"/>
                  </a:lnTo>
                  <a:cubicBezTo>
                    <a:pt x="750" y="1027"/>
                    <a:pt x="822" y="1039"/>
                    <a:pt x="857" y="1039"/>
                  </a:cubicBezTo>
                  <a:cubicBezTo>
                    <a:pt x="905" y="1039"/>
                    <a:pt x="953" y="1027"/>
                    <a:pt x="988" y="980"/>
                  </a:cubicBezTo>
                  <a:cubicBezTo>
                    <a:pt x="1072" y="908"/>
                    <a:pt x="1072" y="789"/>
                    <a:pt x="988" y="718"/>
                  </a:cubicBezTo>
                  <a:lnTo>
                    <a:pt x="334" y="63"/>
                  </a:lnTo>
                  <a:cubicBezTo>
                    <a:pt x="298" y="21"/>
                    <a:pt x="250"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4" name="Google Shape;9924;p76"/>
            <p:cNvSpPr/>
            <p:nvPr/>
          </p:nvSpPr>
          <p:spPr>
            <a:xfrm>
              <a:off x="3406844" y="2870607"/>
              <a:ext cx="43183" cy="41155"/>
            </a:xfrm>
            <a:custGeom>
              <a:avLst/>
              <a:gdLst/>
              <a:ahLst/>
              <a:cxnLst/>
              <a:rect l="l" t="t" r="r" b="b"/>
              <a:pathLst>
                <a:path w="1608" h="1602" extrusionOk="0">
                  <a:moveTo>
                    <a:pt x="1418" y="0"/>
                  </a:moveTo>
                  <a:cubicBezTo>
                    <a:pt x="1370" y="0"/>
                    <a:pt x="1322" y="18"/>
                    <a:pt x="1287" y="54"/>
                  </a:cubicBezTo>
                  <a:lnTo>
                    <a:pt x="1072" y="268"/>
                  </a:lnTo>
                  <a:lnTo>
                    <a:pt x="1048" y="268"/>
                  </a:lnTo>
                  <a:cubicBezTo>
                    <a:pt x="882" y="208"/>
                    <a:pt x="656" y="161"/>
                    <a:pt x="382" y="149"/>
                  </a:cubicBezTo>
                  <a:lnTo>
                    <a:pt x="275" y="363"/>
                  </a:lnTo>
                  <a:lnTo>
                    <a:pt x="1" y="518"/>
                  </a:lnTo>
                  <a:lnTo>
                    <a:pt x="286" y="518"/>
                  </a:lnTo>
                  <a:cubicBezTo>
                    <a:pt x="679" y="530"/>
                    <a:pt x="917" y="589"/>
                    <a:pt x="953" y="637"/>
                  </a:cubicBezTo>
                  <a:cubicBezTo>
                    <a:pt x="989" y="685"/>
                    <a:pt x="1060" y="887"/>
                    <a:pt x="1072" y="1292"/>
                  </a:cubicBezTo>
                  <a:lnTo>
                    <a:pt x="1072" y="1554"/>
                  </a:lnTo>
                  <a:lnTo>
                    <a:pt x="1072" y="1601"/>
                  </a:lnTo>
                  <a:lnTo>
                    <a:pt x="1453" y="1232"/>
                  </a:lnTo>
                  <a:cubicBezTo>
                    <a:pt x="1429" y="947"/>
                    <a:pt x="1394" y="708"/>
                    <a:pt x="1334" y="566"/>
                  </a:cubicBezTo>
                  <a:cubicBezTo>
                    <a:pt x="1310" y="554"/>
                    <a:pt x="1334" y="530"/>
                    <a:pt x="1334" y="530"/>
                  </a:cubicBezTo>
                  <a:lnTo>
                    <a:pt x="1537" y="327"/>
                  </a:lnTo>
                  <a:cubicBezTo>
                    <a:pt x="1608" y="256"/>
                    <a:pt x="1608" y="137"/>
                    <a:pt x="1548" y="54"/>
                  </a:cubicBezTo>
                  <a:cubicBezTo>
                    <a:pt x="1513" y="18"/>
                    <a:pt x="1465" y="0"/>
                    <a:pt x="14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5" name="Google Shape;9925;p76"/>
            <p:cNvSpPr/>
            <p:nvPr/>
          </p:nvSpPr>
          <p:spPr>
            <a:xfrm>
              <a:off x="3406522" y="2874409"/>
              <a:ext cx="24331" cy="10430"/>
            </a:xfrm>
            <a:custGeom>
              <a:avLst/>
              <a:gdLst/>
              <a:ahLst/>
              <a:cxnLst/>
              <a:rect l="l" t="t" r="r" b="b"/>
              <a:pathLst>
                <a:path w="906" h="406" extrusionOk="0">
                  <a:moveTo>
                    <a:pt x="370" y="1"/>
                  </a:moveTo>
                  <a:lnTo>
                    <a:pt x="1" y="370"/>
                  </a:lnTo>
                  <a:lnTo>
                    <a:pt x="287" y="370"/>
                  </a:lnTo>
                  <a:cubicBezTo>
                    <a:pt x="394" y="382"/>
                    <a:pt x="489" y="382"/>
                    <a:pt x="584" y="406"/>
                  </a:cubicBezTo>
                  <a:lnTo>
                    <a:pt x="906" y="72"/>
                  </a:lnTo>
                  <a:cubicBezTo>
                    <a:pt x="775" y="48"/>
                    <a:pt x="596" y="13"/>
                    <a:pt x="3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6" name="Google Shape;9926;p76"/>
            <p:cNvSpPr/>
            <p:nvPr/>
          </p:nvSpPr>
          <p:spPr>
            <a:xfrm>
              <a:off x="3203117" y="3051377"/>
              <a:ext cx="56637" cy="53641"/>
            </a:xfrm>
            <a:custGeom>
              <a:avLst/>
              <a:gdLst/>
              <a:ahLst/>
              <a:cxnLst/>
              <a:rect l="l" t="t" r="r" b="b"/>
              <a:pathLst>
                <a:path w="2109" h="2088" extrusionOk="0">
                  <a:moveTo>
                    <a:pt x="623" y="1"/>
                  </a:moveTo>
                  <a:cubicBezTo>
                    <a:pt x="614" y="1"/>
                    <a:pt x="605" y="1"/>
                    <a:pt x="596" y="2"/>
                  </a:cubicBezTo>
                  <a:lnTo>
                    <a:pt x="358" y="26"/>
                  </a:lnTo>
                  <a:lnTo>
                    <a:pt x="84" y="121"/>
                  </a:lnTo>
                  <a:lnTo>
                    <a:pt x="1" y="621"/>
                  </a:lnTo>
                  <a:cubicBezTo>
                    <a:pt x="1" y="728"/>
                    <a:pt x="48" y="824"/>
                    <a:pt x="155" y="859"/>
                  </a:cubicBezTo>
                  <a:cubicBezTo>
                    <a:pt x="310" y="919"/>
                    <a:pt x="572" y="1074"/>
                    <a:pt x="798" y="1300"/>
                  </a:cubicBezTo>
                  <a:cubicBezTo>
                    <a:pt x="1037" y="1514"/>
                    <a:pt x="1156" y="1776"/>
                    <a:pt x="1227" y="1931"/>
                  </a:cubicBezTo>
                  <a:cubicBezTo>
                    <a:pt x="1249" y="2029"/>
                    <a:pt x="1340" y="2087"/>
                    <a:pt x="1438" y="2087"/>
                  </a:cubicBezTo>
                  <a:cubicBezTo>
                    <a:pt x="1447" y="2087"/>
                    <a:pt x="1456" y="2087"/>
                    <a:pt x="1465" y="2086"/>
                  </a:cubicBezTo>
                  <a:lnTo>
                    <a:pt x="1989" y="2014"/>
                  </a:lnTo>
                  <a:lnTo>
                    <a:pt x="2060" y="1740"/>
                  </a:lnTo>
                  <a:lnTo>
                    <a:pt x="2084" y="1490"/>
                  </a:lnTo>
                  <a:cubicBezTo>
                    <a:pt x="2108" y="1371"/>
                    <a:pt x="2049" y="1276"/>
                    <a:pt x="1941" y="1228"/>
                  </a:cubicBezTo>
                  <a:cubicBezTo>
                    <a:pt x="1775" y="1181"/>
                    <a:pt x="1525" y="1038"/>
                    <a:pt x="1287" y="800"/>
                  </a:cubicBezTo>
                  <a:cubicBezTo>
                    <a:pt x="1048" y="562"/>
                    <a:pt x="917" y="312"/>
                    <a:pt x="858" y="145"/>
                  </a:cubicBezTo>
                  <a:cubicBezTo>
                    <a:pt x="814" y="58"/>
                    <a:pt x="721" y="1"/>
                    <a:pt x="6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7" name="Google Shape;9927;p76"/>
            <p:cNvSpPr/>
            <p:nvPr/>
          </p:nvSpPr>
          <p:spPr>
            <a:xfrm>
              <a:off x="3202472" y="3052636"/>
              <a:ext cx="55993" cy="53589"/>
            </a:xfrm>
            <a:custGeom>
              <a:avLst/>
              <a:gdLst/>
              <a:ahLst/>
              <a:cxnLst/>
              <a:rect l="l" t="t" r="r" b="b"/>
              <a:pathLst>
                <a:path w="2085" h="2086" extrusionOk="0">
                  <a:moveTo>
                    <a:pt x="406" y="1"/>
                  </a:moveTo>
                  <a:lnTo>
                    <a:pt x="72" y="36"/>
                  </a:lnTo>
                  <a:lnTo>
                    <a:pt x="1" y="608"/>
                  </a:lnTo>
                  <a:cubicBezTo>
                    <a:pt x="1" y="715"/>
                    <a:pt x="48" y="798"/>
                    <a:pt x="144" y="846"/>
                  </a:cubicBezTo>
                  <a:cubicBezTo>
                    <a:pt x="310" y="906"/>
                    <a:pt x="584" y="1036"/>
                    <a:pt x="799" y="1275"/>
                  </a:cubicBezTo>
                  <a:cubicBezTo>
                    <a:pt x="1025" y="1501"/>
                    <a:pt x="1156" y="1763"/>
                    <a:pt x="1239" y="1929"/>
                  </a:cubicBezTo>
                  <a:cubicBezTo>
                    <a:pt x="1261" y="2028"/>
                    <a:pt x="1353" y="2086"/>
                    <a:pt x="1450" y="2086"/>
                  </a:cubicBezTo>
                  <a:cubicBezTo>
                    <a:pt x="1459" y="2086"/>
                    <a:pt x="1468" y="2085"/>
                    <a:pt x="1477" y="2084"/>
                  </a:cubicBezTo>
                  <a:lnTo>
                    <a:pt x="2037" y="2001"/>
                  </a:lnTo>
                  <a:lnTo>
                    <a:pt x="2084" y="1679"/>
                  </a:lnTo>
                  <a:lnTo>
                    <a:pt x="2084" y="1679"/>
                  </a:lnTo>
                  <a:lnTo>
                    <a:pt x="1572" y="1763"/>
                  </a:lnTo>
                  <a:cubicBezTo>
                    <a:pt x="1549" y="1763"/>
                    <a:pt x="1513" y="1751"/>
                    <a:pt x="1501" y="1727"/>
                  </a:cubicBezTo>
                  <a:cubicBezTo>
                    <a:pt x="1394" y="1525"/>
                    <a:pt x="1263" y="1287"/>
                    <a:pt x="1037" y="1072"/>
                  </a:cubicBezTo>
                  <a:cubicBezTo>
                    <a:pt x="822" y="846"/>
                    <a:pt x="584" y="691"/>
                    <a:pt x="382" y="608"/>
                  </a:cubicBezTo>
                  <a:cubicBezTo>
                    <a:pt x="358" y="596"/>
                    <a:pt x="346" y="560"/>
                    <a:pt x="346" y="536"/>
                  </a:cubicBezTo>
                  <a:lnTo>
                    <a:pt x="4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8" name="Google Shape;9928;p76"/>
            <p:cNvSpPr/>
            <p:nvPr/>
          </p:nvSpPr>
          <p:spPr>
            <a:xfrm>
              <a:off x="3438183" y="2932931"/>
              <a:ext cx="26237" cy="23686"/>
            </a:xfrm>
            <a:custGeom>
              <a:avLst/>
              <a:gdLst/>
              <a:ahLst/>
              <a:cxnLst/>
              <a:rect l="l" t="t" r="r" b="b"/>
              <a:pathLst>
                <a:path w="977" h="922" extrusionOk="0">
                  <a:moveTo>
                    <a:pt x="367" y="1"/>
                  </a:moveTo>
                  <a:cubicBezTo>
                    <a:pt x="283" y="1"/>
                    <a:pt x="205" y="30"/>
                    <a:pt x="143" y="92"/>
                  </a:cubicBezTo>
                  <a:cubicBezTo>
                    <a:pt x="0" y="235"/>
                    <a:pt x="12" y="509"/>
                    <a:pt x="227" y="711"/>
                  </a:cubicBezTo>
                  <a:cubicBezTo>
                    <a:pt x="262" y="759"/>
                    <a:pt x="310" y="818"/>
                    <a:pt x="358" y="842"/>
                  </a:cubicBezTo>
                  <a:cubicBezTo>
                    <a:pt x="445" y="894"/>
                    <a:pt x="537" y="921"/>
                    <a:pt x="623" y="921"/>
                  </a:cubicBezTo>
                  <a:cubicBezTo>
                    <a:pt x="714" y="921"/>
                    <a:pt x="797" y="891"/>
                    <a:pt x="858" y="830"/>
                  </a:cubicBezTo>
                  <a:cubicBezTo>
                    <a:pt x="977" y="711"/>
                    <a:pt x="977" y="509"/>
                    <a:pt x="893" y="307"/>
                  </a:cubicBezTo>
                  <a:cubicBezTo>
                    <a:pt x="858" y="271"/>
                    <a:pt x="798" y="235"/>
                    <a:pt x="762" y="187"/>
                  </a:cubicBezTo>
                  <a:cubicBezTo>
                    <a:pt x="634" y="66"/>
                    <a:pt x="493" y="1"/>
                    <a:pt x="367" y="1"/>
                  </a:cubicBezTo>
                  <a:close/>
                </a:path>
              </a:pathLst>
            </a:custGeom>
            <a:solidFill>
              <a:srgbClr val="966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9" name="Google Shape;9929;p76"/>
            <p:cNvSpPr/>
            <p:nvPr/>
          </p:nvSpPr>
          <p:spPr>
            <a:xfrm>
              <a:off x="3437217" y="2932828"/>
              <a:ext cx="24653" cy="21759"/>
            </a:xfrm>
            <a:custGeom>
              <a:avLst/>
              <a:gdLst/>
              <a:ahLst/>
              <a:cxnLst/>
              <a:rect l="l" t="t" r="r" b="b"/>
              <a:pathLst>
                <a:path w="918" h="847" extrusionOk="0">
                  <a:moveTo>
                    <a:pt x="398" y="0"/>
                  </a:moveTo>
                  <a:cubicBezTo>
                    <a:pt x="302" y="0"/>
                    <a:pt x="215" y="32"/>
                    <a:pt x="156" y="96"/>
                  </a:cubicBezTo>
                  <a:cubicBezTo>
                    <a:pt x="1" y="251"/>
                    <a:pt x="36" y="537"/>
                    <a:pt x="239" y="751"/>
                  </a:cubicBezTo>
                  <a:cubicBezTo>
                    <a:pt x="287" y="787"/>
                    <a:pt x="346" y="822"/>
                    <a:pt x="394" y="846"/>
                  </a:cubicBezTo>
                  <a:cubicBezTo>
                    <a:pt x="287" y="668"/>
                    <a:pt x="287" y="465"/>
                    <a:pt x="406" y="346"/>
                  </a:cubicBezTo>
                  <a:cubicBezTo>
                    <a:pt x="467" y="285"/>
                    <a:pt x="553" y="255"/>
                    <a:pt x="646" y="255"/>
                  </a:cubicBezTo>
                  <a:cubicBezTo>
                    <a:pt x="735" y="255"/>
                    <a:pt x="831" y="282"/>
                    <a:pt x="918" y="334"/>
                  </a:cubicBezTo>
                  <a:cubicBezTo>
                    <a:pt x="882" y="287"/>
                    <a:pt x="858" y="227"/>
                    <a:pt x="810" y="180"/>
                  </a:cubicBezTo>
                  <a:cubicBezTo>
                    <a:pt x="685" y="62"/>
                    <a:pt x="532" y="0"/>
                    <a:pt x="398" y="0"/>
                  </a:cubicBez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0" name="Google Shape;9930;p76"/>
            <p:cNvSpPr/>
            <p:nvPr/>
          </p:nvSpPr>
          <p:spPr>
            <a:xfrm>
              <a:off x="3394061" y="2823131"/>
              <a:ext cx="26560" cy="23712"/>
            </a:xfrm>
            <a:custGeom>
              <a:avLst/>
              <a:gdLst/>
              <a:ahLst/>
              <a:cxnLst/>
              <a:rect l="l" t="t" r="r" b="b"/>
              <a:pathLst>
                <a:path w="989" h="923" extrusionOk="0">
                  <a:moveTo>
                    <a:pt x="370" y="1"/>
                  </a:moveTo>
                  <a:cubicBezTo>
                    <a:pt x="287" y="1"/>
                    <a:pt x="212" y="31"/>
                    <a:pt x="155" y="92"/>
                  </a:cubicBezTo>
                  <a:cubicBezTo>
                    <a:pt x="0" y="235"/>
                    <a:pt x="24" y="509"/>
                    <a:pt x="227" y="711"/>
                  </a:cubicBezTo>
                  <a:cubicBezTo>
                    <a:pt x="274" y="759"/>
                    <a:pt x="322" y="818"/>
                    <a:pt x="358" y="854"/>
                  </a:cubicBezTo>
                  <a:cubicBezTo>
                    <a:pt x="442" y="899"/>
                    <a:pt x="534" y="923"/>
                    <a:pt x="621" y="923"/>
                  </a:cubicBezTo>
                  <a:cubicBezTo>
                    <a:pt x="717" y="923"/>
                    <a:pt x="807" y="893"/>
                    <a:pt x="870" y="830"/>
                  </a:cubicBezTo>
                  <a:cubicBezTo>
                    <a:pt x="989" y="711"/>
                    <a:pt x="989" y="509"/>
                    <a:pt x="893" y="318"/>
                  </a:cubicBezTo>
                  <a:cubicBezTo>
                    <a:pt x="870" y="270"/>
                    <a:pt x="810" y="235"/>
                    <a:pt x="762" y="199"/>
                  </a:cubicBezTo>
                  <a:cubicBezTo>
                    <a:pt x="640" y="70"/>
                    <a:pt x="496" y="1"/>
                    <a:pt x="370" y="1"/>
                  </a:cubicBezTo>
                  <a:close/>
                </a:path>
              </a:pathLst>
            </a:custGeom>
            <a:solidFill>
              <a:srgbClr val="966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1" name="Google Shape;9931;p76"/>
            <p:cNvSpPr/>
            <p:nvPr/>
          </p:nvSpPr>
          <p:spPr>
            <a:xfrm>
              <a:off x="3393094" y="2822874"/>
              <a:ext cx="24653" cy="22196"/>
            </a:xfrm>
            <a:custGeom>
              <a:avLst/>
              <a:gdLst/>
              <a:ahLst/>
              <a:cxnLst/>
              <a:rect l="l" t="t" r="r" b="b"/>
              <a:pathLst>
                <a:path w="918" h="864" extrusionOk="0">
                  <a:moveTo>
                    <a:pt x="408" y="1"/>
                  </a:moveTo>
                  <a:cubicBezTo>
                    <a:pt x="313" y="1"/>
                    <a:pt x="224" y="33"/>
                    <a:pt x="155" y="102"/>
                  </a:cubicBezTo>
                  <a:cubicBezTo>
                    <a:pt x="1" y="269"/>
                    <a:pt x="36" y="542"/>
                    <a:pt x="251" y="757"/>
                  </a:cubicBezTo>
                  <a:cubicBezTo>
                    <a:pt x="298" y="804"/>
                    <a:pt x="358" y="828"/>
                    <a:pt x="394" y="864"/>
                  </a:cubicBezTo>
                  <a:cubicBezTo>
                    <a:pt x="298" y="685"/>
                    <a:pt x="298" y="471"/>
                    <a:pt x="417" y="352"/>
                  </a:cubicBezTo>
                  <a:cubicBezTo>
                    <a:pt x="479" y="291"/>
                    <a:pt x="562" y="261"/>
                    <a:pt x="652" y="261"/>
                  </a:cubicBezTo>
                  <a:cubicBezTo>
                    <a:pt x="738" y="261"/>
                    <a:pt x="831" y="288"/>
                    <a:pt x="917" y="340"/>
                  </a:cubicBezTo>
                  <a:cubicBezTo>
                    <a:pt x="894" y="292"/>
                    <a:pt x="858" y="245"/>
                    <a:pt x="810" y="185"/>
                  </a:cubicBezTo>
                  <a:cubicBezTo>
                    <a:pt x="691" y="66"/>
                    <a:pt x="544" y="1"/>
                    <a:pt x="408" y="1"/>
                  </a:cubicBez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2" name="Google Shape;9932;p76"/>
            <p:cNvSpPr/>
            <p:nvPr/>
          </p:nvSpPr>
          <p:spPr>
            <a:xfrm>
              <a:off x="3366562" y="2849592"/>
              <a:ext cx="26882" cy="23815"/>
            </a:xfrm>
            <a:custGeom>
              <a:avLst/>
              <a:gdLst/>
              <a:ahLst/>
              <a:cxnLst/>
              <a:rect l="l" t="t" r="r" b="b"/>
              <a:pathLst>
                <a:path w="1001" h="927" extrusionOk="0">
                  <a:moveTo>
                    <a:pt x="369" y="0"/>
                  </a:moveTo>
                  <a:cubicBezTo>
                    <a:pt x="287" y="0"/>
                    <a:pt x="212" y="29"/>
                    <a:pt x="155" y="86"/>
                  </a:cubicBezTo>
                  <a:cubicBezTo>
                    <a:pt x="0" y="241"/>
                    <a:pt x="12" y="503"/>
                    <a:pt x="227" y="717"/>
                  </a:cubicBezTo>
                  <a:cubicBezTo>
                    <a:pt x="274" y="753"/>
                    <a:pt x="310" y="812"/>
                    <a:pt x="358" y="848"/>
                  </a:cubicBezTo>
                  <a:cubicBezTo>
                    <a:pt x="445" y="900"/>
                    <a:pt x="540" y="927"/>
                    <a:pt x="629" y="927"/>
                  </a:cubicBezTo>
                  <a:cubicBezTo>
                    <a:pt x="722" y="927"/>
                    <a:pt x="809" y="897"/>
                    <a:pt x="870" y="836"/>
                  </a:cubicBezTo>
                  <a:cubicBezTo>
                    <a:pt x="1001" y="717"/>
                    <a:pt x="1001" y="503"/>
                    <a:pt x="893" y="312"/>
                  </a:cubicBezTo>
                  <a:cubicBezTo>
                    <a:pt x="870" y="264"/>
                    <a:pt x="810" y="241"/>
                    <a:pt x="762" y="193"/>
                  </a:cubicBezTo>
                  <a:cubicBezTo>
                    <a:pt x="634" y="64"/>
                    <a:pt x="492" y="0"/>
                    <a:pt x="369" y="0"/>
                  </a:cubicBezTo>
                  <a:close/>
                </a:path>
              </a:pathLst>
            </a:custGeom>
            <a:solidFill>
              <a:srgbClr val="966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3" name="Google Shape;9933;p76"/>
            <p:cNvSpPr/>
            <p:nvPr/>
          </p:nvSpPr>
          <p:spPr>
            <a:xfrm>
              <a:off x="3366240" y="2849464"/>
              <a:ext cx="24331" cy="21914"/>
            </a:xfrm>
            <a:custGeom>
              <a:avLst/>
              <a:gdLst/>
              <a:ahLst/>
              <a:cxnLst/>
              <a:rect l="l" t="t" r="r" b="b"/>
              <a:pathLst>
                <a:path w="906" h="853" extrusionOk="0">
                  <a:moveTo>
                    <a:pt x="394" y="1"/>
                  </a:moveTo>
                  <a:cubicBezTo>
                    <a:pt x="297" y="1"/>
                    <a:pt x="208" y="31"/>
                    <a:pt x="143" y="91"/>
                  </a:cubicBezTo>
                  <a:cubicBezTo>
                    <a:pt x="1" y="257"/>
                    <a:pt x="24" y="543"/>
                    <a:pt x="239" y="746"/>
                  </a:cubicBezTo>
                  <a:cubicBezTo>
                    <a:pt x="274" y="793"/>
                    <a:pt x="346" y="817"/>
                    <a:pt x="382" y="853"/>
                  </a:cubicBezTo>
                  <a:cubicBezTo>
                    <a:pt x="286" y="674"/>
                    <a:pt x="286" y="460"/>
                    <a:pt x="405" y="341"/>
                  </a:cubicBezTo>
                  <a:cubicBezTo>
                    <a:pt x="466" y="280"/>
                    <a:pt x="550" y="250"/>
                    <a:pt x="640" y="250"/>
                  </a:cubicBezTo>
                  <a:cubicBezTo>
                    <a:pt x="726" y="250"/>
                    <a:pt x="818" y="277"/>
                    <a:pt x="905" y="329"/>
                  </a:cubicBezTo>
                  <a:cubicBezTo>
                    <a:pt x="882" y="269"/>
                    <a:pt x="834" y="222"/>
                    <a:pt x="798" y="186"/>
                  </a:cubicBezTo>
                  <a:cubicBezTo>
                    <a:pt x="680" y="61"/>
                    <a:pt x="529" y="1"/>
                    <a:pt x="394" y="1"/>
                  </a:cubicBez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34" name="Google Shape;9934;p76"/>
          <p:cNvGrpSpPr/>
          <p:nvPr/>
        </p:nvGrpSpPr>
        <p:grpSpPr>
          <a:xfrm>
            <a:off x="3984821" y="2823171"/>
            <a:ext cx="333835" cy="321947"/>
            <a:chOff x="3314700" y="2339850"/>
            <a:chExt cx="310775" cy="313300"/>
          </a:xfrm>
        </p:grpSpPr>
        <p:sp>
          <p:nvSpPr>
            <p:cNvPr id="9935" name="Google Shape;9935;p76"/>
            <p:cNvSpPr/>
            <p:nvPr/>
          </p:nvSpPr>
          <p:spPr>
            <a:xfrm>
              <a:off x="3334625" y="2617575"/>
              <a:ext cx="97950" cy="35575"/>
            </a:xfrm>
            <a:custGeom>
              <a:avLst/>
              <a:gdLst/>
              <a:ahLst/>
              <a:cxnLst/>
              <a:rect l="l" t="t" r="r" b="b"/>
              <a:pathLst>
                <a:path w="3918" h="1423" extrusionOk="0">
                  <a:moveTo>
                    <a:pt x="203" y="0"/>
                  </a:moveTo>
                  <a:cubicBezTo>
                    <a:pt x="156" y="0"/>
                    <a:pt x="108" y="18"/>
                    <a:pt x="72" y="54"/>
                  </a:cubicBezTo>
                  <a:cubicBezTo>
                    <a:pt x="1" y="125"/>
                    <a:pt x="1" y="244"/>
                    <a:pt x="72" y="316"/>
                  </a:cubicBezTo>
                  <a:lnTo>
                    <a:pt x="620" y="851"/>
                  </a:lnTo>
                  <a:cubicBezTo>
                    <a:pt x="870" y="1090"/>
                    <a:pt x="1168" y="1268"/>
                    <a:pt x="1501" y="1363"/>
                  </a:cubicBezTo>
                  <a:cubicBezTo>
                    <a:pt x="1668" y="1411"/>
                    <a:pt x="1810" y="1423"/>
                    <a:pt x="1977" y="1423"/>
                  </a:cubicBezTo>
                  <a:cubicBezTo>
                    <a:pt x="2525" y="1423"/>
                    <a:pt x="3227" y="911"/>
                    <a:pt x="3537" y="709"/>
                  </a:cubicBezTo>
                  <a:cubicBezTo>
                    <a:pt x="3549" y="709"/>
                    <a:pt x="3573" y="697"/>
                    <a:pt x="3727" y="530"/>
                  </a:cubicBezTo>
                  <a:lnTo>
                    <a:pt x="3846" y="411"/>
                  </a:lnTo>
                  <a:cubicBezTo>
                    <a:pt x="3918" y="351"/>
                    <a:pt x="3918" y="232"/>
                    <a:pt x="3870" y="161"/>
                  </a:cubicBezTo>
                  <a:cubicBezTo>
                    <a:pt x="3824" y="108"/>
                    <a:pt x="3766" y="84"/>
                    <a:pt x="3712" y="84"/>
                  </a:cubicBezTo>
                  <a:cubicBezTo>
                    <a:pt x="3669" y="84"/>
                    <a:pt x="3628" y="99"/>
                    <a:pt x="3596" y="125"/>
                  </a:cubicBezTo>
                  <a:cubicBezTo>
                    <a:pt x="3585" y="125"/>
                    <a:pt x="3585" y="125"/>
                    <a:pt x="3454" y="256"/>
                  </a:cubicBezTo>
                  <a:lnTo>
                    <a:pt x="3287" y="423"/>
                  </a:lnTo>
                  <a:cubicBezTo>
                    <a:pt x="3084" y="578"/>
                    <a:pt x="2430" y="1066"/>
                    <a:pt x="1989" y="1066"/>
                  </a:cubicBezTo>
                  <a:cubicBezTo>
                    <a:pt x="1858" y="1066"/>
                    <a:pt x="1739" y="1030"/>
                    <a:pt x="1596" y="1006"/>
                  </a:cubicBezTo>
                  <a:cubicBezTo>
                    <a:pt x="1334" y="935"/>
                    <a:pt x="1096" y="792"/>
                    <a:pt x="894" y="589"/>
                  </a:cubicBezTo>
                  <a:lnTo>
                    <a:pt x="334" y="54"/>
                  </a:lnTo>
                  <a:cubicBezTo>
                    <a:pt x="298" y="18"/>
                    <a:pt x="251" y="0"/>
                    <a:pt x="2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6" name="Google Shape;9936;p76"/>
            <p:cNvSpPr/>
            <p:nvPr/>
          </p:nvSpPr>
          <p:spPr>
            <a:xfrm>
              <a:off x="3314700" y="2604025"/>
              <a:ext cx="45850" cy="44900"/>
            </a:xfrm>
            <a:custGeom>
              <a:avLst/>
              <a:gdLst/>
              <a:ahLst/>
              <a:cxnLst/>
              <a:rect l="l" t="t" r="r" b="b"/>
              <a:pathLst>
                <a:path w="1834" h="1796" extrusionOk="0">
                  <a:moveTo>
                    <a:pt x="1357" y="0"/>
                  </a:moveTo>
                  <a:lnTo>
                    <a:pt x="214" y="1096"/>
                  </a:lnTo>
                  <a:cubicBezTo>
                    <a:pt x="83" y="1239"/>
                    <a:pt x="0" y="1489"/>
                    <a:pt x="119" y="1632"/>
                  </a:cubicBezTo>
                  <a:lnTo>
                    <a:pt x="155" y="1667"/>
                  </a:lnTo>
                  <a:lnTo>
                    <a:pt x="167" y="1679"/>
                  </a:lnTo>
                  <a:cubicBezTo>
                    <a:pt x="244" y="1757"/>
                    <a:pt x="342" y="1795"/>
                    <a:pt x="441" y="1795"/>
                  </a:cubicBezTo>
                  <a:cubicBezTo>
                    <a:pt x="539" y="1795"/>
                    <a:pt x="637" y="1757"/>
                    <a:pt x="714" y="1679"/>
                  </a:cubicBezTo>
                  <a:lnTo>
                    <a:pt x="941" y="1453"/>
                  </a:lnTo>
                  <a:lnTo>
                    <a:pt x="1048" y="1310"/>
                  </a:lnTo>
                  <a:lnTo>
                    <a:pt x="1191" y="1203"/>
                  </a:lnTo>
                  <a:lnTo>
                    <a:pt x="1834" y="560"/>
                  </a:lnTo>
                  <a:lnTo>
                    <a:pt x="1595" y="250"/>
                  </a:lnTo>
                  <a:lnTo>
                    <a:pt x="13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7" name="Google Shape;9937;p76"/>
            <p:cNvSpPr/>
            <p:nvPr/>
          </p:nvSpPr>
          <p:spPr>
            <a:xfrm>
              <a:off x="3314700" y="2603725"/>
              <a:ext cx="38400" cy="41100"/>
            </a:xfrm>
            <a:custGeom>
              <a:avLst/>
              <a:gdLst/>
              <a:ahLst/>
              <a:cxnLst/>
              <a:rect l="l" t="t" r="r" b="b"/>
              <a:pathLst>
                <a:path w="1536" h="1644" extrusionOk="0">
                  <a:moveTo>
                    <a:pt x="1286" y="0"/>
                  </a:moveTo>
                  <a:lnTo>
                    <a:pt x="643" y="631"/>
                  </a:lnTo>
                  <a:lnTo>
                    <a:pt x="524" y="798"/>
                  </a:lnTo>
                  <a:lnTo>
                    <a:pt x="381" y="905"/>
                  </a:lnTo>
                  <a:lnTo>
                    <a:pt x="155" y="1132"/>
                  </a:lnTo>
                  <a:cubicBezTo>
                    <a:pt x="0" y="1274"/>
                    <a:pt x="0" y="1501"/>
                    <a:pt x="119" y="1644"/>
                  </a:cubicBezTo>
                  <a:lnTo>
                    <a:pt x="1536" y="239"/>
                  </a:lnTo>
                  <a:lnTo>
                    <a:pt x="1405" y="60"/>
                  </a:lnTo>
                  <a:lnTo>
                    <a:pt x="128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8" name="Google Shape;9938;p76"/>
            <p:cNvSpPr/>
            <p:nvPr/>
          </p:nvSpPr>
          <p:spPr>
            <a:xfrm>
              <a:off x="3324225" y="2620100"/>
              <a:ext cx="20250" cy="19950"/>
            </a:xfrm>
            <a:custGeom>
              <a:avLst/>
              <a:gdLst/>
              <a:ahLst/>
              <a:cxnLst/>
              <a:rect l="l" t="t" r="r" b="b"/>
              <a:pathLst>
                <a:path w="810" h="798" extrusionOk="0">
                  <a:moveTo>
                    <a:pt x="262" y="0"/>
                  </a:moveTo>
                  <a:lnTo>
                    <a:pt x="143" y="155"/>
                  </a:lnTo>
                  <a:lnTo>
                    <a:pt x="0" y="250"/>
                  </a:lnTo>
                  <a:lnTo>
                    <a:pt x="548" y="798"/>
                  </a:lnTo>
                  <a:lnTo>
                    <a:pt x="810" y="536"/>
                  </a:lnTo>
                  <a:lnTo>
                    <a:pt x="2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9" name="Google Shape;9939;p76"/>
            <p:cNvSpPr/>
            <p:nvPr/>
          </p:nvSpPr>
          <p:spPr>
            <a:xfrm>
              <a:off x="3324225" y="2619200"/>
              <a:ext cx="12800" cy="13125"/>
            </a:xfrm>
            <a:custGeom>
              <a:avLst/>
              <a:gdLst/>
              <a:ahLst/>
              <a:cxnLst/>
              <a:rect l="l" t="t" r="r" b="b"/>
              <a:pathLst>
                <a:path w="512" h="525" extrusionOk="0">
                  <a:moveTo>
                    <a:pt x="262" y="1"/>
                  </a:moveTo>
                  <a:lnTo>
                    <a:pt x="0" y="274"/>
                  </a:lnTo>
                  <a:lnTo>
                    <a:pt x="250" y="524"/>
                  </a:lnTo>
                  <a:lnTo>
                    <a:pt x="512" y="251"/>
                  </a:lnTo>
                  <a:lnTo>
                    <a:pt x="26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0" name="Google Shape;9940;p76"/>
            <p:cNvSpPr/>
            <p:nvPr/>
          </p:nvSpPr>
          <p:spPr>
            <a:xfrm>
              <a:off x="3431375" y="2594050"/>
              <a:ext cx="26200" cy="25475"/>
            </a:xfrm>
            <a:custGeom>
              <a:avLst/>
              <a:gdLst/>
              <a:ahLst/>
              <a:cxnLst/>
              <a:rect l="l" t="t" r="r" b="b"/>
              <a:pathLst>
                <a:path w="1048" h="1019" extrusionOk="0">
                  <a:moveTo>
                    <a:pt x="846" y="0"/>
                  </a:moveTo>
                  <a:cubicBezTo>
                    <a:pt x="798" y="0"/>
                    <a:pt x="750" y="18"/>
                    <a:pt x="715" y="54"/>
                  </a:cubicBezTo>
                  <a:lnTo>
                    <a:pt x="72" y="697"/>
                  </a:lnTo>
                  <a:cubicBezTo>
                    <a:pt x="0" y="768"/>
                    <a:pt x="0" y="888"/>
                    <a:pt x="72" y="959"/>
                  </a:cubicBezTo>
                  <a:cubicBezTo>
                    <a:pt x="119" y="1007"/>
                    <a:pt x="155" y="1018"/>
                    <a:pt x="203" y="1018"/>
                  </a:cubicBezTo>
                  <a:cubicBezTo>
                    <a:pt x="250" y="1018"/>
                    <a:pt x="298" y="1007"/>
                    <a:pt x="334" y="959"/>
                  </a:cubicBezTo>
                  <a:lnTo>
                    <a:pt x="977" y="328"/>
                  </a:lnTo>
                  <a:cubicBezTo>
                    <a:pt x="1048" y="245"/>
                    <a:pt x="1048" y="126"/>
                    <a:pt x="977" y="54"/>
                  </a:cubicBezTo>
                  <a:cubicBezTo>
                    <a:pt x="941" y="18"/>
                    <a:pt x="893" y="0"/>
                    <a:pt x="8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1" name="Google Shape;9941;p76"/>
            <p:cNvSpPr/>
            <p:nvPr/>
          </p:nvSpPr>
          <p:spPr>
            <a:xfrm>
              <a:off x="3412625" y="2619050"/>
              <a:ext cx="19650" cy="18925"/>
            </a:xfrm>
            <a:custGeom>
              <a:avLst/>
              <a:gdLst/>
              <a:ahLst/>
              <a:cxnLst/>
              <a:rect l="l" t="t" r="r" b="b"/>
              <a:pathLst>
                <a:path w="786" h="757" extrusionOk="0">
                  <a:moveTo>
                    <a:pt x="583" y="0"/>
                  </a:moveTo>
                  <a:cubicBezTo>
                    <a:pt x="540" y="0"/>
                    <a:pt x="497" y="15"/>
                    <a:pt x="465" y="42"/>
                  </a:cubicBezTo>
                  <a:cubicBezTo>
                    <a:pt x="453" y="42"/>
                    <a:pt x="453" y="42"/>
                    <a:pt x="310" y="173"/>
                  </a:cubicBezTo>
                  <a:lnTo>
                    <a:pt x="155" y="340"/>
                  </a:lnTo>
                  <a:cubicBezTo>
                    <a:pt x="119" y="364"/>
                    <a:pt x="60" y="411"/>
                    <a:pt x="0" y="459"/>
                  </a:cubicBezTo>
                  <a:cubicBezTo>
                    <a:pt x="12" y="530"/>
                    <a:pt x="48" y="602"/>
                    <a:pt x="95" y="661"/>
                  </a:cubicBezTo>
                  <a:cubicBezTo>
                    <a:pt x="119" y="709"/>
                    <a:pt x="167" y="733"/>
                    <a:pt x="226" y="757"/>
                  </a:cubicBezTo>
                  <a:cubicBezTo>
                    <a:pt x="286" y="709"/>
                    <a:pt x="345" y="661"/>
                    <a:pt x="393" y="638"/>
                  </a:cubicBezTo>
                  <a:cubicBezTo>
                    <a:pt x="405" y="638"/>
                    <a:pt x="417" y="614"/>
                    <a:pt x="584" y="459"/>
                  </a:cubicBezTo>
                  <a:lnTo>
                    <a:pt x="703" y="340"/>
                  </a:lnTo>
                  <a:cubicBezTo>
                    <a:pt x="774" y="280"/>
                    <a:pt x="786" y="161"/>
                    <a:pt x="726" y="66"/>
                  </a:cubicBezTo>
                  <a:cubicBezTo>
                    <a:pt x="688" y="21"/>
                    <a:pt x="635" y="0"/>
                    <a:pt x="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2" name="Google Shape;9942;p76"/>
            <p:cNvSpPr/>
            <p:nvPr/>
          </p:nvSpPr>
          <p:spPr>
            <a:xfrm>
              <a:off x="3430775" y="2599850"/>
              <a:ext cx="20275" cy="19675"/>
            </a:xfrm>
            <a:custGeom>
              <a:avLst/>
              <a:gdLst/>
              <a:ahLst/>
              <a:cxnLst/>
              <a:rect l="l" t="t" r="r" b="b"/>
              <a:pathLst>
                <a:path w="811" h="787" extrusionOk="0">
                  <a:moveTo>
                    <a:pt x="536" y="1"/>
                  </a:moveTo>
                  <a:lnTo>
                    <a:pt x="84" y="465"/>
                  </a:lnTo>
                  <a:cubicBezTo>
                    <a:pt x="0" y="536"/>
                    <a:pt x="0" y="656"/>
                    <a:pt x="84" y="727"/>
                  </a:cubicBezTo>
                  <a:cubicBezTo>
                    <a:pt x="120" y="775"/>
                    <a:pt x="167" y="786"/>
                    <a:pt x="215" y="786"/>
                  </a:cubicBezTo>
                  <a:cubicBezTo>
                    <a:pt x="262" y="786"/>
                    <a:pt x="322" y="763"/>
                    <a:pt x="346" y="727"/>
                  </a:cubicBezTo>
                  <a:lnTo>
                    <a:pt x="810" y="275"/>
                  </a:lnTo>
                  <a:cubicBezTo>
                    <a:pt x="798" y="227"/>
                    <a:pt x="762" y="167"/>
                    <a:pt x="715" y="108"/>
                  </a:cubicBezTo>
                  <a:cubicBezTo>
                    <a:pt x="679" y="60"/>
                    <a:pt x="620" y="13"/>
                    <a:pt x="5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3" name="Google Shape;9943;p76"/>
            <p:cNvSpPr/>
            <p:nvPr/>
          </p:nvSpPr>
          <p:spPr>
            <a:xfrm>
              <a:off x="3419475" y="2606700"/>
              <a:ext cx="25325" cy="25325"/>
            </a:xfrm>
            <a:custGeom>
              <a:avLst/>
              <a:gdLst/>
              <a:ahLst/>
              <a:cxnLst/>
              <a:rect l="l" t="t" r="r" b="b"/>
              <a:pathLst>
                <a:path w="1013" h="1013" extrusionOk="0">
                  <a:moveTo>
                    <a:pt x="917" y="1"/>
                  </a:moveTo>
                  <a:lnTo>
                    <a:pt x="143" y="84"/>
                  </a:lnTo>
                  <a:cubicBezTo>
                    <a:pt x="119" y="84"/>
                    <a:pt x="83" y="120"/>
                    <a:pt x="83" y="143"/>
                  </a:cubicBezTo>
                  <a:lnTo>
                    <a:pt x="0" y="917"/>
                  </a:lnTo>
                  <a:cubicBezTo>
                    <a:pt x="0" y="965"/>
                    <a:pt x="36" y="1013"/>
                    <a:pt x="83" y="1013"/>
                  </a:cubicBezTo>
                  <a:lnTo>
                    <a:pt x="857" y="917"/>
                  </a:lnTo>
                  <a:cubicBezTo>
                    <a:pt x="893" y="917"/>
                    <a:pt x="917" y="893"/>
                    <a:pt x="917" y="858"/>
                  </a:cubicBezTo>
                  <a:lnTo>
                    <a:pt x="1012" y="84"/>
                  </a:lnTo>
                  <a:cubicBezTo>
                    <a:pt x="1012" y="24"/>
                    <a:pt x="964" y="1"/>
                    <a:pt x="9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4" name="Google Shape;9944;p76"/>
            <p:cNvSpPr/>
            <p:nvPr/>
          </p:nvSpPr>
          <p:spPr>
            <a:xfrm>
              <a:off x="3342675" y="2445075"/>
              <a:ext cx="178900" cy="176375"/>
            </a:xfrm>
            <a:custGeom>
              <a:avLst/>
              <a:gdLst/>
              <a:ahLst/>
              <a:cxnLst/>
              <a:rect l="l" t="t" r="r" b="b"/>
              <a:pathLst>
                <a:path w="7156" h="7055" extrusionOk="0">
                  <a:moveTo>
                    <a:pt x="5870" y="0"/>
                  </a:moveTo>
                  <a:lnTo>
                    <a:pt x="215" y="5573"/>
                  </a:lnTo>
                  <a:cubicBezTo>
                    <a:pt x="0" y="5763"/>
                    <a:pt x="0" y="6108"/>
                    <a:pt x="215" y="6311"/>
                  </a:cubicBezTo>
                  <a:lnTo>
                    <a:pt x="750" y="6835"/>
                  </a:lnTo>
                  <a:cubicBezTo>
                    <a:pt x="864" y="6957"/>
                    <a:pt x="1036" y="7054"/>
                    <a:pt x="1199" y="7054"/>
                  </a:cubicBezTo>
                  <a:cubicBezTo>
                    <a:pt x="1258" y="7054"/>
                    <a:pt x="1316" y="7042"/>
                    <a:pt x="1369" y="7013"/>
                  </a:cubicBezTo>
                  <a:cubicBezTo>
                    <a:pt x="1417" y="6977"/>
                    <a:pt x="1477" y="6954"/>
                    <a:pt x="1524" y="6906"/>
                  </a:cubicBezTo>
                  <a:lnTo>
                    <a:pt x="1917" y="6501"/>
                  </a:lnTo>
                  <a:lnTo>
                    <a:pt x="2024" y="6346"/>
                  </a:lnTo>
                  <a:lnTo>
                    <a:pt x="2191" y="6239"/>
                  </a:lnTo>
                  <a:lnTo>
                    <a:pt x="5596" y="2834"/>
                  </a:lnTo>
                  <a:lnTo>
                    <a:pt x="5691" y="2679"/>
                  </a:lnTo>
                  <a:lnTo>
                    <a:pt x="5870" y="2572"/>
                  </a:lnTo>
                  <a:lnTo>
                    <a:pt x="6060" y="2382"/>
                  </a:lnTo>
                  <a:lnTo>
                    <a:pt x="6180" y="2203"/>
                  </a:lnTo>
                  <a:lnTo>
                    <a:pt x="6322" y="2132"/>
                  </a:lnTo>
                  <a:lnTo>
                    <a:pt x="7156" y="1298"/>
                  </a:lnTo>
                  <a:lnTo>
                    <a:pt x="587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5" name="Google Shape;9945;p76"/>
            <p:cNvSpPr/>
            <p:nvPr/>
          </p:nvSpPr>
          <p:spPr>
            <a:xfrm>
              <a:off x="3341475" y="2443000"/>
              <a:ext cx="153025" cy="179225"/>
            </a:xfrm>
            <a:custGeom>
              <a:avLst/>
              <a:gdLst/>
              <a:ahLst/>
              <a:cxnLst/>
              <a:rect l="l" t="t" r="r" b="b"/>
              <a:pathLst>
                <a:path w="6121" h="7169" extrusionOk="0">
                  <a:moveTo>
                    <a:pt x="5858" y="0"/>
                  </a:moveTo>
                  <a:lnTo>
                    <a:pt x="5025" y="834"/>
                  </a:lnTo>
                  <a:lnTo>
                    <a:pt x="4942" y="988"/>
                  </a:lnTo>
                  <a:lnTo>
                    <a:pt x="4751" y="1095"/>
                  </a:lnTo>
                  <a:lnTo>
                    <a:pt x="4561" y="1286"/>
                  </a:lnTo>
                  <a:lnTo>
                    <a:pt x="4430" y="1512"/>
                  </a:lnTo>
                  <a:lnTo>
                    <a:pt x="4287" y="1560"/>
                  </a:lnTo>
                  <a:lnTo>
                    <a:pt x="882" y="4965"/>
                  </a:lnTo>
                  <a:lnTo>
                    <a:pt x="798" y="5191"/>
                  </a:lnTo>
                  <a:lnTo>
                    <a:pt x="620" y="5239"/>
                  </a:lnTo>
                  <a:lnTo>
                    <a:pt x="215" y="5632"/>
                  </a:lnTo>
                  <a:cubicBezTo>
                    <a:pt x="1" y="5846"/>
                    <a:pt x="1" y="6203"/>
                    <a:pt x="215" y="6406"/>
                  </a:cubicBezTo>
                  <a:lnTo>
                    <a:pt x="810" y="7001"/>
                  </a:lnTo>
                  <a:cubicBezTo>
                    <a:pt x="914" y="7113"/>
                    <a:pt x="1051" y="7168"/>
                    <a:pt x="1188" y="7168"/>
                  </a:cubicBezTo>
                  <a:cubicBezTo>
                    <a:pt x="1271" y="7168"/>
                    <a:pt x="1353" y="7148"/>
                    <a:pt x="1429" y="7108"/>
                  </a:cubicBezTo>
                  <a:lnTo>
                    <a:pt x="465" y="6144"/>
                  </a:lnTo>
                  <a:cubicBezTo>
                    <a:pt x="393" y="6072"/>
                    <a:pt x="393" y="5965"/>
                    <a:pt x="477" y="5906"/>
                  </a:cubicBezTo>
                  <a:lnTo>
                    <a:pt x="6120" y="262"/>
                  </a:lnTo>
                  <a:lnTo>
                    <a:pt x="585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6" name="Google Shape;9946;p76"/>
            <p:cNvSpPr/>
            <p:nvPr/>
          </p:nvSpPr>
          <p:spPr>
            <a:xfrm>
              <a:off x="3489400" y="2358450"/>
              <a:ext cx="119100" cy="116700"/>
            </a:xfrm>
            <a:custGeom>
              <a:avLst/>
              <a:gdLst/>
              <a:ahLst/>
              <a:cxnLst/>
              <a:rect l="l" t="t" r="r" b="b"/>
              <a:pathLst>
                <a:path w="4764" h="4668" extrusionOk="0">
                  <a:moveTo>
                    <a:pt x="1001" y="1"/>
                  </a:moveTo>
                  <a:lnTo>
                    <a:pt x="1004" y="3"/>
                  </a:lnTo>
                  <a:lnTo>
                    <a:pt x="1004" y="3"/>
                  </a:lnTo>
                  <a:cubicBezTo>
                    <a:pt x="1003" y="2"/>
                    <a:pt x="1002" y="2"/>
                    <a:pt x="1001" y="1"/>
                  </a:cubicBezTo>
                  <a:close/>
                  <a:moveTo>
                    <a:pt x="4763" y="3751"/>
                  </a:moveTo>
                  <a:lnTo>
                    <a:pt x="4763" y="3751"/>
                  </a:lnTo>
                  <a:cubicBezTo>
                    <a:pt x="4763" y="3751"/>
                    <a:pt x="4763" y="3751"/>
                    <a:pt x="4763" y="3751"/>
                  </a:cubicBezTo>
                  <a:close/>
                  <a:moveTo>
                    <a:pt x="1004" y="3"/>
                  </a:moveTo>
                  <a:lnTo>
                    <a:pt x="1004" y="3"/>
                  </a:lnTo>
                  <a:cubicBezTo>
                    <a:pt x="1201" y="211"/>
                    <a:pt x="914" y="2505"/>
                    <a:pt x="1" y="3442"/>
                  </a:cubicBezTo>
                  <a:lnTo>
                    <a:pt x="1227" y="4668"/>
                  </a:lnTo>
                  <a:cubicBezTo>
                    <a:pt x="1358" y="4537"/>
                    <a:pt x="1751" y="4370"/>
                    <a:pt x="1751" y="4370"/>
                  </a:cubicBezTo>
                  <a:cubicBezTo>
                    <a:pt x="2580" y="3906"/>
                    <a:pt x="3807" y="3692"/>
                    <a:pt x="4412" y="3692"/>
                  </a:cubicBezTo>
                  <a:cubicBezTo>
                    <a:pt x="4597" y="3692"/>
                    <a:pt x="4724" y="3712"/>
                    <a:pt x="4763" y="3751"/>
                  </a:cubicBezTo>
                  <a:lnTo>
                    <a:pt x="4763" y="3751"/>
                  </a:lnTo>
                  <a:lnTo>
                    <a:pt x="1004" y="3"/>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7" name="Google Shape;9947;p76"/>
            <p:cNvSpPr/>
            <p:nvPr/>
          </p:nvSpPr>
          <p:spPr>
            <a:xfrm>
              <a:off x="3487025" y="2355775"/>
              <a:ext cx="46175" cy="120875"/>
            </a:xfrm>
            <a:custGeom>
              <a:avLst/>
              <a:gdLst/>
              <a:ahLst/>
              <a:cxnLst/>
              <a:rect l="l" t="t" r="r" b="b"/>
              <a:pathLst>
                <a:path w="1847" h="4835" extrusionOk="0">
                  <a:moveTo>
                    <a:pt x="989" y="1"/>
                  </a:moveTo>
                  <a:cubicBezTo>
                    <a:pt x="1144" y="167"/>
                    <a:pt x="1001" y="1917"/>
                    <a:pt x="358" y="3001"/>
                  </a:cubicBezTo>
                  <a:cubicBezTo>
                    <a:pt x="286" y="3144"/>
                    <a:pt x="179" y="3299"/>
                    <a:pt x="1" y="3465"/>
                  </a:cubicBezTo>
                  <a:lnTo>
                    <a:pt x="298" y="3763"/>
                  </a:lnTo>
                  <a:lnTo>
                    <a:pt x="1370" y="4834"/>
                  </a:lnTo>
                  <a:cubicBezTo>
                    <a:pt x="1501" y="4704"/>
                    <a:pt x="1668" y="4584"/>
                    <a:pt x="1846" y="4477"/>
                  </a:cubicBezTo>
                  <a:cubicBezTo>
                    <a:pt x="1846" y="4477"/>
                    <a:pt x="1846" y="4465"/>
                    <a:pt x="1834" y="4465"/>
                  </a:cubicBezTo>
                  <a:lnTo>
                    <a:pt x="703" y="3334"/>
                  </a:lnTo>
                  <a:cubicBezTo>
                    <a:pt x="667" y="3310"/>
                    <a:pt x="667" y="3275"/>
                    <a:pt x="691" y="3251"/>
                  </a:cubicBezTo>
                  <a:cubicBezTo>
                    <a:pt x="1048" y="2668"/>
                    <a:pt x="1227" y="1965"/>
                    <a:pt x="1310" y="1548"/>
                  </a:cubicBezTo>
                  <a:cubicBezTo>
                    <a:pt x="1358" y="1358"/>
                    <a:pt x="1382" y="1179"/>
                    <a:pt x="1406" y="989"/>
                  </a:cubicBezTo>
                  <a:lnTo>
                    <a:pt x="1477" y="489"/>
                  </a:lnTo>
                  <a:lnTo>
                    <a:pt x="98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8" name="Google Shape;9948;p76"/>
            <p:cNvSpPr/>
            <p:nvPr/>
          </p:nvSpPr>
          <p:spPr>
            <a:xfrm>
              <a:off x="3470350" y="2435325"/>
              <a:ext cx="60175" cy="57850"/>
            </a:xfrm>
            <a:custGeom>
              <a:avLst/>
              <a:gdLst/>
              <a:ahLst/>
              <a:cxnLst/>
              <a:rect l="l" t="t" r="r" b="b"/>
              <a:pathLst>
                <a:path w="2407" h="2314" extrusionOk="0">
                  <a:moveTo>
                    <a:pt x="506" y="0"/>
                  </a:moveTo>
                  <a:cubicBezTo>
                    <a:pt x="387" y="0"/>
                    <a:pt x="269" y="51"/>
                    <a:pt x="180" y="140"/>
                  </a:cubicBezTo>
                  <a:cubicBezTo>
                    <a:pt x="1" y="319"/>
                    <a:pt x="1" y="557"/>
                    <a:pt x="180" y="736"/>
                  </a:cubicBezTo>
                  <a:lnTo>
                    <a:pt x="1596" y="2164"/>
                  </a:lnTo>
                  <a:cubicBezTo>
                    <a:pt x="1686" y="2260"/>
                    <a:pt x="1814" y="2313"/>
                    <a:pt x="1941" y="2313"/>
                  </a:cubicBezTo>
                  <a:cubicBezTo>
                    <a:pt x="2035" y="2313"/>
                    <a:pt x="2128" y="2285"/>
                    <a:pt x="2204" y="2224"/>
                  </a:cubicBezTo>
                  <a:lnTo>
                    <a:pt x="2227" y="2188"/>
                  </a:lnTo>
                  <a:cubicBezTo>
                    <a:pt x="2406" y="2010"/>
                    <a:pt x="2406" y="1748"/>
                    <a:pt x="2227" y="1569"/>
                  </a:cubicBezTo>
                  <a:lnTo>
                    <a:pt x="787" y="128"/>
                  </a:lnTo>
                  <a:cubicBezTo>
                    <a:pt x="763" y="93"/>
                    <a:pt x="715" y="69"/>
                    <a:pt x="668" y="33"/>
                  </a:cubicBezTo>
                  <a:cubicBezTo>
                    <a:pt x="615" y="11"/>
                    <a:pt x="560" y="0"/>
                    <a:pt x="5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9" name="Google Shape;9949;p76"/>
            <p:cNvSpPr/>
            <p:nvPr/>
          </p:nvSpPr>
          <p:spPr>
            <a:xfrm>
              <a:off x="3469475" y="2435175"/>
              <a:ext cx="55675" cy="58225"/>
            </a:xfrm>
            <a:custGeom>
              <a:avLst/>
              <a:gdLst/>
              <a:ahLst/>
              <a:cxnLst/>
              <a:rect l="l" t="t" r="r" b="b"/>
              <a:pathLst>
                <a:path w="2227" h="2329" extrusionOk="0">
                  <a:moveTo>
                    <a:pt x="499" y="0"/>
                  </a:moveTo>
                  <a:cubicBezTo>
                    <a:pt x="381" y="0"/>
                    <a:pt x="263" y="43"/>
                    <a:pt x="179" y="134"/>
                  </a:cubicBezTo>
                  <a:cubicBezTo>
                    <a:pt x="0" y="313"/>
                    <a:pt x="0" y="575"/>
                    <a:pt x="179" y="754"/>
                  </a:cubicBezTo>
                  <a:lnTo>
                    <a:pt x="1631" y="2194"/>
                  </a:lnTo>
                  <a:cubicBezTo>
                    <a:pt x="1715" y="2284"/>
                    <a:pt x="1829" y="2329"/>
                    <a:pt x="1945" y="2329"/>
                  </a:cubicBezTo>
                  <a:cubicBezTo>
                    <a:pt x="2044" y="2329"/>
                    <a:pt x="2144" y="2296"/>
                    <a:pt x="2227" y="2230"/>
                  </a:cubicBezTo>
                  <a:lnTo>
                    <a:pt x="667" y="682"/>
                  </a:lnTo>
                  <a:cubicBezTo>
                    <a:pt x="488" y="504"/>
                    <a:pt x="488" y="230"/>
                    <a:pt x="667" y="51"/>
                  </a:cubicBezTo>
                  <a:lnTo>
                    <a:pt x="691" y="39"/>
                  </a:lnTo>
                  <a:cubicBezTo>
                    <a:pt x="631" y="14"/>
                    <a:pt x="565" y="0"/>
                    <a:pt x="4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0" name="Google Shape;9950;p76"/>
            <p:cNvSpPr/>
            <p:nvPr/>
          </p:nvSpPr>
          <p:spPr>
            <a:xfrm>
              <a:off x="3504900" y="2339850"/>
              <a:ext cx="120575" cy="117900"/>
            </a:xfrm>
            <a:custGeom>
              <a:avLst/>
              <a:gdLst/>
              <a:ahLst/>
              <a:cxnLst/>
              <a:rect l="l" t="t" r="r" b="b"/>
              <a:pathLst>
                <a:path w="4823" h="4716" extrusionOk="0">
                  <a:moveTo>
                    <a:pt x="568" y="0"/>
                  </a:moveTo>
                  <a:cubicBezTo>
                    <a:pt x="435" y="0"/>
                    <a:pt x="301" y="60"/>
                    <a:pt x="191" y="161"/>
                  </a:cubicBezTo>
                  <a:cubicBezTo>
                    <a:pt x="0" y="352"/>
                    <a:pt x="48" y="673"/>
                    <a:pt x="238" y="864"/>
                  </a:cubicBezTo>
                  <a:lnTo>
                    <a:pt x="3917" y="4543"/>
                  </a:lnTo>
                  <a:cubicBezTo>
                    <a:pt x="4025" y="4651"/>
                    <a:pt x="4172" y="4715"/>
                    <a:pt x="4316" y="4715"/>
                  </a:cubicBezTo>
                  <a:cubicBezTo>
                    <a:pt x="4411" y="4715"/>
                    <a:pt x="4504" y="4687"/>
                    <a:pt x="4584" y="4626"/>
                  </a:cubicBezTo>
                  <a:lnTo>
                    <a:pt x="4632" y="4579"/>
                  </a:lnTo>
                  <a:cubicBezTo>
                    <a:pt x="4822" y="4388"/>
                    <a:pt x="4822" y="4078"/>
                    <a:pt x="4632" y="3888"/>
                  </a:cubicBezTo>
                  <a:lnTo>
                    <a:pt x="893" y="149"/>
                  </a:lnTo>
                  <a:cubicBezTo>
                    <a:pt x="845" y="102"/>
                    <a:pt x="786" y="54"/>
                    <a:pt x="726" y="30"/>
                  </a:cubicBezTo>
                  <a:cubicBezTo>
                    <a:pt x="675" y="10"/>
                    <a:pt x="622" y="0"/>
                    <a:pt x="5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1" name="Google Shape;9951;p76"/>
            <p:cNvSpPr/>
            <p:nvPr/>
          </p:nvSpPr>
          <p:spPr>
            <a:xfrm>
              <a:off x="3504900" y="2339850"/>
              <a:ext cx="114600" cy="118225"/>
            </a:xfrm>
            <a:custGeom>
              <a:avLst/>
              <a:gdLst/>
              <a:ahLst/>
              <a:cxnLst/>
              <a:rect l="l" t="t" r="r" b="b"/>
              <a:pathLst>
                <a:path w="4584" h="4729" extrusionOk="0">
                  <a:moveTo>
                    <a:pt x="546" y="0"/>
                  </a:moveTo>
                  <a:cubicBezTo>
                    <a:pt x="421" y="0"/>
                    <a:pt x="295" y="45"/>
                    <a:pt x="191" y="149"/>
                  </a:cubicBezTo>
                  <a:cubicBezTo>
                    <a:pt x="0" y="340"/>
                    <a:pt x="0" y="649"/>
                    <a:pt x="191" y="840"/>
                  </a:cubicBezTo>
                  <a:lnTo>
                    <a:pt x="3929" y="4579"/>
                  </a:lnTo>
                  <a:cubicBezTo>
                    <a:pt x="4028" y="4677"/>
                    <a:pt x="4160" y="4729"/>
                    <a:pt x="4290" y="4729"/>
                  </a:cubicBezTo>
                  <a:cubicBezTo>
                    <a:pt x="4395" y="4729"/>
                    <a:pt x="4499" y="4695"/>
                    <a:pt x="4584" y="4626"/>
                  </a:cubicBezTo>
                  <a:lnTo>
                    <a:pt x="714" y="745"/>
                  </a:lnTo>
                  <a:cubicBezTo>
                    <a:pt x="524" y="542"/>
                    <a:pt x="524" y="233"/>
                    <a:pt x="714" y="42"/>
                  </a:cubicBezTo>
                  <a:lnTo>
                    <a:pt x="726" y="30"/>
                  </a:lnTo>
                  <a:cubicBezTo>
                    <a:pt x="668" y="11"/>
                    <a:pt x="607" y="0"/>
                    <a:pt x="5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2" name="Google Shape;9952;p76"/>
            <p:cNvSpPr/>
            <p:nvPr/>
          </p:nvSpPr>
          <p:spPr>
            <a:xfrm>
              <a:off x="3459950" y="2463225"/>
              <a:ext cx="40800" cy="41100"/>
            </a:xfrm>
            <a:custGeom>
              <a:avLst/>
              <a:gdLst/>
              <a:ahLst/>
              <a:cxnLst/>
              <a:rect l="l" t="t" r="r" b="b"/>
              <a:pathLst>
                <a:path w="1632" h="1644" extrusionOk="0">
                  <a:moveTo>
                    <a:pt x="250" y="1"/>
                  </a:moveTo>
                  <a:lnTo>
                    <a:pt x="179" y="215"/>
                  </a:lnTo>
                  <a:lnTo>
                    <a:pt x="0" y="275"/>
                  </a:lnTo>
                  <a:lnTo>
                    <a:pt x="1369" y="1644"/>
                  </a:lnTo>
                  <a:lnTo>
                    <a:pt x="1631" y="1370"/>
                  </a:lnTo>
                  <a:lnTo>
                    <a:pt x="2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3" name="Google Shape;9953;p76"/>
            <p:cNvSpPr/>
            <p:nvPr/>
          </p:nvSpPr>
          <p:spPr>
            <a:xfrm>
              <a:off x="3448325" y="2474850"/>
              <a:ext cx="41100" cy="41100"/>
            </a:xfrm>
            <a:custGeom>
              <a:avLst/>
              <a:gdLst/>
              <a:ahLst/>
              <a:cxnLst/>
              <a:rect l="l" t="t" r="r" b="b"/>
              <a:pathLst>
                <a:path w="1644" h="1644" extrusionOk="0">
                  <a:moveTo>
                    <a:pt x="251" y="0"/>
                  </a:moveTo>
                  <a:lnTo>
                    <a:pt x="180" y="214"/>
                  </a:lnTo>
                  <a:lnTo>
                    <a:pt x="1" y="274"/>
                  </a:lnTo>
                  <a:lnTo>
                    <a:pt x="1370" y="1643"/>
                  </a:lnTo>
                  <a:lnTo>
                    <a:pt x="1644" y="1369"/>
                  </a:lnTo>
                  <a:lnTo>
                    <a:pt x="2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4" name="Google Shape;9954;p76"/>
            <p:cNvSpPr/>
            <p:nvPr/>
          </p:nvSpPr>
          <p:spPr>
            <a:xfrm>
              <a:off x="3356350" y="2567100"/>
              <a:ext cx="41100" cy="40525"/>
            </a:xfrm>
            <a:custGeom>
              <a:avLst/>
              <a:gdLst/>
              <a:ahLst/>
              <a:cxnLst/>
              <a:rect l="l" t="t" r="r" b="b"/>
              <a:pathLst>
                <a:path w="1644" h="1621" extrusionOk="0">
                  <a:moveTo>
                    <a:pt x="275" y="1"/>
                  </a:moveTo>
                  <a:lnTo>
                    <a:pt x="168" y="180"/>
                  </a:lnTo>
                  <a:lnTo>
                    <a:pt x="1" y="251"/>
                  </a:lnTo>
                  <a:lnTo>
                    <a:pt x="1370" y="1620"/>
                  </a:lnTo>
                  <a:lnTo>
                    <a:pt x="1644" y="1358"/>
                  </a:lnTo>
                  <a:lnTo>
                    <a:pt x="27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5" name="Google Shape;9955;p76"/>
            <p:cNvSpPr/>
            <p:nvPr/>
          </p:nvSpPr>
          <p:spPr>
            <a:xfrm>
              <a:off x="3459950" y="2463225"/>
              <a:ext cx="13425" cy="13425"/>
            </a:xfrm>
            <a:custGeom>
              <a:avLst/>
              <a:gdLst/>
              <a:ahLst/>
              <a:cxnLst/>
              <a:rect l="l" t="t" r="r" b="b"/>
              <a:pathLst>
                <a:path w="537" h="537" extrusionOk="0">
                  <a:moveTo>
                    <a:pt x="262" y="1"/>
                  </a:moveTo>
                  <a:lnTo>
                    <a:pt x="0" y="275"/>
                  </a:lnTo>
                  <a:lnTo>
                    <a:pt x="262" y="536"/>
                  </a:lnTo>
                  <a:lnTo>
                    <a:pt x="536" y="275"/>
                  </a:lnTo>
                  <a:lnTo>
                    <a:pt x="2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6" name="Google Shape;9956;p76"/>
            <p:cNvSpPr/>
            <p:nvPr/>
          </p:nvSpPr>
          <p:spPr>
            <a:xfrm>
              <a:off x="3448325" y="2474850"/>
              <a:ext cx="13425" cy="13400"/>
            </a:xfrm>
            <a:custGeom>
              <a:avLst/>
              <a:gdLst/>
              <a:ahLst/>
              <a:cxnLst/>
              <a:rect l="l" t="t" r="r" b="b"/>
              <a:pathLst>
                <a:path w="537" h="536" extrusionOk="0">
                  <a:moveTo>
                    <a:pt x="263" y="0"/>
                  </a:moveTo>
                  <a:lnTo>
                    <a:pt x="1" y="274"/>
                  </a:lnTo>
                  <a:lnTo>
                    <a:pt x="263" y="536"/>
                  </a:lnTo>
                  <a:lnTo>
                    <a:pt x="537" y="274"/>
                  </a:lnTo>
                  <a:lnTo>
                    <a:pt x="26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7" name="Google Shape;9957;p76"/>
            <p:cNvSpPr/>
            <p:nvPr/>
          </p:nvSpPr>
          <p:spPr>
            <a:xfrm>
              <a:off x="3356350" y="2566825"/>
              <a:ext cx="13425" cy="13400"/>
            </a:xfrm>
            <a:custGeom>
              <a:avLst/>
              <a:gdLst/>
              <a:ahLst/>
              <a:cxnLst/>
              <a:rect l="l" t="t" r="r" b="b"/>
              <a:pathLst>
                <a:path w="537" h="536" extrusionOk="0">
                  <a:moveTo>
                    <a:pt x="275" y="0"/>
                  </a:moveTo>
                  <a:lnTo>
                    <a:pt x="1" y="262"/>
                  </a:lnTo>
                  <a:lnTo>
                    <a:pt x="275" y="536"/>
                  </a:lnTo>
                  <a:lnTo>
                    <a:pt x="537" y="262"/>
                  </a:lnTo>
                  <a:lnTo>
                    <a:pt x="2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8" name="Google Shape;9958;p76"/>
            <p:cNvSpPr/>
            <p:nvPr/>
          </p:nvSpPr>
          <p:spPr>
            <a:xfrm>
              <a:off x="3447750" y="2502075"/>
              <a:ext cx="14900" cy="14175"/>
            </a:xfrm>
            <a:custGeom>
              <a:avLst/>
              <a:gdLst/>
              <a:ahLst/>
              <a:cxnLst/>
              <a:rect l="l" t="t" r="r" b="b"/>
              <a:pathLst>
                <a:path w="596" h="567" extrusionOk="0">
                  <a:moveTo>
                    <a:pt x="381" y="0"/>
                  </a:moveTo>
                  <a:cubicBezTo>
                    <a:pt x="333" y="0"/>
                    <a:pt x="286" y="18"/>
                    <a:pt x="250" y="54"/>
                  </a:cubicBezTo>
                  <a:lnTo>
                    <a:pt x="72" y="233"/>
                  </a:lnTo>
                  <a:cubicBezTo>
                    <a:pt x="0" y="316"/>
                    <a:pt x="0" y="435"/>
                    <a:pt x="72" y="506"/>
                  </a:cubicBezTo>
                  <a:cubicBezTo>
                    <a:pt x="119" y="554"/>
                    <a:pt x="155" y="566"/>
                    <a:pt x="203" y="566"/>
                  </a:cubicBezTo>
                  <a:cubicBezTo>
                    <a:pt x="250" y="566"/>
                    <a:pt x="298" y="554"/>
                    <a:pt x="333" y="506"/>
                  </a:cubicBezTo>
                  <a:lnTo>
                    <a:pt x="512" y="328"/>
                  </a:lnTo>
                  <a:cubicBezTo>
                    <a:pt x="595" y="256"/>
                    <a:pt x="595" y="137"/>
                    <a:pt x="512" y="54"/>
                  </a:cubicBezTo>
                  <a:cubicBezTo>
                    <a:pt x="476" y="18"/>
                    <a:pt x="429" y="0"/>
                    <a:pt x="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9" name="Google Shape;9959;p76"/>
            <p:cNvSpPr/>
            <p:nvPr/>
          </p:nvSpPr>
          <p:spPr>
            <a:xfrm>
              <a:off x="3431675" y="2518150"/>
              <a:ext cx="14900" cy="14150"/>
            </a:xfrm>
            <a:custGeom>
              <a:avLst/>
              <a:gdLst/>
              <a:ahLst/>
              <a:cxnLst/>
              <a:rect l="l" t="t" r="r" b="b"/>
              <a:pathLst>
                <a:path w="596" h="566" extrusionOk="0">
                  <a:moveTo>
                    <a:pt x="383" y="0"/>
                  </a:moveTo>
                  <a:cubicBezTo>
                    <a:pt x="334" y="0"/>
                    <a:pt x="286" y="18"/>
                    <a:pt x="250" y="54"/>
                  </a:cubicBezTo>
                  <a:lnTo>
                    <a:pt x="72" y="233"/>
                  </a:lnTo>
                  <a:cubicBezTo>
                    <a:pt x="0" y="304"/>
                    <a:pt x="0" y="423"/>
                    <a:pt x="72" y="506"/>
                  </a:cubicBezTo>
                  <a:cubicBezTo>
                    <a:pt x="119" y="542"/>
                    <a:pt x="167" y="566"/>
                    <a:pt x="203" y="566"/>
                  </a:cubicBezTo>
                  <a:cubicBezTo>
                    <a:pt x="250" y="566"/>
                    <a:pt x="298" y="542"/>
                    <a:pt x="345" y="506"/>
                  </a:cubicBezTo>
                  <a:lnTo>
                    <a:pt x="524" y="328"/>
                  </a:lnTo>
                  <a:cubicBezTo>
                    <a:pt x="595" y="244"/>
                    <a:pt x="595" y="125"/>
                    <a:pt x="524" y="54"/>
                  </a:cubicBezTo>
                  <a:cubicBezTo>
                    <a:pt x="482" y="18"/>
                    <a:pt x="432" y="0"/>
                    <a:pt x="3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0" name="Google Shape;9960;p76"/>
            <p:cNvSpPr/>
            <p:nvPr/>
          </p:nvSpPr>
          <p:spPr>
            <a:xfrm>
              <a:off x="3415600" y="2534225"/>
              <a:ext cx="14900" cy="13850"/>
            </a:xfrm>
            <a:custGeom>
              <a:avLst/>
              <a:gdLst/>
              <a:ahLst/>
              <a:cxnLst/>
              <a:rect l="l" t="t" r="r" b="b"/>
              <a:pathLst>
                <a:path w="596" h="554" extrusionOk="0">
                  <a:moveTo>
                    <a:pt x="392" y="0"/>
                  </a:moveTo>
                  <a:cubicBezTo>
                    <a:pt x="343" y="0"/>
                    <a:pt x="292" y="18"/>
                    <a:pt x="250" y="54"/>
                  </a:cubicBezTo>
                  <a:lnTo>
                    <a:pt x="72" y="233"/>
                  </a:lnTo>
                  <a:cubicBezTo>
                    <a:pt x="0" y="304"/>
                    <a:pt x="0" y="423"/>
                    <a:pt x="72" y="494"/>
                  </a:cubicBezTo>
                  <a:cubicBezTo>
                    <a:pt x="119" y="542"/>
                    <a:pt x="167" y="554"/>
                    <a:pt x="215" y="554"/>
                  </a:cubicBezTo>
                  <a:cubicBezTo>
                    <a:pt x="250" y="554"/>
                    <a:pt x="298" y="542"/>
                    <a:pt x="346" y="494"/>
                  </a:cubicBezTo>
                  <a:lnTo>
                    <a:pt x="524" y="316"/>
                  </a:lnTo>
                  <a:cubicBezTo>
                    <a:pt x="596" y="244"/>
                    <a:pt x="596" y="125"/>
                    <a:pt x="524" y="54"/>
                  </a:cubicBezTo>
                  <a:cubicBezTo>
                    <a:pt x="488" y="18"/>
                    <a:pt x="441" y="0"/>
                    <a:pt x="3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1" name="Google Shape;9961;p76"/>
            <p:cNvSpPr/>
            <p:nvPr/>
          </p:nvSpPr>
          <p:spPr>
            <a:xfrm>
              <a:off x="3399525" y="2550075"/>
              <a:ext cx="14900" cy="14075"/>
            </a:xfrm>
            <a:custGeom>
              <a:avLst/>
              <a:gdLst/>
              <a:ahLst/>
              <a:cxnLst/>
              <a:rect l="l" t="t" r="r" b="b"/>
              <a:pathLst>
                <a:path w="596" h="563" extrusionOk="0">
                  <a:moveTo>
                    <a:pt x="393" y="0"/>
                  </a:moveTo>
                  <a:cubicBezTo>
                    <a:pt x="346" y="0"/>
                    <a:pt x="298" y="21"/>
                    <a:pt x="262" y="63"/>
                  </a:cubicBezTo>
                  <a:lnTo>
                    <a:pt x="84" y="241"/>
                  </a:lnTo>
                  <a:cubicBezTo>
                    <a:pt x="0" y="313"/>
                    <a:pt x="0" y="432"/>
                    <a:pt x="84" y="503"/>
                  </a:cubicBezTo>
                  <a:cubicBezTo>
                    <a:pt x="119" y="551"/>
                    <a:pt x="167" y="563"/>
                    <a:pt x="215" y="563"/>
                  </a:cubicBezTo>
                  <a:cubicBezTo>
                    <a:pt x="262" y="563"/>
                    <a:pt x="298" y="551"/>
                    <a:pt x="346" y="503"/>
                  </a:cubicBezTo>
                  <a:lnTo>
                    <a:pt x="524" y="325"/>
                  </a:lnTo>
                  <a:cubicBezTo>
                    <a:pt x="596" y="253"/>
                    <a:pt x="596" y="134"/>
                    <a:pt x="524" y="63"/>
                  </a:cubicBezTo>
                  <a:cubicBezTo>
                    <a:pt x="488" y="21"/>
                    <a:pt x="441" y="0"/>
                    <a:pt x="3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2" name="Google Shape;9962;p76"/>
            <p:cNvSpPr/>
            <p:nvPr/>
          </p:nvSpPr>
          <p:spPr>
            <a:xfrm>
              <a:off x="3383150" y="2566075"/>
              <a:ext cx="14900" cy="14150"/>
            </a:xfrm>
            <a:custGeom>
              <a:avLst/>
              <a:gdLst/>
              <a:ahLst/>
              <a:cxnLst/>
              <a:rect l="l" t="t" r="r" b="b"/>
              <a:pathLst>
                <a:path w="596" h="566" extrusionOk="0">
                  <a:moveTo>
                    <a:pt x="393" y="0"/>
                  </a:moveTo>
                  <a:cubicBezTo>
                    <a:pt x="346" y="0"/>
                    <a:pt x="298" y="18"/>
                    <a:pt x="262" y="54"/>
                  </a:cubicBezTo>
                  <a:lnTo>
                    <a:pt x="84" y="232"/>
                  </a:lnTo>
                  <a:cubicBezTo>
                    <a:pt x="0" y="316"/>
                    <a:pt x="0" y="435"/>
                    <a:pt x="84" y="506"/>
                  </a:cubicBezTo>
                  <a:cubicBezTo>
                    <a:pt x="120" y="542"/>
                    <a:pt x="167" y="566"/>
                    <a:pt x="215" y="566"/>
                  </a:cubicBezTo>
                  <a:cubicBezTo>
                    <a:pt x="274" y="566"/>
                    <a:pt x="322" y="554"/>
                    <a:pt x="346" y="506"/>
                  </a:cubicBezTo>
                  <a:lnTo>
                    <a:pt x="524" y="328"/>
                  </a:lnTo>
                  <a:cubicBezTo>
                    <a:pt x="596" y="256"/>
                    <a:pt x="596" y="137"/>
                    <a:pt x="524" y="54"/>
                  </a:cubicBezTo>
                  <a:cubicBezTo>
                    <a:pt x="489" y="18"/>
                    <a:pt x="441" y="0"/>
                    <a:pt x="3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63" name="Google Shape;9963;p76"/>
          <p:cNvGrpSpPr/>
          <p:nvPr/>
        </p:nvGrpSpPr>
        <p:grpSpPr>
          <a:xfrm>
            <a:off x="4812784" y="2832034"/>
            <a:ext cx="336708" cy="317683"/>
            <a:chOff x="4016275" y="2348475"/>
            <a:chExt cx="313450" cy="309150"/>
          </a:xfrm>
        </p:grpSpPr>
        <p:sp>
          <p:nvSpPr>
            <p:cNvPr id="9964" name="Google Shape;9964;p76"/>
            <p:cNvSpPr/>
            <p:nvPr/>
          </p:nvSpPr>
          <p:spPr>
            <a:xfrm>
              <a:off x="4076100" y="2410850"/>
              <a:ext cx="193500" cy="193500"/>
            </a:xfrm>
            <a:custGeom>
              <a:avLst/>
              <a:gdLst/>
              <a:ahLst/>
              <a:cxnLst/>
              <a:rect l="l" t="t" r="r" b="b"/>
              <a:pathLst>
                <a:path w="7740" h="7740" extrusionOk="0">
                  <a:moveTo>
                    <a:pt x="3870" y="0"/>
                  </a:moveTo>
                  <a:cubicBezTo>
                    <a:pt x="1727" y="0"/>
                    <a:pt x="0" y="1739"/>
                    <a:pt x="0" y="3870"/>
                  </a:cubicBezTo>
                  <a:cubicBezTo>
                    <a:pt x="0" y="6001"/>
                    <a:pt x="1727" y="7739"/>
                    <a:pt x="3870" y="7739"/>
                  </a:cubicBezTo>
                  <a:cubicBezTo>
                    <a:pt x="6001" y="7739"/>
                    <a:pt x="7739" y="6001"/>
                    <a:pt x="7739" y="3870"/>
                  </a:cubicBezTo>
                  <a:cubicBezTo>
                    <a:pt x="7739" y="1739"/>
                    <a:pt x="6001" y="0"/>
                    <a:pt x="38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5" name="Google Shape;9965;p76"/>
            <p:cNvSpPr/>
            <p:nvPr/>
          </p:nvSpPr>
          <p:spPr>
            <a:xfrm>
              <a:off x="4076100" y="2440025"/>
              <a:ext cx="174150" cy="164025"/>
            </a:xfrm>
            <a:custGeom>
              <a:avLst/>
              <a:gdLst/>
              <a:ahLst/>
              <a:cxnLst/>
              <a:rect l="l" t="t" r="r" b="b"/>
              <a:pathLst>
                <a:path w="6966" h="6561" extrusionOk="0">
                  <a:moveTo>
                    <a:pt x="1084" y="0"/>
                  </a:moveTo>
                  <a:lnTo>
                    <a:pt x="1084" y="0"/>
                  </a:lnTo>
                  <a:cubicBezTo>
                    <a:pt x="417" y="691"/>
                    <a:pt x="0" y="1643"/>
                    <a:pt x="0" y="2691"/>
                  </a:cubicBezTo>
                  <a:cubicBezTo>
                    <a:pt x="0" y="4834"/>
                    <a:pt x="1727" y="6560"/>
                    <a:pt x="3870" y="6560"/>
                  </a:cubicBezTo>
                  <a:cubicBezTo>
                    <a:pt x="5132" y="6560"/>
                    <a:pt x="6263" y="5965"/>
                    <a:pt x="6965" y="5024"/>
                  </a:cubicBezTo>
                  <a:lnTo>
                    <a:pt x="6965" y="5024"/>
                  </a:lnTo>
                  <a:cubicBezTo>
                    <a:pt x="6272" y="5742"/>
                    <a:pt x="5311" y="6203"/>
                    <a:pt x="4221" y="6203"/>
                  </a:cubicBezTo>
                  <a:cubicBezTo>
                    <a:pt x="4207" y="6203"/>
                    <a:pt x="4193" y="6203"/>
                    <a:pt x="4179" y="6203"/>
                  </a:cubicBezTo>
                  <a:cubicBezTo>
                    <a:pt x="2036" y="6203"/>
                    <a:pt x="310" y="4477"/>
                    <a:pt x="310" y="2334"/>
                  </a:cubicBezTo>
                  <a:cubicBezTo>
                    <a:pt x="310" y="1453"/>
                    <a:pt x="596" y="655"/>
                    <a:pt x="10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6" name="Google Shape;9966;p76"/>
            <p:cNvSpPr/>
            <p:nvPr/>
          </p:nvSpPr>
          <p:spPr>
            <a:xfrm>
              <a:off x="4129675" y="2463225"/>
              <a:ext cx="87825" cy="87850"/>
            </a:xfrm>
            <a:custGeom>
              <a:avLst/>
              <a:gdLst/>
              <a:ahLst/>
              <a:cxnLst/>
              <a:rect l="l" t="t" r="r" b="b"/>
              <a:pathLst>
                <a:path w="3513" h="3514" extrusionOk="0">
                  <a:moveTo>
                    <a:pt x="1727" y="1"/>
                  </a:moveTo>
                  <a:cubicBezTo>
                    <a:pt x="1250" y="1"/>
                    <a:pt x="822" y="179"/>
                    <a:pt x="488" y="501"/>
                  </a:cubicBezTo>
                  <a:cubicBezTo>
                    <a:pt x="488" y="501"/>
                    <a:pt x="358" y="656"/>
                    <a:pt x="298" y="751"/>
                  </a:cubicBezTo>
                  <a:cubicBezTo>
                    <a:pt x="84" y="1037"/>
                    <a:pt x="0" y="1394"/>
                    <a:pt x="0" y="1775"/>
                  </a:cubicBezTo>
                  <a:cubicBezTo>
                    <a:pt x="0" y="2763"/>
                    <a:pt x="739" y="3513"/>
                    <a:pt x="1727" y="3513"/>
                  </a:cubicBezTo>
                  <a:cubicBezTo>
                    <a:pt x="2251" y="3513"/>
                    <a:pt x="2691" y="3323"/>
                    <a:pt x="3001" y="3001"/>
                  </a:cubicBezTo>
                  <a:cubicBezTo>
                    <a:pt x="3072" y="2918"/>
                    <a:pt x="3215" y="2775"/>
                    <a:pt x="3215" y="2775"/>
                  </a:cubicBezTo>
                  <a:cubicBezTo>
                    <a:pt x="3406" y="2489"/>
                    <a:pt x="3513" y="2144"/>
                    <a:pt x="3513" y="1787"/>
                  </a:cubicBezTo>
                  <a:cubicBezTo>
                    <a:pt x="3513" y="810"/>
                    <a:pt x="2703" y="1"/>
                    <a:pt x="17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7" name="Google Shape;9967;p76"/>
            <p:cNvSpPr/>
            <p:nvPr/>
          </p:nvSpPr>
          <p:spPr>
            <a:xfrm>
              <a:off x="4128175" y="2475125"/>
              <a:ext cx="81875" cy="76825"/>
            </a:xfrm>
            <a:custGeom>
              <a:avLst/>
              <a:gdLst/>
              <a:ahLst/>
              <a:cxnLst/>
              <a:rect l="l" t="t" r="r" b="b"/>
              <a:pathLst>
                <a:path w="3275" h="3073" extrusionOk="0">
                  <a:moveTo>
                    <a:pt x="548" y="1"/>
                  </a:moveTo>
                  <a:lnTo>
                    <a:pt x="548" y="1"/>
                  </a:lnTo>
                  <a:cubicBezTo>
                    <a:pt x="382" y="168"/>
                    <a:pt x="239" y="358"/>
                    <a:pt x="144" y="572"/>
                  </a:cubicBezTo>
                  <a:lnTo>
                    <a:pt x="84" y="799"/>
                  </a:lnTo>
                  <a:lnTo>
                    <a:pt x="25" y="942"/>
                  </a:lnTo>
                  <a:cubicBezTo>
                    <a:pt x="13" y="1061"/>
                    <a:pt x="1" y="1180"/>
                    <a:pt x="1" y="1299"/>
                  </a:cubicBezTo>
                  <a:cubicBezTo>
                    <a:pt x="1" y="1823"/>
                    <a:pt x="239" y="2299"/>
                    <a:pt x="596" y="2620"/>
                  </a:cubicBezTo>
                  <a:lnTo>
                    <a:pt x="775" y="2716"/>
                  </a:lnTo>
                  <a:lnTo>
                    <a:pt x="906" y="2847"/>
                  </a:lnTo>
                  <a:cubicBezTo>
                    <a:pt x="1168" y="2978"/>
                    <a:pt x="1465" y="3073"/>
                    <a:pt x="1787" y="3073"/>
                  </a:cubicBezTo>
                  <a:cubicBezTo>
                    <a:pt x="2108" y="3073"/>
                    <a:pt x="2406" y="2978"/>
                    <a:pt x="2680" y="2835"/>
                  </a:cubicBezTo>
                  <a:lnTo>
                    <a:pt x="2811" y="2716"/>
                  </a:lnTo>
                  <a:lnTo>
                    <a:pt x="2989" y="2597"/>
                  </a:lnTo>
                  <a:cubicBezTo>
                    <a:pt x="3096" y="2501"/>
                    <a:pt x="3204" y="2382"/>
                    <a:pt x="3275" y="2263"/>
                  </a:cubicBezTo>
                  <a:lnTo>
                    <a:pt x="3275" y="2263"/>
                  </a:lnTo>
                  <a:cubicBezTo>
                    <a:pt x="2965" y="2585"/>
                    <a:pt x="2525" y="2775"/>
                    <a:pt x="2037" y="2775"/>
                  </a:cubicBezTo>
                  <a:cubicBezTo>
                    <a:pt x="1049" y="2775"/>
                    <a:pt x="251" y="1965"/>
                    <a:pt x="251" y="989"/>
                  </a:cubicBezTo>
                  <a:cubicBezTo>
                    <a:pt x="251" y="620"/>
                    <a:pt x="370" y="287"/>
                    <a:pt x="5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8" name="Google Shape;9968;p76"/>
            <p:cNvSpPr/>
            <p:nvPr/>
          </p:nvSpPr>
          <p:spPr>
            <a:xfrm>
              <a:off x="4146675" y="2349375"/>
              <a:ext cx="53500" cy="44875"/>
            </a:xfrm>
            <a:custGeom>
              <a:avLst/>
              <a:gdLst/>
              <a:ahLst/>
              <a:cxnLst/>
              <a:rect l="l" t="t" r="r" b="b"/>
              <a:pathLst>
                <a:path w="2140" h="1795" extrusionOk="0">
                  <a:moveTo>
                    <a:pt x="1041" y="1"/>
                  </a:moveTo>
                  <a:cubicBezTo>
                    <a:pt x="1023" y="1"/>
                    <a:pt x="1005" y="7"/>
                    <a:pt x="999" y="18"/>
                  </a:cubicBezTo>
                  <a:lnTo>
                    <a:pt x="11" y="1697"/>
                  </a:lnTo>
                  <a:cubicBezTo>
                    <a:pt x="0" y="1730"/>
                    <a:pt x="29" y="1782"/>
                    <a:pt x="70" y="1782"/>
                  </a:cubicBezTo>
                  <a:cubicBezTo>
                    <a:pt x="74" y="1782"/>
                    <a:pt x="78" y="1782"/>
                    <a:pt x="82" y="1781"/>
                  </a:cubicBezTo>
                  <a:cubicBezTo>
                    <a:pt x="178" y="1757"/>
                    <a:pt x="261" y="1745"/>
                    <a:pt x="380" y="1733"/>
                  </a:cubicBezTo>
                  <a:cubicBezTo>
                    <a:pt x="582" y="1697"/>
                    <a:pt x="821" y="1685"/>
                    <a:pt x="1047" y="1685"/>
                  </a:cubicBezTo>
                  <a:cubicBezTo>
                    <a:pt x="1404" y="1685"/>
                    <a:pt x="1725" y="1721"/>
                    <a:pt x="2059" y="1792"/>
                  </a:cubicBezTo>
                  <a:cubicBezTo>
                    <a:pt x="2064" y="1794"/>
                    <a:pt x="2069" y="1794"/>
                    <a:pt x="2074" y="1794"/>
                  </a:cubicBezTo>
                  <a:cubicBezTo>
                    <a:pt x="2113" y="1794"/>
                    <a:pt x="2140" y="1753"/>
                    <a:pt x="2118" y="1721"/>
                  </a:cubicBezTo>
                  <a:lnTo>
                    <a:pt x="1237" y="245"/>
                  </a:lnTo>
                  <a:lnTo>
                    <a:pt x="1082" y="18"/>
                  </a:lnTo>
                  <a:cubicBezTo>
                    <a:pt x="1076" y="7"/>
                    <a:pt x="1059" y="1"/>
                    <a:pt x="10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9" name="Google Shape;9969;p76"/>
            <p:cNvSpPr/>
            <p:nvPr/>
          </p:nvSpPr>
          <p:spPr>
            <a:xfrm>
              <a:off x="4146075" y="2348475"/>
              <a:ext cx="31850" cy="45775"/>
            </a:xfrm>
            <a:custGeom>
              <a:avLst/>
              <a:gdLst/>
              <a:ahLst/>
              <a:cxnLst/>
              <a:rect l="l" t="t" r="r" b="b"/>
              <a:pathLst>
                <a:path w="1274" h="1831" extrusionOk="0">
                  <a:moveTo>
                    <a:pt x="1065" y="1"/>
                  </a:moveTo>
                  <a:cubicBezTo>
                    <a:pt x="1047" y="1"/>
                    <a:pt x="1029" y="7"/>
                    <a:pt x="1023" y="19"/>
                  </a:cubicBezTo>
                  <a:lnTo>
                    <a:pt x="11" y="1757"/>
                  </a:lnTo>
                  <a:cubicBezTo>
                    <a:pt x="0" y="1779"/>
                    <a:pt x="19" y="1830"/>
                    <a:pt x="58" y="1830"/>
                  </a:cubicBezTo>
                  <a:cubicBezTo>
                    <a:pt x="62" y="1830"/>
                    <a:pt x="66" y="1830"/>
                    <a:pt x="71" y="1828"/>
                  </a:cubicBezTo>
                  <a:cubicBezTo>
                    <a:pt x="178" y="1793"/>
                    <a:pt x="285" y="1781"/>
                    <a:pt x="404" y="1769"/>
                  </a:cubicBezTo>
                  <a:lnTo>
                    <a:pt x="1273" y="293"/>
                  </a:lnTo>
                  <a:lnTo>
                    <a:pt x="1106" y="19"/>
                  </a:lnTo>
                  <a:cubicBezTo>
                    <a:pt x="1100" y="7"/>
                    <a:pt x="1083" y="1"/>
                    <a:pt x="10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0" name="Google Shape;9970;p76"/>
            <p:cNvSpPr/>
            <p:nvPr/>
          </p:nvSpPr>
          <p:spPr>
            <a:xfrm>
              <a:off x="4226100" y="2385775"/>
              <a:ext cx="48550" cy="51575"/>
            </a:xfrm>
            <a:custGeom>
              <a:avLst/>
              <a:gdLst/>
              <a:ahLst/>
              <a:cxnLst/>
              <a:rect l="l" t="t" r="r" b="b"/>
              <a:pathLst>
                <a:path w="1942" h="2063" extrusionOk="0">
                  <a:moveTo>
                    <a:pt x="1884" y="1"/>
                  </a:moveTo>
                  <a:cubicBezTo>
                    <a:pt x="1880" y="1"/>
                    <a:pt x="1875" y="1"/>
                    <a:pt x="1870" y="3"/>
                  </a:cubicBezTo>
                  <a:lnTo>
                    <a:pt x="37" y="658"/>
                  </a:lnTo>
                  <a:cubicBezTo>
                    <a:pt x="13" y="682"/>
                    <a:pt x="1" y="741"/>
                    <a:pt x="37" y="753"/>
                  </a:cubicBezTo>
                  <a:cubicBezTo>
                    <a:pt x="144" y="813"/>
                    <a:pt x="215" y="860"/>
                    <a:pt x="311" y="920"/>
                  </a:cubicBezTo>
                  <a:cubicBezTo>
                    <a:pt x="501" y="1039"/>
                    <a:pt x="680" y="1170"/>
                    <a:pt x="858" y="1313"/>
                  </a:cubicBezTo>
                  <a:cubicBezTo>
                    <a:pt x="1132" y="1539"/>
                    <a:pt x="1346" y="1777"/>
                    <a:pt x="1561" y="2051"/>
                  </a:cubicBezTo>
                  <a:cubicBezTo>
                    <a:pt x="1569" y="2059"/>
                    <a:pt x="1581" y="2063"/>
                    <a:pt x="1593" y="2063"/>
                  </a:cubicBezTo>
                  <a:cubicBezTo>
                    <a:pt x="1618" y="2063"/>
                    <a:pt x="1644" y="2047"/>
                    <a:pt x="1644" y="2015"/>
                  </a:cubicBezTo>
                  <a:lnTo>
                    <a:pt x="1918" y="336"/>
                  </a:lnTo>
                  <a:lnTo>
                    <a:pt x="1942" y="63"/>
                  </a:lnTo>
                  <a:cubicBezTo>
                    <a:pt x="1942" y="32"/>
                    <a:pt x="1915" y="1"/>
                    <a:pt x="18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1" name="Google Shape;9971;p76"/>
            <p:cNvSpPr/>
            <p:nvPr/>
          </p:nvSpPr>
          <p:spPr>
            <a:xfrm>
              <a:off x="4225225" y="2385475"/>
              <a:ext cx="50325" cy="23300"/>
            </a:xfrm>
            <a:custGeom>
              <a:avLst/>
              <a:gdLst/>
              <a:ahLst/>
              <a:cxnLst/>
              <a:rect l="l" t="t" r="r" b="b"/>
              <a:pathLst>
                <a:path w="2013" h="932" extrusionOk="0">
                  <a:moveTo>
                    <a:pt x="1948" y="0"/>
                  </a:moveTo>
                  <a:cubicBezTo>
                    <a:pt x="1942" y="0"/>
                    <a:pt x="1935" y="1"/>
                    <a:pt x="1929" y="3"/>
                  </a:cubicBezTo>
                  <a:lnTo>
                    <a:pt x="48" y="670"/>
                  </a:lnTo>
                  <a:cubicBezTo>
                    <a:pt x="12" y="694"/>
                    <a:pt x="0" y="753"/>
                    <a:pt x="48" y="765"/>
                  </a:cubicBezTo>
                  <a:cubicBezTo>
                    <a:pt x="143" y="813"/>
                    <a:pt x="250" y="872"/>
                    <a:pt x="346" y="932"/>
                  </a:cubicBezTo>
                  <a:lnTo>
                    <a:pt x="1965" y="360"/>
                  </a:lnTo>
                  <a:lnTo>
                    <a:pt x="2012" y="63"/>
                  </a:lnTo>
                  <a:cubicBezTo>
                    <a:pt x="2012" y="23"/>
                    <a:pt x="1980" y="0"/>
                    <a:pt x="19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2" name="Google Shape;9972;p76"/>
            <p:cNvSpPr/>
            <p:nvPr/>
          </p:nvSpPr>
          <p:spPr>
            <a:xfrm>
              <a:off x="4280325" y="2461700"/>
              <a:ext cx="48800" cy="52225"/>
            </a:xfrm>
            <a:custGeom>
              <a:avLst/>
              <a:gdLst/>
              <a:ahLst/>
              <a:cxnLst/>
              <a:rect l="l" t="t" r="r" b="b"/>
              <a:pathLst>
                <a:path w="1952" h="2089" extrusionOk="0">
                  <a:moveTo>
                    <a:pt x="62" y="0"/>
                  </a:moveTo>
                  <a:cubicBezTo>
                    <a:pt x="37" y="0"/>
                    <a:pt x="0" y="43"/>
                    <a:pt x="11" y="86"/>
                  </a:cubicBezTo>
                  <a:cubicBezTo>
                    <a:pt x="58" y="169"/>
                    <a:pt x="94" y="264"/>
                    <a:pt x="118" y="359"/>
                  </a:cubicBezTo>
                  <a:cubicBezTo>
                    <a:pt x="189" y="574"/>
                    <a:pt x="237" y="800"/>
                    <a:pt x="285" y="1014"/>
                  </a:cubicBezTo>
                  <a:cubicBezTo>
                    <a:pt x="344" y="1359"/>
                    <a:pt x="356" y="1705"/>
                    <a:pt x="344" y="2026"/>
                  </a:cubicBezTo>
                  <a:cubicBezTo>
                    <a:pt x="344" y="2060"/>
                    <a:pt x="375" y="2088"/>
                    <a:pt x="401" y="2088"/>
                  </a:cubicBezTo>
                  <a:cubicBezTo>
                    <a:pt x="411" y="2088"/>
                    <a:pt x="421" y="2084"/>
                    <a:pt x="428" y="2074"/>
                  </a:cubicBezTo>
                  <a:lnTo>
                    <a:pt x="1725" y="978"/>
                  </a:lnTo>
                  <a:lnTo>
                    <a:pt x="1916" y="776"/>
                  </a:lnTo>
                  <a:cubicBezTo>
                    <a:pt x="1952" y="752"/>
                    <a:pt x="1940" y="705"/>
                    <a:pt x="1904" y="693"/>
                  </a:cubicBezTo>
                  <a:lnTo>
                    <a:pt x="70" y="2"/>
                  </a:lnTo>
                  <a:cubicBezTo>
                    <a:pt x="68" y="1"/>
                    <a:pt x="65" y="0"/>
                    <a:pt x="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3" name="Google Shape;9973;p76"/>
            <p:cNvSpPr/>
            <p:nvPr/>
          </p:nvSpPr>
          <p:spPr>
            <a:xfrm>
              <a:off x="4280025" y="2461400"/>
              <a:ext cx="49700" cy="24775"/>
            </a:xfrm>
            <a:custGeom>
              <a:avLst/>
              <a:gdLst/>
              <a:ahLst/>
              <a:cxnLst/>
              <a:rect l="l" t="t" r="r" b="b"/>
              <a:pathLst>
                <a:path w="1988" h="991" extrusionOk="0">
                  <a:moveTo>
                    <a:pt x="62" y="0"/>
                  </a:moveTo>
                  <a:cubicBezTo>
                    <a:pt x="37" y="0"/>
                    <a:pt x="0" y="42"/>
                    <a:pt x="11" y="74"/>
                  </a:cubicBezTo>
                  <a:cubicBezTo>
                    <a:pt x="59" y="181"/>
                    <a:pt x="106" y="288"/>
                    <a:pt x="130" y="395"/>
                  </a:cubicBezTo>
                  <a:lnTo>
                    <a:pt x="1737" y="990"/>
                  </a:lnTo>
                  <a:lnTo>
                    <a:pt x="1964" y="788"/>
                  </a:lnTo>
                  <a:cubicBezTo>
                    <a:pt x="1987" y="764"/>
                    <a:pt x="1975" y="717"/>
                    <a:pt x="1952" y="705"/>
                  </a:cubicBezTo>
                  <a:lnTo>
                    <a:pt x="70" y="2"/>
                  </a:lnTo>
                  <a:cubicBezTo>
                    <a:pt x="68" y="1"/>
                    <a:pt x="65" y="0"/>
                    <a:pt x="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4" name="Google Shape;9974;p76"/>
            <p:cNvSpPr/>
            <p:nvPr/>
          </p:nvSpPr>
          <p:spPr>
            <a:xfrm>
              <a:off x="4257675" y="2542375"/>
              <a:ext cx="52100" cy="45900"/>
            </a:xfrm>
            <a:custGeom>
              <a:avLst/>
              <a:gdLst/>
              <a:ahLst/>
              <a:cxnLst/>
              <a:rect l="l" t="t" r="r" b="b"/>
              <a:pathLst>
                <a:path w="2084" h="1836" extrusionOk="0">
                  <a:moveTo>
                    <a:pt x="1071" y="0"/>
                  </a:moveTo>
                  <a:cubicBezTo>
                    <a:pt x="1050" y="0"/>
                    <a:pt x="1030" y="12"/>
                    <a:pt x="1024" y="37"/>
                  </a:cubicBezTo>
                  <a:cubicBezTo>
                    <a:pt x="1000" y="145"/>
                    <a:pt x="964" y="216"/>
                    <a:pt x="917" y="323"/>
                  </a:cubicBezTo>
                  <a:cubicBezTo>
                    <a:pt x="833" y="526"/>
                    <a:pt x="738" y="740"/>
                    <a:pt x="619" y="930"/>
                  </a:cubicBezTo>
                  <a:cubicBezTo>
                    <a:pt x="464" y="1228"/>
                    <a:pt x="250" y="1514"/>
                    <a:pt x="24" y="1752"/>
                  </a:cubicBezTo>
                  <a:cubicBezTo>
                    <a:pt x="0" y="1776"/>
                    <a:pt x="24" y="1835"/>
                    <a:pt x="71" y="1835"/>
                  </a:cubicBezTo>
                  <a:lnTo>
                    <a:pt x="1750" y="1812"/>
                  </a:lnTo>
                  <a:lnTo>
                    <a:pt x="2024" y="1788"/>
                  </a:lnTo>
                  <a:cubicBezTo>
                    <a:pt x="2072" y="1788"/>
                    <a:pt x="2084" y="1752"/>
                    <a:pt x="2072" y="1716"/>
                  </a:cubicBezTo>
                  <a:lnTo>
                    <a:pt x="1119" y="26"/>
                  </a:lnTo>
                  <a:cubicBezTo>
                    <a:pt x="1108" y="9"/>
                    <a:pt x="1089" y="0"/>
                    <a:pt x="10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5" name="Google Shape;9975;p76"/>
            <p:cNvSpPr/>
            <p:nvPr/>
          </p:nvSpPr>
          <p:spPr>
            <a:xfrm>
              <a:off x="4280575" y="2541175"/>
              <a:ext cx="30100" cy="46500"/>
            </a:xfrm>
            <a:custGeom>
              <a:avLst/>
              <a:gdLst/>
              <a:ahLst/>
              <a:cxnLst/>
              <a:rect l="l" t="t" r="r" b="b"/>
              <a:pathLst>
                <a:path w="1204" h="1860" extrusionOk="0">
                  <a:moveTo>
                    <a:pt x="172" y="0"/>
                  </a:moveTo>
                  <a:cubicBezTo>
                    <a:pt x="150" y="0"/>
                    <a:pt x="126" y="12"/>
                    <a:pt x="120" y="38"/>
                  </a:cubicBezTo>
                  <a:cubicBezTo>
                    <a:pt x="84" y="145"/>
                    <a:pt x="48" y="252"/>
                    <a:pt x="1" y="347"/>
                  </a:cubicBezTo>
                  <a:lnTo>
                    <a:pt x="858" y="1860"/>
                  </a:lnTo>
                  <a:lnTo>
                    <a:pt x="1144" y="1836"/>
                  </a:lnTo>
                  <a:cubicBezTo>
                    <a:pt x="1191" y="1836"/>
                    <a:pt x="1203" y="1800"/>
                    <a:pt x="1191" y="1764"/>
                  </a:cubicBezTo>
                  <a:lnTo>
                    <a:pt x="215" y="26"/>
                  </a:lnTo>
                  <a:cubicBezTo>
                    <a:pt x="210" y="9"/>
                    <a:pt x="191" y="0"/>
                    <a:pt x="1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6" name="Google Shape;9976;p76"/>
            <p:cNvSpPr/>
            <p:nvPr/>
          </p:nvSpPr>
          <p:spPr>
            <a:xfrm>
              <a:off x="4186525" y="2605625"/>
              <a:ext cx="50200" cy="50800"/>
            </a:xfrm>
            <a:custGeom>
              <a:avLst/>
              <a:gdLst/>
              <a:ahLst/>
              <a:cxnLst/>
              <a:rect l="l" t="t" r="r" b="b"/>
              <a:pathLst>
                <a:path w="2008" h="2032" extrusionOk="0">
                  <a:moveTo>
                    <a:pt x="1948" y="0"/>
                  </a:moveTo>
                  <a:cubicBezTo>
                    <a:pt x="1938" y="0"/>
                    <a:pt x="1928" y="3"/>
                    <a:pt x="1917" y="8"/>
                  </a:cubicBezTo>
                  <a:cubicBezTo>
                    <a:pt x="1834" y="67"/>
                    <a:pt x="1763" y="103"/>
                    <a:pt x="1655" y="151"/>
                  </a:cubicBezTo>
                  <a:cubicBezTo>
                    <a:pt x="1465" y="270"/>
                    <a:pt x="1251" y="365"/>
                    <a:pt x="1048" y="436"/>
                  </a:cubicBezTo>
                  <a:cubicBezTo>
                    <a:pt x="715" y="555"/>
                    <a:pt x="393" y="627"/>
                    <a:pt x="60" y="675"/>
                  </a:cubicBezTo>
                  <a:cubicBezTo>
                    <a:pt x="12" y="675"/>
                    <a:pt x="0" y="734"/>
                    <a:pt x="36" y="770"/>
                  </a:cubicBezTo>
                  <a:lnTo>
                    <a:pt x="1322" y="1853"/>
                  </a:lnTo>
                  <a:lnTo>
                    <a:pt x="1548" y="2020"/>
                  </a:lnTo>
                  <a:cubicBezTo>
                    <a:pt x="1556" y="2028"/>
                    <a:pt x="1568" y="2032"/>
                    <a:pt x="1580" y="2032"/>
                  </a:cubicBezTo>
                  <a:cubicBezTo>
                    <a:pt x="1605" y="2032"/>
                    <a:pt x="1632" y="2016"/>
                    <a:pt x="1632" y="1984"/>
                  </a:cubicBezTo>
                  <a:lnTo>
                    <a:pt x="1989" y="67"/>
                  </a:lnTo>
                  <a:cubicBezTo>
                    <a:pt x="2007" y="30"/>
                    <a:pt x="1982" y="0"/>
                    <a:pt x="19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7" name="Google Shape;9977;p76"/>
            <p:cNvSpPr/>
            <p:nvPr/>
          </p:nvSpPr>
          <p:spPr>
            <a:xfrm>
              <a:off x="4220450" y="2605200"/>
              <a:ext cx="17225" cy="52050"/>
            </a:xfrm>
            <a:custGeom>
              <a:avLst/>
              <a:gdLst/>
              <a:ahLst/>
              <a:cxnLst/>
              <a:rect l="l" t="t" r="r" b="b"/>
              <a:pathLst>
                <a:path w="689" h="2082" extrusionOk="0">
                  <a:moveTo>
                    <a:pt x="640" y="0"/>
                  </a:moveTo>
                  <a:cubicBezTo>
                    <a:pt x="630" y="0"/>
                    <a:pt x="620" y="4"/>
                    <a:pt x="608" y="13"/>
                  </a:cubicBezTo>
                  <a:cubicBezTo>
                    <a:pt x="501" y="72"/>
                    <a:pt x="417" y="120"/>
                    <a:pt x="310" y="180"/>
                  </a:cubicBezTo>
                  <a:lnTo>
                    <a:pt x="1" y="1870"/>
                  </a:lnTo>
                  <a:lnTo>
                    <a:pt x="227" y="2061"/>
                  </a:lnTo>
                  <a:cubicBezTo>
                    <a:pt x="236" y="2075"/>
                    <a:pt x="251" y="2082"/>
                    <a:pt x="266" y="2082"/>
                  </a:cubicBezTo>
                  <a:cubicBezTo>
                    <a:pt x="288" y="2082"/>
                    <a:pt x="310" y="2066"/>
                    <a:pt x="310" y="2037"/>
                  </a:cubicBezTo>
                  <a:lnTo>
                    <a:pt x="679" y="72"/>
                  </a:lnTo>
                  <a:cubicBezTo>
                    <a:pt x="688" y="36"/>
                    <a:pt x="670" y="0"/>
                    <a:pt x="6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8" name="Google Shape;9978;p76"/>
            <p:cNvSpPr/>
            <p:nvPr/>
          </p:nvSpPr>
          <p:spPr>
            <a:xfrm>
              <a:off x="4108050" y="2605425"/>
              <a:ext cx="50225" cy="50700"/>
            </a:xfrm>
            <a:custGeom>
              <a:avLst/>
              <a:gdLst/>
              <a:ahLst/>
              <a:cxnLst/>
              <a:rect l="l" t="t" r="r" b="b"/>
              <a:pathLst>
                <a:path w="2009" h="2028" extrusionOk="0">
                  <a:moveTo>
                    <a:pt x="71" y="1"/>
                  </a:moveTo>
                  <a:cubicBezTo>
                    <a:pt x="38" y="1"/>
                    <a:pt x="0" y="24"/>
                    <a:pt x="20" y="63"/>
                  </a:cubicBezTo>
                  <a:lnTo>
                    <a:pt x="330" y="1718"/>
                  </a:lnTo>
                  <a:lnTo>
                    <a:pt x="389" y="1980"/>
                  </a:lnTo>
                  <a:cubicBezTo>
                    <a:pt x="397" y="2012"/>
                    <a:pt x="421" y="2028"/>
                    <a:pt x="443" y="2028"/>
                  </a:cubicBezTo>
                  <a:cubicBezTo>
                    <a:pt x="454" y="2028"/>
                    <a:pt x="464" y="2024"/>
                    <a:pt x="472" y="2016"/>
                  </a:cubicBezTo>
                  <a:lnTo>
                    <a:pt x="1985" y="778"/>
                  </a:lnTo>
                  <a:cubicBezTo>
                    <a:pt x="2008" y="742"/>
                    <a:pt x="1996" y="683"/>
                    <a:pt x="1949" y="683"/>
                  </a:cubicBezTo>
                  <a:cubicBezTo>
                    <a:pt x="1842" y="671"/>
                    <a:pt x="1758" y="659"/>
                    <a:pt x="1651" y="623"/>
                  </a:cubicBezTo>
                  <a:cubicBezTo>
                    <a:pt x="1425" y="587"/>
                    <a:pt x="1211" y="528"/>
                    <a:pt x="996" y="444"/>
                  </a:cubicBezTo>
                  <a:cubicBezTo>
                    <a:pt x="675" y="325"/>
                    <a:pt x="377" y="182"/>
                    <a:pt x="91" y="4"/>
                  </a:cubicBezTo>
                  <a:cubicBezTo>
                    <a:pt x="85" y="2"/>
                    <a:pt x="78" y="1"/>
                    <a:pt x="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9" name="Google Shape;9979;p76"/>
            <p:cNvSpPr/>
            <p:nvPr/>
          </p:nvSpPr>
          <p:spPr>
            <a:xfrm>
              <a:off x="4116275" y="2621575"/>
              <a:ext cx="42900" cy="36050"/>
            </a:xfrm>
            <a:custGeom>
              <a:avLst/>
              <a:gdLst/>
              <a:ahLst/>
              <a:cxnLst/>
              <a:rect l="l" t="t" r="r" b="b"/>
              <a:pathLst>
                <a:path w="1716" h="1442" extrusionOk="0">
                  <a:moveTo>
                    <a:pt x="1322" y="1"/>
                  </a:moveTo>
                  <a:lnTo>
                    <a:pt x="1" y="1084"/>
                  </a:lnTo>
                  <a:lnTo>
                    <a:pt x="48" y="1394"/>
                  </a:lnTo>
                  <a:cubicBezTo>
                    <a:pt x="56" y="1426"/>
                    <a:pt x="80" y="1441"/>
                    <a:pt x="102" y="1441"/>
                  </a:cubicBezTo>
                  <a:cubicBezTo>
                    <a:pt x="113" y="1441"/>
                    <a:pt x="124" y="1438"/>
                    <a:pt x="132" y="1430"/>
                  </a:cubicBezTo>
                  <a:lnTo>
                    <a:pt x="1679" y="144"/>
                  </a:lnTo>
                  <a:cubicBezTo>
                    <a:pt x="1715" y="108"/>
                    <a:pt x="1691" y="60"/>
                    <a:pt x="1656" y="60"/>
                  </a:cubicBezTo>
                  <a:cubicBezTo>
                    <a:pt x="1548" y="37"/>
                    <a:pt x="1429" y="25"/>
                    <a:pt x="1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0" name="Google Shape;9980;p76"/>
            <p:cNvSpPr/>
            <p:nvPr/>
          </p:nvSpPr>
          <p:spPr>
            <a:xfrm>
              <a:off x="4035325" y="2541600"/>
              <a:ext cx="52100" cy="46375"/>
            </a:xfrm>
            <a:custGeom>
              <a:avLst/>
              <a:gdLst/>
              <a:ahLst/>
              <a:cxnLst/>
              <a:rect l="l" t="t" r="r" b="b"/>
              <a:pathLst>
                <a:path w="2084" h="1855" extrusionOk="0">
                  <a:moveTo>
                    <a:pt x="1019" y="0"/>
                  </a:moveTo>
                  <a:cubicBezTo>
                    <a:pt x="1005" y="0"/>
                    <a:pt x="993" y="7"/>
                    <a:pt x="988" y="21"/>
                  </a:cubicBezTo>
                  <a:lnTo>
                    <a:pt x="143" y="1509"/>
                  </a:lnTo>
                  <a:lnTo>
                    <a:pt x="24" y="1771"/>
                  </a:lnTo>
                  <a:cubicBezTo>
                    <a:pt x="0" y="1795"/>
                    <a:pt x="24" y="1843"/>
                    <a:pt x="60" y="1843"/>
                  </a:cubicBezTo>
                  <a:lnTo>
                    <a:pt x="2012" y="1854"/>
                  </a:lnTo>
                  <a:cubicBezTo>
                    <a:pt x="2060" y="1854"/>
                    <a:pt x="2084" y="1795"/>
                    <a:pt x="2060" y="1771"/>
                  </a:cubicBezTo>
                  <a:cubicBezTo>
                    <a:pt x="1988" y="1676"/>
                    <a:pt x="1941" y="1616"/>
                    <a:pt x="1869" y="1533"/>
                  </a:cubicBezTo>
                  <a:cubicBezTo>
                    <a:pt x="1715" y="1354"/>
                    <a:pt x="1595" y="1152"/>
                    <a:pt x="1476" y="961"/>
                  </a:cubicBezTo>
                  <a:cubicBezTo>
                    <a:pt x="1310" y="664"/>
                    <a:pt x="1179" y="354"/>
                    <a:pt x="1084" y="45"/>
                  </a:cubicBezTo>
                  <a:cubicBezTo>
                    <a:pt x="1069" y="16"/>
                    <a:pt x="1042" y="0"/>
                    <a:pt x="10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1" name="Google Shape;9981;p76"/>
            <p:cNvSpPr/>
            <p:nvPr/>
          </p:nvSpPr>
          <p:spPr>
            <a:xfrm>
              <a:off x="4034425" y="2579025"/>
              <a:ext cx="53600" cy="8950"/>
            </a:xfrm>
            <a:custGeom>
              <a:avLst/>
              <a:gdLst/>
              <a:ahLst/>
              <a:cxnLst/>
              <a:rect l="l" t="t" r="r" b="b"/>
              <a:pathLst>
                <a:path w="2144" h="358" extrusionOk="0">
                  <a:moveTo>
                    <a:pt x="179" y="0"/>
                  </a:moveTo>
                  <a:lnTo>
                    <a:pt x="12" y="274"/>
                  </a:lnTo>
                  <a:cubicBezTo>
                    <a:pt x="0" y="298"/>
                    <a:pt x="12" y="346"/>
                    <a:pt x="60" y="346"/>
                  </a:cubicBezTo>
                  <a:lnTo>
                    <a:pt x="2072" y="357"/>
                  </a:lnTo>
                  <a:cubicBezTo>
                    <a:pt x="2108" y="357"/>
                    <a:pt x="2143" y="298"/>
                    <a:pt x="2108" y="274"/>
                  </a:cubicBezTo>
                  <a:cubicBezTo>
                    <a:pt x="2036" y="191"/>
                    <a:pt x="1965" y="107"/>
                    <a:pt x="1893" y="12"/>
                  </a:cubicBezTo>
                  <a:lnTo>
                    <a:pt x="17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2" name="Google Shape;9982;p76"/>
            <p:cNvSpPr/>
            <p:nvPr/>
          </p:nvSpPr>
          <p:spPr>
            <a:xfrm>
              <a:off x="4016550" y="2461400"/>
              <a:ext cx="49675" cy="52100"/>
            </a:xfrm>
            <a:custGeom>
              <a:avLst/>
              <a:gdLst/>
              <a:ahLst/>
              <a:cxnLst/>
              <a:rect l="l" t="t" r="r" b="b"/>
              <a:pathLst>
                <a:path w="1987" h="2084" extrusionOk="0">
                  <a:moveTo>
                    <a:pt x="1918" y="0"/>
                  </a:moveTo>
                  <a:cubicBezTo>
                    <a:pt x="1914" y="0"/>
                    <a:pt x="1910" y="1"/>
                    <a:pt x="1906" y="2"/>
                  </a:cubicBezTo>
                  <a:lnTo>
                    <a:pt x="299" y="598"/>
                  </a:lnTo>
                  <a:lnTo>
                    <a:pt x="49" y="717"/>
                  </a:lnTo>
                  <a:cubicBezTo>
                    <a:pt x="13" y="729"/>
                    <a:pt x="1" y="776"/>
                    <a:pt x="25" y="812"/>
                  </a:cubicBezTo>
                  <a:lnTo>
                    <a:pt x="1513" y="2074"/>
                  </a:lnTo>
                  <a:cubicBezTo>
                    <a:pt x="1526" y="2080"/>
                    <a:pt x="1539" y="2083"/>
                    <a:pt x="1550" y="2083"/>
                  </a:cubicBezTo>
                  <a:cubicBezTo>
                    <a:pt x="1583" y="2083"/>
                    <a:pt x="1608" y="2061"/>
                    <a:pt x="1608" y="2026"/>
                  </a:cubicBezTo>
                  <a:cubicBezTo>
                    <a:pt x="1596" y="1907"/>
                    <a:pt x="1608" y="1836"/>
                    <a:pt x="1608" y="1717"/>
                  </a:cubicBezTo>
                  <a:cubicBezTo>
                    <a:pt x="1620" y="1491"/>
                    <a:pt x="1632" y="1264"/>
                    <a:pt x="1680" y="1050"/>
                  </a:cubicBezTo>
                  <a:cubicBezTo>
                    <a:pt x="1739" y="705"/>
                    <a:pt x="1835" y="395"/>
                    <a:pt x="1965" y="74"/>
                  </a:cubicBezTo>
                  <a:cubicBezTo>
                    <a:pt x="1987" y="42"/>
                    <a:pt x="1951" y="0"/>
                    <a:pt x="19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3" name="Google Shape;9983;p76"/>
            <p:cNvSpPr/>
            <p:nvPr/>
          </p:nvSpPr>
          <p:spPr>
            <a:xfrm>
              <a:off x="4016275" y="2476325"/>
              <a:ext cx="40800" cy="37900"/>
            </a:xfrm>
            <a:custGeom>
              <a:avLst/>
              <a:gdLst/>
              <a:ahLst/>
              <a:cxnLst/>
              <a:rect l="l" t="t" r="r" b="b"/>
              <a:pathLst>
                <a:path w="1632" h="1516" extrusionOk="0">
                  <a:moveTo>
                    <a:pt x="322" y="1"/>
                  </a:moveTo>
                  <a:lnTo>
                    <a:pt x="36" y="120"/>
                  </a:lnTo>
                  <a:cubicBezTo>
                    <a:pt x="12" y="132"/>
                    <a:pt x="0" y="179"/>
                    <a:pt x="24" y="215"/>
                  </a:cubicBezTo>
                  <a:lnTo>
                    <a:pt x="1548" y="1501"/>
                  </a:lnTo>
                  <a:cubicBezTo>
                    <a:pt x="1558" y="1511"/>
                    <a:pt x="1570" y="1516"/>
                    <a:pt x="1581" y="1516"/>
                  </a:cubicBezTo>
                  <a:cubicBezTo>
                    <a:pt x="1607" y="1516"/>
                    <a:pt x="1631" y="1490"/>
                    <a:pt x="1631" y="1465"/>
                  </a:cubicBezTo>
                  <a:lnTo>
                    <a:pt x="1631" y="1120"/>
                  </a:ln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4" name="Google Shape;9984;p76"/>
            <p:cNvSpPr/>
            <p:nvPr/>
          </p:nvSpPr>
          <p:spPr>
            <a:xfrm>
              <a:off x="4070150" y="2385775"/>
              <a:ext cx="50025" cy="50825"/>
            </a:xfrm>
            <a:custGeom>
              <a:avLst/>
              <a:gdLst/>
              <a:ahLst/>
              <a:cxnLst/>
              <a:rect l="l" t="t" r="r" b="b"/>
              <a:pathLst>
                <a:path w="2001" h="2033" extrusionOk="0">
                  <a:moveTo>
                    <a:pt x="54" y="1"/>
                  </a:moveTo>
                  <a:cubicBezTo>
                    <a:pt x="18" y="1"/>
                    <a:pt x="0" y="32"/>
                    <a:pt x="0" y="63"/>
                  </a:cubicBezTo>
                  <a:lnTo>
                    <a:pt x="322" y="1991"/>
                  </a:lnTo>
                  <a:cubicBezTo>
                    <a:pt x="322" y="2015"/>
                    <a:pt x="347" y="2033"/>
                    <a:pt x="374" y="2033"/>
                  </a:cubicBezTo>
                  <a:cubicBezTo>
                    <a:pt x="389" y="2033"/>
                    <a:pt x="404" y="2028"/>
                    <a:pt x="417" y="2015"/>
                  </a:cubicBezTo>
                  <a:cubicBezTo>
                    <a:pt x="488" y="1944"/>
                    <a:pt x="548" y="1884"/>
                    <a:pt x="619" y="1789"/>
                  </a:cubicBezTo>
                  <a:cubicBezTo>
                    <a:pt x="774" y="1610"/>
                    <a:pt x="929" y="1468"/>
                    <a:pt x="1107" y="1313"/>
                  </a:cubicBezTo>
                  <a:cubicBezTo>
                    <a:pt x="1381" y="1098"/>
                    <a:pt x="1667" y="896"/>
                    <a:pt x="1965" y="753"/>
                  </a:cubicBezTo>
                  <a:cubicBezTo>
                    <a:pt x="2000" y="741"/>
                    <a:pt x="2000" y="682"/>
                    <a:pt x="1965" y="658"/>
                  </a:cubicBezTo>
                  <a:lnTo>
                    <a:pt x="333" y="86"/>
                  </a:lnTo>
                  <a:lnTo>
                    <a:pt x="72" y="3"/>
                  </a:lnTo>
                  <a:cubicBezTo>
                    <a:pt x="65" y="1"/>
                    <a:pt x="59" y="1"/>
                    <a:pt x="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5" name="Google Shape;9985;p76"/>
            <p:cNvSpPr/>
            <p:nvPr/>
          </p:nvSpPr>
          <p:spPr>
            <a:xfrm>
              <a:off x="4070425" y="2385475"/>
              <a:ext cx="15800" cy="51875"/>
            </a:xfrm>
            <a:custGeom>
              <a:avLst/>
              <a:gdLst/>
              <a:ahLst/>
              <a:cxnLst/>
              <a:rect l="l" t="t" r="r" b="b"/>
              <a:pathLst>
                <a:path w="632" h="2075" extrusionOk="0">
                  <a:moveTo>
                    <a:pt x="54" y="0"/>
                  </a:moveTo>
                  <a:cubicBezTo>
                    <a:pt x="25" y="0"/>
                    <a:pt x="1" y="23"/>
                    <a:pt x="1" y="63"/>
                  </a:cubicBezTo>
                  <a:lnTo>
                    <a:pt x="334" y="2027"/>
                  </a:lnTo>
                  <a:cubicBezTo>
                    <a:pt x="334" y="2059"/>
                    <a:pt x="356" y="2075"/>
                    <a:pt x="380" y="2075"/>
                  </a:cubicBezTo>
                  <a:cubicBezTo>
                    <a:pt x="393" y="2075"/>
                    <a:pt x="406" y="2071"/>
                    <a:pt x="418" y="2063"/>
                  </a:cubicBezTo>
                  <a:cubicBezTo>
                    <a:pt x="477" y="1980"/>
                    <a:pt x="549" y="1896"/>
                    <a:pt x="632" y="1801"/>
                  </a:cubicBezTo>
                  <a:lnTo>
                    <a:pt x="346" y="110"/>
                  </a:lnTo>
                  <a:lnTo>
                    <a:pt x="72" y="3"/>
                  </a:lnTo>
                  <a:cubicBezTo>
                    <a:pt x="66" y="1"/>
                    <a:pt x="60" y="0"/>
                    <a:pt x="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6" name="Google Shape;9986;p76"/>
            <p:cNvSpPr/>
            <p:nvPr/>
          </p:nvSpPr>
          <p:spPr>
            <a:xfrm>
              <a:off x="4164200" y="2427500"/>
              <a:ext cx="18775" cy="18800"/>
            </a:xfrm>
            <a:custGeom>
              <a:avLst/>
              <a:gdLst/>
              <a:ahLst/>
              <a:cxnLst/>
              <a:rect l="l" t="t" r="r" b="b"/>
              <a:pathLst>
                <a:path w="751" h="752" extrusionOk="0">
                  <a:moveTo>
                    <a:pt x="286" y="1"/>
                  </a:moveTo>
                  <a:cubicBezTo>
                    <a:pt x="286" y="1"/>
                    <a:pt x="274" y="25"/>
                    <a:pt x="250" y="25"/>
                  </a:cubicBezTo>
                  <a:cubicBezTo>
                    <a:pt x="96" y="60"/>
                    <a:pt x="0" y="203"/>
                    <a:pt x="0" y="382"/>
                  </a:cubicBezTo>
                  <a:cubicBezTo>
                    <a:pt x="0" y="584"/>
                    <a:pt x="155" y="739"/>
                    <a:pt x="370" y="751"/>
                  </a:cubicBezTo>
                  <a:cubicBezTo>
                    <a:pt x="548" y="751"/>
                    <a:pt x="715" y="644"/>
                    <a:pt x="751" y="465"/>
                  </a:cubicBezTo>
                  <a:lnTo>
                    <a:pt x="751" y="394"/>
                  </a:lnTo>
                  <a:cubicBezTo>
                    <a:pt x="751" y="180"/>
                    <a:pt x="572" y="1"/>
                    <a:pt x="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7" name="Google Shape;9987;p76"/>
            <p:cNvSpPr/>
            <p:nvPr/>
          </p:nvSpPr>
          <p:spPr>
            <a:xfrm>
              <a:off x="4163600" y="2427225"/>
              <a:ext cx="19375" cy="19350"/>
            </a:xfrm>
            <a:custGeom>
              <a:avLst/>
              <a:gdLst/>
              <a:ahLst/>
              <a:cxnLst/>
              <a:rect l="l" t="t" r="r" b="b"/>
              <a:pathLst>
                <a:path w="775" h="774" extrusionOk="0">
                  <a:moveTo>
                    <a:pt x="310" y="0"/>
                  </a:moveTo>
                  <a:cubicBezTo>
                    <a:pt x="132" y="48"/>
                    <a:pt x="1" y="191"/>
                    <a:pt x="1" y="393"/>
                  </a:cubicBezTo>
                  <a:cubicBezTo>
                    <a:pt x="1" y="595"/>
                    <a:pt x="179" y="774"/>
                    <a:pt x="382" y="774"/>
                  </a:cubicBezTo>
                  <a:cubicBezTo>
                    <a:pt x="572" y="774"/>
                    <a:pt x="739" y="643"/>
                    <a:pt x="775" y="464"/>
                  </a:cubicBezTo>
                  <a:lnTo>
                    <a:pt x="691" y="464"/>
                  </a:lnTo>
                  <a:cubicBezTo>
                    <a:pt x="489" y="464"/>
                    <a:pt x="310" y="286"/>
                    <a:pt x="310" y="71"/>
                  </a:cubicBezTo>
                  <a:lnTo>
                    <a:pt x="31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8" name="Google Shape;9988;p76"/>
            <p:cNvSpPr/>
            <p:nvPr/>
          </p:nvSpPr>
          <p:spPr>
            <a:xfrm>
              <a:off x="4188000" y="2564425"/>
              <a:ext cx="18500" cy="18775"/>
            </a:xfrm>
            <a:custGeom>
              <a:avLst/>
              <a:gdLst/>
              <a:ahLst/>
              <a:cxnLst/>
              <a:rect l="l" t="t" r="r" b="b"/>
              <a:pathLst>
                <a:path w="740" h="751" extrusionOk="0">
                  <a:moveTo>
                    <a:pt x="287" y="1"/>
                  </a:moveTo>
                  <a:cubicBezTo>
                    <a:pt x="287" y="1"/>
                    <a:pt x="263" y="25"/>
                    <a:pt x="251" y="25"/>
                  </a:cubicBezTo>
                  <a:cubicBezTo>
                    <a:pt x="84" y="60"/>
                    <a:pt x="1" y="203"/>
                    <a:pt x="1" y="382"/>
                  </a:cubicBezTo>
                  <a:cubicBezTo>
                    <a:pt x="1" y="596"/>
                    <a:pt x="132" y="751"/>
                    <a:pt x="370" y="751"/>
                  </a:cubicBezTo>
                  <a:cubicBezTo>
                    <a:pt x="549" y="751"/>
                    <a:pt x="715" y="644"/>
                    <a:pt x="739" y="465"/>
                  </a:cubicBezTo>
                  <a:lnTo>
                    <a:pt x="739" y="394"/>
                  </a:lnTo>
                  <a:cubicBezTo>
                    <a:pt x="739" y="179"/>
                    <a:pt x="572" y="1"/>
                    <a:pt x="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9" name="Google Shape;9989;p76"/>
            <p:cNvSpPr/>
            <p:nvPr/>
          </p:nvSpPr>
          <p:spPr>
            <a:xfrm>
              <a:off x="4186825" y="2564125"/>
              <a:ext cx="19375" cy="19375"/>
            </a:xfrm>
            <a:custGeom>
              <a:avLst/>
              <a:gdLst/>
              <a:ahLst/>
              <a:cxnLst/>
              <a:rect l="l" t="t" r="r" b="b"/>
              <a:pathLst>
                <a:path w="775" h="775" extrusionOk="0">
                  <a:moveTo>
                    <a:pt x="322" y="1"/>
                  </a:moveTo>
                  <a:cubicBezTo>
                    <a:pt x="143" y="49"/>
                    <a:pt x="0" y="191"/>
                    <a:pt x="0" y="394"/>
                  </a:cubicBezTo>
                  <a:cubicBezTo>
                    <a:pt x="0" y="596"/>
                    <a:pt x="179" y="775"/>
                    <a:pt x="393" y="775"/>
                  </a:cubicBezTo>
                  <a:cubicBezTo>
                    <a:pt x="584" y="775"/>
                    <a:pt x="750" y="644"/>
                    <a:pt x="774" y="465"/>
                  </a:cubicBezTo>
                  <a:lnTo>
                    <a:pt x="774" y="465"/>
                  </a:lnTo>
                  <a:cubicBezTo>
                    <a:pt x="768" y="471"/>
                    <a:pt x="759" y="474"/>
                    <a:pt x="747" y="474"/>
                  </a:cubicBezTo>
                  <a:cubicBezTo>
                    <a:pt x="736" y="474"/>
                    <a:pt x="721" y="471"/>
                    <a:pt x="703" y="465"/>
                  </a:cubicBezTo>
                  <a:cubicBezTo>
                    <a:pt x="500" y="465"/>
                    <a:pt x="322" y="287"/>
                    <a:pt x="322" y="72"/>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0" name="Google Shape;9990;p76"/>
            <p:cNvSpPr/>
            <p:nvPr/>
          </p:nvSpPr>
          <p:spPr>
            <a:xfrm>
              <a:off x="4225225" y="2533775"/>
              <a:ext cx="18475" cy="18475"/>
            </a:xfrm>
            <a:custGeom>
              <a:avLst/>
              <a:gdLst/>
              <a:ahLst/>
              <a:cxnLst/>
              <a:rect l="l" t="t" r="r" b="b"/>
              <a:pathLst>
                <a:path w="739" h="739" extrusionOk="0">
                  <a:moveTo>
                    <a:pt x="286" y="0"/>
                  </a:moveTo>
                  <a:cubicBezTo>
                    <a:pt x="286" y="0"/>
                    <a:pt x="262" y="12"/>
                    <a:pt x="250" y="12"/>
                  </a:cubicBezTo>
                  <a:cubicBezTo>
                    <a:pt x="84" y="48"/>
                    <a:pt x="0" y="191"/>
                    <a:pt x="0" y="370"/>
                  </a:cubicBezTo>
                  <a:cubicBezTo>
                    <a:pt x="0" y="596"/>
                    <a:pt x="131" y="739"/>
                    <a:pt x="369" y="739"/>
                  </a:cubicBezTo>
                  <a:cubicBezTo>
                    <a:pt x="548" y="739"/>
                    <a:pt x="715" y="632"/>
                    <a:pt x="738" y="453"/>
                  </a:cubicBezTo>
                  <a:lnTo>
                    <a:pt x="738" y="381"/>
                  </a:lnTo>
                  <a:cubicBezTo>
                    <a:pt x="738" y="179"/>
                    <a:pt x="572" y="0"/>
                    <a:pt x="3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1" name="Google Shape;9991;p76"/>
            <p:cNvSpPr/>
            <p:nvPr/>
          </p:nvSpPr>
          <p:spPr>
            <a:xfrm>
              <a:off x="4224025" y="2533175"/>
              <a:ext cx="19375" cy="19375"/>
            </a:xfrm>
            <a:custGeom>
              <a:avLst/>
              <a:gdLst/>
              <a:ahLst/>
              <a:cxnLst/>
              <a:rect l="l" t="t" r="r" b="b"/>
              <a:pathLst>
                <a:path w="775" h="775" extrusionOk="0">
                  <a:moveTo>
                    <a:pt x="322" y="1"/>
                  </a:moveTo>
                  <a:cubicBezTo>
                    <a:pt x="143" y="48"/>
                    <a:pt x="1" y="203"/>
                    <a:pt x="1" y="394"/>
                  </a:cubicBezTo>
                  <a:cubicBezTo>
                    <a:pt x="1" y="596"/>
                    <a:pt x="179" y="775"/>
                    <a:pt x="394" y="775"/>
                  </a:cubicBezTo>
                  <a:cubicBezTo>
                    <a:pt x="584" y="775"/>
                    <a:pt x="751" y="644"/>
                    <a:pt x="775" y="465"/>
                  </a:cubicBezTo>
                  <a:lnTo>
                    <a:pt x="775" y="465"/>
                  </a:lnTo>
                  <a:cubicBezTo>
                    <a:pt x="769" y="471"/>
                    <a:pt x="760" y="474"/>
                    <a:pt x="748" y="474"/>
                  </a:cubicBezTo>
                  <a:cubicBezTo>
                    <a:pt x="736" y="474"/>
                    <a:pt x="721" y="471"/>
                    <a:pt x="703" y="465"/>
                  </a:cubicBezTo>
                  <a:cubicBezTo>
                    <a:pt x="501" y="465"/>
                    <a:pt x="322" y="286"/>
                    <a:pt x="322" y="72"/>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2" name="Google Shape;9992;p76"/>
            <p:cNvSpPr/>
            <p:nvPr/>
          </p:nvSpPr>
          <p:spPr>
            <a:xfrm>
              <a:off x="4233850" y="2486150"/>
              <a:ext cx="18475" cy="18475"/>
            </a:xfrm>
            <a:custGeom>
              <a:avLst/>
              <a:gdLst/>
              <a:ahLst/>
              <a:cxnLst/>
              <a:rect l="l" t="t" r="r" b="b"/>
              <a:pathLst>
                <a:path w="739" h="739" extrusionOk="0">
                  <a:moveTo>
                    <a:pt x="286" y="0"/>
                  </a:moveTo>
                  <a:cubicBezTo>
                    <a:pt x="286" y="0"/>
                    <a:pt x="262" y="12"/>
                    <a:pt x="251" y="12"/>
                  </a:cubicBezTo>
                  <a:cubicBezTo>
                    <a:pt x="84" y="60"/>
                    <a:pt x="1" y="191"/>
                    <a:pt x="1" y="370"/>
                  </a:cubicBezTo>
                  <a:cubicBezTo>
                    <a:pt x="1" y="596"/>
                    <a:pt x="131" y="739"/>
                    <a:pt x="370" y="739"/>
                  </a:cubicBezTo>
                  <a:cubicBezTo>
                    <a:pt x="548" y="739"/>
                    <a:pt x="715" y="632"/>
                    <a:pt x="739" y="453"/>
                  </a:cubicBezTo>
                  <a:lnTo>
                    <a:pt x="739" y="381"/>
                  </a:lnTo>
                  <a:cubicBezTo>
                    <a:pt x="739" y="179"/>
                    <a:pt x="560" y="0"/>
                    <a:pt x="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3" name="Google Shape;9993;p76"/>
            <p:cNvSpPr/>
            <p:nvPr/>
          </p:nvSpPr>
          <p:spPr>
            <a:xfrm>
              <a:off x="4232650" y="2485550"/>
              <a:ext cx="19375" cy="19375"/>
            </a:xfrm>
            <a:custGeom>
              <a:avLst/>
              <a:gdLst/>
              <a:ahLst/>
              <a:cxnLst/>
              <a:rect l="l" t="t" r="r" b="b"/>
              <a:pathLst>
                <a:path w="775" h="775" extrusionOk="0">
                  <a:moveTo>
                    <a:pt x="310" y="1"/>
                  </a:moveTo>
                  <a:cubicBezTo>
                    <a:pt x="132" y="48"/>
                    <a:pt x="1" y="203"/>
                    <a:pt x="1" y="394"/>
                  </a:cubicBezTo>
                  <a:cubicBezTo>
                    <a:pt x="1" y="596"/>
                    <a:pt x="179" y="775"/>
                    <a:pt x="394" y="775"/>
                  </a:cubicBezTo>
                  <a:cubicBezTo>
                    <a:pt x="584" y="775"/>
                    <a:pt x="739" y="644"/>
                    <a:pt x="775" y="465"/>
                  </a:cubicBezTo>
                  <a:lnTo>
                    <a:pt x="775" y="465"/>
                  </a:lnTo>
                  <a:cubicBezTo>
                    <a:pt x="769" y="471"/>
                    <a:pt x="757" y="474"/>
                    <a:pt x="744" y="474"/>
                  </a:cubicBezTo>
                  <a:cubicBezTo>
                    <a:pt x="730" y="474"/>
                    <a:pt x="715" y="471"/>
                    <a:pt x="703" y="465"/>
                  </a:cubicBezTo>
                  <a:cubicBezTo>
                    <a:pt x="489" y="465"/>
                    <a:pt x="310" y="286"/>
                    <a:pt x="310" y="84"/>
                  </a:cubicBez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4" name="Google Shape;9994;p76"/>
            <p:cNvSpPr/>
            <p:nvPr/>
          </p:nvSpPr>
          <p:spPr>
            <a:xfrm>
              <a:off x="4139500" y="2564425"/>
              <a:ext cx="18775" cy="18775"/>
            </a:xfrm>
            <a:custGeom>
              <a:avLst/>
              <a:gdLst/>
              <a:ahLst/>
              <a:cxnLst/>
              <a:rect l="l" t="t" r="r" b="b"/>
              <a:pathLst>
                <a:path w="751" h="751" extrusionOk="0">
                  <a:moveTo>
                    <a:pt x="286" y="1"/>
                  </a:moveTo>
                  <a:cubicBezTo>
                    <a:pt x="286" y="1"/>
                    <a:pt x="274" y="25"/>
                    <a:pt x="262" y="25"/>
                  </a:cubicBezTo>
                  <a:cubicBezTo>
                    <a:pt x="95" y="60"/>
                    <a:pt x="0" y="203"/>
                    <a:pt x="0" y="382"/>
                  </a:cubicBezTo>
                  <a:cubicBezTo>
                    <a:pt x="0" y="584"/>
                    <a:pt x="143" y="739"/>
                    <a:pt x="381" y="751"/>
                  </a:cubicBezTo>
                  <a:cubicBezTo>
                    <a:pt x="560" y="751"/>
                    <a:pt x="715" y="644"/>
                    <a:pt x="750" y="465"/>
                  </a:cubicBezTo>
                  <a:lnTo>
                    <a:pt x="750" y="394"/>
                  </a:lnTo>
                  <a:cubicBezTo>
                    <a:pt x="750" y="179"/>
                    <a:pt x="572" y="1"/>
                    <a:pt x="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5" name="Google Shape;9995;p76"/>
            <p:cNvSpPr/>
            <p:nvPr/>
          </p:nvSpPr>
          <p:spPr>
            <a:xfrm>
              <a:off x="4138600" y="2564125"/>
              <a:ext cx="19375" cy="19375"/>
            </a:xfrm>
            <a:custGeom>
              <a:avLst/>
              <a:gdLst/>
              <a:ahLst/>
              <a:cxnLst/>
              <a:rect l="l" t="t" r="r" b="b"/>
              <a:pathLst>
                <a:path w="775" h="775" extrusionOk="0">
                  <a:moveTo>
                    <a:pt x="310" y="1"/>
                  </a:moveTo>
                  <a:cubicBezTo>
                    <a:pt x="131" y="49"/>
                    <a:pt x="1" y="191"/>
                    <a:pt x="1" y="394"/>
                  </a:cubicBezTo>
                  <a:cubicBezTo>
                    <a:pt x="1" y="596"/>
                    <a:pt x="179" y="775"/>
                    <a:pt x="382" y="775"/>
                  </a:cubicBezTo>
                  <a:cubicBezTo>
                    <a:pt x="584" y="775"/>
                    <a:pt x="739" y="644"/>
                    <a:pt x="774" y="465"/>
                  </a:cubicBezTo>
                  <a:lnTo>
                    <a:pt x="703" y="465"/>
                  </a:lnTo>
                  <a:cubicBezTo>
                    <a:pt x="489" y="465"/>
                    <a:pt x="310" y="287"/>
                    <a:pt x="310" y="72"/>
                  </a:cubicBez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6" name="Google Shape;9996;p76"/>
            <p:cNvSpPr/>
            <p:nvPr/>
          </p:nvSpPr>
          <p:spPr>
            <a:xfrm>
              <a:off x="4102275" y="2533175"/>
              <a:ext cx="18800" cy="18775"/>
            </a:xfrm>
            <a:custGeom>
              <a:avLst/>
              <a:gdLst/>
              <a:ahLst/>
              <a:cxnLst/>
              <a:rect l="l" t="t" r="r" b="b"/>
              <a:pathLst>
                <a:path w="752" h="751" extrusionOk="0">
                  <a:moveTo>
                    <a:pt x="287" y="1"/>
                  </a:moveTo>
                  <a:cubicBezTo>
                    <a:pt x="287" y="1"/>
                    <a:pt x="275" y="24"/>
                    <a:pt x="263" y="24"/>
                  </a:cubicBezTo>
                  <a:cubicBezTo>
                    <a:pt x="96" y="60"/>
                    <a:pt x="1" y="203"/>
                    <a:pt x="1" y="382"/>
                  </a:cubicBezTo>
                  <a:cubicBezTo>
                    <a:pt x="1" y="584"/>
                    <a:pt x="156" y="739"/>
                    <a:pt x="382" y="751"/>
                  </a:cubicBezTo>
                  <a:cubicBezTo>
                    <a:pt x="561" y="751"/>
                    <a:pt x="715" y="644"/>
                    <a:pt x="751" y="465"/>
                  </a:cubicBezTo>
                  <a:lnTo>
                    <a:pt x="751" y="394"/>
                  </a:lnTo>
                  <a:cubicBezTo>
                    <a:pt x="751" y="179"/>
                    <a:pt x="572" y="1"/>
                    <a:pt x="3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7" name="Google Shape;9997;p76"/>
            <p:cNvSpPr/>
            <p:nvPr/>
          </p:nvSpPr>
          <p:spPr>
            <a:xfrm>
              <a:off x="4101400" y="2532875"/>
              <a:ext cx="19375" cy="19375"/>
            </a:xfrm>
            <a:custGeom>
              <a:avLst/>
              <a:gdLst/>
              <a:ahLst/>
              <a:cxnLst/>
              <a:rect l="l" t="t" r="r" b="b"/>
              <a:pathLst>
                <a:path w="775" h="775" extrusionOk="0">
                  <a:moveTo>
                    <a:pt x="310" y="1"/>
                  </a:moveTo>
                  <a:cubicBezTo>
                    <a:pt x="131" y="48"/>
                    <a:pt x="0" y="191"/>
                    <a:pt x="0" y="394"/>
                  </a:cubicBezTo>
                  <a:cubicBezTo>
                    <a:pt x="0" y="596"/>
                    <a:pt x="179" y="775"/>
                    <a:pt x="381" y="775"/>
                  </a:cubicBezTo>
                  <a:cubicBezTo>
                    <a:pt x="584" y="775"/>
                    <a:pt x="738" y="644"/>
                    <a:pt x="774" y="465"/>
                  </a:cubicBezTo>
                  <a:lnTo>
                    <a:pt x="703" y="465"/>
                  </a:lnTo>
                  <a:cubicBezTo>
                    <a:pt x="488" y="465"/>
                    <a:pt x="310" y="287"/>
                    <a:pt x="310" y="72"/>
                  </a:cubicBez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8" name="Google Shape;9998;p76"/>
            <p:cNvSpPr/>
            <p:nvPr/>
          </p:nvSpPr>
          <p:spPr>
            <a:xfrm>
              <a:off x="4094250" y="2485550"/>
              <a:ext cx="18775" cy="18775"/>
            </a:xfrm>
            <a:custGeom>
              <a:avLst/>
              <a:gdLst/>
              <a:ahLst/>
              <a:cxnLst/>
              <a:rect l="l" t="t" r="r" b="b"/>
              <a:pathLst>
                <a:path w="751" h="751" extrusionOk="0">
                  <a:moveTo>
                    <a:pt x="286" y="1"/>
                  </a:moveTo>
                  <a:cubicBezTo>
                    <a:pt x="286" y="1"/>
                    <a:pt x="274" y="24"/>
                    <a:pt x="251" y="24"/>
                  </a:cubicBezTo>
                  <a:cubicBezTo>
                    <a:pt x="96" y="60"/>
                    <a:pt x="0" y="203"/>
                    <a:pt x="0" y="382"/>
                  </a:cubicBezTo>
                  <a:cubicBezTo>
                    <a:pt x="0" y="584"/>
                    <a:pt x="155" y="739"/>
                    <a:pt x="370" y="751"/>
                  </a:cubicBezTo>
                  <a:cubicBezTo>
                    <a:pt x="548" y="751"/>
                    <a:pt x="715" y="644"/>
                    <a:pt x="751" y="465"/>
                  </a:cubicBezTo>
                  <a:lnTo>
                    <a:pt x="751" y="394"/>
                  </a:lnTo>
                  <a:cubicBezTo>
                    <a:pt x="751" y="179"/>
                    <a:pt x="572" y="1"/>
                    <a:pt x="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9" name="Google Shape;9999;p76"/>
            <p:cNvSpPr/>
            <p:nvPr/>
          </p:nvSpPr>
          <p:spPr>
            <a:xfrm>
              <a:off x="4093650" y="2485250"/>
              <a:ext cx="19375" cy="19375"/>
            </a:xfrm>
            <a:custGeom>
              <a:avLst/>
              <a:gdLst/>
              <a:ahLst/>
              <a:cxnLst/>
              <a:rect l="l" t="t" r="r" b="b"/>
              <a:pathLst>
                <a:path w="775" h="775" extrusionOk="0">
                  <a:moveTo>
                    <a:pt x="310" y="1"/>
                  </a:moveTo>
                  <a:cubicBezTo>
                    <a:pt x="132" y="48"/>
                    <a:pt x="1" y="191"/>
                    <a:pt x="1" y="394"/>
                  </a:cubicBezTo>
                  <a:cubicBezTo>
                    <a:pt x="1" y="596"/>
                    <a:pt x="179" y="775"/>
                    <a:pt x="382" y="775"/>
                  </a:cubicBezTo>
                  <a:cubicBezTo>
                    <a:pt x="572" y="775"/>
                    <a:pt x="739" y="644"/>
                    <a:pt x="775" y="465"/>
                  </a:cubicBezTo>
                  <a:lnTo>
                    <a:pt x="691" y="465"/>
                  </a:lnTo>
                  <a:cubicBezTo>
                    <a:pt x="489" y="465"/>
                    <a:pt x="310" y="287"/>
                    <a:pt x="310" y="72"/>
                  </a:cubicBezTo>
                  <a:lnTo>
                    <a:pt x="31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0" name="Google Shape;10000;p76"/>
            <p:cNvSpPr/>
            <p:nvPr/>
          </p:nvSpPr>
          <p:spPr>
            <a:xfrm>
              <a:off x="4118950" y="2443575"/>
              <a:ext cx="18475" cy="18775"/>
            </a:xfrm>
            <a:custGeom>
              <a:avLst/>
              <a:gdLst/>
              <a:ahLst/>
              <a:cxnLst/>
              <a:rect l="l" t="t" r="r" b="b"/>
              <a:pathLst>
                <a:path w="739" h="751" extrusionOk="0">
                  <a:moveTo>
                    <a:pt x="275" y="1"/>
                  </a:moveTo>
                  <a:cubicBezTo>
                    <a:pt x="275" y="1"/>
                    <a:pt x="263" y="13"/>
                    <a:pt x="251" y="13"/>
                  </a:cubicBezTo>
                  <a:cubicBezTo>
                    <a:pt x="84" y="60"/>
                    <a:pt x="1" y="191"/>
                    <a:pt x="1" y="370"/>
                  </a:cubicBezTo>
                  <a:cubicBezTo>
                    <a:pt x="1" y="584"/>
                    <a:pt x="144" y="727"/>
                    <a:pt x="370" y="751"/>
                  </a:cubicBezTo>
                  <a:cubicBezTo>
                    <a:pt x="548" y="751"/>
                    <a:pt x="715" y="644"/>
                    <a:pt x="739" y="465"/>
                  </a:cubicBezTo>
                  <a:lnTo>
                    <a:pt x="739" y="394"/>
                  </a:lnTo>
                  <a:cubicBezTo>
                    <a:pt x="739" y="179"/>
                    <a:pt x="560" y="1"/>
                    <a:pt x="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1" name="Google Shape;10001;p76"/>
            <p:cNvSpPr/>
            <p:nvPr/>
          </p:nvSpPr>
          <p:spPr>
            <a:xfrm>
              <a:off x="4118050" y="2443275"/>
              <a:ext cx="19375" cy="19375"/>
            </a:xfrm>
            <a:custGeom>
              <a:avLst/>
              <a:gdLst/>
              <a:ahLst/>
              <a:cxnLst/>
              <a:rect l="l" t="t" r="r" b="b"/>
              <a:pathLst>
                <a:path w="775" h="775" extrusionOk="0">
                  <a:moveTo>
                    <a:pt x="311" y="1"/>
                  </a:moveTo>
                  <a:cubicBezTo>
                    <a:pt x="132" y="49"/>
                    <a:pt x="1" y="191"/>
                    <a:pt x="1" y="382"/>
                  </a:cubicBezTo>
                  <a:cubicBezTo>
                    <a:pt x="1" y="596"/>
                    <a:pt x="180" y="775"/>
                    <a:pt x="394" y="775"/>
                  </a:cubicBezTo>
                  <a:cubicBezTo>
                    <a:pt x="584" y="775"/>
                    <a:pt x="751" y="644"/>
                    <a:pt x="775" y="465"/>
                  </a:cubicBezTo>
                  <a:lnTo>
                    <a:pt x="703" y="465"/>
                  </a:lnTo>
                  <a:cubicBezTo>
                    <a:pt x="489" y="465"/>
                    <a:pt x="311" y="275"/>
                    <a:pt x="311" y="72"/>
                  </a:cubicBezTo>
                  <a:lnTo>
                    <a:pt x="31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2" name="Google Shape;10002;p76"/>
            <p:cNvSpPr/>
            <p:nvPr/>
          </p:nvSpPr>
          <p:spPr>
            <a:xfrm>
              <a:off x="4210050" y="2444475"/>
              <a:ext cx="18475" cy="18475"/>
            </a:xfrm>
            <a:custGeom>
              <a:avLst/>
              <a:gdLst/>
              <a:ahLst/>
              <a:cxnLst/>
              <a:rect l="l" t="t" r="r" b="b"/>
              <a:pathLst>
                <a:path w="739" h="739" extrusionOk="0">
                  <a:moveTo>
                    <a:pt x="286" y="1"/>
                  </a:moveTo>
                  <a:cubicBezTo>
                    <a:pt x="286" y="1"/>
                    <a:pt x="262" y="13"/>
                    <a:pt x="250" y="13"/>
                  </a:cubicBezTo>
                  <a:cubicBezTo>
                    <a:pt x="83" y="48"/>
                    <a:pt x="0" y="191"/>
                    <a:pt x="0" y="370"/>
                  </a:cubicBezTo>
                  <a:cubicBezTo>
                    <a:pt x="0" y="572"/>
                    <a:pt x="143" y="727"/>
                    <a:pt x="369" y="739"/>
                  </a:cubicBezTo>
                  <a:cubicBezTo>
                    <a:pt x="548" y="739"/>
                    <a:pt x="714" y="632"/>
                    <a:pt x="738" y="453"/>
                  </a:cubicBezTo>
                  <a:lnTo>
                    <a:pt x="738" y="382"/>
                  </a:lnTo>
                  <a:cubicBezTo>
                    <a:pt x="738" y="179"/>
                    <a:pt x="560" y="1"/>
                    <a:pt x="3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3" name="Google Shape;10003;p76"/>
            <p:cNvSpPr/>
            <p:nvPr/>
          </p:nvSpPr>
          <p:spPr>
            <a:xfrm>
              <a:off x="4209150" y="2443875"/>
              <a:ext cx="19375" cy="19375"/>
            </a:xfrm>
            <a:custGeom>
              <a:avLst/>
              <a:gdLst/>
              <a:ahLst/>
              <a:cxnLst/>
              <a:rect l="l" t="t" r="r" b="b"/>
              <a:pathLst>
                <a:path w="775" h="775" extrusionOk="0">
                  <a:moveTo>
                    <a:pt x="322" y="1"/>
                  </a:moveTo>
                  <a:cubicBezTo>
                    <a:pt x="143" y="48"/>
                    <a:pt x="0" y="203"/>
                    <a:pt x="0" y="394"/>
                  </a:cubicBezTo>
                  <a:cubicBezTo>
                    <a:pt x="0" y="596"/>
                    <a:pt x="179" y="775"/>
                    <a:pt x="393" y="775"/>
                  </a:cubicBezTo>
                  <a:cubicBezTo>
                    <a:pt x="584" y="775"/>
                    <a:pt x="750" y="644"/>
                    <a:pt x="774" y="465"/>
                  </a:cubicBezTo>
                  <a:lnTo>
                    <a:pt x="703" y="465"/>
                  </a:lnTo>
                  <a:cubicBezTo>
                    <a:pt x="500" y="465"/>
                    <a:pt x="322" y="287"/>
                    <a:pt x="322" y="72"/>
                  </a:cubicBezTo>
                  <a:lnTo>
                    <a:pt x="32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4" name="Google Shape;10004;p76"/>
            <p:cNvSpPr/>
            <p:nvPr/>
          </p:nvSpPr>
          <p:spPr>
            <a:xfrm>
              <a:off x="4168075" y="2460550"/>
              <a:ext cx="9550" cy="42900"/>
            </a:xfrm>
            <a:custGeom>
              <a:avLst/>
              <a:gdLst/>
              <a:ahLst/>
              <a:cxnLst/>
              <a:rect l="l" t="t" r="r" b="b"/>
              <a:pathLst>
                <a:path w="382" h="1716" extrusionOk="0">
                  <a:moveTo>
                    <a:pt x="203" y="1"/>
                  </a:moveTo>
                  <a:cubicBezTo>
                    <a:pt x="131" y="1"/>
                    <a:pt x="72" y="1"/>
                    <a:pt x="0" y="24"/>
                  </a:cubicBezTo>
                  <a:lnTo>
                    <a:pt x="0" y="1525"/>
                  </a:lnTo>
                  <a:cubicBezTo>
                    <a:pt x="0" y="1632"/>
                    <a:pt x="84" y="1715"/>
                    <a:pt x="191" y="1715"/>
                  </a:cubicBezTo>
                  <a:cubicBezTo>
                    <a:pt x="298" y="1715"/>
                    <a:pt x="381" y="1632"/>
                    <a:pt x="381" y="1525"/>
                  </a:cubicBezTo>
                  <a:lnTo>
                    <a:pt x="381" y="24"/>
                  </a:lnTo>
                  <a:cubicBezTo>
                    <a:pt x="322" y="12"/>
                    <a:pt x="262" y="12"/>
                    <a:pt x="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5" name="Google Shape;10005;p76"/>
            <p:cNvSpPr/>
            <p:nvPr/>
          </p:nvSpPr>
          <p:spPr>
            <a:xfrm>
              <a:off x="4128775" y="2489725"/>
              <a:ext cx="40200" cy="20250"/>
            </a:xfrm>
            <a:custGeom>
              <a:avLst/>
              <a:gdLst/>
              <a:ahLst/>
              <a:cxnLst/>
              <a:rect l="l" t="t" r="r" b="b"/>
              <a:pathLst>
                <a:path w="1608" h="810" extrusionOk="0">
                  <a:moveTo>
                    <a:pt x="108" y="0"/>
                  </a:moveTo>
                  <a:cubicBezTo>
                    <a:pt x="48" y="108"/>
                    <a:pt x="36" y="191"/>
                    <a:pt x="1" y="334"/>
                  </a:cubicBezTo>
                  <a:lnTo>
                    <a:pt x="251" y="429"/>
                  </a:lnTo>
                  <a:lnTo>
                    <a:pt x="1346" y="786"/>
                  </a:lnTo>
                  <a:cubicBezTo>
                    <a:pt x="1358" y="810"/>
                    <a:pt x="1394" y="810"/>
                    <a:pt x="1406" y="810"/>
                  </a:cubicBezTo>
                  <a:cubicBezTo>
                    <a:pt x="1477" y="810"/>
                    <a:pt x="1548" y="750"/>
                    <a:pt x="1584" y="667"/>
                  </a:cubicBezTo>
                  <a:cubicBezTo>
                    <a:pt x="1608" y="572"/>
                    <a:pt x="1548" y="453"/>
                    <a:pt x="1465" y="429"/>
                  </a:cubicBezTo>
                  <a:lnTo>
                    <a:pt x="286" y="48"/>
                  </a:lnTo>
                  <a:lnTo>
                    <a:pt x="1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6" name="Google Shape;10006;p76"/>
            <p:cNvSpPr/>
            <p:nvPr/>
          </p:nvSpPr>
          <p:spPr>
            <a:xfrm>
              <a:off x="4143650" y="2510025"/>
              <a:ext cx="29800" cy="36575"/>
            </a:xfrm>
            <a:custGeom>
              <a:avLst/>
              <a:gdLst/>
              <a:ahLst/>
              <a:cxnLst/>
              <a:rect l="l" t="t" r="r" b="b"/>
              <a:pathLst>
                <a:path w="1192" h="1463" extrusionOk="0">
                  <a:moveTo>
                    <a:pt x="983" y="1"/>
                  </a:moveTo>
                  <a:cubicBezTo>
                    <a:pt x="920" y="1"/>
                    <a:pt x="860" y="29"/>
                    <a:pt x="822" y="81"/>
                  </a:cubicBezTo>
                  <a:lnTo>
                    <a:pt x="227" y="903"/>
                  </a:lnTo>
                  <a:lnTo>
                    <a:pt x="1" y="1260"/>
                  </a:lnTo>
                  <a:cubicBezTo>
                    <a:pt x="96" y="1343"/>
                    <a:pt x="156" y="1403"/>
                    <a:pt x="275" y="1462"/>
                  </a:cubicBezTo>
                  <a:lnTo>
                    <a:pt x="537" y="1141"/>
                  </a:lnTo>
                  <a:lnTo>
                    <a:pt x="1132" y="308"/>
                  </a:lnTo>
                  <a:cubicBezTo>
                    <a:pt x="1192" y="212"/>
                    <a:pt x="1180" y="93"/>
                    <a:pt x="1096" y="34"/>
                  </a:cubicBezTo>
                  <a:cubicBezTo>
                    <a:pt x="1060" y="11"/>
                    <a:pt x="1021" y="1"/>
                    <a:pt x="9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7" name="Google Shape;10007;p76"/>
            <p:cNvSpPr/>
            <p:nvPr/>
          </p:nvSpPr>
          <p:spPr>
            <a:xfrm>
              <a:off x="4173425" y="2509650"/>
              <a:ext cx="29500" cy="36050"/>
            </a:xfrm>
            <a:custGeom>
              <a:avLst/>
              <a:gdLst/>
              <a:ahLst/>
              <a:cxnLst/>
              <a:rect l="l" t="t" r="r" b="b"/>
              <a:pathLst>
                <a:path w="1180" h="1442" extrusionOk="0">
                  <a:moveTo>
                    <a:pt x="223" y="0"/>
                  </a:moveTo>
                  <a:cubicBezTo>
                    <a:pt x="183" y="0"/>
                    <a:pt x="141" y="13"/>
                    <a:pt x="108" y="37"/>
                  </a:cubicBezTo>
                  <a:cubicBezTo>
                    <a:pt x="24" y="96"/>
                    <a:pt x="1" y="215"/>
                    <a:pt x="60" y="299"/>
                  </a:cubicBezTo>
                  <a:lnTo>
                    <a:pt x="774" y="1287"/>
                  </a:lnTo>
                  <a:lnTo>
                    <a:pt x="894" y="1442"/>
                  </a:lnTo>
                  <a:lnTo>
                    <a:pt x="1072" y="1382"/>
                  </a:lnTo>
                  <a:lnTo>
                    <a:pt x="1179" y="1227"/>
                  </a:lnTo>
                  <a:lnTo>
                    <a:pt x="1132" y="1120"/>
                  </a:lnTo>
                  <a:lnTo>
                    <a:pt x="370" y="84"/>
                  </a:lnTo>
                  <a:cubicBezTo>
                    <a:pt x="341" y="28"/>
                    <a:pt x="283" y="0"/>
                    <a:pt x="2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8" name="Google Shape;10008;p76"/>
            <p:cNvSpPr/>
            <p:nvPr/>
          </p:nvSpPr>
          <p:spPr>
            <a:xfrm>
              <a:off x="4129375" y="2489725"/>
              <a:ext cx="6575" cy="11325"/>
            </a:xfrm>
            <a:custGeom>
              <a:avLst/>
              <a:gdLst/>
              <a:ahLst/>
              <a:cxnLst/>
              <a:rect l="l" t="t" r="r" b="b"/>
              <a:pathLst>
                <a:path w="263" h="453" extrusionOk="0">
                  <a:moveTo>
                    <a:pt x="108" y="0"/>
                  </a:moveTo>
                  <a:cubicBezTo>
                    <a:pt x="72" y="108"/>
                    <a:pt x="36" y="179"/>
                    <a:pt x="0" y="369"/>
                  </a:cubicBezTo>
                  <a:lnTo>
                    <a:pt x="215" y="453"/>
                  </a:lnTo>
                  <a:lnTo>
                    <a:pt x="215" y="417"/>
                  </a:lnTo>
                  <a:cubicBezTo>
                    <a:pt x="215" y="286"/>
                    <a:pt x="239" y="167"/>
                    <a:pt x="262" y="48"/>
                  </a:cubicBezTo>
                  <a:lnTo>
                    <a:pt x="10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9" name="Google Shape;10009;p76"/>
            <p:cNvSpPr/>
            <p:nvPr/>
          </p:nvSpPr>
          <p:spPr>
            <a:xfrm>
              <a:off x="4143375" y="2532575"/>
              <a:ext cx="13700" cy="13725"/>
            </a:xfrm>
            <a:custGeom>
              <a:avLst/>
              <a:gdLst/>
              <a:ahLst/>
              <a:cxnLst/>
              <a:rect l="l" t="t" r="r" b="b"/>
              <a:pathLst>
                <a:path w="548" h="549" extrusionOk="0">
                  <a:moveTo>
                    <a:pt x="238" y="1"/>
                  </a:moveTo>
                  <a:lnTo>
                    <a:pt x="0" y="322"/>
                  </a:lnTo>
                  <a:cubicBezTo>
                    <a:pt x="191" y="489"/>
                    <a:pt x="298" y="549"/>
                    <a:pt x="310" y="549"/>
                  </a:cubicBezTo>
                  <a:lnTo>
                    <a:pt x="548" y="227"/>
                  </a:lnTo>
                  <a:cubicBezTo>
                    <a:pt x="429" y="168"/>
                    <a:pt x="333" y="84"/>
                    <a:pt x="2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0" name="Google Shape;10010;p76"/>
            <p:cNvSpPr/>
            <p:nvPr/>
          </p:nvSpPr>
          <p:spPr>
            <a:xfrm>
              <a:off x="4192775" y="2538250"/>
              <a:ext cx="10450" cy="7750"/>
            </a:xfrm>
            <a:custGeom>
              <a:avLst/>
              <a:gdLst/>
              <a:ahLst/>
              <a:cxnLst/>
              <a:rect l="l" t="t" r="r" b="b"/>
              <a:pathLst>
                <a:path w="418" h="310" extrusionOk="0">
                  <a:moveTo>
                    <a:pt x="358" y="0"/>
                  </a:moveTo>
                  <a:cubicBezTo>
                    <a:pt x="262" y="72"/>
                    <a:pt x="143" y="119"/>
                    <a:pt x="0" y="155"/>
                  </a:cubicBezTo>
                  <a:lnTo>
                    <a:pt x="108" y="310"/>
                  </a:lnTo>
                  <a:cubicBezTo>
                    <a:pt x="286" y="214"/>
                    <a:pt x="334" y="155"/>
                    <a:pt x="417" y="83"/>
                  </a:cubicBezTo>
                  <a:lnTo>
                    <a:pt x="3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1" name="Google Shape;10011;p76"/>
            <p:cNvSpPr/>
            <p:nvPr/>
          </p:nvSpPr>
          <p:spPr>
            <a:xfrm>
              <a:off x="4171350" y="2488525"/>
              <a:ext cx="47650" cy="22350"/>
            </a:xfrm>
            <a:custGeom>
              <a:avLst/>
              <a:gdLst/>
              <a:ahLst/>
              <a:cxnLst/>
              <a:rect l="l" t="t" r="r" b="b"/>
              <a:pathLst>
                <a:path w="1906" h="894" extrusionOk="0">
                  <a:moveTo>
                    <a:pt x="1774" y="1"/>
                  </a:moveTo>
                  <a:lnTo>
                    <a:pt x="143" y="525"/>
                  </a:lnTo>
                  <a:cubicBezTo>
                    <a:pt x="60" y="560"/>
                    <a:pt x="0" y="656"/>
                    <a:pt x="24" y="763"/>
                  </a:cubicBezTo>
                  <a:cubicBezTo>
                    <a:pt x="48" y="834"/>
                    <a:pt x="131" y="894"/>
                    <a:pt x="203" y="894"/>
                  </a:cubicBezTo>
                  <a:cubicBezTo>
                    <a:pt x="226" y="894"/>
                    <a:pt x="250" y="882"/>
                    <a:pt x="262" y="882"/>
                  </a:cubicBezTo>
                  <a:lnTo>
                    <a:pt x="1905" y="358"/>
                  </a:lnTo>
                  <a:cubicBezTo>
                    <a:pt x="1869" y="227"/>
                    <a:pt x="1846" y="108"/>
                    <a:pt x="17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2" name="Google Shape;10012;p76"/>
            <p:cNvSpPr/>
            <p:nvPr/>
          </p:nvSpPr>
          <p:spPr>
            <a:xfrm>
              <a:off x="4150800" y="2480175"/>
              <a:ext cx="11625" cy="10750"/>
            </a:xfrm>
            <a:custGeom>
              <a:avLst/>
              <a:gdLst/>
              <a:ahLst/>
              <a:cxnLst/>
              <a:rect l="l" t="t" r="r" b="b"/>
              <a:pathLst>
                <a:path w="465" h="430" extrusionOk="0">
                  <a:moveTo>
                    <a:pt x="220" y="1"/>
                  </a:moveTo>
                  <a:cubicBezTo>
                    <a:pt x="181" y="1"/>
                    <a:pt x="141" y="13"/>
                    <a:pt x="108" y="37"/>
                  </a:cubicBezTo>
                  <a:cubicBezTo>
                    <a:pt x="13" y="97"/>
                    <a:pt x="1" y="216"/>
                    <a:pt x="60" y="311"/>
                  </a:cubicBezTo>
                  <a:lnTo>
                    <a:pt x="96" y="359"/>
                  </a:lnTo>
                  <a:cubicBezTo>
                    <a:pt x="132" y="394"/>
                    <a:pt x="191" y="430"/>
                    <a:pt x="251" y="430"/>
                  </a:cubicBezTo>
                  <a:cubicBezTo>
                    <a:pt x="286" y="430"/>
                    <a:pt x="334" y="418"/>
                    <a:pt x="358" y="394"/>
                  </a:cubicBezTo>
                  <a:cubicBezTo>
                    <a:pt x="441" y="335"/>
                    <a:pt x="465" y="216"/>
                    <a:pt x="405" y="132"/>
                  </a:cubicBezTo>
                  <a:lnTo>
                    <a:pt x="370" y="85"/>
                  </a:lnTo>
                  <a:cubicBezTo>
                    <a:pt x="334" y="28"/>
                    <a:pt x="277" y="1"/>
                    <a:pt x="2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3" name="Google Shape;10013;p76"/>
            <p:cNvSpPr/>
            <p:nvPr/>
          </p:nvSpPr>
          <p:spPr>
            <a:xfrm>
              <a:off x="4141275" y="2511475"/>
              <a:ext cx="11350" cy="9825"/>
            </a:xfrm>
            <a:custGeom>
              <a:avLst/>
              <a:gdLst/>
              <a:ahLst/>
              <a:cxnLst/>
              <a:rect l="l" t="t" r="r" b="b"/>
              <a:pathLst>
                <a:path w="454" h="393" extrusionOk="0">
                  <a:moveTo>
                    <a:pt x="254" y="1"/>
                  </a:moveTo>
                  <a:cubicBezTo>
                    <a:pt x="234" y="1"/>
                    <a:pt x="213" y="4"/>
                    <a:pt x="191" y="11"/>
                  </a:cubicBezTo>
                  <a:lnTo>
                    <a:pt x="144" y="23"/>
                  </a:lnTo>
                  <a:cubicBezTo>
                    <a:pt x="60" y="59"/>
                    <a:pt x="1" y="154"/>
                    <a:pt x="24" y="261"/>
                  </a:cubicBezTo>
                  <a:cubicBezTo>
                    <a:pt x="36" y="357"/>
                    <a:pt x="132" y="392"/>
                    <a:pt x="203" y="392"/>
                  </a:cubicBezTo>
                  <a:cubicBezTo>
                    <a:pt x="215" y="392"/>
                    <a:pt x="251" y="392"/>
                    <a:pt x="263" y="381"/>
                  </a:cubicBezTo>
                  <a:lnTo>
                    <a:pt x="310" y="369"/>
                  </a:lnTo>
                  <a:cubicBezTo>
                    <a:pt x="394" y="333"/>
                    <a:pt x="453" y="214"/>
                    <a:pt x="429" y="130"/>
                  </a:cubicBezTo>
                  <a:cubicBezTo>
                    <a:pt x="401" y="54"/>
                    <a:pt x="334" y="1"/>
                    <a:pt x="2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4" name="Google Shape;10014;p76"/>
            <p:cNvSpPr/>
            <p:nvPr/>
          </p:nvSpPr>
          <p:spPr>
            <a:xfrm>
              <a:off x="4168375" y="2529600"/>
              <a:ext cx="9550" cy="10750"/>
            </a:xfrm>
            <a:custGeom>
              <a:avLst/>
              <a:gdLst/>
              <a:ahLst/>
              <a:cxnLst/>
              <a:rect l="l" t="t" r="r" b="b"/>
              <a:pathLst>
                <a:path w="382" h="430" extrusionOk="0">
                  <a:moveTo>
                    <a:pt x="191" y="1"/>
                  </a:moveTo>
                  <a:cubicBezTo>
                    <a:pt x="83" y="1"/>
                    <a:pt x="0" y="84"/>
                    <a:pt x="0" y="191"/>
                  </a:cubicBezTo>
                  <a:lnTo>
                    <a:pt x="0" y="239"/>
                  </a:lnTo>
                  <a:cubicBezTo>
                    <a:pt x="0" y="346"/>
                    <a:pt x="83" y="429"/>
                    <a:pt x="191" y="429"/>
                  </a:cubicBezTo>
                  <a:cubicBezTo>
                    <a:pt x="310" y="429"/>
                    <a:pt x="381" y="346"/>
                    <a:pt x="381" y="239"/>
                  </a:cubicBezTo>
                  <a:lnTo>
                    <a:pt x="381" y="191"/>
                  </a:lnTo>
                  <a:cubicBezTo>
                    <a:pt x="381" y="84"/>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5" name="Google Shape;10015;p76"/>
            <p:cNvSpPr/>
            <p:nvPr/>
          </p:nvSpPr>
          <p:spPr>
            <a:xfrm>
              <a:off x="4192775" y="2510450"/>
              <a:ext cx="12225" cy="10250"/>
            </a:xfrm>
            <a:custGeom>
              <a:avLst/>
              <a:gdLst/>
              <a:ahLst/>
              <a:cxnLst/>
              <a:rect l="l" t="t" r="r" b="b"/>
              <a:pathLst>
                <a:path w="489" h="410" extrusionOk="0">
                  <a:moveTo>
                    <a:pt x="222" y="0"/>
                  </a:moveTo>
                  <a:cubicBezTo>
                    <a:pt x="151" y="0"/>
                    <a:pt x="75" y="54"/>
                    <a:pt x="48" y="136"/>
                  </a:cubicBezTo>
                  <a:cubicBezTo>
                    <a:pt x="0" y="231"/>
                    <a:pt x="60" y="350"/>
                    <a:pt x="167" y="374"/>
                  </a:cubicBezTo>
                  <a:lnTo>
                    <a:pt x="215" y="386"/>
                  </a:lnTo>
                  <a:cubicBezTo>
                    <a:pt x="227" y="410"/>
                    <a:pt x="262" y="410"/>
                    <a:pt x="274" y="410"/>
                  </a:cubicBezTo>
                  <a:cubicBezTo>
                    <a:pt x="358" y="410"/>
                    <a:pt x="441" y="362"/>
                    <a:pt x="453" y="267"/>
                  </a:cubicBezTo>
                  <a:cubicBezTo>
                    <a:pt x="489" y="183"/>
                    <a:pt x="441" y="64"/>
                    <a:pt x="334" y="29"/>
                  </a:cubicBezTo>
                  <a:lnTo>
                    <a:pt x="286" y="17"/>
                  </a:lnTo>
                  <a:cubicBezTo>
                    <a:pt x="266" y="5"/>
                    <a:pt x="245" y="0"/>
                    <a:pt x="2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6" name="Google Shape;10016;p76"/>
            <p:cNvSpPr/>
            <p:nvPr/>
          </p:nvSpPr>
          <p:spPr>
            <a:xfrm>
              <a:off x="4182950" y="2479875"/>
              <a:ext cx="11325" cy="10775"/>
            </a:xfrm>
            <a:custGeom>
              <a:avLst/>
              <a:gdLst/>
              <a:ahLst/>
              <a:cxnLst/>
              <a:rect l="l" t="t" r="r" b="b"/>
              <a:pathLst>
                <a:path w="453" h="431" extrusionOk="0">
                  <a:moveTo>
                    <a:pt x="236" y="1"/>
                  </a:moveTo>
                  <a:cubicBezTo>
                    <a:pt x="176" y="1"/>
                    <a:pt x="119" y="28"/>
                    <a:pt x="84" y="85"/>
                  </a:cubicBezTo>
                  <a:lnTo>
                    <a:pt x="60" y="132"/>
                  </a:lnTo>
                  <a:cubicBezTo>
                    <a:pt x="1" y="216"/>
                    <a:pt x="12" y="335"/>
                    <a:pt x="96" y="394"/>
                  </a:cubicBezTo>
                  <a:cubicBezTo>
                    <a:pt x="143" y="406"/>
                    <a:pt x="179" y="430"/>
                    <a:pt x="215" y="430"/>
                  </a:cubicBezTo>
                  <a:cubicBezTo>
                    <a:pt x="274" y="430"/>
                    <a:pt x="334" y="394"/>
                    <a:pt x="370" y="347"/>
                  </a:cubicBezTo>
                  <a:lnTo>
                    <a:pt x="393" y="311"/>
                  </a:lnTo>
                  <a:cubicBezTo>
                    <a:pt x="453" y="216"/>
                    <a:pt x="441" y="97"/>
                    <a:pt x="358" y="37"/>
                  </a:cubicBezTo>
                  <a:cubicBezTo>
                    <a:pt x="319" y="13"/>
                    <a:pt x="277" y="1"/>
                    <a:pt x="2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7" name="Google Shape;10017;p76"/>
            <p:cNvSpPr/>
            <p:nvPr/>
          </p:nvSpPr>
          <p:spPr>
            <a:xfrm>
              <a:off x="4161525" y="2496275"/>
              <a:ext cx="22350" cy="22350"/>
            </a:xfrm>
            <a:custGeom>
              <a:avLst/>
              <a:gdLst/>
              <a:ahLst/>
              <a:cxnLst/>
              <a:rect l="l" t="t" r="r" b="b"/>
              <a:pathLst>
                <a:path w="894" h="894" extrusionOk="0">
                  <a:moveTo>
                    <a:pt x="453" y="0"/>
                  </a:moveTo>
                  <a:cubicBezTo>
                    <a:pt x="203" y="0"/>
                    <a:pt x="0" y="203"/>
                    <a:pt x="0" y="453"/>
                  </a:cubicBezTo>
                  <a:cubicBezTo>
                    <a:pt x="0" y="703"/>
                    <a:pt x="203" y="893"/>
                    <a:pt x="453" y="893"/>
                  </a:cubicBezTo>
                  <a:cubicBezTo>
                    <a:pt x="691" y="893"/>
                    <a:pt x="893" y="703"/>
                    <a:pt x="893" y="453"/>
                  </a:cubicBezTo>
                  <a:cubicBezTo>
                    <a:pt x="893" y="203"/>
                    <a:pt x="691" y="0"/>
                    <a:pt x="4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18" name="Google Shape;10018;p76"/>
          <p:cNvGrpSpPr/>
          <p:nvPr/>
        </p:nvGrpSpPr>
        <p:grpSpPr>
          <a:xfrm>
            <a:off x="5618351" y="2823376"/>
            <a:ext cx="337030" cy="321870"/>
            <a:chOff x="4697000" y="2340050"/>
            <a:chExt cx="313750" cy="313225"/>
          </a:xfrm>
        </p:grpSpPr>
        <p:sp>
          <p:nvSpPr>
            <p:cNvPr id="10019" name="Google Shape;10019;p76"/>
            <p:cNvSpPr/>
            <p:nvPr/>
          </p:nvSpPr>
          <p:spPr>
            <a:xfrm>
              <a:off x="4846725" y="2404800"/>
              <a:ext cx="162850" cy="131025"/>
            </a:xfrm>
            <a:custGeom>
              <a:avLst/>
              <a:gdLst/>
              <a:ahLst/>
              <a:cxnLst/>
              <a:rect l="l" t="t" r="r" b="b"/>
              <a:pathLst>
                <a:path w="6514" h="5241" extrusionOk="0">
                  <a:moveTo>
                    <a:pt x="3018" y="0"/>
                  </a:moveTo>
                  <a:cubicBezTo>
                    <a:pt x="2658" y="0"/>
                    <a:pt x="2308" y="53"/>
                    <a:pt x="1989" y="183"/>
                  </a:cubicBezTo>
                  <a:cubicBezTo>
                    <a:pt x="620" y="754"/>
                    <a:pt x="0" y="2207"/>
                    <a:pt x="572" y="3576"/>
                  </a:cubicBezTo>
                  <a:cubicBezTo>
                    <a:pt x="996" y="4613"/>
                    <a:pt x="1994" y="5240"/>
                    <a:pt x="3048" y="5240"/>
                  </a:cubicBezTo>
                  <a:cubicBezTo>
                    <a:pt x="3385" y="5240"/>
                    <a:pt x="3728" y="5176"/>
                    <a:pt x="4061" y="5040"/>
                  </a:cubicBezTo>
                  <a:cubicBezTo>
                    <a:pt x="5418" y="4469"/>
                    <a:pt x="6156" y="2457"/>
                    <a:pt x="6442" y="1552"/>
                  </a:cubicBezTo>
                  <a:cubicBezTo>
                    <a:pt x="6442" y="1552"/>
                    <a:pt x="6466" y="1254"/>
                    <a:pt x="6501" y="1183"/>
                  </a:cubicBezTo>
                  <a:cubicBezTo>
                    <a:pt x="6513" y="1147"/>
                    <a:pt x="6501" y="1123"/>
                    <a:pt x="6466" y="1088"/>
                  </a:cubicBezTo>
                  <a:cubicBezTo>
                    <a:pt x="6168" y="915"/>
                    <a:pt x="4510" y="0"/>
                    <a:pt x="30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0" name="Google Shape;10020;p76"/>
            <p:cNvSpPr/>
            <p:nvPr/>
          </p:nvSpPr>
          <p:spPr>
            <a:xfrm>
              <a:off x="4849100" y="2402000"/>
              <a:ext cx="161650" cy="83575"/>
            </a:xfrm>
            <a:custGeom>
              <a:avLst/>
              <a:gdLst/>
              <a:ahLst/>
              <a:cxnLst/>
              <a:rect l="l" t="t" r="r" b="b"/>
              <a:pathLst>
                <a:path w="6466" h="3343" extrusionOk="0">
                  <a:moveTo>
                    <a:pt x="2888" y="1"/>
                  </a:moveTo>
                  <a:cubicBezTo>
                    <a:pt x="2544" y="1"/>
                    <a:pt x="2210" y="52"/>
                    <a:pt x="1906" y="176"/>
                  </a:cubicBezTo>
                  <a:cubicBezTo>
                    <a:pt x="644" y="699"/>
                    <a:pt x="1" y="2069"/>
                    <a:pt x="346" y="3343"/>
                  </a:cubicBezTo>
                  <a:cubicBezTo>
                    <a:pt x="298" y="2259"/>
                    <a:pt x="929" y="1200"/>
                    <a:pt x="1977" y="771"/>
                  </a:cubicBezTo>
                  <a:cubicBezTo>
                    <a:pt x="2282" y="646"/>
                    <a:pt x="2616" y="594"/>
                    <a:pt x="2962" y="594"/>
                  </a:cubicBezTo>
                  <a:cubicBezTo>
                    <a:pt x="4293" y="594"/>
                    <a:pt x="5787" y="1361"/>
                    <a:pt x="6335" y="1664"/>
                  </a:cubicBezTo>
                  <a:cubicBezTo>
                    <a:pt x="6382" y="1485"/>
                    <a:pt x="6430" y="1342"/>
                    <a:pt x="6442" y="1259"/>
                  </a:cubicBezTo>
                  <a:cubicBezTo>
                    <a:pt x="6466" y="1223"/>
                    <a:pt x="6442" y="1188"/>
                    <a:pt x="6418" y="1176"/>
                  </a:cubicBezTo>
                  <a:cubicBezTo>
                    <a:pt x="6117" y="991"/>
                    <a:pt x="4402" y="1"/>
                    <a:pt x="28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1" name="Google Shape;10021;p76"/>
            <p:cNvSpPr/>
            <p:nvPr/>
          </p:nvSpPr>
          <p:spPr>
            <a:xfrm>
              <a:off x="4845825" y="2458975"/>
              <a:ext cx="163150" cy="132875"/>
            </a:xfrm>
            <a:custGeom>
              <a:avLst/>
              <a:gdLst/>
              <a:ahLst/>
              <a:cxnLst/>
              <a:rect l="l" t="t" r="r" b="b"/>
              <a:pathLst>
                <a:path w="6526" h="5315" extrusionOk="0">
                  <a:moveTo>
                    <a:pt x="2917" y="0"/>
                  </a:moveTo>
                  <a:cubicBezTo>
                    <a:pt x="1913" y="0"/>
                    <a:pt x="996" y="586"/>
                    <a:pt x="572" y="1611"/>
                  </a:cubicBezTo>
                  <a:cubicBezTo>
                    <a:pt x="1" y="3004"/>
                    <a:pt x="656" y="4564"/>
                    <a:pt x="2025" y="5136"/>
                  </a:cubicBezTo>
                  <a:cubicBezTo>
                    <a:pt x="2331" y="5262"/>
                    <a:pt x="2667" y="5314"/>
                    <a:pt x="3015" y="5314"/>
                  </a:cubicBezTo>
                  <a:cubicBezTo>
                    <a:pt x="4207" y="5314"/>
                    <a:pt x="5525" y="4697"/>
                    <a:pt x="6180" y="4338"/>
                  </a:cubicBezTo>
                  <a:cubicBezTo>
                    <a:pt x="6180" y="4338"/>
                    <a:pt x="6418" y="4147"/>
                    <a:pt x="6478" y="4124"/>
                  </a:cubicBezTo>
                  <a:cubicBezTo>
                    <a:pt x="6502" y="4100"/>
                    <a:pt x="6525" y="4076"/>
                    <a:pt x="6502" y="4028"/>
                  </a:cubicBezTo>
                  <a:cubicBezTo>
                    <a:pt x="6406" y="3600"/>
                    <a:pt x="5609" y="909"/>
                    <a:pt x="3977" y="218"/>
                  </a:cubicBezTo>
                  <a:cubicBezTo>
                    <a:pt x="3625" y="71"/>
                    <a:pt x="3265" y="0"/>
                    <a:pt x="29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2" name="Google Shape;10022;p76"/>
            <p:cNvSpPr/>
            <p:nvPr/>
          </p:nvSpPr>
          <p:spPr>
            <a:xfrm>
              <a:off x="4864000" y="2457850"/>
              <a:ext cx="146150" cy="110175"/>
            </a:xfrm>
            <a:custGeom>
              <a:avLst/>
              <a:gdLst/>
              <a:ahLst/>
              <a:cxnLst/>
              <a:rect l="l" t="t" r="r" b="b"/>
              <a:pathLst>
                <a:path w="5846" h="4407" extrusionOk="0">
                  <a:moveTo>
                    <a:pt x="2336" y="0"/>
                  </a:moveTo>
                  <a:cubicBezTo>
                    <a:pt x="1392" y="0"/>
                    <a:pt x="499" y="506"/>
                    <a:pt x="0" y="1347"/>
                  </a:cubicBezTo>
                  <a:cubicBezTo>
                    <a:pt x="514" y="800"/>
                    <a:pt x="1236" y="488"/>
                    <a:pt x="1976" y="488"/>
                  </a:cubicBezTo>
                  <a:cubicBezTo>
                    <a:pt x="2316" y="488"/>
                    <a:pt x="2659" y="553"/>
                    <a:pt x="2989" y="692"/>
                  </a:cubicBezTo>
                  <a:cubicBezTo>
                    <a:pt x="4465" y="1311"/>
                    <a:pt x="5227" y="3645"/>
                    <a:pt x="5441" y="4407"/>
                  </a:cubicBezTo>
                  <a:cubicBezTo>
                    <a:pt x="5620" y="4311"/>
                    <a:pt x="5751" y="4240"/>
                    <a:pt x="5810" y="4192"/>
                  </a:cubicBezTo>
                  <a:cubicBezTo>
                    <a:pt x="5834" y="4169"/>
                    <a:pt x="5846" y="4133"/>
                    <a:pt x="5834" y="4109"/>
                  </a:cubicBezTo>
                  <a:cubicBezTo>
                    <a:pt x="5739" y="3669"/>
                    <a:pt x="4989" y="871"/>
                    <a:pt x="3358" y="204"/>
                  </a:cubicBezTo>
                  <a:cubicBezTo>
                    <a:pt x="3021" y="65"/>
                    <a:pt x="2675" y="0"/>
                    <a:pt x="23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3" name="Google Shape;10023;p76"/>
            <p:cNvSpPr/>
            <p:nvPr/>
          </p:nvSpPr>
          <p:spPr>
            <a:xfrm>
              <a:off x="4805350" y="2498525"/>
              <a:ext cx="152125" cy="153550"/>
            </a:xfrm>
            <a:custGeom>
              <a:avLst/>
              <a:gdLst/>
              <a:ahLst/>
              <a:cxnLst/>
              <a:rect l="l" t="t" r="r" b="b"/>
              <a:pathLst>
                <a:path w="6085" h="6142" extrusionOk="0">
                  <a:moveTo>
                    <a:pt x="3071" y="1"/>
                  </a:moveTo>
                  <a:cubicBezTo>
                    <a:pt x="2728" y="1"/>
                    <a:pt x="2373" y="71"/>
                    <a:pt x="2025" y="220"/>
                  </a:cubicBezTo>
                  <a:cubicBezTo>
                    <a:pt x="655" y="768"/>
                    <a:pt x="1" y="2327"/>
                    <a:pt x="560" y="3696"/>
                  </a:cubicBezTo>
                  <a:cubicBezTo>
                    <a:pt x="1132" y="5054"/>
                    <a:pt x="3132" y="5792"/>
                    <a:pt x="4049" y="6078"/>
                  </a:cubicBezTo>
                  <a:cubicBezTo>
                    <a:pt x="4049" y="6078"/>
                    <a:pt x="4346" y="6113"/>
                    <a:pt x="4418" y="6137"/>
                  </a:cubicBezTo>
                  <a:cubicBezTo>
                    <a:pt x="4427" y="6140"/>
                    <a:pt x="4436" y="6142"/>
                    <a:pt x="4444" y="6142"/>
                  </a:cubicBezTo>
                  <a:cubicBezTo>
                    <a:pt x="4467" y="6142"/>
                    <a:pt x="4487" y="6131"/>
                    <a:pt x="4513" y="6113"/>
                  </a:cubicBezTo>
                  <a:cubicBezTo>
                    <a:pt x="4727" y="5732"/>
                    <a:pt x="6085" y="3268"/>
                    <a:pt x="5418" y="1625"/>
                  </a:cubicBezTo>
                  <a:cubicBezTo>
                    <a:pt x="4992" y="604"/>
                    <a:pt x="4077" y="1"/>
                    <a:pt x="30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4" name="Google Shape;10024;p76"/>
            <p:cNvSpPr/>
            <p:nvPr/>
          </p:nvSpPr>
          <p:spPr>
            <a:xfrm>
              <a:off x="4864575" y="2498225"/>
              <a:ext cx="95875" cy="155050"/>
            </a:xfrm>
            <a:custGeom>
              <a:avLst/>
              <a:gdLst/>
              <a:ahLst/>
              <a:cxnLst/>
              <a:rect l="l" t="t" r="r" b="b"/>
              <a:pathLst>
                <a:path w="3835" h="6202" extrusionOk="0">
                  <a:moveTo>
                    <a:pt x="685" y="1"/>
                  </a:moveTo>
                  <a:cubicBezTo>
                    <a:pt x="458" y="1"/>
                    <a:pt x="228" y="30"/>
                    <a:pt x="1" y="89"/>
                  </a:cubicBezTo>
                  <a:cubicBezTo>
                    <a:pt x="31" y="88"/>
                    <a:pt x="61" y="88"/>
                    <a:pt x="91" y="88"/>
                  </a:cubicBezTo>
                  <a:cubicBezTo>
                    <a:pt x="1153" y="88"/>
                    <a:pt x="2156" y="701"/>
                    <a:pt x="2573" y="1732"/>
                  </a:cubicBezTo>
                  <a:cubicBezTo>
                    <a:pt x="3180" y="3208"/>
                    <a:pt x="2061" y="5387"/>
                    <a:pt x="1680" y="6078"/>
                  </a:cubicBezTo>
                  <a:cubicBezTo>
                    <a:pt x="1858" y="6137"/>
                    <a:pt x="2001" y="6185"/>
                    <a:pt x="2084" y="6197"/>
                  </a:cubicBezTo>
                  <a:cubicBezTo>
                    <a:pt x="2093" y="6200"/>
                    <a:pt x="2102" y="6201"/>
                    <a:pt x="2111" y="6201"/>
                  </a:cubicBezTo>
                  <a:cubicBezTo>
                    <a:pt x="2137" y="6201"/>
                    <a:pt x="2159" y="6188"/>
                    <a:pt x="2168" y="6161"/>
                  </a:cubicBezTo>
                  <a:cubicBezTo>
                    <a:pt x="2394" y="5792"/>
                    <a:pt x="3835" y="3292"/>
                    <a:pt x="3168" y="1661"/>
                  </a:cubicBezTo>
                  <a:cubicBezTo>
                    <a:pt x="2737" y="614"/>
                    <a:pt x="1736" y="1"/>
                    <a:pt x="6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5" name="Google Shape;10025;p76"/>
            <p:cNvSpPr/>
            <p:nvPr/>
          </p:nvSpPr>
          <p:spPr>
            <a:xfrm>
              <a:off x="4748800" y="2497900"/>
              <a:ext cx="150925" cy="153425"/>
            </a:xfrm>
            <a:custGeom>
              <a:avLst/>
              <a:gdLst/>
              <a:ahLst/>
              <a:cxnLst/>
              <a:rect l="l" t="t" r="r" b="b"/>
              <a:pathLst>
                <a:path w="6037" h="6137" extrusionOk="0">
                  <a:moveTo>
                    <a:pt x="3054" y="0"/>
                  </a:moveTo>
                  <a:cubicBezTo>
                    <a:pt x="1997" y="0"/>
                    <a:pt x="992" y="614"/>
                    <a:pt x="560" y="1650"/>
                  </a:cubicBezTo>
                  <a:cubicBezTo>
                    <a:pt x="0" y="3007"/>
                    <a:pt x="893" y="4960"/>
                    <a:pt x="1346" y="5805"/>
                  </a:cubicBezTo>
                  <a:cubicBezTo>
                    <a:pt x="1346" y="5805"/>
                    <a:pt x="1548" y="6043"/>
                    <a:pt x="1572" y="6103"/>
                  </a:cubicBezTo>
                  <a:cubicBezTo>
                    <a:pt x="1580" y="6120"/>
                    <a:pt x="1601" y="6136"/>
                    <a:pt x="1629" y="6136"/>
                  </a:cubicBezTo>
                  <a:cubicBezTo>
                    <a:pt x="1640" y="6136"/>
                    <a:pt x="1653" y="6134"/>
                    <a:pt x="1667" y="6127"/>
                  </a:cubicBezTo>
                  <a:cubicBezTo>
                    <a:pt x="2096" y="6031"/>
                    <a:pt x="4787" y="5234"/>
                    <a:pt x="5477" y="3602"/>
                  </a:cubicBezTo>
                  <a:cubicBezTo>
                    <a:pt x="6037" y="2233"/>
                    <a:pt x="5453" y="769"/>
                    <a:pt x="4072" y="197"/>
                  </a:cubicBezTo>
                  <a:cubicBezTo>
                    <a:pt x="3739" y="64"/>
                    <a:pt x="3394" y="0"/>
                    <a:pt x="30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6" name="Google Shape;10026;p76"/>
            <p:cNvSpPr/>
            <p:nvPr/>
          </p:nvSpPr>
          <p:spPr>
            <a:xfrm>
              <a:off x="4782125" y="2506975"/>
              <a:ext cx="118200" cy="146000"/>
            </a:xfrm>
            <a:custGeom>
              <a:avLst/>
              <a:gdLst/>
              <a:ahLst/>
              <a:cxnLst/>
              <a:rect l="l" t="t" r="r" b="b"/>
              <a:pathLst>
                <a:path w="4728" h="5840" extrusionOk="0">
                  <a:moveTo>
                    <a:pt x="3061" y="1"/>
                  </a:moveTo>
                  <a:lnTo>
                    <a:pt x="3061" y="1"/>
                  </a:lnTo>
                  <a:cubicBezTo>
                    <a:pt x="3858" y="739"/>
                    <a:pt x="4156" y="1930"/>
                    <a:pt x="3716" y="2989"/>
                  </a:cubicBezTo>
                  <a:cubicBezTo>
                    <a:pt x="3096" y="4466"/>
                    <a:pt x="763" y="5216"/>
                    <a:pt x="1" y="5430"/>
                  </a:cubicBezTo>
                  <a:cubicBezTo>
                    <a:pt x="96" y="5609"/>
                    <a:pt x="168" y="5740"/>
                    <a:pt x="215" y="5799"/>
                  </a:cubicBezTo>
                  <a:cubicBezTo>
                    <a:pt x="233" y="5826"/>
                    <a:pt x="258" y="5839"/>
                    <a:pt x="279" y="5839"/>
                  </a:cubicBezTo>
                  <a:cubicBezTo>
                    <a:pt x="286" y="5839"/>
                    <a:pt x="293" y="5838"/>
                    <a:pt x="298" y="5835"/>
                  </a:cubicBezTo>
                  <a:cubicBezTo>
                    <a:pt x="739" y="5728"/>
                    <a:pt x="3537" y="4978"/>
                    <a:pt x="4204" y="3347"/>
                  </a:cubicBezTo>
                  <a:cubicBezTo>
                    <a:pt x="4728" y="2085"/>
                    <a:pt x="4204" y="668"/>
                    <a:pt x="30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7" name="Google Shape;10027;p76"/>
            <p:cNvSpPr/>
            <p:nvPr/>
          </p:nvSpPr>
          <p:spPr>
            <a:xfrm>
              <a:off x="4698200" y="2457475"/>
              <a:ext cx="162825" cy="131025"/>
            </a:xfrm>
            <a:custGeom>
              <a:avLst/>
              <a:gdLst/>
              <a:ahLst/>
              <a:cxnLst/>
              <a:rect l="l" t="t" r="r" b="b"/>
              <a:pathLst>
                <a:path w="6513" h="5241" extrusionOk="0">
                  <a:moveTo>
                    <a:pt x="3473" y="0"/>
                  </a:moveTo>
                  <a:cubicBezTo>
                    <a:pt x="3133" y="0"/>
                    <a:pt x="2786" y="67"/>
                    <a:pt x="2453" y="207"/>
                  </a:cubicBezTo>
                  <a:cubicBezTo>
                    <a:pt x="1096" y="766"/>
                    <a:pt x="357" y="2779"/>
                    <a:pt x="72" y="3684"/>
                  </a:cubicBezTo>
                  <a:cubicBezTo>
                    <a:pt x="72" y="3684"/>
                    <a:pt x="48" y="3981"/>
                    <a:pt x="12" y="4065"/>
                  </a:cubicBezTo>
                  <a:cubicBezTo>
                    <a:pt x="0" y="4088"/>
                    <a:pt x="12" y="4124"/>
                    <a:pt x="48" y="4148"/>
                  </a:cubicBezTo>
                  <a:cubicBezTo>
                    <a:pt x="344" y="4330"/>
                    <a:pt x="1993" y="5241"/>
                    <a:pt x="3481" y="5241"/>
                  </a:cubicBezTo>
                  <a:cubicBezTo>
                    <a:pt x="3846" y="5241"/>
                    <a:pt x="4201" y="5186"/>
                    <a:pt x="4525" y="5053"/>
                  </a:cubicBezTo>
                  <a:cubicBezTo>
                    <a:pt x="5894" y="4493"/>
                    <a:pt x="6513" y="3029"/>
                    <a:pt x="5930" y="1659"/>
                  </a:cubicBezTo>
                  <a:cubicBezTo>
                    <a:pt x="5516" y="627"/>
                    <a:pt x="4520" y="0"/>
                    <a:pt x="34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8" name="Google Shape;10028;p76"/>
            <p:cNvSpPr/>
            <p:nvPr/>
          </p:nvSpPr>
          <p:spPr>
            <a:xfrm>
              <a:off x="4697000" y="2507575"/>
              <a:ext cx="161650" cy="83675"/>
            </a:xfrm>
            <a:custGeom>
              <a:avLst/>
              <a:gdLst/>
              <a:ahLst/>
              <a:cxnLst/>
              <a:rect l="l" t="t" r="r" b="b"/>
              <a:pathLst>
                <a:path w="6466" h="3347" extrusionOk="0">
                  <a:moveTo>
                    <a:pt x="6120" y="1"/>
                  </a:moveTo>
                  <a:lnTo>
                    <a:pt x="6120" y="1"/>
                  </a:lnTo>
                  <a:cubicBezTo>
                    <a:pt x="6168" y="1084"/>
                    <a:pt x="5525" y="2132"/>
                    <a:pt x="4477" y="2572"/>
                  </a:cubicBezTo>
                  <a:cubicBezTo>
                    <a:pt x="4169" y="2702"/>
                    <a:pt x="3829" y="2755"/>
                    <a:pt x="3479" y="2755"/>
                  </a:cubicBezTo>
                  <a:cubicBezTo>
                    <a:pt x="2155" y="2755"/>
                    <a:pt x="678" y="1990"/>
                    <a:pt x="132" y="1680"/>
                  </a:cubicBezTo>
                  <a:cubicBezTo>
                    <a:pt x="72" y="1858"/>
                    <a:pt x="24" y="2013"/>
                    <a:pt x="13" y="2084"/>
                  </a:cubicBezTo>
                  <a:cubicBezTo>
                    <a:pt x="1" y="2132"/>
                    <a:pt x="13" y="2156"/>
                    <a:pt x="48" y="2180"/>
                  </a:cubicBezTo>
                  <a:cubicBezTo>
                    <a:pt x="348" y="2354"/>
                    <a:pt x="2058" y="3347"/>
                    <a:pt x="3570" y="3347"/>
                  </a:cubicBezTo>
                  <a:cubicBezTo>
                    <a:pt x="3917" y="3347"/>
                    <a:pt x="4254" y="3295"/>
                    <a:pt x="4561" y="3168"/>
                  </a:cubicBezTo>
                  <a:cubicBezTo>
                    <a:pt x="5823" y="2656"/>
                    <a:pt x="6466" y="1287"/>
                    <a:pt x="61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9" name="Google Shape;10029;p76"/>
            <p:cNvSpPr/>
            <p:nvPr/>
          </p:nvSpPr>
          <p:spPr>
            <a:xfrm>
              <a:off x="4698800" y="2401150"/>
              <a:ext cx="162525" cy="132750"/>
            </a:xfrm>
            <a:custGeom>
              <a:avLst/>
              <a:gdLst/>
              <a:ahLst/>
              <a:cxnLst/>
              <a:rect l="l" t="t" r="r" b="b"/>
              <a:pathLst>
                <a:path w="6501" h="5310" extrusionOk="0">
                  <a:moveTo>
                    <a:pt x="3495" y="1"/>
                  </a:moveTo>
                  <a:cubicBezTo>
                    <a:pt x="2307" y="1"/>
                    <a:pt x="997" y="614"/>
                    <a:pt x="345" y="972"/>
                  </a:cubicBezTo>
                  <a:cubicBezTo>
                    <a:pt x="345" y="972"/>
                    <a:pt x="107" y="1162"/>
                    <a:pt x="48" y="1198"/>
                  </a:cubicBezTo>
                  <a:cubicBezTo>
                    <a:pt x="12" y="1210"/>
                    <a:pt x="0" y="1234"/>
                    <a:pt x="12" y="1281"/>
                  </a:cubicBezTo>
                  <a:cubicBezTo>
                    <a:pt x="119" y="1710"/>
                    <a:pt x="905" y="4413"/>
                    <a:pt x="2548" y="5091"/>
                  </a:cubicBezTo>
                  <a:cubicBezTo>
                    <a:pt x="2901" y="5238"/>
                    <a:pt x="3259" y="5309"/>
                    <a:pt x="3607" y="5309"/>
                  </a:cubicBezTo>
                  <a:cubicBezTo>
                    <a:pt x="4608" y="5309"/>
                    <a:pt x="5520" y="4723"/>
                    <a:pt x="5953" y="3698"/>
                  </a:cubicBezTo>
                  <a:cubicBezTo>
                    <a:pt x="6501" y="2329"/>
                    <a:pt x="5858" y="745"/>
                    <a:pt x="4501" y="186"/>
                  </a:cubicBezTo>
                  <a:cubicBezTo>
                    <a:pt x="4190" y="55"/>
                    <a:pt x="3848" y="1"/>
                    <a:pt x="34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0" name="Google Shape;10030;p76"/>
            <p:cNvSpPr/>
            <p:nvPr/>
          </p:nvSpPr>
          <p:spPr>
            <a:xfrm>
              <a:off x="4697000" y="2425425"/>
              <a:ext cx="146175" cy="109900"/>
            </a:xfrm>
            <a:custGeom>
              <a:avLst/>
              <a:gdLst/>
              <a:ahLst/>
              <a:cxnLst/>
              <a:rect l="l" t="t" r="r" b="b"/>
              <a:pathLst>
                <a:path w="5847" h="4396" extrusionOk="0">
                  <a:moveTo>
                    <a:pt x="417" y="1"/>
                  </a:moveTo>
                  <a:cubicBezTo>
                    <a:pt x="239" y="84"/>
                    <a:pt x="108" y="167"/>
                    <a:pt x="48" y="203"/>
                  </a:cubicBezTo>
                  <a:cubicBezTo>
                    <a:pt x="13" y="239"/>
                    <a:pt x="1" y="263"/>
                    <a:pt x="13" y="298"/>
                  </a:cubicBezTo>
                  <a:cubicBezTo>
                    <a:pt x="120" y="727"/>
                    <a:pt x="870" y="3525"/>
                    <a:pt x="2501" y="4192"/>
                  </a:cubicBezTo>
                  <a:cubicBezTo>
                    <a:pt x="2834" y="4330"/>
                    <a:pt x="3179" y="4395"/>
                    <a:pt x="3517" y="4395"/>
                  </a:cubicBezTo>
                  <a:cubicBezTo>
                    <a:pt x="4460" y="4395"/>
                    <a:pt x="5356" y="3890"/>
                    <a:pt x="5847" y="3049"/>
                  </a:cubicBezTo>
                  <a:lnTo>
                    <a:pt x="5847" y="3049"/>
                  </a:lnTo>
                  <a:cubicBezTo>
                    <a:pt x="5339" y="3589"/>
                    <a:pt x="4622" y="3910"/>
                    <a:pt x="3875" y="3910"/>
                  </a:cubicBezTo>
                  <a:cubicBezTo>
                    <a:pt x="3537" y="3910"/>
                    <a:pt x="3192" y="3844"/>
                    <a:pt x="2858" y="3703"/>
                  </a:cubicBezTo>
                  <a:cubicBezTo>
                    <a:pt x="1382" y="3096"/>
                    <a:pt x="632" y="763"/>
                    <a:pt x="4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1" name="Google Shape;10031;p76"/>
            <p:cNvSpPr/>
            <p:nvPr/>
          </p:nvSpPr>
          <p:spPr>
            <a:xfrm>
              <a:off x="4749975" y="2341075"/>
              <a:ext cx="152150" cy="153800"/>
            </a:xfrm>
            <a:custGeom>
              <a:avLst/>
              <a:gdLst/>
              <a:ahLst/>
              <a:cxnLst/>
              <a:rect l="l" t="t" r="r" b="b"/>
              <a:pathLst>
                <a:path w="6086" h="6152" extrusionOk="0">
                  <a:moveTo>
                    <a:pt x="1641" y="1"/>
                  </a:moveTo>
                  <a:cubicBezTo>
                    <a:pt x="1615" y="1"/>
                    <a:pt x="1590" y="14"/>
                    <a:pt x="1573" y="41"/>
                  </a:cubicBezTo>
                  <a:cubicBezTo>
                    <a:pt x="1346" y="410"/>
                    <a:pt x="1" y="2886"/>
                    <a:pt x="668" y="4518"/>
                  </a:cubicBezTo>
                  <a:cubicBezTo>
                    <a:pt x="1086" y="5541"/>
                    <a:pt x="2009" y="6152"/>
                    <a:pt x="3021" y="6152"/>
                  </a:cubicBezTo>
                  <a:cubicBezTo>
                    <a:pt x="3363" y="6152"/>
                    <a:pt x="3715" y="6082"/>
                    <a:pt x="4061" y="5934"/>
                  </a:cubicBezTo>
                  <a:cubicBezTo>
                    <a:pt x="5430" y="5387"/>
                    <a:pt x="6085" y="3815"/>
                    <a:pt x="5514" y="2446"/>
                  </a:cubicBezTo>
                  <a:cubicBezTo>
                    <a:pt x="4954" y="1101"/>
                    <a:pt x="2942" y="350"/>
                    <a:pt x="2037" y="65"/>
                  </a:cubicBezTo>
                  <a:cubicBezTo>
                    <a:pt x="2037" y="65"/>
                    <a:pt x="1739" y="41"/>
                    <a:pt x="1668" y="5"/>
                  </a:cubicBezTo>
                  <a:cubicBezTo>
                    <a:pt x="1659" y="2"/>
                    <a:pt x="1650" y="1"/>
                    <a:pt x="16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2" name="Google Shape;10032;p76"/>
            <p:cNvSpPr/>
            <p:nvPr/>
          </p:nvSpPr>
          <p:spPr>
            <a:xfrm>
              <a:off x="4747000" y="2340050"/>
              <a:ext cx="95875" cy="154975"/>
            </a:xfrm>
            <a:custGeom>
              <a:avLst/>
              <a:gdLst/>
              <a:ahLst/>
              <a:cxnLst/>
              <a:rect l="l" t="t" r="r" b="b"/>
              <a:pathLst>
                <a:path w="3835" h="6199" extrusionOk="0">
                  <a:moveTo>
                    <a:pt x="1715" y="1"/>
                  </a:moveTo>
                  <a:cubicBezTo>
                    <a:pt x="1691" y="1"/>
                    <a:pt x="1676" y="17"/>
                    <a:pt x="1668" y="34"/>
                  </a:cubicBezTo>
                  <a:cubicBezTo>
                    <a:pt x="1442" y="403"/>
                    <a:pt x="1" y="2904"/>
                    <a:pt x="668" y="4547"/>
                  </a:cubicBezTo>
                  <a:cubicBezTo>
                    <a:pt x="1097" y="5581"/>
                    <a:pt x="2093" y="6199"/>
                    <a:pt x="3140" y="6199"/>
                  </a:cubicBezTo>
                  <a:cubicBezTo>
                    <a:pt x="3371" y="6199"/>
                    <a:pt x="3604" y="6169"/>
                    <a:pt x="3835" y="6106"/>
                  </a:cubicBezTo>
                  <a:lnTo>
                    <a:pt x="3835" y="6106"/>
                  </a:lnTo>
                  <a:cubicBezTo>
                    <a:pt x="3796" y="6108"/>
                    <a:pt x="3758" y="6109"/>
                    <a:pt x="3720" y="6109"/>
                  </a:cubicBezTo>
                  <a:cubicBezTo>
                    <a:pt x="2677" y="6109"/>
                    <a:pt x="1676" y="5486"/>
                    <a:pt x="1263" y="4475"/>
                  </a:cubicBezTo>
                  <a:cubicBezTo>
                    <a:pt x="656" y="2999"/>
                    <a:pt x="1763" y="808"/>
                    <a:pt x="2156" y="130"/>
                  </a:cubicBezTo>
                  <a:cubicBezTo>
                    <a:pt x="1977" y="58"/>
                    <a:pt x="1823" y="22"/>
                    <a:pt x="1751" y="10"/>
                  </a:cubicBezTo>
                  <a:cubicBezTo>
                    <a:pt x="1737" y="3"/>
                    <a:pt x="1725" y="1"/>
                    <a:pt x="17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3" name="Google Shape;10033;p76"/>
            <p:cNvSpPr/>
            <p:nvPr/>
          </p:nvSpPr>
          <p:spPr>
            <a:xfrm>
              <a:off x="4807425" y="2341975"/>
              <a:ext cx="151250" cy="153550"/>
            </a:xfrm>
            <a:custGeom>
              <a:avLst/>
              <a:gdLst/>
              <a:ahLst/>
              <a:cxnLst/>
              <a:rect l="l" t="t" r="r" b="b"/>
              <a:pathLst>
                <a:path w="6050" h="6142" extrusionOk="0">
                  <a:moveTo>
                    <a:pt x="4416" y="0"/>
                  </a:moveTo>
                  <a:cubicBezTo>
                    <a:pt x="4406" y="0"/>
                    <a:pt x="4395" y="2"/>
                    <a:pt x="4382" y="5"/>
                  </a:cubicBezTo>
                  <a:cubicBezTo>
                    <a:pt x="3954" y="112"/>
                    <a:pt x="1251" y="898"/>
                    <a:pt x="572" y="2529"/>
                  </a:cubicBezTo>
                  <a:cubicBezTo>
                    <a:pt x="1" y="3898"/>
                    <a:pt x="584" y="5363"/>
                    <a:pt x="1965" y="5946"/>
                  </a:cubicBezTo>
                  <a:cubicBezTo>
                    <a:pt x="2299" y="6078"/>
                    <a:pt x="2643" y="6141"/>
                    <a:pt x="2982" y="6141"/>
                  </a:cubicBezTo>
                  <a:cubicBezTo>
                    <a:pt x="4046" y="6141"/>
                    <a:pt x="5053" y="5520"/>
                    <a:pt x="5478" y="4482"/>
                  </a:cubicBezTo>
                  <a:cubicBezTo>
                    <a:pt x="6049" y="3124"/>
                    <a:pt x="5156" y="1184"/>
                    <a:pt x="4692" y="326"/>
                  </a:cubicBezTo>
                  <a:cubicBezTo>
                    <a:pt x="4692" y="326"/>
                    <a:pt x="4501" y="88"/>
                    <a:pt x="4466" y="29"/>
                  </a:cubicBezTo>
                  <a:cubicBezTo>
                    <a:pt x="4457" y="11"/>
                    <a:pt x="4442" y="0"/>
                    <a:pt x="4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4" name="Google Shape;10034;p76"/>
            <p:cNvSpPr/>
            <p:nvPr/>
          </p:nvSpPr>
          <p:spPr>
            <a:xfrm>
              <a:off x="4807125" y="2340050"/>
              <a:ext cx="117900" cy="146125"/>
            </a:xfrm>
            <a:custGeom>
              <a:avLst/>
              <a:gdLst/>
              <a:ahLst/>
              <a:cxnLst/>
              <a:rect l="l" t="t" r="r" b="b"/>
              <a:pathLst>
                <a:path w="4716" h="5845" extrusionOk="0">
                  <a:moveTo>
                    <a:pt x="4447" y="1"/>
                  </a:moveTo>
                  <a:cubicBezTo>
                    <a:pt x="4438" y="1"/>
                    <a:pt x="4429" y="3"/>
                    <a:pt x="4418" y="10"/>
                  </a:cubicBezTo>
                  <a:cubicBezTo>
                    <a:pt x="3990" y="106"/>
                    <a:pt x="1192" y="856"/>
                    <a:pt x="525" y="2487"/>
                  </a:cubicBezTo>
                  <a:cubicBezTo>
                    <a:pt x="1" y="3761"/>
                    <a:pt x="525" y="5166"/>
                    <a:pt x="1668" y="5844"/>
                  </a:cubicBezTo>
                  <a:cubicBezTo>
                    <a:pt x="870" y="5094"/>
                    <a:pt x="572" y="3916"/>
                    <a:pt x="1013" y="2844"/>
                  </a:cubicBezTo>
                  <a:cubicBezTo>
                    <a:pt x="1620" y="1380"/>
                    <a:pt x="3966" y="618"/>
                    <a:pt x="4716" y="403"/>
                  </a:cubicBezTo>
                  <a:cubicBezTo>
                    <a:pt x="4632" y="225"/>
                    <a:pt x="4549" y="94"/>
                    <a:pt x="4513" y="34"/>
                  </a:cubicBezTo>
                  <a:cubicBezTo>
                    <a:pt x="4488" y="17"/>
                    <a:pt x="4469" y="1"/>
                    <a:pt x="44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5" name="Google Shape;10035;p76"/>
            <p:cNvSpPr/>
            <p:nvPr/>
          </p:nvSpPr>
          <p:spPr>
            <a:xfrm>
              <a:off x="4852075" y="2436275"/>
              <a:ext cx="113450" cy="82125"/>
            </a:xfrm>
            <a:custGeom>
              <a:avLst/>
              <a:gdLst/>
              <a:ahLst/>
              <a:cxnLst/>
              <a:rect l="l" t="t" r="r" b="b"/>
              <a:pathLst>
                <a:path w="4538" h="3285" extrusionOk="0">
                  <a:moveTo>
                    <a:pt x="2387" y="0"/>
                  </a:moveTo>
                  <a:cubicBezTo>
                    <a:pt x="2086" y="0"/>
                    <a:pt x="1787" y="46"/>
                    <a:pt x="1513" y="162"/>
                  </a:cubicBezTo>
                  <a:cubicBezTo>
                    <a:pt x="537" y="555"/>
                    <a:pt x="1" y="1484"/>
                    <a:pt x="358" y="2329"/>
                  </a:cubicBezTo>
                  <a:cubicBezTo>
                    <a:pt x="609" y="2926"/>
                    <a:pt x="1244" y="3284"/>
                    <a:pt x="1943" y="3284"/>
                  </a:cubicBezTo>
                  <a:cubicBezTo>
                    <a:pt x="2205" y="3284"/>
                    <a:pt x="2476" y="3234"/>
                    <a:pt x="2739" y="3127"/>
                  </a:cubicBezTo>
                  <a:cubicBezTo>
                    <a:pt x="3620" y="2769"/>
                    <a:pt x="4192" y="1662"/>
                    <a:pt x="4442" y="1019"/>
                  </a:cubicBezTo>
                  <a:cubicBezTo>
                    <a:pt x="4442" y="1019"/>
                    <a:pt x="4501" y="745"/>
                    <a:pt x="4525" y="662"/>
                  </a:cubicBezTo>
                  <a:cubicBezTo>
                    <a:pt x="4537" y="626"/>
                    <a:pt x="4525" y="567"/>
                    <a:pt x="4489" y="543"/>
                  </a:cubicBezTo>
                  <a:cubicBezTo>
                    <a:pt x="4204" y="409"/>
                    <a:pt x="3288" y="0"/>
                    <a:pt x="23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6" name="Google Shape;10036;p76"/>
            <p:cNvSpPr/>
            <p:nvPr/>
          </p:nvSpPr>
          <p:spPr>
            <a:xfrm>
              <a:off x="4852075" y="2433525"/>
              <a:ext cx="115525" cy="60100"/>
            </a:xfrm>
            <a:custGeom>
              <a:avLst/>
              <a:gdLst/>
              <a:ahLst/>
              <a:cxnLst/>
              <a:rect l="l" t="t" r="r" b="b"/>
              <a:pathLst>
                <a:path w="4621" h="2404" extrusionOk="0">
                  <a:moveTo>
                    <a:pt x="2317" y="0"/>
                  </a:moveTo>
                  <a:cubicBezTo>
                    <a:pt x="2025" y="0"/>
                    <a:pt x="1738" y="44"/>
                    <a:pt x="1477" y="153"/>
                  </a:cubicBezTo>
                  <a:cubicBezTo>
                    <a:pt x="513" y="558"/>
                    <a:pt x="1" y="1546"/>
                    <a:pt x="346" y="2403"/>
                  </a:cubicBezTo>
                  <a:cubicBezTo>
                    <a:pt x="382" y="1724"/>
                    <a:pt x="834" y="1070"/>
                    <a:pt x="1584" y="760"/>
                  </a:cubicBezTo>
                  <a:cubicBezTo>
                    <a:pt x="1836" y="659"/>
                    <a:pt x="2114" y="619"/>
                    <a:pt x="2398" y="619"/>
                  </a:cubicBezTo>
                  <a:cubicBezTo>
                    <a:pt x="3188" y="619"/>
                    <a:pt x="4021" y="930"/>
                    <a:pt x="4442" y="1105"/>
                  </a:cubicBezTo>
                  <a:cubicBezTo>
                    <a:pt x="4513" y="939"/>
                    <a:pt x="4561" y="808"/>
                    <a:pt x="4585" y="712"/>
                  </a:cubicBezTo>
                  <a:cubicBezTo>
                    <a:pt x="4620" y="677"/>
                    <a:pt x="4585" y="629"/>
                    <a:pt x="4537" y="593"/>
                  </a:cubicBezTo>
                  <a:cubicBezTo>
                    <a:pt x="4255" y="457"/>
                    <a:pt x="3263" y="0"/>
                    <a:pt x="2317" y="0"/>
                  </a:cubicBezTo>
                  <a:close/>
                </a:path>
              </a:pathLst>
            </a:custGeom>
            <a:solidFill>
              <a:srgbClr val="CC2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7" name="Google Shape;10037;p76"/>
            <p:cNvSpPr/>
            <p:nvPr/>
          </p:nvSpPr>
          <p:spPr>
            <a:xfrm>
              <a:off x="4851775" y="2477450"/>
              <a:ext cx="113750" cy="82650"/>
            </a:xfrm>
            <a:custGeom>
              <a:avLst/>
              <a:gdLst/>
              <a:ahLst/>
              <a:cxnLst/>
              <a:rect l="l" t="t" r="r" b="b"/>
              <a:pathLst>
                <a:path w="4550" h="3306" extrusionOk="0">
                  <a:moveTo>
                    <a:pt x="1822" y="0"/>
                  </a:moveTo>
                  <a:cubicBezTo>
                    <a:pt x="1170" y="0"/>
                    <a:pt x="596" y="318"/>
                    <a:pt x="346" y="908"/>
                  </a:cubicBezTo>
                  <a:cubicBezTo>
                    <a:pt x="1" y="1742"/>
                    <a:pt x="513" y="2754"/>
                    <a:pt x="1477" y="3158"/>
                  </a:cubicBezTo>
                  <a:cubicBezTo>
                    <a:pt x="1737" y="3264"/>
                    <a:pt x="2022" y="3306"/>
                    <a:pt x="2311" y="3306"/>
                  </a:cubicBezTo>
                  <a:cubicBezTo>
                    <a:pt x="3002" y="3306"/>
                    <a:pt x="3715" y="3066"/>
                    <a:pt x="4168" y="2873"/>
                  </a:cubicBezTo>
                  <a:cubicBezTo>
                    <a:pt x="4168" y="2873"/>
                    <a:pt x="4406" y="2730"/>
                    <a:pt x="4478" y="2682"/>
                  </a:cubicBezTo>
                  <a:cubicBezTo>
                    <a:pt x="4525" y="2646"/>
                    <a:pt x="4549" y="2611"/>
                    <a:pt x="4525" y="2563"/>
                  </a:cubicBezTo>
                  <a:cubicBezTo>
                    <a:pt x="4394" y="2170"/>
                    <a:pt x="3799" y="622"/>
                    <a:pt x="2692" y="182"/>
                  </a:cubicBezTo>
                  <a:cubicBezTo>
                    <a:pt x="2401" y="60"/>
                    <a:pt x="2104" y="0"/>
                    <a:pt x="1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8" name="Google Shape;10038;p76"/>
            <p:cNvSpPr/>
            <p:nvPr/>
          </p:nvSpPr>
          <p:spPr>
            <a:xfrm>
              <a:off x="4860425" y="2476025"/>
              <a:ext cx="105975" cy="73550"/>
            </a:xfrm>
            <a:custGeom>
              <a:avLst/>
              <a:gdLst/>
              <a:ahLst/>
              <a:cxnLst/>
              <a:rect l="l" t="t" r="r" b="b"/>
              <a:pathLst>
                <a:path w="4239" h="2942" extrusionOk="0">
                  <a:moveTo>
                    <a:pt x="1565" y="0"/>
                  </a:moveTo>
                  <a:cubicBezTo>
                    <a:pt x="878" y="0"/>
                    <a:pt x="257" y="353"/>
                    <a:pt x="0" y="953"/>
                  </a:cubicBezTo>
                  <a:cubicBezTo>
                    <a:pt x="312" y="656"/>
                    <a:pt x="755" y="491"/>
                    <a:pt x="1227" y="491"/>
                  </a:cubicBezTo>
                  <a:cubicBezTo>
                    <a:pt x="1494" y="491"/>
                    <a:pt x="1770" y="544"/>
                    <a:pt x="2036" y="656"/>
                  </a:cubicBezTo>
                  <a:cubicBezTo>
                    <a:pt x="3001" y="1037"/>
                    <a:pt x="3584" y="2334"/>
                    <a:pt x="3810" y="2942"/>
                  </a:cubicBezTo>
                  <a:cubicBezTo>
                    <a:pt x="3977" y="2870"/>
                    <a:pt x="4108" y="2811"/>
                    <a:pt x="4179" y="2763"/>
                  </a:cubicBezTo>
                  <a:cubicBezTo>
                    <a:pt x="4227" y="2751"/>
                    <a:pt x="4239" y="2691"/>
                    <a:pt x="4227" y="2644"/>
                  </a:cubicBezTo>
                  <a:cubicBezTo>
                    <a:pt x="4096" y="2263"/>
                    <a:pt x="3477" y="620"/>
                    <a:pt x="2381" y="167"/>
                  </a:cubicBezTo>
                  <a:cubicBezTo>
                    <a:pt x="2111" y="54"/>
                    <a:pt x="1833" y="0"/>
                    <a:pt x="15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9" name="Google Shape;10039;p76"/>
            <p:cNvSpPr/>
            <p:nvPr/>
          </p:nvSpPr>
          <p:spPr>
            <a:xfrm>
              <a:off x="4826175" y="2501100"/>
              <a:ext cx="95575" cy="107225"/>
            </a:xfrm>
            <a:custGeom>
              <a:avLst/>
              <a:gdLst/>
              <a:ahLst/>
              <a:cxnLst/>
              <a:rect l="l" t="t" r="r" b="b"/>
              <a:pathLst>
                <a:path w="3823" h="4289" extrusionOk="0">
                  <a:moveTo>
                    <a:pt x="1738" y="1"/>
                  </a:moveTo>
                  <a:cubicBezTo>
                    <a:pt x="1556" y="1"/>
                    <a:pt x="1372" y="38"/>
                    <a:pt x="1192" y="117"/>
                  </a:cubicBezTo>
                  <a:cubicBezTo>
                    <a:pt x="358" y="450"/>
                    <a:pt x="1" y="1522"/>
                    <a:pt x="406" y="2498"/>
                  </a:cubicBezTo>
                  <a:cubicBezTo>
                    <a:pt x="763" y="3367"/>
                    <a:pt x="1858" y="3939"/>
                    <a:pt x="2501" y="4189"/>
                  </a:cubicBezTo>
                  <a:cubicBezTo>
                    <a:pt x="2501" y="4189"/>
                    <a:pt x="2787" y="4248"/>
                    <a:pt x="2858" y="4284"/>
                  </a:cubicBezTo>
                  <a:cubicBezTo>
                    <a:pt x="2867" y="4287"/>
                    <a:pt x="2877" y="4288"/>
                    <a:pt x="2888" y="4288"/>
                  </a:cubicBezTo>
                  <a:cubicBezTo>
                    <a:pt x="2925" y="4288"/>
                    <a:pt x="2968" y="4273"/>
                    <a:pt x="2978" y="4236"/>
                  </a:cubicBezTo>
                  <a:cubicBezTo>
                    <a:pt x="3156" y="3867"/>
                    <a:pt x="3823" y="2355"/>
                    <a:pt x="3359" y="1260"/>
                  </a:cubicBezTo>
                  <a:cubicBezTo>
                    <a:pt x="3040" y="502"/>
                    <a:pt x="2405" y="1"/>
                    <a:pt x="17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0" name="Google Shape;10040;p76"/>
            <p:cNvSpPr/>
            <p:nvPr/>
          </p:nvSpPr>
          <p:spPr>
            <a:xfrm>
              <a:off x="4856550" y="2500825"/>
              <a:ext cx="67875" cy="109100"/>
            </a:xfrm>
            <a:custGeom>
              <a:avLst/>
              <a:gdLst/>
              <a:ahLst/>
              <a:cxnLst/>
              <a:rect l="l" t="t" r="r" b="b"/>
              <a:pathLst>
                <a:path w="2715" h="4364" extrusionOk="0">
                  <a:moveTo>
                    <a:pt x="550" y="1"/>
                  </a:moveTo>
                  <a:cubicBezTo>
                    <a:pt x="366" y="1"/>
                    <a:pt x="180" y="34"/>
                    <a:pt x="0" y="104"/>
                  </a:cubicBezTo>
                  <a:cubicBezTo>
                    <a:pt x="679" y="140"/>
                    <a:pt x="1334" y="604"/>
                    <a:pt x="1643" y="1342"/>
                  </a:cubicBezTo>
                  <a:cubicBezTo>
                    <a:pt x="2048" y="2295"/>
                    <a:pt x="1536" y="3640"/>
                    <a:pt x="1298" y="4200"/>
                  </a:cubicBezTo>
                  <a:cubicBezTo>
                    <a:pt x="1465" y="4271"/>
                    <a:pt x="1596" y="4319"/>
                    <a:pt x="1679" y="4355"/>
                  </a:cubicBezTo>
                  <a:cubicBezTo>
                    <a:pt x="1692" y="4361"/>
                    <a:pt x="1705" y="4364"/>
                    <a:pt x="1717" y="4364"/>
                  </a:cubicBezTo>
                  <a:cubicBezTo>
                    <a:pt x="1751" y="4364"/>
                    <a:pt x="1781" y="4342"/>
                    <a:pt x="1798" y="4307"/>
                  </a:cubicBezTo>
                  <a:cubicBezTo>
                    <a:pt x="1977" y="3938"/>
                    <a:pt x="2715" y="2342"/>
                    <a:pt x="2251" y="1235"/>
                  </a:cubicBezTo>
                  <a:cubicBezTo>
                    <a:pt x="1931" y="473"/>
                    <a:pt x="1247" y="1"/>
                    <a:pt x="5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1" name="Google Shape;10041;p76"/>
            <p:cNvSpPr/>
            <p:nvPr/>
          </p:nvSpPr>
          <p:spPr>
            <a:xfrm>
              <a:off x="4785100" y="2500425"/>
              <a:ext cx="93500" cy="107575"/>
            </a:xfrm>
            <a:custGeom>
              <a:avLst/>
              <a:gdLst/>
              <a:ahLst/>
              <a:cxnLst/>
              <a:rect l="l" t="t" r="r" b="b"/>
              <a:pathLst>
                <a:path w="3740" h="4303" extrusionOk="0">
                  <a:moveTo>
                    <a:pt x="2062" y="0"/>
                  </a:moveTo>
                  <a:cubicBezTo>
                    <a:pt x="1373" y="0"/>
                    <a:pt x="677" y="479"/>
                    <a:pt x="358" y="1239"/>
                  </a:cubicBezTo>
                  <a:cubicBezTo>
                    <a:pt x="1" y="2120"/>
                    <a:pt x="370" y="3299"/>
                    <a:pt x="644" y="3930"/>
                  </a:cubicBezTo>
                  <a:cubicBezTo>
                    <a:pt x="644" y="3930"/>
                    <a:pt x="799" y="4168"/>
                    <a:pt x="834" y="4252"/>
                  </a:cubicBezTo>
                  <a:cubicBezTo>
                    <a:pt x="860" y="4277"/>
                    <a:pt x="891" y="4302"/>
                    <a:pt x="920" y="4302"/>
                  </a:cubicBezTo>
                  <a:cubicBezTo>
                    <a:pt x="931" y="4302"/>
                    <a:pt x="943" y="4298"/>
                    <a:pt x="953" y="4287"/>
                  </a:cubicBezTo>
                  <a:cubicBezTo>
                    <a:pt x="1346" y="4156"/>
                    <a:pt x="2894" y="3561"/>
                    <a:pt x="3335" y="2466"/>
                  </a:cubicBezTo>
                  <a:cubicBezTo>
                    <a:pt x="3739" y="1489"/>
                    <a:pt x="3454" y="465"/>
                    <a:pt x="2608" y="108"/>
                  </a:cubicBezTo>
                  <a:cubicBezTo>
                    <a:pt x="2432" y="35"/>
                    <a:pt x="2247" y="0"/>
                    <a:pt x="20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2" name="Google Shape;10042;p76"/>
            <p:cNvSpPr/>
            <p:nvPr/>
          </p:nvSpPr>
          <p:spPr>
            <a:xfrm>
              <a:off x="4800875" y="2503125"/>
              <a:ext cx="79500" cy="105800"/>
            </a:xfrm>
            <a:custGeom>
              <a:avLst/>
              <a:gdLst/>
              <a:ahLst/>
              <a:cxnLst/>
              <a:rect l="l" t="t" r="r" b="b"/>
              <a:pathLst>
                <a:path w="3180" h="4232" extrusionOk="0">
                  <a:moveTo>
                    <a:pt x="1989" y="0"/>
                  </a:moveTo>
                  <a:lnTo>
                    <a:pt x="1989" y="0"/>
                  </a:lnTo>
                  <a:cubicBezTo>
                    <a:pt x="2454" y="488"/>
                    <a:pt x="2608" y="1298"/>
                    <a:pt x="2287" y="2036"/>
                  </a:cubicBezTo>
                  <a:cubicBezTo>
                    <a:pt x="1894" y="3012"/>
                    <a:pt x="596" y="3584"/>
                    <a:pt x="1" y="3810"/>
                  </a:cubicBezTo>
                  <a:cubicBezTo>
                    <a:pt x="72" y="3977"/>
                    <a:pt x="132" y="4108"/>
                    <a:pt x="180" y="4179"/>
                  </a:cubicBezTo>
                  <a:cubicBezTo>
                    <a:pt x="189" y="4216"/>
                    <a:pt x="225" y="4231"/>
                    <a:pt x="264" y="4231"/>
                  </a:cubicBezTo>
                  <a:cubicBezTo>
                    <a:pt x="275" y="4231"/>
                    <a:pt x="287" y="4230"/>
                    <a:pt x="299" y="4227"/>
                  </a:cubicBezTo>
                  <a:cubicBezTo>
                    <a:pt x="680" y="4096"/>
                    <a:pt x="2323" y="3489"/>
                    <a:pt x="2787" y="2381"/>
                  </a:cubicBezTo>
                  <a:cubicBezTo>
                    <a:pt x="3180" y="1417"/>
                    <a:pt x="2823" y="357"/>
                    <a:pt x="19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3" name="Google Shape;10043;p76"/>
            <p:cNvSpPr/>
            <p:nvPr/>
          </p:nvSpPr>
          <p:spPr>
            <a:xfrm>
              <a:off x="4741950" y="2474825"/>
              <a:ext cx="113425" cy="82200"/>
            </a:xfrm>
            <a:custGeom>
              <a:avLst/>
              <a:gdLst/>
              <a:ahLst/>
              <a:cxnLst/>
              <a:rect l="l" t="t" r="r" b="b"/>
              <a:pathLst>
                <a:path w="4537" h="3288" extrusionOk="0">
                  <a:moveTo>
                    <a:pt x="2624" y="1"/>
                  </a:moveTo>
                  <a:cubicBezTo>
                    <a:pt x="2353" y="1"/>
                    <a:pt x="2072" y="54"/>
                    <a:pt x="1798" y="168"/>
                  </a:cubicBezTo>
                  <a:cubicBezTo>
                    <a:pt x="929" y="525"/>
                    <a:pt x="358" y="1620"/>
                    <a:pt x="108" y="2263"/>
                  </a:cubicBezTo>
                  <a:cubicBezTo>
                    <a:pt x="108" y="2263"/>
                    <a:pt x="48" y="2549"/>
                    <a:pt x="12" y="2620"/>
                  </a:cubicBezTo>
                  <a:cubicBezTo>
                    <a:pt x="0" y="2668"/>
                    <a:pt x="12" y="2728"/>
                    <a:pt x="60" y="2739"/>
                  </a:cubicBezTo>
                  <a:cubicBezTo>
                    <a:pt x="339" y="2874"/>
                    <a:pt x="1268" y="3287"/>
                    <a:pt x="2178" y="3287"/>
                  </a:cubicBezTo>
                  <a:cubicBezTo>
                    <a:pt x="2474" y="3287"/>
                    <a:pt x="2768" y="3243"/>
                    <a:pt x="3037" y="3132"/>
                  </a:cubicBezTo>
                  <a:cubicBezTo>
                    <a:pt x="4001" y="2728"/>
                    <a:pt x="4537" y="1799"/>
                    <a:pt x="4180" y="954"/>
                  </a:cubicBezTo>
                  <a:cubicBezTo>
                    <a:pt x="3940" y="354"/>
                    <a:pt x="3317" y="1"/>
                    <a:pt x="26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4" name="Google Shape;10044;p76"/>
            <p:cNvSpPr/>
            <p:nvPr/>
          </p:nvSpPr>
          <p:spPr>
            <a:xfrm>
              <a:off x="4740175" y="2499550"/>
              <a:ext cx="115500" cy="59800"/>
            </a:xfrm>
            <a:custGeom>
              <a:avLst/>
              <a:gdLst/>
              <a:ahLst/>
              <a:cxnLst/>
              <a:rect l="l" t="t" r="r" b="b"/>
              <a:pathLst>
                <a:path w="4620" h="2392" extrusionOk="0">
                  <a:moveTo>
                    <a:pt x="4274" y="0"/>
                  </a:moveTo>
                  <a:cubicBezTo>
                    <a:pt x="4239" y="667"/>
                    <a:pt x="3786" y="1322"/>
                    <a:pt x="3036" y="1631"/>
                  </a:cubicBezTo>
                  <a:cubicBezTo>
                    <a:pt x="2779" y="1740"/>
                    <a:pt x="2495" y="1782"/>
                    <a:pt x="2208" y="1782"/>
                  </a:cubicBezTo>
                  <a:cubicBezTo>
                    <a:pt x="1419" y="1782"/>
                    <a:pt x="597" y="1461"/>
                    <a:pt x="179" y="1286"/>
                  </a:cubicBezTo>
                  <a:cubicBezTo>
                    <a:pt x="107" y="1453"/>
                    <a:pt x="60" y="1584"/>
                    <a:pt x="36" y="1679"/>
                  </a:cubicBezTo>
                  <a:cubicBezTo>
                    <a:pt x="0" y="1727"/>
                    <a:pt x="36" y="1762"/>
                    <a:pt x="71" y="1798"/>
                  </a:cubicBezTo>
                  <a:cubicBezTo>
                    <a:pt x="363" y="1935"/>
                    <a:pt x="1357" y="2391"/>
                    <a:pt x="2304" y="2391"/>
                  </a:cubicBezTo>
                  <a:cubicBezTo>
                    <a:pt x="2595" y="2391"/>
                    <a:pt x="2883" y="2348"/>
                    <a:pt x="3143" y="2239"/>
                  </a:cubicBezTo>
                  <a:cubicBezTo>
                    <a:pt x="4108" y="1846"/>
                    <a:pt x="4620" y="846"/>
                    <a:pt x="4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5" name="Google Shape;10045;p76"/>
            <p:cNvSpPr/>
            <p:nvPr/>
          </p:nvSpPr>
          <p:spPr>
            <a:xfrm>
              <a:off x="4741950" y="2433350"/>
              <a:ext cx="114025" cy="82525"/>
            </a:xfrm>
            <a:custGeom>
              <a:avLst/>
              <a:gdLst/>
              <a:ahLst/>
              <a:cxnLst/>
              <a:rect l="l" t="t" r="r" b="b"/>
              <a:pathLst>
                <a:path w="4561" h="3301" extrusionOk="0">
                  <a:moveTo>
                    <a:pt x="2247" y="0"/>
                  </a:moveTo>
                  <a:cubicBezTo>
                    <a:pt x="1558" y="0"/>
                    <a:pt x="846" y="237"/>
                    <a:pt x="393" y="422"/>
                  </a:cubicBezTo>
                  <a:cubicBezTo>
                    <a:pt x="393" y="422"/>
                    <a:pt x="155" y="577"/>
                    <a:pt x="84" y="624"/>
                  </a:cubicBezTo>
                  <a:cubicBezTo>
                    <a:pt x="36" y="648"/>
                    <a:pt x="0" y="696"/>
                    <a:pt x="36" y="743"/>
                  </a:cubicBezTo>
                  <a:cubicBezTo>
                    <a:pt x="167" y="1124"/>
                    <a:pt x="762" y="2672"/>
                    <a:pt x="1870" y="3125"/>
                  </a:cubicBezTo>
                  <a:cubicBezTo>
                    <a:pt x="2159" y="3242"/>
                    <a:pt x="2454" y="3300"/>
                    <a:pt x="2735" y="3300"/>
                  </a:cubicBezTo>
                  <a:cubicBezTo>
                    <a:pt x="3389" y="3300"/>
                    <a:pt x="3965" y="2986"/>
                    <a:pt x="4215" y="2386"/>
                  </a:cubicBezTo>
                  <a:cubicBezTo>
                    <a:pt x="4561" y="1553"/>
                    <a:pt x="4049" y="541"/>
                    <a:pt x="3084" y="148"/>
                  </a:cubicBezTo>
                  <a:cubicBezTo>
                    <a:pt x="2823" y="42"/>
                    <a:pt x="2537" y="0"/>
                    <a:pt x="22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6" name="Google Shape;10046;p76"/>
            <p:cNvSpPr/>
            <p:nvPr/>
          </p:nvSpPr>
          <p:spPr>
            <a:xfrm>
              <a:off x="4741050" y="2443575"/>
              <a:ext cx="106000" cy="73875"/>
            </a:xfrm>
            <a:custGeom>
              <a:avLst/>
              <a:gdLst/>
              <a:ahLst/>
              <a:cxnLst/>
              <a:rect l="l" t="t" r="r" b="b"/>
              <a:pathLst>
                <a:path w="4240" h="2955" extrusionOk="0">
                  <a:moveTo>
                    <a:pt x="429" y="1"/>
                  </a:moveTo>
                  <a:cubicBezTo>
                    <a:pt x="263" y="72"/>
                    <a:pt x="132" y="132"/>
                    <a:pt x="48" y="179"/>
                  </a:cubicBezTo>
                  <a:cubicBezTo>
                    <a:pt x="13" y="191"/>
                    <a:pt x="1" y="251"/>
                    <a:pt x="13" y="299"/>
                  </a:cubicBezTo>
                  <a:cubicBezTo>
                    <a:pt x="144" y="691"/>
                    <a:pt x="751" y="2323"/>
                    <a:pt x="1858" y="2787"/>
                  </a:cubicBezTo>
                  <a:cubicBezTo>
                    <a:pt x="2129" y="2900"/>
                    <a:pt x="2406" y="2954"/>
                    <a:pt x="2674" y="2954"/>
                  </a:cubicBezTo>
                  <a:cubicBezTo>
                    <a:pt x="3361" y="2954"/>
                    <a:pt x="3982" y="2601"/>
                    <a:pt x="4239" y="2001"/>
                  </a:cubicBezTo>
                  <a:lnTo>
                    <a:pt x="4239" y="2001"/>
                  </a:lnTo>
                  <a:cubicBezTo>
                    <a:pt x="3925" y="2292"/>
                    <a:pt x="3477" y="2460"/>
                    <a:pt x="3001" y="2460"/>
                  </a:cubicBezTo>
                  <a:cubicBezTo>
                    <a:pt x="2738" y="2460"/>
                    <a:pt x="2466" y="2409"/>
                    <a:pt x="2203" y="2299"/>
                  </a:cubicBezTo>
                  <a:cubicBezTo>
                    <a:pt x="1239" y="1894"/>
                    <a:pt x="644" y="596"/>
                    <a:pt x="4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7" name="Google Shape;10047;p76"/>
            <p:cNvSpPr/>
            <p:nvPr/>
          </p:nvSpPr>
          <p:spPr>
            <a:xfrm>
              <a:off x="4785700" y="2385125"/>
              <a:ext cx="95575" cy="107100"/>
            </a:xfrm>
            <a:custGeom>
              <a:avLst/>
              <a:gdLst/>
              <a:ahLst/>
              <a:cxnLst/>
              <a:rect l="l" t="t" r="r" b="b"/>
              <a:pathLst>
                <a:path w="3823" h="4284" extrusionOk="0">
                  <a:moveTo>
                    <a:pt x="930" y="1"/>
                  </a:moveTo>
                  <a:cubicBezTo>
                    <a:pt x="892" y="1"/>
                    <a:pt x="855" y="17"/>
                    <a:pt x="846" y="53"/>
                  </a:cubicBezTo>
                  <a:cubicBezTo>
                    <a:pt x="667" y="422"/>
                    <a:pt x="1" y="1922"/>
                    <a:pt x="453" y="3029"/>
                  </a:cubicBezTo>
                  <a:cubicBezTo>
                    <a:pt x="772" y="3790"/>
                    <a:pt x="1417" y="4284"/>
                    <a:pt x="2090" y="4284"/>
                  </a:cubicBezTo>
                  <a:cubicBezTo>
                    <a:pt x="2270" y="4284"/>
                    <a:pt x="2453" y="4248"/>
                    <a:pt x="2632" y="4172"/>
                  </a:cubicBezTo>
                  <a:cubicBezTo>
                    <a:pt x="3465" y="3827"/>
                    <a:pt x="3823" y="2756"/>
                    <a:pt x="3418" y="1791"/>
                  </a:cubicBezTo>
                  <a:cubicBezTo>
                    <a:pt x="3061" y="910"/>
                    <a:pt x="1965" y="351"/>
                    <a:pt x="1322" y="89"/>
                  </a:cubicBezTo>
                  <a:cubicBezTo>
                    <a:pt x="1322" y="89"/>
                    <a:pt x="1037" y="29"/>
                    <a:pt x="965" y="5"/>
                  </a:cubicBezTo>
                  <a:cubicBezTo>
                    <a:pt x="954" y="2"/>
                    <a:pt x="942" y="1"/>
                    <a:pt x="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8" name="Google Shape;10048;p76"/>
            <p:cNvSpPr/>
            <p:nvPr/>
          </p:nvSpPr>
          <p:spPr>
            <a:xfrm>
              <a:off x="4783025" y="2383400"/>
              <a:ext cx="67600" cy="109050"/>
            </a:xfrm>
            <a:custGeom>
              <a:avLst/>
              <a:gdLst/>
              <a:ahLst/>
              <a:cxnLst/>
              <a:rect l="l" t="t" r="r" b="b"/>
              <a:pathLst>
                <a:path w="2704" h="4362" extrusionOk="0">
                  <a:moveTo>
                    <a:pt x="987" y="0"/>
                  </a:moveTo>
                  <a:cubicBezTo>
                    <a:pt x="957" y="0"/>
                    <a:pt x="931" y="28"/>
                    <a:pt x="905" y="62"/>
                  </a:cubicBezTo>
                  <a:cubicBezTo>
                    <a:pt x="727" y="431"/>
                    <a:pt x="1" y="2027"/>
                    <a:pt x="465" y="3122"/>
                  </a:cubicBezTo>
                  <a:cubicBezTo>
                    <a:pt x="774" y="3882"/>
                    <a:pt x="1461" y="4361"/>
                    <a:pt x="2152" y="4361"/>
                  </a:cubicBezTo>
                  <a:cubicBezTo>
                    <a:pt x="2338" y="4361"/>
                    <a:pt x="2524" y="4327"/>
                    <a:pt x="2703" y="4253"/>
                  </a:cubicBezTo>
                  <a:cubicBezTo>
                    <a:pt x="2037" y="4230"/>
                    <a:pt x="1382" y="3765"/>
                    <a:pt x="1072" y="3015"/>
                  </a:cubicBezTo>
                  <a:cubicBezTo>
                    <a:pt x="679" y="2051"/>
                    <a:pt x="1179" y="729"/>
                    <a:pt x="1417" y="158"/>
                  </a:cubicBezTo>
                  <a:cubicBezTo>
                    <a:pt x="1251" y="86"/>
                    <a:pt x="1120" y="39"/>
                    <a:pt x="1024" y="15"/>
                  </a:cubicBezTo>
                  <a:cubicBezTo>
                    <a:pt x="1011" y="5"/>
                    <a:pt x="998" y="0"/>
                    <a:pt x="9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9" name="Google Shape;10049;p76"/>
            <p:cNvSpPr/>
            <p:nvPr/>
          </p:nvSpPr>
          <p:spPr>
            <a:xfrm>
              <a:off x="4829175" y="2385300"/>
              <a:ext cx="93475" cy="107475"/>
            </a:xfrm>
            <a:custGeom>
              <a:avLst/>
              <a:gdLst/>
              <a:ahLst/>
              <a:cxnLst/>
              <a:rect l="l" t="t" r="r" b="b"/>
              <a:pathLst>
                <a:path w="3739" h="4299" extrusionOk="0">
                  <a:moveTo>
                    <a:pt x="2812" y="1"/>
                  </a:moveTo>
                  <a:cubicBezTo>
                    <a:pt x="2800" y="1"/>
                    <a:pt x="2787" y="4"/>
                    <a:pt x="2774" y="10"/>
                  </a:cubicBezTo>
                  <a:cubicBezTo>
                    <a:pt x="2393" y="141"/>
                    <a:pt x="845" y="736"/>
                    <a:pt x="393" y="1844"/>
                  </a:cubicBezTo>
                  <a:cubicBezTo>
                    <a:pt x="0" y="2808"/>
                    <a:pt x="286" y="3832"/>
                    <a:pt x="1131" y="4189"/>
                  </a:cubicBezTo>
                  <a:cubicBezTo>
                    <a:pt x="1310" y="4263"/>
                    <a:pt x="1496" y="4298"/>
                    <a:pt x="1684" y="4298"/>
                  </a:cubicBezTo>
                  <a:cubicBezTo>
                    <a:pt x="2370" y="4298"/>
                    <a:pt x="3061" y="3825"/>
                    <a:pt x="3369" y="3058"/>
                  </a:cubicBezTo>
                  <a:cubicBezTo>
                    <a:pt x="3739" y="2189"/>
                    <a:pt x="3358" y="1010"/>
                    <a:pt x="3096" y="367"/>
                  </a:cubicBezTo>
                  <a:cubicBezTo>
                    <a:pt x="3096" y="367"/>
                    <a:pt x="2941" y="129"/>
                    <a:pt x="2893" y="58"/>
                  </a:cubicBezTo>
                  <a:cubicBezTo>
                    <a:pt x="2876" y="23"/>
                    <a:pt x="2846" y="1"/>
                    <a:pt x="28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0" name="Google Shape;10050;p76"/>
            <p:cNvSpPr/>
            <p:nvPr/>
          </p:nvSpPr>
          <p:spPr>
            <a:xfrm>
              <a:off x="4827375" y="2383950"/>
              <a:ext cx="79500" cy="105800"/>
            </a:xfrm>
            <a:custGeom>
              <a:avLst/>
              <a:gdLst/>
              <a:ahLst/>
              <a:cxnLst/>
              <a:rect l="l" t="t" r="r" b="b"/>
              <a:pathLst>
                <a:path w="3180" h="4232" extrusionOk="0">
                  <a:moveTo>
                    <a:pt x="2917" y="0"/>
                  </a:moveTo>
                  <a:cubicBezTo>
                    <a:pt x="2905" y="0"/>
                    <a:pt x="2893" y="2"/>
                    <a:pt x="2882" y="5"/>
                  </a:cubicBezTo>
                  <a:cubicBezTo>
                    <a:pt x="2501" y="136"/>
                    <a:pt x="858" y="755"/>
                    <a:pt x="393" y="1850"/>
                  </a:cubicBezTo>
                  <a:cubicBezTo>
                    <a:pt x="1" y="2815"/>
                    <a:pt x="358" y="3874"/>
                    <a:pt x="1191" y="4231"/>
                  </a:cubicBezTo>
                  <a:cubicBezTo>
                    <a:pt x="727" y="3743"/>
                    <a:pt x="572" y="2934"/>
                    <a:pt x="894" y="2195"/>
                  </a:cubicBezTo>
                  <a:cubicBezTo>
                    <a:pt x="1275" y="1243"/>
                    <a:pt x="2572" y="648"/>
                    <a:pt x="3180" y="421"/>
                  </a:cubicBezTo>
                  <a:cubicBezTo>
                    <a:pt x="3108" y="255"/>
                    <a:pt x="3049" y="124"/>
                    <a:pt x="3001" y="52"/>
                  </a:cubicBezTo>
                  <a:cubicBezTo>
                    <a:pt x="2992" y="16"/>
                    <a:pt x="2955" y="0"/>
                    <a:pt x="29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1" name="Google Shape;10051;p76"/>
            <p:cNvSpPr/>
            <p:nvPr/>
          </p:nvSpPr>
          <p:spPr>
            <a:xfrm>
              <a:off x="4854750" y="2458350"/>
              <a:ext cx="70875" cy="50800"/>
            </a:xfrm>
            <a:custGeom>
              <a:avLst/>
              <a:gdLst/>
              <a:ahLst/>
              <a:cxnLst/>
              <a:rect l="l" t="t" r="r" b="b"/>
              <a:pathLst>
                <a:path w="2835" h="2032" extrusionOk="0">
                  <a:moveTo>
                    <a:pt x="1464" y="0"/>
                  </a:moveTo>
                  <a:cubicBezTo>
                    <a:pt x="1288" y="0"/>
                    <a:pt x="1114" y="25"/>
                    <a:pt x="953" y="89"/>
                  </a:cubicBezTo>
                  <a:cubicBezTo>
                    <a:pt x="358" y="350"/>
                    <a:pt x="1" y="910"/>
                    <a:pt x="227" y="1434"/>
                  </a:cubicBezTo>
                  <a:cubicBezTo>
                    <a:pt x="389" y="1809"/>
                    <a:pt x="771" y="2032"/>
                    <a:pt x="1197" y="2032"/>
                  </a:cubicBezTo>
                  <a:cubicBezTo>
                    <a:pt x="1367" y="2032"/>
                    <a:pt x="1543" y="1997"/>
                    <a:pt x="1715" y="1922"/>
                  </a:cubicBezTo>
                  <a:cubicBezTo>
                    <a:pt x="2239" y="1720"/>
                    <a:pt x="2573" y="1077"/>
                    <a:pt x="2739" y="696"/>
                  </a:cubicBezTo>
                  <a:cubicBezTo>
                    <a:pt x="2739" y="696"/>
                    <a:pt x="2799" y="481"/>
                    <a:pt x="2811" y="422"/>
                  </a:cubicBezTo>
                  <a:cubicBezTo>
                    <a:pt x="2835" y="398"/>
                    <a:pt x="2811" y="350"/>
                    <a:pt x="2775" y="339"/>
                  </a:cubicBezTo>
                  <a:cubicBezTo>
                    <a:pt x="2576" y="248"/>
                    <a:pt x="2014" y="0"/>
                    <a:pt x="1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2" name="Google Shape;10052;p76"/>
            <p:cNvSpPr/>
            <p:nvPr/>
          </p:nvSpPr>
          <p:spPr>
            <a:xfrm>
              <a:off x="4857750" y="2456525"/>
              <a:ext cx="68775" cy="31425"/>
            </a:xfrm>
            <a:custGeom>
              <a:avLst/>
              <a:gdLst/>
              <a:ahLst/>
              <a:cxnLst/>
              <a:rect l="l" t="t" r="r" b="b"/>
              <a:pathLst>
                <a:path w="2751" h="1257" extrusionOk="0">
                  <a:moveTo>
                    <a:pt x="1327" y="0"/>
                  </a:moveTo>
                  <a:cubicBezTo>
                    <a:pt x="1151" y="0"/>
                    <a:pt x="978" y="26"/>
                    <a:pt x="822" y="90"/>
                  </a:cubicBezTo>
                  <a:cubicBezTo>
                    <a:pt x="298" y="304"/>
                    <a:pt x="0" y="793"/>
                    <a:pt x="60" y="1257"/>
                  </a:cubicBezTo>
                  <a:cubicBezTo>
                    <a:pt x="143" y="947"/>
                    <a:pt x="405" y="650"/>
                    <a:pt x="774" y="495"/>
                  </a:cubicBezTo>
                  <a:cubicBezTo>
                    <a:pt x="932" y="430"/>
                    <a:pt x="1107" y="405"/>
                    <a:pt x="1284" y="405"/>
                  </a:cubicBezTo>
                  <a:cubicBezTo>
                    <a:pt x="1827" y="405"/>
                    <a:pt x="2401" y="643"/>
                    <a:pt x="2643" y="733"/>
                  </a:cubicBezTo>
                  <a:cubicBezTo>
                    <a:pt x="2691" y="614"/>
                    <a:pt x="2738" y="507"/>
                    <a:pt x="2750" y="447"/>
                  </a:cubicBezTo>
                  <a:cubicBezTo>
                    <a:pt x="2750" y="423"/>
                    <a:pt x="2738" y="376"/>
                    <a:pt x="2715" y="364"/>
                  </a:cubicBezTo>
                  <a:cubicBezTo>
                    <a:pt x="2514" y="273"/>
                    <a:pt x="1902" y="0"/>
                    <a:pt x="1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3" name="Google Shape;10053;p76"/>
            <p:cNvSpPr/>
            <p:nvPr/>
          </p:nvSpPr>
          <p:spPr>
            <a:xfrm>
              <a:off x="4854750" y="2486075"/>
              <a:ext cx="70275" cy="50650"/>
            </a:xfrm>
            <a:custGeom>
              <a:avLst/>
              <a:gdLst/>
              <a:ahLst/>
              <a:cxnLst/>
              <a:rect l="l" t="t" r="r" b="b"/>
              <a:pathLst>
                <a:path w="2811" h="2026" extrusionOk="0">
                  <a:moveTo>
                    <a:pt x="1141" y="0"/>
                  </a:moveTo>
                  <a:cubicBezTo>
                    <a:pt x="739" y="0"/>
                    <a:pt x="382" y="192"/>
                    <a:pt x="227" y="551"/>
                  </a:cubicBezTo>
                  <a:cubicBezTo>
                    <a:pt x="1" y="1075"/>
                    <a:pt x="311" y="1694"/>
                    <a:pt x="906" y="1932"/>
                  </a:cubicBezTo>
                  <a:cubicBezTo>
                    <a:pt x="1069" y="1999"/>
                    <a:pt x="1248" y="2025"/>
                    <a:pt x="1429" y="2025"/>
                  </a:cubicBezTo>
                  <a:cubicBezTo>
                    <a:pt x="1830" y="2025"/>
                    <a:pt x="2242" y="1896"/>
                    <a:pt x="2513" y="1789"/>
                  </a:cubicBezTo>
                  <a:cubicBezTo>
                    <a:pt x="2513" y="1789"/>
                    <a:pt x="2716" y="1682"/>
                    <a:pt x="2775" y="1647"/>
                  </a:cubicBezTo>
                  <a:cubicBezTo>
                    <a:pt x="2799" y="1635"/>
                    <a:pt x="2811" y="1587"/>
                    <a:pt x="2811" y="1563"/>
                  </a:cubicBezTo>
                  <a:cubicBezTo>
                    <a:pt x="2727" y="1313"/>
                    <a:pt x="2370" y="396"/>
                    <a:pt x="1704" y="123"/>
                  </a:cubicBezTo>
                  <a:cubicBezTo>
                    <a:pt x="1517" y="40"/>
                    <a:pt x="1324" y="0"/>
                    <a:pt x="11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4" name="Google Shape;10054;p76"/>
            <p:cNvSpPr/>
            <p:nvPr/>
          </p:nvSpPr>
          <p:spPr>
            <a:xfrm>
              <a:off x="4863400" y="2484600"/>
              <a:ext cx="62525" cy="46225"/>
            </a:xfrm>
            <a:custGeom>
              <a:avLst/>
              <a:gdLst/>
              <a:ahLst/>
              <a:cxnLst/>
              <a:rect l="l" t="t" r="r" b="b"/>
              <a:pathLst>
                <a:path w="2501" h="1849" extrusionOk="0">
                  <a:moveTo>
                    <a:pt x="852" y="0"/>
                  </a:moveTo>
                  <a:cubicBezTo>
                    <a:pt x="509" y="0"/>
                    <a:pt x="193" y="135"/>
                    <a:pt x="0" y="384"/>
                  </a:cubicBezTo>
                  <a:cubicBezTo>
                    <a:pt x="157" y="296"/>
                    <a:pt x="338" y="251"/>
                    <a:pt x="529" y="251"/>
                  </a:cubicBezTo>
                  <a:cubicBezTo>
                    <a:pt x="700" y="251"/>
                    <a:pt x="880" y="287"/>
                    <a:pt x="1060" y="360"/>
                  </a:cubicBezTo>
                  <a:cubicBezTo>
                    <a:pt x="1691" y="622"/>
                    <a:pt x="2072" y="1551"/>
                    <a:pt x="2155" y="1848"/>
                  </a:cubicBezTo>
                  <a:cubicBezTo>
                    <a:pt x="2286" y="1801"/>
                    <a:pt x="2381" y="1753"/>
                    <a:pt x="2441" y="1729"/>
                  </a:cubicBezTo>
                  <a:cubicBezTo>
                    <a:pt x="2489" y="1706"/>
                    <a:pt x="2501" y="1670"/>
                    <a:pt x="2489" y="1634"/>
                  </a:cubicBezTo>
                  <a:cubicBezTo>
                    <a:pt x="2393" y="1372"/>
                    <a:pt x="2024" y="384"/>
                    <a:pt x="1358" y="98"/>
                  </a:cubicBezTo>
                  <a:cubicBezTo>
                    <a:pt x="1190" y="32"/>
                    <a:pt x="1018" y="0"/>
                    <a:pt x="8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5" name="Google Shape;10055;p76"/>
            <p:cNvSpPr/>
            <p:nvPr/>
          </p:nvSpPr>
          <p:spPr>
            <a:xfrm>
              <a:off x="4837800" y="2501400"/>
              <a:ext cx="58350" cy="66725"/>
            </a:xfrm>
            <a:custGeom>
              <a:avLst/>
              <a:gdLst/>
              <a:ahLst/>
              <a:cxnLst/>
              <a:rect l="l" t="t" r="r" b="b"/>
              <a:pathLst>
                <a:path w="2334" h="2669" extrusionOk="0">
                  <a:moveTo>
                    <a:pt x="1048" y="1"/>
                  </a:moveTo>
                  <a:cubicBezTo>
                    <a:pt x="941" y="1"/>
                    <a:pt x="832" y="22"/>
                    <a:pt x="727" y="69"/>
                  </a:cubicBezTo>
                  <a:cubicBezTo>
                    <a:pt x="215" y="295"/>
                    <a:pt x="0" y="962"/>
                    <a:pt x="238" y="1557"/>
                  </a:cubicBezTo>
                  <a:cubicBezTo>
                    <a:pt x="441" y="2081"/>
                    <a:pt x="1084" y="2427"/>
                    <a:pt x="1465" y="2581"/>
                  </a:cubicBezTo>
                  <a:cubicBezTo>
                    <a:pt x="1465" y="2581"/>
                    <a:pt x="1679" y="2641"/>
                    <a:pt x="1739" y="2665"/>
                  </a:cubicBezTo>
                  <a:cubicBezTo>
                    <a:pt x="1744" y="2668"/>
                    <a:pt x="1751" y="2669"/>
                    <a:pt x="1759" y="2669"/>
                  </a:cubicBezTo>
                  <a:cubicBezTo>
                    <a:pt x="1783" y="2669"/>
                    <a:pt x="1813" y="2653"/>
                    <a:pt x="1822" y="2617"/>
                  </a:cubicBezTo>
                  <a:cubicBezTo>
                    <a:pt x="1941" y="2367"/>
                    <a:pt x="2334" y="1474"/>
                    <a:pt x="2060" y="795"/>
                  </a:cubicBezTo>
                  <a:cubicBezTo>
                    <a:pt x="1862" y="323"/>
                    <a:pt x="1461" y="1"/>
                    <a:pt x="1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6" name="Google Shape;10056;p76"/>
            <p:cNvSpPr/>
            <p:nvPr/>
          </p:nvSpPr>
          <p:spPr>
            <a:xfrm>
              <a:off x="4862200" y="2501725"/>
              <a:ext cx="36050" cy="67800"/>
            </a:xfrm>
            <a:custGeom>
              <a:avLst/>
              <a:gdLst/>
              <a:ahLst/>
              <a:cxnLst/>
              <a:rect l="l" t="t" r="r" b="b"/>
              <a:pathLst>
                <a:path w="1442" h="2712" extrusionOk="0">
                  <a:moveTo>
                    <a:pt x="119" y="1"/>
                  </a:moveTo>
                  <a:cubicBezTo>
                    <a:pt x="79" y="1"/>
                    <a:pt x="40" y="3"/>
                    <a:pt x="1" y="9"/>
                  </a:cubicBezTo>
                  <a:cubicBezTo>
                    <a:pt x="310" y="104"/>
                    <a:pt x="608" y="354"/>
                    <a:pt x="763" y="723"/>
                  </a:cubicBezTo>
                  <a:cubicBezTo>
                    <a:pt x="1025" y="1366"/>
                    <a:pt x="644" y="2271"/>
                    <a:pt x="524" y="2604"/>
                  </a:cubicBezTo>
                  <a:cubicBezTo>
                    <a:pt x="644" y="2652"/>
                    <a:pt x="751" y="2687"/>
                    <a:pt x="810" y="2711"/>
                  </a:cubicBezTo>
                  <a:cubicBezTo>
                    <a:pt x="834" y="2711"/>
                    <a:pt x="882" y="2687"/>
                    <a:pt x="894" y="2664"/>
                  </a:cubicBezTo>
                  <a:cubicBezTo>
                    <a:pt x="1013" y="2414"/>
                    <a:pt x="1441" y="1437"/>
                    <a:pt x="1167" y="771"/>
                  </a:cubicBezTo>
                  <a:cubicBezTo>
                    <a:pt x="971" y="291"/>
                    <a:pt x="546" y="1"/>
                    <a:pt x="1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7" name="Google Shape;10057;p76"/>
            <p:cNvSpPr/>
            <p:nvPr/>
          </p:nvSpPr>
          <p:spPr>
            <a:xfrm>
              <a:off x="4810400" y="2501300"/>
              <a:ext cx="57175" cy="66725"/>
            </a:xfrm>
            <a:custGeom>
              <a:avLst/>
              <a:gdLst/>
              <a:ahLst/>
              <a:cxnLst/>
              <a:rect l="l" t="t" r="r" b="b"/>
              <a:pathLst>
                <a:path w="2287" h="2669" extrusionOk="0">
                  <a:moveTo>
                    <a:pt x="1255" y="0"/>
                  </a:moveTo>
                  <a:cubicBezTo>
                    <a:pt x="839" y="0"/>
                    <a:pt x="411" y="298"/>
                    <a:pt x="215" y="764"/>
                  </a:cubicBezTo>
                  <a:cubicBezTo>
                    <a:pt x="1" y="1276"/>
                    <a:pt x="203" y="1966"/>
                    <a:pt x="358" y="2371"/>
                  </a:cubicBezTo>
                  <a:cubicBezTo>
                    <a:pt x="358" y="2371"/>
                    <a:pt x="465" y="2562"/>
                    <a:pt x="501" y="2621"/>
                  </a:cubicBezTo>
                  <a:cubicBezTo>
                    <a:pt x="513" y="2645"/>
                    <a:pt x="561" y="2669"/>
                    <a:pt x="584" y="2669"/>
                  </a:cubicBezTo>
                  <a:cubicBezTo>
                    <a:pt x="834" y="2573"/>
                    <a:pt x="1739" y="2216"/>
                    <a:pt x="2025" y="1550"/>
                  </a:cubicBezTo>
                  <a:cubicBezTo>
                    <a:pt x="2287" y="954"/>
                    <a:pt x="2120" y="299"/>
                    <a:pt x="1596" y="73"/>
                  </a:cubicBezTo>
                  <a:cubicBezTo>
                    <a:pt x="1487" y="24"/>
                    <a:pt x="1372" y="0"/>
                    <a:pt x="12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8" name="Google Shape;10058;p76"/>
            <p:cNvSpPr/>
            <p:nvPr/>
          </p:nvSpPr>
          <p:spPr>
            <a:xfrm>
              <a:off x="4819350" y="2506100"/>
              <a:ext cx="48825" cy="62325"/>
            </a:xfrm>
            <a:custGeom>
              <a:avLst/>
              <a:gdLst/>
              <a:ahLst/>
              <a:cxnLst/>
              <a:rect l="l" t="t" r="r" b="b"/>
              <a:pathLst>
                <a:path w="1953" h="2493" extrusionOk="0">
                  <a:moveTo>
                    <a:pt x="1465" y="0"/>
                  </a:moveTo>
                  <a:lnTo>
                    <a:pt x="1465" y="0"/>
                  </a:lnTo>
                  <a:cubicBezTo>
                    <a:pt x="1631" y="298"/>
                    <a:pt x="1643" y="691"/>
                    <a:pt x="1488" y="1060"/>
                  </a:cubicBezTo>
                  <a:cubicBezTo>
                    <a:pt x="1226" y="1703"/>
                    <a:pt x="322" y="2072"/>
                    <a:pt x="0" y="2155"/>
                  </a:cubicBezTo>
                  <a:cubicBezTo>
                    <a:pt x="48" y="2298"/>
                    <a:pt x="95" y="2381"/>
                    <a:pt x="119" y="2441"/>
                  </a:cubicBezTo>
                  <a:cubicBezTo>
                    <a:pt x="137" y="2477"/>
                    <a:pt x="162" y="2493"/>
                    <a:pt x="189" y="2493"/>
                  </a:cubicBezTo>
                  <a:cubicBezTo>
                    <a:pt x="198" y="2493"/>
                    <a:pt x="206" y="2491"/>
                    <a:pt x="214" y="2489"/>
                  </a:cubicBezTo>
                  <a:cubicBezTo>
                    <a:pt x="476" y="2393"/>
                    <a:pt x="1465" y="2024"/>
                    <a:pt x="1750" y="1358"/>
                  </a:cubicBezTo>
                  <a:cubicBezTo>
                    <a:pt x="1953" y="846"/>
                    <a:pt x="1834" y="286"/>
                    <a:pt x="14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9" name="Google Shape;10059;p76"/>
            <p:cNvSpPr/>
            <p:nvPr/>
          </p:nvSpPr>
          <p:spPr>
            <a:xfrm>
              <a:off x="4782125" y="2484075"/>
              <a:ext cx="70875" cy="50500"/>
            </a:xfrm>
            <a:custGeom>
              <a:avLst/>
              <a:gdLst/>
              <a:ahLst/>
              <a:cxnLst/>
              <a:rect l="l" t="t" r="r" b="b"/>
              <a:pathLst>
                <a:path w="2835" h="2020" extrusionOk="0">
                  <a:moveTo>
                    <a:pt x="1609" y="0"/>
                  </a:moveTo>
                  <a:cubicBezTo>
                    <a:pt x="1448" y="0"/>
                    <a:pt x="1282" y="31"/>
                    <a:pt x="1120" y="95"/>
                  </a:cubicBezTo>
                  <a:cubicBezTo>
                    <a:pt x="596" y="298"/>
                    <a:pt x="263" y="941"/>
                    <a:pt x="96" y="1334"/>
                  </a:cubicBezTo>
                  <a:cubicBezTo>
                    <a:pt x="96" y="1334"/>
                    <a:pt x="37" y="1536"/>
                    <a:pt x="13" y="1596"/>
                  </a:cubicBezTo>
                  <a:cubicBezTo>
                    <a:pt x="1" y="1631"/>
                    <a:pt x="13" y="1667"/>
                    <a:pt x="60" y="1691"/>
                  </a:cubicBezTo>
                  <a:cubicBezTo>
                    <a:pt x="249" y="1781"/>
                    <a:pt x="802" y="2019"/>
                    <a:pt x="1354" y="2019"/>
                  </a:cubicBezTo>
                  <a:cubicBezTo>
                    <a:pt x="1534" y="2019"/>
                    <a:pt x="1715" y="1994"/>
                    <a:pt x="1882" y="1929"/>
                  </a:cubicBezTo>
                  <a:cubicBezTo>
                    <a:pt x="2477" y="1667"/>
                    <a:pt x="2835" y="1107"/>
                    <a:pt x="2608" y="584"/>
                  </a:cubicBezTo>
                  <a:cubicBezTo>
                    <a:pt x="2435" y="219"/>
                    <a:pt x="2040" y="0"/>
                    <a:pt x="16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0" name="Google Shape;10060;p76"/>
            <p:cNvSpPr/>
            <p:nvPr/>
          </p:nvSpPr>
          <p:spPr>
            <a:xfrm>
              <a:off x="4781250" y="2504900"/>
              <a:ext cx="68775" cy="31575"/>
            </a:xfrm>
            <a:custGeom>
              <a:avLst/>
              <a:gdLst/>
              <a:ahLst/>
              <a:cxnLst/>
              <a:rect l="l" t="t" r="r" b="b"/>
              <a:pathLst>
                <a:path w="2751" h="1263" extrusionOk="0">
                  <a:moveTo>
                    <a:pt x="2691" y="1"/>
                  </a:moveTo>
                  <a:cubicBezTo>
                    <a:pt x="2596" y="322"/>
                    <a:pt x="2346" y="620"/>
                    <a:pt x="1977" y="763"/>
                  </a:cubicBezTo>
                  <a:cubicBezTo>
                    <a:pt x="1813" y="831"/>
                    <a:pt x="1635" y="858"/>
                    <a:pt x="1453" y="858"/>
                  </a:cubicBezTo>
                  <a:cubicBezTo>
                    <a:pt x="907" y="858"/>
                    <a:pt x="337" y="614"/>
                    <a:pt x="95" y="524"/>
                  </a:cubicBezTo>
                  <a:cubicBezTo>
                    <a:pt x="60" y="644"/>
                    <a:pt x="12" y="751"/>
                    <a:pt x="0" y="810"/>
                  </a:cubicBezTo>
                  <a:cubicBezTo>
                    <a:pt x="0" y="834"/>
                    <a:pt x="12" y="882"/>
                    <a:pt x="36" y="894"/>
                  </a:cubicBezTo>
                  <a:cubicBezTo>
                    <a:pt x="236" y="984"/>
                    <a:pt x="844" y="1262"/>
                    <a:pt x="1417" y="1262"/>
                  </a:cubicBezTo>
                  <a:cubicBezTo>
                    <a:pt x="1596" y="1262"/>
                    <a:pt x="1771" y="1235"/>
                    <a:pt x="1929" y="1167"/>
                  </a:cubicBezTo>
                  <a:cubicBezTo>
                    <a:pt x="2453" y="953"/>
                    <a:pt x="2750" y="465"/>
                    <a:pt x="26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1" name="Google Shape;10061;p76"/>
            <p:cNvSpPr/>
            <p:nvPr/>
          </p:nvSpPr>
          <p:spPr>
            <a:xfrm>
              <a:off x="4782125" y="2456275"/>
              <a:ext cx="70575" cy="50625"/>
            </a:xfrm>
            <a:custGeom>
              <a:avLst/>
              <a:gdLst/>
              <a:ahLst/>
              <a:cxnLst/>
              <a:rect l="l" t="t" r="r" b="b"/>
              <a:pathLst>
                <a:path w="2823" h="2025" extrusionOk="0">
                  <a:moveTo>
                    <a:pt x="1391" y="1"/>
                  </a:moveTo>
                  <a:cubicBezTo>
                    <a:pt x="990" y="1"/>
                    <a:pt x="579" y="128"/>
                    <a:pt x="298" y="243"/>
                  </a:cubicBezTo>
                  <a:cubicBezTo>
                    <a:pt x="298" y="243"/>
                    <a:pt x="108" y="338"/>
                    <a:pt x="48" y="374"/>
                  </a:cubicBezTo>
                  <a:cubicBezTo>
                    <a:pt x="13" y="386"/>
                    <a:pt x="1" y="433"/>
                    <a:pt x="1" y="457"/>
                  </a:cubicBezTo>
                  <a:cubicBezTo>
                    <a:pt x="96" y="719"/>
                    <a:pt x="453" y="1624"/>
                    <a:pt x="1120" y="1910"/>
                  </a:cubicBezTo>
                  <a:cubicBezTo>
                    <a:pt x="1303" y="1987"/>
                    <a:pt x="1491" y="2024"/>
                    <a:pt x="1671" y="2024"/>
                  </a:cubicBezTo>
                  <a:cubicBezTo>
                    <a:pt x="2077" y="2024"/>
                    <a:pt x="2440" y="1833"/>
                    <a:pt x="2596" y="1469"/>
                  </a:cubicBezTo>
                  <a:cubicBezTo>
                    <a:pt x="2823" y="969"/>
                    <a:pt x="2501" y="338"/>
                    <a:pt x="1906" y="88"/>
                  </a:cubicBezTo>
                  <a:cubicBezTo>
                    <a:pt x="1745" y="26"/>
                    <a:pt x="1569" y="1"/>
                    <a:pt x="13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2" name="Google Shape;10062;p76"/>
            <p:cNvSpPr/>
            <p:nvPr/>
          </p:nvSpPr>
          <p:spPr>
            <a:xfrm>
              <a:off x="4781825" y="2462050"/>
              <a:ext cx="62550" cy="46225"/>
            </a:xfrm>
            <a:custGeom>
              <a:avLst/>
              <a:gdLst/>
              <a:ahLst/>
              <a:cxnLst/>
              <a:rect l="l" t="t" r="r" b="b"/>
              <a:pathLst>
                <a:path w="2502" h="1849" extrusionOk="0">
                  <a:moveTo>
                    <a:pt x="346" y="0"/>
                  </a:moveTo>
                  <a:cubicBezTo>
                    <a:pt x="215" y="48"/>
                    <a:pt x="120" y="95"/>
                    <a:pt x="60" y="119"/>
                  </a:cubicBezTo>
                  <a:cubicBezTo>
                    <a:pt x="13" y="143"/>
                    <a:pt x="1" y="191"/>
                    <a:pt x="13" y="214"/>
                  </a:cubicBezTo>
                  <a:cubicBezTo>
                    <a:pt x="108" y="488"/>
                    <a:pt x="477" y="1465"/>
                    <a:pt x="1144" y="1750"/>
                  </a:cubicBezTo>
                  <a:cubicBezTo>
                    <a:pt x="1311" y="1816"/>
                    <a:pt x="1483" y="1848"/>
                    <a:pt x="1650" y="1848"/>
                  </a:cubicBezTo>
                  <a:cubicBezTo>
                    <a:pt x="1992" y="1848"/>
                    <a:pt x="2309" y="1713"/>
                    <a:pt x="2501" y="1465"/>
                  </a:cubicBezTo>
                  <a:lnTo>
                    <a:pt x="2501" y="1465"/>
                  </a:lnTo>
                  <a:cubicBezTo>
                    <a:pt x="2341" y="1554"/>
                    <a:pt x="2157" y="1599"/>
                    <a:pt x="1961" y="1599"/>
                  </a:cubicBezTo>
                  <a:cubicBezTo>
                    <a:pt x="1793" y="1599"/>
                    <a:pt x="1617" y="1566"/>
                    <a:pt x="1442" y="1500"/>
                  </a:cubicBezTo>
                  <a:cubicBezTo>
                    <a:pt x="799" y="1226"/>
                    <a:pt x="418" y="322"/>
                    <a:pt x="3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3" name="Google Shape;10063;p76"/>
            <p:cNvSpPr/>
            <p:nvPr/>
          </p:nvSpPr>
          <p:spPr>
            <a:xfrm>
              <a:off x="4811300" y="2425325"/>
              <a:ext cx="58675" cy="66425"/>
            </a:xfrm>
            <a:custGeom>
              <a:avLst/>
              <a:gdLst/>
              <a:ahLst/>
              <a:cxnLst/>
              <a:rect l="l" t="t" r="r" b="b"/>
              <a:pathLst>
                <a:path w="2347" h="2657" extrusionOk="0">
                  <a:moveTo>
                    <a:pt x="571" y="0"/>
                  </a:moveTo>
                  <a:cubicBezTo>
                    <a:pt x="544" y="0"/>
                    <a:pt x="519" y="16"/>
                    <a:pt x="501" y="52"/>
                  </a:cubicBezTo>
                  <a:cubicBezTo>
                    <a:pt x="382" y="302"/>
                    <a:pt x="1" y="1195"/>
                    <a:pt x="263" y="1862"/>
                  </a:cubicBezTo>
                  <a:cubicBezTo>
                    <a:pt x="470" y="2334"/>
                    <a:pt x="866" y="2657"/>
                    <a:pt x="1282" y="2657"/>
                  </a:cubicBezTo>
                  <a:cubicBezTo>
                    <a:pt x="1390" y="2657"/>
                    <a:pt x="1500" y="2635"/>
                    <a:pt x="1608" y="2588"/>
                  </a:cubicBezTo>
                  <a:cubicBezTo>
                    <a:pt x="2132" y="2350"/>
                    <a:pt x="2346" y="1695"/>
                    <a:pt x="2096" y="1100"/>
                  </a:cubicBezTo>
                  <a:cubicBezTo>
                    <a:pt x="1894" y="588"/>
                    <a:pt x="1251" y="243"/>
                    <a:pt x="858" y="76"/>
                  </a:cubicBezTo>
                  <a:cubicBezTo>
                    <a:pt x="858" y="76"/>
                    <a:pt x="655" y="17"/>
                    <a:pt x="596" y="5"/>
                  </a:cubicBezTo>
                  <a:cubicBezTo>
                    <a:pt x="588" y="2"/>
                    <a:pt x="579" y="0"/>
                    <a:pt x="5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4" name="Google Shape;10064;p76"/>
            <p:cNvSpPr/>
            <p:nvPr/>
          </p:nvSpPr>
          <p:spPr>
            <a:xfrm>
              <a:off x="4808925" y="2423950"/>
              <a:ext cx="36050" cy="67475"/>
            </a:xfrm>
            <a:custGeom>
              <a:avLst/>
              <a:gdLst/>
              <a:ahLst/>
              <a:cxnLst/>
              <a:rect l="l" t="t" r="r" b="b"/>
              <a:pathLst>
                <a:path w="1442" h="2699" extrusionOk="0">
                  <a:moveTo>
                    <a:pt x="643" y="0"/>
                  </a:moveTo>
                  <a:cubicBezTo>
                    <a:pt x="608" y="0"/>
                    <a:pt x="572" y="12"/>
                    <a:pt x="548" y="48"/>
                  </a:cubicBezTo>
                  <a:cubicBezTo>
                    <a:pt x="429" y="298"/>
                    <a:pt x="0" y="1262"/>
                    <a:pt x="286" y="1929"/>
                  </a:cubicBezTo>
                  <a:cubicBezTo>
                    <a:pt x="471" y="2408"/>
                    <a:pt x="906" y="2698"/>
                    <a:pt x="1325" y="2698"/>
                  </a:cubicBezTo>
                  <a:cubicBezTo>
                    <a:pt x="1364" y="2698"/>
                    <a:pt x="1403" y="2696"/>
                    <a:pt x="1441" y="2691"/>
                  </a:cubicBezTo>
                  <a:cubicBezTo>
                    <a:pt x="1131" y="2608"/>
                    <a:pt x="834" y="2346"/>
                    <a:pt x="691" y="1977"/>
                  </a:cubicBezTo>
                  <a:cubicBezTo>
                    <a:pt x="417" y="1334"/>
                    <a:pt x="810" y="417"/>
                    <a:pt x="929" y="107"/>
                  </a:cubicBezTo>
                  <a:cubicBezTo>
                    <a:pt x="810" y="60"/>
                    <a:pt x="703" y="12"/>
                    <a:pt x="6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5" name="Google Shape;10065;p76"/>
            <p:cNvSpPr/>
            <p:nvPr/>
          </p:nvSpPr>
          <p:spPr>
            <a:xfrm>
              <a:off x="4839875" y="2425125"/>
              <a:ext cx="56875" cy="66475"/>
            </a:xfrm>
            <a:custGeom>
              <a:avLst/>
              <a:gdLst/>
              <a:ahLst/>
              <a:cxnLst/>
              <a:rect l="l" t="t" r="r" b="b"/>
              <a:pathLst>
                <a:path w="2275" h="2659" extrusionOk="0">
                  <a:moveTo>
                    <a:pt x="1703" y="1"/>
                  </a:moveTo>
                  <a:cubicBezTo>
                    <a:pt x="1441" y="84"/>
                    <a:pt x="536" y="441"/>
                    <a:pt x="251" y="1108"/>
                  </a:cubicBezTo>
                  <a:cubicBezTo>
                    <a:pt x="1" y="1703"/>
                    <a:pt x="167" y="2358"/>
                    <a:pt x="691" y="2584"/>
                  </a:cubicBezTo>
                  <a:cubicBezTo>
                    <a:pt x="805" y="2635"/>
                    <a:pt x="925" y="2659"/>
                    <a:pt x="1045" y="2659"/>
                  </a:cubicBezTo>
                  <a:cubicBezTo>
                    <a:pt x="1465" y="2659"/>
                    <a:pt x="1887" y="2368"/>
                    <a:pt x="2072" y="1906"/>
                  </a:cubicBezTo>
                  <a:cubicBezTo>
                    <a:pt x="2275" y="1382"/>
                    <a:pt x="2084" y="691"/>
                    <a:pt x="1918" y="298"/>
                  </a:cubicBezTo>
                  <a:cubicBezTo>
                    <a:pt x="1918" y="298"/>
                    <a:pt x="1822" y="96"/>
                    <a:pt x="1787" y="36"/>
                  </a:cubicBezTo>
                  <a:cubicBezTo>
                    <a:pt x="1775" y="13"/>
                    <a:pt x="1727" y="1"/>
                    <a:pt x="1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6" name="Google Shape;10066;p76"/>
            <p:cNvSpPr/>
            <p:nvPr/>
          </p:nvSpPr>
          <p:spPr>
            <a:xfrm>
              <a:off x="4839275" y="2424900"/>
              <a:ext cx="48550" cy="62175"/>
            </a:xfrm>
            <a:custGeom>
              <a:avLst/>
              <a:gdLst/>
              <a:ahLst/>
              <a:cxnLst/>
              <a:rect l="l" t="t" r="r" b="b"/>
              <a:pathLst>
                <a:path w="1942" h="2487" extrusionOk="0">
                  <a:moveTo>
                    <a:pt x="1763" y="0"/>
                  </a:moveTo>
                  <a:cubicBezTo>
                    <a:pt x="1754" y="0"/>
                    <a:pt x="1746" y="3"/>
                    <a:pt x="1739" y="10"/>
                  </a:cubicBezTo>
                  <a:cubicBezTo>
                    <a:pt x="1465" y="93"/>
                    <a:pt x="489" y="462"/>
                    <a:pt x="203" y="1141"/>
                  </a:cubicBezTo>
                  <a:cubicBezTo>
                    <a:pt x="1" y="1641"/>
                    <a:pt x="120" y="2212"/>
                    <a:pt x="489" y="2486"/>
                  </a:cubicBezTo>
                  <a:cubicBezTo>
                    <a:pt x="322" y="2189"/>
                    <a:pt x="310" y="1808"/>
                    <a:pt x="453" y="1438"/>
                  </a:cubicBezTo>
                  <a:cubicBezTo>
                    <a:pt x="727" y="796"/>
                    <a:pt x="1644" y="426"/>
                    <a:pt x="1942" y="331"/>
                  </a:cubicBezTo>
                  <a:cubicBezTo>
                    <a:pt x="1894" y="200"/>
                    <a:pt x="1858" y="105"/>
                    <a:pt x="1822" y="45"/>
                  </a:cubicBezTo>
                  <a:cubicBezTo>
                    <a:pt x="1814" y="20"/>
                    <a:pt x="1787" y="0"/>
                    <a:pt x="17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7" name="Google Shape;10067;p76"/>
            <p:cNvSpPr/>
            <p:nvPr/>
          </p:nvSpPr>
          <p:spPr>
            <a:xfrm>
              <a:off x="4804450" y="2452075"/>
              <a:ext cx="99750" cy="87225"/>
            </a:xfrm>
            <a:custGeom>
              <a:avLst/>
              <a:gdLst/>
              <a:ahLst/>
              <a:cxnLst/>
              <a:rect l="l" t="t" r="r" b="b"/>
              <a:pathLst>
                <a:path w="3990" h="3489" extrusionOk="0">
                  <a:moveTo>
                    <a:pt x="1981" y="1"/>
                  </a:moveTo>
                  <a:cubicBezTo>
                    <a:pt x="1598" y="1"/>
                    <a:pt x="1225" y="127"/>
                    <a:pt x="918" y="351"/>
                  </a:cubicBezTo>
                  <a:lnTo>
                    <a:pt x="739" y="530"/>
                  </a:lnTo>
                  <a:cubicBezTo>
                    <a:pt x="584" y="685"/>
                    <a:pt x="477" y="887"/>
                    <a:pt x="394" y="1090"/>
                  </a:cubicBezTo>
                  <a:cubicBezTo>
                    <a:pt x="1" y="1995"/>
                    <a:pt x="406" y="2971"/>
                    <a:pt x="1334" y="3340"/>
                  </a:cubicBezTo>
                  <a:cubicBezTo>
                    <a:pt x="1578" y="3439"/>
                    <a:pt x="1829" y="3489"/>
                    <a:pt x="2073" y="3489"/>
                  </a:cubicBezTo>
                  <a:cubicBezTo>
                    <a:pt x="2472" y="3489"/>
                    <a:pt x="2853" y="3356"/>
                    <a:pt x="3156" y="3090"/>
                  </a:cubicBezTo>
                  <a:cubicBezTo>
                    <a:pt x="3251" y="3007"/>
                    <a:pt x="3418" y="2828"/>
                    <a:pt x="3418" y="2828"/>
                  </a:cubicBezTo>
                  <a:cubicBezTo>
                    <a:pt x="3489" y="2733"/>
                    <a:pt x="3561" y="2590"/>
                    <a:pt x="3620" y="2459"/>
                  </a:cubicBezTo>
                  <a:cubicBezTo>
                    <a:pt x="3989" y="1554"/>
                    <a:pt x="3561" y="506"/>
                    <a:pt x="2656" y="137"/>
                  </a:cubicBezTo>
                  <a:cubicBezTo>
                    <a:pt x="2435" y="44"/>
                    <a:pt x="2206" y="1"/>
                    <a:pt x="19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8" name="Google Shape;10068;p76"/>
            <p:cNvSpPr/>
            <p:nvPr/>
          </p:nvSpPr>
          <p:spPr>
            <a:xfrm>
              <a:off x="4802975" y="2460550"/>
              <a:ext cx="86350" cy="80500"/>
            </a:xfrm>
            <a:custGeom>
              <a:avLst/>
              <a:gdLst/>
              <a:ahLst/>
              <a:cxnLst/>
              <a:rect l="l" t="t" r="r" b="b"/>
              <a:pathLst>
                <a:path w="3454" h="3220" extrusionOk="0">
                  <a:moveTo>
                    <a:pt x="965" y="1"/>
                  </a:moveTo>
                  <a:lnTo>
                    <a:pt x="965" y="1"/>
                  </a:lnTo>
                  <a:cubicBezTo>
                    <a:pt x="715" y="203"/>
                    <a:pt x="512" y="453"/>
                    <a:pt x="369" y="763"/>
                  </a:cubicBezTo>
                  <a:cubicBezTo>
                    <a:pt x="0" y="1679"/>
                    <a:pt x="441" y="2715"/>
                    <a:pt x="1346" y="3084"/>
                  </a:cubicBezTo>
                  <a:cubicBezTo>
                    <a:pt x="1567" y="3176"/>
                    <a:pt x="1794" y="3219"/>
                    <a:pt x="2018" y="3219"/>
                  </a:cubicBezTo>
                  <a:cubicBezTo>
                    <a:pt x="2578" y="3219"/>
                    <a:pt x="3113" y="2948"/>
                    <a:pt x="3453" y="2489"/>
                  </a:cubicBezTo>
                  <a:lnTo>
                    <a:pt x="3453" y="2489"/>
                  </a:lnTo>
                  <a:cubicBezTo>
                    <a:pt x="3153" y="2714"/>
                    <a:pt x="2783" y="2840"/>
                    <a:pt x="2401" y="2840"/>
                  </a:cubicBezTo>
                  <a:cubicBezTo>
                    <a:pt x="2176" y="2840"/>
                    <a:pt x="1947" y="2796"/>
                    <a:pt x="1727" y="2703"/>
                  </a:cubicBezTo>
                  <a:cubicBezTo>
                    <a:pt x="822" y="2334"/>
                    <a:pt x="393" y="1286"/>
                    <a:pt x="762" y="382"/>
                  </a:cubicBezTo>
                  <a:cubicBezTo>
                    <a:pt x="822" y="251"/>
                    <a:pt x="881" y="132"/>
                    <a:pt x="9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69" name="Google Shape;10069;p76"/>
          <p:cNvGrpSpPr/>
          <p:nvPr/>
        </p:nvGrpSpPr>
        <p:grpSpPr>
          <a:xfrm>
            <a:off x="6426496" y="2816286"/>
            <a:ext cx="336063" cy="321819"/>
            <a:chOff x="5380125" y="2333150"/>
            <a:chExt cx="312850" cy="313175"/>
          </a:xfrm>
        </p:grpSpPr>
        <p:sp>
          <p:nvSpPr>
            <p:cNvPr id="10070" name="Google Shape;10070;p76"/>
            <p:cNvSpPr/>
            <p:nvPr/>
          </p:nvSpPr>
          <p:spPr>
            <a:xfrm>
              <a:off x="5646525" y="2400425"/>
              <a:ext cx="30100" cy="96475"/>
            </a:xfrm>
            <a:custGeom>
              <a:avLst/>
              <a:gdLst/>
              <a:ahLst/>
              <a:cxnLst/>
              <a:rect l="l" t="t" r="r" b="b"/>
              <a:pathLst>
                <a:path w="1204" h="3859" extrusionOk="0">
                  <a:moveTo>
                    <a:pt x="1120" y="0"/>
                  </a:moveTo>
                  <a:cubicBezTo>
                    <a:pt x="1120" y="0"/>
                    <a:pt x="715" y="584"/>
                    <a:pt x="167" y="751"/>
                  </a:cubicBezTo>
                  <a:cubicBezTo>
                    <a:pt x="227" y="870"/>
                    <a:pt x="251" y="953"/>
                    <a:pt x="251" y="1179"/>
                  </a:cubicBezTo>
                  <a:cubicBezTo>
                    <a:pt x="251" y="1584"/>
                    <a:pt x="1" y="1584"/>
                    <a:pt x="1" y="1977"/>
                  </a:cubicBezTo>
                  <a:cubicBezTo>
                    <a:pt x="1" y="2382"/>
                    <a:pt x="251" y="2382"/>
                    <a:pt x="251" y="2787"/>
                  </a:cubicBezTo>
                  <a:cubicBezTo>
                    <a:pt x="251" y="2977"/>
                    <a:pt x="239" y="3048"/>
                    <a:pt x="179" y="3156"/>
                  </a:cubicBezTo>
                  <a:cubicBezTo>
                    <a:pt x="727" y="3346"/>
                    <a:pt x="1120" y="3858"/>
                    <a:pt x="1120" y="3858"/>
                  </a:cubicBezTo>
                  <a:lnTo>
                    <a:pt x="1203" y="2132"/>
                  </a:lnTo>
                  <a:lnTo>
                    <a:pt x="112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1" name="Google Shape;10071;p76"/>
            <p:cNvSpPr/>
            <p:nvPr/>
          </p:nvSpPr>
          <p:spPr>
            <a:xfrm>
              <a:off x="5620925" y="2419775"/>
              <a:ext cx="33075" cy="59850"/>
            </a:xfrm>
            <a:custGeom>
              <a:avLst/>
              <a:gdLst/>
              <a:ahLst/>
              <a:cxnLst/>
              <a:rect l="l" t="t" r="r" b="b"/>
              <a:pathLst>
                <a:path w="1323" h="2394" extrusionOk="0">
                  <a:moveTo>
                    <a:pt x="1179" y="0"/>
                  </a:moveTo>
                  <a:cubicBezTo>
                    <a:pt x="1072" y="24"/>
                    <a:pt x="965" y="48"/>
                    <a:pt x="846" y="48"/>
                  </a:cubicBezTo>
                  <a:lnTo>
                    <a:pt x="620" y="48"/>
                  </a:lnTo>
                  <a:lnTo>
                    <a:pt x="1" y="96"/>
                  </a:lnTo>
                  <a:lnTo>
                    <a:pt x="1" y="2334"/>
                  </a:lnTo>
                  <a:lnTo>
                    <a:pt x="846" y="2334"/>
                  </a:lnTo>
                  <a:cubicBezTo>
                    <a:pt x="965" y="2334"/>
                    <a:pt x="1084" y="2370"/>
                    <a:pt x="1191" y="2394"/>
                  </a:cubicBezTo>
                  <a:cubicBezTo>
                    <a:pt x="1251" y="2310"/>
                    <a:pt x="1322" y="2227"/>
                    <a:pt x="1322" y="2060"/>
                  </a:cubicBezTo>
                  <a:lnTo>
                    <a:pt x="1322" y="2024"/>
                  </a:lnTo>
                  <a:cubicBezTo>
                    <a:pt x="1322" y="1620"/>
                    <a:pt x="1072" y="1620"/>
                    <a:pt x="1072" y="1227"/>
                  </a:cubicBezTo>
                  <a:cubicBezTo>
                    <a:pt x="1072" y="822"/>
                    <a:pt x="1322" y="822"/>
                    <a:pt x="1322" y="429"/>
                  </a:cubicBezTo>
                  <a:cubicBezTo>
                    <a:pt x="1322" y="203"/>
                    <a:pt x="1251" y="108"/>
                    <a:pt x="1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2" name="Google Shape;10072;p76"/>
            <p:cNvSpPr/>
            <p:nvPr/>
          </p:nvSpPr>
          <p:spPr>
            <a:xfrm>
              <a:off x="5417325" y="2419775"/>
              <a:ext cx="35150" cy="60750"/>
            </a:xfrm>
            <a:custGeom>
              <a:avLst/>
              <a:gdLst/>
              <a:ahLst/>
              <a:cxnLst/>
              <a:rect l="l" t="t" r="r" b="b"/>
              <a:pathLst>
                <a:path w="1406" h="2430" extrusionOk="0">
                  <a:moveTo>
                    <a:pt x="215" y="0"/>
                  </a:moveTo>
                  <a:cubicBezTo>
                    <a:pt x="156" y="108"/>
                    <a:pt x="1" y="215"/>
                    <a:pt x="1" y="417"/>
                  </a:cubicBezTo>
                  <a:cubicBezTo>
                    <a:pt x="1" y="822"/>
                    <a:pt x="251" y="822"/>
                    <a:pt x="251" y="1227"/>
                  </a:cubicBezTo>
                  <a:cubicBezTo>
                    <a:pt x="251" y="1620"/>
                    <a:pt x="1" y="1620"/>
                    <a:pt x="1" y="2024"/>
                  </a:cubicBezTo>
                  <a:cubicBezTo>
                    <a:pt x="1" y="2215"/>
                    <a:pt x="132" y="2322"/>
                    <a:pt x="191" y="2429"/>
                  </a:cubicBezTo>
                  <a:cubicBezTo>
                    <a:pt x="298" y="2382"/>
                    <a:pt x="417" y="2370"/>
                    <a:pt x="537" y="2370"/>
                  </a:cubicBezTo>
                  <a:lnTo>
                    <a:pt x="1406" y="2370"/>
                  </a:lnTo>
                  <a:lnTo>
                    <a:pt x="1406" y="60"/>
                  </a:lnTo>
                  <a:lnTo>
                    <a:pt x="537" y="60"/>
                  </a:lnTo>
                  <a:cubicBezTo>
                    <a:pt x="429" y="60"/>
                    <a:pt x="310" y="36"/>
                    <a:pt x="2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3" name="Google Shape;10073;p76"/>
            <p:cNvSpPr/>
            <p:nvPr/>
          </p:nvSpPr>
          <p:spPr>
            <a:xfrm>
              <a:off x="5394700" y="2400425"/>
              <a:ext cx="31000" cy="96475"/>
            </a:xfrm>
            <a:custGeom>
              <a:avLst/>
              <a:gdLst/>
              <a:ahLst/>
              <a:cxnLst/>
              <a:rect l="l" t="t" r="r" b="b"/>
              <a:pathLst>
                <a:path w="1240" h="3859" extrusionOk="0">
                  <a:moveTo>
                    <a:pt x="168" y="0"/>
                  </a:moveTo>
                  <a:lnTo>
                    <a:pt x="1" y="1965"/>
                  </a:lnTo>
                  <a:lnTo>
                    <a:pt x="168" y="3858"/>
                  </a:lnTo>
                  <a:cubicBezTo>
                    <a:pt x="168" y="3858"/>
                    <a:pt x="501" y="3346"/>
                    <a:pt x="1061" y="3168"/>
                  </a:cubicBezTo>
                  <a:cubicBezTo>
                    <a:pt x="977" y="3072"/>
                    <a:pt x="977" y="2989"/>
                    <a:pt x="977" y="2787"/>
                  </a:cubicBezTo>
                  <a:cubicBezTo>
                    <a:pt x="977" y="2382"/>
                    <a:pt x="1239" y="2382"/>
                    <a:pt x="1239" y="1977"/>
                  </a:cubicBezTo>
                  <a:cubicBezTo>
                    <a:pt x="1239" y="1584"/>
                    <a:pt x="977" y="1584"/>
                    <a:pt x="977" y="1179"/>
                  </a:cubicBezTo>
                  <a:cubicBezTo>
                    <a:pt x="977" y="965"/>
                    <a:pt x="1061" y="870"/>
                    <a:pt x="1120" y="762"/>
                  </a:cubicBezTo>
                  <a:cubicBezTo>
                    <a:pt x="549" y="572"/>
                    <a:pt x="168" y="0"/>
                    <a:pt x="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4" name="Google Shape;10074;p76"/>
            <p:cNvSpPr/>
            <p:nvPr/>
          </p:nvSpPr>
          <p:spPr>
            <a:xfrm>
              <a:off x="5418525" y="2468000"/>
              <a:ext cx="33950" cy="12525"/>
            </a:xfrm>
            <a:custGeom>
              <a:avLst/>
              <a:gdLst/>
              <a:ahLst/>
              <a:cxnLst/>
              <a:rect l="l" t="t" r="r" b="b"/>
              <a:pathLst>
                <a:path w="1358" h="501" extrusionOk="0">
                  <a:moveTo>
                    <a:pt x="489" y="0"/>
                  </a:moveTo>
                  <a:cubicBezTo>
                    <a:pt x="346" y="0"/>
                    <a:pt x="179" y="36"/>
                    <a:pt x="24" y="84"/>
                  </a:cubicBezTo>
                  <a:lnTo>
                    <a:pt x="24" y="95"/>
                  </a:lnTo>
                  <a:lnTo>
                    <a:pt x="0" y="334"/>
                  </a:lnTo>
                  <a:lnTo>
                    <a:pt x="143" y="500"/>
                  </a:lnTo>
                  <a:cubicBezTo>
                    <a:pt x="250" y="453"/>
                    <a:pt x="369" y="441"/>
                    <a:pt x="489" y="441"/>
                  </a:cubicBezTo>
                  <a:lnTo>
                    <a:pt x="1358" y="441"/>
                  </a:lnTo>
                  <a:lnTo>
                    <a:pt x="1358" y="12"/>
                  </a:lnTo>
                  <a:lnTo>
                    <a:pt x="13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5" name="Google Shape;10075;p76"/>
            <p:cNvSpPr/>
            <p:nvPr/>
          </p:nvSpPr>
          <p:spPr>
            <a:xfrm>
              <a:off x="5527475" y="2573650"/>
              <a:ext cx="18775" cy="55700"/>
            </a:xfrm>
            <a:custGeom>
              <a:avLst/>
              <a:gdLst/>
              <a:ahLst/>
              <a:cxnLst/>
              <a:rect l="l" t="t" r="r" b="b"/>
              <a:pathLst>
                <a:path w="751" h="2228" extrusionOk="0">
                  <a:moveTo>
                    <a:pt x="0" y="1"/>
                  </a:moveTo>
                  <a:lnTo>
                    <a:pt x="83" y="834"/>
                  </a:lnTo>
                  <a:lnTo>
                    <a:pt x="0" y="1453"/>
                  </a:lnTo>
                  <a:lnTo>
                    <a:pt x="369" y="1977"/>
                  </a:lnTo>
                  <a:lnTo>
                    <a:pt x="750" y="2227"/>
                  </a:lnTo>
                  <a:lnTo>
                    <a:pt x="750" y="787"/>
                  </a:lnTo>
                  <a:lnTo>
                    <a:pt x="417" y="287"/>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6" name="Google Shape;10076;p76"/>
            <p:cNvSpPr/>
            <p:nvPr/>
          </p:nvSpPr>
          <p:spPr>
            <a:xfrm>
              <a:off x="5527475" y="2502525"/>
              <a:ext cx="18775" cy="55075"/>
            </a:xfrm>
            <a:custGeom>
              <a:avLst/>
              <a:gdLst/>
              <a:ahLst/>
              <a:cxnLst/>
              <a:rect l="l" t="t" r="r" b="b"/>
              <a:pathLst>
                <a:path w="751" h="2203" extrusionOk="0">
                  <a:moveTo>
                    <a:pt x="0" y="0"/>
                  </a:moveTo>
                  <a:lnTo>
                    <a:pt x="72" y="893"/>
                  </a:lnTo>
                  <a:lnTo>
                    <a:pt x="0" y="1429"/>
                  </a:lnTo>
                  <a:lnTo>
                    <a:pt x="369" y="1941"/>
                  </a:lnTo>
                  <a:lnTo>
                    <a:pt x="750" y="2203"/>
                  </a:lnTo>
                  <a:lnTo>
                    <a:pt x="750" y="750"/>
                  </a:lnTo>
                  <a:lnTo>
                    <a:pt x="417" y="322"/>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7" name="Google Shape;10077;p76"/>
            <p:cNvSpPr/>
            <p:nvPr/>
          </p:nvSpPr>
          <p:spPr>
            <a:xfrm>
              <a:off x="5527475" y="2429900"/>
              <a:ext cx="18775" cy="55375"/>
            </a:xfrm>
            <a:custGeom>
              <a:avLst/>
              <a:gdLst/>
              <a:ahLst/>
              <a:cxnLst/>
              <a:rect l="l" t="t" r="r" b="b"/>
              <a:pathLst>
                <a:path w="751" h="2215" extrusionOk="0">
                  <a:moveTo>
                    <a:pt x="0" y="0"/>
                  </a:moveTo>
                  <a:lnTo>
                    <a:pt x="48" y="834"/>
                  </a:lnTo>
                  <a:lnTo>
                    <a:pt x="0" y="1441"/>
                  </a:lnTo>
                  <a:lnTo>
                    <a:pt x="369" y="1917"/>
                  </a:lnTo>
                  <a:lnTo>
                    <a:pt x="750" y="2215"/>
                  </a:lnTo>
                  <a:lnTo>
                    <a:pt x="750" y="774"/>
                  </a:lnTo>
                  <a:lnTo>
                    <a:pt x="453" y="357"/>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8" name="Google Shape;10078;p76"/>
            <p:cNvSpPr/>
            <p:nvPr/>
          </p:nvSpPr>
          <p:spPr>
            <a:xfrm>
              <a:off x="5527750" y="2611175"/>
              <a:ext cx="18500" cy="34550"/>
            </a:xfrm>
            <a:custGeom>
              <a:avLst/>
              <a:gdLst/>
              <a:ahLst/>
              <a:cxnLst/>
              <a:rect l="l" t="t" r="r" b="b"/>
              <a:pathLst>
                <a:path w="740" h="1382" extrusionOk="0">
                  <a:moveTo>
                    <a:pt x="1" y="0"/>
                  </a:moveTo>
                  <a:lnTo>
                    <a:pt x="1" y="1310"/>
                  </a:lnTo>
                  <a:cubicBezTo>
                    <a:pt x="1" y="1346"/>
                    <a:pt x="37" y="1381"/>
                    <a:pt x="72" y="1381"/>
                  </a:cubicBezTo>
                  <a:lnTo>
                    <a:pt x="632" y="1381"/>
                  </a:lnTo>
                  <a:cubicBezTo>
                    <a:pt x="668" y="1381"/>
                    <a:pt x="703" y="1346"/>
                    <a:pt x="703" y="1310"/>
                  </a:cubicBezTo>
                  <a:lnTo>
                    <a:pt x="739" y="1048"/>
                  </a:lnTo>
                  <a:lnTo>
                    <a:pt x="739" y="714"/>
                  </a:lnTo>
                  <a:lnTo>
                    <a:pt x="334" y="298"/>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9" name="Google Shape;10079;p76"/>
            <p:cNvSpPr/>
            <p:nvPr/>
          </p:nvSpPr>
          <p:spPr>
            <a:xfrm>
              <a:off x="5527175" y="2537650"/>
              <a:ext cx="19075" cy="55675"/>
            </a:xfrm>
            <a:custGeom>
              <a:avLst/>
              <a:gdLst/>
              <a:ahLst/>
              <a:cxnLst/>
              <a:rect l="l" t="t" r="r" b="b"/>
              <a:pathLst>
                <a:path w="763" h="2227" extrusionOk="0">
                  <a:moveTo>
                    <a:pt x="0" y="0"/>
                  </a:moveTo>
                  <a:lnTo>
                    <a:pt x="84" y="774"/>
                  </a:lnTo>
                  <a:lnTo>
                    <a:pt x="0" y="1453"/>
                  </a:lnTo>
                  <a:lnTo>
                    <a:pt x="762" y="2227"/>
                  </a:lnTo>
                  <a:lnTo>
                    <a:pt x="762" y="774"/>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0" name="Google Shape;10080;p76"/>
            <p:cNvSpPr/>
            <p:nvPr/>
          </p:nvSpPr>
          <p:spPr>
            <a:xfrm>
              <a:off x="5527175" y="2465900"/>
              <a:ext cx="19075" cy="55400"/>
            </a:xfrm>
            <a:custGeom>
              <a:avLst/>
              <a:gdLst/>
              <a:ahLst/>
              <a:cxnLst/>
              <a:rect l="l" t="t" r="r" b="b"/>
              <a:pathLst>
                <a:path w="763" h="2216" extrusionOk="0">
                  <a:moveTo>
                    <a:pt x="0" y="1"/>
                  </a:moveTo>
                  <a:lnTo>
                    <a:pt x="72" y="870"/>
                  </a:lnTo>
                  <a:lnTo>
                    <a:pt x="0" y="1442"/>
                  </a:lnTo>
                  <a:lnTo>
                    <a:pt x="762" y="2215"/>
                  </a:lnTo>
                  <a:lnTo>
                    <a:pt x="762" y="775"/>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1" name="Google Shape;10081;p76"/>
            <p:cNvSpPr/>
            <p:nvPr/>
          </p:nvSpPr>
          <p:spPr>
            <a:xfrm>
              <a:off x="5527750" y="2333150"/>
              <a:ext cx="18500" cy="116425"/>
            </a:xfrm>
            <a:custGeom>
              <a:avLst/>
              <a:gdLst/>
              <a:ahLst/>
              <a:cxnLst/>
              <a:rect l="l" t="t" r="r" b="b"/>
              <a:pathLst>
                <a:path w="740" h="4657" extrusionOk="0">
                  <a:moveTo>
                    <a:pt x="322" y="1"/>
                  </a:moveTo>
                  <a:cubicBezTo>
                    <a:pt x="227" y="1"/>
                    <a:pt x="168" y="72"/>
                    <a:pt x="108" y="132"/>
                  </a:cubicBezTo>
                  <a:cubicBezTo>
                    <a:pt x="49" y="203"/>
                    <a:pt x="1" y="298"/>
                    <a:pt x="1" y="406"/>
                  </a:cubicBezTo>
                  <a:lnTo>
                    <a:pt x="25" y="3834"/>
                  </a:lnTo>
                  <a:lnTo>
                    <a:pt x="334" y="4239"/>
                  </a:lnTo>
                  <a:lnTo>
                    <a:pt x="739" y="4656"/>
                  </a:lnTo>
                  <a:lnTo>
                    <a:pt x="739" y="382"/>
                  </a:lnTo>
                  <a:cubicBezTo>
                    <a:pt x="739" y="179"/>
                    <a:pt x="561" y="1"/>
                    <a:pt x="3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2" name="Google Shape;10082;p76"/>
            <p:cNvSpPr/>
            <p:nvPr/>
          </p:nvSpPr>
          <p:spPr>
            <a:xfrm>
              <a:off x="5527175" y="2573950"/>
              <a:ext cx="8950" cy="44975"/>
            </a:xfrm>
            <a:custGeom>
              <a:avLst/>
              <a:gdLst/>
              <a:ahLst/>
              <a:cxnLst/>
              <a:rect l="l" t="t" r="r" b="b"/>
              <a:pathLst>
                <a:path w="358" h="1799" extrusionOk="0">
                  <a:moveTo>
                    <a:pt x="0" y="1"/>
                  </a:moveTo>
                  <a:lnTo>
                    <a:pt x="0" y="1441"/>
                  </a:lnTo>
                  <a:lnTo>
                    <a:pt x="131" y="1644"/>
                  </a:lnTo>
                  <a:lnTo>
                    <a:pt x="357" y="1799"/>
                  </a:lnTo>
                  <a:lnTo>
                    <a:pt x="357" y="358"/>
                  </a:lnTo>
                  <a:lnTo>
                    <a:pt x="179" y="37"/>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3" name="Google Shape;10083;p76"/>
            <p:cNvSpPr/>
            <p:nvPr/>
          </p:nvSpPr>
          <p:spPr>
            <a:xfrm>
              <a:off x="5527175" y="2501925"/>
              <a:ext cx="8950" cy="45275"/>
            </a:xfrm>
            <a:custGeom>
              <a:avLst/>
              <a:gdLst/>
              <a:ahLst/>
              <a:cxnLst/>
              <a:rect l="l" t="t" r="r" b="b"/>
              <a:pathLst>
                <a:path w="358" h="1811" extrusionOk="0">
                  <a:moveTo>
                    <a:pt x="0" y="1"/>
                  </a:moveTo>
                  <a:lnTo>
                    <a:pt x="0" y="1453"/>
                  </a:lnTo>
                  <a:lnTo>
                    <a:pt x="167" y="1655"/>
                  </a:lnTo>
                  <a:lnTo>
                    <a:pt x="357" y="1810"/>
                  </a:lnTo>
                  <a:lnTo>
                    <a:pt x="357" y="358"/>
                  </a:lnTo>
                  <a:lnTo>
                    <a:pt x="191" y="120"/>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4" name="Google Shape;10084;p76"/>
            <p:cNvSpPr/>
            <p:nvPr/>
          </p:nvSpPr>
          <p:spPr>
            <a:xfrm>
              <a:off x="5527475" y="2430200"/>
              <a:ext cx="8650" cy="44950"/>
            </a:xfrm>
            <a:custGeom>
              <a:avLst/>
              <a:gdLst/>
              <a:ahLst/>
              <a:cxnLst/>
              <a:rect l="l" t="t" r="r" b="b"/>
              <a:pathLst>
                <a:path w="346" h="1798" extrusionOk="0">
                  <a:moveTo>
                    <a:pt x="0" y="0"/>
                  </a:moveTo>
                  <a:lnTo>
                    <a:pt x="0" y="1441"/>
                  </a:lnTo>
                  <a:lnTo>
                    <a:pt x="119" y="1667"/>
                  </a:lnTo>
                  <a:lnTo>
                    <a:pt x="345" y="1798"/>
                  </a:lnTo>
                  <a:lnTo>
                    <a:pt x="345" y="357"/>
                  </a:lnTo>
                  <a:lnTo>
                    <a:pt x="214" y="107"/>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5" name="Google Shape;10085;p76"/>
            <p:cNvSpPr/>
            <p:nvPr/>
          </p:nvSpPr>
          <p:spPr>
            <a:xfrm>
              <a:off x="5527175" y="2609975"/>
              <a:ext cx="19075" cy="36350"/>
            </a:xfrm>
            <a:custGeom>
              <a:avLst/>
              <a:gdLst/>
              <a:ahLst/>
              <a:cxnLst/>
              <a:rect l="l" t="t" r="r" b="b"/>
              <a:pathLst>
                <a:path w="763" h="1454" extrusionOk="0">
                  <a:moveTo>
                    <a:pt x="0" y="0"/>
                  </a:moveTo>
                  <a:lnTo>
                    <a:pt x="0" y="1382"/>
                  </a:lnTo>
                  <a:cubicBezTo>
                    <a:pt x="0" y="1429"/>
                    <a:pt x="24" y="1453"/>
                    <a:pt x="72" y="1453"/>
                  </a:cubicBezTo>
                  <a:lnTo>
                    <a:pt x="679" y="1453"/>
                  </a:lnTo>
                  <a:cubicBezTo>
                    <a:pt x="726" y="1453"/>
                    <a:pt x="762" y="1429"/>
                    <a:pt x="762" y="1382"/>
                  </a:cubicBezTo>
                  <a:lnTo>
                    <a:pt x="762" y="1120"/>
                  </a:lnTo>
                  <a:lnTo>
                    <a:pt x="429" y="1120"/>
                  </a:lnTo>
                  <a:cubicBezTo>
                    <a:pt x="381" y="1120"/>
                    <a:pt x="357" y="1084"/>
                    <a:pt x="357" y="1036"/>
                  </a:cubicBezTo>
                  <a:lnTo>
                    <a:pt x="357" y="358"/>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6" name="Google Shape;10086;p76"/>
            <p:cNvSpPr/>
            <p:nvPr/>
          </p:nvSpPr>
          <p:spPr>
            <a:xfrm>
              <a:off x="5527175" y="2538250"/>
              <a:ext cx="8950" cy="44950"/>
            </a:xfrm>
            <a:custGeom>
              <a:avLst/>
              <a:gdLst/>
              <a:ahLst/>
              <a:cxnLst/>
              <a:rect l="l" t="t" r="r" b="b"/>
              <a:pathLst>
                <a:path w="358" h="1798" extrusionOk="0">
                  <a:moveTo>
                    <a:pt x="0" y="0"/>
                  </a:moveTo>
                  <a:lnTo>
                    <a:pt x="0" y="1441"/>
                  </a:lnTo>
                  <a:lnTo>
                    <a:pt x="357" y="1798"/>
                  </a:lnTo>
                  <a:lnTo>
                    <a:pt x="357" y="357"/>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7" name="Google Shape;10087;p76"/>
            <p:cNvSpPr/>
            <p:nvPr/>
          </p:nvSpPr>
          <p:spPr>
            <a:xfrm>
              <a:off x="5527175" y="2465900"/>
              <a:ext cx="8950" cy="44975"/>
            </a:xfrm>
            <a:custGeom>
              <a:avLst/>
              <a:gdLst/>
              <a:ahLst/>
              <a:cxnLst/>
              <a:rect l="l" t="t" r="r" b="b"/>
              <a:pathLst>
                <a:path w="358" h="1799" extrusionOk="0">
                  <a:moveTo>
                    <a:pt x="0" y="1"/>
                  </a:moveTo>
                  <a:lnTo>
                    <a:pt x="0" y="1442"/>
                  </a:lnTo>
                  <a:lnTo>
                    <a:pt x="357" y="1799"/>
                  </a:lnTo>
                  <a:lnTo>
                    <a:pt x="357" y="358"/>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8" name="Google Shape;10088;p76"/>
            <p:cNvSpPr/>
            <p:nvPr/>
          </p:nvSpPr>
          <p:spPr>
            <a:xfrm>
              <a:off x="5527175" y="2333150"/>
              <a:ext cx="8950" cy="106000"/>
            </a:xfrm>
            <a:custGeom>
              <a:avLst/>
              <a:gdLst/>
              <a:ahLst/>
              <a:cxnLst/>
              <a:rect l="l" t="t" r="r" b="b"/>
              <a:pathLst>
                <a:path w="358" h="4240" extrusionOk="0">
                  <a:moveTo>
                    <a:pt x="357" y="1"/>
                  </a:moveTo>
                  <a:cubicBezTo>
                    <a:pt x="250" y="13"/>
                    <a:pt x="179" y="48"/>
                    <a:pt x="107" y="120"/>
                  </a:cubicBezTo>
                  <a:cubicBezTo>
                    <a:pt x="48" y="191"/>
                    <a:pt x="0" y="286"/>
                    <a:pt x="0" y="382"/>
                  </a:cubicBezTo>
                  <a:lnTo>
                    <a:pt x="0" y="3882"/>
                  </a:lnTo>
                  <a:lnTo>
                    <a:pt x="357" y="4239"/>
                  </a:lnTo>
                  <a:lnTo>
                    <a:pt x="3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9" name="Google Shape;10089;p76"/>
            <p:cNvSpPr/>
            <p:nvPr/>
          </p:nvSpPr>
          <p:spPr>
            <a:xfrm>
              <a:off x="5469125" y="2379600"/>
              <a:ext cx="135150" cy="69975"/>
            </a:xfrm>
            <a:custGeom>
              <a:avLst/>
              <a:gdLst/>
              <a:ahLst/>
              <a:cxnLst/>
              <a:rect l="l" t="t" r="r" b="b"/>
              <a:pathLst>
                <a:path w="5406" h="2799" extrusionOk="0">
                  <a:moveTo>
                    <a:pt x="953" y="0"/>
                  </a:moveTo>
                  <a:lnTo>
                    <a:pt x="655" y="36"/>
                  </a:lnTo>
                  <a:cubicBezTo>
                    <a:pt x="310" y="36"/>
                    <a:pt x="24" y="310"/>
                    <a:pt x="24" y="655"/>
                  </a:cubicBezTo>
                  <a:lnTo>
                    <a:pt x="0" y="2393"/>
                  </a:lnTo>
                  <a:cubicBezTo>
                    <a:pt x="0" y="2608"/>
                    <a:pt x="167" y="2774"/>
                    <a:pt x="358" y="2786"/>
                  </a:cubicBezTo>
                  <a:cubicBezTo>
                    <a:pt x="365" y="2786"/>
                    <a:pt x="372" y="2787"/>
                    <a:pt x="379" y="2787"/>
                  </a:cubicBezTo>
                  <a:cubicBezTo>
                    <a:pt x="595" y="2787"/>
                    <a:pt x="762" y="2613"/>
                    <a:pt x="762" y="2417"/>
                  </a:cubicBezTo>
                  <a:lnTo>
                    <a:pt x="762" y="810"/>
                  </a:lnTo>
                  <a:cubicBezTo>
                    <a:pt x="762" y="774"/>
                    <a:pt x="786" y="762"/>
                    <a:pt x="798" y="762"/>
                  </a:cubicBezTo>
                  <a:lnTo>
                    <a:pt x="4584" y="762"/>
                  </a:lnTo>
                  <a:cubicBezTo>
                    <a:pt x="4596" y="762"/>
                    <a:pt x="4608" y="762"/>
                    <a:pt x="4608" y="774"/>
                  </a:cubicBezTo>
                  <a:cubicBezTo>
                    <a:pt x="4632" y="786"/>
                    <a:pt x="4644" y="810"/>
                    <a:pt x="4644" y="822"/>
                  </a:cubicBezTo>
                  <a:lnTo>
                    <a:pt x="4632" y="2417"/>
                  </a:lnTo>
                  <a:cubicBezTo>
                    <a:pt x="4632" y="2619"/>
                    <a:pt x="4787" y="2786"/>
                    <a:pt x="4989" y="2798"/>
                  </a:cubicBezTo>
                  <a:cubicBezTo>
                    <a:pt x="4996" y="2798"/>
                    <a:pt x="5003" y="2799"/>
                    <a:pt x="5009" y="2799"/>
                  </a:cubicBezTo>
                  <a:cubicBezTo>
                    <a:pt x="5215" y="2799"/>
                    <a:pt x="5382" y="2625"/>
                    <a:pt x="5382" y="2429"/>
                  </a:cubicBezTo>
                  <a:lnTo>
                    <a:pt x="5382" y="643"/>
                  </a:lnTo>
                  <a:cubicBezTo>
                    <a:pt x="5406" y="274"/>
                    <a:pt x="5120" y="0"/>
                    <a:pt x="47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0" name="Google Shape;10090;p76"/>
            <p:cNvSpPr/>
            <p:nvPr/>
          </p:nvSpPr>
          <p:spPr>
            <a:xfrm>
              <a:off x="5469125" y="2379300"/>
              <a:ext cx="25025" cy="69725"/>
            </a:xfrm>
            <a:custGeom>
              <a:avLst/>
              <a:gdLst/>
              <a:ahLst/>
              <a:cxnLst/>
              <a:rect l="l" t="t" r="r" b="b"/>
              <a:pathLst>
                <a:path w="1001" h="2789" extrusionOk="0">
                  <a:moveTo>
                    <a:pt x="620" y="0"/>
                  </a:moveTo>
                  <a:cubicBezTo>
                    <a:pt x="286" y="0"/>
                    <a:pt x="0" y="286"/>
                    <a:pt x="0" y="619"/>
                  </a:cubicBezTo>
                  <a:lnTo>
                    <a:pt x="0" y="2393"/>
                  </a:lnTo>
                  <a:cubicBezTo>
                    <a:pt x="0" y="2608"/>
                    <a:pt x="143" y="2762"/>
                    <a:pt x="358" y="2786"/>
                  </a:cubicBezTo>
                  <a:cubicBezTo>
                    <a:pt x="367" y="2788"/>
                    <a:pt x="377" y="2789"/>
                    <a:pt x="387" y="2789"/>
                  </a:cubicBezTo>
                  <a:cubicBezTo>
                    <a:pt x="448" y="2789"/>
                    <a:pt x="509" y="2759"/>
                    <a:pt x="560" y="2739"/>
                  </a:cubicBezTo>
                  <a:cubicBezTo>
                    <a:pt x="465" y="2679"/>
                    <a:pt x="370" y="2548"/>
                    <a:pt x="370" y="2393"/>
                  </a:cubicBezTo>
                  <a:lnTo>
                    <a:pt x="370" y="619"/>
                  </a:lnTo>
                  <a:cubicBezTo>
                    <a:pt x="370" y="286"/>
                    <a:pt x="655" y="0"/>
                    <a:pt x="10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1" name="Google Shape;10091;p76"/>
            <p:cNvSpPr/>
            <p:nvPr/>
          </p:nvSpPr>
          <p:spPr>
            <a:xfrm>
              <a:off x="5584025" y="2398350"/>
              <a:ext cx="15200" cy="50675"/>
            </a:xfrm>
            <a:custGeom>
              <a:avLst/>
              <a:gdLst/>
              <a:ahLst/>
              <a:cxnLst/>
              <a:rect l="l" t="t" r="r" b="b"/>
              <a:pathLst>
                <a:path w="608" h="2027" extrusionOk="0">
                  <a:moveTo>
                    <a:pt x="0" y="0"/>
                  </a:moveTo>
                  <a:cubicBezTo>
                    <a:pt x="12" y="0"/>
                    <a:pt x="48" y="12"/>
                    <a:pt x="48" y="36"/>
                  </a:cubicBezTo>
                  <a:lnTo>
                    <a:pt x="48" y="1631"/>
                  </a:lnTo>
                  <a:cubicBezTo>
                    <a:pt x="48" y="1846"/>
                    <a:pt x="191" y="2000"/>
                    <a:pt x="405" y="2024"/>
                  </a:cubicBezTo>
                  <a:cubicBezTo>
                    <a:pt x="415" y="2026"/>
                    <a:pt x="425" y="2027"/>
                    <a:pt x="434" y="2027"/>
                  </a:cubicBezTo>
                  <a:cubicBezTo>
                    <a:pt x="496" y="2027"/>
                    <a:pt x="556" y="1997"/>
                    <a:pt x="607" y="1977"/>
                  </a:cubicBezTo>
                  <a:cubicBezTo>
                    <a:pt x="488" y="1917"/>
                    <a:pt x="417" y="1786"/>
                    <a:pt x="417" y="1631"/>
                  </a:cubicBezTo>
                  <a:lnTo>
                    <a:pt x="417" y="36"/>
                  </a:lnTo>
                  <a:cubicBezTo>
                    <a:pt x="417" y="24"/>
                    <a:pt x="405" y="0"/>
                    <a:pt x="369" y="0"/>
                  </a:cubicBezTo>
                  <a:close/>
                </a:path>
              </a:pathLst>
            </a:custGeom>
            <a:solidFill>
              <a:srgbClr val="CC2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2" name="Google Shape;10092;p76"/>
            <p:cNvSpPr/>
            <p:nvPr/>
          </p:nvSpPr>
          <p:spPr>
            <a:xfrm>
              <a:off x="5519425" y="2370075"/>
              <a:ext cx="36350" cy="36325"/>
            </a:xfrm>
            <a:custGeom>
              <a:avLst/>
              <a:gdLst/>
              <a:ahLst/>
              <a:cxnLst/>
              <a:rect l="l" t="t" r="r" b="b"/>
              <a:pathLst>
                <a:path w="1454" h="1453" extrusionOk="0">
                  <a:moveTo>
                    <a:pt x="691" y="0"/>
                  </a:moveTo>
                  <a:cubicBezTo>
                    <a:pt x="560" y="0"/>
                    <a:pt x="429" y="36"/>
                    <a:pt x="322" y="95"/>
                  </a:cubicBezTo>
                  <a:cubicBezTo>
                    <a:pt x="322" y="95"/>
                    <a:pt x="298" y="119"/>
                    <a:pt x="274" y="131"/>
                  </a:cubicBezTo>
                  <a:cubicBezTo>
                    <a:pt x="72" y="274"/>
                    <a:pt x="1" y="488"/>
                    <a:pt x="1" y="750"/>
                  </a:cubicBezTo>
                  <a:cubicBezTo>
                    <a:pt x="1" y="1167"/>
                    <a:pt x="263" y="1453"/>
                    <a:pt x="691" y="1453"/>
                  </a:cubicBezTo>
                  <a:cubicBezTo>
                    <a:pt x="977" y="1453"/>
                    <a:pt x="1203" y="1345"/>
                    <a:pt x="1334" y="1107"/>
                  </a:cubicBezTo>
                  <a:cubicBezTo>
                    <a:pt x="1346" y="1084"/>
                    <a:pt x="1394" y="1036"/>
                    <a:pt x="1394" y="1036"/>
                  </a:cubicBezTo>
                  <a:cubicBezTo>
                    <a:pt x="1441" y="953"/>
                    <a:pt x="1453" y="857"/>
                    <a:pt x="1453" y="750"/>
                  </a:cubicBezTo>
                  <a:cubicBezTo>
                    <a:pt x="1453" y="333"/>
                    <a:pt x="1108"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3" name="Google Shape;10093;p76"/>
            <p:cNvSpPr/>
            <p:nvPr/>
          </p:nvSpPr>
          <p:spPr>
            <a:xfrm>
              <a:off x="5517950" y="2372450"/>
              <a:ext cx="36325" cy="35450"/>
            </a:xfrm>
            <a:custGeom>
              <a:avLst/>
              <a:gdLst/>
              <a:ahLst/>
              <a:cxnLst/>
              <a:rect l="l" t="t" r="r" b="b"/>
              <a:pathLst>
                <a:path w="1453" h="1418" extrusionOk="0">
                  <a:moveTo>
                    <a:pt x="381" y="0"/>
                  </a:moveTo>
                  <a:cubicBezTo>
                    <a:pt x="143" y="131"/>
                    <a:pt x="0" y="381"/>
                    <a:pt x="0" y="655"/>
                  </a:cubicBezTo>
                  <a:cubicBezTo>
                    <a:pt x="0" y="1072"/>
                    <a:pt x="333" y="1417"/>
                    <a:pt x="750" y="1417"/>
                  </a:cubicBezTo>
                  <a:cubicBezTo>
                    <a:pt x="1072" y="1417"/>
                    <a:pt x="1345" y="1227"/>
                    <a:pt x="1453" y="941"/>
                  </a:cubicBezTo>
                  <a:lnTo>
                    <a:pt x="1453" y="941"/>
                  </a:lnTo>
                  <a:cubicBezTo>
                    <a:pt x="1334" y="1000"/>
                    <a:pt x="1215" y="1036"/>
                    <a:pt x="1084" y="1048"/>
                  </a:cubicBezTo>
                  <a:cubicBezTo>
                    <a:pt x="667" y="1048"/>
                    <a:pt x="322" y="703"/>
                    <a:pt x="322" y="286"/>
                  </a:cubicBezTo>
                  <a:cubicBezTo>
                    <a:pt x="322" y="179"/>
                    <a:pt x="357" y="96"/>
                    <a:pt x="3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4" name="Google Shape;10094;p76"/>
            <p:cNvSpPr/>
            <p:nvPr/>
          </p:nvSpPr>
          <p:spPr>
            <a:xfrm>
              <a:off x="5397975" y="2469775"/>
              <a:ext cx="24750" cy="28900"/>
            </a:xfrm>
            <a:custGeom>
              <a:avLst/>
              <a:gdLst/>
              <a:ahLst/>
              <a:cxnLst/>
              <a:rect l="l" t="t" r="r" b="b"/>
              <a:pathLst>
                <a:path w="990" h="1156" extrusionOk="0">
                  <a:moveTo>
                    <a:pt x="870" y="1"/>
                  </a:moveTo>
                  <a:cubicBezTo>
                    <a:pt x="715" y="36"/>
                    <a:pt x="596" y="96"/>
                    <a:pt x="477" y="179"/>
                  </a:cubicBezTo>
                  <a:lnTo>
                    <a:pt x="48" y="429"/>
                  </a:lnTo>
                  <a:lnTo>
                    <a:pt x="1" y="786"/>
                  </a:lnTo>
                  <a:lnTo>
                    <a:pt x="48" y="1156"/>
                  </a:lnTo>
                  <a:cubicBezTo>
                    <a:pt x="48" y="1156"/>
                    <a:pt x="429" y="596"/>
                    <a:pt x="989" y="417"/>
                  </a:cubicBezTo>
                  <a:cubicBezTo>
                    <a:pt x="906" y="322"/>
                    <a:pt x="846" y="215"/>
                    <a:pt x="882" y="13"/>
                  </a:cubicBezTo>
                  <a:lnTo>
                    <a:pt x="882" y="1"/>
                  </a:lnTo>
                  <a:close/>
                </a:path>
              </a:pathLst>
            </a:custGeom>
            <a:solidFill>
              <a:srgbClr val="CC2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5" name="Google Shape;10095;p76"/>
            <p:cNvSpPr/>
            <p:nvPr/>
          </p:nvSpPr>
          <p:spPr>
            <a:xfrm>
              <a:off x="5446800" y="2414700"/>
              <a:ext cx="64325" cy="69975"/>
            </a:xfrm>
            <a:custGeom>
              <a:avLst/>
              <a:gdLst/>
              <a:ahLst/>
              <a:cxnLst/>
              <a:rect l="l" t="t" r="r" b="b"/>
              <a:pathLst>
                <a:path w="2573" h="2799" extrusionOk="0">
                  <a:moveTo>
                    <a:pt x="405" y="1"/>
                  </a:moveTo>
                  <a:lnTo>
                    <a:pt x="251" y="25"/>
                  </a:lnTo>
                  <a:cubicBezTo>
                    <a:pt x="120" y="25"/>
                    <a:pt x="0" y="144"/>
                    <a:pt x="0" y="275"/>
                  </a:cubicBezTo>
                  <a:lnTo>
                    <a:pt x="0" y="2537"/>
                  </a:lnTo>
                  <a:cubicBezTo>
                    <a:pt x="0" y="2680"/>
                    <a:pt x="120" y="2799"/>
                    <a:pt x="251" y="2799"/>
                  </a:cubicBezTo>
                  <a:lnTo>
                    <a:pt x="1775" y="2775"/>
                  </a:lnTo>
                  <a:cubicBezTo>
                    <a:pt x="2072" y="2775"/>
                    <a:pt x="2382" y="2644"/>
                    <a:pt x="2501" y="2394"/>
                  </a:cubicBezTo>
                  <a:cubicBezTo>
                    <a:pt x="2548" y="2287"/>
                    <a:pt x="2572" y="2180"/>
                    <a:pt x="2572" y="2061"/>
                  </a:cubicBezTo>
                  <a:lnTo>
                    <a:pt x="2572" y="751"/>
                  </a:lnTo>
                  <a:cubicBezTo>
                    <a:pt x="2572" y="322"/>
                    <a:pt x="2227" y="1"/>
                    <a:pt x="1798" y="1"/>
                  </a:cubicBezTo>
                  <a:lnTo>
                    <a:pt x="1632" y="1"/>
                  </a:lnTo>
                  <a:lnTo>
                    <a:pt x="1263" y="37"/>
                  </a:lnTo>
                  <a:lnTo>
                    <a:pt x="8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6" name="Google Shape;10096;p76"/>
            <p:cNvSpPr/>
            <p:nvPr/>
          </p:nvSpPr>
          <p:spPr>
            <a:xfrm>
              <a:off x="5445900" y="2414700"/>
              <a:ext cx="63425" cy="70575"/>
            </a:xfrm>
            <a:custGeom>
              <a:avLst/>
              <a:gdLst/>
              <a:ahLst/>
              <a:cxnLst/>
              <a:rect l="l" t="t" r="r" b="b"/>
              <a:pathLst>
                <a:path w="2537" h="2823" extrusionOk="0">
                  <a:moveTo>
                    <a:pt x="263" y="1"/>
                  </a:moveTo>
                  <a:cubicBezTo>
                    <a:pt x="120" y="1"/>
                    <a:pt x="1" y="120"/>
                    <a:pt x="1" y="251"/>
                  </a:cubicBezTo>
                  <a:lnTo>
                    <a:pt x="1" y="2573"/>
                  </a:lnTo>
                  <a:cubicBezTo>
                    <a:pt x="1" y="2704"/>
                    <a:pt x="120" y="2823"/>
                    <a:pt x="263" y="2823"/>
                  </a:cubicBezTo>
                  <a:lnTo>
                    <a:pt x="929" y="2823"/>
                  </a:lnTo>
                  <a:lnTo>
                    <a:pt x="1287" y="2763"/>
                  </a:lnTo>
                  <a:lnTo>
                    <a:pt x="1691" y="2823"/>
                  </a:lnTo>
                  <a:lnTo>
                    <a:pt x="1846" y="2823"/>
                  </a:lnTo>
                  <a:cubicBezTo>
                    <a:pt x="2144" y="2823"/>
                    <a:pt x="2418" y="2644"/>
                    <a:pt x="2537" y="2394"/>
                  </a:cubicBezTo>
                  <a:lnTo>
                    <a:pt x="537" y="2394"/>
                  </a:lnTo>
                  <a:cubicBezTo>
                    <a:pt x="477" y="2394"/>
                    <a:pt x="441" y="2347"/>
                    <a:pt x="441" y="2287"/>
                  </a:cubicBezTo>
                  <a:lnTo>
                    <a:pt x="44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7" name="Google Shape;10097;p76"/>
            <p:cNvSpPr/>
            <p:nvPr/>
          </p:nvSpPr>
          <p:spPr>
            <a:xfrm>
              <a:off x="5651000" y="2471575"/>
              <a:ext cx="25325" cy="27400"/>
            </a:xfrm>
            <a:custGeom>
              <a:avLst/>
              <a:gdLst/>
              <a:ahLst/>
              <a:cxnLst/>
              <a:rect l="l" t="t" r="r" b="b"/>
              <a:pathLst>
                <a:path w="1013" h="1096" extrusionOk="0">
                  <a:moveTo>
                    <a:pt x="119" y="0"/>
                  </a:moveTo>
                  <a:lnTo>
                    <a:pt x="48" y="179"/>
                  </a:lnTo>
                  <a:lnTo>
                    <a:pt x="0" y="357"/>
                  </a:lnTo>
                  <a:cubicBezTo>
                    <a:pt x="548" y="536"/>
                    <a:pt x="941" y="1095"/>
                    <a:pt x="941" y="1095"/>
                  </a:cubicBezTo>
                  <a:lnTo>
                    <a:pt x="1012" y="738"/>
                  </a:lnTo>
                  <a:lnTo>
                    <a:pt x="941" y="464"/>
                  </a:lnTo>
                  <a:lnTo>
                    <a:pt x="572" y="226"/>
                  </a:lnTo>
                  <a:cubicBezTo>
                    <a:pt x="429" y="131"/>
                    <a:pt x="286" y="60"/>
                    <a:pt x="119" y="0"/>
                  </a:cubicBezTo>
                  <a:close/>
                </a:path>
              </a:pathLst>
            </a:custGeom>
            <a:solidFill>
              <a:srgbClr val="CC2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8" name="Google Shape;10098;p76"/>
            <p:cNvSpPr/>
            <p:nvPr/>
          </p:nvSpPr>
          <p:spPr>
            <a:xfrm>
              <a:off x="5380425" y="2387325"/>
              <a:ext cx="18475" cy="124450"/>
            </a:xfrm>
            <a:custGeom>
              <a:avLst/>
              <a:gdLst/>
              <a:ahLst/>
              <a:cxnLst/>
              <a:rect l="l" t="t" r="r" b="b"/>
              <a:pathLst>
                <a:path w="739" h="4978" extrusionOk="0">
                  <a:moveTo>
                    <a:pt x="334" y="1"/>
                  </a:moveTo>
                  <a:cubicBezTo>
                    <a:pt x="143" y="1"/>
                    <a:pt x="0" y="215"/>
                    <a:pt x="0" y="405"/>
                  </a:cubicBezTo>
                  <a:lnTo>
                    <a:pt x="0" y="4620"/>
                  </a:lnTo>
                  <a:cubicBezTo>
                    <a:pt x="0" y="4823"/>
                    <a:pt x="155" y="4977"/>
                    <a:pt x="358" y="4977"/>
                  </a:cubicBezTo>
                  <a:cubicBezTo>
                    <a:pt x="560" y="4977"/>
                    <a:pt x="715" y="4846"/>
                    <a:pt x="739" y="4644"/>
                  </a:cubicBezTo>
                  <a:lnTo>
                    <a:pt x="739" y="4620"/>
                  </a:lnTo>
                  <a:lnTo>
                    <a:pt x="739" y="382"/>
                  </a:lnTo>
                  <a:cubicBezTo>
                    <a:pt x="739" y="167"/>
                    <a:pt x="572" y="1"/>
                    <a:pt x="3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9" name="Google Shape;10099;p76"/>
            <p:cNvSpPr/>
            <p:nvPr/>
          </p:nvSpPr>
          <p:spPr>
            <a:xfrm>
              <a:off x="5380125" y="2387925"/>
              <a:ext cx="18775" cy="124450"/>
            </a:xfrm>
            <a:custGeom>
              <a:avLst/>
              <a:gdLst/>
              <a:ahLst/>
              <a:cxnLst/>
              <a:rect l="l" t="t" r="r" b="b"/>
              <a:pathLst>
                <a:path w="751" h="4978" extrusionOk="0">
                  <a:moveTo>
                    <a:pt x="358" y="0"/>
                  </a:moveTo>
                  <a:cubicBezTo>
                    <a:pt x="155" y="12"/>
                    <a:pt x="0" y="179"/>
                    <a:pt x="0" y="370"/>
                  </a:cubicBezTo>
                  <a:lnTo>
                    <a:pt x="0" y="4608"/>
                  </a:lnTo>
                  <a:cubicBezTo>
                    <a:pt x="0" y="4715"/>
                    <a:pt x="36" y="4799"/>
                    <a:pt x="108" y="4882"/>
                  </a:cubicBezTo>
                  <a:cubicBezTo>
                    <a:pt x="179" y="4942"/>
                    <a:pt x="274" y="4977"/>
                    <a:pt x="370" y="4977"/>
                  </a:cubicBezTo>
                  <a:cubicBezTo>
                    <a:pt x="572" y="4977"/>
                    <a:pt x="727" y="4822"/>
                    <a:pt x="751" y="4620"/>
                  </a:cubicBezTo>
                  <a:lnTo>
                    <a:pt x="727" y="4620"/>
                  </a:lnTo>
                  <a:cubicBezTo>
                    <a:pt x="632" y="4620"/>
                    <a:pt x="536" y="4596"/>
                    <a:pt x="465" y="4525"/>
                  </a:cubicBezTo>
                  <a:cubicBezTo>
                    <a:pt x="405" y="4441"/>
                    <a:pt x="358" y="4358"/>
                    <a:pt x="358" y="4251"/>
                  </a:cubicBezTo>
                  <a:lnTo>
                    <a:pt x="3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0" name="Google Shape;10100;p76"/>
            <p:cNvSpPr/>
            <p:nvPr/>
          </p:nvSpPr>
          <p:spPr>
            <a:xfrm>
              <a:off x="5674800" y="2387325"/>
              <a:ext cx="18175" cy="124450"/>
            </a:xfrm>
            <a:custGeom>
              <a:avLst/>
              <a:gdLst/>
              <a:ahLst/>
              <a:cxnLst/>
              <a:rect l="l" t="t" r="r" b="b"/>
              <a:pathLst>
                <a:path w="727" h="4978" extrusionOk="0">
                  <a:moveTo>
                    <a:pt x="334" y="1"/>
                  </a:moveTo>
                  <a:cubicBezTo>
                    <a:pt x="132" y="1"/>
                    <a:pt x="1" y="215"/>
                    <a:pt x="1" y="405"/>
                  </a:cubicBezTo>
                  <a:lnTo>
                    <a:pt x="1" y="4620"/>
                  </a:lnTo>
                  <a:cubicBezTo>
                    <a:pt x="1" y="4823"/>
                    <a:pt x="144" y="4977"/>
                    <a:pt x="358" y="4977"/>
                  </a:cubicBezTo>
                  <a:cubicBezTo>
                    <a:pt x="548" y="4977"/>
                    <a:pt x="715" y="4846"/>
                    <a:pt x="727" y="4644"/>
                  </a:cubicBezTo>
                  <a:lnTo>
                    <a:pt x="727" y="4620"/>
                  </a:lnTo>
                  <a:lnTo>
                    <a:pt x="727" y="382"/>
                  </a:lnTo>
                  <a:cubicBezTo>
                    <a:pt x="727" y="167"/>
                    <a:pt x="572" y="1"/>
                    <a:pt x="3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1" name="Google Shape;10101;p76"/>
            <p:cNvSpPr/>
            <p:nvPr/>
          </p:nvSpPr>
          <p:spPr>
            <a:xfrm>
              <a:off x="5674500" y="2387925"/>
              <a:ext cx="18475" cy="124450"/>
            </a:xfrm>
            <a:custGeom>
              <a:avLst/>
              <a:gdLst/>
              <a:ahLst/>
              <a:cxnLst/>
              <a:rect l="l" t="t" r="r" b="b"/>
              <a:pathLst>
                <a:path w="739" h="4978" extrusionOk="0">
                  <a:moveTo>
                    <a:pt x="358" y="0"/>
                  </a:moveTo>
                  <a:cubicBezTo>
                    <a:pt x="144" y="12"/>
                    <a:pt x="1" y="179"/>
                    <a:pt x="1" y="370"/>
                  </a:cubicBezTo>
                  <a:lnTo>
                    <a:pt x="1" y="4608"/>
                  </a:lnTo>
                  <a:cubicBezTo>
                    <a:pt x="1" y="4715"/>
                    <a:pt x="25" y="4799"/>
                    <a:pt x="108" y="4882"/>
                  </a:cubicBezTo>
                  <a:cubicBezTo>
                    <a:pt x="179" y="4942"/>
                    <a:pt x="263" y="4977"/>
                    <a:pt x="370" y="4977"/>
                  </a:cubicBezTo>
                  <a:cubicBezTo>
                    <a:pt x="560" y="4977"/>
                    <a:pt x="727" y="4822"/>
                    <a:pt x="739" y="4620"/>
                  </a:cubicBezTo>
                  <a:lnTo>
                    <a:pt x="727" y="4620"/>
                  </a:lnTo>
                  <a:cubicBezTo>
                    <a:pt x="620" y="4620"/>
                    <a:pt x="537" y="4596"/>
                    <a:pt x="465" y="4525"/>
                  </a:cubicBezTo>
                  <a:cubicBezTo>
                    <a:pt x="406" y="4441"/>
                    <a:pt x="358" y="4358"/>
                    <a:pt x="358" y="4251"/>
                  </a:cubicBezTo>
                  <a:lnTo>
                    <a:pt x="3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2" name="Google Shape;10102;p76"/>
            <p:cNvSpPr/>
            <p:nvPr/>
          </p:nvSpPr>
          <p:spPr>
            <a:xfrm>
              <a:off x="5620925" y="2420975"/>
              <a:ext cx="32775" cy="59250"/>
            </a:xfrm>
            <a:custGeom>
              <a:avLst/>
              <a:gdLst/>
              <a:ahLst/>
              <a:cxnLst/>
              <a:rect l="l" t="t" r="r" b="b"/>
              <a:pathLst>
                <a:path w="1311" h="2370" extrusionOk="0">
                  <a:moveTo>
                    <a:pt x="1" y="0"/>
                  </a:moveTo>
                  <a:lnTo>
                    <a:pt x="1" y="1929"/>
                  </a:lnTo>
                  <a:lnTo>
                    <a:pt x="1" y="2310"/>
                  </a:lnTo>
                  <a:lnTo>
                    <a:pt x="846" y="2310"/>
                  </a:lnTo>
                  <a:cubicBezTo>
                    <a:pt x="965" y="2310"/>
                    <a:pt x="1084" y="2322"/>
                    <a:pt x="1191" y="2369"/>
                  </a:cubicBezTo>
                  <a:cubicBezTo>
                    <a:pt x="1251" y="2274"/>
                    <a:pt x="1310" y="2167"/>
                    <a:pt x="1310" y="2012"/>
                  </a:cubicBezTo>
                  <a:cubicBezTo>
                    <a:pt x="1156" y="1965"/>
                    <a:pt x="1013" y="1929"/>
                    <a:pt x="846" y="1929"/>
                  </a:cubicBezTo>
                  <a:lnTo>
                    <a:pt x="703" y="1929"/>
                  </a:lnTo>
                  <a:cubicBezTo>
                    <a:pt x="655" y="1929"/>
                    <a:pt x="620" y="1905"/>
                    <a:pt x="620" y="1857"/>
                  </a:cubicBezTo>
                  <a:lnTo>
                    <a:pt x="62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3" name="Google Shape;10103;p76"/>
            <p:cNvSpPr/>
            <p:nvPr/>
          </p:nvSpPr>
          <p:spPr>
            <a:xfrm>
              <a:off x="5562875" y="2414700"/>
              <a:ext cx="64325" cy="69975"/>
            </a:xfrm>
            <a:custGeom>
              <a:avLst/>
              <a:gdLst/>
              <a:ahLst/>
              <a:cxnLst/>
              <a:rect l="l" t="t" r="r" b="b"/>
              <a:pathLst>
                <a:path w="2573" h="2799" extrusionOk="0">
                  <a:moveTo>
                    <a:pt x="727" y="1"/>
                  </a:moveTo>
                  <a:cubicBezTo>
                    <a:pt x="608" y="1"/>
                    <a:pt x="501" y="25"/>
                    <a:pt x="394" y="72"/>
                  </a:cubicBezTo>
                  <a:cubicBezTo>
                    <a:pt x="144" y="191"/>
                    <a:pt x="1" y="477"/>
                    <a:pt x="1" y="775"/>
                  </a:cubicBezTo>
                  <a:lnTo>
                    <a:pt x="1" y="2037"/>
                  </a:lnTo>
                  <a:cubicBezTo>
                    <a:pt x="1" y="2454"/>
                    <a:pt x="346" y="2799"/>
                    <a:pt x="751" y="2799"/>
                  </a:cubicBezTo>
                  <a:lnTo>
                    <a:pt x="2287" y="2799"/>
                  </a:lnTo>
                  <a:cubicBezTo>
                    <a:pt x="2430" y="2799"/>
                    <a:pt x="2537" y="2680"/>
                    <a:pt x="2537" y="2537"/>
                  </a:cubicBezTo>
                  <a:lnTo>
                    <a:pt x="2573" y="2394"/>
                  </a:lnTo>
                  <a:lnTo>
                    <a:pt x="2573" y="251"/>
                  </a:lnTo>
                  <a:cubicBezTo>
                    <a:pt x="2573" y="120"/>
                    <a:pt x="2454" y="1"/>
                    <a:pt x="2323" y="1"/>
                  </a:cubicBezTo>
                  <a:lnTo>
                    <a:pt x="1644" y="1"/>
                  </a:lnTo>
                  <a:lnTo>
                    <a:pt x="1323" y="37"/>
                  </a:lnTo>
                  <a:lnTo>
                    <a:pt x="8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4" name="Google Shape;10104;p76"/>
            <p:cNvSpPr/>
            <p:nvPr/>
          </p:nvSpPr>
          <p:spPr>
            <a:xfrm>
              <a:off x="5562000" y="2416500"/>
              <a:ext cx="65200" cy="68775"/>
            </a:xfrm>
            <a:custGeom>
              <a:avLst/>
              <a:gdLst/>
              <a:ahLst/>
              <a:cxnLst/>
              <a:rect l="l" t="t" r="r" b="b"/>
              <a:pathLst>
                <a:path w="2608" h="2751" extrusionOk="0">
                  <a:moveTo>
                    <a:pt x="441" y="0"/>
                  </a:moveTo>
                  <a:cubicBezTo>
                    <a:pt x="179" y="119"/>
                    <a:pt x="0" y="381"/>
                    <a:pt x="0" y="679"/>
                  </a:cubicBezTo>
                  <a:lnTo>
                    <a:pt x="0" y="1989"/>
                  </a:lnTo>
                  <a:cubicBezTo>
                    <a:pt x="0" y="2405"/>
                    <a:pt x="345" y="2751"/>
                    <a:pt x="762" y="2751"/>
                  </a:cubicBezTo>
                  <a:lnTo>
                    <a:pt x="929" y="2751"/>
                  </a:lnTo>
                  <a:lnTo>
                    <a:pt x="1298" y="2703"/>
                  </a:lnTo>
                  <a:lnTo>
                    <a:pt x="1691" y="2751"/>
                  </a:lnTo>
                  <a:lnTo>
                    <a:pt x="2358" y="2751"/>
                  </a:lnTo>
                  <a:cubicBezTo>
                    <a:pt x="2489" y="2751"/>
                    <a:pt x="2608" y="2632"/>
                    <a:pt x="2608" y="2501"/>
                  </a:cubicBezTo>
                  <a:lnTo>
                    <a:pt x="2608" y="2322"/>
                  </a:lnTo>
                  <a:lnTo>
                    <a:pt x="762" y="2322"/>
                  </a:lnTo>
                  <a:cubicBezTo>
                    <a:pt x="584" y="2322"/>
                    <a:pt x="441" y="2167"/>
                    <a:pt x="441" y="1989"/>
                  </a:cubicBezTo>
                  <a:lnTo>
                    <a:pt x="44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5" name="Google Shape;10105;p76"/>
            <p:cNvSpPr/>
            <p:nvPr/>
          </p:nvSpPr>
          <p:spPr>
            <a:xfrm>
              <a:off x="5469425" y="2414700"/>
              <a:ext cx="18775" cy="18500"/>
            </a:xfrm>
            <a:custGeom>
              <a:avLst/>
              <a:gdLst/>
              <a:ahLst/>
              <a:cxnLst/>
              <a:rect l="l" t="t" r="r" b="b"/>
              <a:pathLst>
                <a:path w="751" h="740" extrusionOk="0">
                  <a:moveTo>
                    <a:pt x="0" y="1"/>
                  </a:moveTo>
                  <a:lnTo>
                    <a:pt x="0" y="370"/>
                  </a:lnTo>
                  <a:cubicBezTo>
                    <a:pt x="0" y="477"/>
                    <a:pt x="36" y="561"/>
                    <a:pt x="108" y="632"/>
                  </a:cubicBezTo>
                  <a:cubicBezTo>
                    <a:pt x="179" y="692"/>
                    <a:pt x="274" y="739"/>
                    <a:pt x="369" y="739"/>
                  </a:cubicBezTo>
                  <a:cubicBezTo>
                    <a:pt x="584" y="739"/>
                    <a:pt x="750" y="572"/>
                    <a:pt x="750" y="370"/>
                  </a:cubicBezTo>
                  <a:lnTo>
                    <a:pt x="7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6" name="Google Shape;10106;p76"/>
            <p:cNvSpPr/>
            <p:nvPr/>
          </p:nvSpPr>
          <p:spPr>
            <a:xfrm>
              <a:off x="5469125" y="2466200"/>
              <a:ext cx="19075" cy="18775"/>
            </a:xfrm>
            <a:custGeom>
              <a:avLst/>
              <a:gdLst/>
              <a:ahLst/>
              <a:cxnLst/>
              <a:rect l="l" t="t" r="r" b="b"/>
              <a:pathLst>
                <a:path w="763" h="751" extrusionOk="0">
                  <a:moveTo>
                    <a:pt x="370" y="1"/>
                  </a:moveTo>
                  <a:cubicBezTo>
                    <a:pt x="155" y="1"/>
                    <a:pt x="0" y="167"/>
                    <a:pt x="0" y="382"/>
                  </a:cubicBezTo>
                  <a:lnTo>
                    <a:pt x="0" y="751"/>
                  </a:lnTo>
                  <a:lnTo>
                    <a:pt x="358" y="691"/>
                  </a:lnTo>
                  <a:lnTo>
                    <a:pt x="762" y="751"/>
                  </a:lnTo>
                  <a:lnTo>
                    <a:pt x="762" y="382"/>
                  </a:lnTo>
                  <a:cubicBezTo>
                    <a:pt x="762" y="275"/>
                    <a:pt x="715" y="179"/>
                    <a:pt x="631" y="108"/>
                  </a:cubicBezTo>
                  <a:cubicBezTo>
                    <a:pt x="560" y="48"/>
                    <a:pt x="477" y="1"/>
                    <a:pt x="3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7" name="Google Shape;10107;p76"/>
            <p:cNvSpPr/>
            <p:nvPr/>
          </p:nvSpPr>
          <p:spPr>
            <a:xfrm>
              <a:off x="5469125" y="2474550"/>
              <a:ext cx="19075" cy="10425"/>
            </a:xfrm>
            <a:custGeom>
              <a:avLst/>
              <a:gdLst/>
              <a:ahLst/>
              <a:cxnLst/>
              <a:rect l="l" t="t" r="r" b="b"/>
              <a:pathLst>
                <a:path w="763" h="417" extrusionOk="0">
                  <a:moveTo>
                    <a:pt x="0" y="0"/>
                  </a:moveTo>
                  <a:lnTo>
                    <a:pt x="0" y="48"/>
                  </a:lnTo>
                  <a:lnTo>
                    <a:pt x="0" y="417"/>
                  </a:lnTo>
                  <a:lnTo>
                    <a:pt x="762" y="417"/>
                  </a:lnTo>
                  <a:lnTo>
                    <a:pt x="762" y="48"/>
                  </a:lnTo>
                  <a:cubicBezTo>
                    <a:pt x="762" y="24"/>
                    <a:pt x="762" y="12"/>
                    <a:pt x="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8" name="Google Shape;10108;p76"/>
            <p:cNvSpPr/>
            <p:nvPr/>
          </p:nvSpPr>
          <p:spPr>
            <a:xfrm>
              <a:off x="5473600" y="2444475"/>
              <a:ext cx="9550" cy="10750"/>
            </a:xfrm>
            <a:custGeom>
              <a:avLst/>
              <a:gdLst/>
              <a:ahLst/>
              <a:cxnLst/>
              <a:rect l="l" t="t" r="r" b="b"/>
              <a:pathLst>
                <a:path w="382" h="430" extrusionOk="0">
                  <a:moveTo>
                    <a:pt x="191" y="1"/>
                  </a:moveTo>
                  <a:cubicBezTo>
                    <a:pt x="83" y="1"/>
                    <a:pt x="0" y="84"/>
                    <a:pt x="0" y="191"/>
                  </a:cubicBezTo>
                  <a:lnTo>
                    <a:pt x="0" y="239"/>
                  </a:lnTo>
                  <a:cubicBezTo>
                    <a:pt x="0" y="334"/>
                    <a:pt x="83" y="429"/>
                    <a:pt x="191" y="429"/>
                  </a:cubicBezTo>
                  <a:cubicBezTo>
                    <a:pt x="310" y="429"/>
                    <a:pt x="381" y="334"/>
                    <a:pt x="381" y="239"/>
                  </a:cubicBezTo>
                  <a:lnTo>
                    <a:pt x="381" y="191"/>
                  </a:lnTo>
                  <a:cubicBezTo>
                    <a:pt x="381" y="84"/>
                    <a:pt x="298" y="1"/>
                    <a:pt x="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9" name="Google Shape;10109;p76"/>
            <p:cNvSpPr/>
            <p:nvPr/>
          </p:nvSpPr>
          <p:spPr>
            <a:xfrm>
              <a:off x="5585500" y="2414700"/>
              <a:ext cx="18775" cy="18500"/>
            </a:xfrm>
            <a:custGeom>
              <a:avLst/>
              <a:gdLst/>
              <a:ahLst/>
              <a:cxnLst/>
              <a:rect l="l" t="t" r="r" b="b"/>
              <a:pathLst>
                <a:path w="751" h="740" extrusionOk="0">
                  <a:moveTo>
                    <a:pt x="1" y="1"/>
                  </a:moveTo>
                  <a:lnTo>
                    <a:pt x="1" y="370"/>
                  </a:lnTo>
                  <a:cubicBezTo>
                    <a:pt x="1" y="477"/>
                    <a:pt x="37" y="561"/>
                    <a:pt x="108" y="632"/>
                  </a:cubicBezTo>
                  <a:cubicBezTo>
                    <a:pt x="179" y="692"/>
                    <a:pt x="275" y="739"/>
                    <a:pt x="370" y="739"/>
                  </a:cubicBezTo>
                  <a:cubicBezTo>
                    <a:pt x="584" y="739"/>
                    <a:pt x="751" y="572"/>
                    <a:pt x="751" y="370"/>
                  </a:cubicBezTo>
                  <a:lnTo>
                    <a:pt x="7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0" name="Google Shape;10110;p76"/>
            <p:cNvSpPr/>
            <p:nvPr/>
          </p:nvSpPr>
          <p:spPr>
            <a:xfrm>
              <a:off x="5585500" y="2466200"/>
              <a:ext cx="18775" cy="18775"/>
            </a:xfrm>
            <a:custGeom>
              <a:avLst/>
              <a:gdLst/>
              <a:ahLst/>
              <a:cxnLst/>
              <a:rect l="l" t="t" r="r" b="b"/>
              <a:pathLst>
                <a:path w="751" h="751" extrusionOk="0">
                  <a:moveTo>
                    <a:pt x="370" y="1"/>
                  </a:moveTo>
                  <a:cubicBezTo>
                    <a:pt x="167" y="1"/>
                    <a:pt x="1" y="167"/>
                    <a:pt x="1" y="382"/>
                  </a:cubicBezTo>
                  <a:lnTo>
                    <a:pt x="1" y="751"/>
                  </a:lnTo>
                  <a:lnTo>
                    <a:pt x="370" y="703"/>
                  </a:lnTo>
                  <a:lnTo>
                    <a:pt x="751" y="751"/>
                  </a:lnTo>
                  <a:lnTo>
                    <a:pt x="751" y="382"/>
                  </a:lnTo>
                  <a:cubicBezTo>
                    <a:pt x="751" y="275"/>
                    <a:pt x="703" y="179"/>
                    <a:pt x="644" y="108"/>
                  </a:cubicBezTo>
                  <a:cubicBezTo>
                    <a:pt x="572" y="48"/>
                    <a:pt x="477" y="1"/>
                    <a:pt x="3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1" name="Google Shape;10111;p76"/>
            <p:cNvSpPr/>
            <p:nvPr/>
          </p:nvSpPr>
          <p:spPr>
            <a:xfrm>
              <a:off x="5585200" y="2474550"/>
              <a:ext cx="19075" cy="10425"/>
            </a:xfrm>
            <a:custGeom>
              <a:avLst/>
              <a:gdLst/>
              <a:ahLst/>
              <a:cxnLst/>
              <a:rect l="l" t="t" r="r" b="b"/>
              <a:pathLst>
                <a:path w="763" h="417" extrusionOk="0">
                  <a:moveTo>
                    <a:pt x="1" y="0"/>
                  </a:moveTo>
                  <a:lnTo>
                    <a:pt x="1" y="48"/>
                  </a:lnTo>
                  <a:lnTo>
                    <a:pt x="1" y="417"/>
                  </a:lnTo>
                  <a:lnTo>
                    <a:pt x="763" y="417"/>
                  </a:lnTo>
                  <a:lnTo>
                    <a:pt x="763" y="48"/>
                  </a:lnTo>
                  <a:cubicBezTo>
                    <a:pt x="763" y="24"/>
                    <a:pt x="763" y="12"/>
                    <a:pt x="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2" name="Google Shape;10112;p76"/>
            <p:cNvSpPr/>
            <p:nvPr/>
          </p:nvSpPr>
          <p:spPr>
            <a:xfrm>
              <a:off x="5589675" y="2444475"/>
              <a:ext cx="9550" cy="10750"/>
            </a:xfrm>
            <a:custGeom>
              <a:avLst/>
              <a:gdLst/>
              <a:ahLst/>
              <a:cxnLst/>
              <a:rect l="l" t="t" r="r" b="b"/>
              <a:pathLst>
                <a:path w="382" h="430" extrusionOk="0">
                  <a:moveTo>
                    <a:pt x="191" y="1"/>
                  </a:moveTo>
                  <a:cubicBezTo>
                    <a:pt x="84" y="1"/>
                    <a:pt x="0" y="84"/>
                    <a:pt x="0" y="191"/>
                  </a:cubicBezTo>
                  <a:lnTo>
                    <a:pt x="0" y="239"/>
                  </a:lnTo>
                  <a:cubicBezTo>
                    <a:pt x="0" y="334"/>
                    <a:pt x="84" y="429"/>
                    <a:pt x="191" y="429"/>
                  </a:cubicBezTo>
                  <a:cubicBezTo>
                    <a:pt x="298" y="429"/>
                    <a:pt x="381" y="334"/>
                    <a:pt x="381" y="239"/>
                  </a:cubicBezTo>
                  <a:lnTo>
                    <a:pt x="381" y="191"/>
                  </a:lnTo>
                  <a:cubicBezTo>
                    <a:pt x="381" y="84"/>
                    <a:pt x="298" y="1"/>
                    <a:pt x="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13" name="Google Shape;10113;p76"/>
          <p:cNvGrpSpPr/>
          <p:nvPr/>
        </p:nvGrpSpPr>
        <p:grpSpPr>
          <a:xfrm>
            <a:off x="7243583" y="2823248"/>
            <a:ext cx="336413" cy="321228"/>
            <a:chOff x="6071575" y="2339925"/>
            <a:chExt cx="313175" cy="312600"/>
          </a:xfrm>
        </p:grpSpPr>
        <p:sp>
          <p:nvSpPr>
            <p:cNvPr id="10114" name="Google Shape;10114;p76"/>
            <p:cNvSpPr/>
            <p:nvPr/>
          </p:nvSpPr>
          <p:spPr>
            <a:xfrm>
              <a:off x="6201650" y="2341125"/>
              <a:ext cx="52125" cy="47725"/>
            </a:xfrm>
            <a:custGeom>
              <a:avLst/>
              <a:gdLst/>
              <a:ahLst/>
              <a:cxnLst/>
              <a:rect l="l" t="t" r="r" b="b"/>
              <a:pathLst>
                <a:path w="2085" h="1909" extrusionOk="0">
                  <a:moveTo>
                    <a:pt x="1037" y="0"/>
                  </a:moveTo>
                  <a:cubicBezTo>
                    <a:pt x="1019" y="0"/>
                    <a:pt x="1001" y="9"/>
                    <a:pt x="989" y="27"/>
                  </a:cubicBezTo>
                  <a:cubicBezTo>
                    <a:pt x="775" y="206"/>
                    <a:pt x="1" y="920"/>
                    <a:pt x="1" y="1813"/>
                  </a:cubicBezTo>
                  <a:lnTo>
                    <a:pt x="1" y="1884"/>
                  </a:lnTo>
                  <a:lnTo>
                    <a:pt x="2072" y="1908"/>
                  </a:lnTo>
                  <a:lnTo>
                    <a:pt x="2084" y="1825"/>
                  </a:lnTo>
                  <a:lnTo>
                    <a:pt x="2084" y="1456"/>
                  </a:lnTo>
                  <a:cubicBezTo>
                    <a:pt x="1953" y="908"/>
                    <a:pt x="1584" y="468"/>
                    <a:pt x="1310" y="206"/>
                  </a:cubicBezTo>
                  <a:cubicBezTo>
                    <a:pt x="1310" y="206"/>
                    <a:pt x="1132" y="63"/>
                    <a:pt x="1084" y="27"/>
                  </a:cubicBezTo>
                  <a:cubicBezTo>
                    <a:pt x="1072" y="9"/>
                    <a:pt x="1054" y="0"/>
                    <a:pt x="10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5" name="Google Shape;10115;p76"/>
            <p:cNvSpPr/>
            <p:nvPr/>
          </p:nvSpPr>
          <p:spPr>
            <a:xfrm>
              <a:off x="6200475" y="2339925"/>
              <a:ext cx="54775" cy="48925"/>
            </a:xfrm>
            <a:custGeom>
              <a:avLst/>
              <a:gdLst/>
              <a:ahLst/>
              <a:cxnLst/>
              <a:rect l="l" t="t" r="r" b="b"/>
              <a:pathLst>
                <a:path w="2191" h="1957" extrusionOk="0">
                  <a:moveTo>
                    <a:pt x="1097" y="1"/>
                  </a:moveTo>
                  <a:cubicBezTo>
                    <a:pt x="1078" y="1"/>
                    <a:pt x="1060" y="9"/>
                    <a:pt x="1048" y="27"/>
                  </a:cubicBezTo>
                  <a:cubicBezTo>
                    <a:pt x="857" y="194"/>
                    <a:pt x="179" y="789"/>
                    <a:pt x="36" y="1563"/>
                  </a:cubicBezTo>
                  <a:cubicBezTo>
                    <a:pt x="24" y="1658"/>
                    <a:pt x="0" y="1778"/>
                    <a:pt x="0" y="1932"/>
                  </a:cubicBezTo>
                  <a:lnTo>
                    <a:pt x="2179" y="1956"/>
                  </a:lnTo>
                  <a:lnTo>
                    <a:pt x="2179" y="1861"/>
                  </a:lnTo>
                  <a:cubicBezTo>
                    <a:pt x="2191" y="1754"/>
                    <a:pt x="2179" y="1623"/>
                    <a:pt x="2143" y="1504"/>
                  </a:cubicBezTo>
                  <a:cubicBezTo>
                    <a:pt x="1810" y="1420"/>
                    <a:pt x="1453" y="1385"/>
                    <a:pt x="1072" y="1385"/>
                  </a:cubicBezTo>
                  <a:cubicBezTo>
                    <a:pt x="929" y="1385"/>
                    <a:pt x="762" y="1385"/>
                    <a:pt x="619" y="1397"/>
                  </a:cubicBezTo>
                  <a:cubicBezTo>
                    <a:pt x="572" y="1397"/>
                    <a:pt x="536" y="1361"/>
                    <a:pt x="572" y="1325"/>
                  </a:cubicBezTo>
                  <a:cubicBezTo>
                    <a:pt x="774" y="825"/>
                    <a:pt x="1167" y="432"/>
                    <a:pt x="1369" y="230"/>
                  </a:cubicBezTo>
                  <a:cubicBezTo>
                    <a:pt x="1286" y="146"/>
                    <a:pt x="1191" y="63"/>
                    <a:pt x="1155" y="27"/>
                  </a:cubicBezTo>
                  <a:cubicBezTo>
                    <a:pt x="1137" y="9"/>
                    <a:pt x="1116" y="1"/>
                    <a:pt x="10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6" name="Google Shape;10116;p76"/>
            <p:cNvSpPr/>
            <p:nvPr/>
          </p:nvSpPr>
          <p:spPr>
            <a:xfrm>
              <a:off x="6256125" y="2359450"/>
              <a:ext cx="54500" cy="54700"/>
            </a:xfrm>
            <a:custGeom>
              <a:avLst/>
              <a:gdLst/>
              <a:ahLst/>
              <a:cxnLst/>
              <a:rect l="l" t="t" r="r" b="b"/>
              <a:pathLst>
                <a:path w="2180" h="2188" extrusionOk="0">
                  <a:moveTo>
                    <a:pt x="1768" y="0"/>
                  </a:moveTo>
                  <a:cubicBezTo>
                    <a:pt x="1760" y="0"/>
                    <a:pt x="1750" y="3"/>
                    <a:pt x="1739" y="8"/>
                  </a:cubicBezTo>
                  <a:cubicBezTo>
                    <a:pt x="1465" y="68"/>
                    <a:pt x="441" y="330"/>
                    <a:pt x="24" y="1139"/>
                  </a:cubicBezTo>
                  <a:lnTo>
                    <a:pt x="1" y="1211"/>
                  </a:lnTo>
                  <a:lnTo>
                    <a:pt x="1810" y="2187"/>
                  </a:lnTo>
                  <a:lnTo>
                    <a:pt x="1870" y="2092"/>
                  </a:lnTo>
                  <a:cubicBezTo>
                    <a:pt x="1929" y="1973"/>
                    <a:pt x="2048" y="1759"/>
                    <a:pt x="2048" y="1759"/>
                  </a:cubicBezTo>
                  <a:cubicBezTo>
                    <a:pt x="2179" y="1223"/>
                    <a:pt x="2060" y="663"/>
                    <a:pt x="1941" y="306"/>
                  </a:cubicBezTo>
                  <a:cubicBezTo>
                    <a:pt x="1941" y="306"/>
                    <a:pt x="1858" y="104"/>
                    <a:pt x="1822" y="44"/>
                  </a:cubicBezTo>
                  <a:cubicBezTo>
                    <a:pt x="1813" y="26"/>
                    <a:pt x="1797" y="0"/>
                    <a:pt x="17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7" name="Google Shape;10117;p76"/>
            <p:cNvSpPr/>
            <p:nvPr/>
          </p:nvSpPr>
          <p:spPr>
            <a:xfrm>
              <a:off x="6254925" y="2358675"/>
              <a:ext cx="52425" cy="56050"/>
            </a:xfrm>
            <a:custGeom>
              <a:avLst/>
              <a:gdLst/>
              <a:ahLst/>
              <a:cxnLst/>
              <a:rect l="l" t="t" r="r" b="b"/>
              <a:pathLst>
                <a:path w="2097" h="2242" extrusionOk="0">
                  <a:moveTo>
                    <a:pt x="1822" y="1"/>
                  </a:moveTo>
                  <a:cubicBezTo>
                    <a:pt x="1815" y="1"/>
                    <a:pt x="1807" y="2"/>
                    <a:pt x="1799" y="4"/>
                  </a:cubicBezTo>
                  <a:cubicBezTo>
                    <a:pt x="1561" y="51"/>
                    <a:pt x="680" y="277"/>
                    <a:pt x="191" y="885"/>
                  </a:cubicBezTo>
                  <a:cubicBezTo>
                    <a:pt x="120" y="968"/>
                    <a:pt x="60" y="1063"/>
                    <a:pt x="1" y="1194"/>
                  </a:cubicBezTo>
                  <a:lnTo>
                    <a:pt x="1906" y="2242"/>
                  </a:lnTo>
                  <a:lnTo>
                    <a:pt x="1954" y="2147"/>
                  </a:lnTo>
                  <a:cubicBezTo>
                    <a:pt x="2037" y="2028"/>
                    <a:pt x="2073" y="1909"/>
                    <a:pt x="2096" y="1790"/>
                  </a:cubicBezTo>
                  <a:cubicBezTo>
                    <a:pt x="1835" y="1563"/>
                    <a:pt x="1537" y="1361"/>
                    <a:pt x="1203" y="1194"/>
                  </a:cubicBezTo>
                  <a:cubicBezTo>
                    <a:pt x="1073" y="1123"/>
                    <a:pt x="942" y="1063"/>
                    <a:pt x="787" y="1004"/>
                  </a:cubicBezTo>
                  <a:cubicBezTo>
                    <a:pt x="763" y="980"/>
                    <a:pt x="739" y="944"/>
                    <a:pt x="775" y="908"/>
                  </a:cubicBezTo>
                  <a:cubicBezTo>
                    <a:pt x="1192" y="563"/>
                    <a:pt x="1727" y="408"/>
                    <a:pt x="1989" y="337"/>
                  </a:cubicBezTo>
                  <a:cubicBezTo>
                    <a:pt x="1954" y="194"/>
                    <a:pt x="1918" y="111"/>
                    <a:pt x="1894" y="51"/>
                  </a:cubicBezTo>
                  <a:cubicBezTo>
                    <a:pt x="1874" y="22"/>
                    <a:pt x="1855" y="1"/>
                    <a:pt x="18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8" name="Google Shape;10118;p76"/>
            <p:cNvSpPr/>
            <p:nvPr/>
          </p:nvSpPr>
          <p:spPr>
            <a:xfrm>
              <a:off x="6304050" y="2406075"/>
              <a:ext cx="53900" cy="51825"/>
            </a:xfrm>
            <a:custGeom>
              <a:avLst/>
              <a:gdLst/>
              <a:ahLst/>
              <a:cxnLst/>
              <a:rect l="l" t="t" r="r" b="b"/>
              <a:pathLst>
                <a:path w="2156" h="2073" extrusionOk="0">
                  <a:moveTo>
                    <a:pt x="1206" y="0"/>
                  </a:moveTo>
                  <a:cubicBezTo>
                    <a:pt x="834" y="0"/>
                    <a:pt x="414" y="70"/>
                    <a:pt x="60" y="310"/>
                  </a:cubicBezTo>
                  <a:lnTo>
                    <a:pt x="0" y="358"/>
                  </a:lnTo>
                  <a:lnTo>
                    <a:pt x="1143" y="2072"/>
                  </a:lnTo>
                  <a:lnTo>
                    <a:pt x="1239" y="2025"/>
                  </a:lnTo>
                  <a:cubicBezTo>
                    <a:pt x="1334" y="1953"/>
                    <a:pt x="1548" y="1810"/>
                    <a:pt x="1548" y="1810"/>
                  </a:cubicBezTo>
                  <a:cubicBezTo>
                    <a:pt x="1917" y="1418"/>
                    <a:pt x="2060" y="846"/>
                    <a:pt x="2144" y="477"/>
                  </a:cubicBezTo>
                  <a:cubicBezTo>
                    <a:pt x="2144" y="477"/>
                    <a:pt x="2156" y="251"/>
                    <a:pt x="2156" y="191"/>
                  </a:cubicBezTo>
                  <a:cubicBezTo>
                    <a:pt x="2156" y="167"/>
                    <a:pt x="2144" y="120"/>
                    <a:pt x="2096" y="120"/>
                  </a:cubicBezTo>
                  <a:cubicBezTo>
                    <a:pt x="1954" y="83"/>
                    <a:pt x="1608" y="0"/>
                    <a:pt x="12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9" name="Google Shape;10119;p76"/>
            <p:cNvSpPr/>
            <p:nvPr/>
          </p:nvSpPr>
          <p:spPr>
            <a:xfrm>
              <a:off x="6302850" y="2404975"/>
              <a:ext cx="55400" cy="53825"/>
            </a:xfrm>
            <a:custGeom>
              <a:avLst/>
              <a:gdLst/>
              <a:ahLst/>
              <a:cxnLst/>
              <a:rect l="l" t="t" r="r" b="b"/>
              <a:pathLst>
                <a:path w="2216" h="2153" extrusionOk="0">
                  <a:moveTo>
                    <a:pt x="1204" y="0"/>
                  </a:moveTo>
                  <a:cubicBezTo>
                    <a:pt x="918" y="0"/>
                    <a:pt x="607" y="41"/>
                    <a:pt x="322" y="164"/>
                  </a:cubicBezTo>
                  <a:cubicBezTo>
                    <a:pt x="227" y="211"/>
                    <a:pt x="120" y="271"/>
                    <a:pt x="1" y="354"/>
                  </a:cubicBezTo>
                  <a:lnTo>
                    <a:pt x="1203" y="2152"/>
                  </a:lnTo>
                  <a:lnTo>
                    <a:pt x="1299" y="2093"/>
                  </a:lnTo>
                  <a:cubicBezTo>
                    <a:pt x="1418" y="2033"/>
                    <a:pt x="1501" y="1962"/>
                    <a:pt x="1596" y="1854"/>
                  </a:cubicBezTo>
                  <a:cubicBezTo>
                    <a:pt x="1465" y="1533"/>
                    <a:pt x="1299" y="1223"/>
                    <a:pt x="1084" y="902"/>
                  </a:cubicBezTo>
                  <a:cubicBezTo>
                    <a:pt x="1001" y="771"/>
                    <a:pt x="906" y="652"/>
                    <a:pt x="810" y="533"/>
                  </a:cubicBezTo>
                  <a:cubicBezTo>
                    <a:pt x="775" y="509"/>
                    <a:pt x="787" y="461"/>
                    <a:pt x="834" y="450"/>
                  </a:cubicBezTo>
                  <a:cubicBezTo>
                    <a:pt x="1016" y="413"/>
                    <a:pt x="1197" y="399"/>
                    <a:pt x="1368" y="399"/>
                  </a:cubicBezTo>
                  <a:cubicBezTo>
                    <a:pt x="1703" y="399"/>
                    <a:pt x="1999" y="454"/>
                    <a:pt x="2180" y="509"/>
                  </a:cubicBezTo>
                  <a:cubicBezTo>
                    <a:pt x="2204" y="366"/>
                    <a:pt x="2204" y="271"/>
                    <a:pt x="2215" y="211"/>
                  </a:cubicBezTo>
                  <a:cubicBezTo>
                    <a:pt x="2215" y="176"/>
                    <a:pt x="2204" y="128"/>
                    <a:pt x="2156" y="128"/>
                  </a:cubicBezTo>
                  <a:cubicBezTo>
                    <a:pt x="2013" y="92"/>
                    <a:pt x="1636" y="0"/>
                    <a:pt x="12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0" name="Google Shape;10120;p76"/>
            <p:cNvSpPr/>
            <p:nvPr/>
          </p:nvSpPr>
          <p:spPr>
            <a:xfrm>
              <a:off x="6334125" y="2459675"/>
              <a:ext cx="50025" cy="52100"/>
            </a:xfrm>
            <a:custGeom>
              <a:avLst/>
              <a:gdLst/>
              <a:ahLst/>
              <a:cxnLst/>
              <a:rect l="l" t="t" r="r" b="b"/>
              <a:pathLst>
                <a:path w="2001" h="2084" extrusionOk="0">
                  <a:moveTo>
                    <a:pt x="261" y="1"/>
                  </a:moveTo>
                  <a:cubicBezTo>
                    <a:pt x="198" y="1"/>
                    <a:pt x="135" y="4"/>
                    <a:pt x="71" y="12"/>
                  </a:cubicBezTo>
                  <a:lnTo>
                    <a:pt x="0" y="24"/>
                  </a:lnTo>
                  <a:lnTo>
                    <a:pt x="214" y="2083"/>
                  </a:lnTo>
                  <a:lnTo>
                    <a:pt x="310" y="2072"/>
                  </a:lnTo>
                  <a:cubicBezTo>
                    <a:pt x="452" y="2048"/>
                    <a:pt x="691" y="2036"/>
                    <a:pt x="691" y="2036"/>
                  </a:cubicBezTo>
                  <a:cubicBezTo>
                    <a:pt x="1203" y="1845"/>
                    <a:pt x="1607" y="1417"/>
                    <a:pt x="1834" y="1131"/>
                  </a:cubicBezTo>
                  <a:cubicBezTo>
                    <a:pt x="1834" y="1131"/>
                    <a:pt x="1941" y="929"/>
                    <a:pt x="1976" y="893"/>
                  </a:cubicBezTo>
                  <a:cubicBezTo>
                    <a:pt x="2000" y="857"/>
                    <a:pt x="2000" y="809"/>
                    <a:pt x="1965" y="786"/>
                  </a:cubicBezTo>
                  <a:cubicBezTo>
                    <a:pt x="1788" y="609"/>
                    <a:pt x="1077" y="1"/>
                    <a:pt x="2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1" name="Google Shape;10121;p76"/>
            <p:cNvSpPr/>
            <p:nvPr/>
          </p:nvSpPr>
          <p:spPr>
            <a:xfrm>
              <a:off x="6333825" y="2458575"/>
              <a:ext cx="50925" cy="54675"/>
            </a:xfrm>
            <a:custGeom>
              <a:avLst/>
              <a:gdLst/>
              <a:ahLst/>
              <a:cxnLst/>
              <a:rect l="l" t="t" r="r" b="b"/>
              <a:pathLst>
                <a:path w="2037" h="2187" extrusionOk="0">
                  <a:moveTo>
                    <a:pt x="246" y="1"/>
                  </a:moveTo>
                  <a:cubicBezTo>
                    <a:pt x="172" y="1"/>
                    <a:pt x="91" y="9"/>
                    <a:pt x="0" y="32"/>
                  </a:cubicBezTo>
                  <a:lnTo>
                    <a:pt x="226" y="2187"/>
                  </a:lnTo>
                  <a:lnTo>
                    <a:pt x="322" y="2175"/>
                  </a:lnTo>
                  <a:cubicBezTo>
                    <a:pt x="464" y="2151"/>
                    <a:pt x="595" y="2127"/>
                    <a:pt x="714" y="2080"/>
                  </a:cubicBezTo>
                  <a:cubicBezTo>
                    <a:pt x="738" y="1723"/>
                    <a:pt x="738" y="1365"/>
                    <a:pt x="703" y="1008"/>
                  </a:cubicBezTo>
                  <a:cubicBezTo>
                    <a:pt x="679" y="865"/>
                    <a:pt x="655" y="711"/>
                    <a:pt x="619" y="568"/>
                  </a:cubicBezTo>
                  <a:cubicBezTo>
                    <a:pt x="610" y="531"/>
                    <a:pt x="637" y="501"/>
                    <a:pt x="661" y="501"/>
                  </a:cubicBezTo>
                  <a:cubicBezTo>
                    <a:pt x="667" y="501"/>
                    <a:pt x="674" y="503"/>
                    <a:pt x="679" y="508"/>
                  </a:cubicBezTo>
                  <a:cubicBezTo>
                    <a:pt x="1203" y="651"/>
                    <a:pt x="1631" y="996"/>
                    <a:pt x="1846" y="1187"/>
                  </a:cubicBezTo>
                  <a:cubicBezTo>
                    <a:pt x="1929" y="1080"/>
                    <a:pt x="1988" y="996"/>
                    <a:pt x="2024" y="949"/>
                  </a:cubicBezTo>
                  <a:cubicBezTo>
                    <a:pt x="2036" y="925"/>
                    <a:pt x="2036" y="877"/>
                    <a:pt x="2012" y="842"/>
                  </a:cubicBezTo>
                  <a:cubicBezTo>
                    <a:pt x="1834" y="687"/>
                    <a:pt x="1143" y="68"/>
                    <a:pt x="369" y="8"/>
                  </a:cubicBezTo>
                  <a:cubicBezTo>
                    <a:pt x="330" y="4"/>
                    <a:pt x="289" y="1"/>
                    <a:pt x="2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2" name="Google Shape;10122;p76"/>
            <p:cNvSpPr/>
            <p:nvPr/>
          </p:nvSpPr>
          <p:spPr>
            <a:xfrm>
              <a:off x="6320425" y="2514425"/>
              <a:ext cx="54200" cy="52800"/>
            </a:xfrm>
            <a:custGeom>
              <a:avLst/>
              <a:gdLst/>
              <a:ahLst/>
              <a:cxnLst/>
              <a:rect l="l" t="t" r="r" b="b"/>
              <a:pathLst>
                <a:path w="2168" h="2112" extrusionOk="0">
                  <a:moveTo>
                    <a:pt x="774" y="1"/>
                  </a:moveTo>
                  <a:lnTo>
                    <a:pt x="0" y="1917"/>
                  </a:lnTo>
                  <a:lnTo>
                    <a:pt x="107" y="1941"/>
                  </a:lnTo>
                  <a:cubicBezTo>
                    <a:pt x="227" y="1989"/>
                    <a:pt x="441" y="2096"/>
                    <a:pt x="441" y="2096"/>
                  </a:cubicBezTo>
                  <a:cubicBezTo>
                    <a:pt x="524" y="2107"/>
                    <a:pt x="607" y="2112"/>
                    <a:pt x="690" y="2112"/>
                  </a:cubicBezTo>
                  <a:cubicBezTo>
                    <a:pt x="1159" y="2112"/>
                    <a:pt x="1600" y="1954"/>
                    <a:pt x="1893" y="1822"/>
                  </a:cubicBezTo>
                  <a:cubicBezTo>
                    <a:pt x="1893" y="1822"/>
                    <a:pt x="2072" y="1703"/>
                    <a:pt x="2132" y="1679"/>
                  </a:cubicBezTo>
                  <a:cubicBezTo>
                    <a:pt x="2155" y="1667"/>
                    <a:pt x="2167" y="1620"/>
                    <a:pt x="2155" y="1584"/>
                  </a:cubicBezTo>
                  <a:cubicBezTo>
                    <a:pt x="2072" y="1322"/>
                    <a:pt x="1679" y="358"/>
                    <a:pt x="846" y="24"/>
                  </a:cubicBezTo>
                  <a:lnTo>
                    <a:pt x="7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3" name="Google Shape;10123;p76"/>
            <p:cNvSpPr/>
            <p:nvPr/>
          </p:nvSpPr>
          <p:spPr>
            <a:xfrm>
              <a:off x="6320125" y="2513225"/>
              <a:ext cx="55375" cy="53625"/>
            </a:xfrm>
            <a:custGeom>
              <a:avLst/>
              <a:gdLst/>
              <a:ahLst/>
              <a:cxnLst/>
              <a:rect l="l" t="t" r="r" b="b"/>
              <a:pathLst>
                <a:path w="2215" h="2145" extrusionOk="0">
                  <a:moveTo>
                    <a:pt x="798" y="1"/>
                  </a:moveTo>
                  <a:lnTo>
                    <a:pt x="0" y="2025"/>
                  </a:lnTo>
                  <a:lnTo>
                    <a:pt x="84" y="2073"/>
                  </a:lnTo>
                  <a:cubicBezTo>
                    <a:pt x="215" y="2096"/>
                    <a:pt x="334" y="2132"/>
                    <a:pt x="453" y="2144"/>
                  </a:cubicBezTo>
                  <a:cubicBezTo>
                    <a:pt x="655" y="1846"/>
                    <a:pt x="810" y="1537"/>
                    <a:pt x="953" y="1192"/>
                  </a:cubicBezTo>
                  <a:cubicBezTo>
                    <a:pt x="1012" y="1037"/>
                    <a:pt x="1048" y="906"/>
                    <a:pt x="1096" y="763"/>
                  </a:cubicBezTo>
                  <a:cubicBezTo>
                    <a:pt x="1104" y="731"/>
                    <a:pt x="1128" y="721"/>
                    <a:pt x="1153" y="721"/>
                  </a:cubicBezTo>
                  <a:cubicBezTo>
                    <a:pt x="1166" y="721"/>
                    <a:pt x="1179" y="723"/>
                    <a:pt x="1191" y="727"/>
                  </a:cubicBezTo>
                  <a:cubicBezTo>
                    <a:pt x="1572" y="1096"/>
                    <a:pt x="1798" y="1608"/>
                    <a:pt x="1905" y="1870"/>
                  </a:cubicBezTo>
                  <a:lnTo>
                    <a:pt x="2167" y="1739"/>
                  </a:lnTo>
                  <a:cubicBezTo>
                    <a:pt x="2203" y="1727"/>
                    <a:pt x="2215" y="1680"/>
                    <a:pt x="2203" y="1656"/>
                  </a:cubicBezTo>
                  <a:cubicBezTo>
                    <a:pt x="2120" y="1418"/>
                    <a:pt x="1798" y="561"/>
                    <a:pt x="1143" y="168"/>
                  </a:cubicBezTo>
                  <a:cubicBezTo>
                    <a:pt x="1048" y="108"/>
                    <a:pt x="953" y="49"/>
                    <a:pt x="7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4" name="Google Shape;10124;p76"/>
            <p:cNvSpPr/>
            <p:nvPr/>
          </p:nvSpPr>
          <p:spPr>
            <a:xfrm>
              <a:off x="6280525" y="2564425"/>
              <a:ext cx="55400" cy="53325"/>
            </a:xfrm>
            <a:custGeom>
              <a:avLst/>
              <a:gdLst/>
              <a:ahLst/>
              <a:cxnLst/>
              <a:rect l="l" t="t" r="r" b="b"/>
              <a:pathLst>
                <a:path w="2216" h="2133" extrusionOk="0">
                  <a:moveTo>
                    <a:pt x="1584" y="1"/>
                  </a:moveTo>
                  <a:lnTo>
                    <a:pt x="1" y="1346"/>
                  </a:lnTo>
                  <a:lnTo>
                    <a:pt x="60" y="1418"/>
                  </a:lnTo>
                  <a:cubicBezTo>
                    <a:pt x="156" y="1525"/>
                    <a:pt x="299" y="1703"/>
                    <a:pt x="299" y="1703"/>
                  </a:cubicBezTo>
                  <a:cubicBezTo>
                    <a:pt x="751" y="2013"/>
                    <a:pt x="1322" y="2096"/>
                    <a:pt x="1703" y="2132"/>
                  </a:cubicBezTo>
                  <a:cubicBezTo>
                    <a:pt x="1703" y="2132"/>
                    <a:pt x="1918" y="2120"/>
                    <a:pt x="1977" y="2120"/>
                  </a:cubicBezTo>
                  <a:cubicBezTo>
                    <a:pt x="2013" y="2120"/>
                    <a:pt x="2061" y="2084"/>
                    <a:pt x="2061" y="2061"/>
                  </a:cubicBezTo>
                  <a:cubicBezTo>
                    <a:pt x="2096" y="1787"/>
                    <a:pt x="2215" y="739"/>
                    <a:pt x="1620" y="60"/>
                  </a:cubicBezTo>
                  <a:lnTo>
                    <a:pt x="15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5" name="Google Shape;10125;p76"/>
            <p:cNvSpPr/>
            <p:nvPr/>
          </p:nvSpPr>
          <p:spPr>
            <a:xfrm>
              <a:off x="6279350" y="2564125"/>
              <a:ext cx="56575" cy="54500"/>
            </a:xfrm>
            <a:custGeom>
              <a:avLst/>
              <a:gdLst/>
              <a:ahLst/>
              <a:cxnLst/>
              <a:rect l="l" t="t" r="r" b="b"/>
              <a:pathLst>
                <a:path w="2263" h="2180" extrusionOk="0">
                  <a:moveTo>
                    <a:pt x="1655" y="1"/>
                  </a:moveTo>
                  <a:lnTo>
                    <a:pt x="0" y="1418"/>
                  </a:lnTo>
                  <a:lnTo>
                    <a:pt x="60" y="1489"/>
                  </a:lnTo>
                  <a:cubicBezTo>
                    <a:pt x="155" y="1561"/>
                    <a:pt x="238" y="1656"/>
                    <a:pt x="346" y="1727"/>
                  </a:cubicBezTo>
                  <a:cubicBezTo>
                    <a:pt x="655" y="1561"/>
                    <a:pt x="953" y="1358"/>
                    <a:pt x="1227" y="1120"/>
                  </a:cubicBezTo>
                  <a:cubicBezTo>
                    <a:pt x="1346" y="1013"/>
                    <a:pt x="1453" y="906"/>
                    <a:pt x="1548" y="799"/>
                  </a:cubicBezTo>
                  <a:cubicBezTo>
                    <a:pt x="1561" y="790"/>
                    <a:pt x="1575" y="786"/>
                    <a:pt x="1588" y="786"/>
                  </a:cubicBezTo>
                  <a:cubicBezTo>
                    <a:pt x="1613" y="786"/>
                    <a:pt x="1636" y="799"/>
                    <a:pt x="1643" y="822"/>
                  </a:cubicBezTo>
                  <a:cubicBezTo>
                    <a:pt x="1810" y="1346"/>
                    <a:pt x="1774" y="1894"/>
                    <a:pt x="1750" y="2156"/>
                  </a:cubicBezTo>
                  <a:cubicBezTo>
                    <a:pt x="1881" y="2180"/>
                    <a:pt x="1989" y="2180"/>
                    <a:pt x="2048" y="2180"/>
                  </a:cubicBezTo>
                  <a:cubicBezTo>
                    <a:pt x="2072" y="2180"/>
                    <a:pt x="2120" y="2144"/>
                    <a:pt x="2120" y="2120"/>
                  </a:cubicBezTo>
                  <a:cubicBezTo>
                    <a:pt x="2167" y="1882"/>
                    <a:pt x="2262" y="965"/>
                    <a:pt x="1881" y="299"/>
                  </a:cubicBezTo>
                  <a:cubicBezTo>
                    <a:pt x="1822" y="215"/>
                    <a:pt x="1762" y="108"/>
                    <a:pt x="16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6" name="Google Shape;10126;p76"/>
            <p:cNvSpPr/>
            <p:nvPr/>
          </p:nvSpPr>
          <p:spPr>
            <a:xfrm>
              <a:off x="6228150" y="2599850"/>
              <a:ext cx="55675" cy="51925"/>
            </a:xfrm>
            <a:custGeom>
              <a:avLst/>
              <a:gdLst/>
              <a:ahLst/>
              <a:cxnLst/>
              <a:rect l="l" t="t" r="r" b="b"/>
              <a:pathLst>
                <a:path w="2227" h="2077" extrusionOk="0">
                  <a:moveTo>
                    <a:pt x="2013" y="1"/>
                  </a:moveTo>
                  <a:lnTo>
                    <a:pt x="0" y="453"/>
                  </a:lnTo>
                  <a:lnTo>
                    <a:pt x="12" y="536"/>
                  </a:lnTo>
                  <a:cubicBezTo>
                    <a:pt x="48" y="656"/>
                    <a:pt x="84" y="906"/>
                    <a:pt x="84" y="906"/>
                  </a:cubicBezTo>
                  <a:cubicBezTo>
                    <a:pt x="346" y="1406"/>
                    <a:pt x="798" y="1739"/>
                    <a:pt x="1131" y="1953"/>
                  </a:cubicBezTo>
                  <a:cubicBezTo>
                    <a:pt x="1131" y="1953"/>
                    <a:pt x="1322" y="2037"/>
                    <a:pt x="1382" y="2072"/>
                  </a:cubicBezTo>
                  <a:cubicBezTo>
                    <a:pt x="1390" y="2075"/>
                    <a:pt x="1399" y="2077"/>
                    <a:pt x="1408" y="2077"/>
                  </a:cubicBezTo>
                  <a:cubicBezTo>
                    <a:pt x="1434" y="2077"/>
                    <a:pt x="1459" y="2063"/>
                    <a:pt x="1477" y="2037"/>
                  </a:cubicBezTo>
                  <a:cubicBezTo>
                    <a:pt x="1632" y="1822"/>
                    <a:pt x="2227" y="941"/>
                    <a:pt x="2024" y="72"/>
                  </a:cubicBezTo>
                  <a:lnTo>
                    <a:pt x="20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7" name="Google Shape;10127;p76"/>
            <p:cNvSpPr/>
            <p:nvPr/>
          </p:nvSpPr>
          <p:spPr>
            <a:xfrm>
              <a:off x="6226650" y="2599550"/>
              <a:ext cx="55400" cy="52975"/>
            </a:xfrm>
            <a:custGeom>
              <a:avLst/>
              <a:gdLst/>
              <a:ahLst/>
              <a:cxnLst/>
              <a:rect l="l" t="t" r="r" b="b"/>
              <a:pathLst>
                <a:path w="2216" h="2119" extrusionOk="0">
                  <a:moveTo>
                    <a:pt x="2132" y="1"/>
                  </a:moveTo>
                  <a:lnTo>
                    <a:pt x="1" y="477"/>
                  </a:lnTo>
                  <a:lnTo>
                    <a:pt x="13" y="584"/>
                  </a:lnTo>
                  <a:cubicBezTo>
                    <a:pt x="48" y="703"/>
                    <a:pt x="84" y="822"/>
                    <a:pt x="144" y="918"/>
                  </a:cubicBezTo>
                  <a:cubicBezTo>
                    <a:pt x="501" y="918"/>
                    <a:pt x="858" y="882"/>
                    <a:pt x="1215" y="787"/>
                  </a:cubicBezTo>
                  <a:cubicBezTo>
                    <a:pt x="1370" y="763"/>
                    <a:pt x="1513" y="715"/>
                    <a:pt x="1668" y="668"/>
                  </a:cubicBezTo>
                  <a:cubicBezTo>
                    <a:pt x="1672" y="665"/>
                    <a:pt x="1677" y="664"/>
                    <a:pt x="1682" y="664"/>
                  </a:cubicBezTo>
                  <a:cubicBezTo>
                    <a:pt x="1706" y="664"/>
                    <a:pt x="1737" y="688"/>
                    <a:pt x="1727" y="727"/>
                  </a:cubicBezTo>
                  <a:cubicBezTo>
                    <a:pt x="1632" y="1263"/>
                    <a:pt x="1334" y="1739"/>
                    <a:pt x="1191" y="1965"/>
                  </a:cubicBezTo>
                  <a:cubicBezTo>
                    <a:pt x="1311" y="2037"/>
                    <a:pt x="1394" y="2084"/>
                    <a:pt x="1453" y="2108"/>
                  </a:cubicBezTo>
                  <a:cubicBezTo>
                    <a:pt x="1464" y="2115"/>
                    <a:pt x="1475" y="2118"/>
                    <a:pt x="1487" y="2118"/>
                  </a:cubicBezTo>
                  <a:cubicBezTo>
                    <a:pt x="1514" y="2118"/>
                    <a:pt x="1540" y="2101"/>
                    <a:pt x="1549" y="2084"/>
                  </a:cubicBezTo>
                  <a:cubicBezTo>
                    <a:pt x="1692" y="1894"/>
                    <a:pt x="2215" y="1144"/>
                    <a:pt x="2192" y="370"/>
                  </a:cubicBezTo>
                  <a:cubicBezTo>
                    <a:pt x="2192" y="263"/>
                    <a:pt x="2168" y="144"/>
                    <a:pt x="21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8" name="Google Shape;10128;p76"/>
            <p:cNvSpPr/>
            <p:nvPr/>
          </p:nvSpPr>
          <p:spPr>
            <a:xfrm>
              <a:off x="6171900" y="2597775"/>
              <a:ext cx="53300" cy="52825"/>
            </a:xfrm>
            <a:custGeom>
              <a:avLst/>
              <a:gdLst/>
              <a:ahLst/>
              <a:cxnLst/>
              <a:rect l="l" t="t" r="r" b="b"/>
              <a:pathLst>
                <a:path w="2132" h="2113" extrusionOk="0">
                  <a:moveTo>
                    <a:pt x="131" y="0"/>
                  </a:moveTo>
                  <a:lnTo>
                    <a:pt x="119" y="96"/>
                  </a:lnTo>
                  <a:cubicBezTo>
                    <a:pt x="95" y="215"/>
                    <a:pt x="12" y="453"/>
                    <a:pt x="12" y="453"/>
                  </a:cubicBezTo>
                  <a:cubicBezTo>
                    <a:pt x="0" y="1012"/>
                    <a:pt x="250" y="1548"/>
                    <a:pt x="453" y="1858"/>
                  </a:cubicBezTo>
                  <a:cubicBezTo>
                    <a:pt x="453" y="1858"/>
                    <a:pt x="584" y="2024"/>
                    <a:pt x="631" y="2084"/>
                  </a:cubicBezTo>
                  <a:cubicBezTo>
                    <a:pt x="640" y="2101"/>
                    <a:pt x="668" y="2112"/>
                    <a:pt x="691" y="2112"/>
                  </a:cubicBezTo>
                  <a:cubicBezTo>
                    <a:pt x="700" y="2112"/>
                    <a:pt x="708" y="2111"/>
                    <a:pt x="714" y="2108"/>
                  </a:cubicBezTo>
                  <a:cubicBezTo>
                    <a:pt x="965" y="1989"/>
                    <a:pt x="1893" y="1501"/>
                    <a:pt x="2119" y="619"/>
                  </a:cubicBezTo>
                  <a:lnTo>
                    <a:pt x="2131" y="548"/>
                  </a:lnTo>
                  <a:lnTo>
                    <a:pt x="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9" name="Google Shape;10129;p76"/>
            <p:cNvSpPr/>
            <p:nvPr/>
          </p:nvSpPr>
          <p:spPr>
            <a:xfrm>
              <a:off x="6172200" y="2598075"/>
              <a:ext cx="54175" cy="53700"/>
            </a:xfrm>
            <a:custGeom>
              <a:avLst/>
              <a:gdLst/>
              <a:ahLst/>
              <a:cxnLst/>
              <a:rect l="l" t="t" r="r" b="b"/>
              <a:pathLst>
                <a:path w="2167" h="2148" extrusionOk="0">
                  <a:moveTo>
                    <a:pt x="60" y="0"/>
                  </a:moveTo>
                  <a:lnTo>
                    <a:pt x="36" y="84"/>
                  </a:lnTo>
                  <a:cubicBezTo>
                    <a:pt x="24" y="203"/>
                    <a:pt x="0" y="322"/>
                    <a:pt x="0" y="465"/>
                  </a:cubicBezTo>
                  <a:cubicBezTo>
                    <a:pt x="321" y="619"/>
                    <a:pt x="655" y="738"/>
                    <a:pt x="1000" y="846"/>
                  </a:cubicBezTo>
                  <a:cubicBezTo>
                    <a:pt x="1155" y="893"/>
                    <a:pt x="1298" y="917"/>
                    <a:pt x="1453" y="941"/>
                  </a:cubicBezTo>
                  <a:cubicBezTo>
                    <a:pt x="1488" y="941"/>
                    <a:pt x="1512" y="977"/>
                    <a:pt x="1476" y="1012"/>
                  </a:cubicBezTo>
                  <a:cubicBezTo>
                    <a:pt x="1155" y="1441"/>
                    <a:pt x="679" y="1727"/>
                    <a:pt x="417" y="1858"/>
                  </a:cubicBezTo>
                  <a:cubicBezTo>
                    <a:pt x="500" y="1977"/>
                    <a:pt x="560" y="2072"/>
                    <a:pt x="583" y="2108"/>
                  </a:cubicBezTo>
                  <a:cubicBezTo>
                    <a:pt x="592" y="2134"/>
                    <a:pt x="621" y="2148"/>
                    <a:pt x="650" y="2148"/>
                  </a:cubicBezTo>
                  <a:cubicBezTo>
                    <a:pt x="660" y="2148"/>
                    <a:pt x="670" y="2146"/>
                    <a:pt x="679" y="2143"/>
                  </a:cubicBezTo>
                  <a:cubicBezTo>
                    <a:pt x="893" y="2036"/>
                    <a:pt x="1703" y="1619"/>
                    <a:pt x="2048" y="917"/>
                  </a:cubicBezTo>
                  <a:cubicBezTo>
                    <a:pt x="2084" y="822"/>
                    <a:pt x="2131" y="715"/>
                    <a:pt x="2167" y="560"/>
                  </a:cubicBezTo>
                  <a:lnTo>
                    <a:pt x="6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0" name="Google Shape;10130;p76"/>
            <p:cNvSpPr/>
            <p:nvPr/>
          </p:nvSpPr>
          <p:spPr>
            <a:xfrm>
              <a:off x="6121000" y="2562650"/>
              <a:ext cx="52700" cy="53350"/>
            </a:xfrm>
            <a:custGeom>
              <a:avLst/>
              <a:gdLst/>
              <a:ahLst/>
              <a:cxnLst/>
              <a:rect l="l" t="t" r="r" b="b"/>
              <a:pathLst>
                <a:path w="2108" h="2134" extrusionOk="0">
                  <a:moveTo>
                    <a:pt x="607" y="0"/>
                  </a:moveTo>
                  <a:lnTo>
                    <a:pt x="536" y="72"/>
                  </a:lnTo>
                  <a:cubicBezTo>
                    <a:pt x="441" y="167"/>
                    <a:pt x="286" y="346"/>
                    <a:pt x="286" y="346"/>
                  </a:cubicBezTo>
                  <a:cubicBezTo>
                    <a:pt x="12" y="822"/>
                    <a:pt x="0" y="1417"/>
                    <a:pt x="12" y="1786"/>
                  </a:cubicBezTo>
                  <a:cubicBezTo>
                    <a:pt x="12" y="1786"/>
                    <a:pt x="60" y="2001"/>
                    <a:pt x="60" y="2072"/>
                  </a:cubicBezTo>
                  <a:cubicBezTo>
                    <a:pt x="60" y="2096"/>
                    <a:pt x="83" y="2132"/>
                    <a:pt x="131" y="2132"/>
                  </a:cubicBezTo>
                  <a:cubicBezTo>
                    <a:pt x="161" y="2133"/>
                    <a:pt x="200" y="2134"/>
                    <a:pt x="245" y="2134"/>
                  </a:cubicBezTo>
                  <a:cubicBezTo>
                    <a:pt x="631" y="2134"/>
                    <a:pt x="1518" y="2063"/>
                    <a:pt x="2072" y="1477"/>
                  </a:cubicBezTo>
                  <a:lnTo>
                    <a:pt x="2108" y="1417"/>
                  </a:lnTo>
                  <a:lnTo>
                    <a:pt x="6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1" name="Google Shape;10131;p76"/>
            <p:cNvSpPr/>
            <p:nvPr/>
          </p:nvSpPr>
          <p:spPr>
            <a:xfrm>
              <a:off x="6121000" y="2561450"/>
              <a:ext cx="53600" cy="54875"/>
            </a:xfrm>
            <a:custGeom>
              <a:avLst/>
              <a:gdLst/>
              <a:ahLst/>
              <a:cxnLst/>
              <a:rect l="l" t="t" r="r" b="b"/>
              <a:pathLst>
                <a:path w="2144" h="2195" extrusionOk="0">
                  <a:moveTo>
                    <a:pt x="548" y="1"/>
                  </a:moveTo>
                  <a:lnTo>
                    <a:pt x="476" y="84"/>
                  </a:lnTo>
                  <a:cubicBezTo>
                    <a:pt x="405" y="179"/>
                    <a:pt x="322" y="287"/>
                    <a:pt x="262" y="394"/>
                  </a:cubicBezTo>
                  <a:cubicBezTo>
                    <a:pt x="476" y="679"/>
                    <a:pt x="715" y="941"/>
                    <a:pt x="976" y="1191"/>
                  </a:cubicBezTo>
                  <a:cubicBezTo>
                    <a:pt x="1096" y="1299"/>
                    <a:pt x="1215" y="1406"/>
                    <a:pt x="1334" y="1489"/>
                  </a:cubicBezTo>
                  <a:cubicBezTo>
                    <a:pt x="1369" y="1525"/>
                    <a:pt x="1369" y="1572"/>
                    <a:pt x="1322" y="1584"/>
                  </a:cubicBezTo>
                  <a:cubicBezTo>
                    <a:pt x="834" y="1811"/>
                    <a:pt x="286" y="1834"/>
                    <a:pt x="0" y="1834"/>
                  </a:cubicBezTo>
                  <a:cubicBezTo>
                    <a:pt x="0" y="1965"/>
                    <a:pt x="12" y="2072"/>
                    <a:pt x="24" y="2132"/>
                  </a:cubicBezTo>
                  <a:cubicBezTo>
                    <a:pt x="24" y="2168"/>
                    <a:pt x="60" y="2192"/>
                    <a:pt x="107" y="2192"/>
                  </a:cubicBezTo>
                  <a:cubicBezTo>
                    <a:pt x="141" y="2193"/>
                    <a:pt x="187" y="2195"/>
                    <a:pt x="243" y="2195"/>
                  </a:cubicBezTo>
                  <a:cubicBezTo>
                    <a:pt x="592" y="2195"/>
                    <a:pt x="1337" y="2140"/>
                    <a:pt x="1869" y="1751"/>
                  </a:cubicBezTo>
                  <a:cubicBezTo>
                    <a:pt x="1965" y="1691"/>
                    <a:pt x="2048" y="1596"/>
                    <a:pt x="2143" y="1489"/>
                  </a:cubicBezTo>
                  <a:lnTo>
                    <a:pt x="5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2" name="Google Shape;10132;p76"/>
            <p:cNvSpPr/>
            <p:nvPr/>
          </p:nvSpPr>
          <p:spPr>
            <a:xfrm>
              <a:off x="6080500" y="2512350"/>
              <a:ext cx="53600" cy="52250"/>
            </a:xfrm>
            <a:custGeom>
              <a:avLst/>
              <a:gdLst/>
              <a:ahLst/>
              <a:cxnLst/>
              <a:rect l="l" t="t" r="r" b="b"/>
              <a:pathLst>
                <a:path w="2144" h="2090" extrusionOk="0">
                  <a:moveTo>
                    <a:pt x="1465" y="0"/>
                  </a:moveTo>
                  <a:lnTo>
                    <a:pt x="1370" y="48"/>
                  </a:lnTo>
                  <a:cubicBezTo>
                    <a:pt x="1251" y="95"/>
                    <a:pt x="1013" y="167"/>
                    <a:pt x="1013" y="167"/>
                  </a:cubicBezTo>
                  <a:cubicBezTo>
                    <a:pt x="549" y="465"/>
                    <a:pt x="251" y="977"/>
                    <a:pt x="96" y="1310"/>
                  </a:cubicBezTo>
                  <a:cubicBezTo>
                    <a:pt x="96" y="1310"/>
                    <a:pt x="37" y="1524"/>
                    <a:pt x="13" y="1584"/>
                  </a:cubicBezTo>
                  <a:cubicBezTo>
                    <a:pt x="1" y="1608"/>
                    <a:pt x="13" y="1655"/>
                    <a:pt x="37" y="1667"/>
                  </a:cubicBezTo>
                  <a:cubicBezTo>
                    <a:pt x="219" y="1777"/>
                    <a:pt x="815" y="2089"/>
                    <a:pt x="1465" y="2089"/>
                  </a:cubicBezTo>
                  <a:cubicBezTo>
                    <a:pt x="1662" y="2089"/>
                    <a:pt x="1864" y="2061"/>
                    <a:pt x="2061" y="1989"/>
                  </a:cubicBezTo>
                  <a:lnTo>
                    <a:pt x="2144" y="1953"/>
                  </a:lnTo>
                  <a:lnTo>
                    <a:pt x="146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3" name="Google Shape;10133;p76"/>
            <p:cNvSpPr/>
            <p:nvPr/>
          </p:nvSpPr>
          <p:spPr>
            <a:xfrm>
              <a:off x="6079625" y="2511450"/>
              <a:ext cx="54775" cy="54425"/>
            </a:xfrm>
            <a:custGeom>
              <a:avLst/>
              <a:gdLst/>
              <a:ahLst/>
              <a:cxnLst/>
              <a:rect l="l" t="t" r="r" b="b"/>
              <a:pathLst>
                <a:path w="2191" h="2177" extrusionOk="0">
                  <a:moveTo>
                    <a:pt x="1477" y="1"/>
                  </a:moveTo>
                  <a:lnTo>
                    <a:pt x="1381" y="24"/>
                  </a:lnTo>
                  <a:cubicBezTo>
                    <a:pt x="1250" y="84"/>
                    <a:pt x="1143" y="143"/>
                    <a:pt x="1048" y="203"/>
                  </a:cubicBezTo>
                  <a:cubicBezTo>
                    <a:pt x="1084" y="548"/>
                    <a:pt x="1179" y="905"/>
                    <a:pt x="1298" y="1251"/>
                  </a:cubicBezTo>
                  <a:cubicBezTo>
                    <a:pt x="1357" y="1394"/>
                    <a:pt x="1405" y="1525"/>
                    <a:pt x="1477" y="1667"/>
                  </a:cubicBezTo>
                  <a:cubicBezTo>
                    <a:pt x="1488" y="1691"/>
                    <a:pt x="1465" y="1739"/>
                    <a:pt x="1429" y="1739"/>
                  </a:cubicBezTo>
                  <a:cubicBezTo>
                    <a:pt x="893" y="1703"/>
                    <a:pt x="393" y="1465"/>
                    <a:pt x="131" y="1346"/>
                  </a:cubicBezTo>
                  <a:cubicBezTo>
                    <a:pt x="72" y="1465"/>
                    <a:pt x="48" y="1572"/>
                    <a:pt x="12" y="1632"/>
                  </a:cubicBezTo>
                  <a:cubicBezTo>
                    <a:pt x="0" y="1667"/>
                    <a:pt x="12" y="1703"/>
                    <a:pt x="48" y="1727"/>
                  </a:cubicBezTo>
                  <a:cubicBezTo>
                    <a:pt x="226" y="1832"/>
                    <a:pt x="874" y="2176"/>
                    <a:pt x="1555" y="2176"/>
                  </a:cubicBezTo>
                  <a:cubicBezTo>
                    <a:pt x="1648" y="2176"/>
                    <a:pt x="1741" y="2170"/>
                    <a:pt x="1834" y="2156"/>
                  </a:cubicBezTo>
                  <a:cubicBezTo>
                    <a:pt x="1941" y="2132"/>
                    <a:pt x="2060" y="2108"/>
                    <a:pt x="2191" y="2048"/>
                  </a:cubicBezTo>
                  <a:lnTo>
                    <a:pt x="14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4" name="Google Shape;10134;p76"/>
            <p:cNvSpPr/>
            <p:nvPr/>
          </p:nvSpPr>
          <p:spPr>
            <a:xfrm>
              <a:off x="6072475" y="2458175"/>
              <a:ext cx="51225" cy="53300"/>
            </a:xfrm>
            <a:custGeom>
              <a:avLst/>
              <a:gdLst/>
              <a:ahLst/>
              <a:cxnLst/>
              <a:rect l="l" t="t" r="r" b="b"/>
              <a:pathLst>
                <a:path w="2049" h="2132" extrusionOk="0">
                  <a:moveTo>
                    <a:pt x="1572" y="0"/>
                  </a:moveTo>
                  <a:cubicBezTo>
                    <a:pt x="1012" y="60"/>
                    <a:pt x="524" y="369"/>
                    <a:pt x="227" y="596"/>
                  </a:cubicBezTo>
                  <a:lnTo>
                    <a:pt x="36" y="786"/>
                  </a:lnTo>
                  <a:cubicBezTo>
                    <a:pt x="0" y="822"/>
                    <a:pt x="0" y="846"/>
                    <a:pt x="24" y="893"/>
                  </a:cubicBezTo>
                  <a:cubicBezTo>
                    <a:pt x="167" y="1131"/>
                    <a:pt x="762" y="1989"/>
                    <a:pt x="1655" y="2108"/>
                  </a:cubicBezTo>
                  <a:lnTo>
                    <a:pt x="1727" y="2132"/>
                  </a:lnTo>
                  <a:lnTo>
                    <a:pt x="2048" y="84"/>
                  </a:lnTo>
                  <a:lnTo>
                    <a:pt x="1941" y="60"/>
                  </a:lnTo>
                  <a:cubicBezTo>
                    <a:pt x="1798" y="48"/>
                    <a:pt x="1572" y="0"/>
                    <a:pt x="15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5" name="Google Shape;10135;p76"/>
            <p:cNvSpPr/>
            <p:nvPr/>
          </p:nvSpPr>
          <p:spPr>
            <a:xfrm>
              <a:off x="6071575" y="2457950"/>
              <a:ext cx="52125" cy="54125"/>
            </a:xfrm>
            <a:custGeom>
              <a:avLst/>
              <a:gdLst/>
              <a:ahLst/>
              <a:cxnLst/>
              <a:rect l="l" t="t" r="r" b="b"/>
              <a:pathLst>
                <a:path w="2085" h="2165" extrusionOk="0">
                  <a:moveTo>
                    <a:pt x="1788" y="0"/>
                  </a:moveTo>
                  <a:cubicBezTo>
                    <a:pt x="1727" y="0"/>
                    <a:pt x="1668" y="3"/>
                    <a:pt x="1608" y="9"/>
                  </a:cubicBezTo>
                  <a:cubicBezTo>
                    <a:pt x="1489" y="331"/>
                    <a:pt x="1394" y="688"/>
                    <a:pt x="1334" y="1045"/>
                  </a:cubicBezTo>
                  <a:cubicBezTo>
                    <a:pt x="1322" y="1200"/>
                    <a:pt x="1310" y="1367"/>
                    <a:pt x="1287" y="1509"/>
                  </a:cubicBezTo>
                  <a:cubicBezTo>
                    <a:pt x="1287" y="1546"/>
                    <a:pt x="1266" y="1561"/>
                    <a:pt x="1240" y="1561"/>
                  </a:cubicBezTo>
                  <a:cubicBezTo>
                    <a:pt x="1232" y="1561"/>
                    <a:pt x="1224" y="1560"/>
                    <a:pt x="1215" y="1557"/>
                  </a:cubicBezTo>
                  <a:cubicBezTo>
                    <a:pt x="751" y="1271"/>
                    <a:pt x="417" y="843"/>
                    <a:pt x="263" y="605"/>
                  </a:cubicBezTo>
                  <a:cubicBezTo>
                    <a:pt x="155" y="676"/>
                    <a:pt x="72" y="747"/>
                    <a:pt x="25" y="795"/>
                  </a:cubicBezTo>
                  <a:cubicBezTo>
                    <a:pt x="1" y="831"/>
                    <a:pt x="1" y="855"/>
                    <a:pt x="13" y="890"/>
                  </a:cubicBezTo>
                  <a:cubicBezTo>
                    <a:pt x="144" y="1093"/>
                    <a:pt x="656" y="1843"/>
                    <a:pt x="1382" y="2093"/>
                  </a:cubicBezTo>
                  <a:cubicBezTo>
                    <a:pt x="1489" y="2117"/>
                    <a:pt x="1608" y="2152"/>
                    <a:pt x="1751" y="2164"/>
                  </a:cubicBezTo>
                  <a:lnTo>
                    <a:pt x="2084" y="21"/>
                  </a:lnTo>
                  <a:lnTo>
                    <a:pt x="1977" y="9"/>
                  </a:lnTo>
                  <a:cubicBezTo>
                    <a:pt x="1912" y="3"/>
                    <a:pt x="1849" y="0"/>
                    <a:pt x="17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6" name="Google Shape;10136;p76"/>
            <p:cNvSpPr/>
            <p:nvPr/>
          </p:nvSpPr>
          <p:spPr>
            <a:xfrm>
              <a:off x="6099250" y="2405125"/>
              <a:ext cx="54200" cy="52175"/>
            </a:xfrm>
            <a:custGeom>
              <a:avLst/>
              <a:gdLst/>
              <a:ahLst/>
              <a:cxnLst/>
              <a:rect l="l" t="t" r="r" b="b"/>
              <a:pathLst>
                <a:path w="2168" h="2087" extrusionOk="0">
                  <a:moveTo>
                    <a:pt x="920" y="0"/>
                  </a:moveTo>
                  <a:cubicBezTo>
                    <a:pt x="697" y="0"/>
                    <a:pt x="492" y="24"/>
                    <a:pt x="334" y="51"/>
                  </a:cubicBezTo>
                  <a:cubicBezTo>
                    <a:pt x="334" y="51"/>
                    <a:pt x="120" y="110"/>
                    <a:pt x="61" y="122"/>
                  </a:cubicBezTo>
                  <a:cubicBezTo>
                    <a:pt x="37" y="146"/>
                    <a:pt x="1" y="170"/>
                    <a:pt x="1" y="205"/>
                  </a:cubicBezTo>
                  <a:cubicBezTo>
                    <a:pt x="25" y="479"/>
                    <a:pt x="156" y="1527"/>
                    <a:pt x="882" y="2051"/>
                  </a:cubicBezTo>
                  <a:lnTo>
                    <a:pt x="942" y="2087"/>
                  </a:lnTo>
                  <a:lnTo>
                    <a:pt x="2168" y="420"/>
                  </a:lnTo>
                  <a:lnTo>
                    <a:pt x="2085" y="384"/>
                  </a:lnTo>
                  <a:cubicBezTo>
                    <a:pt x="1989" y="301"/>
                    <a:pt x="1787" y="158"/>
                    <a:pt x="1787" y="158"/>
                  </a:cubicBezTo>
                  <a:cubicBezTo>
                    <a:pt x="1508" y="38"/>
                    <a:pt x="1200" y="0"/>
                    <a:pt x="9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7" name="Google Shape;10137;p76"/>
            <p:cNvSpPr/>
            <p:nvPr/>
          </p:nvSpPr>
          <p:spPr>
            <a:xfrm>
              <a:off x="6098675" y="2406675"/>
              <a:ext cx="55675" cy="52125"/>
            </a:xfrm>
            <a:custGeom>
              <a:avLst/>
              <a:gdLst/>
              <a:ahLst/>
              <a:cxnLst/>
              <a:rect l="l" t="t" r="r" b="b"/>
              <a:pathLst>
                <a:path w="2227" h="2085" extrusionOk="0">
                  <a:moveTo>
                    <a:pt x="357" y="1"/>
                  </a:moveTo>
                  <a:cubicBezTo>
                    <a:pt x="226" y="24"/>
                    <a:pt x="119" y="48"/>
                    <a:pt x="60" y="60"/>
                  </a:cubicBezTo>
                  <a:cubicBezTo>
                    <a:pt x="24" y="72"/>
                    <a:pt x="0" y="108"/>
                    <a:pt x="0" y="131"/>
                  </a:cubicBezTo>
                  <a:cubicBezTo>
                    <a:pt x="12" y="370"/>
                    <a:pt x="119" y="1286"/>
                    <a:pt x="655" y="1846"/>
                  </a:cubicBezTo>
                  <a:cubicBezTo>
                    <a:pt x="726" y="1917"/>
                    <a:pt x="822" y="2013"/>
                    <a:pt x="941" y="2084"/>
                  </a:cubicBezTo>
                  <a:lnTo>
                    <a:pt x="2227" y="334"/>
                  </a:lnTo>
                  <a:lnTo>
                    <a:pt x="2155" y="274"/>
                  </a:lnTo>
                  <a:cubicBezTo>
                    <a:pt x="2036" y="203"/>
                    <a:pt x="1929" y="143"/>
                    <a:pt x="1810" y="96"/>
                  </a:cubicBezTo>
                  <a:cubicBezTo>
                    <a:pt x="1548" y="334"/>
                    <a:pt x="1310" y="596"/>
                    <a:pt x="1096" y="893"/>
                  </a:cubicBezTo>
                  <a:cubicBezTo>
                    <a:pt x="1012" y="1013"/>
                    <a:pt x="917" y="1144"/>
                    <a:pt x="846" y="1286"/>
                  </a:cubicBezTo>
                  <a:cubicBezTo>
                    <a:pt x="840" y="1298"/>
                    <a:pt x="822" y="1304"/>
                    <a:pt x="804" y="1304"/>
                  </a:cubicBezTo>
                  <a:cubicBezTo>
                    <a:pt x="786" y="1304"/>
                    <a:pt x="768" y="1298"/>
                    <a:pt x="762" y="1286"/>
                  </a:cubicBezTo>
                  <a:cubicBezTo>
                    <a:pt x="476" y="822"/>
                    <a:pt x="381" y="274"/>
                    <a:pt x="3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8" name="Google Shape;10138;p76"/>
            <p:cNvSpPr/>
            <p:nvPr/>
          </p:nvSpPr>
          <p:spPr>
            <a:xfrm>
              <a:off x="6143325" y="2359875"/>
              <a:ext cx="57175" cy="53675"/>
            </a:xfrm>
            <a:custGeom>
              <a:avLst/>
              <a:gdLst/>
              <a:ahLst/>
              <a:cxnLst/>
              <a:rect l="l" t="t" r="r" b="b"/>
              <a:pathLst>
                <a:path w="2287" h="2147" extrusionOk="0">
                  <a:moveTo>
                    <a:pt x="564" y="0"/>
                  </a:moveTo>
                  <a:cubicBezTo>
                    <a:pt x="532" y="0"/>
                    <a:pt x="498" y="21"/>
                    <a:pt x="488" y="51"/>
                  </a:cubicBezTo>
                  <a:cubicBezTo>
                    <a:pt x="381" y="301"/>
                    <a:pt x="0" y="1277"/>
                    <a:pt x="405" y="2087"/>
                  </a:cubicBezTo>
                  <a:lnTo>
                    <a:pt x="429" y="2146"/>
                  </a:lnTo>
                  <a:lnTo>
                    <a:pt x="2286" y="1253"/>
                  </a:lnTo>
                  <a:lnTo>
                    <a:pt x="2262" y="1182"/>
                  </a:lnTo>
                  <a:cubicBezTo>
                    <a:pt x="2203" y="1063"/>
                    <a:pt x="2096" y="837"/>
                    <a:pt x="2096" y="837"/>
                  </a:cubicBezTo>
                  <a:cubicBezTo>
                    <a:pt x="1738" y="420"/>
                    <a:pt x="1203" y="182"/>
                    <a:pt x="845" y="63"/>
                  </a:cubicBezTo>
                  <a:cubicBezTo>
                    <a:pt x="845" y="63"/>
                    <a:pt x="643" y="15"/>
                    <a:pt x="584" y="3"/>
                  </a:cubicBezTo>
                  <a:cubicBezTo>
                    <a:pt x="577" y="1"/>
                    <a:pt x="570" y="0"/>
                    <a:pt x="5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9" name="Google Shape;10139;p76"/>
            <p:cNvSpPr/>
            <p:nvPr/>
          </p:nvSpPr>
          <p:spPr>
            <a:xfrm>
              <a:off x="6144500" y="2359000"/>
              <a:ext cx="57475" cy="55150"/>
            </a:xfrm>
            <a:custGeom>
              <a:avLst/>
              <a:gdLst/>
              <a:ahLst/>
              <a:cxnLst/>
              <a:rect l="l" t="t" r="r" b="b"/>
              <a:pathLst>
                <a:path w="2299" h="2206" extrusionOk="0">
                  <a:moveTo>
                    <a:pt x="502" y="0"/>
                  </a:moveTo>
                  <a:cubicBezTo>
                    <a:pt x="477" y="0"/>
                    <a:pt x="440" y="30"/>
                    <a:pt x="429" y="50"/>
                  </a:cubicBezTo>
                  <a:cubicBezTo>
                    <a:pt x="322" y="276"/>
                    <a:pt x="1" y="1122"/>
                    <a:pt x="203" y="1872"/>
                  </a:cubicBezTo>
                  <a:cubicBezTo>
                    <a:pt x="239" y="1967"/>
                    <a:pt x="275" y="2086"/>
                    <a:pt x="334" y="2205"/>
                  </a:cubicBezTo>
                  <a:lnTo>
                    <a:pt x="2299" y="1253"/>
                  </a:lnTo>
                  <a:lnTo>
                    <a:pt x="2263" y="1169"/>
                  </a:lnTo>
                  <a:cubicBezTo>
                    <a:pt x="2203" y="1062"/>
                    <a:pt x="2144" y="955"/>
                    <a:pt x="2049" y="872"/>
                  </a:cubicBezTo>
                  <a:cubicBezTo>
                    <a:pt x="1703" y="955"/>
                    <a:pt x="1370" y="1074"/>
                    <a:pt x="1037" y="1241"/>
                  </a:cubicBezTo>
                  <a:lnTo>
                    <a:pt x="632" y="1467"/>
                  </a:lnTo>
                  <a:cubicBezTo>
                    <a:pt x="626" y="1470"/>
                    <a:pt x="619" y="1471"/>
                    <a:pt x="612" y="1471"/>
                  </a:cubicBezTo>
                  <a:cubicBezTo>
                    <a:pt x="588" y="1471"/>
                    <a:pt x="560" y="1456"/>
                    <a:pt x="560" y="1419"/>
                  </a:cubicBezTo>
                  <a:cubicBezTo>
                    <a:pt x="537" y="884"/>
                    <a:pt x="691" y="348"/>
                    <a:pt x="798" y="98"/>
                  </a:cubicBezTo>
                  <a:cubicBezTo>
                    <a:pt x="667" y="50"/>
                    <a:pt x="572" y="26"/>
                    <a:pt x="513" y="3"/>
                  </a:cubicBezTo>
                  <a:cubicBezTo>
                    <a:pt x="509" y="1"/>
                    <a:pt x="506" y="0"/>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0" name="Google Shape;10140;p76"/>
            <p:cNvSpPr/>
            <p:nvPr/>
          </p:nvSpPr>
          <p:spPr>
            <a:xfrm>
              <a:off x="6111475" y="2384050"/>
              <a:ext cx="231600" cy="231300"/>
            </a:xfrm>
            <a:custGeom>
              <a:avLst/>
              <a:gdLst/>
              <a:ahLst/>
              <a:cxnLst/>
              <a:rect l="l" t="t" r="r" b="b"/>
              <a:pathLst>
                <a:path w="9264" h="9252" extrusionOk="0">
                  <a:moveTo>
                    <a:pt x="4632" y="1"/>
                  </a:moveTo>
                  <a:cubicBezTo>
                    <a:pt x="2084" y="1"/>
                    <a:pt x="0" y="2072"/>
                    <a:pt x="0" y="4632"/>
                  </a:cubicBezTo>
                  <a:cubicBezTo>
                    <a:pt x="0" y="7180"/>
                    <a:pt x="2084" y="9252"/>
                    <a:pt x="4632" y="9252"/>
                  </a:cubicBezTo>
                  <a:cubicBezTo>
                    <a:pt x="7192" y="9252"/>
                    <a:pt x="9263" y="7180"/>
                    <a:pt x="9263" y="4632"/>
                  </a:cubicBezTo>
                  <a:cubicBezTo>
                    <a:pt x="9263" y="2072"/>
                    <a:pt x="7192" y="1"/>
                    <a:pt x="46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1" name="Google Shape;10141;p76"/>
            <p:cNvSpPr/>
            <p:nvPr/>
          </p:nvSpPr>
          <p:spPr>
            <a:xfrm>
              <a:off x="6133500" y="2403400"/>
              <a:ext cx="190225" cy="190825"/>
            </a:xfrm>
            <a:custGeom>
              <a:avLst/>
              <a:gdLst/>
              <a:ahLst/>
              <a:cxnLst/>
              <a:rect l="l" t="t" r="r" b="b"/>
              <a:pathLst>
                <a:path w="7609" h="7633" extrusionOk="0">
                  <a:moveTo>
                    <a:pt x="3751" y="1"/>
                  </a:moveTo>
                  <a:cubicBezTo>
                    <a:pt x="2739" y="1"/>
                    <a:pt x="1822" y="393"/>
                    <a:pt x="1131" y="1024"/>
                  </a:cubicBezTo>
                  <a:cubicBezTo>
                    <a:pt x="357" y="1727"/>
                    <a:pt x="0" y="2739"/>
                    <a:pt x="0" y="3858"/>
                  </a:cubicBezTo>
                  <a:cubicBezTo>
                    <a:pt x="0" y="5989"/>
                    <a:pt x="1631" y="7632"/>
                    <a:pt x="3751" y="7632"/>
                  </a:cubicBezTo>
                  <a:cubicBezTo>
                    <a:pt x="4489" y="7632"/>
                    <a:pt x="5168" y="7454"/>
                    <a:pt x="5751" y="7120"/>
                  </a:cubicBezTo>
                  <a:cubicBezTo>
                    <a:pt x="6060" y="6942"/>
                    <a:pt x="6346" y="6739"/>
                    <a:pt x="6584" y="6478"/>
                  </a:cubicBezTo>
                  <a:cubicBezTo>
                    <a:pt x="7227" y="5775"/>
                    <a:pt x="7608" y="4870"/>
                    <a:pt x="7608" y="3858"/>
                  </a:cubicBezTo>
                  <a:cubicBezTo>
                    <a:pt x="7608" y="1727"/>
                    <a:pt x="5882" y="1"/>
                    <a:pt x="37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2" name="Google Shape;10142;p76"/>
            <p:cNvSpPr/>
            <p:nvPr/>
          </p:nvSpPr>
          <p:spPr>
            <a:xfrm>
              <a:off x="6130825" y="2427225"/>
              <a:ext cx="168775" cy="168475"/>
            </a:xfrm>
            <a:custGeom>
              <a:avLst/>
              <a:gdLst/>
              <a:ahLst/>
              <a:cxnLst/>
              <a:rect l="l" t="t" r="r" b="b"/>
              <a:pathLst>
                <a:path w="6751" h="6739" extrusionOk="0">
                  <a:moveTo>
                    <a:pt x="1298" y="0"/>
                  </a:moveTo>
                  <a:lnTo>
                    <a:pt x="1298" y="0"/>
                  </a:lnTo>
                  <a:cubicBezTo>
                    <a:pt x="512" y="714"/>
                    <a:pt x="0" y="1738"/>
                    <a:pt x="0" y="2893"/>
                  </a:cubicBezTo>
                  <a:cubicBezTo>
                    <a:pt x="0" y="5013"/>
                    <a:pt x="1738" y="6739"/>
                    <a:pt x="3858" y="6739"/>
                  </a:cubicBezTo>
                  <a:cubicBezTo>
                    <a:pt x="5013" y="6739"/>
                    <a:pt x="6037" y="6251"/>
                    <a:pt x="6751" y="5453"/>
                  </a:cubicBezTo>
                  <a:lnTo>
                    <a:pt x="6751" y="5453"/>
                  </a:lnTo>
                  <a:cubicBezTo>
                    <a:pt x="6060" y="6060"/>
                    <a:pt x="5167" y="6418"/>
                    <a:pt x="4191" y="6418"/>
                  </a:cubicBezTo>
                  <a:cubicBezTo>
                    <a:pt x="2060" y="6418"/>
                    <a:pt x="333" y="4691"/>
                    <a:pt x="333" y="2560"/>
                  </a:cubicBezTo>
                  <a:cubicBezTo>
                    <a:pt x="333" y="1584"/>
                    <a:pt x="691" y="691"/>
                    <a:pt x="12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3" name="Google Shape;10143;p76"/>
            <p:cNvSpPr/>
            <p:nvPr/>
          </p:nvSpPr>
          <p:spPr>
            <a:xfrm>
              <a:off x="6215100" y="2430275"/>
              <a:ext cx="56225" cy="26175"/>
            </a:xfrm>
            <a:custGeom>
              <a:avLst/>
              <a:gdLst/>
              <a:ahLst/>
              <a:cxnLst/>
              <a:rect l="l" t="t" r="r" b="b"/>
              <a:pathLst>
                <a:path w="2249" h="1047" extrusionOk="0">
                  <a:moveTo>
                    <a:pt x="1851" y="0"/>
                  </a:moveTo>
                  <a:cubicBezTo>
                    <a:pt x="1844" y="0"/>
                    <a:pt x="1838" y="3"/>
                    <a:pt x="1832" y="9"/>
                  </a:cubicBezTo>
                  <a:cubicBezTo>
                    <a:pt x="1610" y="200"/>
                    <a:pt x="1282" y="289"/>
                    <a:pt x="922" y="289"/>
                  </a:cubicBezTo>
                  <a:cubicBezTo>
                    <a:pt x="742" y="289"/>
                    <a:pt x="554" y="267"/>
                    <a:pt x="368" y="223"/>
                  </a:cubicBezTo>
                  <a:cubicBezTo>
                    <a:pt x="237" y="188"/>
                    <a:pt x="177" y="188"/>
                    <a:pt x="46" y="128"/>
                  </a:cubicBezTo>
                  <a:cubicBezTo>
                    <a:pt x="44" y="126"/>
                    <a:pt x="42" y="126"/>
                    <a:pt x="40" y="126"/>
                  </a:cubicBezTo>
                  <a:cubicBezTo>
                    <a:pt x="25" y="126"/>
                    <a:pt x="0" y="154"/>
                    <a:pt x="10" y="164"/>
                  </a:cubicBezTo>
                  <a:cubicBezTo>
                    <a:pt x="213" y="545"/>
                    <a:pt x="522" y="842"/>
                    <a:pt x="891" y="985"/>
                  </a:cubicBezTo>
                  <a:cubicBezTo>
                    <a:pt x="1007" y="1024"/>
                    <a:pt x="1130" y="1046"/>
                    <a:pt x="1263" y="1046"/>
                  </a:cubicBezTo>
                  <a:cubicBezTo>
                    <a:pt x="1540" y="1046"/>
                    <a:pt x="1859" y="949"/>
                    <a:pt x="2237" y="700"/>
                  </a:cubicBezTo>
                  <a:cubicBezTo>
                    <a:pt x="2242" y="695"/>
                    <a:pt x="2245" y="687"/>
                    <a:pt x="2247" y="682"/>
                  </a:cubicBezTo>
                  <a:lnTo>
                    <a:pt x="2247" y="682"/>
                  </a:lnTo>
                  <a:lnTo>
                    <a:pt x="2249" y="688"/>
                  </a:lnTo>
                  <a:cubicBezTo>
                    <a:pt x="2249" y="680"/>
                    <a:pt x="2249" y="677"/>
                    <a:pt x="2248" y="677"/>
                  </a:cubicBezTo>
                  <a:cubicBezTo>
                    <a:pt x="2248" y="677"/>
                    <a:pt x="2248" y="680"/>
                    <a:pt x="2247" y="682"/>
                  </a:cubicBezTo>
                  <a:lnTo>
                    <a:pt x="2247" y="682"/>
                  </a:lnTo>
                  <a:lnTo>
                    <a:pt x="2177" y="521"/>
                  </a:lnTo>
                  <a:lnTo>
                    <a:pt x="1880" y="9"/>
                  </a:lnTo>
                  <a:cubicBezTo>
                    <a:pt x="1868" y="3"/>
                    <a:pt x="1859" y="0"/>
                    <a:pt x="18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4" name="Google Shape;10144;p76"/>
            <p:cNvSpPr/>
            <p:nvPr/>
          </p:nvSpPr>
          <p:spPr>
            <a:xfrm>
              <a:off x="6213025" y="2431900"/>
              <a:ext cx="58900" cy="25000"/>
            </a:xfrm>
            <a:custGeom>
              <a:avLst/>
              <a:gdLst/>
              <a:ahLst/>
              <a:cxnLst/>
              <a:rect l="l" t="t" r="r" b="b"/>
              <a:pathLst>
                <a:path w="2356" h="1000" extrusionOk="0">
                  <a:moveTo>
                    <a:pt x="26" y="0"/>
                  </a:moveTo>
                  <a:cubicBezTo>
                    <a:pt x="14" y="0"/>
                    <a:pt x="0" y="20"/>
                    <a:pt x="10" y="39"/>
                  </a:cubicBezTo>
                  <a:cubicBezTo>
                    <a:pt x="282" y="560"/>
                    <a:pt x="738" y="1000"/>
                    <a:pt x="1348" y="1000"/>
                  </a:cubicBezTo>
                  <a:cubicBezTo>
                    <a:pt x="1644" y="1000"/>
                    <a:pt x="1978" y="896"/>
                    <a:pt x="2344" y="646"/>
                  </a:cubicBezTo>
                  <a:cubicBezTo>
                    <a:pt x="2356" y="635"/>
                    <a:pt x="2356" y="623"/>
                    <a:pt x="2344" y="611"/>
                  </a:cubicBezTo>
                  <a:lnTo>
                    <a:pt x="2237" y="432"/>
                  </a:lnTo>
                  <a:cubicBezTo>
                    <a:pt x="1962" y="580"/>
                    <a:pt x="1708" y="644"/>
                    <a:pt x="1476" y="644"/>
                  </a:cubicBezTo>
                  <a:cubicBezTo>
                    <a:pt x="1055" y="644"/>
                    <a:pt x="707" y="434"/>
                    <a:pt x="439" y="135"/>
                  </a:cubicBezTo>
                  <a:cubicBezTo>
                    <a:pt x="308" y="111"/>
                    <a:pt x="177" y="63"/>
                    <a:pt x="34" y="4"/>
                  </a:cubicBezTo>
                  <a:cubicBezTo>
                    <a:pt x="32" y="1"/>
                    <a:pt x="29" y="0"/>
                    <a:pt x="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5" name="Google Shape;10145;p76"/>
            <p:cNvSpPr/>
            <p:nvPr/>
          </p:nvSpPr>
          <p:spPr>
            <a:xfrm>
              <a:off x="6162675" y="2454000"/>
              <a:ext cx="134850" cy="103925"/>
            </a:xfrm>
            <a:custGeom>
              <a:avLst/>
              <a:gdLst/>
              <a:ahLst/>
              <a:cxnLst/>
              <a:rect l="l" t="t" r="r" b="b"/>
              <a:pathLst>
                <a:path w="5394" h="4157" extrusionOk="0">
                  <a:moveTo>
                    <a:pt x="1536" y="1"/>
                  </a:moveTo>
                  <a:cubicBezTo>
                    <a:pt x="643" y="1"/>
                    <a:pt x="179" y="536"/>
                    <a:pt x="107" y="632"/>
                  </a:cubicBezTo>
                  <a:lnTo>
                    <a:pt x="107" y="655"/>
                  </a:lnTo>
                  <a:lnTo>
                    <a:pt x="357" y="1203"/>
                  </a:lnTo>
                  <a:lnTo>
                    <a:pt x="488" y="1441"/>
                  </a:lnTo>
                  <a:cubicBezTo>
                    <a:pt x="494" y="1453"/>
                    <a:pt x="503" y="1459"/>
                    <a:pt x="512" y="1459"/>
                  </a:cubicBezTo>
                  <a:cubicBezTo>
                    <a:pt x="521" y="1459"/>
                    <a:pt x="530" y="1453"/>
                    <a:pt x="536" y="1441"/>
                  </a:cubicBezTo>
                  <a:cubicBezTo>
                    <a:pt x="643" y="1310"/>
                    <a:pt x="1012" y="810"/>
                    <a:pt x="1393" y="763"/>
                  </a:cubicBezTo>
                  <a:cubicBezTo>
                    <a:pt x="1417" y="757"/>
                    <a:pt x="1441" y="755"/>
                    <a:pt x="1464" y="755"/>
                  </a:cubicBezTo>
                  <a:cubicBezTo>
                    <a:pt x="1603" y="755"/>
                    <a:pt x="1727" y="841"/>
                    <a:pt x="1798" y="953"/>
                  </a:cubicBezTo>
                  <a:cubicBezTo>
                    <a:pt x="1810" y="989"/>
                    <a:pt x="1834" y="1025"/>
                    <a:pt x="1845" y="1060"/>
                  </a:cubicBezTo>
                  <a:lnTo>
                    <a:pt x="1845" y="1072"/>
                  </a:lnTo>
                  <a:cubicBezTo>
                    <a:pt x="1953" y="1358"/>
                    <a:pt x="1715" y="1727"/>
                    <a:pt x="1369" y="1727"/>
                  </a:cubicBezTo>
                  <a:cubicBezTo>
                    <a:pt x="1357" y="1727"/>
                    <a:pt x="1334" y="1739"/>
                    <a:pt x="1334" y="1763"/>
                  </a:cubicBezTo>
                  <a:lnTo>
                    <a:pt x="1334" y="1965"/>
                  </a:lnTo>
                  <a:lnTo>
                    <a:pt x="1357" y="2275"/>
                  </a:lnTo>
                  <a:cubicBezTo>
                    <a:pt x="1357" y="2299"/>
                    <a:pt x="1369" y="2310"/>
                    <a:pt x="1381" y="2310"/>
                  </a:cubicBezTo>
                  <a:cubicBezTo>
                    <a:pt x="1619" y="2310"/>
                    <a:pt x="1786" y="2394"/>
                    <a:pt x="1869" y="2537"/>
                  </a:cubicBezTo>
                  <a:cubicBezTo>
                    <a:pt x="1929" y="2620"/>
                    <a:pt x="1965" y="2727"/>
                    <a:pt x="1953" y="2846"/>
                  </a:cubicBezTo>
                  <a:cubicBezTo>
                    <a:pt x="1929" y="3144"/>
                    <a:pt x="1691" y="3406"/>
                    <a:pt x="1369" y="3406"/>
                  </a:cubicBezTo>
                  <a:cubicBezTo>
                    <a:pt x="893" y="3406"/>
                    <a:pt x="476" y="3215"/>
                    <a:pt x="214" y="3072"/>
                  </a:cubicBezTo>
                  <a:cubicBezTo>
                    <a:pt x="131" y="3025"/>
                    <a:pt x="83" y="3013"/>
                    <a:pt x="36" y="2977"/>
                  </a:cubicBezTo>
                  <a:cubicBezTo>
                    <a:pt x="33" y="2974"/>
                    <a:pt x="29" y="2973"/>
                    <a:pt x="25" y="2973"/>
                  </a:cubicBezTo>
                  <a:cubicBezTo>
                    <a:pt x="13" y="2973"/>
                    <a:pt x="0" y="2986"/>
                    <a:pt x="0" y="3013"/>
                  </a:cubicBezTo>
                  <a:cubicBezTo>
                    <a:pt x="82" y="3832"/>
                    <a:pt x="577" y="4156"/>
                    <a:pt x="1418" y="4156"/>
                  </a:cubicBezTo>
                  <a:cubicBezTo>
                    <a:pt x="1434" y="4156"/>
                    <a:pt x="1449" y="4156"/>
                    <a:pt x="1464" y="4156"/>
                  </a:cubicBezTo>
                  <a:cubicBezTo>
                    <a:pt x="1988" y="4132"/>
                    <a:pt x="2346" y="3870"/>
                    <a:pt x="2548" y="3501"/>
                  </a:cubicBezTo>
                  <a:cubicBezTo>
                    <a:pt x="2607" y="3394"/>
                    <a:pt x="2655" y="3287"/>
                    <a:pt x="2679" y="3156"/>
                  </a:cubicBezTo>
                  <a:cubicBezTo>
                    <a:pt x="2679" y="3144"/>
                    <a:pt x="2691" y="3108"/>
                    <a:pt x="2691" y="3096"/>
                  </a:cubicBezTo>
                  <a:cubicBezTo>
                    <a:pt x="2727" y="2953"/>
                    <a:pt x="2703" y="2810"/>
                    <a:pt x="2691" y="2668"/>
                  </a:cubicBezTo>
                  <a:cubicBezTo>
                    <a:pt x="2691" y="2656"/>
                    <a:pt x="2703" y="2632"/>
                    <a:pt x="2727" y="2632"/>
                  </a:cubicBezTo>
                  <a:cubicBezTo>
                    <a:pt x="3620" y="2560"/>
                    <a:pt x="3870" y="1941"/>
                    <a:pt x="4108" y="1596"/>
                  </a:cubicBezTo>
                  <a:cubicBezTo>
                    <a:pt x="4155" y="1523"/>
                    <a:pt x="4230" y="1489"/>
                    <a:pt x="4304" y="1489"/>
                  </a:cubicBezTo>
                  <a:cubicBezTo>
                    <a:pt x="4398" y="1489"/>
                    <a:pt x="4491" y="1544"/>
                    <a:pt x="4524" y="1644"/>
                  </a:cubicBezTo>
                  <a:cubicBezTo>
                    <a:pt x="4560" y="1775"/>
                    <a:pt x="4632" y="1941"/>
                    <a:pt x="4632" y="2096"/>
                  </a:cubicBezTo>
                  <a:cubicBezTo>
                    <a:pt x="4632" y="2989"/>
                    <a:pt x="4167" y="3275"/>
                    <a:pt x="3798" y="3346"/>
                  </a:cubicBezTo>
                  <a:cubicBezTo>
                    <a:pt x="3662" y="3383"/>
                    <a:pt x="3560" y="3398"/>
                    <a:pt x="3482" y="3398"/>
                  </a:cubicBezTo>
                  <a:cubicBezTo>
                    <a:pt x="3458" y="3398"/>
                    <a:pt x="3437" y="3397"/>
                    <a:pt x="3417" y="3394"/>
                  </a:cubicBezTo>
                  <a:cubicBezTo>
                    <a:pt x="3405" y="3394"/>
                    <a:pt x="3393" y="3406"/>
                    <a:pt x="3393" y="3442"/>
                  </a:cubicBezTo>
                  <a:cubicBezTo>
                    <a:pt x="3524" y="3620"/>
                    <a:pt x="3691" y="3703"/>
                    <a:pt x="3870" y="3763"/>
                  </a:cubicBezTo>
                  <a:cubicBezTo>
                    <a:pt x="3984" y="3801"/>
                    <a:pt x="4103" y="3820"/>
                    <a:pt x="4219" y="3820"/>
                  </a:cubicBezTo>
                  <a:cubicBezTo>
                    <a:pt x="4429" y="3820"/>
                    <a:pt x="4629" y="3759"/>
                    <a:pt x="4774" y="3644"/>
                  </a:cubicBezTo>
                  <a:cubicBezTo>
                    <a:pt x="5036" y="3465"/>
                    <a:pt x="5227" y="3251"/>
                    <a:pt x="5310" y="2894"/>
                  </a:cubicBezTo>
                  <a:cubicBezTo>
                    <a:pt x="5370" y="2668"/>
                    <a:pt x="5394" y="2394"/>
                    <a:pt x="5394" y="2096"/>
                  </a:cubicBezTo>
                  <a:cubicBezTo>
                    <a:pt x="5382" y="1525"/>
                    <a:pt x="5191" y="1013"/>
                    <a:pt x="4846" y="763"/>
                  </a:cubicBezTo>
                  <a:cubicBezTo>
                    <a:pt x="4751" y="691"/>
                    <a:pt x="4608" y="632"/>
                    <a:pt x="4489" y="596"/>
                  </a:cubicBezTo>
                  <a:cubicBezTo>
                    <a:pt x="4454" y="590"/>
                    <a:pt x="4418" y="587"/>
                    <a:pt x="4381" y="587"/>
                  </a:cubicBezTo>
                  <a:cubicBezTo>
                    <a:pt x="4280" y="587"/>
                    <a:pt x="4173" y="609"/>
                    <a:pt x="4060" y="644"/>
                  </a:cubicBezTo>
                  <a:cubicBezTo>
                    <a:pt x="3691" y="751"/>
                    <a:pt x="3548" y="1025"/>
                    <a:pt x="3417" y="1239"/>
                  </a:cubicBezTo>
                  <a:cubicBezTo>
                    <a:pt x="3286" y="1489"/>
                    <a:pt x="3155" y="1703"/>
                    <a:pt x="2727" y="1775"/>
                  </a:cubicBezTo>
                  <a:cubicBezTo>
                    <a:pt x="2643" y="1787"/>
                    <a:pt x="2560" y="1798"/>
                    <a:pt x="2453" y="1798"/>
                  </a:cubicBezTo>
                  <a:cubicBezTo>
                    <a:pt x="2441" y="1798"/>
                    <a:pt x="2429" y="1775"/>
                    <a:pt x="2441" y="1763"/>
                  </a:cubicBezTo>
                  <a:cubicBezTo>
                    <a:pt x="2584" y="1537"/>
                    <a:pt x="2667" y="1251"/>
                    <a:pt x="2607" y="953"/>
                  </a:cubicBezTo>
                  <a:cubicBezTo>
                    <a:pt x="2512" y="417"/>
                    <a:pt x="2048" y="1"/>
                    <a:pt x="15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6" name="Google Shape;10146;p76"/>
            <p:cNvSpPr/>
            <p:nvPr/>
          </p:nvSpPr>
          <p:spPr>
            <a:xfrm>
              <a:off x="6227850" y="2468550"/>
              <a:ext cx="47050" cy="30125"/>
            </a:xfrm>
            <a:custGeom>
              <a:avLst/>
              <a:gdLst/>
              <a:ahLst/>
              <a:cxnLst/>
              <a:rect l="l" t="t" r="r" b="b"/>
              <a:pathLst>
                <a:path w="1882" h="1205" extrusionOk="0">
                  <a:moveTo>
                    <a:pt x="1726" y="1"/>
                  </a:moveTo>
                  <a:cubicBezTo>
                    <a:pt x="1638" y="1"/>
                    <a:pt x="1544" y="11"/>
                    <a:pt x="1441" y="26"/>
                  </a:cubicBezTo>
                  <a:cubicBezTo>
                    <a:pt x="1072" y="133"/>
                    <a:pt x="917" y="407"/>
                    <a:pt x="798" y="621"/>
                  </a:cubicBezTo>
                  <a:cubicBezTo>
                    <a:pt x="655" y="895"/>
                    <a:pt x="512" y="1157"/>
                    <a:pt x="0" y="1205"/>
                  </a:cubicBezTo>
                  <a:cubicBezTo>
                    <a:pt x="655" y="1193"/>
                    <a:pt x="989" y="919"/>
                    <a:pt x="1155" y="621"/>
                  </a:cubicBezTo>
                  <a:cubicBezTo>
                    <a:pt x="1274" y="407"/>
                    <a:pt x="1429" y="133"/>
                    <a:pt x="1798" y="26"/>
                  </a:cubicBezTo>
                  <a:cubicBezTo>
                    <a:pt x="1822" y="26"/>
                    <a:pt x="1858" y="14"/>
                    <a:pt x="1882" y="14"/>
                  </a:cubicBezTo>
                  <a:cubicBezTo>
                    <a:pt x="1832" y="5"/>
                    <a:pt x="1780" y="1"/>
                    <a:pt x="17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7" name="Google Shape;10147;p76"/>
            <p:cNvSpPr/>
            <p:nvPr/>
          </p:nvSpPr>
          <p:spPr>
            <a:xfrm>
              <a:off x="6195700" y="2503125"/>
              <a:ext cx="14325" cy="14300"/>
            </a:xfrm>
            <a:custGeom>
              <a:avLst/>
              <a:gdLst/>
              <a:ahLst/>
              <a:cxnLst/>
              <a:rect l="l" t="t" r="r" b="b"/>
              <a:pathLst>
                <a:path w="573" h="572" extrusionOk="0">
                  <a:moveTo>
                    <a:pt x="13" y="0"/>
                  </a:moveTo>
                  <a:lnTo>
                    <a:pt x="1" y="334"/>
                  </a:lnTo>
                  <a:cubicBezTo>
                    <a:pt x="1" y="345"/>
                    <a:pt x="13" y="357"/>
                    <a:pt x="36" y="357"/>
                  </a:cubicBezTo>
                  <a:cubicBezTo>
                    <a:pt x="274" y="369"/>
                    <a:pt x="453" y="453"/>
                    <a:pt x="536" y="572"/>
                  </a:cubicBezTo>
                  <a:lnTo>
                    <a:pt x="536" y="524"/>
                  </a:lnTo>
                  <a:cubicBezTo>
                    <a:pt x="572" y="226"/>
                    <a:pt x="370" y="36"/>
                    <a:pt x="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8" name="Google Shape;10148;p76"/>
            <p:cNvSpPr/>
            <p:nvPr/>
          </p:nvSpPr>
          <p:spPr>
            <a:xfrm>
              <a:off x="6162375" y="2526925"/>
              <a:ext cx="67575" cy="31600"/>
            </a:xfrm>
            <a:custGeom>
              <a:avLst/>
              <a:gdLst/>
              <a:ahLst/>
              <a:cxnLst/>
              <a:rect l="l" t="t" r="r" b="b"/>
              <a:pathLst>
                <a:path w="2703" h="1264" extrusionOk="0">
                  <a:moveTo>
                    <a:pt x="36" y="1"/>
                  </a:moveTo>
                  <a:cubicBezTo>
                    <a:pt x="12" y="1"/>
                    <a:pt x="0" y="13"/>
                    <a:pt x="0" y="36"/>
                  </a:cubicBezTo>
                  <a:cubicBezTo>
                    <a:pt x="81" y="847"/>
                    <a:pt x="545" y="1264"/>
                    <a:pt x="1382" y="1264"/>
                  </a:cubicBezTo>
                  <a:cubicBezTo>
                    <a:pt x="1405" y="1264"/>
                    <a:pt x="1429" y="1263"/>
                    <a:pt x="1453" y="1263"/>
                  </a:cubicBezTo>
                  <a:cubicBezTo>
                    <a:pt x="2108" y="1263"/>
                    <a:pt x="2584" y="786"/>
                    <a:pt x="2703" y="227"/>
                  </a:cubicBezTo>
                  <a:lnTo>
                    <a:pt x="2703" y="227"/>
                  </a:lnTo>
                  <a:cubicBezTo>
                    <a:pt x="2500" y="632"/>
                    <a:pt x="2096" y="906"/>
                    <a:pt x="1584" y="906"/>
                  </a:cubicBezTo>
                  <a:cubicBezTo>
                    <a:pt x="1556" y="906"/>
                    <a:pt x="1529" y="907"/>
                    <a:pt x="1502" y="907"/>
                  </a:cubicBezTo>
                  <a:cubicBezTo>
                    <a:pt x="857" y="907"/>
                    <a:pt x="433" y="634"/>
                    <a:pt x="238" y="132"/>
                  </a:cubicBezTo>
                  <a:cubicBezTo>
                    <a:pt x="143" y="72"/>
                    <a:pt x="83" y="36"/>
                    <a:pt x="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9" name="Google Shape;10149;p76"/>
            <p:cNvSpPr/>
            <p:nvPr/>
          </p:nvSpPr>
          <p:spPr>
            <a:xfrm>
              <a:off x="6245700" y="2526325"/>
              <a:ext cx="49750" cy="24700"/>
            </a:xfrm>
            <a:custGeom>
              <a:avLst/>
              <a:gdLst/>
              <a:ahLst/>
              <a:cxnLst/>
              <a:rect l="l" t="t" r="r" b="b"/>
              <a:pathLst>
                <a:path w="1990" h="988" extrusionOk="0">
                  <a:moveTo>
                    <a:pt x="1989" y="1"/>
                  </a:moveTo>
                  <a:cubicBezTo>
                    <a:pt x="1906" y="179"/>
                    <a:pt x="1763" y="322"/>
                    <a:pt x="1608" y="441"/>
                  </a:cubicBezTo>
                  <a:cubicBezTo>
                    <a:pt x="1458" y="553"/>
                    <a:pt x="1246" y="617"/>
                    <a:pt x="1023" y="617"/>
                  </a:cubicBezTo>
                  <a:cubicBezTo>
                    <a:pt x="840" y="617"/>
                    <a:pt x="649" y="574"/>
                    <a:pt x="477" y="477"/>
                  </a:cubicBezTo>
                  <a:cubicBezTo>
                    <a:pt x="349" y="500"/>
                    <a:pt x="240" y="508"/>
                    <a:pt x="156" y="508"/>
                  </a:cubicBezTo>
                  <a:cubicBezTo>
                    <a:pt x="107" y="508"/>
                    <a:pt x="67" y="505"/>
                    <a:pt x="37" y="501"/>
                  </a:cubicBezTo>
                  <a:cubicBezTo>
                    <a:pt x="13" y="501"/>
                    <a:pt x="1" y="525"/>
                    <a:pt x="13" y="549"/>
                  </a:cubicBezTo>
                  <a:cubicBezTo>
                    <a:pt x="230" y="857"/>
                    <a:pt x="579" y="988"/>
                    <a:pt x="897" y="988"/>
                  </a:cubicBezTo>
                  <a:cubicBezTo>
                    <a:pt x="1120" y="988"/>
                    <a:pt x="1328" y="923"/>
                    <a:pt x="1465" y="810"/>
                  </a:cubicBezTo>
                  <a:cubicBezTo>
                    <a:pt x="1739" y="620"/>
                    <a:pt x="1906" y="370"/>
                    <a:pt x="19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0" name="Google Shape;10150;p76"/>
            <p:cNvSpPr/>
            <p:nvPr/>
          </p:nvSpPr>
          <p:spPr>
            <a:xfrm>
              <a:off x="6171300" y="2464575"/>
              <a:ext cx="37525" cy="26475"/>
            </a:xfrm>
            <a:custGeom>
              <a:avLst/>
              <a:gdLst/>
              <a:ahLst/>
              <a:cxnLst/>
              <a:rect l="l" t="t" r="r" b="b"/>
              <a:pathLst>
                <a:path w="1501" h="1059" extrusionOk="0">
                  <a:moveTo>
                    <a:pt x="1495" y="656"/>
                  </a:moveTo>
                  <a:lnTo>
                    <a:pt x="1500" y="685"/>
                  </a:lnTo>
                  <a:cubicBezTo>
                    <a:pt x="1500" y="667"/>
                    <a:pt x="1500" y="662"/>
                    <a:pt x="1495" y="656"/>
                  </a:cubicBezTo>
                  <a:close/>
                  <a:moveTo>
                    <a:pt x="1020" y="0"/>
                  </a:moveTo>
                  <a:cubicBezTo>
                    <a:pt x="998" y="0"/>
                    <a:pt x="975" y="2"/>
                    <a:pt x="953" y="6"/>
                  </a:cubicBezTo>
                  <a:cubicBezTo>
                    <a:pt x="596" y="66"/>
                    <a:pt x="155" y="578"/>
                    <a:pt x="0" y="780"/>
                  </a:cubicBezTo>
                  <a:lnTo>
                    <a:pt x="119" y="1030"/>
                  </a:lnTo>
                  <a:cubicBezTo>
                    <a:pt x="119" y="1048"/>
                    <a:pt x="126" y="1059"/>
                    <a:pt x="134" y="1059"/>
                  </a:cubicBezTo>
                  <a:cubicBezTo>
                    <a:pt x="137" y="1059"/>
                    <a:pt x="140" y="1057"/>
                    <a:pt x="143" y="1054"/>
                  </a:cubicBezTo>
                  <a:cubicBezTo>
                    <a:pt x="203" y="983"/>
                    <a:pt x="250" y="935"/>
                    <a:pt x="274" y="887"/>
                  </a:cubicBezTo>
                  <a:cubicBezTo>
                    <a:pt x="322" y="840"/>
                    <a:pt x="369" y="780"/>
                    <a:pt x="417" y="733"/>
                  </a:cubicBezTo>
                  <a:lnTo>
                    <a:pt x="477" y="685"/>
                  </a:lnTo>
                  <a:cubicBezTo>
                    <a:pt x="548" y="602"/>
                    <a:pt x="631" y="542"/>
                    <a:pt x="727" y="482"/>
                  </a:cubicBezTo>
                  <a:cubicBezTo>
                    <a:pt x="893" y="399"/>
                    <a:pt x="965" y="387"/>
                    <a:pt x="1048" y="363"/>
                  </a:cubicBezTo>
                  <a:lnTo>
                    <a:pt x="1143" y="363"/>
                  </a:lnTo>
                  <a:cubicBezTo>
                    <a:pt x="1250" y="387"/>
                    <a:pt x="1334" y="423"/>
                    <a:pt x="1405" y="518"/>
                  </a:cubicBezTo>
                  <a:lnTo>
                    <a:pt x="1429" y="530"/>
                  </a:lnTo>
                  <a:cubicBezTo>
                    <a:pt x="1453" y="566"/>
                    <a:pt x="1465" y="602"/>
                    <a:pt x="1489" y="649"/>
                  </a:cubicBezTo>
                  <a:cubicBezTo>
                    <a:pt x="1491" y="652"/>
                    <a:pt x="1493" y="654"/>
                    <a:pt x="1495" y="656"/>
                  </a:cubicBezTo>
                  <a:lnTo>
                    <a:pt x="1495" y="656"/>
                  </a:lnTo>
                  <a:lnTo>
                    <a:pt x="1441" y="363"/>
                  </a:lnTo>
                  <a:cubicBezTo>
                    <a:pt x="1429" y="280"/>
                    <a:pt x="1393" y="209"/>
                    <a:pt x="1322" y="125"/>
                  </a:cubicBezTo>
                  <a:cubicBezTo>
                    <a:pt x="1233" y="46"/>
                    <a:pt x="1128" y="0"/>
                    <a:pt x="10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51" name="Google Shape;10151;p76"/>
          <p:cNvGrpSpPr/>
          <p:nvPr/>
        </p:nvGrpSpPr>
        <p:grpSpPr>
          <a:xfrm>
            <a:off x="8079872" y="2824250"/>
            <a:ext cx="337353" cy="320868"/>
            <a:chOff x="6780900" y="2340900"/>
            <a:chExt cx="314050" cy="312250"/>
          </a:xfrm>
        </p:grpSpPr>
        <p:sp>
          <p:nvSpPr>
            <p:cNvPr id="10152" name="Google Shape;10152;p76"/>
            <p:cNvSpPr/>
            <p:nvPr/>
          </p:nvSpPr>
          <p:spPr>
            <a:xfrm>
              <a:off x="6782975" y="2406075"/>
              <a:ext cx="311975" cy="179825"/>
            </a:xfrm>
            <a:custGeom>
              <a:avLst/>
              <a:gdLst/>
              <a:ahLst/>
              <a:cxnLst/>
              <a:rect l="l" t="t" r="r" b="b"/>
              <a:pathLst>
                <a:path w="12479" h="7193" extrusionOk="0">
                  <a:moveTo>
                    <a:pt x="4775" y="1"/>
                  </a:moveTo>
                  <a:lnTo>
                    <a:pt x="3537" y="203"/>
                  </a:lnTo>
                  <a:lnTo>
                    <a:pt x="2418" y="1334"/>
                  </a:lnTo>
                  <a:cubicBezTo>
                    <a:pt x="2382" y="1394"/>
                    <a:pt x="2299" y="1429"/>
                    <a:pt x="2227" y="1429"/>
                  </a:cubicBezTo>
                  <a:lnTo>
                    <a:pt x="1846" y="1429"/>
                  </a:lnTo>
                  <a:cubicBezTo>
                    <a:pt x="1763" y="1429"/>
                    <a:pt x="1703" y="1453"/>
                    <a:pt x="1644" y="1513"/>
                  </a:cubicBezTo>
                  <a:lnTo>
                    <a:pt x="1191" y="1989"/>
                  </a:lnTo>
                  <a:cubicBezTo>
                    <a:pt x="1144" y="2049"/>
                    <a:pt x="1072" y="2084"/>
                    <a:pt x="989" y="2084"/>
                  </a:cubicBezTo>
                  <a:lnTo>
                    <a:pt x="274" y="2084"/>
                  </a:lnTo>
                  <a:cubicBezTo>
                    <a:pt x="120" y="2084"/>
                    <a:pt x="1" y="2215"/>
                    <a:pt x="1" y="2370"/>
                  </a:cubicBezTo>
                  <a:lnTo>
                    <a:pt x="1" y="2942"/>
                  </a:lnTo>
                  <a:cubicBezTo>
                    <a:pt x="1" y="3025"/>
                    <a:pt x="24" y="3084"/>
                    <a:pt x="84" y="3144"/>
                  </a:cubicBezTo>
                  <a:lnTo>
                    <a:pt x="667" y="3715"/>
                  </a:lnTo>
                  <a:cubicBezTo>
                    <a:pt x="727" y="3763"/>
                    <a:pt x="751" y="3835"/>
                    <a:pt x="751" y="3918"/>
                  </a:cubicBezTo>
                  <a:lnTo>
                    <a:pt x="751" y="4299"/>
                  </a:lnTo>
                  <a:cubicBezTo>
                    <a:pt x="751" y="4370"/>
                    <a:pt x="786" y="4430"/>
                    <a:pt x="846" y="4489"/>
                  </a:cubicBezTo>
                  <a:lnTo>
                    <a:pt x="1251" y="4894"/>
                  </a:lnTo>
                  <a:cubicBezTo>
                    <a:pt x="1287" y="4954"/>
                    <a:pt x="1370" y="4989"/>
                    <a:pt x="1441" y="4989"/>
                  </a:cubicBezTo>
                  <a:lnTo>
                    <a:pt x="2739" y="4989"/>
                  </a:lnTo>
                  <a:cubicBezTo>
                    <a:pt x="2858" y="4989"/>
                    <a:pt x="2953" y="5061"/>
                    <a:pt x="3001" y="5168"/>
                  </a:cubicBezTo>
                  <a:lnTo>
                    <a:pt x="3692" y="6966"/>
                  </a:lnTo>
                  <a:lnTo>
                    <a:pt x="5013" y="7192"/>
                  </a:lnTo>
                  <a:lnTo>
                    <a:pt x="6442" y="7013"/>
                  </a:lnTo>
                  <a:lnTo>
                    <a:pt x="6442" y="6811"/>
                  </a:lnTo>
                  <a:cubicBezTo>
                    <a:pt x="6442" y="6740"/>
                    <a:pt x="6466" y="6680"/>
                    <a:pt x="6525" y="6621"/>
                  </a:cubicBezTo>
                  <a:lnTo>
                    <a:pt x="9252" y="3894"/>
                  </a:lnTo>
                  <a:cubicBezTo>
                    <a:pt x="9311" y="3858"/>
                    <a:pt x="9347" y="3775"/>
                    <a:pt x="9347" y="3704"/>
                  </a:cubicBezTo>
                  <a:lnTo>
                    <a:pt x="9347" y="3061"/>
                  </a:lnTo>
                  <a:cubicBezTo>
                    <a:pt x="9347" y="2906"/>
                    <a:pt x="9478" y="2787"/>
                    <a:pt x="9621" y="2787"/>
                  </a:cubicBezTo>
                  <a:lnTo>
                    <a:pt x="9883" y="2787"/>
                  </a:lnTo>
                  <a:cubicBezTo>
                    <a:pt x="9954" y="2787"/>
                    <a:pt x="10014" y="2811"/>
                    <a:pt x="10073" y="2870"/>
                  </a:cubicBezTo>
                  <a:lnTo>
                    <a:pt x="10300" y="3096"/>
                  </a:lnTo>
                  <a:cubicBezTo>
                    <a:pt x="10335" y="3156"/>
                    <a:pt x="10419" y="3180"/>
                    <a:pt x="10490" y="3180"/>
                  </a:cubicBezTo>
                  <a:lnTo>
                    <a:pt x="11038" y="3180"/>
                  </a:lnTo>
                  <a:cubicBezTo>
                    <a:pt x="11109" y="3180"/>
                    <a:pt x="11169" y="3156"/>
                    <a:pt x="11228" y="3096"/>
                  </a:cubicBezTo>
                  <a:lnTo>
                    <a:pt x="11824" y="2501"/>
                  </a:lnTo>
                  <a:cubicBezTo>
                    <a:pt x="11883" y="2453"/>
                    <a:pt x="11919" y="2382"/>
                    <a:pt x="11919" y="2311"/>
                  </a:cubicBezTo>
                  <a:lnTo>
                    <a:pt x="11919" y="1632"/>
                  </a:lnTo>
                  <a:cubicBezTo>
                    <a:pt x="11919" y="1560"/>
                    <a:pt x="11966" y="1489"/>
                    <a:pt x="12002" y="1441"/>
                  </a:cubicBezTo>
                  <a:cubicBezTo>
                    <a:pt x="12050" y="1382"/>
                    <a:pt x="12121" y="1358"/>
                    <a:pt x="12205" y="1358"/>
                  </a:cubicBezTo>
                  <a:cubicBezTo>
                    <a:pt x="12359" y="1358"/>
                    <a:pt x="12478" y="1215"/>
                    <a:pt x="12478" y="1072"/>
                  </a:cubicBezTo>
                  <a:lnTo>
                    <a:pt x="12478" y="501"/>
                  </a:lnTo>
                  <a:cubicBezTo>
                    <a:pt x="12478" y="358"/>
                    <a:pt x="12347" y="227"/>
                    <a:pt x="12121" y="203"/>
                  </a:cubicBezTo>
                  <a:lnTo>
                    <a:pt x="11312" y="203"/>
                  </a:lnTo>
                  <a:cubicBezTo>
                    <a:pt x="11216" y="203"/>
                    <a:pt x="11145" y="251"/>
                    <a:pt x="11085" y="322"/>
                  </a:cubicBezTo>
                  <a:lnTo>
                    <a:pt x="10157" y="1584"/>
                  </a:lnTo>
                  <a:cubicBezTo>
                    <a:pt x="10121" y="1668"/>
                    <a:pt x="10026" y="1703"/>
                    <a:pt x="9942" y="1703"/>
                  </a:cubicBezTo>
                  <a:lnTo>
                    <a:pt x="9728" y="1703"/>
                  </a:lnTo>
                  <a:cubicBezTo>
                    <a:pt x="9657" y="1703"/>
                    <a:pt x="9597" y="1679"/>
                    <a:pt x="9538" y="1620"/>
                  </a:cubicBezTo>
                  <a:lnTo>
                    <a:pt x="8907" y="989"/>
                  </a:lnTo>
                  <a:cubicBezTo>
                    <a:pt x="8854" y="936"/>
                    <a:pt x="8788" y="912"/>
                    <a:pt x="8721" y="912"/>
                  </a:cubicBezTo>
                  <a:cubicBezTo>
                    <a:pt x="8636" y="912"/>
                    <a:pt x="8550" y="951"/>
                    <a:pt x="8490" y="1025"/>
                  </a:cubicBezTo>
                  <a:lnTo>
                    <a:pt x="8133" y="1489"/>
                  </a:lnTo>
                  <a:cubicBezTo>
                    <a:pt x="8081" y="1550"/>
                    <a:pt x="7997" y="1591"/>
                    <a:pt x="7910" y="1591"/>
                  </a:cubicBezTo>
                  <a:cubicBezTo>
                    <a:pt x="7877" y="1591"/>
                    <a:pt x="7844" y="1585"/>
                    <a:pt x="7811" y="1572"/>
                  </a:cubicBezTo>
                  <a:lnTo>
                    <a:pt x="6144" y="929"/>
                  </a:lnTo>
                  <a:cubicBezTo>
                    <a:pt x="6037" y="894"/>
                    <a:pt x="5966" y="787"/>
                    <a:pt x="5966" y="667"/>
                  </a:cubicBezTo>
                  <a:lnTo>
                    <a:pt x="5966" y="453"/>
                  </a:lnTo>
                  <a:cubicBezTo>
                    <a:pt x="5966" y="382"/>
                    <a:pt x="5930" y="322"/>
                    <a:pt x="5870" y="263"/>
                  </a:cubicBezTo>
                  <a:lnTo>
                    <a:pt x="5811" y="203"/>
                  </a:lnTo>
                  <a:lnTo>
                    <a:pt x="4775" y="1"/>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3" name="Google Shape;10153;p76"/>
            <p:cNvSpPr/>
            <p:nvPr/>
          </p:nvSpPr>
          <p:spPr>
            <a:xfrm>
              <a:off x="6855900" y="2340900"/>
              <a:ext cx="73550" cy="72350"/>
            </a:xfrm>
            <a:custGeom>
              <a:avLst/>
              <a:gdLst/>
              <a:ahLst/>
              <a:cxnLst/>
              <a:rect l="l" t="t" r="r" b="b"/>
              <a:pathLst>
                <a:path w="2942" h="2894" extrusionOk="0">
                  <a:moveTo>
                    <a:pt x="251" y="0"/>
                  </a:moveTo>
                  <a:cubicBezTo>
                    <a:pt x="191" y="0"/>
                    <a:pt x="120" y="12"/>
                    <a:pt x="72" y="60"/>
                  </a:cubicBezTo>
                  <a:cubicBezTo>
                    <a:pt x="1" y="107"/>
                    <a:pt x="36" y="179"/>
                    <a:pt x="36" y="274"/>
                  </a:cubicBezTo>
                  <a:lnTo>
                    <a:pt x="36" y="548"/>
                  </a:lnTo>
                  <a:cubicBezTo>
                    <a:pt x="36" y="619"/>
                    <a:pt x="72" y="691"/>
                    <a:pt x="132" y="750"/>
                  </a:cubicBezTo>
                  <a:lnTo>
                    <a:pt x="906" y="1489"/>
                  </a:lnTo>
                  <a:cubicBezTo>
                    <a:pt x="965" y="1536"/>
                    <a:pt x="989" y="1608"/>
                    <a:pt x="989" y="1679"/>
                  </a:cubicBezTo>
                  <a:lnTo>
                    <a:pt x="989" y="2441"/>
                  </a:lnTo>
                  <a:cubicBezTo>
                    <a:pt x="989" y="2512"/>
                    <a:pt x="965" y="2572"/>
                    <a:pt x="894" y="2691"/>
                  </a:cubicBezTo>
                  <a:lnTo>
                    <a:pt x="691" y="2893"/>
                  </a:lnTo>
                  <a:lnTo>
                    <a:pt x="2942" y="2893"/>
                  </a:lnTo>
                  <a:lnTo>
                    <a:pt x="2584" y="2536"/>
                  </a:lnTo>
                  <a:cubicBezTo>
                    <a:pt x="2525" y="2489"/>
                    <a:pt x="2501" y="2417"/>
                    <a:pt x="2501" y="2334"/>
                  </a:cubicBezTo>
                  <a:lnTo>
                    <a:pt x="2501" y="1465"/>
                  </a:lnTo>
                  <a:cubicBezTo>
                    <a:pt x="2501" y="1381"/>
                    <a:pt x="2525" y="1322"/>
                    <a:pt x="2584" y="1262"/>
                  </a:cubicBezTo>
                  <a:lnTo>
                    <a:pt x="2703" y="1143"/>
                  </a:lnTo>
                  <a:cubicBezTo>
                    <a:pt x="2882" y="965"/>
                    <a:pt x="2763" y="667"/>
                    <a:pt x="2513" y="667"/>
                  </a:cubicBezTo>
                  <a:lnTo>
                    <a:pt x="1870" y="667"/>
                  </a:lnTo>
                  <a:cubicBezTo>
                    <a:pt x="1799" y="667"/>
                    <a:pt x="1739" y="643"/>
                    <a:pt x="1679" y="584"/>
                  </a:cubicBezTo>
                  <a:lnTo>
                    <a:pt x="1191" y="96"/>
                  </a:lnTo>
                  <a:cubicBezTo>
                    <a:pt x="1144" y="36"/>
                    <a:pt x="1072" y="0"/>
                    <a:pt x="9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4" name="Google Shape;10154;p76"/>
            <p:cNvSpPr/>
            <p:nvPr/>
          </p:nvSpPr>
          <p:spPr>
            <a:xfrm>
              <a:off x="6875550" y="2581400"/>
              <a:ext cx="68475" cy="70575"/>
            </a:xfrm>
            <a:custGeom>
              <a:avLst/>
              <a:gdLst/>
              <a:ahLst/>
              <a:cxnLst/>
              <a:rect l="l" t="t" r="r" b="b"/>
              <a:pathLst>
                <a:path w="2739" h="2823" extrusionOk="0">
                  <a:moveTo>
                    <a:pt x="0" y="0"/>
                  </a:moveTo>
                  <a:lnTo>
                    <a:pt x="858" y="2334"/>
                  </a:lnTo>
                  <a:cubicBezTo>
                    <a:pt x="977" y="2632"/>
                    <a:pt x="1263" y="2822"/>
                    <a:pt x="1572" y="2822"/>
                  </a:cubicBezTo>
                  <a:lnTo>
                    <a:pt x="1917" y="2822"/>
                  </a:lnTo>
                  <a:cubicBezTo>
                    <a:pt x="2263" y="2822"/>
                    <a:pt x="2584" y="2656"/>
                    <a:pt x="2691" y="2358"/>
                  </a:cubicBezTo>
                  <a:cubicBezTo>
                    <a:pt x="2727" y="2286"/>
                    <a:pt x="2739" y="2203"/>
                    <a:pt x="2739" y="2108"/>
                  </a:cubicBezTo>
                  <a:lnTo>
                    <a:pt x="273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5" name="Google Shape;10155;p76"/>
            <p:cNvSpPr/>
            <p:nvPr/>
          </p:nvSpPr>
          <p:spPr>
            <a:xfrm>
              <a:off x="6909475" y="2445375"/>
              <a:ext cx="9550" cy="43175"/>
            </a:xfrm>
            <a:custGeom>
              <a:avLst/>
              <a:gdLst/>
              <a:ahLst/>
              <a:cxnLst/>
              <a:rect l="l" t="t" r="r" b="b"/>
              <a:pathLst>
                <a:path w="382" h="1727" extrusionOk="0">
                  <a:moveTo>
                    <a:pt x="191" y="0"/>
                  </a:moveTo>
                  <a:cubicBezTo>
                    <a:pt x="84" y="0"/>
                    <a:pt x="1" y="96"/>
                    <a:pt x="1" y="203"/>
                  </a:cubicBezTo>
                  <a:lnTo>
                    <a:pt x="1" y="1536"/>
                  </a:lnTo>
                  <a:cubicBezTo>
                    <a:pt x="1" y="1643"/>
                    <a:pt x="84" y="1727"/>
                    <a:pt x="191" y="1727"/>
                  </a:cubicBezTo>
                  <a:cubicBezTo>
                    <a:pt x="298" y="1727"/>
                    <a:pt x="370" y="1643"/>
                    <a:pt x="382" y="1536"/>
                  </a:cubicBezTo>
                  <a:lnTo>
                    <a:pt x="382" y="203"/>
                  </a:lnTo>
                  <a:cubicBezTo>
                    <a:pt x="382" y="96"/>
                    <a:pt x="298" y="0"/>
                    <a:pt x="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6" name="Google Shape;10156;p76"/>
            <p:cNvSpPr/>
            <p:nvPr/>
          </p:nvSpPr>
          <p:spPr>
            <a:xfrm>
              <a:off x="6909475" y="2502525"/>
              <a:ext cx="9550" cy="44675"/>
            </a:xfrm>
            <a:custGeom>
              <a:avLst/>
              <a:gdLst/>
              <a:ahLst/>
              <a:cxnLst/>
              <a:rect l="l" t="t" r="r" b="b"/>
              <a:pathLst>
                <a:path w="382" h="1787" extrusionOk="0">
                  <a:moveTo>
                    <a:pt x="191" y="0"/>
                  </a:moveTo>
                  <a:cubicBezTo>
                    <a:pt x="84" y="0"/>
                    <a:pt x="1" y="84"/>
                    <a:pt x="1" y="191"/>
                  </a:cubicBezTo>
                  <a:lnTo>
                    <a:pt x="1" y="1584"/>
                  </a:lnTo>
                  <a:cubicBezTo>
                    <a:pt x="1" y="1691"/>
                    <a:pt x="84" y="1786"/>
                    <a:pt x="191" y="1786"/>
                  </a:cubicBezTo>
                  <a:cubicBezTo>
                    <a:pt x="298" y="1786"/>
                    <a:pt x="370" y="1691"/>
                    <a:pt x="382" y="1584"/>
                  </a:cubicBezTo>
                  <a:lnTo>
                    <a:pt x="382" y="191"/>
                  </a:lnTo>
                  <a:cubicBezTo>
                    <a:pt x="382" y="84"/>
                    <a:pt x="298" y="0"/>
                    <a:pt x="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7" name="Google Shape;10157;p76"/>
            <p:cNvSpPr/>
            <p:nvPr/>
          </p:nvSpPr>
          <p:spPr>
            <a:xfrm>
              <a:off x="6876150" y="2458925"/>
              <a:ext cx="35750" cy="35000"/>
            </a:xfrm>
            <a:custGeom>
              <a:avLst/>
              <a:gdLst/>
              <a:ahLst/>
              <a:cxnLst/>
              <a:rect l="l" t="t" r="r" b="b"/>
              <a:pathLst>
                <a:path w="1430" h="1400" extrusionOk="0">
                  <a:moveTo>
                    <a:pt x="215" y="0"/>
                  </a:moveTo>
                  <a:cubicBezTo>
                    <a:pt x="167" y="0"/>
                    <a:pt x="119" y="18"/>
                    <a:pt x="84" y="54"/>
                  </a:cubicBezTo>
                  <a:cubicBezTo>
                    <a:pt x="0" y="137"/>
                    <a:pt x="0" y="256"/>
                    <a:pt x="84" y="327"/>
                  </a:cubicBezTo>
                  <a:lnTo>
                    <a:pt x="1096" y="1340"/>
                  </a:lnTo>
                  <a:cubicBezTo>
                    <a:pt x="1119" y="1387"/>
                    <a:pt x="1179" y="1399"/>
                    <a:pt x="1227" y="1399"/>
                  </a:cubicBezTo>
                  <a:cubicBezTo>
                    <a:pt x="1286" y="1399"/>
                    <a:pt x="1334" y="1387"/>
                    <a:pt x="1358" y="1340"/>
                  </a:cubicBezTo>
                  <a:cubicBezTo>
                    <a:pt x="1429" y="1268"/>
                    <a:pt x="1429" y="1149"/>
                    <a:pt x="1358" y="1066"/>
                  </a:cubicBezTo>
                  <a:lnTo>
                    <a:pt x="346" y="54"/>
                  </a:lnTo>
                  <a:cubicBezTo>
                    <a:pt x="310" y="18"/>
                    <a:pt x="262" y="0"/>
                    <a:pt x="2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8" name="Google Shape;10158;p76"/>
            <p:cNvSpPr/>
            <p:nvPr/>
          </p:nvSpPr>
          <p:spPr>
            <a:xfrm>
              <a:off x="6916025" y="2498800"/>
              <a:ext cx="35750" cy="35000"/>
            </a:xfrm>
            <a:custGeom>
              <a:avLst/>
              <a:gdLst/>
              <a:ahLst/>
              <a:cxnLst/>
              <a:rect l="l" t="t" r="r" b="b"/>
              <a:pathLst>
                <a:path w="1430" h="1400" extrusionOk="0">
                  <a:moveTo>
                    <a:pt x="214" y="1"/>
                  </a:moveTo>
                  <a:cubicBezTo>
                    <a:pt x="164" y="1"/>
                    <a:pt x="114" y="18"/>
                    <a:pt x="72" y="54"/>
                  </a:cubicBezTo>
                  <a:cubicBezTo>
                    <a:pt x="1" y="126"/>
                    <a:pt x="1" y="245"/>
                    <a:pt x="72" y="328"/>
                  </a:cubicBezTo>
                  <a:lnTo>
                    <a:pt x="1084" y="1340"/>
                  </a:lnTo>
                  <a:cubicBezTo>
                    <a:pt x="1120" y="1376"/>
                    <a:pt x="1179" y="1399"/>
                    <a:pt x="1227" y="1399"/>
                  </a:cubicBezTo>
                  <a:cubicBezTo>
                    <a:pt x="1263" y="1399"/>
                    <a:pt x="1322" y="1364"/>
                    <a:pt x="1358" y="1340"/>
                  </a:cubicBezTo>
                  <a:cubicBezTo>
                    <a:pt x="1429" y="1257"/>
                    <a:pt x="1429" y="1138"/>
                    <a:pt x="1358" y="1066"/>
                  </a:cubicBezTo>
                  <a:lnTo>
                    <a:pt x="346" y="54"/>
                  </a:lnTo>
                  <a:cubicBezTo>
                    <a:pt x="310" y="18"/>
                    <a:pt x="263" y="1"/>
                    <a:pt x="2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9" name="Google Shape;10159;p76"/>
            <p:cNvSpPr/>
            <p:nvPr/>
          </p:nvSpPr>
          <p:spPr>
            <a:xfrm>
              <a:off x="6863350" y="2491200"/>
              <a:ext cx="44075" cy="9850"/>
            </a:xfrm>
            <a:custGeom>
              <a:avLst/>
              <a:gdLst/>
              <a:ahLst/>
              <a:cxnLst/>
              <a:rect l="l" t="t" r="r" b="b"/>
              <a:pathLst>
                <a:path w="1763" h="394" extrusionOk="0">
                  <a:moveTo>
                    <a:pt x="191" y="1"/>
                  </a:moveTo>
                  <a:cubicBezTo>
                    <a:pt x="84" y="1"/>
                    <a:pt x="0" y="96"/>
                    <a:pt x="0" y="191"/>
                  </a:cubicBezTo>
                  <a:cubicBezTo>
                    <a:pt x="0" y="299"/>
                    <a:pt x="84" y="394"/>
                    <a:pt x="191" y="394"/>
                  </a:cubicBezTo>
                  <a:lnTo>
                    <a:pt x="1572" y="394"/>
                  </a:lnTo>
                  <a:cubicBezTo>
                    <a:pt x="1679" y="394"/>
                    <a:pt x="1762" y="299"/>
                    <a:pt x="1762" y="191"/>
                  </a:cubicBezTo>
                  <a:cubicBezTo>
                    <a:pt x="1762" y="96"/>
                    <a:pt x="1679" y="1"/>
                    <a:pt x="15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0" name="Google Shape;10160;p76"/>
            <p:cNvSpPr/>
            <p:nvPr/>
          </p:nvSpPr>
          <p:spPr>
            <a:xfrm>
              <a:off x="6919300" y="2491200"/>
              <a:ext cx="45575" cy="9850"/>
            </a:xfrm>
            <a:custGeom>
              <a:avLst/>
              <a:gdLst/>
              <a:ahLst/>
              <a:cxnLst/>
              <a:rect l="l" t="t" r="r" b="b"/>
              <a:pathLst>
                <a:path w="1823" h="394" extrusionOk="0">
                  <a:moveTo>
                    <a:pt x="203" y="1"/>
                  </a:moveTo>
                  <a:cubicBezTo>
                    <a:pt x="96" y="1"/>
                    <a:pt x="1" y="96"/>
                    <a:pt x="1" y="191"/>
                  </a:cubicBezTo>
                  <a:cubicBezTo>
                    <a:pt x="1" y="299"/>
                    <a:pt x="96" y="394"/>
                    <a:pt x="203" y="394"/>
                  </a:cubicBezTo>
                  <a:lnTo>
                    <a:pt x="1632" y="394"/>
                  </a:lnTo>
                  <a:cubicBezTo>
                    <a:pt x="1727" y="394"/>
                    <a:pt x="1822" y="299"/>
                    <a:pt x="1822" y="191"/>
                  </a:cubicBezTo>
                  <a:cubicBezTo>
                    <a:pt x="1822" y="96"/>
                    <a:pt x="1727" y="1"/>
                    <a:pt x="16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1" name="Google Shape;10161;p76"/>
            <p:cNvSpPr/>
            <p:nvPr/>
          </p:nvSpPr>
          <p:spPr>
            <a:xfrm>
              <a:off x="6876150" y="2498800"/>
              <a:ext cx="35750" cy="35000"/>
            </a:xfrm>
            <a:custGeom>
              <a:avLst/>
              <a:gdLst/>
              <a:ahLst/>
              <a:cxnLst/>
              <a:rect l="l" t="t" r="r" b="b"/>
              <a:pathLst>
                <a:path w="1430" h="1400" extrusionOk="0">
                  <a:moveTo>
                    <a:pt x="1227" y="1"/>
                  </a:moveTo>
                  <a:cubicBezTo>
                    <a:pt x="1179" y="1"/>
                    <a:pt x="1131" y="18"/>
                    <a:pt x="1096" y="54"/>
                  </a:cubicBezTo>
                  <a:lnTo>
                    <a:pt x="84" y="1066"/>
                  </a:lnTo>
                  <a:cubicBezTo>
                    <a:pt x="0" y="1138"/>
                    <a:pt x="0" y="1257"/>
                    <a:pt x="84" y="1340"/>
                  </a:cubicBezTo>
                  <a:cubicBezTo>
                    <a:pt x="107" y="1376"/>
                    <a:pt x="167" y="1399"/>
                    <a:pt x="215" y="1399"/>
                  </a:cubicBezTo>
                  <a:cubicBezTo>
                    <a:pt x="262" y="1399"/>
                    <a:pt x="322" y="1364"/>
                    <a:pt x="346" y="1340"/>
                  </a:cubicBezTo>
                  <a:lnTo>
                    <a:pt x="1358" y="328"/>
                  </a:lnTo>
                  <a:cubicBezTo>
                    <a:pt x="1429" y="245"/>
                    <a:pt x="1429" y="126"/>
                    <a:pt x="1358" y="54"/>
                  </a:cubicBezTo>
                  <a:cubicBezTo>
                    <a:pt x="1322" y="18"/>
                    <a:pt x="1274" y="1"/>
                    <a:pt x="1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2" name="Google Shape;10162;p76"/>
            <p:cNvSpPr/>
            <p:nvPr/>
          </p:nvSpPr>
          <p:spPr>
            <a:xfrm>
              <a:off x="6916325" y="2458625"/>
              <a:ext cx="35450" cy="34400"/>
            </a:xfrm>
            <a:custGeom>
              <a:avLst/>
              <a:gdLst/>
              <a:ahLst/>
              <a:cxnLst/>
              <a:rect l="l" t="t" r="r" b="b"/>
              <a:pathLst>
                <a:path w="1418" h="1376" extrusionOk="0">
                  <a:moveTo>
                    <a:pt x="1214" y="0"/>
                  </a:moveTo>
                  <a:cubicBezTo>
                    <a:pt x="1164" y="0"/>
                    <a:pt x="1114" y="18"/>
                    <a:pt x="1072" y="54"/>
                  </a:cubicBezTo>
                  <a:lnTo>
                    <a:pt x="84" y="1054"/>
                  </a:lnTo>
                  <a:cubicBezTo>
                    <a:pt x="1" y="1125"/>
                    <a:pt x="1" y="1244"/>
                    <a:pt x="84" y="1316"/>
                  </a:cubicBezTo>
                  <a:cubicBezTo>
                    <a:pt x="108" y="1363"/>
                    <a:pt x="167" y="1375"/>
                    <a:pt x="215" y="1375"/>
                  </a:cubicBezTo>
                  <a:cubicBezTo>
                    <a:pt x="274" y="1375"/>
                    <a:pt x="322" y="1363"/>
                    <a:pt x="346" y="1316"/>
                  </a:cubicBezTo>
                  <a:lnTo>
                    <a:pt x="1346" y="328"/>
                  </a:lnTo>
                  <a:cubicBezTo>
                    <a:pt x="1417" y="244"/>
                    <a:pt x="1417" y="125"/>
                    <a:pt x="1346" y="54"/>
                  </a:cubicBezTo>
                  <a:cubicBezTo>
                    <a:pt x="1310" y="18"/>
                    <a:pt x="1263" y="0"/>
                    <a:pt x="1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3" name="Google Shape;10163;p76"/>
            <p:cNvSpPr/>
            <p:nvPr/>
          </p:nvSpPr>
          <p:spPr>
            <a:xfrm>
              <a:off x="6862150" y="2444475"/>
              <a:ext cx="104200" cy="104200"/>
            </a:xfrm>
            <a:custGeom>
              <a:avLst/>
              <a:gdLst/>
              <a:ahLst/>
              <a:cxnLst/>
              <a:rect l="l" t="t" r="r" b="b"/>
              <a:pathLst>
                <a:path w="4168" h="4168" extrusionOk="0">
                  <a:moveTo>
                    <a:pt x="2084" y="382"/>
                  </a:moveTo>
                  <a:cubicBezTo>
                    <a:pt x="3037" y="382"/>
                    <a:pt x="3799" y="1144"/>
                    <a:pt x="3775" y="2084"/>
                  </a:cubicBezTo>
                  <a:cubicBezTo>
                    <a:pt x="3775" y="3013"/>
                    <a:pt x="3025" y="3775"/>
                    <a:pt x="2084" y="3775"/>
                  </a:cubicBezTo>
                  <a:cubicBezTo>
                    <a:pt x="1144" y="3775"/>
                    <a:pt x="382" y="3013"/>
                    <a:pt x="382" y="2084"/>
                  </a:cubicBezTo>
                  <a:cubicBezTo>
                    <a:pt x="382" y="1144"/>
                    <a:pt x="1144" y="382"/>
                    <a:pt x="2084" y="382"/>
                  </a:cubicBezTo>
                  <a:close/>
                  <a:moveTo>
                    <a:pt x="2084" y="1"/>
                  </a:moveTo>
                  <a:cubicBezTo>
                    <a:pt x="941" y="1"/>
                    <a:pt x="1" y="929"/>
                    <a:pt x="1" y="2084"/>
                  </a:cubicBezTo>
                  <a:cubicBezTo>
                    <a:pt x="1" y="3227"/>
                    <a:pt x="941" y="4168"/>
                    <a:pt x="2084" y="4168"/>
                  </a:cubicBezTo>
                  <a:cubicBezTo>
                    <a:pt x="3239" y="4168"/>
                    <a:pt x="4168" y="3227"/>
                    <a:pt x="4168" y="2084"/>
                  </a:cubicBezTo>
                  <a:cubicBezTo>
                    <a:pt x="4168" y="929"/>
                    <a:pt x="3227" y="1"/>
                    <a:pt x="20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4" name="Google Shape;10164;p76"/>
            <p:cNvSpPr/>
            <p:nvPr/>
          </p:nvSpPr>
          <p:spPr>
            <a:xfrm>
              <a:off x="6899950" y="2482275"/>
              <a:ext cx="28300" cy="28300"/>
            </a:xfrm>
            <a:custGeom>
              <a:avLst/>
              <a:gdLst/>
              <a:ahLst/>
              <a:cxnLst/>
              <a:rect l="l" t="t" r="r" b="b"/>
              <a:pathLst>
                <a:path w="1132" h="1132" extrusionOk="0">
                  <a:moveTo>
                    <a:pt x="572" y="370"/>
                  </a:moveTo>
                  <a:cubicBezTo>
                    <a:pt x="679" y="370"/>
                    <a:pt x="763" y="465"/>
                    <a:pt x="763" y="572"/>
                  </a:cubicBezTo>
                  <a:cubicBezTo>
                    <a:pt x="763" y="667"/>
                    <a:pt x="679" y="763"/>
                    <a:pt x="572" y="763"/>
                  </a:cubicBezTo>
                  <a:cubicBezTo>
                    <a:pt x="465" y="763"/>
                    <a:pt x="382" y="667"/>
                    <a:pt x="382" y="572"/>
                  </a:cubicBezTo>
                  <a:cubicBezTo>
                    <a:pt x="382" y="465"/>
                    <a:pt x="465" y="370"/>
                    <a:pt x="572" y="370"/>
                  </a:cubicBezTo>
                  <a:close/>
                  <a:moveTo>
                    <a:pt x="572" y="1"/>
                  </a:moveTo>
                  <a:cubicBezTo>
                    <a:pt x="263" y="1"/>
                    <a:pt x="1" y="251"/>
                    <a:pt x="1" y="572"/>
                  </a:cubicBezTo>
                  <a:cubicBezTo>
                    <a:pt x="1" y="882"/>
                    <a:pt x="263" y="1132"/>
                    <a:pt x="572" y="1132"/>
                  </a:cubicBezTo>
                  <a:cubicBezTo>
                    <a:pt x="882" y="1132"/>
                    <a:pt x="1132" y="870"/>
                    <a:pt x="1132" y="572"/>
                  </a:cubicBezTo>
                  <a:cubicBezTo>
                    <a:pt x="1132" y="251"/>
                    <a:pt x="882" y="1"/>
                    <a:pt x="5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5" name="Google Shape;10165;p76"/>
            <p:cNvSpPr/>
            <p:nvPr/>
          </p:nvSpPr>
          <p:spPr>
            <a:xfrm>
              <a:off x="6780900" y="2406075"/>
              <a:ext cx="106575" cy="177425"/>
            </a:xfrm>
            <a:custGeom>
              <a:avLst/>
              <a:gdLst/>
              <a:ahLst/>
              <a:cxnLst/>
              <a:rect l="l" t="t" r="r" b="b"/>
              <a:pathLst>
                <a:path w="4263" h="7097" extrusionOk="0">
                  <a:moveTo>
                    <a:pt x="3965" y="1"/>
                  </a:moveTo>
                  <a:lnTo>
                    <a:pt x="3596" y="203"/>
                  </a:lnTo>
                  <a:lnTo>
                    <a:pt x="2501" y="1287"/>
                  </a:lnTo>
                  <a:cubicBezTo>
                    <a:pt x="2465" y="1346"/>
                    <a:pt x="2382" y="1382"/>
                    <a:pt x="2310" y="1382"/>
                  </a:cubicBezTo>
                  <a:lnTo>
                    <a:pt x="1941" y="1382"/>
                  </a:lnTo>
                  <a:cubicBezTo>
                    <a:pt x="1870" y="1382"/>
                    <a:pt x="1810" y="1406"/>
                    <a:pt x="1751" y="1465"/>
                  </a:cubicBezTo>
                  <a:lnTo>
                    <a:pt x="1274" y="1941"/>
                  </a:lnTo>
                  <a:cubicBezTo>
                    <a:pt x="1227" y="2001"/>
                    <a:pt x="1155" y="2037"/>
                    <a:pt x="1072" y="2037"/>
                  </a:cubicBezTo>
                  <a:lnTo>
                    <a:pt x="286" y="2037"/>
                  </a:lnTo>
                  <a:cubicBezTo>
                    <a:pt x="119" y="2037"/>
                    <a:pt x="0" y="2168"/>
                    <a:pt x="0" y="2322"/>
                  </a:cubicBezTo>
                  <a:lnTo>
                    <a:pt x="0" y="2930"/>
                  </a:lnTo>
                  <a:cubicBezTo>
                    <a:pt x="0" y="3001"/>
                    <a:pt x="36" y="3061"/>
                    <a:pt x="96" y="3120"/>
                  </a:cubicBezTo>
                  <a:lnTo>
                    <a:pt x="703" y="3727"/>
                  </a:lnTo>
                  <a:cubicBezTo>
                    <a:pt x="762" y="3775"/>
                    <a:pt x="798" y="3846"/>
                    <a:pt x="798" y="3930"/>
                  </a:cubicBezTo>
                  <a:lnTo>
                    <a:pt x="798" y="4346"/>
                  </a:lnTo>
                  <a:cubicBezTo>
                    <a:pt x="798" y="4418"/>
                    <a:pt x="822" y="4477"/>
                    <a:pt x="881" y="4537"/>
                  </a:cubicBezTo>
                  <a:lnTo>
                    <a:pt x="1286" y="4942"/>
                  </a:lnTo>
                  <a:cubicBezTo>
                    <a:pt x="1334" y="5001"/>
                    <a:pt x="1405" y="5025"/>
                    <a:pt x="1477" y="5025"/>
                  </a:cubicBezTo>
                  <a:lnTo>
                    <a:pt x="2774" y="5025"/>
                  </a:lnTo>
                  <a:cubicBezTo>
                    <a:pt x="2894" y="5025"/>
                    <a:pt x="3001" y="5108"/>
                    <a:pt x="3036" y="5204"/>
                  </a:cubicBezTo>
                  <a:lnTo>
                    <a:pt x="3727" y="7013"/>
                  </a:lnTo>
                  <a:lnTo>
                    <a:pt x="3989" y="7097"/>
                  </a:lnTo>
                  <a:lnTo>
                    <a:pt x="4263" y="7013"/>
                  </a:lnTo>
                  <a:lnTo>
                    <a:pt x="3513" y="5025"/>
                  </a:lnTo>
                  <a:cubicBezTo>
                    <a:pt x="3394" y="4727"/>
                    <a:pt x="3096" y="4525"/>
                    <a:pt x="2763" y="4489"/>
                  </a:cubicBezTo>
                  <a:lnTo>
                    <a:pt x="1548" y="4489"/>
                  </a:lnTo>
                  <a:lnTo>
                    <a:pt x="1274" y="4204"/>
                  </a:lnTo>
                  <a:lnTo>
                    <a:pt x="1274" y="3882"/>
                  </a:lnTo>
                  <a:cubicBezTo>
                    <a:pt x="1274" y="3668"/>
                    <a:pt x="1191" y="3477"/>
                    <a:pt x="1048" y="3334"/>
                  </a:cubicBezTo>
                  <a:lnTo>
                    <a:pt x="512" y="2799"/>
                  </a:lnTo>
                  <a:lnTo>
                    <a:pt x="512" y="2501"/>
                  </a:lnTo>
                  <a:lnTo>
                    <a:pt x="1072" y="2501"/>
                  </a:lnTo>
                  <a:cubicBezTo>
                    <a:pt x="1286" y="2501"/>
                    <a:pt x="1477" y="2418"/>
                    <a:pt x="1631" y="2275"/>
                  </a:cubicBezTo>
                  <a:lnTo>
                    <a:pt x="2024" y="1870"/>
                  </a:lnTo>
                  <a:lnTo>
                    <a:pt x="2310" y="1870"/>
                  </a:lnTo>
                  <a:cubicBezTo>
                    <a:pt x="2524" y="1870"/>
                    <a:pt x="2715" y="1799"/>
                    <a:pt x="2858" y="1644"/>
                  </a:cubicBezTo>
                  <a:lnTo>
                    <a:pt x="4144" y="370"/>
                  </a:lnTo>
                  <a:cubicBezTo>
                    <a:pt x="4191" y="310"/>
                    <a:pt x="4227" y="263"/>
                    <a:pt x="4263" y="203"/>
                  </a:cubicBezTo>
                  <a:lnTo>
                    <a:pt x="3965" y="1"/>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6" name="Google Shape;10166;p76"/>
            <p:cNvSpPr/>
            <p:nvPr/>
          </p:nvSpPr>
          <p:spPr>
            <a:xfrm>
              <a:off x="6874050" y="2581400"/>
              <a:ext cx="68800" cy="71750"/>
            </a:xfrm>
            <a:custGeom>
              <a:avLst/>
              <a:gdLst/>
              <a:ahLst/>
              <a:cxnLst/>
              <a:rect l="l" t="t" r="r" b="b"/>
              <a:pathLst>
                <a:path w="2752" h="2870" extrusionOk="0">
                  <a:moveTo>
                    <a:pt x="1" y="0"/>
                  </a:moveTo>
                  <a:lnTo>
                    <a:pt x="894" y="2382"/>
                  </a:lnTo>
                  <a:cubicBezTo>
                    <a:pt x="1013" y="2679"/>
                    <a:pt x="1299" y="2870"/>
                    <a:pt x="1608" y="2870"/>
                  </a:cubicBezTo>
                  <a:lnTo>
                    <a:pt x="2037" y="2870"/>
                  </a:lnTo>
                  <a:cubicBezTo>
                    <a:pt x="2370" y="2870"/>
                    <a:pt x="2644" y="2656"/>
                    <a:pt x="2751" y="2358"/>
                  </a:cubicBezTo>
                  <a:lnTo>
                    <a:pt x="1608" y="2358"/>
                  </a:lnTo>
                  <a:cubicBezTo>
                    <a:pt x="1501" y="2358"/>
                    <a:pt x="1394" y="2298"/>
                    <a:pt x="1370" y="2203"/>
                  </a:cubicBezTo>
                  <a:lnTo>
                    <a:pt x="53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7" name="Google Shape;10167;p76"/>
            <p:cNvSpPr/>
            <p:nvPr/>
          </p:nvSpPr>
          <p:spPr>
            <a:xfrm>
              <a:off x="6855000" y="2342675"/>
              <a:ext cx="36650" cy="69375"/>
            </a:xfrm>
            <a:custGeom>
              <a:avLst/>
              <a:gdLst/>
              <a:ahLst/>
              <a:cxnLst/>
              <a:rect l="l" t="t" r="r" b="b"/>
              <a:pathLst>
                <a:path w="1466" h="2775" extrusionOk="0">
                  <a:moveTo>
                    <a:pt x="108" y="1"/>
                  </a:moveTo>
                  <a:cubicBezTo>
                    <a:pt x="49" y="48"/>
                    <a:pt x="1" y="120"/>
                    <a:pt x="1" y="215"/>
                  </a:cubicBezTo>
                  <a:lnTo>
                    <a:pt x="1" y="489"/>
                  </a:lnTo>
                  <a:cubicBezTo>
                    <a:pt x="1" y="572"/>
                    <a:pt x="37" y="632"/>
                    <a:pt x="96" y="691"/>
                  </a:cubicBezTo>
                  <a:lnTo>
                    <a:pt x="870" y="1429"/>
                  </a:lnTo>
                  <a:cubicBezTo>
                    <a:pt x="930" y="1477"/>
                    <a:pt x="953" y="1548"/>
                    <a:pt x="953" y="1620"/>
                  </a:cubicBezTo>
                  <a:lnTo>
                    <a:pt x="953" y="2382"/>
                  </a:lnTo>
                  <a:cubicBezTo>
                    <a:pt x="953" y="2465"/>
                    <a:pt x="930" y="2525"/>
                    <a:pt x="870" y="2584"/>
                  </a:cubicBezTo>
                  <a:lnTo>
                    <a:pt x="668" y="2775"/>
                  </a:lnTo>
                  <a:lnTo>
                    <a:pt x="1358" y="2775"/>
                  </a:lnTo>
                  <a:cubicBezTo>
                    <a:pt x="1418" y="2656"/>
                    <a:pt x="1465" y="2525"/>
                    <a:pt x="1465" y="2370"/>
                  </a:cubicBezTo>
                  <a:lnTo>
                    <a:pt x="1465" y="1608"/>
                  </a:lnTo>
                  <a:cubicBezTo>
                    <a:pt x="1465" y="1406"/>
                    <a:pt x="1370" y="1191"/>
                    <a:pt x="1203" y="1096"/>
                  </a:cubicBezTo>
                  <a:lnTo>
                    <a:pt x="10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68" name="Google Shape;10168;p76"/>
          <p:cNvGrpSpPr/>
          <p:nvPr/>
        </p:nvGrpSpPr>
        <p:grpSpPr>
          <a:xfrm>
            <a:off x="718028" y="3541206"/>
            <a:ext cx="326181" cy="320586"/>
            <a:chOff x="550350" y="3038600"/>
            <a:chExt cx="303650" cy="311975"/>
          </a:xfrm>
        </p:grpSpPr>
        <p:sp>
          <p:nvSpPr>
            <p:cNvPr id="10169" name="Google Shape;10169;p76"/>
            <p:cNvSpPr/>
            <p:nvPr/>
          </p:nvSpPr>
          <p:spPr>
            <a:xfrm>
              <a:off x="553025" y="3038600"/>
              <a:ext cx="300975" cy="310175"/>
            </a:xfrm>
            <a:custGeom>
              <a:avLst/>
              <a:gdLst/>
              <a:ahLst/>
              <a:cxnLst/>
              <a:rect l="l" t="t" r="r" b="b"/>
              <a:pathLst>
                <a:path w="12039" h="12407" extrusionOk="0">
                  <a:moveTo>
                    <a:pt x="5978" y="0"/>
                  </a:moveTo>
                  <a:cubicBezTo>
                    <a:pt x="5299" y="0"/>
                    <a:pt x="4716" y="417"/>
                    <a:pt x="4478" y="1012"/>
                  </a:cubicBezTo>
                  <a:cubicBezTo>
                    <a:pt x="4466" y="1036"/>
                    <a:pt x="4430" y="1060"/>
                    <a:pt x="4406" y="1060"/>
                  </a:cubicBezTo>
                  <a:cubicBezTo>
                    <a:pt x="4359" y="1060"/>
                    <a:pt x="4299" y="1036"/>
                    <a:pt x="4251" y="1036"/>
                  </a:cubicBezTo>
                  <a:cubicBezTo>
                    <a:pt x="3751" y="1036"/>
                    <a:pt x="3287" y="1274"/>
                    <a:pt x="2989" y="1655"/>
                  </a:cubicBezTo>
                  <a:cubicBezTo>
                    <a:pt x="2763" y="1929"/>
                    <a:pt x="2680" y="2322"/>
                    <a:pt x="2680" y="2703"/>
                  </a:cubicBezTo>
                  <a:lnTo>
                    <a:pt x="2680" y="4584"/>
                  </a:lnTo>
                  <a:cubicBezTo>
                    <a:pt x="2680" y="4632"/>
                    <a:pt x="2632" y="4656"/>
                    <a:pt x="2596" y="4656"/>
                  </a:cubicBezTo>
                  <a:cubicBezTo>
                    <a:pt x="2510" y="4650"/>
                    <a:pt x="2423" y="4647"/>
                    <a:pt x="2336" y="4647"/>
                  </a:cubicBezTo>
                  <a:cubicBezTo>
                    <a:pt x="2049" y="4647"/>
                    <a:pt x="1755" y="4686"/>
                    <a:pt x="1453" y="4822"/>
                  </a:cubicBezTo>
                  <a:cubicBezTo>
                    <a:pt x="870" y="5072"/>
                    <a:pt x="501" y="5477"/>
                    <a:pt x="453" y="5525"/>
                  </a:cubicBezTo>
                  <a:lnTo>
                    <a:pt x="25" y="6001"/>
                  </a:lnTo>
                  <a:cubicBezTo>
                    <a:pt x="1" y="6025"/>
                    <a:pt x="1" y="6073"/>
                    <a:pt x="25" y="6096"/>
                  </a:cubicBezTo>
                  <a:lnTo>
                    <a:pt x="501" y="6477"/>
                  </a:lnTo>
                  <a:cubicBezTo>
                    <a:pt x="560" y="6513"/>
                    <a:pt x="620" y="6573"/>
                    <a:pt x="668" y="6620"/>
                  </a:cubicBezTo>
                  <a:cubicBezTo>
                    <a:pt x="1430" y="7263"/>
                    <a:pt x="1870" y="7644"/>
                    <a:pt x="1870" y="8287"/>
                  </a:cubicBezTo>
                  <a:cubicBezTo>
                    <a:pt x="1882" y="10597"/>
                    <a:pt x="3632" y="12407"/>
                    <a:pt x="5930" y="12407"/>
                  </a:cubicBezTo>
                  <a:lnTo>
                    <a:pt x="6013" y="12407"/>
                  </a:lnTo>
                  <a:cubicBezTo>
                    <a:pt x="6990" y="12407"/>
                    <a:pt x="7883" y="12133"/>
                    <a:pt x="8597" y="11573"/>
                  </a:cubicBezTo>
                  <a:cubicBezTo>
                    <a:pt x="8716" y="11490"/>
                    <a:pt x="8823" y="11419"/>
                    <a:pt x="8931" y="11311"/>
                  </a:cubicBezTo>
                  <a:cubicBezTo>
                    <a:pt x="9693" y="10549"/>
                    <a:pt x="10181" y="9478"/>
                    <a:pt x="10181" y="8323"/>
                  </a:cubicBezTo>
                  <a:cubicBezTo>
                    <a:pt x="10181" y="7680"/>
                    <a:pt x="10550" y="7335"/>
                    <a:pt x="11312" y="6692"/>
                  </a:cubicBezTo>
                  <a:cubicBezTo>
                    <a:pt x="11371" y="6656"/>
                    <a:pt x="11431" y="6608"/>
                    <a:pt x="11467" y="6549"/>
                  </a:cubicBezTo>
                  <a:lnTo>
                    <a:pt x="12002" y="6085"/>
                  </a:lnTo>
                  <a:cubicBezTo>
                    <a:pt x="12038" y="6061"/>
                    <a:pt x="12038" y="6013"/>
                    <a:pt x="12002" y="5977"/>
                  </a:cubicBezTo>
                  <a:lnTo>
                    <a:pt x="11538" y="5477"/>
                  </a:lnTo>
                  <a:cubicBezTo>
                    <a:pt x="11502" y="5430"/>
                    <a:pt x="11121" y="5025"/>
                    <a:pt x="10550" y="4775"/>
                  </a:cubicBezTo>
                  <a:cubicBezTo>
                    <a:pt x="10206" y="4629"/>
                    <a:pt x="9871" y="4556"/>
                    <a:pt x="9546" y="4556"/>
                  </a:cubicBezTo>
                  <a:cubicBezTo>
                    <a:pt x="9499" y="4556"/>
                    <a:pt x="9453" y="4558"/>
                    <a:pt x="9407" y="4561"/>
                  </a:cubicBezTo>
                  <a:cubicBezTo>
                    <a:pt x="9359" y="4561"/>
                    <a:pt x="9323" y="4537"/>
                    <a:pt x="9323" y="4489"/>
                  </a:cubicBezTo>
                  <a:lnTo>
                    <a:pt x="9323" y="2667"/>
                  </a:lnTo>
                  <a:cubicBezTo>
                    <a:pt x="9323" y="1774"/>
                    <a:pt x="8597" y="1036"/>
                    <a:pt x="7704" y="1036"/>
                  </a:cubicBezTo>
                  <a:cubicBezTo>
                    <a:pt x="7657" y="1036"/>
                    <a:pt x="7597" y="1036"/>
                    <a:pt x="7561" y="1060"/>
                  </a:cubicBezTo>
                  <a:cubicBezTo>
                    <a:pt x="7526" y="1060"/>
                    <a:pt x="7502" y="1036"/>
                    <a:pt x="7478" y="1012"/>
                  </a:cubicBezTo>
                  <a:cubicBezTo>
                    <a:pt x="7240" y="417"/>
                    <a:pt x="6668" y="0"/>
                    <a:pt x="59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0" name="Google Shape;10170;p76"/>
            <p:cNvSpPr/>
            <p:nvPr/>
          </p:nvSpPr>
          <p:spPr>
            <a:xfrm>
              <a:off x="550350" y="3079375"/>
              <a:ext cx="226250" cy="271200"/>
            </a:xfrm>
            <a:custGeom>
              <a:avLst/>
              <a:gdLst/>
              <a:ahLst/>
              <a:cxnLst/>
              <a:rect l="l" t="t" r="r" b="b"/>
              <a:pathLst>
                <a:path w="9050" h="10848" extrusionOk="0">
                  <a:moveTo>
                    <a:pt x="3084" y="1"/>
                  </a:moveTo>
                  <a:cubicBezTo>
                    <a:pt x="2858" y="286"/>
                    <a:pt x="2727" y="632"/>
                    <a:pt x="2727" y="1013"/>
                  </a:cubicBezTo>
                  <a:lnTo>
                    <a:pt x="2727" y="2846"/>
                  </a:lnTo>
                  <a:cubicBezTo>
                    <a:pt x="2727" y="2894"/>
                    <a:pt x="2691" y="2918"/>
                    <a:pt x="2644" y="2918"/>
                  </a:cubicBezTo>
                  <a:cubicBezTo>
                    <a:pt x="2598" y="2915"/>
                    <a:pt x="2551" y="2913"/>
                    <a:pt x="2505" y="2913"/>
                  </a:cubicBezTo>
                  <a:cubicBezTo>
                    <a:pt x="2179" y="2913"/>
                    <a:pt x="1845" y="2986"/>
                    <a:pt x="1501" y="3132"/>
                  </a:cubicBezTo>
                  <a:cubicBezTo>
                    <a:pt x="917" y="3382"/>
                    <a:pt x="548" y="3787"/>
                    <a:pt x="501" y="3822"/>
                  </a:cubicBezTo>
                  <a:lnTo>
                    <a:pt x="24" y="4346"/>
                  </a:lnTo>
                  <a:cubicBezTo>
                    <a:pt x="1" y="4382"/>
                    <a:pt x="1" y="4418"/>
                    <a:pt x="24" y="4454"/>
                  </a:cubicBezTo>
                  <a:lnTo>
                    <a:pt x="560" y="4894"/>
                  </a:lnTo>
                  <a:cubicBezTo>
                    <a:pt x="620" y="4942"/>
                    <a:pt x="679" y="5001"/>
                    <a:pt x="727" y="5049"/>
                  </a:cubicBezTo>
                  <a:cubicBezTo>
                    <a:pt x="1489" y="5692"/>
                    <a:pt x="1858" y="6025"/>
                    <a:pt x="1858" y="6668"/>
                  </a:cubicBezTo>
                  <a:cubicBezTo>
                    <a:pt x="1858" y="7478"/>
                    <a:pt x="2096" y="8228"/>
                    <a:pt x="2489" y="8859"/>
                  </a:cubicBezTo>
                  <a:cubicBezTo>
                    <a:pt x="3215" y="10061"/>
                    <a:pt x="4525" y="10847"/>
                    <a:pt x="6025" y="10847"/>
                  </a:cubicBezTo>
                  <a:lnTo>
                    <a:pt x="6097" y="10847"/>
                  </a:lnTo>
                  <a:cubicBezTo>
                    <a:pt x="7252" y="10847"/>
                    <a:pt x="8287" y="10371"/>
                    <a:pt x="9049" y="9621"/>
                  </a:cubicBezTo>
                  <a:lnTo>
                    <a:pt x="9049" y="9621"/>
                  </a:lnTo>
                  <a:cubicBezTo>
                    <a:pt x="8335" y="10204"/>
                    <a:pt x="7406" y="10526"/>
                    <a:pt x="6418" y="10526"/>
                  </a:cubicBezTo>
                  <a:lnTo>
                    <a:pt x="6335" y="10526"/>
                  </a:lnTo>
                  <a:cubicBezTo>
                    <a:pt x="5025" y="10526"/>
                    <a:pt x="3870" y="9966"/>
                    <a:pt x="3061" y="9085"/>
                  </a:cubicBezTo>
                  <a:cubicBezTo>
                    <a:pt x="2525" y="8394"/>
                    <a:pt x="2227" y="7561"/>
                    <a:pt x="2215" y="6680"/>
                  </a:cubicBezTo>
                  <a:cubicBezTo>
                    <a:pt x="2215" y="5847"/>
                    <a:pt x="1679" y="5406"/>
                    <a:pt x="965" y="4799"/>
                  </a:cubicBezTo>
                  <a:cubicBezTo>
                    <a:pt x="906" y="4751"/>
                    <a:pt x="846" y="4704"/>
                    <a:pt x="798" y="4644"/>
                  </a:cubicBezTo>
                  <a:lnTo>
                    <a:pt x="489" y="4382"/>
                  </a:lnTo>
                  <a:lnTo>
                    <a:pt x="775" y="4084"/>
                  </a:lnTo>
                  <a:cubicBezTo>
                    <a:pt x="786" y="4061"/>
                    <a:pt x="1132" y="3692"/>
                    <a:pt x="1656" y="3453"/>
                  </a:cubicBezTo>
                  <a:cubicBezTo>
                    <a:pt x="1929" y="3334"/>
                    <a:pt x="2215" y="3275"/>
                    <a:pt x="2489" y="3275"/>
                  </a:cubicBezTo>
                  <a:lnTo>
                    <a:pt x="2644" y="3275"/>
                  </a:lnTo>
                  <a:cubicBezTo>
                    <a:pt x="2882" y="3275"/>
                    <a:pt x="3084" y="3084"/>
                    <a:pt x="3084" y="2846"/>
                  </a:cubicBezTo>
                  <a:lnTo>
                    <a:pt x="30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1" name="Google Shape;10171;p76"/>
            <p:cNvSpPr/>
            <p:nvPr/>
          </p:nvSpPr>
          <p:spPr>
            <a:xfrm>
              <a:off x="578925" y="3054675"/>
              <a:ext cx="250050" cy="276850"/>
            </a:xfrm>
            <a:custGeom>
              <a:avLst/>
              <a:gdLst/>
              <a:ahLst/>
              <a:cxnLst/>
              <a:rect l="l" t="t" r="r" b="b"/>
              <a:pathLst>
                <a:path w="10002" h="11074" extrusionOk="0">
                  <a:moveTo>
                    <a:pt x="4954" y="0"/>
                  </a:moveTo>
                  <a:cubicBezTo>
                    <a:pt x="4811" y="0"/>
                    <a:pt x="4656" y="36"/>
                    <a:pt x="4537" y="96"/>
                  </a:cubicBezTo>
                  <a:cubicBezTo>
                    <a:pt x="4275" y="250"/>
                    <a:pt x="4132" y="620"/>
                    <a:pt x="4132" y="953"/>
                  </a:cubicBezTo>
                  <a:lnTo>
                    <a:pt x="4073" y="5001"/>
                  </a:lnTo>
                  <a:lnTo>
                    <a:pt x="4061" y="1977"/>
                  </a:lnTo>
                  <a:cubicBezTo>
                    <a:pt x="4061" y="1501"/>
                    <a:pt x="3680" y="1096"/>
                    <a:pt x="3192" y="1096"/>
                  </a:cubicBezTo>
                  <a:cubicBezTo>
                    <a:pt x="3037" y="1096"/>
                    <a:pt x="2894" y="1143"/>
                    <a:pt x="2775" y="1203"/>
                  </a:cubicBezTo>
                  <a:cubicBezTo>
                    <a:pt x="2501" y="1346"/>
                    <a:pt x="2382" y="1703"/>
                    <a:pt x="2382" y="2036"/>
                  </a:cubicBezTo>
                  <a:lnTo>
                    <a:pt x="2394" y="3513"/>
                  </a:lnTo>
                  <a:lnTo>
                    <a:pt x="2322" y="5013"/>
                  </a:lnTo>
                  <a:cubicBezTo>
                    <a:pt x="1978" y="4728"/>
                    <a:pt x="1636" y="4625"/>
                    <a:pt x="1321" y="4625"/>
                  </a:cubicBezTo>
                  <a:cubicBezTo>
                    <a:pt x="809" y="4625"/>
                    <a:pt x="371" y="4897"/>
                    <a:pt x="120" y="5096"/>
                  </a:cubicBezTo>
                  <a:cubicBezTo>
                    <a:pt x="36" y="5180"/>
                    <a:pt x="60" y="5215"/>
                    <a:pt x="13" y="5251"/>
                  </a:cubicBezTo>
                  <a:cubicBezTo>
                    <a:pt x="1" y="5263"/>
                    <a:pt x="1" y="5311"/>
                    <a:pt x="13" y="5322"/>
                  </a:cubicBezTo>
                  <a:cubicBezTo>
                    <a:pt x="834" y="6025"/>
                    <a:pt x="1525" y="6573"/>
                    <a:pt x="1525" y="7656"/>
                  </a:cubicBezTo>
                  <a:cubicBezTo>
                    <a:pt x="1525" y="9561"/>
                    <a:pt x="3025" y="11073"/>
                    <a:pt x="4930" y="11073"/>
                  </a:cubicBezTo>
                  <a:lnTo>
                    <a:pt x="4966" y="11073"/>
                  </a:lnTo>
                  <a:cubicBezTo>
                    <a:pt x="5513" y="11073"/>
                    <a:pt x="5978" y="10978"/>
                    <a:pt x="6430" y="10776"/>
                  </a:cubicBezTo>
                  <a:cubicBezTo>
                    <a:pt x="6609" y="10680"/>
                    <a:pt x="6966" y="10490"/>
                    <a:pt x="6966" y="10490"/>
                  </a:cubicBezTo>
                  <a:lnTo>
                    <a:pt x="7133" y="10299"/>
                  </a:lnTo>
                  <a:lnTo>
                    <a:pt x="7406" y="10121"/>
                  </a:lnTo>
                  <a:cubicBezTo>
                    <a:pt x="7502" y="10025"/>
                    <a:pt x="7573" y="9942"/>
                    <a:pt x="7668" y="9835"/>
                  </a:cubicBezTo>
                  <a:lnTo>
                    <a:pt x="7740" y="9644"/>
                  </a:lnTo>
                  <a:lnTo>
                    <a:pt x="7930" y="9442"/>
                  </a:lnTo>
                  <a:cubicBezTo>
                    <a:pt x="7990" y="9347"/>
                    <a:pt x="8049" y="9240"/>
                    <a:pt x="8109" y="9121"/>
                  </a:cubicBezTo>
                  <a:lnTo>
                    <a:pt x="8145" y="8930"/>
                  </a:lnTo>
                  <a:lnTo>
                    <a:pt x="8264" y="8751"/>
                  </a:lnTo>
                  <a:cubicBezTo>
                    <a:pt x="8383" y="8406"/>
                    <a:pt x="8442" y="8049"/>
                    <a:pt x="8442" y="7656"/>
                  </a:cubicBezTo>
                  <a:cubicBezTo>
                    <a:pt x="8442" y="6573"/>
                    <a:pt x="9157" y="6037"/>
                    <a:pt x="9966" y="5322"/>
                  </a:cubicBezTo>
                  <a:cubicBezTo>
                    <a:pt x="10002" y="5311"/>
                    <a:pt x="10002" y="5263"/>
                    <a:pt x="9966" y="5251"/>
                  </a:cubicBezTo>
                  <a:cubicBezTo>
                    <a:pt x="9824" y="5101"/>
                    <a:pt x="9278" y="4611"/>
                    <a:pt x="8587" y="4611"/>
                  </a:cubicBezTo>
                  <a:cubicBezTo>
                    <a:pt x="8292" y="4611"/>
                    <a:pt x="7972" y="4700"/>
                    <a:pt x="7644" y="4941"/>
                  </a:cubicBezTo>
                  <a:cubicBezTo>
                    <a:pt x="7638" y="4948"/>
                    <a:pt x="7630" y="4951"/>
                    <a:pt x="7622" y="4951"/>
                  </a:cubicBezTo>
                  <a:cubicBezTo>
                    <a:pt x="7599" y="4951"/>
                    <a:pt x="7573" y="4929"/>
                    <a:pt x="7573" y="4894"/>
                  </a:cubicBezTo>
                  <a:lnTo>
                    <a:pt x="7573" y="1929"/>
                  </a:lnTo>
                  <a:cubicBezTo>
                    <a:pt x="7573" y="1453"/>
                    <a:pt x="7192" y="1048"/>
                    <a:pt x="6692" y="1048"/>
                  </a:cubicBezTo>
                  <a:cubicBezTo>
                    <a:pt x="6549" y="1048"/>
                    <a:pt x="6394" y="1096"/>
                    <a:pt x="6275" y="1155"/>
                  </a:cubicBezTo>
                  <a:cubicBezTo>
                    <a:pt x="6097" y="1251"/>
                    <a:pt x="5978" y="1501"/>
                    <a:pt x="5906" y="1691"/>
                  </a:cubicBezTo>
                  <a:cubicBezTo>
                    <a:pt x="5875" y="1761"/>
                    <a:pt x="5849" y="1816"/>
                    <a:pt x="5835" y="1879"/>
                  </a:cubicBezTo>
                  <a:lnTo>
                    <a:pt x="5835" y="1879"/>
                  </a:lnTo>
                  <a:lnTo>
                    <a:pt x="5835" y="870"/>
                  </a:lnTo>
                  <a:cubicBezTo>
                    <a:pt x="5835" y="393"/>
                    <a:pt x="5442" y="0"/>
                    <a:pt x="4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2" name="Google Shape;10172;p76"/>
            <p:cNvSpPr/>
            <p:nvPr/>
          </p:nvSpPr>
          <p:spPr>
            <a:xfrm>
              <a:off x="575950" y="3182950"/>
              <a:ext cx="177125" cy="151550"/>
            </a:xfrm>
            <a:custGeom>
              <a:avLst/>
              <a:gdLst/>
              <a:ahLst/>
              <a:cxnLst/>
              <a:rect l="l" t="t" r="r" b="b"/>
              <a:pathLst>
                <a:path w="7085" h="6062" extrusionOk="0">
                  <a:moveTo>
                    <a:pt x="215" y="1"/>
                  </a:moveTo>
                  <a:cubicBezTo>
                    <a:pt x="120" y="72"/>
                    <a:pt x="60" y="132"/>
                    <a:pt x="13" y="168"/>
                  </a:cubicBezTo>
                  <a:cubicBezTo>
                    <a:pt x="1" y="180"/>
                    <a:pt x="1" y="227"/>
                    <a:pt x="13" y="239"/>
                  </a:cubicBezTo>
                  <a:cubicBezTo>
                    <a:pt x="834" y="942"/>
                    <a:pt x="1548" y="1489"/>
                    <a:pt x="1548" y="2573"/>
                  </a:cubicBezTo>
                  <a:cubicBezTo>
                    <a:pt x="1548" y="2942"/>
                    <a:pt x="1608" y="3323"/>
                    <a:pt x="1727" y="3656"/>
                  </a:cubicBezTo>
                  <a:lnTo>
                    <a:pt x="1846" y="3870"/>
                  </a:lnTo>
                  <a:lnTo>
                    <a:pt x="1882" y="4037"/>
                  </a:lnTo>
                  <a:cubicBezTo>
                    <a:pt x="1941" y="4156"/>
                    <a:pt x="1977" y="4251"/>
                    <a:pt x="2060" y="4359"/>
                  </a:cubicBezTo>
                  <a:lnTo>
                    <a:pt x="2275" y="4549"/>
                  </a:lnTo>
                  <a:lnTo>
                    <a:pt x="2322" y="4752"/>
                  </a:lnTo>
                  <a:cubicBezTo>
                    <a:pt x="2394" y="4847"/>
                    <a:pt x="2489" y="4942"/>
                    <a:pt x="2572" y="5025"/>
                  </a:cubicBezTo>
                  <a:lnTo>
                    <a:pt x="2894" y="5168"/>
                  </a:lnTo>
                  <a:lnTo>
                    <a:pt x="3013" y="5418"/>
                  </a:lnTo>
                  <a:cubicBezTo>
                    <a:pt x="3572" y="5823"/>
                    <a:pt x="4275" y="6061"/>
                    <a:pt x="5013" y="6061"/>
                  </a:cubicBezTo>
                  <a:lnTo>
                    <a:pt x="5061" y="6061"/>
                  </a:lnTo>
                  <a:cubicBezTo>
                    <a:pt x="5823" y="6061"/>
                    <a:pt x="6501" y="5823"/>
                    <a:pt x="7085" y="5406"/>
                  </a:cubicBezTo>
                  <a:lnTo>
                    <a:pt x="7085" y="5406"/>
                  </a:lnTo>
                  <a:cubicBezTo>
                    <a:pt x="6597" y="5597"/>
                    <a:pt x="6049" y="5728"/>
                    <a:pt x="5454" y="5728"/>
                  </a:cubicBezTo>
                  <a:lnTo>
                    <a:pt x="5406" y="5728"/>
                  </a:lnTo>
                  <a:cubicBezTo>
                    <a:pt x="4334" y="5728"/>
                    <a:pt x="3346" y="5311"/>
                    <a:pt x="2668" y="4644"/>
                  </a:cubicBezTo>
                  <a:cubicBezTo>
                    <a:pt x="2668" y="4644"/>
                    <a:pt x="2656" y="4632"/>
                    <a:pt x="2632" y="4632"/>
                  </a:cubicBezTo>
                  <a:cubicBezTo>
                    <a:pt x="2156" y="4073"/>
                    <a:pt x="1858" y="3347"/>
                    <a:pt x="1858" y="2573"/>
                  </a:cubicBezTo>
                  <a:cubicBezTo>
                    <a:pt x="1858" y="1454"/>
                    <a:pt x="1191" y="834"/>
                    <a:pt x="453" y="203"/>
                  </a:cubicBezTo>
                  <a:cubicBezTo>
                    <a:pt x="465" y="203"/>
                    <a:pt x="346" y="108"/>
                    <a:pt x="2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3" name="Google Shape;10173;p76"/>
            <p:cNvSpPr/>
            <p:nvPr/>
          </p:nvSpPr>
          <p:spPr>
            <a:xfrm>
              <a:off x="788775" y="3183700"/>
              <a:ext cx="14900" cy="14175"/>
            </a:xfrm>
            <a:custGeom>
              <a:avLst/>
              <a:gdLst/>
              <a:ahLst/>
              <a:cxnLst/>
              <a:rect l="l" t="t" r="r" b="b"/>
              <a:pathLst>
                <a:path w="596" h="567" extrusionOk="0">
                  <a:moveTo>
                    <a:pt x="388" y="1"/>
                  </a:moveTo>
                  <a:cubicBezTo>
                    <a:pt x="337" y="1"/>
                    <a:pt x="286" y="19"/>
                    <a:pt x="251" y="54"/>
                  </a:cubicBezTo>
                  <a:lnTo>
                    <a:pt x="72" y="233"/>
                  </a:lnTo>
                  <a:cubicBezTo>
                    <a:pt x="1" y="316"/>
                    <a:pt x="1" y="435"/>
                    <a:pt x="72" y="507"/>
                  </a:cubicBezTo>
                  <a:cubicBezTo>
                    <a:pt x="108" y="542"/>
                    <a:pt x="167" y="566"/>
                    <a:pt x="215" y="566"/>
                  </a:cubicBezTo>
                  <a:cubicBezTo>
                    <a:pt x="251" y="566"/>
                    <a:pt x="310" y="542"/>
                    <a:pt x="346" y="507"/>
                  </a:cubicBezTo>
                  <a:lnTo>
                    <a:pt x="524" y="328"/>
                  </a:lnTo>
                  <a:cubicBezTo>
                    <a:pt x="596" y="245"/>
                    <a:pt x="596" y="138"/>
                    <a:pt x="524" y="54"/>
                  </a:cubicBezTo>
                  <a:cubicBezTo>
                    <a:pt x="489" y="19"/>
                    <a:pt x="438" y="1"/>
                    <a:pt x="3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4" name="Google Shape;10174;p76"/>
            <p:cNvSpPr/>
            <p:nvPr/>
          </p:nvSpPr>
          <p:spPr>
            <a:xfrm>
              <a:off x="772700" y="3203175"/>
              <a:ext cx="14625" cy="14625"/>
            </a:xfrm>
            <a:custGeom>
              <a:avLst/>
              <a:gdLst/>
              <a:ahLst/>
              <a:cxnLst/>
              <a:rect l="l" t="t" r="r" b="b"/>
              <a:pathLst>
                <a:path w="585" h="585" extrusionOk="0">
                  <a:moveTo>
                    <a:pt x="365" y="1"/>
                  </a:moveTo>
                  <a:cubicBezTo>
                    <a:pt x="307" y="1"/>
                    <a:pt x="250" y="28"/>
                    <a:pt x="215" y="85"/>
                  </a:cubicBezTo>
                  <a:lnTo>
                    <a:pt x="60" y="287"/>
                  </a:lnTo>
                  <a:cubicBezTo>
                    <a:pt x="1" y="383"/>
                    <a:pt x="24" y="502"/>
                    <a:pt x="108" y="561"/>
                  </a:cubicBezTo>
                  <a:cubicBezTo>
                    <a:pt x="144" y="573"/>
                    <a:pt x="179" y="585"/>
                    <a:pt x="215" y="585"/>
                  </a:cubicBezTo>
                  <a:cubicBezTo>
                    <a:pt x="274" y="585"/>
                    <a:pt x="334" y="561"/>
                    <a:pt x="382" y="514"/>
                  </a:cubicBezTo>
                  <a:lnTo>
                    <a:pt x="525" y="311"/>
                  </a:lnTo>
                  <a:cubicBezTo>
                    <a:pt x="584" y="216"/>
                    <a:pt x="572" y="97"/>
                    <a:pt x="477" y="37"/>
                  </a:cubicBezTo>
                  <a:cubicBezTo>
                    <a:pt x="443" y="13"/>
                    <a:pt x="404" y="1"/>
                    <a:pt x="3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5" name="Google Shape;10175;p76"/>
            <p:cNvSpPr/>
            <p:nvPr/>
          </p:nvSpPr>
          <p:spPr>
            <a:xfrm>
              <a:off x="600075" y="3183700"/>
              <a:ext cx="14900" cy="14175"/>
            </a:xfrm>
            <a:custGeom>
              <a:avLst/>
              <a:gdLst/>
              <a:ahLst/>
              <a:cxnLst/>
              <a:rect l="l" t="t" r="r" b="b"/>
              <a:pathLst>
                <a:path w="596" h="567" extrusionOk="0">
                  <a:moveTo>
                    <a:pt x="214" y="1"/>
                  </a:moveTo>
                  <a:cubicBezTo>
                    <a:pt x="167" y="1"/>
                    <a:pt x="119" y="19"/>
                    <a:pt x="83" y="54"/>
                  </a:cubicBezTo>
                  <a:cubicBezTo>
                    <a:pt x="0" y="138"/>
                    <a:pt x="0" y="245"/>
                    <a:pt x="83" y="328"/>
                  </a:cubicBezTo>
                  <a:lnTo>
                    <a:pt x="262" y="507"/>
                  </a:lnTo>
                  <a:cubicBezTo>
                    <a:pt x="298" y="542"/>
                    <a:pt x="345" y="566"/>
                    <a:pt x="393" y="566"/>
                  </a:cubicBezTo>
                  <a:cubicBezTo>
                    <a:pt x="452" y="566"/>
                    <a:pt x="500" y="542"/>
                    <a:pt x="524" y="507"/>
                  </a:cubicBezTo>
                  <a:cubicBezTo>
                    <a:pt x="595" y="435"/>
                    <a:pt x="595" y="316"/>
                    <a:pt x="524" y="233"/>
                  </a:cubicBezTo>
                  <a:lnTo>
                    <a:pt x="345" y="54"/>
                  </a:lnTo>
                  <a:cubicBezTo>
                    <a:pt x="310" y="19"/>
                    <a:pt x="262" y="1"/>
                    <a:pt x="2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6" name="Google Shape;10176;p76"/>
            <p:cNvSpPr/>
            <p:nvPr/>
          </p:nvSpPr>
          <p:spPr>
            <a:xfrm>
              <a:off x="617025" y="3202950"/>
              <a:ext cx="14325" cy="14850"/>
            </a:xfrm>
            <a:custGeom>
              <a:avLst/>
              <a:gdLst/>
              <a:ahLst/>
              <a:cxnLst/>
              <a:rect l="l" t="t" r="r" b="b"/>
              <a:pathLst>
                <a:path w="573" h="594" extrusionOk="0">
                  <a:moveTo>
                    <a:pt x="213" y="1"/>
                  </a:moveTo>
                  <a:cubicBezTo>
                    <a:pt x="174" y="1"/>
                    <a:pt x="133" y="11"/>
                    <a:pt x="96" y="34"/>
                  </a:cubicBezTo>
                  <a:cubicBezTo>
                    <a:pt x="24" y="94"/>
                    <a:pt x="1" y="213"/>
                    <a:pt x="60" y="296"/>
                  </a:cubicBezTo>
                  <a:lnTo>
                    <a:pt x="203" y="511"/>
                  </a:lnTo>
                  <a:cubicBezTo>
                    <a:pt x="251" y="570"/>
                    <a:pt x="310" y="594"/>
                    <a:pt x="370" y="594"/>
                  </a:cubicBezTo>
                  <a:cubicBezTo>
                    <a:pt x="417" y="594"/>
                    <a:pt x="441" y="582"/>
                    <a:pt x="477" y="546"/>
                  </a:cubicBezTo>
                  <a:cubicBezTo>
                    <a:pt x="548" y="487"/>
                    <a:pt x="572" y="368"/>
                    <a:pt x="513" y="284"/>
                  </a:cubicBezTo>
                  <a:lnTo>
                    <a:pt x="370" y="70"/>
                  </a:lnTo>
                  <a:cubicBezTo>
                    <a:pt x="333" y="27"/>
                    <a:pt x="275" y="1"/>
                    <a:pt x="2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7" name="Google Shape;10177;p76"/>
            <p:cNvSpPr/>
            <p:nvPr/>
          </p:nvSpPr>
          <p:spPr>
            <a:xfrm>
              <a:off x="635475" y="3192475"/>
              <a:ext cx="133975" cy="69400"/>
            </a:xfrm>
            <a:custGeom>
              <a:avLst/>
              <a:gdLst/>
              <a:ahLst/>
              <a:cxnLst/>
              <a:rect l="l" t="t" r="r" b="b"/>
              <a:pathLst>
                <a:path w="5359" h="2776" extrusionOk="0">
                  <a:moveTo>
                    <a:pt x="2680" y="1"/>
                  </a:moveTo>
                  <a:cubicBezTo>
                    <a:pt x="1346" y="1"/>
                    <a:pt x="251" y="1108"/>
                    <a:pt x="13" y="1358"/>
                  </a:cubicBezTo>
                  <a:cubicBezTo>
                    <a:pt x="1" y="1370"/>
                    <a:pt x="1" y="1394"/>
                    <a:pt x="1" y="1418"/>
                  </a:cubicBezTo>
                  <a:cubicBezTo>
                    <a:pt x="1" y="1430"/>
                    <a:pt x="13" y="1454"/>
                    <a:pt x="37" y="1465"/>
                  </a:cubicBezTo>
                  <a:cubicBezTo>
                    <a:pt x="275" y="1715"/>
                    <a:pt x="1370" y="2775"/>
                    <a:pt x="2692" y="2775"/>
                  </a:cubicBezTo>
                  <a:cubicBezTo>
                    <a:pt x="4025" y="2775"/>
                    <a:pt x="5097" y="1715"/>
                    <a:pt x="5335" y="1465"/>
                  </a:cubicBezTo>
                  <a:cubicBezTo>
                    <a:pt x="5347" y="1442"/>
                    <a:pt x="5359" y="1442"/>
                    <a:pt x="5359" y="1418"/>
                  </a:cubicBezTo>
                  <a:cubicBezTo>
                    <a:pt x="5359" y="1406"/>
                    <a:pt x="5359" y="1370"/>
                    <a:pt x="5347" y="1358"/>
                  </a:cubicBezTo>
                  <a:cubicBezTo>
                    <a:pt x="5109" y="1108"/>
                    <a:pt x="4013" y="25"/>
                    <a:pt x="27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8" name="Google Shape;10178;p76"/>
            <p:cNvSpPr/>
            <p:nvPr/>
          </p:nvSpPr>
          <p:spPr>
            <a:xfrm>
              <a:off x="635775" y="3227900"/>
              <a:ext cx="133375" cy="35150"/>
            </a:xfrm>
            <a:custGeom>
              <a:avLst/>
              <a:gdLst/>
              <a:ahLst/>
              <a:cxnLst/>
              <a:rect l="l" t="t" r="r" b="b"/>
              <a:pathLst>
                <a:path w="5335" h="1406" extrusionOk="0">
                  <a:moveTo>
                    <a:pt x="1" y="1"/>
                  </a:moveTo>
                  <a:cubicBezTo>
                    <a:pt x="1" y="13"/>
                    <a:pt x="1" y="25"/>
                    <a:pt x="25" y="48"/>
                  </a:cubicBezTo>
                  <a:cubicBezTo>
                    <a:pt x="263" y="298"/>
                    <a:pt x="1358" y="1406"/>
                    <a:pt x="2668" y="1406"/>
                  </a:cubicBezTo>
                  <a:cubicBezTo>
                    <a:pt x="3977" y="1406"/>
                    <a:pt x="5085" y="298"/>
                    <a:pt x="5323" y="48"/>
                  </a:cubicBezTo>
                  <a:cubicBezTo>
                    <a:pt x="5323" y="37"/>
                    <a:pt x="5335" y="13"/>
                    <a:pt x="5335" y="1"/>
                  </a:cubicBezTo>
                  <a:lnTo>
                    <a:pt x="5335" y="1"/>
                  </a:lnTo>
                  <a:cubicBezTo>
                    <a:pt x="4811" y="406"/>
                    <a:pt x="3846" y="1072"/>
                    <a:pt x="2680" y="1072"/>
                  </a:cubicBezTo>
                  <a:cubicBezTo>
                    <a:pt x="1525" y="1072"/>
                    <a:pt x="525" y="418"/>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9" name="Google Shape;10179;p76"/>
            <p:cNvSpPr/>
            <p:nvPr/>
          </p:nvSpPr>
          <p:spPr>
            <a:xfrm>
              <a:off x="675975" y="3192475"/>
              <a:ext cx="53600" cy="53625"/>
            </a:xfrm>
            <a:custGeom>
              <a:avLst/>
              <a:gdLst/>
              <a:ahLst/>
              <a:cxnLst/>
              <a:rect l="l" t="t" r="r" b="b"/>
              <a:pathLst>
                <a:path w="2144" h="2145" extrusionOk="0">
                  <a:moveTo>
                    <a:pt x="1060" y="1"/>
                  </a:moveTo>
                  <a:cubicBezTo>
                    <a:pt x="798" y="1"/>
                    <a:pt x="536" y="108"/>
                    <a:pt x="345" y="275"/>
                  </a:cubicBezTo>
                  <a:cubicBezTo>
                    <a:pt x="345" y="275"/>
                    <a:pt x="298" y="334"/>
                    <a:pt x="274" y="358"/>
                  </a:cubicBezTo>
                  <a:cubicBezTo>
                    <a:pt x="95" y="549"/>
                    <a:pt x="0" y="811"/>
                    <a:pt x="0" y="1084"/>
                  </a:cubicBezTo>
                  <a:cubicBezTo>
                    <a:pt x="0" y="1680"/>
                    <a:pt x="464" y="2144"/>
                    <a:pt x="1060" y="2144"/>
                  </a:cubicBezTo>
                  <a:cubicBezTo>
                    <a:pt x="1405" y="2144"/>
                    <a:pt x="1691" y="2001"/>
                    <a:pt x="1893" y="1763"/>
                  </a:cubicBezTo>
                  <a:lnTo>
                    <a:pt x="2024" y="1584"/>
                  </a:lnTo>
                  <a:cubicBezTo>
                    <a:pt x="2096" y="1430"/>
                    <a:pt x="2143" y="1275"/>
                    <a:pt x="2143" y="1084"/>
                  </a:cubicBezTo>
                  <a:cubicBezTo>
                    <a:pt x="2143" y="489"/>
                    <a:pt x="1655" y="1"/>
                    <a:pt x="10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0" name="Google Shape;10180;p76"/>
            <p:cNvSpPr/>
            <p:nvPr/>
          </p:nvSpPr>
          <p:spPr>
            <a:xfrm>
              <a:off x="675375" y="3199025"/>
              <a:ext cx="51225" cy="47650"/>
            </a:xfrm>
            <a:custGeom>
              <a:avLst/>
              <a:gdLst/>
              <a:ahLst/>
              <a:cxnLst/>
              <a:rect l="l" t="t" r="r" b="b"/>
              <a:pathLst>
                <a:path w="2049" h="1906" extrusionOk="0">
                  <a:moveTo>
                    <a:pt x="369" y="1"/>
                  </a:moveTo>
                  <a:lnTo>
                    <a:pt x="369" y="1"/>
                  </a:lnTo>
                  <a:cubicBezTo>
                    <a:pt x="143" y="203"/>
                    <a:pt x="0" y="489"/>
                    <a:pt x="0" y="811"/>
                  </a:cubicBezTo>
                  <a:cubicBezTo>
                    <a:pt x="0" y="1406"/>
                    <a:pt x="488" y="1906"/>
                    <a:pt x="1084" y="1906"/>
                  </a:cubicBezTo>
                  <a:cubicBezTo>
                    <a:pt x="1500" y="1906"/>
                    <a:pt x="1870" y="1668"/>
                    <a:pt x="2048" y="1311"/>
                  </a:cubicBezTo>
                  <a:lnTo>
                    <a:pt x="2048" y="1311"/>
                  </a:lnTo>
                  <a:cubicBezTo>
                    <a:pt x="1858" y="1465"/>
                    <a:pt x="1608" y="1573"/>
                    <a:pt x="1334" y="1573"/>
                  </a:cubicBezTo>
                  <a:cubicBezTo>
                    <a:pt x="738" y="1573"/>
                    <a:pt x="250" y="1084"/>
                    <a:pt x="250" y="489"/>
                  </a:cubicBezTo>
                  <a:cubicBezTo>
                    <a:pt x="250" y="310"/>
                    <a:pt x="298" y="144"/>
                    <a:pt x="3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1" name="Google Shape;10181;p76"/>
            <p:cNvSpPr/>
            <p:nvPr/>
          </p:nvSpPr>
          <p:spPr>
            <a:xfrm>
              <a:off x="693525" y="3210325"/>
              <a:ext cx="18175" cy="17925"/>
            </a:xfrm>
            <a:custGeom>
              <a:avLst/>
              <a:gdLst/>
              <a:ahLst/>
              <a:cxnLst/>
              <a:rect l="l" t="t" r="r" b="b"/>
              <a:pathLst>
                <a:path w="727" h="717" extrusionOk="0">
                  <a:moveTo>
                    <a:pt x="367" y="1"/>
                  </a:moveTo>
                  <a:cubicBezTo>
                    <a:pt x="360" y="1"/>
                    <a:pt x="353" y="1"/>
                    <a:pt x="346" y="1"/>
                  </a:cubicBezTo>
                  <a:cubicBezTo>
                    <a:pt x="298" y="1"/>
                    <a:pt x="263" y="1"/>
                    <a:pt x="227" y="25"/>
                  </a:cubicBezTo>
                  <a:cubicBezTo>
                    <a:pt x="227" y="25"/>
                    <a:pt x="1" y="156"/>
                    <a:pt x="1" y="382"/>
                  </a:cubicBezTo>
                  <a:cubicBezTo>
                    <a:pt x="1" y="585"/>
                    <a:pt x="155" y="716"/>
                    <a:pt x="358" y="716"/>
                  </a:cubicBezTo>
                  <a:cubicBezTo>
                    <a:pt x="367" y="717"/>
                    <a:pt x="376" y="717"/>
                    <a:pt x="385" y="717"/>
                  </a:cubicBezTo>
                  <a:cubicBezTo>
                    <a:pt x="638" y="717"/>
                    <a:pt x="727" y="406"/>
                    <a:pt x="727" y="406"/>
                  </a:cubicBezTo>
                  <a:lnTo>
                    <a:pt x="727" y="370"/>
                  </a:lnTo>
                  <a:cubicBezTo>
                    <a:pt x="727" y="174"/>
                    <a:pt x="582" y="1"/>
                    <a:pt x="3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2" name="Google Shape;10182;p76"/>
            <p:cNvSpPr/>
            <p:nvPr/>
          </p:nvSpPr>
          <p:spPr>
            <a:xfrm>
              <a:off x="693225" y="3210950"/>
              <a:ext cx="18475" cy="18175"/>
            </a:xfrm>
            <a:custGeom>
              <a:avLst/>
              <a:gdLst/>
              <a:ahLst/>
              <a:cxnLst/>
              <a:rect l="l" t="t" r="r" b="b"/>
              <a:pathLst>
                <a:path w="739" h="727" extrusionOk="0">
                  <a:moveTo>
                    <a:pt x="251" y="0"/>
                  </a:moveTo>
                  <a:cubicBezTo>
                    <a:pt x="108" y="36"/>
                    <a:pt x="1" y="191"/>
                    <a:pt x="1" y="345"/>
                  </a:cubicBezTo>
                  <a:cubicBezTo>
                    <a:pt x="1" y="560"/>
                    <a:pt x="167" y="726"/>
                    <a:pt x="370" y="726"/>
                  </a:cubicBezTo>
                  <a:cubicBezTo>
                    <a:pt x="560" y="726"/>
                    <a:pt x="727" y="572"/>
                    <a:pt x="739" y="381"/>
                  </a:cubicBezTo>
                  <a:cubicBezTo>
                    <a:pt x="703" y="381"/>
                    <a:pt x="667" y="393"/>
                    <a:pt x="620" y="393"/>
                  </a:cubicBezTo>
                  <a:cubicBezTo>
                    <a:pt x="417" y="393"/>
                    <a:pt x="251" y="238"/>
                    <a:pt x="251" y="24"/>
                  </a:cubicBezTo>
                  <a:lnTo>
                    <a:pt x="2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3" name="Google Shape;10183;p76"/>
            <p:cNvSpPr/>
            <p:nvPr/>
          </p:nvSpPr>
          <p:spPr>
            <a:xfrm>
              <a:off x="697700" y="3072825"/>
              <a:ext cx="9550" cy="16100"/>
            </a:xfrm>
            <a:custGeom>
              <a:avLst/>
              <a:gdLst/>
              <a:ahLst/>
              <a:cxnLst/>
              <a:rect l="l" t="t" r="r" b="b"/>
              <a:pathLst>
                <a:path w="382" h="644" extrusionOk="0">
                  <a:moveTo>
                    <a:pt x="191" y="1"/>
                  </a:moveTo>
                  <a:cubicBezTo>
                    <a:pt x="84" y="1"/>
                    <a:pt x="0" y="84"/>
                    <a:pt x="0" y="191"/>
                  </a:cubicBezTo>
                  <a:lnTo>
                    <a:pt x="0" y="441"/>
                  </a:lnTo>
                  <a:cubicBezTo>
                    <a:pt x="0" y="548"/>
                    <a:pt x="84" y="644"/>
                    <a:pt x="191" y="644"/>
                  </a:cubicBezTo>
                  <a:cubicBezTo>
                    <a:pt x="298" y="644"/>
                    <a:pt x="369" y="548"/>
                    <a:pt x="381" y="441"/>
                  </a:cubicBezTo>
                  <a:lnTo>
                    <a:pt x="381" y="191"/>
                  </a:lnTo>
                  <a:cubicBezTo>
                    <a:pt x="381" y="84"/>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4" name="Google Shape;10184;p76"/>
            <p:cNvSpPr/>
            <p:nvPr/>
          </p:nvSpPr>
          <p:spPr>
            <a:xfrm>
              <a:off x="697700" y="3101100"/>
              <a:ext cx="9550" cy="16100"/>
            </a:xfrm>
            <a:custGeom>
              <a:avLst/>
              <a:gdLst/>
              <a:ahLst/>
              <a:cxnLst/>
              <a:rect l="l" t="t" r="r" b="b"/>
              <a:pathLst>
                <a:path w="382" h="644" extrusionOk="0">
                  <a:moveTo>
                    <a:pt x="191" y="1"/>
                  </a:moveTo>
                  <a:cubicBezTo>
                    <a:pt x="84" y="1"/>
                    <a:pt x="0" y="84"/>
                    <a:pt x="0" y="191"/>
                  </a:cubicBezTo>
                  <a:lnTo>
                    <a:pt x="0" y="441"/>
                  </a:lnTo>
                  <a:cubicBezTo>
                    <a:pt x="0" y="548"/>
                    <a:pt x="84" y="644"/>
                    <a:pt x="191" y="644"/>
                  </a:cubicBezTo>
                  <a:cubicBezTo>
                    <a:pt x="298" y="644"/>
                    <a:pt x="369" y="560"/>
                    <a:pt x="381" y="441"/>
                  </a:cubicBezTo>
                  <a:lnTo>
                    <a:pt x="381" y="191"/>
                  </a:lnTo>
                  <a:cubicBezTo>
                    <a:pt x="381" y="84"/>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5" name="Google Shape;10185;p76"/>
            <p:cNvSpPr/>
            <p:nvPr/>
          </p:nvSpPr>
          <p:spPr>
            <a:xfrm>
              <a:off x="697700" y="3129375"/>
              <a:ext cx="9550" cy="15800"/>
            </a:xfrm>
            <a:custGeom>
              <a:avLst/>
              <a:gdLst/>
              <a:ahLst/>
              <a:cxnLst/>
              <a:rect l="l" t="t" r="r" b="b"/>
              <a:pathLst>
                <a:path w="382" h="632" extrusionOk="0">
                  <a:moveTo>
                    <a:pt x="191" y="1"/>
                  </a:moveTo>
                  <a:cubicBezTo>
                    <a:pt x="84" y="1"/>
                    <a:pt x="0" y="84"/>
                    <a:pt x="0" y="191"/>
                  </a:cubicBezTo>
                  <a:lnTo>
                    <a:pt x="0" y="441"/>
                  </a:lnTo>
                  <a:cubicBezTo>
                    <a:pt x="0" y="549"/>
                    <a:pt x="84" y="632"/>
                    <a:pt x="191" y="632"/>
                  </a:cubicBezTo>
                  <a:cubicBezTo>
                    <a:pt x="298" y="632"/>
                    <a:pt x="369" y="560"/>
                    <a:pt x="381" y="441"/>
                  </a:cubicBezTo>
                  <a:lnTo>
                    <a:pt x="381" y="191"/>
                  </a:lnTo>
                  <a:cubicBezTo>
                    <a:pt x="381" y="84"/>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6" name="Google Shape;10186;p76"/>
            <p:cNvSpPr/>
            <p:nvPr/>
          </p:nvSpPr>
          <p:spPr>
            <a:xfrm>
              <a:off x="697700" y="3157950"/>
              <a:ext cx="9550" cy="16100"/>
            </a:xfrm>
            <a:custGeom>
              <a:avLst/>
              <a:gdLst/>
              <a:ahLst/>
              <a:cxnLst/>
              <a:rect l="l" t="t" r="r" b="b"/>
              <a:pathLst>
                <a:path w="382" h="644" extrusionOk="0">
                  <a:moveTo>
                    <a:pt x="191" y="1"/>
                  </a:moveTo>
                  <a:cubicBezTo>
                    <a:pt x="84" y="1"/>
                    <a:pt x="0" y="84"/>
                    <a:pt x="0" y="191"/>
                  </a:cubicBezTo>
                  <a:lnTo>
                    <a:pt x="0" y="453"/>
                  </a:lnTo>
                  <a:cubicBezTo>
                    <a:pt x="0" y="549"/>
                    <a:pt x="84" y="644"/>
                    <a:pt x="191" y="644"/>
                  </a:cubicBezTo>
                  <a:cubicBezTo>
                    <a:pt x="298" y="644"/>
                    <a:pt x="369" y="549"/>
                    <a:pt x="381" y="453"/>
                  </a:cubicBezTo>
                  <a:lnTo>
                    <a:pt x="381" y="191"/>
                  </a:lnTo>
                  <a:cubicBezTo>
                    <a:pt x="381" y="96"/>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7" name="Google Shape;10187;p76"/>
            <p:cNvSpPr/>
            <p:nvPr/>
          </p:nvSpPr>
          <p:spPr>
            <a:xfrm>
              <a:off x="654225" y="3101100"/>
              <a:ext cx="9550" cy="16100"/>
            </a:xfrm>
            <a:custGeom>
              <a:avLst/>
              <a:gdLst/>
              <a:ahLst/>
              <a:cxnLst/>
              <a:rect l="l" t="t" r="r" b="b"/>
              <a:pathLst>
                <a:path w="382" h="644" extrusionOk="0">
                  <a:moveTo>
                    <a:pt x="191" y="1"/>
                  </a:moveTo>
                  <a:cubicBezTo>
                    <a:pt x="84" y="1"/>
                    <a:pt x="1" y="84"/>
                    <a:pt x="1" y="191"/>
                  </a:cubicBezTo>
                  <a:lnTo>
                    <a:pt x="1" y="441"/>
                  </a:lnTo>
                  <a:cubicBezTo>
                    <a:pt x="1" y="548"/>
                    <a:pt x="84" y="644"/>
                    <a:pt x="191" y="644"/>
                  </a:cubicBezTo>
                  <a:cubicBezTo>
                    <a:pt x="299" y="644"/>
                    <a:pt x="370" y="560"/>
                    <a:pt x="382" y="441"/>
                  </a:cubicBezTo>
                  <a:lnTo>
                    <a:pt x="382" y="191"/>
                  </a:lnTo>
                  <a:cubicBezTo>
                    <a:pt x="382" y="84"/>
                    <a:pt x="299"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8" name="Google Shape;10188;p76"/>
            <p:cNvSpPr/>
            <p:nvPr/>
          </p:nvSpPr>
          <p:spPr>
            <a:xfrm>
              <a:off x="654225" y="3129375"/>
              <a:ext cx="9550" cy="15800"/>
            </a:xfrm>
            <a:custGeom>
              <a:avLst/>
              <a:gdLst/>
              <a:ahLst/>
              <a:cxnLst/>
              <a:rect l="l" t="t" r="r" b="b"/>
              <a:pathLst>
                <a:path w="382" h="632" extrusionOk="0">
                  <a:moveTo>
                    <a:pt x="191" y="1"/>
                  </a:moveTo>
                  <a:cubicBezTo>
                    <a:pt x="84" y="1"/>
                    <a:pt x="1" y="84"/>
                    <a:pt x="1" y="191"/>
                  </a:cubicBezTo>
                  <a:lnTo>
                    <a:pt x="1" y="441"/>
                  </a:lnTo>
                  <a:cubicBezTo>
                    <a:pt x="1" y="549"/>
                    <a:pt x="84" y="632"/>
                    <a:pt x="191" y="632"/>
                  </a:cubicBezTo>
                  <a:cubicBezTo>
                    <a:pt x="299" y="632"/>
                    <a:pt x="370" y="560"/>
                    <a:pt x="382" y="441"/>
                  </a:cubicBezTo>
                  <a:lnTo>
                    <a:pt x="382" y="191"/>
                  </a:lnTo>
                  <a:cubicBezTo>
                    <a:pt x="382" y="84"/>
                    <a:pt x="299" y="1"/>
                    <a:pt x="191" y="1"/>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9" name="Google Shape;10189;p76"/>
            <p:cNvSpPr/>
            <p:nvPr/>
          </p:nvSpPr>
          <p:spPr>
            <a:xfrm>
              <a:off x="654225" y="3157950"/>
              <a:ext cx="9550" cy="16100"/>
            </a:xfrm>
            <a:custGeom>
              <a:avLst/>
              <a:gdLst/>
              <a:ahLst/>
              <a:cxnLst/>
              <a:rect l="l" t="t" r="r" b="b"/>
              <a:pathLst>
                <a:path w="382" h="644" extrusionOk="0">
                  <a:moveTo>
                    <a:pt x="191" y="1"/>
                  </a:moveTo>
                  <a:cubicBezTo>
                    <a:pt x="84" y="1"/>
                    <a:pt x="1" y="84"/>
                    <a:pt x="1" y="191"/>
                  </a:cubicBezTo>
                  <a:lnTo>
                    <a:pt x="1" y="453"/>
                  </a:lnTo>
                  <a:cubicBezTo>
                    <a:pt x="1" y="549"/>
                    <a:pt x="84" y="644"/>
                    <a:pt x="191" y="644"/>
                  </a:cubicBezTo>
                  <a:cubicBezTo>
                    <a:pt x="299" y="644"/>
                    <a:pt x="370" y="549"/>
                    <a:pt x="382" y="453"/>
                  </a:cubicBezTo>
                  <a:lnTo>
                    <a:pt x="382" y="191"/>
                  </a:lnTo>
                  <a:cubicBezTo>
                    <a:pt x="382" y="96"/>
                    <a:pt x="299"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0" name="Google Shape;10190;p76"/>
            <p:cNvSpPr/>
            <p:nvPr/>
          </p:nvSpPr>
          <p:spPr>
            <a:xfrm>
              <a:off x="741150" y="3101100"/>
              <a:ext cx="9850" cy="16100"/>
            </a:xfrm>
            <a:custGeom>
              <a:avLst/>
              <a:gdLst/>
              <a:ahLst/>
              <a:cxnLst/>
              <a:rect l="l" t="t" r="r" b="b"/>
              <a:pathLst>
                <a:path w="394" h="644" extrusionOk="0">
                  <a:moveTo>
                    <a:pt x="191" y="1"/>
                  </a:moveTo>
                  <a:cubicBezTo>
                    <a:pt x="84" y="1"/>
                    <a:pt x="1" y="84"/>
                    <a:pt x="1" y="191"/>
                  </a:cubicBezTo>
                  <a:lnTo>
                    <a:pt x="1" y="441"/>
                  </a:lnTo>
                  <a:cubicBezTo>
                    <a:pt x="1" y="548"/>
                    <a:pt x="96" y="644"/>
                    <a:pt x="191" y="644"/>
                  </a:cubicBezTo>
                  <a:cubicBezTo>
                    <a:pt x="298" y="644"/>
                    <a:pt x="393" y="560"/>
                    <a:pt x="393" y="441"/>
                  </a:cubicBezTo>
                  <a:lnTo>
                    <a:pt x="393" y="191"/>
                  </a:lnTo>
                  <a:cubicBezTo>
                    <a:pt x="393" y="84"/>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1" name="Google Shape;10191;p76"/>
            <p:cNvSpPr/>
            <p:nvPr/>
          </p:nvSpPr>
          <p:spPr>
            <a:xfrm>
              <a:off x="741150" y="3129375"/>
              <a:ext cx="9850" cy="15800"/>
            </a:xfrm>
            <a:custGeom>
              <a:avLst/>
              <a:gdLst/>
              <a:ahLst/>
              <a:cxnLst/>
              <a:rect l="l" t="t" r="r" b="b"/>
              <a:pathLst>
                <a:path w="394" h="632" extrusionOk="0">
                  <a:moveTo>
                    <a:pt x="191" y="1"/>
                  </a:moveTo>
                  <a:cubicBezTo>
                    <a:pt x="84" y="1"/>
                    <a:pt x="1" y="84"/>
                    <a:pt x="1" y="191"/>
                  </a:cubicBezTo>
                  <a:lnTo>
                    <a:pt x="1" y="441"/>
                  </a:lnTo>
                  <a:cubicBezTo>
                    <a:pt x="1" y="549"/>
                    <a:pt x="96" y="632"/>
                    <a:pt x="191" y="632"/>
                  </a:cubicBezTo>
                  <a:cubicBezTo>
                    <a:pt x="298" y="632"/>
                    <a:pt x="393" y="560"/>
                    <a:pt x="393" y="441"/>
                  </a:cubicBezTo>
                  <a:lnTo>
                    <a:pt x="393" y="191"/>
                  </a:lnTo>
                  <a:cubicBezTo>
                    <a:pt x="393" y="84"/>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2" name="Google Shape;10192;p76"/>
            <p:cNvSpPr/>
            <p:nvPr/>
          </p:nvSpPr>
          <p:spPr>
            <a:xfrm>
              <a:off x="741150" y="3157950"/>
              <a:ext cx="9850" cy="16100"/>
            </a:xfrm>
            <a:custGeom>
              <a:avLst/>
              <a:gdLst/>
              <a:ahLst/>
              <a:cxnLst/>
              <a:rect l="l" t="t" r="r" b="b"/>
              <a:pathLst>
                <a:path w="394" h="644" extrusionOk="0">
                  <a:moveTo>
                    <a:pt x="191" y="1"/>
                  </a:moveTo>
                  <a:cubicBezTo>
                    <a:pt x="84" y="1"/>
                    <a:pt x="1" y="84"/>
                    <a:pt x="1" y="191"/>
                  </a:cubicBezTo>
                  <a:lnTo>
                    <a:pt x="1" y="453"/>
                  </a:lnTo>
                  <a:cubicBezTo>
                    <a:pt x="1" y="549"/>
                    <a:pt x="96" y="644"/>
                    <a:pt x="191" y="644"/>
                  </a:cubicBezTo>
                  <a:cubicBezTo>
                    <a:pt x="298" y="644"/>
                    <a:pt x="393" y="549"/>
                    <a:pt x="393" y="453"/>
                  </a:cubicBezTo>
                  <a:lnTo>
                    <a:pt x="393" y="191"/>
                  </a:lnTo>
                  <a:cubicBezTo>
                    <a:pt x="393" y="96"/>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3" name="Google Shape;10193;p76"/>
            <p:cNvSpPr/>
            <p:nvPr/>
          </p:nvSpPr>
          <p:spPr>
            <a:xfrm>
              <a:off x="642325" y="3308275"/>
              <a:ext cx="122075" cy="9250"/>
            </a:xfrm>
            <a:custGeom>
              <a:avLst/>
              <a:gdLst/>
              <a:ahLst/>
              <a:cxnLst/>
              <a:rect l="l" t="t" r="r" b="b"/>
              <a:pathLst>
                <a:path w="4883" h="370" extrusionOk="0">
                  <a:moveTo>
                    <a:pt x="477" y="0"/>
                  </a:moveTo>
                  <a:lnTo>
                    <a:pt x="1" y="12"/>
                  </a:lnTo>
                  <a:cubicBezTo>
                    <a:pt x="132" y="155"/>
                    <a:pt x="215" y="227"/>
                    <a:pt x="382" y="346"/>
                  </a:cubicBezTo>
                  <a:lnTo>
                    <a:pt x="1132" y="370"/>
                  </a:lnTo>
                  <a:lnTo>
                    <a:pt x="4430" y="370"/>
                  </a:lnTo>
                  <a:cubicBezTo>
                    <a:pt x="4597" y="274"/>
                    <a:pt x="4739" y="131"/>
                    <a:pt x="4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4" name="Google Shape;10194;p76"/>
            <p:cNvSpPr/>
            <p:nvPr/>
          </p:nvSpPr>
          <p:spPr>
            <a:xfrm>
              <a:off x="681025" y="3274925"/>
              <a:ext cx="43775" cy="26225"/>
            </a:xfrm>
            <a:custGeom>
              <a:avLst/>
              <a:gdLst/>
              <a:ahLst/>
              <a:cxnLst/>
              <a:rect l="l" t="t" r="r" b="b"/>
              <a:pathLst>
                <a:path w="1751" h="1049" extrusionOk="0">
                  <a:moveTo>
                    <a:pt x="191" y="1"/>
                  </a:moveTo>
                  <a:cubicBezTo>
                    <a:pt x="84" y="1"/>
                    <a:pt x="1" y="84"/>
                    <a:pt x="1" y="191"/>
                  </a:cubicBezTo>
                  <a:cubicBezTo>
                    <a:pt x="1" y="668"/>
                    <a:pt x="382" y="1049"/>
                    <a:pt x="858" y="1049"/>
                  </a:cubicBezTo>
                  <a:cubicBezTo>
                    <a:pt x="1346" y="1049"/>
                    <a:pt x="1739" y="668"/>
                    <a:pt x="1751" y="191"/>
                  </a:cubicBezTo>
                  <a:cubicBezTo>
                    <a:pt x="1751" y="84"/>
                    <a:pt x="1655" y="1"/>
                    <a:pt x="1560" y="1"/>
                  </a:cubicBezTo>
                  <a:cubicBezTo>
                    <a:pt x="1453" y="1"/>
                    <a:pt x="1358" y="84"/>
                    <a:pt x="1358" y="191"/>
                  </a:cubicBezTo>
                  <a:cubicBezTo>
                    <a:pt x="1358" y="453"/>
                    <a:pt x="1144" y="680"/>
                    <a:pt x="870" y="680"/>
                  </a:cubicBezTo>
                  <a:cubicBezTo>
                    <a:pt x="608" y="680"/>
                    <a:pt x="382" y="453"/>
                    <a:pt x="382" y="191"/>
                  </a:cubicBezTo>
                  <a:cubicBezTo>
                    <a:pt x="382" y="84"/>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5" name="Google Shape;10195;p76"/>
            <p:cNvSpPr/>
            <p:nvPr/>
          </p:nvSpPr>
          <p:spPr>
            <a:xfrm>
              <a:off x="647100" y="3274925"/>
              <a:ext cx="43775" cy="26225"/>
            </a:xfrm>
            <a:custGeom>
              <a:avLst/>
              <a:gdLst/>
              <a:ahLst/>
              <a:cxnLst/>
              <a:rect l="l" t="t" r="r" b="b"/>
              <a:pathLst>
                <a:path w="1751" h="1049" extrusionOk="0">
                  <a:moveTo>
                    <a:pt x="191" y="1"/>
                  </a:moveTo>
                  <a:cubicBezTo>
                    <a:pt x="84" y="1"/>
                    <a:pt x="0" y="84"/>
                    <a:pt x="0" y="191"/>
                  </a:cubicBezTo>
                  <a:cubicBezTo>
                    <a:pt x="0" y="668"/>
                    <a:pt x="381" y="1049"/>
                    <a:pt x="857" y="1049"/>
                  </a:cubicBezTo>
                  <a:cubicBezTo>
                    <a:pt x="1334" y="1049"/>
                    <a:pt x="1727" y="668"/>
                    <a:pt x="1750" y="191"/>
                  </a:cubicBezTo>
                  <a:cubicBezTo>
                    <a:pt x="1750" y="84"/>
                    <a:pt x="1667" y="1"/>
                    <a:pt x="1560" y="1"/>
                  </a:cubicBezTo>
                  <a:cubicBezTo>
                    <a:pt x="1453" y="1"/>
                    <a:pt x="1369" y="84"/>
                    <a:pt x="1369" y="191"/>
                  </a:cubicBezTo>
                  <a:cubicBezTo>
                    <a:pt x="1369" y="453"/>
                    <a:pt x="1143" y="680"/>
                    <a:pt x="881" y="680"/>
                  </a:cubicBezTo>
                  <a:cubicBezTo>
                    <a:pt x="607" y="680"/>
                    <a:pt x="381" y="453"/>
                    <a:pt x="381" y="191"/>
                  </a:cubicBezTo>
                  <a:cubicBezTo>
                    <a:pt x="381" y="84"/>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6" name="Google Shape;10196;p76"/>
            <p:cNvSpPr/>
            <p:nvPr/>
          </p:nvSpPr>
          <p:spPr>
            <a:xfrm>
              <a:off x="620600" y="3274650"/>
              <a:ext cx="164625" cy="27100"/>
            </a:xfrm>
            <a:custGeom>
              <a:avLst/>
              <a:gdLst/>
              <a:ahLst/>
              <a:cxnLst/>
              <a:rect l="l" t="t" r="r" b="b"/>
              <a:pathLst>
                <a:path w="6585" h="1084" extrusionOk="0">
                  <a:moveTo>
                    <a:pt x="1" y="0"/>
                  </a:moveTo>
                  <a:cubicBezTo>
                    <a:pt x="48" y="143"/>
                    <a:pt x="72" y="238"/>
                    <a:pt x="132" y="357"/>
                  </a:cubicBezTo>
                  <a:lnTo>
                    <a:pt x="465" y="381"/>
                  </a:lnTo>
                  <a:lnTo>
                    <a:pt x="1024" y="381"/>
                  </a:lnTo>
                  <a:cubicBezTo>
                    <a:pt x="965" y="560"/>
                    <a:pt x="822" y="679"/>
                    <a:pt x="643" y="703"/>
                  </a:cubicBezTo>
                  <a:cubicBezTo>
                    <a:pt x="608" y="703"/>
                    <a:pt x="584" y="726"/>
                    <a:pt x="548" y="726"/>
                  </a:cubicBezTo>
                  <a:lnTo>
                    <a:pt x="298" y="726"/>
                  </a:lnTo>
                  <a:cubicBezTo>
                    <a:pt x="370" y="857"/>
                    <a:pt x="465" y="964"/>
                    <a:pt x="548" y="1084"/>
                  </a:cubicBezTo>
                  <a:lnTo>
                    <a:pt x="560" y="1084"/>
                  </a:lnTo>
                  <a:cubicBezTo>
                    <a:pt x="679" y="1084"/>
                    <a:pt x="798" y="1060"/>
                    <a:pt x="905" y="1024"/>
                  </a:cubicBezTo>
                  <a:cubicBezTo>
                    <a:pt x="1155" y="905"/>
                    <a:pt x="1358" y="667"/>
                    <a:pt x="1417" y="381"/>
                  </a:cubicBezTo>
                  <a:lnTo>
                    <a:pt x="5144" y="381"/>
                  </a:lnTo>
                  <a:cubicBezTo>
                    <a:pt x="5227" y="762"/>
                    <a:pt x="5561" y="1060"/>
                    <a:pt x="5977" y="1084"/>
                  </a:cubicBezTo>
                  <a:cubicBezTo>
                    <a:pt x="6085" y="941"/>
                    <a:pt x="6180" y="822"/>
                    <a:pt x="6251" y="691"/>
                  </a:cubicBezTo>
                  <a:lnTo>
                    <a:pt x="6001" y="691"/>
                  </a:lnTo>
                  <a:cubicBezTo>
                    <a:pt x="5787" y="691"/>
                    <a:pt x="5608" y="560"/>
                    <a:pt x="5537" y="369"/>
                  </a:cubicBezTo>
                  <a:lnTo>
                    <a:pt x="6430" y="369"/>
                  </a:lnTo>
                  <a:cubicBezTo>
                    <a:pt x="6489" y="226"/>
                    <a:pt x="6537" y="107"/>
                    <a:pt x="65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7" name="Google Shape;10197;p76"/>
            <p:cNvSpPr/>
            <p:nvPr/>
          </p:nvSpPr>
          <p:spPr>
            <a:xfrm>
              <a:off x="640850" y="3308275"/>
              <a:ext cx="29775" cy="9250"/>
            </a:xfrm>
            <a:custGeom>
              <a:avLst/>
              <a:gdLst/>
              <a:ahLst/>
              <a:cxnLst/>
              <a:rect l="l" t="t" r="r" b="b"/>
              <a:pathLst>
                <a:path w="1191" h="370" extrusionOk="0">
                  <a:moveTo>
                    <a:pt x="0" y="0"/>
                  </a:moveTo>
                  <a:cubicBezTo>
                    <a:pt x="72" y="60"/>
                    <a:pt x="95" y="96"/>
                    <a:pt x="119" y="108"/>
                  </a:cubicBezTo>
                  <a:cubicBezTo>
                    <a:pt x="393" y="358"/>
                    <a:pt x="441" y="370"/>
                    <a:pt x="441" y="370"/>
                  </a:cubicBezTo>
                  <a:lnTo>
                    <a:pt x="1191" y="370"/>
                  </a:lnTo>
                  <a:cubicBezTo>
                    <a:pt x="953" y="274"/>
                    <a:pt x="726" y="131"/>
                    <a:pt x="5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8" name="Google Shape;10198;p76"/>
            <p:cNvSpPr/>
            <p:nvPr/>
          </p:nvSpPr>
          <p:spPr>
            <a:xfrm>
              <a:off x="619400" y="3274350"/>
              <a:ext cx="12525" cy="9550"/>
            </a:xfrm>
            <a:custGeom>
              <a:avLst/>
              <a:gdLst/>
              <a:ahLst/>
              <a:cxnLst/>
              <a:rect l="l" t="t" r="r" b="b"/>
              <a:pathLst>
                <a:path w="501" h="382" extrusionOk="0">
                  <a:moveTo>
                    <a:pt x="1" y="0"/>
                  </a:moveTo>
                  <a:cubicBezTo>
                    <a:pt x="108" y="298"/>
                    <a:pt x="144" y="345"/>
                    <a:pt x="156" y="381"/>
                  </a:cubicBezTo>
                  <a:lnTo>
                    <a:pt x="501" y="381"/>
                  </a:lnTo>
                  <a:cubicBezTo>
                    <a:pt x="441" y="238"/>
                    <a:pt x="382" y="119"/>
                    <a:pt x="3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9" name="Google Shape;10199;p76"/>
            <p:cNvSpPr/>
            <p:nvPr/>
          </p:nvSpPr>
          <p:spPr>
            <a:xfrm>
              <a:off x="627750" y="3291900"/>
              <a:ext cx="15500" cy="9250"/>
            </a:xfrm>
            <a:custGeom>
              <a:avLst/>
              <a:gdLst/>
              <a:ahLst/>
              <a:cxnLst/>
              <a:rect l="l" t="t" r="r" b="b"/>
              <a:pathLst>
                <a:path w="620" h="370" extrusionOk="0">
                  <a:moveTo>
                    <a:pt x="0" y="1"/>
                  </a:moveTo>
                  <a:cubicBezTo>
                    <a:pt x="107" y="155"/>
                    <a:pt x="179" y="274"/>
                    <a:pt x="262" y="370"/>
                  </a:cubicBezTo>
                  <a:lnTo>
                    <a:pt x="286" y="370"/>
                  </a:lnTo>
                  <a:cubicBezTo>
                    <a:pt x="405" y="370"/>
                    <a:pt x="524" y="346"/>
                    <a:pt x="619" y="298"/>
                  </a:cubicBezTo>
                  <a:cubicBezTo>
                    <a:pt x="584" y="286"/>
                    <a:pt x="548" y="251"/>
                    <a:pt x="536" y="227"/>
                  </a:cubicBezTo>
                  <a:lnTo>
                    <a:pt x="3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0" name="Google Shape;10200;p76"/>
            <p:cNvSpPr/>
            <p:nvPr/>
          </p:nvSpPr>
          <p:spPr>
            <a:xfrm>
              <a:off x="714950" y="3274925"/>
              <a:ext cx="44075" cy="26225"/>
            </a:xfrm>
            <a:custGeom>
              <a:avLst/>
              <a:gdLst/>
              <a:ahLst/>
              <a:cxnLst/>
              <a:rect l="l" t="t" r="r" b="b"/>
              <a:pathLst>
                <a:path w="1763" h="1049" extrusionOk="0">
                  <a:moveTo>
                    <a:pt x="203" y="1"/>
                  </a:moveTo>
                  <a:cubicBezTo>
                    <a:pt x="96" y="1"/>
                    <a:pt x="1" y="84"/>
                    <a:pt x="1" y="191"/>
                  </a:cubicBezTo>
                  <a:cubicBezTo>
                    <a:pt x="1" y="668"/>
                    <a:pt x="394" y="1049"/>
                    <a:pt x="870" y="1049"/>
                  </a:cubicBezTo>
                  <a:cubicBezTo>
                    <a:pt x="1346" y="1049"/>
                    <a:pt x="1739" y="668"/>
                    <a:pt x="1763" y="191"/>
                  </a:cubicBezTo>
                  <a:cubicBezTo>
                    <a:pt x="1763" y="84"/>
                    <a:pt x="1680" y="1"/>
                    <a:pt x="1572" y="1"/>
                  </a:cubicBezTo>
                  <a:cubicBezTo>
                    <a:pt x="1465" y="1"/>
                    <a:pt x="1382" y="84"/>
                    <a:pt x="1382" y="191"/>
                  </a:cubicBezTo>
                  <a:cubicBezTo>
                    <a:pt x="1382" y="453"/>
                    <a:pt x="1156" y="680"/>
                    <a:pt x="882" y="680"/>
                  </a:cubicBezTo>
                  <a:cubicBezTo>
                    <a:pt x="620" y="680"/>
                    <a:pt x="394" y="453"/>
                    <a:pt x="394" y="191"/>
                  </a:cubicBezTo>
                  <a:cubicBezTo>
                    <a:pt x="394" y="84"/>
                    <a:pt x="298"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1" name="Google Shape;10201;p76"/>
            <p:cNvSpPr/>
            <p:nvPr/>
          </p:nvSpPr>
          <p:spPr>
            <a:xfrm>
              <a:off x="680425" y="3058550"/>
              <a:ext cx="11350" cy="124425"/>
            </a:xfrm>
            <a:custGeom>
              <a:avLst/>
              <a:gdLst/>
              <a:ahLst/>
              <a:cxnLst/>
              <a:rect l="l" t="t" r="r" b="b"/>
              <a:pathLst>
                <a:path w="454" h="4977" extrusionOk="0">
                  <a:moveTo>
                    <a:pt x="453" y="0"/>
                  </a:moveTo>
                  <a:cubicBezTo>
                    <a:pt x="382" y="36"/>
                    <a:pt x="322" y="95"/>
                    <a:pt x="263" y="155"/>
                  </a:cubicBezTo>
                  <a:cubicBezTo>
                    <a:pt x="108" y="298"/>
                    <a:pt x="1" y="524"/>
                    <a:pt x="1" y="762"/>
                  </a:cubicBezTo>
                  <a:lnTo>
                    <a:pt x="1" y="4751"/>
                  </a:lnTo>
                  <a:cubicBezTo>
                    <a:pt x="1" y="4870"/>
                    <a:pt x="108" y="4977"/>
                    <a:pt x="227" y="4977"/>
                  </a:cubicBezTo>
                  <a:cubicBezTo>
                    <a:pt x="346" y="4977"/>
                    <a:pt x="453" y="4870"/>
                    <a:pt x="453" y="4751"/>
                  </a:cubicBezTo>
                  <a:lnTo>
                    <a:pt x="45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2" name="Google Shape;10202;p76"/>
            <p:cNvSpPr/>
            <p:nvPr/>
          </p:nvSpPr>
          <p:spPr>
            <a:xfrm>
              <a:off x="724475" y="3085025"/>
              <a:ext cx="11050" cy="97950"/>
            </a:xfrm>
            <a:custGeom>
              <a:avLst/>
              <a:gdLst/>
              <a:ahLst/>
              <a:cxnLst/>
              <a:rect l="l" t="t" r="r" b="b"/>
              <a:pathLst>
                <a:path w="442" h="3918" extrusionOk="0">
                  <a:moveTo>
                    <a:pt x="441" y="1"/>
                  </a:moveTo>
                  <a:cubicBezTo>
                    <a:pt x="370" y="48"/>
                    <a:pt x="298" y="96"/>
                    <a:pt x="251" y="144"/>
                  </a:cubicBezTo>
                  <a:cubicBezTo>
                    <a:pt x="96" y="298"/>
                    <a:pt x="1" y="525"/>
                    <a:pt x="1" y="763"/>
                  </a:cubicBezTo>
                  <a:lnTo>
                    <a:pt x="1" y="3692"/>
                  </a:lnTo>
                  <a:cubicBezTo>
                    <a:pt x="1" y="3811"/>
                    <a:pt x="96" y="3918"/>
                    <a:pt x="215" y="3918"/>
                  </a:cubicBezTo>
                  <a:cubicBezTo>
                    <a:pt x="346" y="3918"/>
                    <a:pt x="441" y="3811"/>
                    <a:pt x="441" y="3692"/>
                  </a:cubicBezTo>
                  <a:lnTo>
                    <a:pt x="4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3" name="Google Shape;10203;p76"/>
            <p:cNvSpPr/>
            <p:nvPr/>
          </p:nvSpPr>
          <p:spPr>
            <a:xfrm>
              <a:off x="636975" y="3085025"/>
              <a:ext cx="11325" cy="95575"/>
            </a:xfrm>
            <a:custGeom>
              <a:avLst/>
              <a:gdLst/>
              <a:ahLst/>
              <a:cxnLst/>
              <a:rect l="l" t="t" r="r" b="b"/>
              <a:pathLst>
                <a:path w="453" h="3823" extrusionOk="0">
                  <a:moveTo>
                    <a:pt x="453" y="1"/>
                  </a:moveTo>
                  <a:cubicBezTo>
                    <a:pt x="369" y="48"/>
                    <a:pt x="310" y="96"/>
                    <a:pt x="250" y="156"/>
                  </a:cubicBezTo>
                  <a:cubicBezTo>
                    <a:pt x="108" y="298"/>
                    <a:pt x="0" y="525"/>
                    <a:pt x="0" y="763"/>
                  </a:cubicBezTo>
                  <a:lnTo>
                    <a:pt x="0" y="3823"/>
                  </a:lnTo>
                  <a:lnTo>
                    <a:pt x="191" y="3823"/>
                  </a:lnTo>
                  <a:cubicBezTo>
                    <a:pt x="334" y="3823"/>
                    <a:pt x="453" y="3704"/>
                    <a:pt x="453" y="3573"/>
                  </a:cubicBezTo>
                  <a:lnTo>
                    <a:pt x="45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04" name="Google Shape;10204;p76"/>
          <p:cNvGrpSpPr/>
          <p:nvPr/>
        </p:nvGrpSpPr>
        <p:grpSpPr>
          <a:xfrm>
            <a:off x="1529369" y="3544340"/>
            <a:ext cx="338964" cy="314214"/>
            <a:chOff x="1236450" y="3041650"/>
            <a:chExt cx="315550" cy="305775"/>
          </a:xfrm>
        </p:grpSpPr>
        <p:sp>
          <p:nvSpPr>
            <p:cNvPr id="10205" name="Google Shape;10205;p76"/>
            <p:cNvSpPr/>
            <p:nvPr/>
          </p:nvSpPr>
          <p:spPr>
            <a:xfrm>
              <a:off x="1452550" y="3085800"/>
              <a:ext cx="58375" cy="47775"/>
            </a:xfrm>
            <a:custGeom>
              <a:avLst/>
              <a:gdLst/>
              <a:ahLst/>
              <a:cxnLst/>
              <a:rect l="l" t="t" r="r" b="b"/>
              <a:pathLst>
                <a:path w="2335" h="1911" extrusionOk="0">
                  <a:moveTo>
                    <a:pt x="2113" y="1"/>
                  </a:moveTo>
                  <a:cubicBezTo>
                    <a:pt x="2088" y="1"/>
                    <a:pt x="2062" y="6"/>
                    <a:pt x="2036" y="17"/>
                  </a:cubicBezTo>
                  <a:cubicBezTo>
                    <a:pt x="2001" y="29"/>
                    <a:pt x="1894" y="77"/>
                    <a:pt x="1882" y="77"/>
                  </a:cubicBezTo>
                  <a:cubicBezTo>
                    <a:pt x="1310" y="327"/>
                    <a:pt x="810" y="660"/>
                    <a:pt x="167" y="1458"/>
                  </a:cubicBezTo>
                  <a:cubicBezTo>
                    <a:pt x="167" y="1470"/>
                    <a:pt x="131" y="1494"/>
                    <a:pt x="120" y="1518"/>
                  </a:cubicBezTo>
                  <a:cubicBezTo>
                    <a:pt x="96" y="1553"/>
                    <a:pt x="60" y="1589"/>
                    <a:pt x="60" y="1589"/>
                  </a:cubicBezTo>
                  <a:cubicBezTo>
                    <a:pt x="1" y="1684"/>
                    <a:pt x="12" y="1803"/>
                    <a:pt x="96" y="1863"/>
                  </a:cubicBezTo>
                  <a:cubicBezTo>
                    <a:pt x="120" y="1887"/>
                    <a:pt x="167" y="1911"/>
                    <a:pt x="215" y="1911"/>
                  </a:cubicBezTo>
                  <a:cubicBezTo>
                    <a:pt x="274" y="1911"/>
                    <a:pt x="310" y="1875"/>
                    <a:pt x="370" y="1827"/>
                  </a:cubicBezTo>
                  <a:cubicBezTo>
                    <a:pt x="393" y="1815"/>
                    <a:pt x="405" y="1791"/>
                    <a:pt x="429" y="1756"/>
                  </a:cubicBezTo>
                  <a:cubicBezTo>
                    <a:pt x="453" y="1732"/>
                    <a:pt x="477" y="1696"/>
                    <a:pt x="477" y="1696"/>
                  </a:cubicBezTo>
                  <a:cubicBezTo>
                    <a:pt x="1072" y="958"/>
                    <a:pt x="1525" y="660"/>
                    <a:pt x="2036" y="434"/>
                  </a:cubicBezTo>
                  <a:cubicBezTo>
                    <a:pt x="2036" y="434"/>
                    <a:pt x="2132" y="398"/>
                    <a:pt x="2191" y="375"/>
                  </a:cubicBezTo>
                  <a:cubicBezTo>
                    <a:pt x="2275" y="327"/>
                    <a:pt x="2334" y="220"/>
                    <a:pt x="2298" y="125"/>
                  </a:cubicBezTo>
                  <a:cubicBezTo>
                    <a:pt x="2262" y="52"/>
                    <a:pt x="2192" y="1"/>
                    <a:pt x="2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6" name="Google Shape;10206;p76"/>
            <p:cNvSpPr/>
            <p:nvPr/>
          </p:nvSpPr>
          <p:spPr>
            <a:xfrm>
              <a:off x="1484100" y="3042225"/>
              <a:ext cx="67900" cy="69625"/>
            </a:xfrm>
            <a:custGeom>
              <a:avLst/>
              <a:gdLst/>
              <a:ahLst/>
              <a:cxnLst/>
              <a:rect l="l" t="t" r="r" b="b"/>
              <a:pathLst>
                <a:path w="2716" h="2785" extrusionOk="0">
                  <a:moveTo>
                    <a:pt x="949" y="1"/>
                  </a:moveTo>
                  <a:cubicBezTo>
                    <a:pt x="913" y="1"/>
                    <a:pt x="878" y="23"/>
                    <a:pt x="870" y="58"/>
                  </a:cubicBezTo>
                  <a:lnTo>
                    <a:pt x="667" y="832"/>
                  </a:lnTo>
                  <a:cubicBezTo>
                    <a:pt x="655" y="844"/>
                    <a:pt x="655" y="867"/>
                    <a:pt x="644" y="879"/>
                  </a:cubicBezTo>
                  <a:lnTo>
                    <a:pt x="48" y="1403"/>
                  </a:lnTo>
                  <a:cubicBezTo>
                    <a:pt x="12" y="1427"/>
                    <a:pt x="1" y="1475"/>
                    <a:pt x="48" y="1499"/>
                  </a:cubicBezTo>
                  <a:lnTo>
                    <a:pt x="715" y="1939"/>
                  </a:lnTo>
                  <a:lnTo>
                    <a:pt x="727" y="1963"/>
                  </a:lnTo>
                  <a:cubicBezTo>
                    <a:pt x="727" y="1987"/>
                    <a:pt x="751" y="1987"/>
                    <a:pt x="751" y="1999"/>
                  </a:cubicBezTo>
                  <a:lnTo>
                    <a:pt x="1060" y="2737"/>
                  </a:lnTo>
                  <a:cubicBezTo>
                    <a:pt x="1068" y="2768"/>
                    <a:pt x="1097" y="2784"/>
                    <a:pt x="1130" y="2784"/>
                  </a:cubicBezTo>
                  <a:cubicBezTo>
                    <a:pt x="1146" y="2784"/>
                    <a:pt x="1163" y="2780"/>
                    <a:pt x="1179" y="2772"/>
                  </a:cubicBezTo>
                  <a:lnTo>
                    <a:pt x="1787" y="2249"/>
                  </a:lnTo>
                  <a:cubicBezTo>
                    <a:pt x="1810" y="2249"/>
                    <a:pt x="1822" y="2237"/>
                    <a:pt x="1834" y="2237"/>
                  </a:cubicBezTo>
                  <a:lnTo>
                    <a:pt x="2620" y="2165"/>
                  </a:lnTo>
                  <a:cubicBezTo>
                    <a:pt x="2668" y="2165"/>
                    <a:pt x="2715" y="2106"/>
                    <a:pt x="2691" y="2022"/>
                  </a:cubicBezTo>
                  <a:lnTo>
                    <a:pt x="2394" y="1260"/>
                  </a:lnTo>
                  <a:lnTo>
                    <a:pt x="2394" y="1225"/>
                  </a:lnTo>
                  <a:lnTo>
                    <a:pt x="2572" y="439"/>
                  </a:lnTo>
                  <a:cubicBezTo>
                    <a:pt x="2596" y="391"/>
                    <a:pt x="2549" y="344"/>
                    <a:pt x="2501" y="344"/>
                  </a:cubicBezTo>
                  <a:lnTo>
                    <a:pt x="1715" y="403"/>
                  </a:lnTo>
                  <a:cubicBezTo>
                    <a:pt x="1703" y="403"/>
                    <a:pt x="1679" y="403"/>
                    <a:pt x="1667" y="391"/>
                  </a:cubicBezTo>
                  <a:lnTo>
                    <a:pt x="1608" y="356"/>
                  </a:lnTo>
                  <a:lnTo>
                    <a:pt x="989" y="10"/>
                  </a:lnTo>
                  <a:cubicBezTo>
                    <a:pt x="976" y="4"/>
                    <a:pt x="962" y="1"/>
                    <a:pt x="9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7" name="Google Shape;10207;p76"/>
            <p:cNvSpPr/>
            <p:nvPr/>
          </p:nvSpPr>
          <p:spPr>
            <a:xfrm>
              <a:off x="1484100" y="3041650"/>
              <a:ext cx="39900" cy="49650"/>
            </a:xfrm>
            <a:custGeom>
              <a:avLst/>
              <a:gdLst/>
              <a:ahLst/>
              <a:cxnLst/>
              <a:rect l="l" t="t" r="r" b="b"/>
              <a:pathLst>
                <a:path w="1596" h="1986" extrusionOk="0">
                  <a:moveTo>
                    <a:pt x="949" y="0"/>
                  </a:moveTo>
                  <a:cubicBezTo>
                    <a:pt x="913" y="0"/>
                    <a:pt x="878" y="22"/>
                    <a:pt x="870" y="57"/>
                  </a:cubicBezTo>
                  <a:lnTo>
                    <a:pt x="679" y="843"/>
                  </a:lnTo>
                  <a:cubicBezTo>
                    <a:pt x="655" y="855"/>
                    <a:pt x="655" y="879"/>
                    <a:pt x="644" y="890"/>
                  </a:cubicBezTo>
                  <a:lnTo>
                    <a:pt x="36" y="1426"/>
                  </a:lnTo>
                  <a:cubicBezTo>
                    <a:pt x="1" y="1450"/>
                    <a:pt x="1" y="1510"/>
                    <a:pt x="48" y="1545"/>
                  </a:cubicBezTo>
                  <a:lnTo>
                    <a:pt x="715" y="1974"/>
                  </a:lnTo>
                  <a:lnTo>
                    <a:pt x="739" y="1986"/>
                  </a:lnTo>
                  <a:cubicBezTo>
                    <a:pt x="739" y="1319"/>
                    <a:pt x="1072" y="736"/>
                    <a:pt x="1596" y="402"/>
                  </a:cubicBezTo>
                  <a:lnTo>
                    <a:pt x="989" y="9"/>
                  </a:lnTo>
                  <a:cubicBezTo>
                    <a:pt x="976" y="3"/>
                    <a:pt x="962" y="0"/>
                    <a:pt x="9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8" name="Google Shape;10208;p76"/>
            <p:cNvSpPr/>
            <p:nvPr/>
          </p:nvSpPr>
          <p:spPr>
            <a:xfrm>
              <a:off x="1278125" y="3132050"/>
              <a:ext cx="175650" cy="175650"/>
            </a:xfrm>
            <a:custGeom>
              <a:avLst/>
              <a:gdLst/>
              <a:ahLst/>
              <a:cxnLst/>
              <a:rect l="l" t="t" r="r" b="b"/>
              <a:pathLst>
                <a:path w="7026" h="7026" extrusionOk="0">
                  <a:moveTo>
                    <a:pt x="3691" y="1"/>
                  </a:moveTo>
                  <a:lnTo>
                    <a:pt x="1977" y="1930"/>
                  </a:lnTo>
                  <a:lnTo>
                    <a:pt x="0" y="3692"/>
                  </a:lnTo>
                  <a:lnTo>
                    <a:pt x="1393" y="5395"/>
                  </a:lnTo>
                  <a:lnTo>
                    <a:pt x="3334" y="7026"/>
                  </a:lnTo>
                  <a:lnTo>
                    <a:pt x="4060" y="6287"/>
                  </a:lnTo>
                  <a:lnTo>
                    <a:pt x="5084" y="5085"/>
                  </a:lnTo>
                  <a:lnTo>
                    <a:pt x="6263" y="4085"/>
                  </a:lnTo>
                  <a:lnTo>
                    <a:pt x="7025" y="3335"/>
                  </a:lnTo>
                  <a:lnTo>
                    <a:pt x="5525" y="1561"/>
                  </a:lnTo>
                  <a:lnTo>
                    <a:pt x="36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9" name="Google Shape;10209;p76"/>
            <p:cNvSpPr/>
            <p:nvPr/>
          </p:nvSpPr>
          <p:spPr>
            <a:xfrm>
              <a:off x="1296575" y="3150525"/>
              <a:ext cx="55100" cy="55075"/>
            </a:xfrm>
            <a:custGeom>
              <a:avLst/>
              <a:gdLst/>
              <a:ahLst/>
              <a:cxnLst/>
              <a:rect l="l" t="t" r="r" b="b"/>
              <a:pathLst>
                <a:path w="2204" h="2203" extrusionOk="0">
                  <a:moveTo>
                    <a:pt x="2203" y="0"/>
                  </a:moveTo>
                  <a:lnTo>
                    <a:pt x="1132" y="1262"/>
                  </a:lnTo>
                  <a:lnTo>
                    <a:pt x="1" y="2203"/>
                  </a:lnTo>
                  <a:lnTo>
                    <a:pt x="1941" y="1941"/>
                  </a:lnTo>
                  <a:lnTo>
                    <a:pt x="220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0" name="Google Shape;10210;p76"/>
            <p:cNvSpPr/>
            <p:nvPr/>
          </p:nvSpPr>
          <p:spPr>
            <a:xfrm>
              <a:off x="1337950" y="3192200"/>
              <a:ext cx="55400" cy="55375"/>
            </a:xfrm>
            <a:custGeom>
              <a:avLst/>
              <a:gdLst/>
              <a:ahLst/>
              <a:cxnLst/>
              <a:rect l="l" t="t" r="r" b="b"/>
              <a:pathLst>
                <a:path w="2216" h="2215" extrusionOk="0">
                  <a:moveTo>
                    <a:pt x="2156" y="0"/>
                  </a:moveTo>
                  <a:lnTo>
                    <a:pt x="274" y="262"/>
                  </a:lnTo>
                  <a:lnTo>
                    <a:pt x="1" y="2155"/>
                  </a:lnTo>
                  <a:cubicBezTo>
                    <a:pt x="1" y="2191"/>
                    <a:pt x="36" y="2215"/>
                    <a:pt x="60" y="2215"/>
                  </a:cubicBezTo>
                  <a:lnTo>
                    <a:pt x="1953" y="1953"/>
                  </a:lnTo>
                  <a:lnTo>
                    <a:pt x="2215" y="60"/>
                  </a:lnTo>
                  <a:cubicBezTo>
                    <a:pt x="2215" y="12"/>
                    <a:pt x="2191" y="0"/>
                    <a:pt x="21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1" name="Google Shape;10211;p76"/>
            <p:cNvSpPr/>
            <p:nvPr/>
          </p:nvSpPr>
          <p:spPr>
            <a:xfrm>
              <a:off x="1379925" y="3233850"/>
              <a:ext cx="55100" cy="55100"/>
            </a:xfrm>
            <a:custGeom>
              <a:avLst/>
              <a:gdLst/>
              <a:ahLst/>
              <a:cxnLst/>
              <a:rect l="l" t="t" r="r" b="b"/>
              <a:pathLst>
                <a:path w="2204" h="2204" extrusionOk="0">
                  <a:moveTo>
                    <a:pt x="2203" y="1"/>
                  </a:moveTo>
                  <a:lnTo>
                    <a:pt x="274" y="275"/>
                  </a:lnTo>
                  <a:lnTo>
                    <a:pt x="0" y="2204"/>
                  </a:lnTo>
                  <a:lnTo>
                    <a:pt x="220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2" name="Google Shape;10212;p76"/>
            <p:cNvSpPr/>
            <p:nvPr/>
          </p:nvSpPr>
          <p:spPr>
            <a:xfrm>
              <a:off x="1368025" y="3135050"/>
              <a:ext cx="40200" cy="40500"/>
            </a:xfrm>
            <a:custGeom>
              <a:avLst/>
              <a:gdLst/>
              <a:ahLst/>
              <a:cxnLst/>
              <a:rect l="l" t="t" r="r" b="b"/>
              <a:pathLst>
                <a:path w="1608" h="1620" extrusionOk="0">
                  <a:moveTo>
                    <a:pt x="226" y="0"/>
                  </a:moveTo>
                  <a:lnTo>
                    <a:pt x="0" y="1619"/>
                  </a:lnTo>
                  <a:lnTo>
                    <a:pt x="0" y="1619"/>
                  </a:lnTo>
                  <a:lnTo>
                    <a:pt x="1607" y="1393"/>
                  </a:lnTo>
                  <a:lnTo>
                    <a:pt x="1048" y="679"/>
                  </a:lnTo>
                  <a:lnTo>
                    <a:pt x="22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3" name="Google Shape;10213;p76"/>
            <p:cNvSpPr/>
            <p:nvPr/>
          </p:nvSpPr>
          <p:spPr>
            <a:xfrm>
              <a:off x="1409700" y="3176700"/>
              <a:ext cx="40800" cy="40525"/>
            </a:xfrm>
            <a:custGeom>
              <a:avLst/>
              <a:gdLst/>
              <a:ahLst/>
              <a:cxnLst/>
              <a:rect l="l" t="t" r="r" b="b"/>
              <a:pathLst>
                <a:path w="1632" h="1621" extrusionOk="0">
                  <a:moveTo>
                    <a:pt x="226" y="1"/>
                  </a:moveTo>
                  <a:lnTo>
                    <a:pt x="0" y="1620"/>
                  </a:lnTo>
                  <a:lnTo>
                    <a:pt x="1631" y="1394"/>
                  </a:lnTo>
                  <a:lnTo>
                    <a:pt x="929" y="549"/>
                  </a:lnTo>
                  <a:lnTo>
                    <a:pt x="2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4" name="Google Shape;10214;p76"/>
            <p:cNvSpPr/>
            <p:nvPr/>
          </p:nvSpPr>
          <p:spPr>
            <a:xfrm>
              <a:off x="1323975" y="3263625"/>
              <a:ext cx="40200" cy="40500"/>
            </a:xfrm>
            <a:custGeom>
              <a:avLst/>
              <a:gdLst/>
              <a:ahLst/>
              <a:cxnLst/>
              <a:rect l="l" t="t" r="r" b="b"/>
              <a:pathLst>
                <a:path w="1608" h="1620" extrusionOk="0">
                  <a:moveTo>
                    <a:pt x="1607" y="1"/>
                  </a:moveTo>
                  <a:lnTo>
                    <a:pt x="0" y="239"/>
                  </a:lnTo>
                  <a:lnTo>
                    <a:pt x="512" y="894"/>
                  </a:lnTo>
                  <a:lnTo>
                    <a:pt x="1381" y="1620"/>
                  </a:lnTo>
                  <a:lnTo>
                    <a:pt x="160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5" name="Google Shape;10215;p76"/>
            <p:cNvSpPr/>
            <p:nvPr/>
          </p:nvSpPr>
          <p:spPr>
            <a:xfrm>
              <a:off x="1282300" y="3221650"/>
              <a:ext cx="39900" cy="40525"/>
            </a:xfrm>
            <a:custGeom>
              <a:avLst/>
              <a:gdLst/>
              <a:ahLst/>
              <a:cxnLst/>
              <a:rect l="l" t="t" r="r" b="b"/>
              <a:pathLst>
                <a:path w="1596" h="1621" extrusionOk="0">
                  <a:moveTo>
                    <a:pt x="1596" y="1"/>
                  </a:moveTo>
                  <a:lnTo>
                    <a:pt x="0" y="215"/>
                  </a:lnTo>
                  <a:lnTo>
                    <a:pt x="655" y="1025"/>
                  </a:lnTo>
                  <a:lnTo>
                    <a:pt x="1381" y="1620"/>
                  </a:lnTo>
                  <a:lnTo>
                    <a:pt x="15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6" name="Google Shape;10216;p76"/>
            <p:cNvSpPr/>
            <p:nvPr/>
          </p:nvSpPr>
          <p:spPr>
            <a:xfrm>
              <a:off x="1237950" y="3254700"/>
              <a:ext cx="93775" cy="92525"/>
            </a:xfrm>
            <a:custGeom>
              <a:avLst/>
              <a:gdLst/>
              <a:ahLst/>
              <a:cxnLst/>
              <a:rect l="l" t="t" r="r" b="b"/>
              <a:pathLst>
                <a:path w="3751" h="3701" extrusionOk="0">
                  <a:moveTo>
                    <a:pt x="453" y="0"/>
                  </a:moveTo>
                  <a:lnTo>
                    <a:pt x="262" y="191"/>
                  </a:lnTo>
                  <a:cubicBezTo>
                    <a:pt x="0" y="465"/>
                    <a:pt x="0" y="870"/>
                    <a:pt x="274" y="1143"/>
                  </a:cubicBezTo>
                  <a:lnTo>
                    <a:pt x="2560" y="3441"/>
                  </a:lnTo>
                  <a:cubicBezTo>
                    <a:pt x="2712" y="3594"/>
                    <a:pt x="2926" y="3700"/>
                    <a:pt x="3127" y="3700"/>
                  </a:cubicBezTo>
                  <a:cubicBezTo>
                    <a:pt x="3177" y="3700"/>
                    <a:pt x="3227" y="3694"/>
                    <a:pt x="3274" y="3679"/>
                  </a:cubicBezTo>
                  <a:cubicBezTo>
                    <a:pt x="3370" y="3644"/>
                    <a:pt x="3465" y="3584"/>
                    <a:pt x="3548" y="3501"/>
                  </a:cubicBezTo>
                  <a:lnTo>
                    <a:pt x="3751" y="3310"/>
                  </a:lnTo>
                  <a:lnTo>
                    <a:pt x="2048" y="1501"/>
                  </a:ln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7" name="Google Shape;10217;p76"/>
            <p:cNvSpPr/>
            <p:nvPr/>
          </p:nvSpPr>
          <p:spPr>
            <a:xfrm>
              <a:off x="1236450" y="3254100"/>
              <a:ext cx="83075" cy="93325"/>
            </a:xfrm>
            <a:custGeom>
              <a:avLst/>
              <a:gdLst/>
              <a:ahLst/>
              <a:cxnLst/>
              <a:rect l="l" t="t" r="r" b="b"/>
              <a:pathLst>
                <a:path w="3323" h="3733" extrusionOk="0">
                  <a:moveTo>
                    <a:pt x="477" y="1"/>
                  </a:moveTo>
                  <a:lnTo>
                    <a:pt x="286" y="191"/>
                  </a:lnTo>
                  <a:cubicBezTo>
                    <a:pt x="1" y="453"/>
                    <a:pt x="1" y="905"/>
                    <a:pt x="286" y="1191"/>
                  </a:cubicBezTo>
                  <a:lnTo>
                    <a:pt x="2608" y="3525"/>
                  </a:lnTo>
                  <a:cubicBezTo>
                    <a:pt x="2747" y="3663"/>
                    <a:pt x="2936" y="3733"/>
                    <a:pt x="3120" y="3733"/>
                  </a:cubicBezTo>
                  <a:cubicBezTo>
                    <a:pt x="3189" y="3733"/>
                    <a:pt x="3257" y="3723"/>
                    <a:pt x="3322" y="3703"/>
                  </a:cubicBezTo>
                  <a:lnTo>
                    <a:pt x="548" y="917"/>
                  </a:lnTo>
                  <a:cubicBezTo>
                    <a:pt x="417" y="798"/>
                    <a:pt x="417" y="584"/>
                    <a:pt x="548" y="453"/>
                  </a:cubicBezTo>
                  <a:lnTo>
                    <a:pt x="739" y="262"/>
                  </a:lnTo>
                  <a:lnTo>
                    <a:pt x="620" y="72"/>
                  </a:lnTo>
                  <a:lnTo>
                    <a:pt x="4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8" name="Google Shape;10218;p76"/>
            <p:cNvSpPr/>
            <p:nvPr/>
          </p:nvSpPr>
          <p:spPr>
            <a:xfrm>
              <a:off x="1250450" y="3224925"/>
              <a:ext cx="111350" cy="111950"/>
            </a:xfrm>
            <a:custGeom>
              <a:avLst/>
              <a:gdLst/>
              <a:ahLst/>
              <a:cxnLst/>
              <a:rect l="l" t="t" r="r" b="b"/>
              <a:pathLst>
                <a:path w="4454" h="4478" extrusionOk="0">
                  <a:moveTo>
                    <a:pt x="1131" y="1"/>
                  </a:moveTo>
                  <a:lnTo>
                    <a:pt x="0" y="1144"/>
                  </a:lnTo>
                  <a:lnTo>
                    <a:pt x="191" y="1418"/>
                  </a:lnTo>
                  <a:lnTo>
                    <a:pt x="3262" y="4477"/>
                  </a:lnTo>
                  <a:lnTo>
                    <a:pt x="3727" y="4025"/>
                  </a:lnTo>
                  <a:lnTo>
                    <a:pt x="3798" y="3823"/>
                  </a:lnTo>
                  <a:lnTo>
                    <a:pt x="3989" y="3751"/>
                  </a:lnTo>
                  <a:lnTo>
                    <a:pt x="4453" y="3287"/>
                  </a:lnTo>
                  <a:lnTo>
                    <a:pt x="1405" y="203"/>
                  </a:lnTo>
                  <a:lnTo>
                    <a:pt x="11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9" name="Google Shape;10219;p76"/>
            <p:cNvSpPr/>
            <p:nvPr/>
          </p:nvSpPr>
          <p:spPr>
            <a:xfrm>
              <a:off x="1333200" y="3309625"/>
              <a:ext cx="16675" cy="16225"/>
            </a:xfrm>
            <a:custGeom>
              <a:avLst/>
              <a:gdLst/>
              <a:ahLst/>
              <a:cxnLst/>
              <a:rect l="l" t="t" r="r" b="b"/>
              <a:pathLst>
                <a:path w="667" h="649" extrusionOk="0">
                  <a:moveTo>
                    <a:pt x="204" y="0"/>
                  </a:moveTo>
                  <a:cubicBezTo>
                    <a:pt x="155" y="0"/>
                    <a:pt x="107" y="18"/>
                    <a:pt x="72" y="54"/>
                  </a:cubicBezTo>
                  <a:cubicBezTo>
                    <a:pt x="0" y="125"/>
                    <a:pt x="0" y="244"/>
                    <a:pt x="72" y="316"/>
                  </a:cubicBezTo>
                  <a:lnTo>
                    <a:pt x="405" y="649"/>
                  </a:lnTo>
                  <a:lnTo>
                    <a:pt x="667" y="375"/>
                  </a:lnTo>
                  <a:lnTo>
                    <a:pt x="345" y="54"/>
                  </a:lnTo>
                  <a:cubicBezTo>
                    <a:pt x="304" y="18"/>
                    <a:pt x="253" y="0"/>
                    <a:pt x="204" y="0"/>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0" name="Google Shape;10220;p76"/>
            <p:cNvSpPr/>
            <p:nvPr/>
          </p:nvSpPr>
          <p:spPr>
            <a:xfrm>
              <a:off x="1308475" y="3284900"/>
              <a:ext cx="17600" cy="16850"/>
            </a:xfrm>
            <a:custGeom>
              <a:avLst/>
              <a:gdLst/>
              <a:ahLst/>
              <a:cxnLst/>
              <a:rect l="l" t="t" r="r" b="b"/>
              <a:pathLst>
                <a:path w="704" h="674" extrusionOk="0">
                  <a:moveTo>
                    <a:pt x="215" y="1"/>
                  </a:moveTo>
                  <a:cubicBezTo>
                    <a:pt x="168" y="1"/>
                    <a:pt x="120" y="19"/>
                    <a:pt x="84" y="54"/>
                  </a:cubicBezTo>
                  <a:cubicBezTo>
                    <a:pt x="1" y="138"/>
                    <a:pt x="1" y="257"/>
                    <a:pt x="84" y="328"/>
                  </a:cubicBezTo>
                  <a:lnTo>
                    <a:pt x="358" y="614"/>
                  </a:lnTo>
                  <a:cubicBezTo>
                    <a:pt x="394" y="650"/>
                    <a:pt x="453" y="674"/>
                    <a:pt x="501" y="674"/>
                  </a:cubicBezTo>
                  <a:cubicBezTo>
                    <a:pt x="537" y="674"/>
                    <a:pt x="596" y="638"/>
                    <a:pt x="632" y="614"/>
                  </a:cubicBezTo>
                  <a:cubicBezTo>
                    <a:pt x="703" y="531"/>
                    <a:pt x="703" y="412"/>
                    <a:pt x="632" y="340"/>
                  </a:cubicBezTo>
                  <a:lnTo>
                    <a:pt x="346" y="54"/>
                  </a:lnTo>
                  <a:cubicBezTo>
                    <a:pt x="310" y="19"/>
                    <a:pt x="263" y="1"/>
                    <a:pt x="215" y="1"/>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1" name="Google Shape;10221;p76"/>
            <p:cNvSpPr/>
            <p:nvPr/>
          </p:nvSpPr>
          <p:spPr>
            <a:xfrm>
              <a:off x="1284075" y="3260500"/>
              <a:ext cx="17600" cy="16550"/>
            </a:xfrm>
            <a:custGeom>
              <a:avLst/>
              <a:gdLst/>
              <a:ahLst/>
              <a:cxnLst/>
              <a:rect l="l" t="t" r="r" b="b"/>
              <a:pathLst>
                <a:path w="704" h="662" extrusionOk="0">
                  <a:moveTo>
                    <a:pt x="204" y="1"/>
                  </a:moveTo>
                  <a:cubicBezTo>
                    <a:pt x="155" y="1"/>
                    <a:pt x="108" y="18"/>
                    <a:pt x="72" y="54"/>
                  </a:cubicBezTo>
                  <a:cubicBezTo>
                    <a:pt x="1" y="126"/>
                    <a:pt x="1" y="245"/>
                    <a:pt x="72" y="316"/>
                  </a:cubicBezTo>
                  <a:lnTo>
                    <a:pt x="358" y="602"/>
                  </a:lnTo>
                  <a:cubicBezTo>
                    <a:pt x="382" y="649"/>
                    <a:pt x="441" y="661"/>
                    <a:pt x="489" y="661"/>
                  </a:cubicBezTo>
                  <a:cubicBezTo>
                    <a:pt x="536" y="661"/>
                    <a:pt x="596" y="638"/>
                    <a:pt x="620" y="602"/>
                  </a:cubicBezTo>
                  <a:cubicBezTo>
                    <a:pt x="703" y="530"/>
                    <a:pt x="703" y="411"/>
                    <a:pt x="620" y="340"/>
                  </a:cubicBezTo>
                  <a:lnTo>
                    <a:pt x="346" y="54"/>
                  </a:lnTo>
                  <a:cubicBezTo>
                    <a:pt x="304" y="18"/>
                    <a:pt x="254" y="1"/>
                    <a:pt x="204" y="1"/>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2" name="Google Shape;10222;p76"/>
            <p:cNvSpPr/>
            <p:nvPr/>
          </p:nvSpPr>
          <p:spPr>
            <a:xfrm>
              <a:off x="1371875" y="3103200"/>
              <a:ext cx="111950" cy="112225"/>
            </a:xfrm>
            <a:custGeom>
              <a:avLst/>
              <a:gdLst/>
              <a:ahLst/>
              <a:cxnLst/>
              <a:rect l="l" t="t" r="r" b="b"/>
              <a:pathLst>
                <a:path w="4478" h="4489" extrusionOk="0">
                  <a:moveTo>
                    <a:pt x="1144" y="0"/>
                  </a:moveTo>
                  <a:lnTo>
                    <a:pt x="1" y="1155"/>
                  </a:lnTo>
                  <a:lnTo>
                    <a:pt x="215" y="1417"/>
                  </a:lnTo>
                  <a:lnTo>
                    <a:pt x="3287" y="4489"/>
                  </a:lnTo>
                  <a:lnTo>
                    <a:pt x="3751" y="4024"/>
                  </a:lnTo>
                  <a:lnTo>
                    <a:pt x="3859" y="3846"/>
                  </a:lnTo>
                  <a:lnTo>
                    <a:pt x="4013" y="3751"/>
                  </a:lnTo>
                  <a:lnTo>
                    <a:pt x="4478" y="3274"/>
                  </a:lnTo>
                  <a:lnTo>
                    <a:pt x="2930" y="1429"/>
                  </a:lnTo>
                  <a:lnTo>
                    <a:pt x="1406" y="214"/>
                  </a:lnTo>
                  <a:lnTo>
                    <a:pt x="114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3" name="Google Shape;10223;p76"/>
            <p:cNvSpPr/>
            <p:nvPr/>
          </p:nvSpPr>
          <p:spPr>
            <a:xfrm>
              <a:off x="1401050" y="3092125"/>
              <a:ext cx="94675" cy="92650"/>
            </a:xfrm>
            <a:custGeom>
              <a:avLst/>
              <a:gdLst/>
              <a:ahLst/>
              <a:cxnLst/>
              <a:rect l="l" t="t" r="r" b="b"/>
              <a:pathLst>
                <a:path w="3787" h="3706" extrusionOk="0">
                  <a:moveTo>
                    <a:pt x="669" y="0"/>
                  </a:moveTo>
                  <a:cubicBezTo>
                    <a:pt x="484" y="0"/>
                    <a:pt x="310" y="76"/>
                    <a:pt x="167" y="229"/>
                  </a:cubicBezTo>
                  <a:lnTo>
                    <a:pt x="1" y="372"/>
                  </a:lnTo>
                  <a:lnTo>
                    <a:pt x="251" y="634"/>
                  </a:lnTo>
                  <a:lnTo>
                    <a:pt x="3311" y="3705"/>
                  </a:lnTo>
                  <a:lnTo>
                    <a:pt x="3501" y="3515"/>
                  </a:lnTo>
                  <a:cubicBezTo>
                    <a:pt x="3787" y="3241"/>
                    <a:pt x="3787" y="2801"/>
                    <a:pt x="3501" y="2527"/>
                  </a:cubicBezTo>
                  <a:lnTo>
                    <a:pt x="1168" y="193"/>
                  </a:lnTo>
                  <a:cubicBezTo>
                    <a:pt x="1096" y="110"/>
                    <a:pt x="989" y="50"/>
                    <a:pt x="882" y="14"/>
                  </a:cubicBezTo>
                  <a:cubicBezTo>
                    <a:pt x="878" y="10"/>
                    <a:pt x="870" y="9"/>
                    <a:pt x="861" y="9"/>
                  </a:cubicBezTo>
                  <a:cubicBezTo>
                    <a:pt x="842" y="9"/>
                    <a:pt x="818" y="14"/>
                    <a:pt x="810" y="14"/>
                  </a:cubicBezTo>
                  <a:cubicBezTo>
                    <a:pt x="763" y="5"/>
                    <a:pt x="716" y="0"/>
                    <a:pt x="6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4" name="Google Shape;10224;p76"/>
            <p:cNvSpPr/>
            <p:nvPr/>
          </p:nvSpPr>
          <p:spPr>
            <a:xfrm>
              <a:off x="1400450" y="3091475"/>
              <a:ext cx="22650" cy="16500"/>
            </a:xfrm>
            <a:custGeom>
              <a:avLst/>
              <a:gdLst/>
              <a:ahLst/>
              <a:cxnLst/>
              <a:rect l="l" t="t" r="r" b="b"/>
              <a:pathLst>
                <a:path w="906" h="660" extrusionOk="0">
                  <a:moveTo>
                    <a:pt x="695" y="1"/>
                  </a:moveTo>
                  <a:cubicBezTo>
                    <a:pt x="514" y="1"/>
                    <a:pt x="331" y="68"/>
                    <a:pt x="191" y="207"/>
                  </a:cubicBezTo>
                  <a:lnTo>
                    <a:pt x="1" y="398"/>
                  </a:lnTo>
                  <a:lnTo>
                    <a:pt x="49" y="588"/>
                  </a:lnTo>
                  <a:lnTo>
                    <a:pt x="275" y="660"/>
                  </a:lnTo>
                  <a:lnTo>
                    <a:pt x="906" y="29"/>
                  </a:lnTo>
                  <a:cubicBezTo>
                    <a:pt x="894" y="29"/>
                    <a:pt x="870" y="29"/>
                    <a:pt x="846" y="17"/>
                  </a:cubicBezTo>
                  <a:cubicBezTo>
                    <a:pt x="797" y="6"/>
                    <a:pt x="746" y="1"/>
                    <a:pt x="6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5" name="Google Shape;10225;p76"/>
            <p:cNvSpPr/>
            <p:nvPr/>
          </p:nvSpPr>
          <p:spPr>
            <a:xfrm>
              <a:off x="1430525" y="3162275"/>
              <a:ext cx="17575" cy="16550"/>
            </a:xfrm>
            <a:custGeom>
              <a:avLst/>
              <a:gdLst/>
              <a:ahLst/>
              <a:cxnLst/>
              <a:rect l="l" t="t" r="r" b="b"/>
              <a:pathLst>
                <a:path w="703" h="662" extrusionOk="0">
                  <a:moveTo>
                    <a:pt x="215" y="0"/>
                  </a:moveTo>
                  <a:cubicBezTo>
                    <a:pt x="167" y="0"/>
                    <a:pt x="120" y="18"/>
                    <a:pt x="84" y="54"/>
                  </a:cubicBezTo>
                  <a:cubicBezTo>
                    <a:pt x="0" y="125"/>
                    <a:pt x="0" y="245"/>
                    <a:pt x="84" y="316"/>
                  </a:cubicBezTo>
                  <a:lnTo>
                    <a:pt x="358" y="602"/>
                  </a:lnTo>
                  <a:cubicBezTo>
                    <a:pt x="393" y="649"/>
                    <a:pt x="453" y="661"/>
                    <a:pt x="501" y="661"/>
                  </a:cubicBezTo>
                  <a:cubicBezTo>
                    <a:pt x="536" y="661"/>
                    <a:pt x="596" y="637"/>
                    <a:pt x="631" y="602"/>
                  </a:cubicBezTo>
                  <a:cubicBezTo>
                    <a:pt x="703" y="530"/>
                    <a:pt x="703" y="411"/>
                    <a:pt x="631" y="340"/>
                  </a:cubicBezTo>
                  <a:lnTo>
                    <a:pt x="346" y="54"/>
                  </a:lnTo>
                  <a:cubicBezTo>
                    <a:pt x="310" y="18"/>
                    <a:pt x="262" y="0"/>
                    <a:pt x="215" y="0"/>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6" name="Google Shape;10226;p76"/>
            <p:cNvSpPr/>
            <p:nvPr/>
          </p:nvSpPr>
          <p:spPr>
            <a:xfrm>
              <a:off x="1406125" y="3137575"/>
              <a:ext cx="17575" cy="16550"/>
            </a:xfrm>
            <a:custGeom>
              <a:avLst/>
              <a:gdLst/>
              <a:ahLst/>
              <a:cxnLst/>
              <a:rect l="l" t="t" r="r" b="b"/>
              <a:pathLst>
                <a:path w="703" h="662" extrusionOk="0">
                  <a:moveTo>
                    <a:pt x="204" y="0"/>
                  </a:moveTo>
                  <a:cubicBezTo>
                    <a:pt x="155" y="0"/>
                    <a:pt x="107" y="18"/>
                    <a:pt x="72" y="54"/>
                  </a:cubicBezTo>
                  <a:cubicBezTo>
                    <a:pt x="0" y="137"/>
                    <a:pt x="0" y="256"/>
                    <a:pt x="72" y="328"/>
                  </a:cubicBezTo>
                  <a:lnTo>
                    <a:pt x="357" y="602"/>
                  </a:lnTo>
                  <a:cubicBezTo>
                    <a:pt x="381" y="649"/>
                    <a:pt x="441" y="661"/>
                    <a:pt x="488" y="661"/>
                  </a:cubicBezTo>
                  <a:cubicBezTo>
                    <a:pt x="536" y="661"/>
                    <a:pt x="595" y="637"/>
                    <a:pt x="619" y="602"/>
                  </a:cubicBezTo>
                  <a:cubicBezTo>
                    <a:pt x="703" y="530"/>
                    <a:pt x="703" y="411"/>
                    <a:pt x="619" y="340"/>
                  </a:cubicBezTo>
                  <a:lnTo>
                    <a:pt x="345" y="54"/>
                  </a:lnTo>
                  <a:cubicBezTo>
                    <a:pt x="304" y="18"/>
                    <a:pt x="253" y="0"/>
                    <a:pt x="204" y="0"/>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7" name="Google Shape;10227;p76"/>
            <p:cNvSpPr/>
            <p:nvPr/>
          </p:nvSpPr>
          <p:spPr>
            <a:xfrm>
              <a:off x="1455225" y="3186675"/>
              <a:ext cx="17000" cy="16850"/>
            </a:xfrm>
            <a:custGeom>
              <a:avLst/>
              <a:gdLst/>
              <a:ahLst/>
              <a:cxnLst/>
              <a:rect l="l" t="t" r="r" b="b"/>
              <a:pathLst>
                <a:path w="680" h="674" extrusionOk="0">
                  <a:moveTo>
                    <a:pt x="205" y="1"/>
                  </a:moveTo>
                  <a:cubicBezTo>
                    <a:pt x="155" y="1"/>
                    <a:pt x="108" y="19"/>
                    <a:pt x="72" y="54"/>
                  </a:cubicBezTo>
                  <a:cubicBezTo>
                    <a:pt x="1" y="138"/>
                    <a:pt x="1" y="257"/>
                    <a:pt x="72" y="328"/>
                  </a:cubicBezTo>
                  <a:lnTo>
                    <a:pt x="417" y="673"/>
                  </a:lnTo>
                  <a:lnTo>
                    <a:pt x="679" y="400"/>
                  </a:lnTo>
                  <a:lnTo>
                    <a:pt x="346" y="54"/>
                  </a:lnTo>
                  <a:cubicBezTo>
                    <a:pt x="304" y="19"/>
                    <a:pt x="254" y="1"/>
                    <a:pt x="205" y="1"/>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8" name="Google Shape;10228;p76"/>
            <p:cNvSpPr/>
            <p:nvPr/>
          </p:nvSpPr>
          <p:spPr>
            <a:xfrm>
              <a:off x="1278125" y="3131475"/>
              <a:ext cx="98850" cy="99125"/>
            </a:xfrm>
            <a:custGeom>
              <a:avLst/>
              <a:gdLst/>
              <a:ahLst/>
              <a:cxnLst/>
              <a:rect l="l" t="t" r="r" b="b"/>
              <a:pathLst>
                <a:path w="3954" h="3965" extrusionOk="0">
                  <a:moveTo>
                    <a:pt x="3679" y="0"/>
                  </a:moveTo>
                  <a:lnTo>
                    <a:pt x="2929" y="750"/>
                  </a:lnTo>
                  <a:lnTo>
                    <a:pt x="1917" y="1941"/>
                  </a:lnTo>
                  <a:lnTo>
                    <a:pt x="727" y="2965"/>
                  </a:lnTo>
                  <a:lnTo>
                    <a:pt x="0" y="3691"/>
                  </a:lnTo>
                  <a:lnTo>
                    <a:pt x="12" y="3858"/>
                  </a:lnTo>
                  <a:lnTo>
                    <a:pt x="262" y="3965"/>
                  </a:lnTo>
                  <a:lnTo>
                    <a:pt x="3953" y="274"/>
                  </a:lnTo>
                  <a:lnTo>
                    <a:pt x="3894" y="60"/>
                  </a:lnTo>
                  <a:lnTo>
                    <a:pt x="36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9" name="Google Shape;10229;p76"/>
            <p:cNvSpPr/>
            <p:nvPr/>
          </p:nvSpPr>
          <p:spPr>
            <a:xfrm>
              <a:off x="1296575" y="3150525"/>
              <a:ext cx="55100" cy="55075"/>
            </a:xfrm>
            <a:custGeom>
              <a:avLst/>
              <a:gdLst/>
              <a:ahLst/>
              <a:cxnLst/>
              <a:rect l="l" t="t" r="r" b="b"/>
              <a:pathLst>
                <a:path w="2204" h="2203" extrusionOk="0">
                  <a:moveTo>
                    <a:pt x="2203" y="0"/>
                  </a:moveTo>
                  <a:lnTo>
                    <a:pt x="1" y="2203"/>
                  </a:lnTo>
                  <a:lnTo>
                    <a:pt x="632" y="2119"/>
                  </a:lnTo>
                  <a:lnTo>
                    <a:pt x="2120" y="631"/>
                  </a:lnTo>
                  <a:lnTo>
                    <a:pt x="220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0" name="Google Shape;10230;p76"/>
            <p:cNvSpPr/>
            <p:nvPr/>
          </p:nvSpPr>
          <p:spPr>
            <a:xfrm>
              <a:off x="1372475" y="3135050"/>
              <a:ext cx="4500" cy="7750"/>
            </a:xfrm>
            <a:custGeom>
              <a:avLst/>
              <a:gdLst/>
              <a:ahLst/>
              <a:cxnLst/>
              <a:rect l="l" t="t" r="r" b="b"/>
              <a:pathLst>
                <a:path w="180" h="310" extrusionOk="0">
                  <a:moveTo>
                    <a:pt x="48" y="0"/>
                  </a:moveTo>
                  <a:lnTo>
                    <a:pt x="1" y="310"/>
                  </a:lnTo>
                  <a:lnTo>
                    <a:pt x="1" y="310"/>
                  </a:lnTo>
                  <a:lnTo>
                    <a:pt x="179" y="131"/>
                  </a:lnTo>
                  <a:lnTo>
                    <a:pt x="179" y="0"/>
                  </a:lnTo>
                  <a:close/>
                </a:path>
              </a:pathLst>
            </a:custGeom>
            <a:solidFill>
              <a:srgbClr val="FFA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1" name="Google Shape;10231;p76"/>
            <p:cNvSpPr/>
            <p:nvPr/>
          </p:nvSpPr>
          <p:spPr>
            <a:xfrm>
              <a:off x="1282000" y="3226425"/>
              <a:ext cx="7150" cy="4175"/>
            </a:xfrm>
            <a:custGeom>
              <a:avLst/>
              <a:gdLst/>
              <a:ahLst/>
              <a:cxnLst/>
              <a:rect l="l" t="t" r="r" b="b"/>
              <a:pathLst>
                <a:path w="286" h="167" extrusionOk="0">
                  <a:moveTo>
                    <a:pt x="286" y="0"/>
                  </a:moveTo>
                  <a:lnTo>
                    <a:pt x="0" y="48"/>
                  </a:lnTo>
                  <a:lnTo>
                    <a:pt x="0" y="155"/>
                  </a:lnTo>
                  <a:lnTo>
                    <a:pt x="119" y="167"/>
                  </a:lnTo>
                  <a:lnTo>
                    <a:pt x="286" y="0"/>
                  </a:lnTo>
                  <a:close/>
                </a:path>
              </a:pathLst>
            </a:custGeom>
            <a:solidFill>
              <a:srgbClr val="FFA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2" name="Google Shape;10232;p76"/>
            <p:cNvSpPr/>
            <p:nvPr/>
          </p:nvSpPr>
          <p:spPr>
            <a:xfrm>
              <a:off x="1247775" y="3224325"/>
              <a:ext cx="36925" cy="36350"/>
            </a:xfrm>
            <a:custGeom>
              <a:avLst/>
              <a:gdLst/>
              <a:ahLst/>
              <a:cxnLst/>
              <a:rect l="l" t="t" r="r" b="b"/>
              <a:pathLst>
                <a:path w="1477" h="1454" extrusionOk="0">
                  <a:moveTo>
                    <a:pt x="1203" y="1"/>
                  </a:moveTo>
                  <a:lnTo>
                    <a:pt x="738" y="453"/>
                  </a:lnTo>
                  <a:lnTo>
                    <a:pt x="631" y="680"/>
                  </a:lnTo>
                  <a:lnTo>
                    <a:pt x="464" y="727"/>
                  </a:lnTo>
                  <a:lnTo>
                    <a:pt x="0" y="1192"/>
                  </a:lnTo>
                  <a:lnTo>
                    <a:pt x="274" y="1453"/>
                  </a:lnTo>
                  <a:lnTo>
                    <a:pt x="1476" y="251"/>
                  </a:lnTo>
                  <a:lnTo>
                    <a:pt x="12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3" name="Google Shape;10233;p76"/>
            <p:cNvSpPr/>
            <p:nvPr/>
          </p:nvSpPr>
          <p:spPr>
            <a:xfrm>
              <a:off x="1370400" y="3101400"/>
              <a:ext cx="36925" cy="36950"/>
            </a:xfrm>
            <a:custGeom>
              <a:avLst/>
              <a:gdLst/>
              <a:ahLst/>
              <a:cxnLst/>
              <a:rect l="l" t="t" r="r" b="b"/>
              <a:pathLst>
                <a:path w="1477" h="1478" extrusionOk="0">
                  <a:moveTo>
                    <a:pt x="1191" y="1"/>
                  </a:moveTo>
                  <a:lnTo>
                    <a:pt x="727" y="465"/>
                  </a:lnTo>
                  <a:lnTo>
                    <a:pt x="608" y="667"/>
                  </a:lnTo>
                  <a:lnTo>
                    <a:pt x="453" y="727"/>
                  </a:lnTo>
                  <a:lnTo>
                    <a:pt x="0" y="1203"/>
                  </a:lnTo>
                  <a:lnTo>
                    <a:pt x="262" y="1477"/>
                  </a:lnTo>
                  <a:lnTo>
                    <a:pt x="1477" y="263"/>
                  </a:lnTo>
                  <a:lnTo>
                    <a:pt x="119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4" name="Google Shape;10234;p76"/>
            <p:cNvSpPr/>
            <p:nvPr/>
          </p:nvSpPr>
          <p:spPr>
            <a:xfrm>
              <a:off x="1382000" y="3113000"/>
              <a:ext cx="17000" cy="16700"/>
            </a:xfrm>
            <a:custGeom>
              <a:avLst/>
              <a:gdLst/>
              <a:ahLst/>
              <a:cxnLst/>
              <a:rect l="l" t="t" r="r" b="b"/>
              <a:pathLst>
                <a:path w="680" h="668" extrusionOk="0">
                  <a:moveTo>
                    <a:pt x="263" y="1"/>
                  </a:moveTo>
                  <a:lnTo>
                    <a:pt x="156" y="191"/>
                  </a:lnTo>
                  <a:lnTo>
                    <a:pt x="1" y="263"/>
                  </a:lnTo>
                  <a:lnTo>
                    <a:pt x="334" y="608"/>
                  </a:lnTo>
                  <a:cubicBezTo>
                    <a:pt x="370" y="656"/>
                    <a:pt x="429" y="668"/>
                    <a:pt x="477" y="668"/>
                  </a:cubicBezTo>
                  <a:cubicBezTo>
                    <a:pt x="513" y="668"/>
                    <a:pt x="572" y="644"/>
                    <a:pt x="608" y="608"/>
                  </a:cubicBezTo>
                  <a:cubicBezTo>
                    <a:pt x="679" y="537"/>
                    <a:pt x="679" y="418"/>
                    <a:pt x="608" y="346"/>
                  </a:cubicBezTo>
                  <a:lnTo>
                    <a:pt x="263" y="1"/>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5" name="Google Shape;10235;p76"/>
            <p:cNvSpPr/>
            <p:nvPr/>
          </p:nvSpPr>
          <p:spPr>
            <a:xfrm>
              <a:off x="1381700" y="3113300"/>
              <a:ext cx="13725" cy="13425"/>
            </a:xfrm>
            <a:custGeom>
              <a:avLst/>
              <a:gdLst/>
              <a:ahLst/>
              <a:cxnLst/>
              <a:rect l="l" t="t" r="r" b="b"/>
              <a:pathLst>
                <a:path w="549" h="537" extrusionOk="0">
                  <a:moveTo>
                    <a:pt x="275" y="1"/>
                  </a:moveTo>
                  <a:lnTo>
                    <a:pt x="1" y="275"/>
                  </a:lnTo>
                  <a:lnTo>
                    <a:pt x="275" y="537"/>
                  </a:lnTo>
                  <a:lnTo>
                    <a:pt x="549" y="275"/>
                  </a:lnTo>
                  <a:lnTo>
                    <a:pt x="275" y="1"/>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6" name="Google Shape;10236;p76"/>
            <p:cNvSpPr/>
            <p:nvPr/>
          </p:nvSpPr>
          <p:spPr>
            <a:xfrm>
              <a:off x="1259975" y="3235650"/>
              <a:ext cx="16975" cy="17000"/>
            </a:xfrm>
            <a:custGeom>
              <a:avLst/>
              <a:gdLst/>
              <a:ahLst/>
              <a:cxnLst/>
              <a:rect l="l" t="t" r="r" b="b"/>
              <a:pathLst>
                <a:path w="679" h="680" extrusionOk="0">
                  <a:moveTo>
                    <a:pt x="262" y="0"/>
                  </a:moveTo>
                  <a:lnTo>
                    <a:pt x="155" y="227"/>
                  </a:lnTo>
                  <a:lnTo>
                    <a:pt x="0" y="274"/>
                  </a:lnTo>
                  <a:lnTo>
                    <a:pt x="334" y="619"/>
                  </a:lnTo>
                  <a:cubicBezTo>
                    <a:pt x="369" y="655"/>
                    <a:pt x="429" y="679"/>
                    <a:pt x="476" y="679"/>
                  </a:cubicBezTo>
                  <a:cubicBezTo>
                    <a:pt x="512" y="679"/>
                    <a:pt x="572" y="643"/>
                    <a:pt x="607" y="619"/>
                  </a:cubicBezTo>
                  <a:cubicBezTo>
                    <a:pt x="679" y="536"/>
                    <a:pt x="679" y="417"/>
                    <a:pt x="607" y="346"/>
                  </a:cubicBezTo>
                  <a:lnTo>
                    <a:pt x="262" y="0"/>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7" name="Google Shape;10237;p76"/>
            <p:cNvSpPr/>
            <p:nvPr/>
          </p:nvSpPr>
          <p:spPr>
            <a:xfrm>
              <a:off x="1259975" y="3235650"/>
              <a:ext cx="13400" cy="13425"/>
            </a:xfrm>
            <a:custGeom>
              <a:avLst/>
              <a:gdLst/>
              <a:ahLst/>
              <a:cxnLst/>
              <a:rect l="l" t="t" r="r" b="b"/>
              <a:pathLst>
                <a:path w="536" h="537" extrusionOk="0">
                  <a:moveTo>
                    <a:pt x="262" y="0"/>
                  </a:moveTo>
                  <a:lnTo>
                    <a:pt x="0" y="274"/>
                  </a:lnTo>
                  <a:lnTo>
                    <a:pt x="262" y="536"/>
                  </a:lnTo>
                  <a:lnTo>
                    <a:pt x="536" y="274"/>
                  </a:lnTo>
                  <a:lnTo>
                    <a:pt x="262"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38" name="Google Shape;10238;p76"/>
          <p:cNvGrpSpPr/>
          <p:nvPr/>
        </p:nvGrpSpPr>
        <p:grpSpPr>
          <a:xfrm>
            <a:off x="2387383" y="3540281"/>
            <a:ext cx="241749" cy="322410"/>
            <a:chOff x="1966000" y="3037700"/>
            <a:chExt cx="225050" cy="313750"/>
          </a:xfrm>
        </p:grpSpPr>
        <p:sp>
          <p:nvSpPr>
            <p:cNvPr id="10239" name="Google Shape;10239;p76"/>
            <p:cNvSpPr/>
            <p:nvPr/>
          </p:nvSpPr>
          <p:spPr>
            <a:xfrm>
              <a:off x="1970475" y="3130875"/>
              <a:ext cx="217600" cy="195575"/>
            </a:xfrm>
            <a:custGeom>
              <a:avLst/>
              <a:gdLst/>
              <a:ahLst/>
              <a:cxnLst/>
              <a:rect l="l" t="t" r="r" b="b"/>
              <a:pathLst>
                <a:path w="8704" h="7823" extrusionOk="0">
                  <a:moveTo>
                    <a:pt x="4358" y="0"/>
                  </a:moveTo>
                  <a:lnTo>
                    <a:pt x="2013" y="131"/>
                  </a:lnTo>
                  <a:lnTo>
                    <a:pt x="2013" y="1560"/>
                  </a:lnTo>
                  <a:cubicBezTo>
                    <a:pt x="2013" y="1739"/>
                    <a:pt x="1917" y="1905"/>
                    <a:pt x="1774" y="1989"/>
                  </a:cubicBezTo>
                  <a:cubicBezTo>
                    <a:pt x="703" y="2644"/>
                    <a:pt x="0" y="3691"/>
                    <a:pt x="0" y="4870"/>
                  </a:cubicBezTo>
                  <a:cubicBezTo>
                    <a:pt x="0" y="6132"/>
                    <a:pt x="762" y="7168"/>
                    <a:pt x="1977" y="7811"/>
                  </a:cubicBezTo>
                  <a:lnTo>
                    <a:pt x="6739" y="7823"/>
                  </a:lnTo>
                  <a:cubicBezTo>
                    <a:pt x="6977" y="7704"/>
                    <a:pt x="7251" y="7620"/>
                    <a:pt x="7454" y="7466"/>
                  </a:cubicBezTo>
                  <a:cubicBezTo>
                    <a:pt x="7775" y="7227"/>
                    <a:pt x="8037" y="6954"/>
                    <a:pt x="8263" y="6632"/>
                  </a:cubicBezTo>
                  <a:lnTo>
                    <a:pt x="8704" y="4882"/>
                  </a:lnTo>
                  <a:lnTo>
                    <a:pt x="8263" y="3108"/>
                  </a:lnTo>
                  <a:cubicBezTo>
                    <a:pt x="7966" y="2679"/>
                    <a:pt x="7549" y="2286"/>
                    <a:pt x="7061" y="1989"/>
                  </a:cubicBezTo>
                  <a:cubicBezTo>
                    <a:pt x="6894" y="1893"/>
                    <a:pt x="6799" y="1727"/>
                    <a:pt x="6799" y="1548"/>
                  </a:cubicBezTo>
                  <a:lnTo>
                    <a:pt x="6799" y="1524"/>
                  </a:lnTo>
                  <a:lnTo>
                    <a:pt x="6739" y="1191"/>
                  </a:lnTo>
                  <a:lnTo>
                    <a:pt x="6799" y="846"/>
                  </a:lnTo>
                  <a:lnTo>
                    <a:pt x="6799" y="131"/>
                  </a:lnTo>
                  <a:lnTo>
                    <a:pt x="43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0" name="Google Shape;10240;p76"/>
            <p:cNvSpPr/>
            <p:nvPr/>
          </p:nvSpPr>
          <p:spPr>
            <a:xfrm>
              <a:off x="1969275" y="3132050"/>
              <a:ext cx="187550" cy="199475"/>
            </a:xfrm>
            <a:custGeom>
              <a:avLst/>
              <a:gdLst/>
              <a:ahLst/>
              <a:cxnLst/>
              <a:rect l="l" t="t" r="r" b="b"/>
              <a:pathLst>
                <a:path w="7502" h="7979" extrusionOk="0">
                  <a:moveTo>
                    <a:pt x="2168" y="1"/>
                  </a:moveTo>
                  <a:lnTo>
                    <a:pt x="1953" y="72"/>
                  </a:lnTo>
                  <a:lnTo>
                    <a:pt x="1953" y="787"/>
                  </a:lnTo>
                  <a:lnTo>
                    <a:pt x="2013" y="1144"/>
                  </a:lnTo>
                  <a:lnTo>
                    <a:pt x="1953" y="1489"/>
                  </a:lnTo>
                  <a:lnTo>
                    <a:pt x="1953" y="1501"/>
                  </a:lnTo>
                  <a:cubicBezTo>
                    <a:pt x="1953" y="1680"/>
                    <a:pt x="1870" y="1846"/>
                    <a:pt x="1715" y="1930"/>
                  </a:cubicBezTo>
                  <a:cubicBezTo>
                    <a:pt x="1227" y="2239"/>
                    <a:pt x="810" y="2620"/>
                    <a:pt x="513" y="3049"/>
                  </a:cubicBezTo>
                  <a:lnTo>
                    <a:pt x="1" y="4823"/>
                  </a:lnTo>
                  <a:lnTo>
                    <a:pt x="513" y="6573"/>
                  </a:lnTo>
                  <a:cubicBezTo>
                    <a:pt x="870" y="7085"/>
                    <a:pt x="1370" y="7526"/>
                    <a:pt x="1989" y="7835"/>
                  </a:cubicBezTo>
                  <a:lnTo>
                    <a:pt x="4561" y="7978"/>
                  </a:lnTo>
                  <a:lnTo>
                    <a:pt x="6835" y="7835"/>
                  </a:lnTo>
                  <a:cubicBezTo>
                    <a:pt x="7073" y="7704"/>
                    <a:pt x="7299" y="7573"/>
                    <a:pt x="7502" y="7407"/>
                  </a:cubicBezTo>
                  <a:lnTo>
                    <a:pt x="2072" y="7407"/>
                  </a:lnTo>
                  <a:cubicBezTo>
                    <a:pt x="1001" y="6799"/>
                    <a:pt x="358" y="5847"/>
                    <a:pt x="358" y="4799"/>
                  </a:cubicBezTo>
                  <a:cubicBezTo>
                    <a:pt x="358" y="3811"/>
                    <a:pt x="929" y="2894"/>
                    <a:pt x="1930" y="2287"/>
                  </a:cubicBezTo>
                  <a:cubicBezTo>
                    <a:pt x="2203" y="2120"/>
                    <a:pt x="2370" y="1823"/>
                    <a:pt x="2370" y="1501"/>
                  </a:cubicBezTo>
                  <a:lnTo>
                    <a:pt x="2370" y="72"/>
                  </a:lnTo>
                  <a:lnTo>
                    <a:pt x="216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1" name="Google Shape;10241;p76"/>
            <p:cNvSpPr/>
            <p:nvPr/>
          </p:nvSpPr>
          <p:spPr>
            <a:xfrm>
              <a:off x="1970475" y="3208250"/>
              <a:ext cx="218500" cy="88150"/>
            </a:xfrm>
            <a:custGeom>
              <a:avLst/>
              <a:gdLst/>
              <a:ahLst/>
              <a:cxnLst/>
              <a:rect l="l" t="t" r="r" b="b"/>
              <a:pathLst>
                <a:path w="8740" h="3526" extrusionOk="0">
                  <a:moveTo>
                    <a:pt x="584" y="1"/>
                  </a:moveTo>
                  <a:cubicBezTo>
                    <a:pt x="215" y="525"/>
                    <a:pt x="0" y="1132"/>
                    <a:pt x="0" y="1775"/>
                  </a:cubicBezTo>
                  <a:cubicBezTo>
                    <a:pt x="0" y="2406"/>
                    <a:pt x="155" y="3001"/>
                    <a:pt x="512" y="3525"/>
                  </a:cubicBezTo>
                  <a:lnTo>
                    <a:pt x="8251" y="3525"/>
                  </a:lnTo>
                  <a:cubicBezTo>
                    <a:pt x="8394" y="3323"/>
                    <a:pt x="8525" y="3085"/>
                    <a:pt x="8621" y="2847"/>
                  </a:cubicBezTo>
                  <a:cubicBezTo>
                    <a:pt x="8621" y="2847"/>
                    <a:pt x="8740" y="2144"/>
                    <a:pt x="8740" y="1775"/>
                  </a:cubicBezTo>
                  <a:cubicBezTo>
                    <a:pt x="8740" y="1394"/>
                    <a:pt x="8621" y="703"/>
                    <a:pt x="8621" y="703"/>
                  </a:cubicBezTo>
                  <a:cubicBezTo>
                    <a:pt x="8525" y="442"/>
                    <a:pt x="8394" y="227"/>
                    <a:pt x="8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2" name="Google Shape;10242;p76"/>
            <p:cNvSpPr/>
            <p:nvPr/>
          </p:nvSpPr>
          <p:spPr>
            <a:xfrm>
              <a:off x="2018100" y="3151700"/>
              <a:ext cx="122350" cy="17600"/>
            </a:xfrm>
            <a:custGeom>
              <a:avLst/>
              <a:gdLst/>
              <a:ahLst/>
              <a:cxnLst/>
              <a:rect l="l" t="t" r="r" b="b"/>
              <a:pathLst>
                <a:path w="4894" h="704" extrusionOk="0">
                  <a:moveTo>
                    <a:pt x="0" y="1"/>
                  </a:moveTo>
                  <a:lnTo>
                    <a:pt x="60" y="346"/>
                  </a:lnTo>
                  <a:lnTo>
                    <a:pt x="0" y="703"/>
                  </a:lnTo>
                  <a:lnTo>
                    <a:pt x="4894" y="703"/>
                  </a:lnTo>
                  <a:lnTo>
                    <a:pt x="489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3" name="Google Shape;10243;p76"/>
            <p:cNvSpPr/>
            <p:nvPr/>
          </p:nvSpPr>
          <p:spPr>
            <a:xfrm>
              <a:off x="1969875" y="3208250"/>
              <a:ext cx="25925" cy="88150"/>
            </a:xfrm>
            <a:custGeom>
              <a:avLst/>
              <a:gdLst/>
              <a:ahLst/>
              <a:cxnLst/>
              <a:rect l="l" t="t" r="r" b="b"/>
              <a:pathLst>
                <a:path w="1037" h="3526" extrusionOk="0">
                  <a:moveTo>
                    <a:pt x="501" y="1"/>
                  </a:moveTo>
                  <a:cubicBezTo>
                    <a:pt x="358" y="215"/>
                    <a:pt x="215" y="453"/>
                    <a:pt x="132" y="692"/>
                  </a:cubicBezTo>
                  <a:lnTo>
                    <a:pt x="1" y="1751"/>
                  </a:lnTo>
                  <a:lnTo>
                    <a:pt x="132" y="2823"/>
                  </a:lnTo>
                  <a:cubicBezTo>
                    <a:pt x="215" y="3085"/>
                    <a:pt x="358" y="3299"/>
                    <a:pt x="501" y="3525"/>
                  </a:cubicBezTo>
                  <a:lnTo>
                    <a:pt x="1036" y="3525"/>
                  </a:lnTo>
                  <a:cubicBezTo>
                    <a:pt x="596" y="3025"/>
                    <a:pt x="358" y="2406"/>
                    <a:pt x="358" y="1775"/>
                  </a:cubicBezTo>
                  <a:cubicBezTo>
                    <a:pt x="358" y="1132"/>
                    <a:pt x="596" y="525"/>
                    <a:pt x="10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4" name="Google Shape;10244;p76"/>
            <p:cNvSpPr/>
            <p:nvPr/>
          </p:nvSpPr>
          <p:spPr>
            <a:xfrm>
              <a:off x="2018400" y="3151700"/>
              <a:ext cx="11025" cy="17600"/>
            </a:xfrm>
            <a:custGeom>
              <a:avLst/>
              <a:gdLst/>
              <a:ahLst/>
              <a:cxnLst/>
              <a:rect l="l" t="t" r="r" b="b"/>
              <a:pathLst>
                <a:path w="441" h="704" extrusionOk="0">
                  <a:moveTo>
                    <a:pt x="0" y="1"/>
                  </a:moveTo>
                  <a:lnTo>
                    <a:pt x="0" y="703"/>
                  </a:lnTo>
                  <a:lnTo>
                    <a:pt x="441" y="703"/>
                  </a:lnTo>
                  <a:lnTo>
                    <a:pt x="4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5" name="Google Shape;10245;p76"/>
            <p:cNvSpPr/>
            <p:nvPr/>
          </p:nvSpPr>
          <p:spPr>
            <a:xfrm>
              <a:off x="2018100" y="3040075"/>
              <a:ext cx="122950" cy="73250"/>
            </a:xfrm>
            <a:custGeom>
              <a:avLst/>
              <a:gdLst/>
              <a:ahLst/>
              <a:cxnLst/>
              <a:rect l="l" t="t" r="r" b="b"/>
              <a:pathLst>
                <a:path w="4918" h="2930" extrusionOk="0">
                  <a:moveTo>
                    <a:pt x="2441" y="1"/>
                  </a:moveTo>
                  <a:cubicBezTo>
                    <a:pt x="2239" y="1"/>
                    <a:pt x="72" y="1442"/>
                    <a:pt x="48" y="2787"/>
                  </a:cubicBezTo>
                  <a:cubicBezTo>
                    <a:pt x="48" y="2799"/>
                    <a:pt x="0" y="2930"/>
                    <a:pt x="0" y="2930"/>
                  </a:cubicBezTo>
                  <a:lnTo>
                    <a:pt x="4918" y="2930"/>
                  </a:lnTo>
                  <a:lnTo>
                    <a:pt x="4870" y="2799"/>
                  </a:lnTo>
                  <a:cubicBezTo>
                    <a:pt x="4870" y="2668"/>
                    <a:pt x="4858" y="2430"/>
                    <a:pt x="4858" y="2430"/>
                  </a:cubicBezTo>
                  <a:cubicBezTo>
                    <a:pt x="4572" y="1454"/>
                    <a:pt x="3370" y="477"/>
                    <a:pt x="2775" y="84"/>
                  </a:cubicBezTo>
                  <a:cubicBezTo>
                    <a:pt x="2775" y="84"/>
                    <a:pt x="2489" y="1"/>
                    <a:pt x="24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6" name="Google Shape;10246;p76"/>
            <p:cNvSpPr/>
            <p:nvPr/>
          </p:nvSpPr>
          <p:spPr>
            <a:xfrm>
              <a:off x="2087150" y="3065100"/>
              <a:ext cx="9850" cy="9550"/>
            </a:xfrm>
            <a:custGeom>
              <a:avLst/>
              <a:gdLst/>
              <a:ahLst/>
              <a:cxnLst/>
              <a:rect l="l" t="t" r="r" b="b"/>
              <a:pathLst>
                <a:path w="394" h="382" extrusionOk="0">
                  <a:moveTo>
                    <a:pt x="203" y="0"/>
                  </a:moveTo>
                  <a:cubicBezTo>
                    <a:pt x="96" y="0"/>
                    <a:pt x="1" y="83"/>
                    <a:pt x="1" y="191"/>
                  </a:cubicBezTo>
                  <a:cubicBezTo>
                    <a:pt x="1" y="298"/>
                    <a:pt x="96" y="381"/>
                    <a:pt x="203" y="381"/>
                  </a:cubicBezTo>
                  <a:cubicBezTo>
                    <a:pt x="310" y="381"/>
                    <a:pt x="394" y="298"/>
                    <a:pt x="394" y="191"/>
                  </a:cubicBezTo>
                  <a:cubicBezTo>
                    <a:pt x="394" y="83"/>
                    <a:pt x="310"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7" name="Google Shape;10247;p76"/>
            <p:cNvSpPr/>
            <p:nvPr/>
          </p:nvSpPr>
          <p:spPr>
            <a:xfrm>
              <a:off x="2079125" y="3081750"/>
              <a:ext cx="9850" cy="9550"/>
            </a:xfrm>
            <a:custGeom>
              <a:avLst/>
              <a:gdLst/>
              <a:ahLst/>
              <a:cxnLst/>
              <a:rect l="l" t="t" r="r" b="b"/>
              <a:pathLst>
                <a:path w="394" h="382" extrusionOk="0">
                  <a:moveTo>
                    <a:pt x="191" y="1"/>
                  </a:moveTo>
                  <a:cubicBezTo>
                    <a:pt x="84" y="1"/>
                    <a:pt x="0" y="84"/>
                    <a:pt x="0" y="191"/>
                  </a:cubicBezTo>
                  <a:cubicBezTo>
                    <a:pt x="0" y="298"/>
                    <a:pt x="84" y="382"/>
                    <a:pt x="191" y="382"/>
                  </a:cubicBezTo>
                  <a:cubicBezTo>
                    <a:pt x="298" y="382"/>
                    <a:pt x="393" y="298"/>
                    <a:pt x="393" y="191"/>
                  </a:cubicBezTo>
                  <a:cubicBezTo>
                    <a:pt x="393" y="84"/>
                    <a:pt x="298" y="1"/>
                    <a:pt x="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8" name="Google Shape;10248;p76"/>
            <p:cNvSpPr/>
            <p:nvPr/>
          </p:nvSpPr>
          <p:spPr>
            <a:xfrm>
              <a:off x="2099350" y="3079375"/>
              <a:ext cx="9550" cy="9850"/>
            </a:xfrm>
            <a:custGeom>
              <a:avLst/>
              <a:gdLst/>
              <a:ahLst/>
              <a:cxnLst/>
              <a:rect l="l" t="t" r="r" b="b"/>
              <a:pathLst>
                <a:path w="382" h="394" extrusionOk="0">
                  <a:moveTo>
                    <a:pt x="191" y="1"/>
                  </a:moveTo>
                  <a:cubicBezTo>
                    <a:pt x="84" y="1"/>
                    <a:pt x="1" y="96"/>
                    <a:pt x="1" y="203"/>
                  </a:cubicBezTo>
                  <a:cubicBezTo>
                    <a:pt x="1" y="298"/>
                    <a:pt x="84" y="393"/>
                    <a:pt x="191" y="393"/>
                  </a:cubicBezTo>
                  <a:cubicBezTo>
                    <a:pt x="298" y="393"/>
                    <a:pt x="382" y="298"/>
                    <a:pt x="382" y="203"/>
                  </a:cubicBezTo>
                  <a:cubicBezTo>
                    <a:pt x="382" y="96"/>
                    <a:pt x="298" y="1"/>
                    <a:pt x="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9" name="Google Shape;10249;p76"/>
            <p:cNvSpPr/>
            <p:nvPr/>
          </p:nvSpPr>
          <p:spPr>
            <a:xfrm>
              <a:off x="2018400" y="3037700"/>
              <a:ext cx="122950" cy="75325"/>
            </a:xfrm>
            <a:custGeom>
              <a:avLst/>
              <a:gdLst/>
              <a:ahLst/>
              <a:cxnLst/>
              <a:rect l="l" t="t" r="r" b="b"/>
              <a:pathLst>
                <a:path w="4918" h="3013" extrusionOk="0">
                  <a:moveTo>
                    <a:pt x="2441" y="1"/>
                  </a:moveTo>
                  <a:cubicBezTo>
                    <a:pt x="2262" y="1"/>
                    <a:pt x="405" y="1275"/>
                    <a:pt x="60" y="2501"/>
                  </a:cubicBezTo>
                  <a:cubicBezTo>
                    <a:pt x="24" y="2608"/>
                    <a:pt x="0" y="2846"/>
                    <a:pt x="0" y="3013"/>
                  </a:cubicBezTo>
                  <a:lnTo>
                    <a:pt x="4918" y="2989"/>
                  </a:lnTo>
                  <a:lnTo>
                    <a:pt x="4918" y="2858"/>
                  </a:lnTo>
                  <a:cubicBezTo>
                    <a:pt x="4906" y="2763"/>
                    <a:pt x="4870" y="2644"/>
                    <a:pt x="4846" y="2501"/>
                  </a:cubicBezTo>
                  <a:lnTo>
                    <a:pt x="679" y="2501"/>
                  </a:lnTo>
                  <a:cubicBezTo>
                    <a:pt x="596" y="2501"/>
                    <a:pt x="560" y="2430"/>
                    <a:pt x="584" y="2358"/>
                  </a:cubicBezTo>
                  <a:cubicBezTo>
                    <a:pt x="1048" y="1346"/>
                    <a:pt x="2358" y="382"/>
                    <a:pt x="2774" y="167"/>
                  </a:cubicBezTo>
                  <a:cubicBezTo>
                    <a:pt x="2608" y="60"/>
                    <a:pt x="2489" y="1"/>
                    <a:pt x="24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0" name="Google Shape;10250;p76"/>
            <p:cNvSpPr/>
            <p:nvPr/>
          </p:nvSpPr>
          <p:spPr>
            <a:xfrm>
              <a:off x="2002625" y="3110625"/>
              <a:ext cx="155100" cy="22950"/>
            </a:xfrm>
            <a:custGeom>
              <a:avLst/>
              <a:gdLst/>
              <a:ahLst/>
              <a:cxnLst/>
              <a:rect l="l" t="t" r="r" b="b"/>
              <a:pathLst>
                <a:path w="6204" h="918" extrusionOk="0">
                  <a:moveTo>
                    <a:pt x="381" y="1"/>
                  </a:moveTo>
                  <a:lnTo>
                    <a:pt x="357" y="25"/>
                  </a:lnTo>
                  <a:cubicBezTo>
                    <a:pt x="155" y="60"/>
                    <a:pt x="24" y="239"/>
                    <a:pt x="24" y="465"/>
                  </a:cubicBezTo>
                  <a:cubicBezTo>
                    <a:pt x="0" y="715"/>
                    <a:pt x="215" y="918"/>
                    <a:pt x="488" y="918"/>
                  </a:cubicBezTo>
                  <a:lnTo>
                    <a:pt x="5691" y="918"/>
                  </a:lnTo>
                  <a:cubicBezTo>
                    <a:pt x="5906" y="918"/>
                    <a:pt x="6096" y="775"/>
                    <a:pt x="6156" y="596"/>
                  </a:cubicBezTo>
                  <a:cubicBezTo>
                    <a:pt x="6156" y="584"/>
                    <a:pt x="6192" y="560"/>
                    <a:pt x="6192" y="560"/>
                  </a:cubicBezTo>
                  <a:cubicBezTo>
                    <a:pt x="6192" y="525"/>
                    <a:pt x="6203" y="501"/>
                    <a:pt x="6203" y="465"/>
                  </a:cubicBezTo>
                  <a:cubicBezTo>
                    <a:pt x="6203" y="215"/>
                    <a:pt x="5989" y="1"/>
                    <a:pt x="57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1" name="Google Shape;10251;p76"/>
            <p:cNvSpPr/>
            <p:nvPr/>
          </p:nvSpPr>
          <p:spPr>
            <a:xfrm>
              <a:off x="2001725" y="3110625"/>
              <a:ext cx="155100" cy="23250"/>
            </a:xfrm>
            <a:custGeom>
              <a:avLst/>
              <a:gdLst/>
              <a:ahLst/>
              <a:cxnLst/>
              <a:rect l="l" t="t" r="r" b="b"/>
              <a:pathLst>
                <a:path w="6204" h="930" extrusionOk="0">
                  <a:moveTo>
                    <a:pt x="393" y="1"/>
                  </a:moveTo>
                  <a:cubicBezTo>
                    <a:pt x="167" y="48"/>
                    <a:pt x="1" y="239"/>
                    <a:pt x="1" y="465"/>
                  </a:cubicBezTo>
                  <a:cubicBezTo>
                    <a:pt x="1" y="584"/>
                    <a:pt x="48" y="703"/>
                    <a:pt x="132" y="798"/>
                  </a:cubicBezTo>
                  <a:cubicBezTo>
                    <a:pt x="227" y="870"/>
                    <a:pt x="334" y="929"/>
                    <a:pt x="465" y="929"/>
                  </a:cubicBezTo>
                  <a:lnTo>
                    <a:pt x="5751" y="929"/>
                  </a:lnTo>
                  <a:cubicBezTo>
                    <a:pt x="5966" y="929"/>
                    <a:pt x="6168" y="763"/>
                    <a:pt x="6204" y="560"/>
                  </a:cubicBezTo>
                  <a:lnTo>
                    <a:pt x="846" y="537"/>
                  </a:lnTo>
                  <a:cubicBezTo>
                    <a:pt x="727" y="537"/>
                    <a:pt x="608" y="501"/>
                    <a:pt x="524" y="406"/>
                  </a:cubicBezTo>
                  <a:cubicBezTo>
                    <a:pt x="453" y="334"/>
                    <a:pt x="393" y="215"/>
                    <a:pt x="393" y="84"/>
                  </a:cubicBezTo>
                  <a:lnTo>
                    <a:pt x="3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2" name="Google Shape;10252;p76"/>
            <p:cNvSpPr/>
            <p:nvPr/>
          </p:nvSpPr>
          <p:spPr>
            <a:xfrm>
              <a:off x="1970175" y="3225825"/>
              <a:ext cx="28300" cy="53000"/>
            </a:xfrm>
            <a:custGeom>
              <a:avLst/>
              <a:gdLst/>
              <a:ahLst/>
              <a:cxnLst/>
              <a:rect l="l" t="t" r="r" b="b"/>
              <a:pathLst>
                <a:path w="1132" h="2120" extrusionOk="0">
                  <a:moveTo>
                    <a:pt x="120" y="0"/>
                  </a:moveTo>
                  <a:lnTo>
                    <a:pt x="0" y="1048"/>
                  </a:lnTo>
                  <a:lnTo>
                    <a:pt x="120" y="2120"/>
                  </a:lnTo>
                  <a:lnTo>
                    <a:pt x="1132" y="1072"/>
                  </a:lnTo>
                  <a:lnTo>
                    <a:pt x="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3" name="Google Shape;10253;p76"/>
            <p:cNvSpPr/>
            <p:nvPr/>
          </p:nvSpPr>
          <p:spPr>
            <a:xfrm>
              <a:off x="1966000" y="3225225"/>
              <a:ext cx="15200" cy="53300"/>
            </a:xfrm>
            <a:custGeom>
              <a:avLst/>
              <a:gdLst/>
              <a:ahLst/>
              <a:cxnLst/>
              <a:rect l="l" t="t" r="r" b="b"/>
              <a:pathLst>
                <a:path w="608" h="2132" extrusionOk="0">
                  <a:moveTo>
                    <a:pt x="287" y="1"/>
                  </a:moveTo>
                  <a:cubicBezTo>
                    <a:pt x="1" y="727"/>
                    <a:pt x="48" y="1489"/>
                    <a:pt x="287" y="2132"/>
                  </a:cubicBezTo>
                  <a:lnTo>
                    <a:pt x="608" y="1787"/>
                  </a:lnTo>
                  <a:cubicBezTo>
                    <a:pt x="537" y="1560"/>
                    <a:pt x="513" y="1334"/>
                    <a:pt x="513" y="1072"/>
                  </a:cubicBezTo>
                  <a:cubicBezTo>
                    <a:pt x="513" y="834"/>
                    <a:pt x="537" y="596"/>
                    <a:pt x="608" y="358"/>
                  </a:cubicBezTo>
                  <a:lnTo>
                    <a:pt x="2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4" name="Google Shape;10254;p76"/>
            <p:cNvSpPr/>
            <p:nvPr/>
          </p:nvSpPr>
          <p:spPr>
            <a:xfrm>
              <a:off x="1998450" y="3208250"/>
              <a:ext cx="81000" cy="88150"/>
            </a:xfrm>
            <a:custGeom>
              <a:avLst/>
              <a:gdLst/>
              <a:ahLst/>
              <a:cxnLst/>
              <a:rect l="l" t="t" r="r" b="b"/>
              <a:pathLst>
                <a:path w="3240" h="3526" extrusionOk="0">
                  <a:moveTo>
                    <a:pt x="1608" y="1"/>
                  </a:moveTo>
                  <a:lnTo>
                    <a:pt x="1" y="1775"/>
                  </a:lnTo>
                  <a:lnTo>
                    <a:pt x="1608" y="3525"/>
                  </a:lnTo>
                  <a:lnTo>
                    <a:pt x="3239" y="1775"/>
                  </a:lnTo>
                  <a:lnTo>
                    <a:pt x="16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5" name="Google Shape;10255;p76"/>
            <p:cNvSpPr/>
            <p:nvPr/>
          </p:nvSpPr>
          <p:spPr>
            <a:xfrm>
              <a:off x="2027925" y="3240775"/>
              <a:ext cx="21750" cy="23100"/>
            </a:xfrm>
            <a:custGeom>
              <a:avLst/>
              <a:gdLst/>
              <a:ahLst/>
              <a:cxnLst/>
              <a:rect l="l" t="t" r="r" b="b"/>
              <a:pathLst>
                <a:path w="870" h="924" extrusionOk="0">
                  <a:moveTo>
                    <a:pt x="435" y="1"/>
                  </a:moveTo>
                  <a:cubicBezTo>
                    <a:pt x="420" y="1"/>
                    <a:pt x="405" y="4"/>
                    <a:pt x="393" y="10"/>
                  </a:cubicBezTo>
                  <a:lnTo>
                    <a:pt x="12" y="426"/>
                  </a:lnTo>
                  <a:cubicBezTo>
                    <a:pt x="0" y="450"/>
                    <a:pt x="0" y="486"/>
                    <a:pt x="12" y="498"/>
                  </a:cubicBezTo>
                  <a:lnTo>
                    <a:pt x="393" y="915"/>
                  </a:lnTo>
                  <a:cubicBezTo>
                    <a:pt x="405" y="921"/>
                    <a:pt x="420" y="923"/>
                    <a:pt x="435" y="923"/>
                  </a:cubicBezTo>
                  <a:cubicBezTo>
                    <a:pt x="450" y="923"/>
                    <a:pt x="465" y="921"/>
                    <a:pt x="477" y="915"/>
                  </a:cubicBezTo>
                  <a:lnTo>
                    <a:pt x="858" y="498"/>
                  </a:lnTo>
                  <a:cubicBezTo>
                    <a:pt x="869" y="462"/>
                    <a:pt x="869" y="438"/>
                    <a:pt x="858" y="426"/>
                  </a:cubicBezTo>
                  <a:lnTo>
                    <a:pt x="477" y="10"/>
                  </a:lnTo>
                  <a:cubicBezTo>
                    <a:pt x="465" y="4"/>
                    <a:pt x="450" y="1"/>
                    <a:pt x="4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6" name="Google Shape;10256;p76"/>
            <p:cNvSpPr/>
            <p:nvPr/>
          </p:nvSpPr>
          <p:spPr>
            <a:xfrm>
              <a:off x="2079700" y="3208250"/>
              <a:ext cx="81300" cy="88150"/>
            </a:xfrm>
            <a:custGeom>
              <a:avLst/>
              <a:gdLst/>
              <a:ahLst/>
              <a:cxnLst/>
              <a:rect l="l" t="t" r="r" b="b"/>
              <a:pathLst>
                <a:path w="3252" h="3526" extrusionOk="0">
                  <a:moveTo>
                    <a:pt x="1608" y="1"/>
                  </a:moveTo>
                  <a:lnTo>
                    <a:pt x="1" y="1775"/>
                  </a:lnTo>
                  <a:lnTo>
                    <a:pt x="1608" y="3525"/>
                  </a:lnTo>
                  <a:lnTo>
                    <a:pt x="3251" y="1775"/>
                  </a:lnTo>
                  <a:lnTo>
                    <a:pt x="16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7" name="Google Shape;10257;p76"/>
            <p:cNvSpPr/>
            <p:nvPr/>
          </p:nvSpPr>
          <p:spPr>
            <a:xfrm>
              <a:off x="2109175" y="3240775"/>
              <a:ext cx="22050" cy="23100"/>
            </a:xfrm>
            <a:custGeom>
              <a:avLst/>
              <a:gdLst/>
              <a:ahLst/>
              <a:cxnLst/>
              <a:rect l="l" t="t" r="r" b="b"/>
              <a:pathLst>
                <a:path w="882" h="924" extrusionOk="0">
                  <a:moveTo>
                    <a:pt x="441" y="1"/>
                  </a:moveTo>
                  <a:cubicBezTo>
                    <a:pt x="426" y="1"/>
                    <a:pt x="411" y="4"/>
                    <a:pt x="406" y="10"/>
                  </a:cubicBezTo>
                  <a:lnTo>
                    <a:pt x="25" y="426"/>
                  </a:lnTo>
                  <a:cubicBezTo>
                    <a:pt x="1" y="450"/>
                    <a:pt x="1" y="486"/>
                    <a:pt x="25" y="498"/>
                  </a:cubicBezTo>
                  <a:lnTo>
                    <a:pt x="406" y="915"/>
                  </a:lnTo>
                  <a:cubicBezTo>
                    <a:pt x="411" y="921"/>
                    <a:pt x="426" y="923"/>
                    <a:pt x="441" y="923"/>
                  </a:cubicBezTo>
                  <a:cubicBezTo>
                    <a:pt x="456" y="923"/>
                    <a:pt x="471" y="921"/>
                    <a:pt x="477" y="915"/>
                  </a:cubicBezTo>
                  <a:lnTo>
                    <a:pt x="870" y="498"/>
                  </a:lnTo>
                  <a:cubicBezTo>
                    <a:pt x="882" y="462"/>
                    <a:pt x="882" y="438"/>
                    <a:pt x="870" y="426"/>
                  </a:cubicBezTo>
                  <a:lnTo>
                    <a:pt x="477" y="10"/>
                  </a:lnTo>
                  <a:cubicBezTo>
                    <a:pt x="471" y="4"/>
                    <a:pt x="456" y="1"/>
                    <a:pt x="4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8" name="Google Shape;10258;p76"/>
            <p:cNvSpPr/>
            <p:nvPr/>
          </p:nvSpPr>
          <p:spPr>
            <a:xfrm>
              <a:off x="2160675" y="3225825"/>
              <a:ext cx="30375" cy="53600"/>
            </a:xfrm>
            <a:custGeom>
              <a:avLst/>
              <a:gdLst/>
              <a:ahLst/>
              <a:cxnLst/>
              <a:rect l="l" t="t" r="r" b="b"/>
              <a:pathLst>
                <a:path w="1215" h="2144" extrusionOk="0">
                  <a:moveTo>
                    <a:pt x="1013" y="0"/>
                  </a:moveTo>
                  <a:lnTo>
                    <a:pt x="0" y="1072"/>
                  </a:lnTo>
                  <a:lnTo>
                    <a:pt x="1013" y="2144"/>
                  </a:lnTo>
                  <a:cubicBezTo>
                    <a:pt x="1143" y="1798"/>
                    <a:pt x="1215" y="1441"/>
                    <a:pt x="1215" y="1072"/>
                  </a:cubicBezTo>
                  <a:cubicBezTo>
                    <a:pt x="1215" y="691"/>
                    <a:pt x="1143" y="322"/>
                    <a:pt x="10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9" name="Google Shape;10259;p76"/>
            <p:cNvSpPr/>
            <p:nvPr/>
          </p:nvSpPr>
          <p:spPr>
            <a:xfrm>
              <a:off x="2002925" y="3327925"/>
              <a:ext cx="154500" cy="23225"/>
            </a:xfrm>
            <a:custGeom>
              <a:avLst/>
              <a:gdLst/>
              <a:ahLst/>
              <a:cxnLst/>
              <a:rect l="l" t="t" r="r" b="b"/>
              <a:pathLst>
                <a:path w="6180" h="929" extrusionOk="0">
                  <a:moveTo>
                    <a:pt x="429" y="0"/>
                  </a:moveTo>
                  <a:cubicBezTo>
                    <a:pt x="405" y="0"/>
                    <a:pt x="381" y="0"/>
                    <a:pt x="369" y="12"/>
                  </a:cubicBezTo>
                  <a:cubicBezTo>
                    <a:pt x="369" y="12"/>
                    <a:pt x="322" y="36"/>
                    <a:pt x="310" y="36"/>
                  </a:cubicBezTo>
                  <a:cubicBezTo>
                    <a:pt x="119" y="96"/>
                    <a:pt x="0" y="274"/>
                    <a:pt x="0" y="477"/>
                  </a:cubicBezTo>
                  <a:cubicBezTo>
                    <a:pt x="0" y="738"/>
                    <a:pt x="226" y="929"/>
                    <a:pt x="476" y="929"/>
                  </a:cubicBezTo>
                  <a:lnTo>
                    <a:pt x="5668" y="929"/>
                  </a:lnTo>
                  <a:cubicBezTo>
                    <a:pt x="5894" y="929"/>
                    <a:pt x="6120" y="774"/>
                    <a:pt x="6156" y="548"/>
                  </a:cubicBezTo>
                  <a:cubicBezTo>
                    <a:pt x="6156" y="536"/>
                    <a:pt x="6180" y="512"/>
                    <a:pt x="6180" y="512"/>
                  </a:cubicBezTo>
                  <a:lnTo>
                    <a:pt x="6180" y="465"/>
                  </a:lnTo>
                  <a:cubicBezTo>
                    <a:pt x="6180" y="215"/>
                    <a:pt x="5965" y="0"/>
                    <a:pt x="57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0" name="Google Shape;10260;p76"/>
            <p:cNvSpPr/>
            <p:nvPr/>
          </p:nvSpPr>
          <p:spPr>
            <a:xfrm>
              <a:off x="2002025" y="3328225"/>
              <a:ext cx="155100" cy="23225"/>
            </a:xfrm>
            <a:custGeom>
              <a:avLst/>
              <a:gdLst/>
              <a:ahLst/>
              <a:cxnLst/>
              <a:rect l="l" t="t" r="r" b="b"/>
              <a:pathLst>
                <a:path w="6204" h="929" extrusionOk="0">
                  <a:moveTo>
                    <a:pt x="405" y="0"/>
                  </a:moveTo>
                  <a:cubicBezTo>
                    <a:pt x="298" y="24"/>
                    <a:pt x="215" y="60"/>
                    <a:pt x="131" y="143"/>
                  </a:cubicBezTo>
                  <a:cubicBezTo>
                    <a:pt x="48" y="226"/>
                    <a:pt x="0" y="345"/>
                    <a:pt x="0" y="465"/>
                  </a:cubicBezTo>
                  <a:cubicBezTo>
                    <a:pt x="0" y="726"/>
                    <a:pt x="215" y="929"/>
                    <a:pt x="465" y="929"/>
                  </a:cubicBezTo>
                  <a:lnTo>
                    <a:pt x="5751" y="929"/>
                  </a:lnTo>
                  <a:cubicBezTo>
                    <a:pt x="5882" y="929"/>
                    <a:pt x="5989" y="869"/>
                    <a:pt x="6073" y="798"/>
                  </a:cubicBezTo>
                  <a:cubicBezTo>
                    <a:pt x="6156" y="703"/>
                    <a:pt x="6192" y="619"/>
                    <a:pt x="6204" y="500"/>
                  </a:cubicBezTo>
                  <a:lnTo>
                    <a:pt x="870" y="500"/>
                  </a:lnTo>
                  <a:cubicBezTo>
                    <a:pt x="620" y="500"/>
                    <a:pt x="405" y="286"/>
                    <a:pt x="405" y="36"/>
                  </a:cubicBezTo>
                  <a:lnTo>
                    <a:pt x="40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61" name="Google Shape;10261;p76"/>
          <p:cNvGrpSpPr/>
          <p:nvPr/>
        </p:nvGrpSpPr>
        <p:grpSpPr>
          <a:xfrm>
            <a:off x="3168673" y="3540821"/>
            <a:ext cx="315922" cy="321716"/>
            <a:chOff x="2624125" y="3038225"/>
            <a:chExt cx="294100" cy="313075"/>
          </a:xfrm>
        </p:grpSpPr>
        <p:sp>
          <p:nvSpPr>
            <p:cNvPr id="10262" name="Google Shape;10262;p76"/>
            <p:cNvSpPr/>
            <p:nvPr/>
          </p:nvSpPr>
          <p:spPr>
            <a:xfrm>
              <a:off x="2790525" y="3066875"/>
              <a:ext cx="70250" cy="70575"/>
            </a:xfrm>
            <a:custGeom>
              <a:avLst/>
              <a:gdLst/>
              <a:ahLst/>
              <a:cxnLst/>
              <a:rect l="l" t="t" r="r" b="b"/>
              <a:pathLst>
                <a:path w="2810" h="2823" extrusionOk="0">
                  <a:moveTo>
                    <a:pt x="1417" y="1"/>
                  </a:moveTo>
                  <a:cubicBezTo>
                    <a:pt x="1226" y="1"/>
                    <a:pt x="1060" y="24"/>
                    <a:pt x="893" y="108"/>
                  </a:cubicBezTo>
                  <a:cubicBezTo>
                    <a:pt x="893" y="108"/>
                    <a:pt x="834" y="203"/>
                    <a:pt x="810" y="227"/>
                  </a:cubicBezTo>
                  <a:cubicBezTo>
                    <a:pt x="310" y="429"/>
                    <a:pt x="0" y="834"/>
                    <a:pt x="0" y="1417"/>
                  </a:cubicBezTo>
                  <a:cubicBezTo>
                    <a:pt x="0" y="2203"/>
                    <a:pt x="643" y="2822"/>
                    <a:pt x="1417" y="2822"/>
                  </a:cubicBezTo>
                  <a:cubicBezTo>
                    <a:pt x="2203" y="2822"/>
                    <a:pt x="2786" y="2191"/>
                    <a:pt x="2786" y="1417"/>
                  </a:cubicBezTo>
                  <a:cubicBezTo>
                    <a:pt x="2786" y="1334"/>
                    <a:pt x="2810" y="1191"/>
                    <a:pt x="2810" y="1191"/>
                  </a:cubicBezTo>
                  <a:cubicBezTo>
                    <a:pt x="2715" y="501"/>
                    <a:pt x="2131" y="1"/>
                    <a:pt x="14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3" name="Google Shape;10263;p76"/>
            <p:cNvSpPr/>
            <p:nvPr/>
          </p:nvSpPr>
          <p:spPr>
            <a:xfrm>
              <a:off x="2790525" y="3069550"/>
              <a:ext cx="70850" cy="67900"/>
            </a:xfrm>
            <a:custGeom>
              <a:avLst/>
              <a:gdLst/>
              <a:ahLst/>
              <a:cxnLst/>
              <a:rect l="l" t="t" r="r" b="b"/>
              <a:pathLst>
                <a:path w="2834" h="2716" extrusionOk="0">
                  <a:moveTo>
                    <a:pt x="893" y="1"/>
                  </a:moveTo>
                  <a:cubicBezTo>
                    <a:pt x="369" y="203"/>
                    <a:pt x="0" y="715"/>
                    <a:pt x="0" y="1310"/>
                  </a:cubicBezTo>
                  <a:cubicBezTo>
                    <a:pt x="0" y="2084"/>
                    <a:pt x="643" y="2715"/>
                    <a:pt x="1417" y="2715"/>
                  </a:cubicBezTo>
                  <a:cubicBezTo>
                    <a:pt x="2191" y="2715"/>
                    <a:pt x="2834" y="2096"/>
                    <a:pt x="2834" y="1310"/>
                  </a:cubicBezTo>
                  <a:lnTo>
                    <a:pt x="2834" y="1096"/>
                  </a:lnTo>
                  <a:cubicBezTo>
                    <a:pt x="2739" y="1084"/>
                    <a:pt x="2631" y="1084"/>
                    <a:pt x="2548" y="1084"/>
                  </a:cubicBezTo>
                  <a:lnTo>
                    <a:pt x="2381" y="1084"/>
                  </a:lnTo>
                  <a:cubicBezTo>
                    <a:pt x="2358" y="1084"/>
                    <a:pt x="2334" y="1072"/>
                    <a:pt x="2322" y="1048"/>
                  </a:cubicBezTo>
                  <a:cubicBezTo>
                    <a:pt x="2203" y="858"/>
                    <a:pt x="2036" y="715"/>
                    <a:pt x="1846" y="596"/>
                  </a:cubicBezTo>
                  <a:cubicBezTo>
                    <a:pt x="1655" y="477"/>
                    <a:pt x="1417" y="417"/>
                    <a:pt x="1179" y="417"/>
                  </a:cubicBezTo>
                  <a:cubicBezTo>
                    <a:pt x="1143" y="417"/>
                    <a:pt x="1131" y="394"/>
                    <a:pt x="1119" y="370"/>
                  </a:cubicBezTo>
                  <a:cubicBezTo>
                    <a:pt x="1048" y="251"/>
                    <a:pt x="965" y="120"/>
                    <a:pt x="8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4" name="Google Shape;10264;p76"/>
            <p:cNvSpPr/>
            <p:nvPr/>
          </p:nvSpPr>
          <p:spPr>
            <a:xfrm>
              <a:off x="2838450" y="3160600"/>
              <a:ext cx="79775" cy="69775"/>
            </a:xfrm>
            <a:custGeom>
              <a:avLst/>
              <a:gdLst/>
              <a:ahLst/>
              <a:cxnLst/>
              <a:rect l="l" t="t" r="r" b="b"/>
              <a:pathLst>
                <a:path w="3191" h="2791" extrusionOk="0">
                  <a:moveTo>
                    <a:pt x="1548" y="1"/>
                  </a:moveTo>
                  <a:cubicBezTo>
                    <a:pt x="1340" y="1"/>
                    <a:pt x="1127" y="57"/>
                    <a:pt x="917" y="181"/>
                  </a:cubicBezTo>
                  <a:cubicBezTo>
                    <a:pt x="226" y="562"/>
                    <a:pt x="0" y="1443"/>
                    <a:pt x="393" y="2109"/>
                  </a:cubicBezTo>
                  <a:cubicBezTo>
                    <a:pt x="641" y="2558"/>
                    <a:pt x="1089" y="2791"/>
                    <a:pt x="1556" y="2791"/>
                  </a:cubicBezTo>
                  <a:cubicBezTo>
                    <a:pt x="1808" y="2791"/>
                    <a:pt x="2064" y="2723"/>
                    <a:pt x="2298" y="2586"/>
                  </a:cubicBezTo>
                  <a:cubicBezTo>
                    <a:pt x="2357" y="2550"/>
                    <a:pt x="2500" y="2514"/>
                    <a:pt x="2500" y="2514"/>
                  </a:cubicBezTo>
                  <a:cubicBezTo>
                    <a:pt x="3036" y="2086"/>
                    <a:pt x="3191" y="1312"/>
                    <a:pt x="2846" y="704"/>
                  </a:cubicBezTo>
                  <a:cubicBezTo>
                    <a:pt x="2750" y="538"/>
                    <a:pt x="2631" y="407"/>
                    <a:pt x="2488" y="300"/>
                  </a:cubicBezTo>
                  <a:cubicBezTo>
                    <a:pt x="2488" y="300"/>
                    <a:pt x="2369" y="300"/>
                    <a:pt x="2334" y="276"/>
                  </a:cubicBezTo>
                  <a:cubicBezTo>
                    <a:pt x="2090" y="100"/>
                    <a:pt x="1823" y="1"/>
                    <a:pt x="15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5" name="Google Shape;10265;p76"/>
            <p:cNvSpPr/>
            <p:nvPr/>
          </p:nvSpPr>
          <p:spPr>
            <a:xfrm>
              <a:off x="2838450" y="3160350"/>
              <a:ext cx="62525" cy="70900"/>
            </a:xfrm>
            <a:custGeom>
              <a:avLst/>
              <a:gdLst/>
              <a:ahLst/>
              <a:cxnLst/>
              <a:rect l="l" t="t" r="r" b="b"/>
              <a:pathLst>
                <a:path w="2501" h="2836" extrusionOk="0">
                  <a:moveTo>
                    <a:pt x="1621" y="0"/>
                  </a:moveTo>
                  <a:cubicBezTo>
                    <a:pt x="1382" y="0"/>
                    <a:pt x="1138" y="62"/>
                    <a:pt x="917" y="191"/>
                  </a:cubicBezTo>
                  <a:cubicBezTo>
                    <a:pt x="226" y="572"/>
                    <a:pt x="0" y="1441"/>
                    <a:pt x="393" y="2119"/>
                  </a:cubicBezTo>
                  <a:cubicBezTo>
                    <a:pt x="648" y="2581"/>
                    <a:pt x="1121" y="2836"/>
                    <a:pt x="1610" y="2836"/>
                  </a:cubicBezTo>
                  <a:cubicBezTo>
                    <a:pt x="1852" y="2836"/>
                    <a:pt x="2097" y="2773"/>
                    <a:pt x="2322" y="2643"/>
                  </a:cubicBezTo>
                  <a:cubicBezTo>
                    <a:pt x="2381" y="2596"/>
                    <a:pt x="2441" y="2572"/>
                    <a:pt x="2500" y="2524"/>
                  </a:cubicBezTo>
                  <a:cubicBezTo>
                    <a:pt x="2465" y="2429"/>
                    <a:pt x="2417" y="2346"/>
                    <a:pt x="2369" y="2274"/>
                  </a:cubicBezTo>
                  <a:lnTo>
                    <a:pt x="2286" y="2131"/>
                  </a:lnTo>
                  <a:cubicBezTo>
                    <a:pt x="2262" y="2107"/>
                    <a:pt x="2262" y="2072"/>
                    <a:pt x="2286" y="2060"/>
                  </a:cubicBezTo>
                  <a:cubicBezTo>
                    <a:pt x="2381" y="1869"/>
                    <a:pt x="2441" y="1643"/>
                    <a:pt x="2441" y="1429"/>
                  </a:cubicBezTo>
                  <a:cubicBezTo>
                    <a:pt x="2441" y="1179"/>
                    <a:pt x="2381" y="964"/>
                    <a:pt x="2262" y="750"/>
                  </a:cubicBezTo>
                  <a:cubicBezTo>
                    <a:pt x="2250" y="726"/>
                    <a:pt x="2250" y="691"/>
                    <a:pt x="2262" y="679"/>
                  </a:cubicBezTo>
                  <a:cubicBezTo>
                    <a:pt x="2357" y="560"/>
                    <a:pt x="2429" y="441"/>
                    <a:pt x="2488" y="310"/>
                  </a:cubicBezTo>
                  <a:cubicBezTo>
                    <a:pt x="2245" y="107"/>
                    <a:pt x="1936" y="0"/>
                    <a:pt x="16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6" name="Google Shape;10266;p76"/>
            <p:cNvSpPr/>
            <p:nvPr/>
          </p:nvSpPr>
          <p:spPr>
            <a:xfrm>
              <a:off x="2783975" y="3253000"/>
              <a:ext cx="75325" cy="70800"/>
            </a:xfrm>
            <a:custGeom>
              <a:avLst/>
              <a:gdLst/>
              <a:ahLst/>
              <a:cxnLst/>
              <a:rect l="l" t="t" r="r" b="b"/>
              <a:pathLst>
                <a:path w="3013" h="2832" extrusionOk="0">
                  <a:moveTo>
                    <a:pt x="1604" y="0"/>
                  </a:moveTo>
                  <a:cubicBezTo>
                    <a:pt x="1115" y="0"/>
                    <a:pt x="644" y="249"/>
                    <a:pt x="381" y="711"/>
                  </a:cubicBezTo>
                  <a:cubicBezTo>
                    <a:pt x="0" y="1390"/>
                    <a:pt x="250" y="2211"/>
                    <a:pt x="917" y="2604"/>
                  </a:cubicBezTo>
                  <a:lnTo>
                    <a:pt x="1096" y="2735"/>
                  </a:lnTo>
                  <a:cubicBezTo>
                    <a:pt x="1262" y="2800"/>
                    <a:pt x="1436" y="2831"/>
                    <a:pt x="1607" y="2831"/>
                  </a:cubicBezTo>
                  <a:cubicBezTo>
                    <a:pt x="2096" y="2831"/>
                    <a:pt x="2569" y="2578"/>
                    <a:pt x="2834" y="2128"/>
                  </a:cubicBezTo>
                  <a:cubicBezTo>
                    <a:pt x="2929" y="1961"/>
                    <a:pt x="2989" y="1795"/>
                    <a:pt x="3012" y="1616"/>
                  </a:cubicBezTo>
                  <a:cubicBezTo>
                    <a:pt x="3012" y="1616"/>
                    <a:pt x="2953" y="1509"/>
                    <a:pt x="2953" y="1485"/>
                  </a:cubicBezTo>
                  <a:cubicBezTo>
                    <a:pt x="3001" y="949"/>
                    <a:pt x="2810" y="473"/>
                    <a:pt x="2322" y="187"/>
                  </a:cubicBezTo>
                  <a:cubicBezTo>
                    <a:pt x="2093" y="61"/>
                    <a:pt x="1847" y="0"/>
                    <a:pt x="16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7" name="Google Shape;10267;p76"/>
            <p:cNvSpPr/>
            <p:nvPr/>
          </p:nvSpPr>
          <p:spPr>
            <a:xfrm>
              <a:off x="2783975" y="3253125"/>
              <a:ext cx="77400" cy="67975"/>
            </a:xfrm>
            <a:custGeom>
              <a:avLst/>
              <a:gdLst/>
              <a:ahLst/>
              <a:cxnLst/>
              <a:rect l="l" t="t" r="r" b="b"/>
              <a:pathLst>
                <a:path w="3096" h="2719" extrusionOk="0">
                  <a:moveTo>
                    <a:pt x="1625" y="1"/>
                  </a:moveTo>
                  <a:cubicBezTo>
                    <a:pt x="1130" y="1"/>
                    <a:pt x="647" y="255"/>
                    <a:pt x="381" y="706"/>
                  </a:cubicBezTo>
                  <a:cubicBezTo>
                    <a:pt x="0" y="1373"/>
                    <a:pt x="214" y="2254"/>
                    <a:pt x="905" y="2635"/>
                  </a:cubicBezTo>
                  <a:cubicBezTo>
                    <a:pt x="965" y="2671"/>
                    <a:pt x="1024" y="2718"/>
                    <a:pt x="1107" y="2718"/>
                  </a:cubicBezTo>
                  <a:cubicBezTo>
                    <a:pt x="1167" y="2635"/>
                    <a:pt x="1215" y="2552"/>
                    <a:pt x="1262" y="2480"/>
                  </a:cubicBezTo>
                  <a:cubicBezTo>
                    <a:pt x="1286" y="2433"/>
                    <a:pt x="1310" y="2385"/>
                    <a:pt x="1334" y="2337"/>
                  </a:cubicBezTo>
                  <a:cubicBezTo>
                    <a:pt x="1346" y="2326"/>
                    <a:pt x="1369" y="2314"/>
                    <a:pt x="1393" y="2314"/>
                  </a:cubicBezTo>
                  <a:cubicBezTo>
                    <a:pt x="1619" y="2302"/>
                    <a:pt x="1846" y="2254"/>
                    <a:pt x="2036" y="2135"/>
                  </a:cubicBezTo>
                  <a:cubicBezTo>
                    <a:pt x="2239" y="2016"/>
                    <a:pt x="2405" y="1849"/>
                    <a:pt x="2524" y="1647"/>
                  </a:cubicBezTo>
                  <a:cubicBezTo>
                    <a:pt x="2536" y="1623"/>
                    <a:pt x="2560" y="1611"/>
                    <a:pt x="2584" y="1611"/>
                  </a:cubicBezTo>
                  <a:cubicBezTo>
                    <a:pt x="2635" y="1615"/>
                    <a:pt x="2684" y="1616"/>
                    <a:pt x="2732" y="1616"/>
                  </a:cubicBezTo>
                  <a:cubicBezTo>
                    <a:pt x="2827" y="1616"/>
                    <a:pt x="2917" y="1611"/>
                    <a:pt x="3012" y="1611"/>
                  </a:cubicBezTo>
                  <a:cubicBezTo>
                    <a:pt x="3096" y="1063"/>
                    <a:pt x="2834" y="480"/>
                    <a:pt x="2322" y="182"/>
                  </a:cubicBezTo>
                  <a:cubicBezTo>
                    <a:pt x="2102" y="59"/>
                    <a:pt x="1862" y="1"/>
                    <a:pt x="1625" y="1"/>
                  </a:cubicBezTo>
                  <a:close/>
                </a:path>
              </a:pathLst>
            </a:custGeom>
            <a:solidFill>
              <a:srgbClr val="FFA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8" name="Google Shape;10268;p76"/>
            <p:cNvSpPr/>
            <p:nvPr/>
          </p:nvSpPr>
          <p:spPr>
            <a:xfrm>
              <a:off x="2681575" y="3252025"/>
              <a:ext cx="70275" cy="70850"/>
            </a:xfrm>
            <a:custGeom>
              <a:avLst/>
              <a:gdLst/>
              <a:ahLst/>
              <a:cxnLst/>
              <a:rect l="l" t="t" r="r" b="b"/>
              <a:pathLst>
                <a:path w="2811" h="2834" extrusionOk="0">
                  <a:moveTo>
                    <a:pt x="1393" y="0"/>
                  </a:moveTo>
                  <a:cubicBezTo>
                    <a:pt x="620" y="0"/>
                    <a:pt x="24" y="643"/>
                    <a:pt x="24" y="1417"/>
                  </a:cubicBezTo>
                  <a:cubicBezTo>
                    <a:pt x="24" y="1488"/>
                    <a:pt x="0" y="1643"/>
                    <a:pt x="0" y="1643"/>
                  </a:cubicBezTo>
                  <a:cubicBezTo>
                    <a:pt x="108" y="2322"/>
                    <a:pt x="679" y="2834"/>
                    <a:pt x="1393" y="2834"/>
                  </a:cubicBezTo>
                  <a:cubicBezTo>
                    <a:pt x="1584" y="2834"/>
                    <a:pt x="1751" y="2798"/>
                    <a:pt x="1917" y="2727"/>
                  </a:cubicBezTo>
                  <a:cubicBezTo>
                    <a:pt x="1917" y="2727"/>
                    <a:pt x="1977" y="2620"/>
                    <a:pt x="2013" y="2608"/>
                  </a:cubicBezTo>
                  <a:cubicBezTo>
                    <a:pt x="2501" y="2381"/>
                    <a:pt x="2810" y="1989"/>
                    <a:pt x="2810" y="1417"/>
                  </a:cubicBezTo>
                  <a:cubicBezTo>
                    <a:pt x="2810" y="631"/>
                    <a:pt x="2167" y="0"/>
                    <a:pt x="1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9" name="Google Shape;10269;p76"/>
            <p:cNvSpPr/>
            <p:nvPr/>
          </p:nvSpPr>
          <p:spPr>
            <a:xfrm>
              <a:off x="2681275" y="3252025"/>
              <a:ext cx="70575" cy="68175"/>
            </a:xfrm>
            <a:custGeom>
              <a:avLst/>
              <a:gdLst/>
              <a:ahLst/>
              <a:cxnLst/>
              <a:rect l="l" t="t" r="r" b="b"/>
              <a:pathLst>
                <a:path w="2823" h="2727" extrusionOk="0">
                  <a:moveTo>
                    <a:pt x="1405" y="0"/>
                  </a:moveTo>
                  <a:cubicBezTo>
                    <a:pt x="632" y="0"/>
                    <a:pt x="1" y="631"/>
                    <a:pt x="1" y="1417"/>
                  </a:cubicBezTo>
                  <a:lnTo>
                    <a:pt x="1" y="1619"/>
                  </a:lnTo>
                  <a:cubicBezTo>
                    <a:pt x="84" y="1643"/>
                    <a:pt x="191" y="1643"/>
                    <a:pt x="274" y="1643"/>
                  </a:cubicBezTo>
                  <a:lnTo>
                    <a:pt x="441" y="1643"/>
                  </a:lnTo>
                  <a:cubicBezTo>
                    <a:pt x="477" y="1643"/>
                    <a:pt x="489" y="1655"/>
                    <a:pt x="501" y="1667"/>
                  </a:cubicBezTo>
                  <a:cubicBezTo>
                    <a:pt x="620" y="1869"/>
                    <a:pt x="786" y="2012"/>
                    <a:pt x="977" y="2131"/>
                  </a:cubicBezTo>
                  <a:cubicBezTo>
                    <a:pt x="1167" y="2250"/>
                    <a:pt x="1405" y="2310"/>
                    <a:pt x="1644" y="2310"/>
                  </a:cubicBezTo>
                  <a:cubicBezTo>
                    <a:pt x="1679" y="2310"/>
                    <a:pt x="1691" y="2322"/>
                    <a:pt x="1703" y="2358"/>
                  </a:cubicBezTo>
                  <a:cubicBezTo>
                    <a:pt x="1786" y="2477"/>
                    <a:pt x="1858" y="2608"/>
                    <a:pt x="1929" y="2727"/>
                  </a:cubicBezTo>
                  <a:cubicBezTo>
                    <a:pt x="2453" y="2524"/>
                    <a:pt x="2822" y="2012"/>
                    <a:pt x="2822" y="1417"/>
                  </a:cubicBezTo>
                  <a:cubicBezTo>
                    <a:pt x="2822" y="643"/>
                    <a:pt x="2179" y="0"/>
                    <a:pt x="1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0" name="Google Shape;10270;p76"/>
            <p:cNvSpPr/>
            <p:nvPr/>
          </p:nvSpPr>
          <p:spPr>
            <a:xfrm>
              <a:off x="2624125" y="3159050"/>
              <a:ext cx="79800" cy="69650"/>
            </a:xfrm>
            <a:custGeom>
              <a:avLst/>
              <a:gdLst/>
              <a:ahLst/>
              <a:cxnLst/>
              <a:rect l="l" t="t" r="r" b="b"/>
              <a:pathLst>
                <a:path w="3192" h="2786" extrusionOk="0">
                  <a:moveTo>
                    <a:pt x="1625" y="1"/>
                  </a:moveTo>
                  <a:cubicBezTo>
                    <a:pt x="1379" y="1"/>
                    <a:pt x="1126" y="64"/>
                    <a:pt x="893" y="195"/>
                  </a:cubicBezTo>
                  <a:cubicBezTo>
                    <a:pt x="834" y="243"/>
                    <a:pt x="691" y="266"/>
                    <a:pt x="691" y="266"/>
                  </a:cubicBezTo>
                  <a:cubicBezTo>
                    <a:pt x="155" y="695"/>
                    <a:pt x="1" y="1481"/>
                    <a:pt x="346" y="2088"/>
                  </a:cubicBezTo>
                  <a:cubicBezTo>
                    <a:pt x="441" y="2255"/>
                    <a:pt x="560" y="2386"/>
                    <a:pt x="703" y="2493"/>
                  </a:cubicBezTo>
                  <a:cubicBezTo>
                    <a:pt x="703" y="2493"/>
                    <a:pt x="822" y="2493"/>
                    <a:pt x="858" y="2505"/>
                  </a:cubicBezTo>
                  <a:cubicBezTo>
                    <a:pt x="1102" y="2688"/>
                    <a:pt x="1369" y="2786"/>
                    <a:pt x="1646" y="2786"/>
                  </a:cubicBezTo>
                  <a:cubicBezTo>
                    <a:pt x="1856" y="2786"/>
                    <a:pt x="2071" y="2730"/>
                    <a:pt x="2287" y="2612"/>
                  </a:cubicBezTo>
                  <a:cubicBezTo>
                    <a:pt x="2965" y="2219"/>
                    <a:pt x="3191" y="1338"/>
                    <a:pt x="2798" y="671"/>
                  </a:cubicBezTo>
                  <a:cubicBezTo>
                    <a:pt x="2548" y="233"/>
                    <a:pt x="2098" y="1"/>
                    <a:pt x="16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1" name="Google Shape;10271;p76"/>
            <p:cNvSpPr/>
            <p:nvPr/>
          </p:nvSpPr>
          <p:spPr>
            <a:xfrm>
              <a:off x="2641400" y="3158100"/>
              <a:ext cx="62525" cy="71025"/>
            </a:xfrm>
            <a:custGeom>
              <a:avLst/>
              <a:gdLst/>
              <a:ahLst/>
              <a:cxnLst/>
              <a:rect l="l" t="t" r="r" b="b"/>
              <a:pathLst>
                <a:path w="2501" h="2841" extrusionOk="0">
                  <a:moveTo>
                    <a:pt x="883" y="1"/>
                  </a:moveTo>
                  <a:cubicBezTo>
                    <a:pt x="643" y="1"/>
                    <a:pt x="401" y="61"/>
                    <a:pt x="179" y="185"/>
                  </a:cubicBezTo>
                  <a:cubicBezTo>
                    <a:pt x="119" y="233"/>
                    <a:pt x="60" y="281"/>
                    <a:pt x="0" y="304"/>
                  </a:cubicBezTo>
                  <a:cubicBezTo>
                    <a:pt x="36" y="400"/>
                    <a:pt x="83" y="483"/>
                    <a:pt x="131" y="566"/>
                  </a:cubicBezTo>
                  <a:lnTo>
                    <a:pt x="226" y="697"/>
                  </a:lnTo>
                  <a:cubicBezTo>
                    <a:pt x="238" y="721"/>
                    <a:pt x="238" y="757"/>
                    <a:pt x="226" y="769"/>
                  </a:cubicBezTo>
                  <a:cubicBezTo>
                    <a:pt x="119" y="959"/>
                    <a:pt x="60" y="1185"/>
                    <a:pt x="60" y="1412"/>
                  </a:cubicBezTo>
                  <a:cubicBezTo>
                    <a:pt x="60" y="1650"/>
                    <a:pt x="119" y="1876"/>
                    <a:pt x="238" y="2078"/>
                  </a:cubicBezTo>
                  <a:cubicBezTo>
                    <a:pt x="250" y="2114"/>
                    <a:pt x="250" y="2138"/>
                    <a:pt x="238" y="2150"/>
                  </a:cubicBezTo>
                  <a:cubicBezTo>
                    <a:pt x="143" y="2269"/>
                    <a:pt x="72" y="2388"/>
                    <a:pt x="12" y="2531"/>
                  </a:cubicBezTo>
                  <a:cubicBezTo>
                    <a:pt x="255" y="2734"/>
                    <a:pt x="564" y="2841"/>
                    <a:pt x="881" y="2841"/>
                  </a:cubicBezTo>
                  <a:cubicBezTo>
                    <a:pt x="1123" y="2841"/>
                    <a:pt x="1369" y="2779"/>
                    <a:pt x="1596" y="2650"/>
                  </a:cubicBezTo>
                  <a:cubicBezTo>
                    <a:pt x="2274" y="2257"/>
                    <a:pt x="2500" y="1400"/>
                    <a:pt x="2107" y="709"/>
                  </a:cubicBezTo>
                  <a:cubicBezTo>
                    <a:pt x="1851" y="253"/>
                    <a:pt x="1374" y="1"/>
                    <a:pt x="8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2" name="Google Shape;10272;p76"/>
            <p:cNvSpPr/>
            <p:nvPr/>
          </p:nvSpPr>
          <p:spPr>
            <a:xfrm>
              <a:off x="2683050" y="3065525"/>
              <a:ext cx="75650" cy="70775"/>
            </a:xfrm>
            <a:custGeom>
              <a:avLst/>
              <a:gdLst/>
              <a:ahLst/>
              <a:cxnLst/>
              <a:rect l="l" t="t" r="r" b="b"/>
              <a:pathLst>
                <a:path w="3026" h="2831" extrusionOk="0">
                  <a:moveTo>
                    <a:pt x="1402" y="1"/>
                  </a:moveTo>
                  <a:cubicBezTo>
                    <a:pt x="915" y="1"/>
                    <a:pt x="443" y="261"/>
                    <a:pt x="180" y="709"/>
                  </a:cubicBezTo>
                  <a:cubicBezTo>
                    <a:pt x="84" y="876"/>
                    <a:pt x="25" y="1031"/>
                    <a:pt x="1" y="1209"/>
                  </a:cubicBezTo>
                  <a:cubicBezTo>
                    <a:pt x="1" y="1209"/>
                    <a:pt x="60" y="1317"/>
                    <a:pt x="60" y="1352"/>
                  </a:cubicBezTo>
                  <a:cubicBezTo>
                    <a:pt x="13" y="1888"/>
                    <a:pt x="203" y="2364"/>
                    <a:pt x="703" y="2638"/>
                  </a:cubicBezTo>
                  <a:cubicBezTo>
                    <a:pt x="929" y="2769"/>
                    <a:pt x="1175" y="2831"/>
                    <a:pt x="1418" y="2831"/>
                  </a:cubicBezTo>
                  <a:cubicBezTo>
                    <a:pt x="1906" y="2831"/>
                    <a:pt x="2378" y="2579"/>
                    <a:pt x="2632" y="2126"/>
                  </a:cubicBezTo>
                  <a:cubicBezTo>
                    <a:pt x="3025" y="1436"/>
                    <a:pt x="2763" y="614"/>
                    <a:pt x="2096" y="233"/>
                  </a:cubicBezTo>
                  <a:lnTo>
                    <a:pt x="1918" y="102"/>
                  </a:lnTo>
                  <a:cubicBezTo>
                    <a:pt x="1750" y="34"/>
                    <a:pt x="1575" y="1"/>
                    <a:pt x="14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3" name="Google Shape;10273;p76"/>
            <p:cNvSpPr/>
            <p:nvPr/>
          </p:nvSpPr>
          <p:spPr>
            <a:xfrm>
              <a:off x="2681575" y="3068375"/>
              <a:ext cx="77425" cy="67925"/>
            </a:xfrm>
            <a:custGeom>
              <a:avLst/>
              <a:gdLst/>
              <a:ahLst/>
              <a:cxnLst/>
              <a:rect l="l" t="t" r="r" b="b"/>
              <a:pathLst>
                <a:path w="3097" h="2717" extrusionOk="0">
                  <a:moveTo>
                    <a:pt x="1977" y="0"/>
                  </a:moveTo>
                  <a:cubicBezTo>
                    <a:pt x="1917" y="72"/>
                    <a:pt x="1870" y="155"/>
                    <a:pt x="1822" y="238"/>
                  </a:cubicBezTo>
                  <a:cubicBezTo>
                    <a:pt x="1798" y="274"/>
                    <a:pt x="1786" y="322"/>
                    <a:pt x="1751" y="369"/>
                  </a:cubicBezTo>
                  <a:cubicBezTo>
                    <a:pt x="1739" y="381"/>
                    <a:pt x="1727" y="393"/>
                    <a:pt x="1691" y="393"/>
                  </a:cubicBezTo>
                  <a:cubicBezTo>
                    <a:pt x="1465" y="417"/>
                    <a:pt x="1251" y="464"/>
                    <a:pt x="1048" y="583"/>
                  </a:cubicBezTo>
                  <a:cubicBezTo>
                    <a:pt x="846" y="691"/>
                    <a:pt x="679" y="857"/>
                    <a:pt x="560" y="1072"/>
                  </a:cubicBezTo>
                  <a:cubicBezTo>
                    <a:pt x="548" y="1084"/>
                    <a:pt x="536" y="1095"/>
                    <a:pt x="500" y="1095"/>
                  </a:cubicBezTo>
                  <a:cubicBezTo>
                    <a:pt x="453" y="1091"/>
                    <a:pt x="407" y="1090"/>
                    <a:pt x="360" y="1090"/>
                  </a:cubicBezTo>
                  <a:cubicBezTo>
                    <a:pt x="268" y="1090"/>
                    <a:pt x="175" y="1095"/>
                    <a:pt x="72" y="1095"/>
                  </a:cubicBezTo>
                  <a:cubicBezTo>
                    <a:pt x="0" y="1655"/>
                    <a:pt x="250" y="2227"/>
                    <a:pt x="774" y="2524"/>
                  </a:cubicBezTo>
                  <a:cubicBezTo>
                    <a:pt x="996" y="2655"/>
                    <a:pt x="1241" y="2717"/>
                    <a:pt x="1483" y="2717"/>
                  </a:cubicBezTo>
                  <a:cubicBezTo>
                    <a:pt x="1971" y="2717"/>
                    <a:pt x="2449" y="2465"/>
                    <a:pt x="2703" y="2012"/>
                  </a:cubicBezTo>
                  <a:cubicBezTo>
                    <a:pt x="3096" y="1334"/>
                    <a:pt x="2870" y="464"/>
                    <a:pt x="2191" y="72"/>
                  </a:cubicBezTo>
                  <a:cubicBezTo>
                    <a:pt x="2108" y="48"/>
                    <a:pt x="2048" y="12"/>
                    <a:pt x="19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4" name="Google Shape;10274;p76"/>
            <p:cNvSpPr/>
            <p:nvPr/>
          </p:nvSpPr>
          <p:spPr>
            <a:xfrm>
              <a:off x="2726825" y="3039125"/>
              <a:ext cx="90200" cy="126000"/>
            </a:xfrm>
            <a:custGeom>
              <a:avLst/>
              <a:gdLst/>
              <a:ahLst/>
              <a:cxnLst/>
              <a:rect l="l" t="t" r="r" b="b"/>
              <a:pathLst>
                <a:path w="3608" h="5040" extrusionOk="0">
                  <a:moveTo>
                    <a:pt x="1783" y="0"/>
                  </a:moveTo>
                  <a:cubicBezTo>
                    <a:pt x="1765" y="0"/>
                    <a:pt x="1744" y="9"/>
                    <a:pt x="1727" y="27"/>
                  </a:cubicBezTo>
                  <a:cubicBezTo>
                    <a:pt x="1453" y="241"/>
                    <a:pt x="0" y="1492"/>
                    <a:pt x="0" y="2777"/>
                  </a:cubicBezTo>
                  <a:cubicBezTo>
                    <a:pt x="0" y="4185"/>
                    <a:pt x="763" y="5040"/>
                    <a:pt x="1765" y="5040"/>
                  </a:cubicBezTo>
                  <a:cubicBezTo>
                    <a:pt x="1772" y="5040"/>
                    <a:pt x="1779" y="5040"/>
                    <a:pt x="1786" y="5040"/>
                  </a:cubicBezTo>
                  <a:cubicBezTo>
                    <a:pt x="2786" y="5040"/>
                    <a:pt x="3608" y="4147"/>
                    <a:pt x="3608" y="2730"/>
                  </a:cubicBezTo>
                  <a:cubicBezTo>
                    <a:pt x="3608" y="2384"/>
                    <a:pt x="3489" y="2123"/>
                    <a:pt x="3322" y="1813"/>
                  </a:cubicBezTo>
                  <a:cubicBezTo>
                    <a:pt x="3310" y="1777"/>
                    <a:pt x="3298" y="1658"/>
                    <a:pt x="3298" y="1658"/>
                  </a:cubicBezTo>
                  <a:cubicBezTo>
                    <a:pt x="2953" y="1039"/>
                    <a:pt x="2417" y="480"/>
                    <a:pt x="2072" y="182"/>
                  </a:cubicBezTo>
                  <a:cubicBezTo>
                    <a:pt x="2072" y="182"/>
                    <a:pt x="1869" y="63"/>
                    <a:pt x="1822" y="27"/>
                  </a:cubicBezTo>
                  <a:cubicBezTo>
                    <a:pt x="1816" y="9"/>
                    <a:pt x="1801" y="0"/>
                    <a:pt x="17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5" name="Google Shape;10275;p76"/>
            <p:cNvSpPr/>
            <p:nvPr/>
          </p:nvSpPr>
          <p:spPr>
            <a:xfrm>
              <a:off x="2726825" y="3038225"/>
              <a:ext cx="90800" cy="127500"/>
            </a:xfrm>
            <a:custGeom>
              <a:avLst/>
              <a:gdLst/>
              <a:ahLst/>
              <a:cxnLst/>
              <a:rect l="l" t="t" r="r" b="b"/>
              <a:pathLst>
                <a:path w="3632" h="5100" extrusionOk="0">
                  <a:moveTo>
                    <a:pt x="1813" y="1"/>
                  </a:moveTo>
                  <a:cubicBezTo>
                    <a:pt x="1795" y="1"/>
                    <a:pt x="1780" y="9"/>
                    <a:pt x="1774" y="27"/>
                  </a:cubicBezTo>
                  <a:cubicBezTo>
                    <a:pt x="1488" y="265"/>
                    <a:pt x="0" y="1516"/>
                    <a:pt x="0" y="2790"/>
                  </a:cubicBezTo>
                  <a:cubicBezTo>
                    <a:pt x="0" y="3790"/>
                    <a:pt x="405" y="4528"/>
                    <a:pt x="988" y="4861"/>
                  </a:cubicBezTo>
                  <a:cubicBezTo>
                    <a:pt x="1000" y="4873"/>
                    <a:pt x="1012" y="4873"/>
                    <a:pt x="1036" y="4897"/>
                  </a:cubicBezTo>
                  <a:cubicBezTo>
                    <a:pt x="1274" y="5028"/>
                    <a:pt x="1524" y="5099"/>
                    <a:pt x="1822" y="5099"/>
                  </a:cubicBezTo>
                  <a:cubicBezTo>
                    <a:pt x="2834" y="5099"/>
                    <a:pt x="3632" y="4206"/>
                    <a:pt x="3632" y="2790"/>
                  </a:cubicBezTo>
                  <a:cubicBezTo>
                    <a:pt x="3608" y="2409"/>
                    <a:pt x="3489" y="2051"/>
                    <a:pt x="3310" y="1706"/>
                  </a:cubicBezTo>
                  <a:cubicBezTo>
                    <a:pt x="2965" y="1801"/>
                    <a:pt x="2620" y="1980"/>
                    <a:pt x="2310" y="2266"/>
                  </a:cubicBezTo>
                  <a:cubicBezTo>
                    <a:pt x="2302" y="2274"/>
                    <a:pt x="2281" y="2283"/>
                    <a:pt x="2262" y="2283"/>
                  </a:cubicBezTo>
                  <a:cubicBezTo>
                    <a:pt x="2254" y="2283"/>
                    <a:pt x="2246" y="2281"/>
                    <a:pt x="2239" y="2278"/>
                  </a:cubicBezTo>
                  <a:cubicBezTo>
                    <a:pt x="2108" y="2230"/>
                    <a:pt x="1953" y="2206"/>
                    <a:pt x="1822" y="2206"/>
                  </a:cubicBezTo>
                  <a:cubicBezTo>
                    <a:pt x="1703" y="2206"/>
                    <a:pt x="1572" y="2218"/>
                    <a:pt x="1465" y="2266"/>
                  </a:cubicBezTo>
                  <a:cubicBezTo>
                    <a:pt x="1455" y="2269"/>
                    <a:pt x="1446" y="2270"/>
                    <a:pt x="1438" y="2270"/>
                  </a:cubicBezTo>
                  <a:cubicBezTo>
                    <a:pt x="1417" y="2270"/>
                    <a:pt x="1402" y="2259"/>
                    <a:pt x="1393" y="2242"/>
                  </a:cubicBezTo>
                  <a:cubicBezTo>
                    <a:pt x="1227" y="2099"/>
                    <a:pt x="1048" y="1980"/>
                    <a:pt x="869" y="1873"/>
                  </a:cubicBezTo>
                  <a:cubicBezTo>
                    <a:pt x="822" y="1861"/>
                    <a:pt x="822" y="1813"/>
                    <a:pt x="834" y="1766"/>
                  </a:cubicBezTo>
                  <a:cubicBezTo>
                    <a:pt x="1215" y="1087"/>
                    <a:pt x="1822" y="516"/>
                    <a:pt x="2131" y="254"/>
                  </a:cubicBezTo>
                  <a:cubicBezTo>
                    <a:pt x="2012" y="146"/>
                    <a:pt x="1929" y="75"/>
                    <a:pt x="1869" y="27"/>
                  </a:cubicBezTo>
                  <a:cubicBezTo>
                    <a:pt x="1852" y="9"/>
                    <a:pt x="1831" y="1"/>
                    <a:pt x="18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6" name="Google Shape;10276;p76"/>
            <p:cNvSpPr/>
            <p:nvPr/>
          </p:nvSpPr>
          <p:spPr>
            <a:xfrm>
              <a:off x="2784275" y="3106200"/>
              <a:ext cx="122350" cy="94675"/>
            </a:xfrm>
            <a:custGeom>
              <a:avLst/>
              <a:gdLst/>
              <a:ahLst/>
              <a:cxnLst/>
              <a:rect l="l" t="t" r="r" b="b"/>
              <a:pathLst>
                <a:path w="4894" h="3787" extrusionOk="0">
                  <a:moveTo>
                    <a:pt x="2803" y="1"/>
                  </a:moveTo>
                  <a:cubicBezTo>
                    <a:pt x="2369" y="1"/>
                    <a:pt x="1933" y="75"/>
                    <a:pt x="1572" y="285"/>
                  </a:cubicBezTo>
                  <a:cubicBezTo>
                    <a:pt x="357" y="987"/>
                    <a:pt x="0" y="2083"/>
                    <a:pt x="524" y="2952"/>
                  </a:cubicBezTo>
                  <a:cubicBezTo>
                    <a:pt x="826" y="3485"/>
                    <a:pt x="1377" y="3787"/>
                    <a:pt x="2034" y="3787"/>
                  </a:cubicBezTo>
                  <a:cubicBezTo>
                    <a:pt x="2463" y="3787"/>
                    <a:pt x="2937" y="3658"/>
                    <a:pt x="3417" y="3381"/>
                  </a:cubicBezTo>
                  <a:cubicBezTo>
                    <a:pt x="3703" y="3214"/>
                    <a:pt x="3882" y="2976"/>
                    <a:pt x="4072" y="2678"/>
                  </a:cubicBezTo>
                  <a:cubicBezTo>
                    <a:pt x="4084" y="2654"/>
                    <a:pt x="4191" y="2583"/>
                    <a:pt x="4191" y="2583"/>
                  </a:cubicBezTo>
                  <a:cubicBezTo>
                    <a:pt x="4560" y="1964"/>
                    <a:pt x="4774" y="1237"/>
                    <a:pt x="4858" y="797"/>
                  </a:cubicBezTo>
                  <a:cubicBezTo>
                    <a:pt x="4858" y="797"/>
                    <a:pt x="4858" y="559"/>
                    <a:pt x="4882" y="499"/>
                  </a:cubicBezTo>
                  <a:cubicBezTo>
                    <a:pt x="4894" y="452"/>
                    <a:pt x="4870" y="416"/>
                    <a:pt x="4834" y="404"/>
                  </a:cubicBezTo>
                  <a:cubicBezTo>
                    <a:pt x="4593" y="316"/>
                    <a:pt x="3700" y="1"/>
                    <a:pt x="28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7" name="Google Shape;10277;p76"/>
            <p:cNvSpPr/>
            <p:nvPr/>
          </p:nvSpPr>
          <p:spPr>
            <a:xfrm>
              <a:off x="2791400" y="3105375"/>
              <a:ext cx="115525" cy="95800"/>
            </a:xfrm>
            <a:custGeom>
              <a:avLst/>
              <a:gdLst/>
              <a:ahLst/>
              <a:cxnLst/>
              <a:rect l="l" t="t" r="r" b="b"/>
              <a:pathLst>
                <a:path w="4621" h="3832" extrusionOk="0">
                  <a:moveTo>
                    <a:pt x="2484" y="0"/>
                  </a:moveTo>
                  <a:cubicBezTo>
                    <a:pt x="2058" y="0"/>
                    <a:pt x="1636" y="71"/>
                    <a:pt x="1287" y="270"/>
                  </a:cubicBezTo>
                  <a:cubicBezTo>
                    <a:pt x="429" y="770"/>
                    <a:pt x="1" y="1485"/>
                    <a:pt x="1" y="2163"/>
                  </a:cubicBezTo>
                  <a:lnTo>
                    <a:pt x="1" y="2223"/>
                  </a:lnTo>
                  <a:cubicBezTo>
                    <a:pt x="1" y="2497"/>
                    <a:pt x="72" y="2759"/>
                    <a:pt x="215" y="2997"/>
                  </a:cubicBezTo>
                  <a:cubicBezTo>
                    <a:pt x="525" y="3530"/>
                    <a:pt x="1074" y="3832"/>
                    <a:pt x="1731" y="3832"/>
                  </a:cubicBezTo>
                  <a:cubicBezTo>
                    <a:pt x="2161" y="3832"/>
                    <a:pt x="2636" y="3703"/>
                    <a:pt x="3120" y="3425"/>
                  </a:cubicBezTo>
                  <a:cubicBezTo>
                    <a:pt x="3454" y="3235"/>
                    <a:pt x="3704" y="2949"/>
                    <a:pt x="3894" y="2628"/>
                  </a:cubicBezTo>
                  <a:cubicBezTo>
                    <a:pt x="3644" y="2378"/>
                    <a:pt x="3311" y="2163"/>
                    <a:pt x="2930" y="2032"/>
                  </a:cubicBezTo>
                  <a:cubicBezTo>
                    <a:pt x="2894" y="2020"/>
                    <a:pt x="2882" y="1997"/>
                    <a:pt x="2882" y="1973"/>
                  </a:cubicBezTo>
                  <a:cubicBezTo>
                    <a:pt x="2870" y="1818"/>
                    <a:pt x="2811" y="1687"/>
                    <a:pt x="2739" y="1568"/>
                  </a:cubicBezTo>
                  <a:cubicBezTo>
                    <a:pt x="2680" y="1461"/>
                    <a:pt x="2596" y="1366"/>
                    <a:pt x="2501" y="1282"/>
                  </a:cubicBezTo>
                  <a:cubicBezTo>
                    <a:pt x="2477" y="1270"/>
                    <a:pt x="2465" y="1247"/>
                    <a:pt x="2465" y="1211"/>
                  </a:cubicBezTo>
                  <a:cubicBezTo>
                    <a:pt x="2513" y="985"/>
                    <a:pt x="2525" y="782"/>
                    <a:pt x="2525" y="568"/>
                  </a:cubicBezTo>
                  <a:cubicBezTo>
                    <a:pt x="2525" y="532"/>
                    <a:pt x="2561" y="496"/>
                    <a:pt x="2596" y="496"/>
                  </a:cubicBezTo>
                  <a:cubicBezTo>
                    <a:pt x="2615" y="496"/>
                    <a:pt x="2634" y="496"/>
                    <a:pt x="2653" y="496"/>
                  </a:cubicBezTo>
                  <a:cubicBezTo>
                    <a:pt x="3409" y="496"/>
                    <a:pt x="4189" y="726"/>
                    <a:pt x="4561" y="854"/>
                  </a:cubicBezTo>
                  <a:cubicBezTo>
                    <a:pt x="4597" y="711"/>
                    <a:pt x="4620" y="592"/>
                    <a:pt x="4620" y="508"/>
                  </a:cubicBezTo>
                  <a:cubicBezTo>
                    <a:pt x="4620" y="485"/>
                    <a:pt x="4609" y="437"/>
                    <a:pt x="4585" y="425"/>
                  </a:cubicBezTo>
                  <a:cubicBezTo>
                    <a:pt x="4348" y="335"/>
                    <a:pt x="3409" y="0"/>
                    <a:pt x="24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8" name="Google Shape;10278;p76"/>
            <p:cNvSpPr/>
            <p:nvPr/>
          </p:nvSpPr>
          <p:spPr>
            <a:xfrm>
              <a:off x="2783975" y="3189150"/>
              <a:ext cx="122050" cy="95725"/>
            </a:xfrm>
            <a:custGeom>
              <a:avLst/>
              <a:gdLst/>
              <a:ahLst/>
              <a:cxnLst/>
              <a:rect l="l" t="t" r="r" b="b"/>
              <a:pathLst>
                <a:path w="4882" h="3829" extrusionOk="0">
                  <a:moveTo>
                    <a:pt x="1975" y="1"/>
                  </a:moveTo>
                  <a:cubicBezTo>
                    <a:pt x="1337" y="1"/>
                    <a:pt x="807" y="301"/>
                    <a:pt x="500" y="836"/>
                  </a:cubicBezTo>
                  <a:cubicBezTo>
                    <a:pt x="0" y="1706"/>
                    <a:pt x="369" y="2860"/>
                    <a:pt x="1584" y="3563"/>
                  </a:cubicBezTo>
                  <a:cubicBezTo>
                    <a:pt x="1881" y="3730"/>
                    <a:pt x="2167" y="3765"/>
                    <a:pt x="2524" y="3789"/>
                  </a:cubicBezTo>
                  <a:cubicBezTo>
                    <a:pt x="2560" y="3789"/>
                    <a:pt x="2679" y="3825"/>
                    <a:pt x="2679" y="3825"/>
                  </a:cubicBezTo>
                  <a:cubicBezTo>
                    <a:pt x="2733" y="3828"/>
                    <a:pt x="2787" y="3829"/>
                    <a:pt x="2840" y="3829"/>
                  </a:cubicBezTo>
                  <a:cubicBezTo>
                    <a:pt x="3503" y="3829"/>
                    <a:pt x="4164" y="3636"/>
                    <a:pt x="4560" y="3515"/>
                  </a:cubicBezTo>
                  <a:lnTo>
                    <a:pt x="4834" y="3384"/>
                  </a:lnTo>
                  <a:cubicBezTo>
                    <a:pt x="4858" y="3361"/>
                    <a:pt x="4882" y="3325"/>
                    <a:pt x="4882" y="3289"/>
                  </a:cubicBezTo>
                  <a:cubicBezTo>
                    <a:pt x="4810" y="2932"/>
                    <a:pt x="4465" y="1063"/>
                    <a:pt x="3358" y="420"/>
                  </a:cubicBezTo>
                  <a:cubicBezTo>
                    <a:pt x="2872" y="134"/>
                    <a:pt x="2400" y="1"/>
                    <a:pt x="19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9" name="Google Shape;10279;p76"/>
            <p:cNvSpPr/>
            <p:nvPr/>
          </p:nvSpPr>
          <p:spPr>
            <a:xfrm>
              <a:off x="2783975" y="3188775"/>
              <a:ext cx="123550" cy="96000"/>
            </a:xfrm>
            <a:custGeom>
              <a:avLst/>
              <a:gdLst/>
              <a:ahLst/>
              <a:cxnLst/>
              <a:rect l="l" t="t" r="r" b="b"/>
              <a:pathLst>
                <a:path w="4942" h="3840" extrusionOk="0">
                  <a:moveTo>
                    <a:pt x="2014" y="0"/>
                  </a:moveTo>
                  <a:cubicBezTo>
                    <a:pt x="1677" y="0"/>
                    <a:pt x="1369" y="80"/>
                    <a:pt x="1107" y="232"/>
                  </a:cubicBezTo>
                  <a:cubicBezTo>
                    <a:pt x="1096" y="244"/>
                    <a:pt x="1084" y="244"/>
                    <a:pt x="1072" y="256"/>
                  </a:cubicBezTo>
                  <a:cubicBezTo>
                    <a:pt x="834" y="387"/>
                    <a:pt x="655" y="589"/>
                    <a:pt x="500" y="840"/>
                  </a:cubicBezTo>
                  <a:cubicBezTo>
                    <a:pt x="0" y="1721"/>
                    <a:pt x="369" y="2864"/>
                    <a:pt x="1584" y="3566"/>
                  </a:cubicBezTo>
                  <a:cubicBezTo>
                    <a:pt x="1905" y="3757"/>
                    <a:pt x="2286" y="3828"/>
                    <a:pt x="2679" y="3840"/>
                  </a:cubicBezTo>
                  <a:cubicBezTo>
                    <a:pt x="2762" y="3507"/>
                    <a:pt x="2774" y="3114"/>
                    <a:pt x="2703" y="2697"/>
                  </a:cubicBezTo>
                  <a:cubicBezTo>
                    <a:pt x="2703" y="2661"/>
                    <a:pt x="2703" y="2637"/>
                    <a:pt x="2739" y="2625"/>
                  </a:cubicBezTo>
                  <a:cubicBezTo>
                    <a:pt x="2858" y="2530"/>
                    <a:pt x="2941" y="2423"/>
                    <a:pt x="3012" y="2292"/>
                  </a:cubicBezTo>
                  <a:cubicBezTo>
                    <a:pt x="3072" y="2185"/>
                    <a:pt x="3120" y="2066"/>
                    <a:pt x="3155" y="1947"/>
                  </a:cubicBezTo>
                  <a:cubicBezTo>
                    <a:pt x="3155" y="1923"/>
                    <a:pt x="3179" y="1911"/>
                    <a:pt x="3191" y="1887"/>
                  </a:cubicBezTo>
                  <a:cubicBezTo>
                    <a:pt x="3405" y="1816"/>
                    <a:pt x="3596" y="1732"/>
                    <a:pt x="3774" y="1625"/>
                  </a:cubicBezTo>
                  <a:cubicBezTo>
                    <a:pt x="3786" y="1621"/>
                    <a:pt x="3801" y="1619"/>
                    <a:pt x="3815" y="1619"/>
                  </a:cubicBezTo>
                  <a:cubicBezTo>
                    <a:pt x="3845" y="1619"/>
                    <a:pt x="3874" y="1629"/>
                    <a:pt x="3882" y="1661"/>
                  </a:cubicBezTo>
                  <a:cubicBezTo>
                    <a:pt x="4286" y="2328"/>
                    <a:pt x="4477" y="3126"/>
                    <a:pt x="4548" y="3530"/>
                  </a:cubicBezTo>
                  <a:cubicBezTo>
                    <a:pt x="4703" y="3483"/>
                    <a:pt x="4822" y="3447"/>
                    <a:pt x="4882" y="3411"/>
                  </a:cubicBezTo>
                  <a:cubicBezTo>
                    <a:pt x="4906" y="3399"/>
                    <a:pt x="4941" y="3364"/>
                    <a:pt x="4917" y="3328"/>
                  </a:cubicBezTo>
                  <a:cubicBezTo>
                    <a:pt x="4858" y="2971"/>
                    <a:pt x="4525" y="1042"/>
                    <a:pt x="3405" y="411"/>
                  </a:cubicBezTo>
                  <a:cubicBezTo>
                    <a:pt x="2918" y="131"/>
                    <a:pt x="2443" y="0"/>
                    <a:pt x="20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0" name="Google Shape;10280;p76"/>
            <p:cNvSpPr/>
            <p:nvPr/>
          </p:nvSpPr>
          <p:spPr>
            <a:xfrm>
              <a:off x="2725325" y="3224325"/>
              <a:ext cx="90225" cy="125800"/>
            </a:xfrm>
            <a:custGeom>
              <a:avLst/>
              <a:gdLst/>
              <a:ahLst/>
              <a:cxnLst/>
              <a:rect l="l" t="t" r="r" b="b"/>
              <a:pathLst>
                <a:path w="3609" h="5032" extrusionOk="0">
                  <a:moveTo>
                    <a:pt x="1822" y="1"/>
                  </a:moveTo>
                  <a:cubicBezTo>
                    <a:pt x="822" y="1"/>
                    <a:pt x="1" y="894"/>
                    <a:pt x="1" y="2299"/>
                  </a:cubicBezTo>
                  <a:cubicBezTo>
                    <a:pt x="1" y="2644"/>
                    <a:pt x="120" y="2918"/>
                    <a:pt x="286" y="3228"/>
                  </a:cubicBezTo>
                  <a:cubicBezTo>
                    <a:pt x="298" y="3251"/>
                    <a:pt x="310" y="3370"/>
                    <a:pt x="310" y="3370"/>
                  </a:cubicBezTo>
                  <a:cubicBezTo>
                    <a:pt x="655" y="4001"/>
                    <a:pt x="1191" y="4549"/>
                    <a:pt x="1537" y="4847"/>
                  </a:cubicBezTo>
                  <a:cubicBezTo>
                    <a:pt x="1537" y="4847"/>
                    <a:pt x="1751" y="4966"/>
                    <a:pt x="1787" y="5013"/>
                  </a:cubicBezTo>
                  <a:cubicBezTo>
                    <a:pt x="1798" y="5025"/>
                    <a:pt x="1813" y="5031"/>
                    <a:pt x="1830" y="5031"/>
                  </a:cubicBezTo>
                  <a:cubicBezTo>
                    <a:pt x="1846" y="5031"/>
                    <a:pt x="1864" y="5025"/>
                    <a:pt x="1882" y="5013"/>
                  </a:cubicBezTo>
                  <a:cubicBezTo>
                    <a:pt x="2168" y="4787"/>
                    <a:pt x="3608" y="3537"/>
                    <a:pt x="3608" y="2263"/>
                  </a:cubicBezTo>
                  <a:cubicBezTo>
                    <a:pt x="3608" y="846"/>
                    <a:pt x="2834" y="1"/>
                    <a:pt x="1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1" name="Google Shape;10281;p76"/>
            <p:cNvSpPr/>
            <p:nvPr/>
          </p:nvSpPr>
          <p:spPr>
            <a:xfrm>
              <a:off x="2724725" y="3223750"/>
              <a:ext cx="90825" cy="127550"/>
            </a:xfrm>
            <a:custGeom>
              <a:avLst/>
              <a:gdLst/>
              <a:ahLst/>
              <a:cxnLst/>
              <a:rect l="l" t="t" r="r" b="b"/>
              <a:pathLst>
                <a:path w="3633" h="5102" extrusionOk="0">
                  <a:moveTo>
                    <a:pt x="1811" y="0"/>
                  </a:moveTo>
                  <a:cubicBezTo>
                    <a:pt x="799" y="0"/>
                    <a:pt x="1" y="893"/>
                    <a:pt x="1" y="2310"/>
                  </a:cubicBezTo>
                  <a:cubicBezTo>
                    <a:pt x="25" y="2679"/>
                    <a:pt x="144" y="3060"/>
                    <a:pt x="322" y="3393"/>
                  </a:cubicBezTo>
                  <a:cubicBezTo>
                    <a:pt x="668" y="3310"/>
                    <a:pt x="1013" y="3131"/>
                    <a:pt x="1322" y="2846"/>
                  </a:cubicBezTo>
                  <a:cubicBezTo>
                    <a:pt x="1331" y="2837"/>
                    <a:pt x="1351" y="2829"/>
                    <a:pt x="1371" y="2829"/>
                  </a:cubicBezTo>
                  <a:cubicBezTo>
                    <a:pt x="1379" y="2829"/>
                    <a:pt x="1387" y="2830"/>
                    <a:pt x="1394" y="2834"/>
                  </a:cubicBezTo>
                  <a:cubicBezTo>
                    <a:pt x="1537" y="2881"/>
                    <a:pt x="1680" y="2905"/>
                    <a:pt x="1811" y="2905"/>
                  </a:cubicBezTo>
                  <a:cubicBezTo>
                    <a:pt x="1930" y="2905"/>
                    <a:pt x="2073" y="2893"/>
                    <a:pt x="2168" y="2846"/>
                  </a:cubicBezTo>
                  <a:cubicBezTo>
                    <a:pt x="2178" y="2842"/>
                    <a:pt x="2188" y="2841"/>
                    <a:pt x="2196" y="2841"/>
                  </a:cubicBezTo>
                  <a:cubicBezTo>
                    <a:pt x="2217" y="2841"/>
                    <a:pt x="2234" y="2849"/>
                    <a:pt x="2251" y="2858"/>
                  </a:cubicBezTo>
                  <a:cubicBezTo>
                    <a:pt x="2406" y="3012"/>
                    <a:pt x="2584" y="3131"/>
                    <a:pt x="2763" y="3239"/>
                  </a:cubicBezTo>
                  <a:cubicBezTo>
                    <a:pt x="2811" y="3251"/>
                    <a:pt x="2811" y="3298"/>
                    <a:pt x="2799" y="3334"/>
                  </a:cubicBezTo>
                  <a:cubicBezTo>
                    <a:pt x="2430" y="4024"/>
                    <a:pt x="1811" y="4584"/>
                    <a:pt x="1501" y="4858"/>
                  </a:cubicBezTo>
                  <a:cubicBezTo>
                    <a:pt x="1620" y="4965"/>
                    <a:pt x="1715" y="5036"/>
                    <a:pt x="1775" y="5084"/>
                  </a:cubicBezTo>
                  <a:cubicBezTo>
                    <a:pt x="1787" y="5096"/>
                    <a:pt x="1805" y="5102"/>
                    <a:pt x="1821" y="5102"/>
                  </a:cubicBezTo>
                  <a:cubicBezTo>
                    <a:pt x="1837" y="5102"/>
                    <a:pt x="1852" y="5096"/>
                    <a:pt x="1858" y="5084"/>
                  </a:cubicBezTo>
                  <a:cubicBezTo>
                    <a:pt x="2144" y="4846"/>
                    <a:pt x="3632" y="3596"/>
                    <a:pt x="3632" y="2310"/>
                  </a:cubicBezTo>
                  <a:cubicBezTo>
                    <a:pt x="3632" y="1310"/>
                    <a:pt x="3227" y="584"/>
                    <a:pt x="2644" y="238"/>
                  </a:cubicBezTo>
                  <a:cubicBezTo>
                    <a:pt x="2632" y="226"/>
                    <a:pt x="2620" y="226"/>
                    <a:pt x="2608" y="214"/>
                  </a:cubicBezTo>
                  <a:cubicBezTo>
                    <a:pt x="2370" y="83"/>
                    <a:pt x="2108" y="0"/>
                    <a:pt x="18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2" name="Google Shape;10282;p76"/>
            <p:cNvSpPr/>
            <p:nvPr/>
          </p:nvSpPr>
          <p:spPr>
            <a:xfrm>
              <a:off x="2635725" y="3188375"/>
              <a:ext cx="122375" cy="94650"/>
            </a:xfrm>
            <a:custGeom>
              <a:avLst/>
              <a:gdLst/>
              <a:ahLst/>
              <a:cxnLst/>
              <a:rect l="l" t="t" r="r" b="b"/>
              <a:pathLst>
                <a:path w="4895" h="3786" extrusionOk="0">
                  <a:moveTo>
                    <a:pt x="2853" y="0"/>
                  </a:moveTo>
                  <a:cubicBezTo>
                    <a:pt x="2426" y="0"/>
                    <a:pt x="1954" y="127"/>
                    <a:pt x="1477" y="403"/>
                  </a:cubicBezTo>
                  <a:cubicBezTo>
                    <a:pt x="1191" y="570"/>
                    <a:pt x="1013" y="808"/>
                    <a:pt x="822" y="1106"/>
                  </a:cubicBezTo>
                  <a:cubicBezTo>
                    <a:pt x="810" y="1141"/>
                    <a:pt x="703" y="1213"/>
                    <a:pt x="703" y="1213"/>
                  </a:cubicBezTo>
                  <a:cubicBezTo>
                    <a:pt x="334" y="1820"/>
                    <a:pt x="120" y="2546"/>
                    <a:pt x="37" y="2999"/>
                  </a:cubicBezTo>
                  <a:cubicBezTo>
                    <a:pt x="37" y="2999"/>
                    <a:pt x="37" y="3237"/>
                    <a:pt x="13" y="3296"/>
                  </a:cubicBezTo>
                  <a:cubicBezTo>
                    <a:pt x="1" y="3344"/>
                    <a:pt x="37" y="3368"/>
                    <a:pt x="60" y="3380"/>
                  </a:cubicBezTo>
                  <a:cubicBezTo>
                    <a:pt x="300" y="3475"/>
                    <a:pt x="1187" y="3785"/>
                    <a:pt x="2080" y="3785"/>
                  </a:cubicBezTo>
                  <a:cubicBezTo>
                    <a:pt x="2518" y="3785"/>
                    <a:pt x="2958" y="3711"/>
                    <a:pt x="3323" y="3499"/>
                  </a:cubicBezTo>
                  <a:cubicBezTo>
                    <a:pt x="4537" y="2808"/>
                    <a:pt x="4894" y="1701"/>
                    <a:pt x="4382" y="832"/>
                  </a:cubicBezTo>
                  <a:cubicBezTo>
                    <a:pt x="4071" y="304"/>
                    <a:pt x="3515" y="0"/>
                    <a:pt x="28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3" name="Google Shape;10283;p76"/>
            <p:cNvSpPr/>
            <p:nvPr/>
          </p:nvSpPr>
          <p:spPr>
            <a:xfrm>
              <a:off x="2635425" y="3188375"/>
              <a:ext cx="115825" cy="95925"/>
            </a:xfrm>
            <a:custGeom>
              <a:avLst/>
              <a:gdLst/>
              <a:ahLst/>
              <a:cxnLst/>
              <a:rect l="l" t="t" r="r" b="b"/>
              <a:pathLst>
                <a:path w="4633" h="3837" extrusionOk="0">
                  <a:moveTo>
                    <a:pt x="2883" y="0"/>
                  </a:moveTo>
                  <a:cubicBezTo>
                    <a:pt x="2455" y="0"/>
                    <a:pt x="1983" y="127"/>
                    <a:pt x="1501" y="403"/>
                  </a:cubicBezTo>
                  <a:cubicBezTo>
                    <a:pt x="1192" y="582"/>
                    <a:pt x="918" y="879"/>
                    <a:pt x="727" y="1213"/>
                  </a:cubicBezTo>
                  <a:cubicBezTo>
                    <a:pt x="977" y="1463"/>
                    <a:pt x="1311" y="1677"/>
                    <a:pt x="1692" y="1808"/>
                  </a:cubicBezTo>
                  <a:cubicBezTo>
                    <a:pt x="1727" y="1820"/>
                    <a:pt x="1739" y="1832"/>
                    <a:pt x="1739" y="1868"/>
                  </a:cubicBezTo>
                  <a:cubicBezTo>
                    <a:pt x="1751" y="2010"/>
                    <a:pt x="1811" y="2141"/>
                    <a:pt x="1894" y="2272"/>
                  </a:cubicBezTo>
                  <a:cubicBezTo>
                    <a:pt x="1954" y="2368"/>
                    <a:pt x="2025" y="2475"/>
                    <a:pt x="2132" y="2546"/>
                  </a:cubicBezTo>
                  <a:cubicBezTo>
                    <a:pt x="2144" y="2570"/>
                    <a:pt x="2156" y="2594"/>
                    <a:pt x="2156" y="2630"/>
                  </a:cubicBezTo>
                  <a:cubicBezTo>
                    <a:pt x="2108" y="2844"/>
                    <a:pt x="2096" y="3058"/>
                    <a:pt x="2096" y="3261"/>
                  </a:cubicBezTo>
                  <a:cubicBezTo>
                    <a:pt x="2096" y="3308"/>
                    <a:pt x="2073" y="3332"/>
                    <a:pt x="2025" y="3332"/>
                  </a:cubicBezTo>
                  <a:cubicBezTo>
                    <a:pt x="1989" y="3333"/>
                    <a:pt x="1952" y="3334"/>
                    <a:pt x="1916" y="3334"/>
                  </a:cubicBezTo>
                  <a:cubicBezTo>
                    <a:pt x="1176" y="3334"/>
                    <a:pt x="424" y="3112"/>
                    <a:pt x="60" y="2987"/>
                  </a:cubicBezTo>
                  <a:cubicBezTo>
                    <a:pt x="25" y="3130"/>
                    <a:pt x="1" y="3249"/>
                    <a:pt x="1" y="3320"/>
                  </a:cubicBezTo>
                  <a:cubicBezTo>
                    <a:pt x="1" y="3356"/>
                    <a:pt x="13" y="3392"/>
                    <a:pt x="49" y="3415"/>
                  </a:cubicBezTo>
                  <a:cubicBezTo>
                    <a:pt x="276" y="3505"/>
                    <a:pt x="1203" y="3836"/>
                    <a:pt x="2122" y="3836"/>
                  </a:cubicBezTo>
                  <a:cubicBezTo>
                    <a:pt x="2553" y="3836"/>
                    <a:pt x="2981" y="3763"/>
                    <a:pt x="3335" y="3558"/>
                  </a:cubicBezTo>
                  <a:cubicBezTo>
                    <a:pt x="4192" y="3070"/>
                    <a:pt x="4632" y="2356"/>
                    <a:pt x="4632" y="1665"/>
                  </a:cubicBezTo>
                  <a:lnTo>
                    <a:pt x="4632" y="1606"/>
                  </a:lnTo>
                  <a:cubicBezTo>
                    <a:pt x="4632" y="1344"/>
                    <a:pt x="4549" y="1070"/>
                    <a:pt x="4406" y="832"/>
                  </a:cubicBezTo>
                  <a:cubicBezTo>
                    <a:pt x="4095" y="304"/>
                    <a:pt x="3543" y="0"/>
                    <a:pt x="28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4" name="Google Shape;10284;p76"/>
            <p:cNvSpPr/>
            <p:nvPr/>
          </p:nvSpPr>
          <p:spPr>
            <a:xfrm>
              <a:off x="2636325" y="3104625"/>
              <a:ext cx="122075" cy="95375"/>
            </a:xfrm>
            <a:custGeom>
              <a:avLst/>
              <a:gdLst/>
              <a:ahLst/>
              <a:cxnLst/>
              <a:rect l="l" t="t" r="r" b="b"/>
              <a:pathLst>
                <a:path w="4883" h="3815" extrusionOk="0">
                  <a:moveTo>
                    <a:pt x="2086" y="1"/>
                  </a:moveTo>
                  <a:cubicBezTo>
                    <a:pt x="1409" y="1"/>
                    <a:pt x="727" y="189"/>
                    <a:pt x="322" y="324"/>
                  </a:cubicBezTo>
                  <a:lnTo>
                    <a:pt x="48" y="455"/>
                  </a:lnTo>
                  <a:cubicBezTo>
                    <a:pt x="24" y="467"/>
                    <a:pt x="1" y="515"/>
                    <a:pt x="1" y="538"/>
                  </a:cubicBezTo>
                  <a:cubicBezTo>
                    <a:pt x="72" y="896"/>
                    <a:pt x="429" y="2777"/>
                    <a:pt x="1525" y="3408"/>
                  </a:cubicBezTo>
                  <a:cubicBezTo>
                    <a:pt x="2011" y="3686"/>
                    <a:pt x="2480" y="3815"/>
                    <a:pt x="2901" y="3815"/>
                  </a:cubicBezTo>
                  <a:cubicBezTo>
                    <a:pt x="3543" y="3815"/>
                    <a:pt x="4073" y="3516"/>
                    <a:pt x="4382" y="2991"/>
                  </a:cubicBezTo>
                  <a:cubicBezTo>
                    <a:pt x="4882" y="2134"/>
                    <a:pt x="4513" y="979"/>
                    <a:pt x="3299" y="276"/>
                  </a:cubicBezTo>
                  <a:cubicBezTo>
                    <a:pt x="3001" y="110"/>
                    <a:pt x="2715" y="62"/>
                    <a:pt x="2358" y="50"/>
                  </a:cubicBezTo>
                  <a:cubicBezTo>
                    <a:pt x="2322" y="50"/>
                    <a:pt x="2203" y="3"/>
                    <a:pt x="2203" y="3"/>
                  </a:cubicBezTo>
                  <a:cubicBezTo>
                    <a:pt x="2164" y="1"/>
                    <a:pt x="2125" y="1"/>
                    <a:pt x="20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5" name="Google Shape;10285;p76"/>
            <p:cNvSpPr/>
            <p:nvPr/>
          </p:nvSpPr>
          <p:spPr>
            <a:xfrm>
              <a:off x="2634850" y="3104675"/>
              <a:ext cx="123550" cy="96225"/>
            </a:xfrm>
            <a:custGeom>
              <a:avLst/>
              <a:gdLst/>
              <a:ahLst/>
              <a:cxnLst/>
              <a:rect l="l" t="t" r="r" b="b"/>
              <a:pathLst>
                <a:path w="4942" h="3849" extrusionOk="0">
                  <a:moveTo>
                    <a:pt x="2274" y="1"/>
                  </a:moveTo>
                  <a:cubicBezTo>
                    <a:pt x="2179" y="346"/>
                    <a:pt x="2167" y="727"/>
                    <a:pt x="2239" y="1156"/>
                  </a:cubicBezTo>
                  <a:cubicBezTo>
                    <a:pt x="2239" y="1179"/>
                    <a:pt x="2239" y="1215"/>
                    <a:pt x="2203" y="1227"/>
                  </a:cubicBezTo>
                  <a:cubicBezTo>
                    <a:pt x="2096" y="1310"/>
                    <a:pt x="2000" y="1417"/>
                    <a:pt x="1929" y="1548"/>
                  </a:cubicBezTo>
                  <a:cubicBezTo>
                    <a:pt x="1869" y="1656"/>
                    <a:pt x="1822" y="1775"/>
                    <a:pt x="1798" y="1894"/>
                  </a:cubicBezTo>
                  <a:cubicBezTo>
                    <a:pt x="1798" y="1929"/>
                    <a:pt x="1762" y="1941"/>
                    <a:pt x="1750" y="1953"/>
                  </a:cubicBezTo>
                  <a:cubicBezTo>
                    <a:pt x="1536" y="2025"/>
                    <a:pt x="1346" y="2120"/>
                    <a:pt x="1167" y="2215"/>
                  </a:cubicBezTo>
                  <a:cubicBezTo>
                    <a:pt x="1152" y="2225"/>
                    <a:pt x="1135" y="2231"/>
                    <a:pt x="1119" y="2231"/>
                  </a:cubicBezTo>
                  <a:cubicBezTo>
                    <a:pt x="1096" y="2231"/>
                    <a:pt x="1074" y="2219"/>
                    <a:pt x="1060" y="2191"/>
                  </a:cubicBezTo>
                  <a:cubicBezTo>
                    <a:pt x="655" y="1525"/>
                    <a:pt x="464" y="715"/>
                    <a:pt x="393" y="310"/>
                  </a:cubicBezTo>
                  <a:cubicBezTo>
                    <a:pt x="238" y="358"/>
                    <a:pt x="131" y="405"/>
                    <a:pt x="60" y="429"/>
                  </a:cubicBezTo>
                  <a:cubicBezTo>
                    <a:pt x="36" y="453"/>
                    <a:pt x="0" y="477"/>
                    <a:pt x="24" y="524"/>
                  </a:cubicBezTo>
                  <a:cubicBezTo>
                    <a:pt x="83" y="882"/>
                    <a:pt x="429" y="2799"/>
                    <a:pt x="1536" y="3442"/>
                  </a:cubicBezTo>
                  <a:cubicBezTo>
                    <a:pt x="2027" y="3717"/>
                    <a:pt x="2506" y="3849"/>
                    <a:pt x="2938" y="3849"/>
                  </a:cubicBezTo>
                  <a:cubicBezTo>
                    <a:pt x="3270" y="3849"/>
                    <a:pt x="3575" y="3770"/>
                    <a:pt x="3834" y="3620"/>
                  </a:cubicBezTo>
                  <a:cubicBezTo>
                    <a:pt x="3846" y="3608"/>
                    <a:pt x="3858" y="3608"/>
                    <a:pt x="3882" y="3584"/>
                  </a:cubicBezTo>
                  <a:cubicBezTo>
                    <a:pt x="4120" y="3453"/>
                    <a:pt x="4286" y="3263"/>
                    <a:pt x="4441" y="3013"/>
                  </a:cubicBezTo>
                  <a:cubicBezTo>
                    <a:pt x="4941" y="2132"/>
                    <a:pt x="4572" y="989"/>
                    <a:pt x="3358" y="286"/>
                  </a:cubicBezTo>
                  <a:cubicBezTo>
                    <a:pt x="3048" y="96"/>
                    <a:pt x="2655" y="24"/>
                    <a:pt x="22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6" name="Google Shape;10286;p76"/>
            <p:cNvSpPr/>
            <p:nvPr/>
          </p:nvSpPr>
          <p:spPr>
            <a:xfrm>
              <a:off x="2756575" y="3088750"/>
              <a:ext cx="92000" cy="106375"/>
            </a:xfrm>
            <a:custGeom>
              <a:avLst/>
              <a:gdLst/>
              <a:ahLst/>
              <a:cxnLst/>
              <a:rect l="l" t="t" r="r" b="b"/>
              <a:pathLst>
                <a:path w="3680" h="4255" extrusionOk="0">
                  <a:moveTo>
                    <a:pt x="2564" y="1"/>
                  </a:moveTo>
                  <a:cubicBezTo>
                    <a:pt x="2510" y="1"/>
                    <a:pt x="2459" y="7"/>
                    <a:pt x="2418" y="18"/>
                  </a:cubicBezTo>
                  <a:cubicBezTo>
                    <a:pt x="1775" y="78"/>
                    <a:pt x="1108" y="661"/>
                    <a:pt x="644" y="1471"/>
                  </a:cubicBezTo>
                  <a:cubicBezTo>
                    <a:pt x="1" y="2578"/>
                    <a:pt x="25" y="3733"/>
                    <a:pt x="715" y="4126"/>
                  </a:cubicBezTo>
                  <a:cubicBezTo>
                    <a:pt x="867" y="4213"/>
                    <a:pt x="1033" y="4255"/>
                    <a:pt x="1208" y="4255"/>
                  </a:cubicBezTo>
                  <a:cubicBezTo>
                    <a:pt x="1842" y="4255"/>
                    <a:pt x="2580" y="3709"/>
                    <a:pt x="3085" y="2840"/>
                  </a:cubicBezTo>
                  <a:cubicBezTo>
                    <a:pt x="3275" y="2519"/>
                    <a:pt x="3418" y="2174"/>
                    <a:pt x="3501" y="1840"/>
                  </a:cubicBezTo>
                  <a:cubicBezTo>
                    <a:pt x="3513" y="1804"/>
                    <a:pt x="3561" y="1709"/>
                    <a:pt x="3561" y="1709"/>
                  </a:cubicBezTo>
                  <a:cubicBezTo>
                    <a:pt x="3680" y="995"/>
                    <a:pt x="3501" y="376"/>
                    <a:pt x="3037" y="114"/>
                  </a:cubicBezTo>
                  <a:lnTo>
                    <a:pt x="2954" y="78"/>
                  </a:lnTo>
                  <a:cubicBezTo>
                    <a:pt x="2954" y="78"/>
                    <a:pt x="2846" y="42"/>
                    <a:pt x="2727" y="18"/>
                  </a:cubicBezTo>
                  <a:cubicBezTo>
                    <a:pt x="2674" y="7"/>
                    <a:pt x="2617" y="1"/>
                    <a:pt x="2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7" name="Google Shape;10287;p76"/>
            <p:cNvSpPr/>
            <p:nvPr/>
          </p:nvSpPr>
          <p:spPr>
            <a:xfrm>
              <a:off x="2755975" y="3088250"/>
              <a:ext cx="89325" cy="107175"/>
            </a:xfrm>
            <a:custGeom>
              <a:avLst/>
              <a:gdLst/>
              <a:ahLst/>
              <a:cxnLst/>
              <a:rect l="l" t="t" r="r" b="b"/>
              <a:pathLst>
                <a:path w="3573" h="4287" extrusionOk="0">
                  <a:moveTo>
                    <a:pt x="2548" y="0"/>
                  </a:moveTo>
                  <a:cubicBezTo>
                    <a:pt x="2185" y="0"/>
                    <a:pt x="1786" y="170"/>
                    <a:pt x="1430" y="467"/>
                  </a:cubicBezTo>
                  <a:cubicBezTo>
                    <a:pt x="1394" y="503"/>
                    <a:pt x="1370" y="515"/>
                    <a:pt x="1251" y="634"/>
                  </a:cubicBezTo>
                  <a:cubicBezTo>
                    <a:pt x="1025" y="836"/>
                    <a:pt x="823" y="1110"/>
                    <a:pt x="644" y="1420"/>
                  </a:cubicBezTo>
                  <a:cubicBezTo>
                    <a:pt x="1" y="2527"/>
                    <a:pt x="49" y="3753"/>
                    <a:pt x="739" y="4158"/>
                  </a:cubicBezTo>
                  <a:cubicBezTo>
                    <a:pt x="891" y="4245"/>
                    <a:pt x="1059" y="4287"/>
                    <a:pt x="1237" y="4287"/>
                  </a:cubicBezTo>
                  <a:cubicBezTo>
                    <a:pt x="1884" y="4287"/>
                    <a:pt x="2652" y="3741"/>
                    <a:pt x="3156" y="2872"/>
                  </a:cubicBezTo>
                  <a:cubicBezTo>
                    <a:pt x="3382" y="2503"/>
                    <a:pt x="3513" y="2098"/>
                    <a:pt x="3573" y="1741"/>
                  </a:cubicBezTo>
                  <a:cubicBezTo>
                    <a:pt x="3347" y="1646"/>
                    <a:pt x="3109" y="1586"/>
                    <a:pt x="2823" y="1586"/>
                  </a:cubicBezTo>
                  <a:cubicBezTo>
                    <a:pt x="2632" y="1586"/>
                    <a:pt x="2430" y="1610"/>
                    <a:pt x="2227" y="1658"/>
                  </a:cubicBezTo>
                  <a:cubicBezTo>
                    <a:pt x="2218" y="1660"/>
                    <a:pt x="2208" y="1661"/>
                    <a:pt x="2200" y="1661"/>
                  </a:cubicBezTo>
                  <a:cubicBezTo>
                    <a:pt x="2156" y="1661"/>
                    <a:pt x="2128" y="1636"/>
                    <a:pt x="2108" y="1586"/>
                  </a:cubicBezTo>
                  <a:cubicBezTo>
                    <a:pt x="2025" y="1301"/>
                    <a:pt x="1906" y="1051"/>
                    <a:pt x="1751" y="836"/>
                  </a:cubicBezTo>
                  <a:cubicBezTo>
                    <a:pt x="1727" y="800"/>
                    <a:pt x="1727" y="741"/>
                    <a:pt x="1775" y="705"/>
                  </a:cubicBezTo>
                  <a:cubicBezTo>
                    <a:pt x="2144" y="348"/>
                    <a:pt x="2573" y="122"/>
                    <a:pt x="2966" y="86"/>
                  </a:cubicBezTo>
                  <a:cubicBezTo>
                    <a:pt x="2836" y="28"/>
                    <a:pt x="2695" y="0"/>
                    <a:pt x="25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8" name="Google Shape;10288;p76"/>
            <p:cNvSpPr/>
            <p:nvPr/>
          </p:nvSpPr>
          <p:spPr>
            <a:xfrm>
              <a:off x="2775325" y="3161225"/>
              <a:ext cx="115825" cy="69975"/>
            </a:xfrm>
            <a:custGeom>
              <a:avLst/>
              <a:gdLst/>
              <a:ahLst/>
              <a:cxnLst/>
              <a:rect l="l" t="t" r="r" b="b"/>
              <a:pathLst>
                <a:path w="4633" h="2799" extrusionOk="0">
                  <a:moveTo>
                    <a:pt x="2263" y="1"/>
                  </a:moveTo>
                  <a:cubicBezTo>
                    <a:pt x="977" y="1"/>
                    <a:pt x="1" y="584"/>
                    <a:pt x="1" y="1394"/>
                  </a:cubicBezTo>
                  <a:cubicBezTo>
                    <a:pt x="1" y="2192"/>
                    <a:pt x="1013" y="2799"/>
                    <a:pt x="2287" y="2799"/>
                  </a:cubicBezTo>
                  <a:cubicBezTo>
                    <a:pt x="2680" y="2799"/>
                    <a:pt x="3037" y="2763"/>
                    <a:pt x="3358" y="2656"/>
                  </a:cubicBezTo>
                  <a:cubicBezTo>
                    <a:pt x="3406" y="2632"/>
                    <a:pt x="3501" y="2632"/>
                    <a:pt x="3501" y="2632"/>
                  </a:cubicBezTo>
                  <a:cubicBezTo>
                    <a:pt x="4168" y="2382"/>
                    <a:pt x="4632" y="1930"/>
                    <a:pt x="4632" y="1394"/>
                  </a:cubicBezTo>
                  <a:lnTo>
                    <a:pt x="4632" y="1287"/>
                  </a:lnTo>
                  <a:cubicBezTo>
                    <a:pt x="4632" y="1287"/>
                    <a:pt x="4609" y="1168"/>
                    <a:pt x="4573" y="1060"/>
                  </a:cubicBezTo>
                  <a:cubicBezTo>
                    <a:pt x="4525" y="953"/>
                    <a:pt x="4466" y="846"/>
                    <a:pt x="4406" y="775"/>
                  </a:cubicBezTo>
                  <a:cubicBezTo>
                    <a:pt x="4037" y="287"/>
                    <a:pt x="3204" y="1"/>
                    <a:pt x="22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9" name="Google Shape;10289;p76"/>
            <p:cNvSpPr/>
            <p:nvPr/>
          </p:nvSpPr>
          <p:spPr>
            <a:xfrm>
              <a:off x="2775325" y="3159150"/>
              <a:ext cx="115825" cy="72950"/>
            </a:xfrm>
            <a:custGeom>
              <a:avLst/>
              <a:gdLst/>
              <a:ahLst/>
              <a:cxnLst/>
              <a:rect l="l" t="t" r="r" b="b"/>
              <a:pathLst>
                <a:path w="4633" h="2918" extrusionOk="0">
                  <a:moveTo>
                    <a:pt x="2323" y="0"/>
                  </a:moveTo>
                  <a:cubicBezTo>
                    <a:pt x="1037" y="0"/>
                    <a:pt x="1" y="655"/>
                    <a:pt x="1" y="1453"/>
                  </a:cubicBezTo>
                  <a:cubicBezTo>
                    <a:pt x="1" y="2263"/>
                    <a:pt x="1037" y="2917"/>
                    <a:pt x="2323" y="2917"/>
                  </a:cubicBezTo>
                  <a:cubicBezTo>
                    <a:pt x="2751" y="2917"/>
                    <a:pt x="3168" y="2834"/>
                    <a:pt x="3513" y="2703"/>
                  </a:cubicBezTo>
                  <a:cubicBezTo>
                    <a:pt x="3478" y="2489"/>
                    <a:pt x="3394" y="2251"/>
                    <a:pt x="3263" y="2013"/>
                  </a:cubicBezTo>
                  <a:cubicBezTo>
                    <a:pt x="3156" y="1846"/>
                    <a:pt x="3037" y="1679"/>
                    <a:pt x="2906" y="1513"/>
                  </a:cubicBezTo>
                  <a:cubicBezTo>
                    <a:pt x="2870" y="1477"/>
                    <a:pt x="2870" y="1417"/>
                    <a:pt x="2906" y="1382"/>
                  </a:cubicBezTo>
                  <a:cubicBezTo>
                    <a:pt x="3108" y="1179"/>
                    <a:pt x="3275" y="941"/>
                    <a:pt x="3382" y="703"/>
                  </a:cubicBezTo>
                  <a:cubicBezTo>
                    <a:pt x="3392" y="666"/>
                    <a:pt x="3430" y="636"/>
                    <a:pt x="3469" y="636"/>
                  </a:cubicBezTo>
                  <a:cubicBezTo>
                    <a:pt x="3480" y="636"/>
                    <a:pt x="3491" y="638"/>
                    <a:pt x="3501" y="643"/>
                  </a:cubicBezTo>
                  <a:cubicBezTo>
                    <a:pt x="4001" y="786"/>
                    <a:pt x="4406" y="1036"/>
                    <a:pt x="4632" y="1358"/>
                  </a:cubicBezTo>
                  <a:cubicBezTo>
                    <a:pt x="4573" y="882"/>
                    <a:pt x="4156" y="465"/>
                    <a:pt x="3525" y="203"/>
                  </a:cubicBezTo>
                  <a:cubicBezTo>
                    <a:pt x="3478" y="191"/>
                    <a:pt x="3454" y="179"/>
                    <a:pt x="3299" y="131"/>
                  </a:cubicBezTo>
                  <a:cubicBezTo>
                    <a:pt x="3001" y="36"/>
                    <a:pt x="2680" y="0"/>
                    <a:pt x="23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0" name="Google Shape;10290;p76"/>
            <p:cNvSpPr/>
            <p:nvPr/>
          </p:nvSpPr>
          <p:spPr>
            <a:xfrm>
              <a:off x="2754200" y="3195750"/>
              <a:ext cx="92300" cy="107100"/>
            </a:xfrm>
            <a:custGeom>
              <a:avLst/>
              <a:gdLst/>
              <a:ahLst/>
              <a:cxnLst/>
              <a:rect l="l" t="t" r="r" b="b"/>
              <a:pathLst>
                <a:path w="3692" h="4284" extrusionOk="0">
                  <a:moveTo>
                    <a:pt x="1209" y="0"/>
                  </a:moveTo>
                  <a:cubicBezTo>
                    <a:pt x="1034" y="0"/>
                    <a:pt x="867" y="43"/>
                    <a:pt x="715" y="132"/>
                  </a:cubicBezTo>
                  <a:cubicBezTo>
                    <a:pt x="12" y="525"/>
                    <a:pt x="1" y="1704"/>
                    <a:pt x="632" y="2823"/>
                  </a:cubicBezTo>
                  <a:cubicBezTo>
                    <a:pt x="834" y="3144"/>
                    <a:pt x="1048" y="3442"/>
                    <a:pt x="1310" y="3680"/>
                  </a:cubicBezTo>
                  <a:cubicBezTo>
                    <a:pt x="1334" y="3716"/>
                    <a:pt x="1394" y="3799"/>
                    <a:pt x="1394" y="3799"/>
                  </a:cubicBezTo>
                  <a:cubicBezTo>
                    <a:pt x="1762" y="4111"/>
                    <a:pt x="2167" y="4283"/>
                    <a:pt x="2535" y="4283"/>
                  </a:cubicBezTo>
                  <a:cubicBezTo>
                    <a:pt x="2714" y="4283"/>
                    <a:pt x="2884" y="4242"/>
                    <a:pt x="3037" y="4156"/>
                  </a:cubicBezTo>
                  <a:cubicBezTo>
                    <a:pt x="3060" y="4144"/>
                    <a:pt x="3096" y="4132"/>
                    <a:pt x="3120" y="4097"/>
                  </a:cubicBezTo>
                  <a:cubicBezTo>
                    <a:pt x="3120" y="4097"/>
                    <a:pt x="3215" y="4025"/>
                    <a:pt x="3287" y="3942"/>
                  </a:cubicBezTo>
                  <a:cubicBezTo>
                    <a:pt x="3358" y="3847"/>
                    <a:pt x="3406" y="3739"/>
                    <a:pt x="3453" y="3668"/>
                  </a:cubicBezTo>
                  <a:cubicBezTo>
                    <a:pt x="3691" y="3073"/>
                    <a:pt x="3525" y="2192"/>
                    <a:pt x="3049" y="1394"/>
                  </a:cubicBezTo>
                  <a:cubicBezTo>
                    <a:pt x="2547" y="531"/>
                    <a:pt x="1829" y="0"/>
                    <a:pt x="12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1" name="Google Shape;10291;p76"/>
            <p:cNvSpPr/>
            <p:nvPr/>
          </p:nvSpPr>
          <p:spPr>
            <a:xfrm>
              <a:off x="2753600" y="3195225"/>
              <a:ext cx="92000" cy="102350"/>
            </a:xfrm>
            <a:custGeom>
              <a:avLst/>
              <a:gdLst/>
              <a:ahLst/>
              <a:cxnLst/>
              <a:rect l="l" t="t" r="r" b="b"/>
              <a:pathLst>
                <a:path w="3680" h="4094" extrusionOk="0">
                  <a:moveTo>
                    <a:pt x="1239" y="0"/>
                  </a:moveTo>
                  <a:cubicBezTo>
                    <a:pt x="1063" y="0"/>
                    <a:pt x="897" y="42"/>
                    <a:pt x="751" y="129"/>
                  </a:cubicBezTo>
                  <a:cubicBezTo>
                    <a:pt x="48" y="534"/>
                    <a:pt x="1" y="1748"/>
                    <a:pt x="644" y="2868"/>
                  </a:cubicBezTo>
                  <a:cubicBezTo>
                    <a:pt x="870" y="3237"/>
                    <a:pt x="1132" y="3570"/>
                    <a:pt x="1418" y="3796"/>
                  </a:cubicBezTo>
                  <a:cubicBezTo>
                    <a:pt x="1596" y="3665"/>
                    <a:pt x="1775" y="3463"/>
                    <a:pt x="1906" y="3225"/>
                  </a:cubicBezTo>
                  <a:cubicBezTo>
                    <a:pt x="2013" y="3058"/>
                    <a:pt x="2084" y="2868"/>
                    <a:pt x="2144" y="2677"/>
                  </a:cubicBezTo>
                  <a:cubicBezTo>
                    <a:pt x="2168" y="2629"/>
                    <a:pt x="2227" y="2606"/>
                    <a:pt x="2263" y="2606"/>
                  </a:cubicBezTo>
                  <a:cubicBezTo>
                    <a:pt x="2487" y="2662"/>
                    <a:pt x="2711" y="2681"/>
                    <a:pt x="2924" y="2681"/>
                  </a:cubicBezTo>
                  <a:cubicBezTo>
                    <a:pt x="2982" y="2681"/>
                    <a:pt x="3040" y="2680"/>
                    <a:pt x="3096" y="2677"/>
                  </a:cubicBezTo>
                  <a:cubicBezTo>
                    <a:pt x="3144" y="2677"/>
                    <a:pt x="3192" y="2713"/>
                    <a:pt x="3204" y="2748"/>
                  </a:cubicBezTo>
                  <a:cubicBezTo>
                    <a:pt x="3323" y="3260"/>
                    <a:pt x="3311" y="3737"/>
                    <a:pt x="3144" y="4094"/>
                  </a:cubicBezTo>
                  <a:cubicBezTo>
                    <a:pt x="3537" y="3808"/>
                    <a:pt x="3680" y="3225"/>
                    <a:pt x="3573" y="2570"/>
                  </a:cubicBezTo>
                  <a:cubicBezTo>
                    <a:pt x="3561" y="2522"/>
                    <a:pt x="3561" y="2487"/>
                    <a:pt x="3537" y="2332"/>
                  </a:cubicBezTo>
                  <a:cubicBezTo>
                    <a:pt x="3454" y="2034"/>
                    <a:pt x="3334" y="1725"/>
                    <a:pt x="3156" y="1415"/>
                  </a:cubicBezTo>
                  <a:cubicBezTo>
                    <a:pt x="2661" y="547"/>
                    <a:pt x="1881" y="0"/>
                    <a:pt x="1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2" name="Google Shape;10292;p76"/>
            <p:cNvSpPr/>
            <p:nvPr/>
          </p:nvSpPr>
          <p:spPr>
            <a:xfrm>
              <a:off x="2694075" y="3194750"/>
              <a:ext cx="92000" cy="106025"/>
            </a:xfrm>
            <a:custGeom>
              <a:avLst/>
              <a:gdLst/>
              <a:ahLst/>
              <a:cxnLst/>
              <a:rect l="l" t="t" r="r" b="b"/>
              <a:pathLst>
                <a:path w="3680" h="4241" extrusionOk="0">
                  <a:moveTo>
                    <a:pt x="2476" y="0"/>
                  </a:moveTo>
                  <a:cubicBezTo>
                    <a:pt x="1842" y="0"/>
                    <a:pt x="1101" y="537"/>
                    <a:pt x="596" y="1398"/>
                  </a:cubicBezTo>
                  <a:cubicBezTo>
                    <a:pt x="405" y="1732"/>
                    <a:pt x="274" y="2077"/>
                    <a:pt x="179" y="2398"/>
                  </a:cubicBezTo>
                  <a:cubicBezTo>
                    <a:pt x="167" y="2446"/>
                    <a:pt x="120" y="2529"/>
                    <a:pt x="120" y="2529"/>
                  </a:cubicBezTo>
                  <a:cubicBezTo>
                    <a:pt x="0" y="3244"/>
                    <a:pt x="179" y="3875"/>
                    <a:pt x="643" y="4125"/>
                  </a:cubicBezTo>
                  <a:lnTo>
                    <a:pt x="739" y="4172"/>
                  </a:lnTo>
                  <a:cubicBezTo>
                    <a:pt x="739" y="4172"/>
                    <a:pt x="834" y="4196"/>
                    <a:pt x="953" y="4232"/>
                  </a:cubicBezTo>
                  <a:cubicBezTo>
                    <a:pt x="1007" y="4238"/>
                    <a:pt x="1063" y="4241"/>
                    <a:pt x="1118" y="4241"/>
                  </a:cubicBezTo>
                  <a:cubicBezTo>
                    <a:pt x="1173" y="4241"/>
                    <a:pt x="1227" y="4238"/>
                    <a:pt x="1274" y="4232"/>
                  </a:cubicBezTo>
                  <a:cubicBezTo>
                    <a:pt x="1894" y="4160"/>
                    <a:pt x="2560" y="3577"/>
                    <a:pt x="3037" y="2767"/>
                  </a:cubicBezTo>
                  <a:cubicBezTo>
                    <a:pt x="3680" y="1672"/>
                    <a:pt x="3668" y="505"/>
                    <a:pt x="2965" y="124"/>
                  </a:cubicBezTo>
                  <a:cubicBezTo>
                    <a:pt x="2815" y="40"/>
                    <a:pt x="2649" y="0"/>
                    <a:pt x="24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3" name="Google Shape;10293;p76"/>
            <p:cNvSpPr/>
            <p:nvPr/>
          </p:nvSpPr>
          <p:spPr>
            <a:xfrm>
              <a:off x="2697050" y="3193850"/>
              <a:ext cx="89325" cy="107175"/>
            </a:xfrm>
            <a:custGeom>
              <a:avLst/>
              <a:gdLst/>
              <a:ahLst/>
              <a:cxnLst/>
              <a:rect l="l" t="t" r="r" b="b"/>
              <a:pathLst>
                <a:path w="3573" h="4287" extrusionOk="0">
                  <a:moveTo>
                    <a:pt x="2341" y="1"/>
                  </a:moveTo>
                  <a:cubicBezTo>
                    <a:pt x="1693" y="1"/>
                    <a:pt x="923" y="540"/>
                    <a:pt x="417" y="1410"/>
                  </a:cubicBezTo>
                  <a:cubicBezTo>
                    <a:pt x="191" y="1780"/>
                    <a:pt x="60" y="2184"/>
                    <a:pt x="1" y="2542"/>
                  </a:cubicBezTo>
                  <a:cubicBezTo>
                    <a:pt x="227" y="2661"/>
                    <a:pt x="477" y="2708"/>
                    <a:pt x="751" y="2708"/>
                  </a:cubicBezTo>
                  <a:cubicBezTo>
                    <a:pt x="941" y="2708"/>
                    <a:pt x="1155" y="2672"/>
                    <a:pt x="1346" y="2625"/>
                  </a:cubicBezTo>
                  <a:cubicBezTo>
                    <a:pt x="1354" y="2623"/>
                    <a:pt x="1361" y="2623"/>
                    <a:pt x="1368" y="2623"/>
                  </a:cubicBezTo>
                  <a:cubicBezTo>
                    <a:pt x="1417" y="2623"/>
                    <a:pt x="1455" y="2656"/>
                    <a:pt x="1465" y="2708"/>
                  </a:cubicBezTo>
                  <a:cubicBezTo>
                    <a:pt x="1548" y="2982"/>
                    <a:pt x="1667" y="3244"/>
                    <a:pt x="1822" y="3446"/>
                  </a:cubicBezTo>
                  <a:cubicBezTo>
                    <a:pt x="1846" y="3494"/>
                    <a:pt x="1846" y="3554"/>
                    <a:pt x="1798" y="3577"/>
                  </a:cubicBezTo>
                  <a:cubicBezTo>
                    <a:pt x="1429" y="3935"/>
                    <a:pt x="1001" y="4161"/>
                    <a:pt x="608" y="4208"/>
                  </a:cubicBezTo>
                  <a:cubicBezTo>
                    <a:pt x="734" y="4261"/>
                    <a:pt x="870" y="4287"/>
                    <a:pt x="1011" y="4287"/>
                  </a:cubicBezTo>
                  <a:cubicBezTo>
                    <a:pt x="1378" y="4287"/>
                    <a:pt x="1783" y="4116"/>
                    <a:pt x="2144" y="3815"/>
                  </a:cubicBezTo>
                  <a:cubicBezTo>
                    <a:pt x="2179" y="3792"/>
                    <a:pt x="2203" y="3780"/>
                    <a:pt x="2322" y="3661"/>
                  </a:cubicBezTo>
                  <a:cubicBezTo>
                    <a:pt x="2548" y="3446"/>
                    <a:pt x="2751" y="3173"/>
                    <a:pt x="2929" y="2863"/>
                  </a:cubicBezTo>
                  <a:cubicBezTo>
                    <a:pt x="3572" y="1768"/>
                    <a:pt x="3525" y="529"/>
                    <a:pt x="2834" y="125"/>
                  </a:cubicBezTo>
                  <a:cubicBezTo>
                    <a:pt x="2684" y="41"/>
                    <a:pt x="2517" y="1"/>
                    <a:pt x="23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4" name="Google Shape;10294;p76"/>
            <p:cNvSpPr/>
            <p:nvPr/>
          </p:nvSpPr>
          <p:spPr>
            <a:xfrm>
              <a:off x="2651500" y="3158250"/>
              <a:ext cx="115525" cy="69975"/>
            </a:xfrm>
            <a:custGeom>
              <a:avLst/>
              <a:gdLst/>
              <a:ahLst/>
              <a:cxnLst/>
              <a:rect l="l" t="t" r="r" b="b"/>
              <a:pathLst>
                <a:path w="4621" h="2799" extrusionOk="0">
                  <a:moveTo>
                    <a:pt x="2335" y="1"/>
                  </a:moveTo>
                  <a:cubicBezTo>
                    <a:pt x="1942" y="1"/>
                    <a:pt x="1584" y="48"/>
                    <a:pt x="1263" y="156"/>
                  </a:cubicBezTo>
                  <a:cubicBezTo>
                    <a:pt x="1215" y="167"/>
                    <a:pt x="1132" y="167"/>
                    <a:pt x="1132" y="167"/>
                  </a:cubicBezTo>
                  <a:cubicBezTo>
                    <a:pt x="453" y="417"/>
                    <a:pt x="1" y="882"/>
                    <a:pt x="1" y="1418"/>
                  </a:cubicBezTo>
                  <a:lnTo>
                    <a:pt x="1" y="1525"/>
                  </a:lnTo>
                  <a:cubicBezTo>
                    <a:pt x="1" y="1525"/>
                    <a:pt x="13" y="1644"/>
                    <a:pt x="60" y="1751"/>
                  </a:cubicBezTo>
                  <a:cubicBezTo>
                    <a:pt x="96" y="1846"/>
                    <a:pt x="156" y="1953"/>
                    <a:pt x="215" y="2025"/>
                  </a:cubicBezTo>
                  <a:cubicBezTo>
                    <a:pt x="596" y="2501"/>
                    <a:pt x="1430" y="2799"/>
                    <a:pt x="2358" y="2799"/>
                  </a:cubicBezTo>
                  <a:cubicBezTo>
                    <a:pt x="3644" y="2799"/>
                    <a:pt x="4621" y="2227"/>
                    <a:pt x="4621" y="1418"/>
                  </a:cubicBezTo>
                  <a:cubicBezTo>
                    <a:pt x="4621" y="620"/>
                    <a:pt x="3608" y="1"/>
                    <a:pt x="23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5" name="Google Shape;10295;p76"/>
            <p:cNvSpPr/>
            <p:nvPr/>
          </p:nvSpPr>
          <p:spPr>
            <a:xfrm>
              <a:off x="2651200" y="3157375"/>
              <a:ext cx="115825" cy="72950"/>
            </a:xfrm>
            <a:custGeom>
              <a:avLst/>
              <a:gdLst/>
              <a:ahLst/>
              <a:cxnLst/>
              <a:rect l="l" t="t" r="r" b="b"/>
              <a:pathLst>
                <a:path w="4633" h="2918" extrusionOk="0">
                  <a:moveTo>
                    <a:pt x="2311" y="0"/>
                  </a:moveTo>
                  <a:cubicBezTo>
                    <a:pt x="1882" y="0"/>
                    <a:pt x="1465" y="71"/>
                    <a:pt x="1120" y="202"/>
                  </a:cubicBezTo>
                  <a:cubicBezTo>
                    <a:pt x="1168" y="429"/>
                    <a:pt x="1239" y="667"/>
                    <a:pt x="1382" y="905"/>
                  </a:cubicBezTo>
                  <a:cubicBezTo>
                    <a:pt x="1477" y="1072"/>
                    <a:pt x="1596" y="1226"/>
                    <a:pt x="1739" y="1393"/>
                  </a:cubicBezTo>
                  <a:cubicBezTo>
                    <a:pt x="1763" y="1441"/>
                    <a:pt x="1763" y="1500"/>
                    <a:pt x="1739" y="1524"/>
                  </a:cubicBezTo>
                  <a:cubicBezTo>
                    <a:pt x="1525" y="1738"/>
                    <a:pt x="1358" y="1976"/>
                    <a:pt x="1251" y="2215"/>
                  </a:cubicBezTo>
                  <a:cubicBezTo>
                    <a:pt x="1241" y="2246"/>
                    <a:pt x="1195" y="2276"/>
                    <a:pt x="1159" y="2276"/>
                  </a:cubicBezTo>
                  <a:cubicBezTo>
                    <a:pt x="1154" y="2276"/>
                    <a:pt x="1149" y="2276"/>
                    <a:pt x="1144" y="2274"/>
                  </a:cubicBezTo>
                  <a:cubicBezTo>
                    <a:pt x="632" y="2119"/>
                    <a:pt x="227" y="1869"/>
                    <a:pt x="1" y="1560"/>
                  </a:cubicBezTo>
                  <a:lnTo>
                    <a:pt x="1" y="1560"/>
                  </a:lnTo>
                  <a:cubicBezTo>
                    <a:pt x="61" y="2036"/>
                    <a:pt x="477" y="2453"/>
                    <a:pt x="1108" y="2703"/>
                  </a:cubicBezTo>
                  <a:cubicBezTo>
                    <a:pt x="1156" y="2715"/>
                    <a:pt x="1180" y="2738"/>
                    <a:pt x="1334" y="2774"/>
                  </a:cubicBezTo>
                  <a:cubicBezTo>
                    <a:pt x="1632" y="2869"/>
                    <a:pt x="1954" y="2917"/>
                    <a:pt x="2311" y="2917"/>
                  </a:cubicBezTo>
                  <a:cubicBezTo>
                    <a:pt x="3597" y="2917"/>
                    <a:pt x="4633" y="2262"/>
                    <a:pt x="4633" y="1453"/>
                  </a:cubicBezTo>
                  <a:cubicBezTo>
                    <a:pt x="4633" y="655"/>
                    <a:pt x="3597" y="0"/>
                    <a:pt x="23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6" name="Google Shape;10296;p76"/>
            <p:cNvSpPr/>
            <p:nvPr/>
          </p:nvSpPr>
          <p:spPr>
            <a:xfrm>
              <a:off x="2696150" y="3086825"/>
              <a:ext cx="92300" cy="107150"/>
            </a:xfrm>
            <a:custGeom>
              <a:avLst/>
              <a:gdLst/>
              <a:ahLst/>
              <a:cxnLst/>
              <a:rect l="l" t="t" r="r" b="b"/>
              <a:pathLst>
                <a:path w="3692" h="4286" extrusionOk="0">
                  <a:moveTo>
                    <a:pt x="1140" y="0"/>
                  </a:moveTo>
                  <a:cubicBezTo>
                    <a:pt x="966" y="0"/>
                    <a:pt x="802" y="39"/>
                    <a:pt x="656" y="119"/>
                  </a:cubicBezTo>
                  <a:cubicBezTo>
                    <a:pt x="620" y="143"/>
                    <a:pt x="596" y="155"/>
                    <a:pt x="560" y="179"/>
                  </a:cubicBezTo>
                  <a:cubicBezTo>
                    <a:pt x="560" y="179"/>
                    <a:pt x="477" y="262"/>
                    <a:pt x="394" y="346"/>
                  </a:cubicBezTo>
                  <a:cubicBezTo>
                    <a:pt x="322" y="441"/>
                    <a:pt x="275" y="536"/>
                    <a:pt x="239" y="619"/>
                  </a:cubicBezTo>
                  <a:cubicBezTo>
                    <a:pt x="1" y="1215"/>
                    <a:pt x="156" y="2072"/>
                    <a:pt x="632" y="2893"/>
                  </a:cubicBezTo>
                  <a:cubicBezTo>
                    <a:pt x="1134" y="3750"/>
                    <a:pt x="1855" y="4286"/>
                    <a:pt x="2481" y="4286"/>
                  </a:cubicBezTo>
                  <a:cubicBezTo>
                    <a:pt x="2656" y="4286"/>
                    <a:pt x="2824" y="4244"/>
                    <a:pt x="2977" y="4156"/>
                  </a:cubicBezTo>
                  <a:cubicBezTo>
                    <a:pt x="3668" y="3751"/>
                    <a:pt x="3692" y="2584"/>
                    <a:pt x="3049" y="1465"/>
                  </a:cubicBezTo>
                  <a:cubicBezTo>
                    <a:pt x="2858" y="1131"/>
                    <a:pt x="2632" y="834"/>
                    <a:pt x="2382" y="596"/>
                  </a:cubicBezTo>
                  <a:cubicBezTo>
                    <a:pt x="2346" y="572"/>
                    <a:pt x="2287" y="476"/>
                    <a:pt x="2287" y="476"/>
                  </a:cubicBezTo>
                  <a:cubicBezTo>
                    <a:pt x="1916" y="170"/>
                    <a:pt x="1507" y="0"/>
                    <a:pt x="1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7" name="Google Shape;10297;p76"/>
            <p:cNvSpPr/>
            <p:nvPr/>
          </p:nvSpPr>
          <p:spPr>
            <a:xfrm>
              <a:off x="2696750" y="3091875"/>
              <a:ext cx="92000" cy="102075"/>
            </a:xfrm>
            <a:custGeom>
              <a:avLst/>
              <a:gdLst/>
              <a:ahLst/>
              <a:cxnLst/>
              <a:rect l="l" t="t" r="r" b="b"/>
              <a:pathLst>
                <a:path w="3680" h="4083" extrusionOk="0">
                  <a:moveTo>
                    <a:pt x="536" y="1"/>
                  </a:moveTo>
                  <a:cubicBezTo>
                    <a:pt x="155" y="274"/>
                    <a:pt x="1" y="858"/>
                    <a:pt x="108" y="1513"/>
                  </a:cubicBezTo>
                  <a:cubicBezTo>
                    <a:pt x="120" y="1560"/>
                    <a:pt x="120" y="1608"/>
                    <a:pt x="155" y="1751"/>
                  </a:cubicBezTo>
                  <a:cubicBezTo>
                    <a:pt x="227" y="2049"/>
                    <a:pt x="346" y="2358"/>
                    <a:pt x="525" y="2680"/>
                  </a:cubicBezTo>
                  <a:cubicBezTo>
                    <a:pt x="1019" y="3538"/>
                    <a:pt x="1799" y="4082"/>
                    <a:pt x="2440" y="4082"/>
                  </a:cubicBezTo>
                  <a:cubicBezTo>
                    <a:pt x="2617" y="4082"/>
                    <a:pt x="2783" y="4041"/>
                    <a:pt x="2930" y="3954"/>
                  </a:cubicBezTo>
                  <a:cubicBezTo>
                    <a:pt x="3632" y="3549"/>
                    <a:pt x="3680" y="2334"/>
                    <a:pt x="3037" y="1215"/>
                  </a:cubicBezTo>
                  <a:cubicBezTo>
                    <a:pt x="2811" y="846"/>
                    <a:pt x="2549" y="513"/>
                    <a:pt x="2263" y="298"/>
                  </a:cubicBezTo>
                  <a:cubicBezTo>
                    <a:pt x="2084" y="429"/>
                    <a:pt x="1918" y="620"/>
                    <a:pt x="1775" y="858"/>
                  </a:cubicBezTo>
                  <a:cubicBezTo>
                    <a:pt x="1668" y="1025"/>
                    <a:pt x="1596" y="1215"/>
                    <a:pt x="1537" y="1406"/>
                  </a:cubicBezTo>
                  <a:cubicBezTo>
                    <a:pt x="1525" y="1453"/>
                    <a:pt x="1465" y="1489"/>
                    <a:pt x="1417" y="1489"/>
                  </a:cubicBezTo>
                  <a:cubicBezTo>
                    <a:pt x="1191" y="1423"/>
                    <a:pt x="964" y="1402"/>
                    <a:pt x="750" y="1402"/>
                  </a:cubicBezTo>
                  <a:cubicBezTo>
                    <a:pt x="694" y="1402"/>
                    <a:pt x="638" y="1403"/>
                    <a:pt x="584" y="1406"/>
                  </a:cubicBezTo>
                  <a:cubicBezTo>
                    <a:pt x="536" y="1406"/>
                    <a:pt x="489" y="1382"/>
                    <a:pt x="477" y="1334"/>
                  </a:cubicBezTo>
                  <a:cubicBezTo>
                    <a:pt x="358" y="834"/>
                    <a:pt x="370" y="358"/>
                    <a:pt x="5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8" name="Google Shape;10298;p76"/>
            <p:cNvSpPr/>
            <p:nvPr/>
          </p:nvSpPr>
          <p:spPr>
            <a:xfrm>
              <a:off x="2742300" y="3101700"/>
              <a:ext cx="60450" cy="98250"/>
            </a:xfrm>
            <a:custGeom>
              <a:avLst/>
              <a:gdLst/>
              <a:ahLst/>
              <a:cxnLst/>
              <a:rect l="l" t="t" r="r" b="b"/>
              <a:pathLst>
                <a:path w="2418" h="3930" extrusionOk="0">
                  <a:moveTo>
                    <a:pt x="1191" y="1"/>
                  </a:moveTo>
                  <a:cubicBezTo>
                    <a:pt x="500" y="1"/>
                    <a:pt x="0" y="882"/>
                    <a:pt x="0" y="1977"/>
                  </a:cubicBezTo>
                  <a:cubicBezTo>
                    <a:pt x="0" y="2846"/>
                    <a:pt x="298" y="3525"/>
                    <a:pt x="774" y="3811"/>
                  </a:cubicBezTo>
                  <a:cubicBezTo>
                    <a:pt x="905" y="3882"/>
                    <a:pt x="1012" y="3930"/>
                    <a:pt x="1167" y="3930"/>
                  </a:cubicBezTo>
                  <a:lnTo>
                    <a:pt x="1191" y="3930"/>
                  </a:lnTo>
                  <a:cubicBezTo>
                    <a:pt x="1215" y="3930"/>
                    <a:pt x="1286" y="3930"/>
                    <a:pt x="1381" y="3906"/>
                  </a:cubicBezTo>
                  <a:cubicBezTo>
                    <a:pt x="1977" y="3751"/>
                    <a:pt x="2393" y="2965"/>
                    <a:pt x="2393" y="1989"/>
                  </a:cubicBezTo>
                  <a:cubicBezTo>
                    <a:pt x="2393" y="1894"/>
                    <a:pt x="2417" y="1727"/>
                    <a:pt x="2417" y="1727"/>
                  </a:cubicBezTo>
                  <a:cubicBezTo>
                    <a:pt x="2346" y="870"/>
                    <a:pt x="1941" y="179"/>
                    <a:pt x="1405" y="12"/>
                  </a:cubicBezTo>
                  <a:lnTo>
                    <a:pt x="1393" y="12"/>
                  </a:lnTo>
                  <a:cubicBezTo>
                    <a:pt x="1322" y="1"/>
                    <a:pt x="1262" y="1"/>
                    <a:pt x="11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9" name="Google Shape;10299;p76"/>
            <p:cNvSpPr/>
            <p:nvPr/>
          </p:nvSpPr>
          <p:spPr>
            <a:xfrm>
              <a:off x="2740800" y="3101700"/>
              <a:ext cx="36650" cy="99150"/>
            </a:xfrm>
            <a:custGeom>
              <a:avLst/>
              <a:gdLst/>
              <a:ahLst/>
              <a:cxnLst/>
              <a:rect l="l" t="t" r="r" b="b"/>
              <a:pathLst>
                <a:path w="1466" h="3966" extrusionOk="0">
                  <a:moveTo>
                    <a:pt x="1251" y="1"/>
                  </a:moveTo>
                  <a:cubicBezTo>
                    <a:pt x="620" y="1"/>
                    <a:pt x="96" y="751"/>
                    <a:pt x="13" y="1715"/>
                  </a:cubicBezTo>
                  <a:cubicBezTo>
                    <a:pt x="1" y="1810"/>
                    <a:pt x="25" y="1906"/>
                    <a:pt x="25" y="2001"/>
                  </a:cubicBezTo>
                  <a:cubicBezTo>
                    <a:pt x="25" y="3096"/>
                    <a:pt x="596" y="3965"/>
                    <a:pt x="1275" y="3965"/>
                  </a:cubicBezTo>
                  <a:cubicBezTo>
                    <a:pt x="1346" y="3965"/>
                    <a:pt x="1394" y="3965"/>
                    <a:pt x="1465" y="3953"/>
                  </a:cubicBezTo>
                  <a:cubicBezTo>
                    <a:pt x="894" y="3787"/>
                    <a:pt x="441" y="2965"/>
                    <a:pt x="441" y="2001"/>
                  </a:cubicBezTo>
                  <a:cubicBezTo>
                    <a:pt x="441" y="1013"/>
                    <a:pt x="894" y="203"/>
                    <a:pt x="1465" y="36"/>
                  </a:cubicBezTo>
                  <a:cubicBezTo>
                    <a:pt x="1394" y="24"/>
                    <a:pt x="1322" y="1"/>
                    <a:pt x="1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0" name="Google Shape;10300;p76"/>
            <p:cNvSpPr/>
            <p:nvPr/>
          </p:nvSpPr>
          <p:spPr>
            <a:xfrm>
              <a:off x="2740800" y="3135625"/>
              <a:ext cx="62550" cy="65525"/>
            </a:xfrm>
            <a:custGeom>
              <a:avLst/>
              <a:gdLst/>
              <a:ahLst/>
              <a:cxnLst/>
              <a:rect l="l" t="t" r="r" b="b"/>
              <a:pathLst>
                <a:path w="2502" h="2621" extrusionOk="0">
                  <a:moveTo>
                    <a:pt x="1215" y="1"/>
                  </a:moveTo>
                  <a:cubicBezTo>
                    <a:pt x="787" y="1"/>
                    <a:pt x="370" y="132"/>
                    <a:pt x="13" y="346"/>
                  </a:cubicBezTo>
                  <a:cubicBezTo>
                    <a:pt x="1" y="429"/>
                    <a:pt x="1" y="537"/>
                    <a:pt x="1" y="632"/>
                  </a:cubicBezTo>
                  <a:cubicBezTo>
                    <a:pt x="1" y="1489"/>
                    <a:pt x="334" y="2215"/>
                    <a:pt x="810" y="2501"/>
                  </a:cubicBezTo>
                  <a:cubicBezTo>
                    <a:pt x="953" y="2573"/>
                    <a:pt x="1096" y="2620"/>
                    <a:pt x="1251" y="2620"/>
                  </a:cubicBezTo>
                  <a:lnTo>
                    <a:pt x="1263" y="2620"/>
                  </a:lnTo>
                  <a:cubicBezTo>
                    <a:pt x="1275" y="2620"/>
                    <a:pt x="1370" y="2620"/>
                    <a:pt x="1465" y="2596"/>
                  </a:cubicBezTo>
                  <a:cubicBezTo>
                    <a:pt x="2049" y="2430"/>
                    <a:pt x="2501" y="1608"/>
                    <a:pt x="2501" y="632"/>
                  </a:cubicBezTo>
                  <a:cubicBezTo>
                    <a:pt x="2501" y="537"/>
                    <a:pt x="2477" y="465"/>
                    <a:pt x="2477" y="370"/>
                  </a:cubicBezTo>
                  <a:cubicBezTo>
                    <a:pt x="2108" y="132"/>
                    <a:pt x="1680" y="1"/>
                    <a:pt x="1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1" name="Google Shape;10301;p76"/>
            <p:cNvSpPr/>
            <p:nvPr/>
          </p:nvSpPr>
          <p:spPr>
            <a:xfrm>
              <a:off x="2740800" y="3138600"/>
              <a:ext cx="36650" cy="62550"/>
            </a:xfrm>
            <a:custGeom>
              <a:avLst/>
              <a:gdLst/>
              <a:ahLst/>
              <a:cxnLst/>
              <a:rect l="l" t="t" r="r" b="b"/>
              <a:pathLst>
                <a:path w="1466" h="2502" extrusionOk="0">
                  <a:moveTo>
                    <a:pt x="489" y="1"/>
                  </a:moveTo>
                  <a:lnTo>
                    <a:pt x="489" y="1"/>
                  </a:lnTo>
                  <a:cubicBezTo>
                    <a:pt x="322" y="60"/>
                    <a:pt x="156" y="132"/>
                    <a:pt x="13" y="227"/>
                  </a:cubicBezTo>
                  <a:cubicBezTo>
                    <a:pt x="1" y="310"/>
                    <a:pt x="1" y="418"/>
                    <a:pt x="1" y="513"/>
                  </a:cubicBezTo>
                  <a:cubicBezTo>
                    <a:pt x="1" y="1608"/>
                    <a:pt x="560" y="2501"/>
                    <a:pt x="1251" y="2501"/>
                  </a:cubicBezTo>
                  <a:cubicBezTo>
                    <a:pt x="1322" y="2501"/>
                    <a:pt x="1394" y="2489"/>
                    <a:pt x="1465" y="2477"/>
                  </a:cubicBezTo>
                  <a:cubicBezTo>
                    <a:pt x="894" y="2311"/>
                    <a:pt x="441" y="1489"/>
                    <a:pt x="441" y="513"/>
                  </a:cubicBezTo>
                  <a:cubicBezTo>
                    <a:pt x="441" y="334"/>
                    <a:pt x="453" y="168"/>
                    <a:pt x="489" y="1"/>
                  </a:cubicBezTo>
                  <a:close/>
                </a:path>
              </a:pathLst>
            </a:custGeom>
            <a:solidFill>
              <a:srgbClr val="5D9F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2" name="Google Shape;10302;p76"/>
            <p:cNvSpPr/>
            <p:nvPr/>
          </p:nvSpPr>
          <p:spPr>
            <a:xfrm>
              <a:off x="2763725" y="3137875"/>
              <a:ext cx="93500" cy="71800"/>
            </a:xfrm>
            <a:custGeom>
              <a:avLst/>
              <a:gdLst/>
              <a:ahLst/>
              <a:cxnLst/>
              <a:rect l="l" t="t" r="r" b="b"/>
              <a:pathLst>
                <a:path w="3740" h="2872" extrusionOk="0">
                  <a:moveTo>
                    <a:pt x="2561" y="0"/>
                  </a:moveTo>
                  <a:cubicBezTo>
                    <a:pt x="2148" y="0"/>
                    <a:pt x="1662" y="140"/>
                    <a:pt x="1191" y="411"/>
                  </a:cubicBezTo>
                  <a:cubicBezTo>
                    <a:pt x="453" y="851"/>
                    <a:pt x="1" y="1459"/>
                    <a:pt x="1" y="2006"/>
                  </a:cubicBezTo>
                  <a:cubicBezTo>
                    <a:pt x="1" y="2161"/>
                    <a:pt x="12" y="2280"/>
                    <a:pt x="96" y="2411"/>
                  </a:cubicBezTo>
                  <a:cubicBezTo>
                    <a:pt x="96" y="2411"/>
                    <a:pt x="96" y="2423"/>
                    <a:pt x="108" y="2423"/>
                  </a:cubicBezTo>
                  <a:cubicBezTo>
                    <a:pt x="120" y="2447"/>
                    <a:pt x="167" y="2518"/>
                    <a:pt x="239" y="2578"/>
                  </a:cubicBezTo>
                  <a:cubicBezTo>
                    <a:pt x="450" y="2773"/>
                    <a:pt x="757" y="2871"/>
                    <a:pt x="1110" y="2871"/>
                  </a:cubicBezTo>
                  <a:cubicBezTo>
                    <a:pt x="1512" y="2871"/>
                    <a:pt x="1973" y="2743"/>
                    <a:pt x="2418" y="2483"/>
                  </a:cubicBezTo>
                  <a:cubicBezTo>
                    <a:pt x="2489" y="2447"/>
                    <a:pt x="2632" y="2375"/>
                    <a:pt x="2632" y="2375"/>
                  </a:cubicBezTo>
                  <a:cubicBezTo>
                    <a:pt x="3346" y="1887"/>
                    <a:pt x="3739" y="1185"/>
                    <a:pt x="3608" y="649"/>
                  </a:cubicBezTo>
                  <a:lnTo>
                    <a:pt x="3584" y="637"/>
                  </a:lnTo>
                  <a:cubicBezTo>
                    <a:pt x="3572" y="566"/>
                    <a:pt x="3549" y="518"/>
                    <a:pt x="3501" y="447"/>
                  </a:cubicBezTo>
                  <a:cubicBezTo>
                    <a:pt x="3327" y="146"/>
                    <a:pt x="2982" y="0"/>
                    <a:pt x="25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3" name="Google Shape;10303;p76"/>
            <p:cNvSpPr/>
            <p:nvPr/>
          </p:nvSpPr>
          <p:spPr>
            <a:xfrm>
              <a:off x="2758075" y="3137025"/>
              <a:ext cx="96450" cy="65900"/>
            </a:xfrm>
            <a:custGeom>
              <a:avLst/>
              <a:gdLst/>
              <a:ahLst/>
              <a:cxnLst/>
              <a:rect l="l" t="t" r="r" b="b"/>
              <a:pathLst>
                <a:path w="3858" h="2636" extrusionOk="0">
                  <a:moveTo>
                    <a:pt x="2747" y="0"/>
                  </a:moveTo>
                  <a:cubicBezTo>
                    <a:pt x="2413" y="0"/>
                    <a:pt x="2038" y="84"/>
                    <a:pt x="1667" y="254"/>
                  </a:cubicBezTo>
                  <a:cubicBezTo>
                    <a:pt x="1584" y="290"/>
                    <a:pt x="1524" y="362"/>
                    <a:pt x="1429" y="409"/>
                  </a:cubicBezTo>
                  <a:cubicBezTo>
                    <a:pt x="477" y="957"/>
                    <a:pt x="0" y="1874"/>
                    <a:pt x="346" y="2469"/>
                  </a:cubicBezTo>
                  <a:cubicBezTo>
                    <a:pt x="381" y="2529"/>
                    <a:pt x="393" y="2576"/>
                    <a:pt x="453" y="2636"/>
                  </a:cubicBezTo>
                  <a:cubicBezTo>
                    <a:pt x="322" y="2064"/>
                    <a:pt x="798" y="1266"/>
                    <a:pt x="1655" y="766"/>
                  </a:cubicBezTo>
                  <a:cubicBezTo>
                    <a:pt x="2103" y="511"/>
                    <a:pt x="2581" y="382"/>
                    <a:pt x="2994" y="382"/>
                  </a:cubicBezTo>
                  <a:cubicBezTo>
                    <a:pt x="3351" y="382"/>
                    <a:pt x="3659" y="478"/>
                    <a:pt x="3858" y="671"/>
                  </a:cubicBezTo>
                  <a:cubicBezTo>
                    <a:pt x="3846" y="600"/>
                    <a:pt x="3810" y="540"/>
                    <a:pt x="3763" y="469"/>
                  </a:cubicBezTo>
                  <a:cubicBezTo>
                    <a:pt x="3583" y="159"/>
                    <a:pt x="3205" y="0"/>
                    <a:pt x="27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4" name="Google Shape;10304;p76"/>
            <p:cNvSpPr/>
            <p:nvPr/>
          </p:nvSpPr>
          <p:spPr>
            <a:xfrm>
              <a:off x="2762525" y="3143075"/>
              <a:ext cx="67600" cy="67150"/>
            </a:xfrm>
            <a:custGeom>
              <a:avLst/>
              <a:gdLst/>
              <a:ahLst/>
              <a:cxnLst/>
              <a:rect l="l" t="t" r="r" b="b"/>
              <a:pathLst>
                <a:path w="2704" h="2686" extrusionOk="0">
                  <a:moveTo>
                    <a:pt x="1477" y="1"/>
                  </a:moveTo>
                  <a:cubicBezTo>
                    <a:pt x="1394" y="48"/>
                    <a:pt x="1311" y="84"/>
                    <a:pt x="1227" y="131"/>
                  </a:cubicBezTo>
                  <a:cubicBezTo>
                    <a:pt x="477" y="560"/>
                    <a:pt x="13" y="1239"/>
                    <a:pt x="13" y="1786"/>
                  </a:cubicBezTo>
                  <a:cubicBezTo>
                    <a:pt x="1" y="1929"/>
                    <a:pt x="49" y="2084"/>
                    <a:pt x="120" y="2215"/>
                  </a:cubicBezTo>
                  <a:cubicBezTo>
                    <a:pt x="144" y="2215"/>
                    <a:pt x="144" y="2227"/>
                    <a:pt x="144" y="2227"/>
                  </a:cubicBezTo>
                  <a:cubicBezTo>
                    <a:pt x="156" y="2251"/>
                    <a:pt x="203" y="2322"/>
                    <a:pt x="275" y="2394"/>
                  </a:cubicBezTo>
                  <a:cubicBezTo>
                    <a:pt x="479" y="2587"/>
                    <a:pt x="789" y="2686"/>
                    <a:pt x="1146" y="2686"/>
                  </a:cubicBezTo>
                  <a:cubicBezTo>
                    <a:pt x="1557" y="2686"/>
                    <a:pt x="2031" y="2554"/>
                    <a:pt x="2477" y="2287"/>
                  </a:cubicBezTo>
                  <a:cubicBezTo>
                    <a:pt x="2549" y="2251"/>
                    <a:pt x="2608" y="2203"/>
                    <a:pt x="2680" y="2156"/>
                  </a:cubicBezTo>
                  <a:cubicBezTo>
                    <a:pt x="2704" y="1727"/>
                    <a:pt x="2608" y="1274"/>
                    <a:pt x="2370" y="882"/>
                  </a:cubicBezTo>
                  <a:cubicBezTo>
                    <a:pt x="2144" y="489"/>
                    <a:pt x="1834" y="191"/>
                    <a:pt x="14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5" name="Google Shape;10305;p76"/>
            <p:cNvSpPr/>
            <p:nvPr/>
          </p:nvSpPr>
          <p:spPr>
            <a:xfrm>
              <a:off x="2757175" y="3143075"/>
              <a:ext cx="53000" cy="59850"/>
            </a:xfrm>
            <a:custGeom>
              <a:avLst/>
              <a:gdLst/>
              <a:ahLst/>
              <a:cxnLst/>
              <a:rect l="l" t="t" r="r" b="b"/>
              <a:pathLst>
                <a:path w="2120" h="2394" extrusionOk="0">
                  <a:moveTo>
                    <a:pt x="1691" y="1"/>
                  </a:moveTo>
                  <a:cubicBezTo>
                    <a:pt x="1608" y="48"/>
                    <a:pt x="1525" y="84"/>
                    <a:pt x="1441" y="131"/>
                  </a:cubicBezTo>
                  <a:cubicBezTo>
                    <a:pt x="489" y="679"/>
                    <a:pt x="1" y="1620"/>
                    <a:pt x="334" y="2215"/>
                  </a:cubicBezTo>
                  <a:cubicBezTo>
                    <a:pt x="382" y="2275"/>
                    <a:pt x="429" y="2334"/>
                    <a:pt x="489" y="2394"/>
                  </a:cubicBezTo>
                  <a:cubicBezTo>
                    <a:pt x="358" y="1798"/>
                    <a:pt x="834" y="1024"/>
                    <a:pt x="1667" y="536"/>
                  </a:cubicBezTo>
                  <a:cubicBezTo>
                    <a:pt x="1810" y="441"/>
                    <a:pt x="1977" y="370"/>
                    <a:pt x="2120" y="310"/>
                  </a:cubicBezTo>
                  <a:cubicBezTo>
                    <a:pt x="1989" y="191"/>
                    <a:pt x="1846" y="84"/>
                    <a:pt x="16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6" name="Google Shape;10306;p76"/>
            <p:cNvSpPr/>
            <p:nvPr/>
          </p:nvSpPr>
          <p:spPr>
            <a:xfrm>
              <a:off x="2760450" y="3181400"/>
              <a:ext cx="99150" cy="72350"/>
            </a:xfrm>
            <a:custGeom>
              <a:avLst/>
              <a:gdLst/>
              <a:ahLst/>
              <a:cxnLst/>
              <a:rect l="l" t="t" r="r" b="b"/>
              <a:pathLst>
                <a:path w="3966" h="2894" extrusionOk="0">
                  <a:moveTo>
                    <a:pt x="1187" y="0"/>
                  </a:moveTo>
                  <a:cubicBezTo>
                    <a:pt x="938" y="0"/>
                    <a:pt x="713" y="53"/>
                    <a:pt x="524" y="158"/>
                  </a:cubicBezTo>
                  <a:cubicBezTo>
                    <a:pt x="382" y="242"/>
                    <a:pt x="298" y="313"/>
                    <a:pt x="203" y="444"/>
                  </a:cubicBezTo>
                  <a:cubicBezTo>
                    <a:pt x="203" y="444"/>
                    <a:pt x="203" y="456"/>
                    <a:pt x="191" y="456"/>
                  </a:cubicBezTo>
                  <a:cubicBezTo>
                    <a:pt x="179" y="480"/>
                    <a:pt x="143" y="551"/>
                    <a:pt x="120" y="658"/>
                  </a:cubicBezTo>
                  <a:cubicBezTo>
                    <a:pt x="1" y="1218"/>
                    <a:pt x="465" y="1980"/>
                    <a:pt x="1310" y="2468"/>
                  </a:cubicBezTo>
                  <a:cubicBezTo>
                    <a:pt x="1382" y="2516"/>
                    <a:pt x="1513" y="2623"/>
                    <a:pt x="1513" y="2623"/>
                  </a:cubicBezTo>
                  <a:cubicBezTo>
                    <a:pt x="1893" y="2804"/>
                    <a:pt x="2286" y="2894"/>
                    <a:pt x="2633" y="2894"/>
                  </a:cubicBezTo>
                  <a:cubicBezTo>
                    <a:pt x="2991" y="2894"/>
                    <a:pt x="3301" y="2798"/>
                    <a:pt x="3501" y="2611"/>
                  </a:cubicBezTo>
                  <a:cubicBezTo>
                    <a:pt x="3501" y="2611"/>
                    <a:pt x="3501" y="2587"/>
                    <a:pt x="3513" y="2587"/>
                  </a:cubicBezTo>
                  <a:cubicBezTo>
                    <a:pt x="3561" y="2551"/>
                    <a:pt x="3596" y="2480"/>
                    <a:pt x="3632" y="2420"/>
                  </a:cubicBezTo>
                  <a:cubicBezTo>
                    <a:pt x="3965" y="1825"/>
                    <a:pt x="3453" y="956"/>
                    <a:pt x="2501" y="396"/>
                  </a:cubicBezTo>
                  <a:cubicBezTo>
                    <a:pt x="2040" y="133"/>
                    <a:pt x="1584" y="0"/>
                    <a:pt x="11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7" name="Google Shape;10307;p76"/>
            <p:cNvSpPr/>
            <p:nvPr/>
          </p:nvSpPr>
          <p:spPr>
            <a:xfrm>
              <a:off x="2763125" y="3181000"/>
              <a:ext cx="96175" cy="65375"/>
            </a:xfrm>
            <a:custGeom>
              <a:avLst/>
              <a:gdLst/>
              <a:ahLst/>
              <a:cxnLst/>
              <a:rect l="l" t="t" r="r" b="b"/>
              <a:pathLst>
                <a:path w="3847" h="2615" extrusionOk="0">
                  <a:moveTo>
                    <a:pt x="1090" y="0"/>
                  </a:moveTo>
                  <a:cubicBezTo>
                    <a:pt x="638" y="0"/>
                    <a:pt x="266" y="159"/>
                    <a:pt x="84" y="472"/>
                  </a:cubicBezTo>
                  <a:cubicBezTo>
                    <a:pt x="60" y="555"/>
                    <a:pt x="13" y="579"/>
                    <a:pt x="1" y="650"/>
                  </a:cubicBezTo>
                  <a:cubicBezTo>
                    <a:pt x="204" y="453"/>
                    <a:pt x="511" y="354"/>
                    <a:pt x="865" y="354"/>
                  </a:cubicBezTo>
                  <a:cubicBezTo>
                    <a:pt x="1278" y="354"/>
                    <a:pt x="1755" y="488"/>
                    <a:pt x="2203" y="758"/>
                  </a:cubicBezTo>
                  <a:cubicBezTo>
                    <a:pt x="3049" y="1246"/>
                    <a:pt x="3537" y="2020"/>
                    <a:pt x="3394" y="2615"/>
                  </a:cubicBezTo>
                  <a:cubicBezTo>
                    <a:pt x="3454" y="2579"/>
                    <a:pt x="3489" y="2520"/>
                    <a:pt x="3537" y="2436"/>
                  </a:cubicBezTo>
                  <a:cubicBezTo>
                    <a:pt x="3846" y="1901"/>
                    <a:pt x="3465" y="1067"/>
                    <a:pt x="2680" y="519"/>
                  </a:cubicBezTo>
                  <a:cubicBezTo>
                    <a:pt x="2596" y="460"/>
                    <a:pt x="2513" y="436"/>
                    <a:pt x="2418" y="389"/>
                  </a:cubicBezTo>
                  <a:cubicBezTo>
                    <a:pt x="1966" y="129"/>
                    <a:pt x="1496" y="0"/>
                    <a:pt x="10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8" name="Google Shape;10308;p76"/>
            <p:cNvSpPr/>
            <p:nvPr/>
          </p:nvSpPr>
          <p:spPr>
            <a:xfrm>
              <a:off x="2759550" y="3180175"/>
              <a:ext cx="70875" cy="66800"/>
            </a:xfrm>
            <a:custGeom>
              <a:avLst/>
              <a:gdLst/>
              <a:ahLst/>
              <a:cxnLst/>
              <a:rect l="l" t="t" r="r" b="b"/>
              <a:pathLst>
                <a:path w="2835" h="2672" extrusionOk="0">
                  <a:moveTo>
                    <a:pt x="1247" y="0"/>
                  </a:moveTo>
                  <a:cubicBezTo>
                    <a:pt x="973" y="0"/>
                    <a:pt x="727" y="57"/>
                    <a:pt x="537" y="171"/>
                  </a:cubicBezTo>
                  <a:cubicBezTo>
                    <a:pt x="406" y="243"/>
                    <a:pt x="299" y="350"/>
                    <a:pt x="227" y="481"/>
                  </a:cubicBezTo>
                  <a:cubicBezTo>
                    <a:pt x="215" y="481"/>
                    <a:pt x="215" y="493"/>
                    <a:pt x="215" y="493"/>
                  </a:cubicBezTo>
                  <a:cubicBezTo>
                    <a:pt x="203" y="505"/>
                    <a:pt x="168" y="588"/>
                    <a:pt x="144" y="683"/>
                  </a:cubicBezTo>
                  <a:cubicBezTo>
                    <a:pt x="1" y="1267"/>
                    <a:pt x="477" y="2065"/>
                    <a:pt x="1334" y="2553"/>
                  </a:cubicBezTo>
                  <a:cubicBezTo>
                    <a:pt x="1406" y="2600"/>
                    <a:pt x="1477" y="2636"/>
                    <a:pt x="1549" y="2672"/>
                  </a:cubicBezTo>
                  <a:cubicBezTo>
                    <a:pt x="1942" y="2469"/>
                    <a:pt x="2263" y="2160"/>
                    <a:pt x="2501" y="1767"/>
                  </a:cubicBezTo>
                  <a:cubicBezTo>
                    <a:pt x="2727" y="1374"/>
                    <a:pt x="2835" y="957"/>
                    <a:pt x="2823" y="541"/>
                  </a:cubicBezTo>
                  <a:cubicBezTo>
                    <a:pt x="2739" y="493"/>
                    <a:pt x="2668" y="433"/>
                    <a:pt x="2585" y="386"/>
                  </a:cubicBezTo>
                  <a:cubicBezTo>
                    <a:pt x="2134" y="129"/>
                    <a:pt x="1659" y="0"/>
                    <a:pt x="1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9" name="Google Shape;10309;p76"/>
            <p:cNvSpPr/>
            <p:nvPr/>
          </p:nvSpPr>
          <p:spPr>
            <a:xfrm>
              <a:off x="2763125" y="3180250"/>
              <a:ext cx="67000" cy="26850"/>
            </a:xfrm>
            <a:custGeom>
              <a:avLst/>
              <a:gdLst/>
              <a:ahLst/>
              <a:cxnLst/>
              <a:rect l="l" t="t" r="r" b="b"/>
              <a:pathLst>
                <a:path w="2680" h="1074" extrusionOk="0">
                  <a:moveTo>
                    <a:pt x="1116" y="0"/>
                  </a:moveTo>
                  <a:cubicBezTo>
                    <a:pt x="652" y="0"/>
                    <a:pt x="267" y="162"/>
                    <a:pt x="84" y="478"/>
                  </a:cubicBezTo>
                  <a:cubicBezTo>
                    <a:pt x="36" y="538"/>
                    <a:pt x="13" y="609"/>
                    <a:pt x="1" y="680"/>
                  </a:cubicBezTo>
                  <a:cubicBezTo>
                    <a:pt x="204" y="483"/>
                    <a:pt x="511" y="384"/>
                    <a:pt x="866" y="384"/>
                  </a:cubicBezTo>
                  <a:cubicBezTo>
                    <a:pt x="1281" y="384"/>
                    <a:pt x="1760" y="518"/>
                    <a:pt x="2215" y="788"/>
                  </a:cubicBezTo>
                  <a:cubicBezTo>
                    <a:pt x="2358" y="883"/>
                    <a:pt x="2513" y="966"/>
                    <a:pt x="2632" y="1073"/>
                  </a:cubicBezTo>
                  <a:cubicBezTo>
                    <a:pt x="2656" y="895"/>
                    <a:pt x="2680" y="716"/>
                    <a:pt x="2680" y="538"/>
                  </a:cubicBezTo>
                  <a:cubicBezTo>
                    <a:pt x="2596" y="490"/>
                    <a:pt x="2525" y="430"/>
                    <a:pt x="2442" y="383"/>
                  </a:cubicBezTo>
                  <a:cubicBezTo>
                    <a:pt x="1995" y="126"/>
                    <a:pt x="1525" y="0"/>
                    <a:pt x="11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0" name="Google Shape;10310;p76"/>
            <p:cNvSpPr/>
            <p:nvPr/>
          </p:nvSpPr>
          <p:spPr>
            <a:xfrm>
              <a:off x="2739625" y="3189200"/>
              <a:ext cx="60450" cy="98275"/>
            </a:xfrm>
            <a:custGeom>
              <a:avLst/>
              <a:gdLst/>
              <a:ahLst/>
              <a:cxnLst/>
              <a:rect l="l" t="t" r="r" b="b"/>
              <a:pathLst>
                <a:path w="2418" h="3931" extrusionOk="0">
                  <a:moveTo>
                    <a:pt x="1226" y="1"/>
                  </a:moveTo>
                  <a:cubicBezTo>
                    <a:pt x="1203" y="1"/>
                    <a:pt x="1131" y="1"/>
                    <a:pt x="1036" y="37"/>
                  </a:cubicBezTo>
                  <a:cubicBezTo>
                    <a:pt x="441" y="191"/>
                    <a:pt x="24" y="965"/>
                    <a:pt x="24" y="1954"/>
                  </a:cubicBezTo>
                  <a:cubicBezTo>
                    <a:pt x="24" y="2037"/>
                    <a:pt x="0" y="2204"/>
                    <a:pt x="0" y="2204"/>
                  </a:cubicBezTo>
                  <a:cubicBezTo>
                    <a:pt x="72" y="3073"/>
                    <a:pt x="476" y="3751"/>
                    <a:pt x="1012" y="3918"/>
                  </a:cubicBezTo>
                  <a:lnTo>
                    <a:pt x="1024" y="3918"/>
                  </a:lnTo>
                  <a:cubicBezTo>
                    <a:pt x="1096" y="3930"/>
                    <a:pt x="1155" y="3930"/>
                    <a:pt x="1226" y="3930"/>
                  </a:cubicBezTo>
                  <a:cubicBezTo>
                    <a:pt x="1917" y="3930"/>
                    <a:pt x="2417" y="3049"/>
                    <a:pt x="2417" y="1954"/>
                  </a:cubicBezTo>
                  <a:cubicBezTo>
                    <a:pt x="2417" y="1084"/>
                    <a:pt x="2119" y="406"/>
                    <a:pt x="1643" y="120"/>
                  </a:cubicBezTo>
                  <a:cubicBezTo>
                    <a:pt x="1512" y="49"/>
                    <a:pt x="1405" y="1"/>
                    <a:pt x="12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1" name="Google Shape;10311;p76"/>
            <p:cNvSpPr/>
            <p:nvPr/>
          </p:nvSpPr>
          <p:spPr>
            <a:xfrm>
              <a:off x="2764925" y="3188625"/>
              <a:ext cx="36925" cy="98850"/>
            </a:xfrm>
            <a:custGeom>
              <a:avLst/>
              <a:gdLst/>
              <a:ahLst/>
              <a:cxnLst/>
              <a:rect l="l" t="t" r="r" b="b"/>
              <a:pathLst>
                <a:path w="1477" h="3954" extrusionOk="0">
                  <a:moveTo>
                    <a:pt x="191" y="0"/>
                  </a:moveTo>
                  <a:cubicBezTo>
                    <a:pt x="119" y="0"/>
                    <a:pt x="72" y="0"/>
                    <a:pt x="0" y="12"/>
                  </a:cubicBezTo>
                  <a:cubicBezTo>
                    <a:pt x="584" y="191"/>
                    <a:pt x="1024" y="988"/>
                    <a:pt x="1024" y="1953"/>
                  </a:cubicBezTo>
                  <a:cubicBezTo>
                    <a:pt x="1024" y="2941"/>
                    <a:pt x="584" y="3763"/>
                    <a:pt x="0" y="3929"/>
                  </a:cubicBezTo>
                  <a:cubicBezTo>
                    <a:pt x="72" y="3941"/>
                    <a:pt x="143" y="3953"/>
                    <a:pt x="226" y="3953"/>
                  </a:cubicBezTo>
                  <a:cubicBezTo>
                    <a:pt x="846" y="3953"/>
                    <a:pt x="1369" y="3215"/>
                    <a:pt x="1453" y="2239"/>
                  </a:cubicBezTo>
                  <a:cubicBezTo>
                    <a:pt x="1477" y="2155"/>
                    <a:pt x="1441" y="2048"/>
                    <a:pt x="1441" y="1965"/>
                  </a:cubicBezTo>
                  <a:cubicBezTo>
                    <a:pt x="1441" y="857"/>
                    <a:pt x="881" y="0"/>
                    <a:pt x="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2" name="Google Shape;10312;p76"/>
            <p:cNvSpPr/>
            <p:nvPr/>
          </p:nvSpPr>
          <p:spPr>
            <a:xfrm>
              <a:off x="2739325" y="3188025"/>
              <a:ext cx="62525" cy="65500"/>
            </a:xfrm>
            <a:custGeom>
              <a:avLst/>
              <a:gdLst/>
              <a:ahLst/>
              <a:cxnLst/>
              <a:rect l="l" t="t" r="r" b="b"/>
              <a:pathLst>
                <a:path w="2501" h="2620" extrusionOk="0">
                  <a:moveTo>
                    <a:pt x="1227" y="0"/>
                  </a:moveTo>
                  <a:cubicBezTo>
                    <a:pt x="1215" y="0"/>
                    <a:pt x="1131" y="0"/>
                    <a:pt x="1024" y="36"/>
                  </a:cubicBezTo>
                  <a:cubicBezTo>
                    <a:pt x="441" y="215"/>
                    <a:pt x="12" y="1012"/>
                    <a:pt x="0" y="2001"/>
                  </a:cubicBezTo>
                  <a:cubicBezTo>
                    <a:pt x="0" y="2084"/>
                    <a:pt x="12" y="2155"/>
                    <a:pt x="12" y="2251"/>
                  </a:cubicBezTo>
                  <a:cubicBezTo>
                    <a:pt x="381" y="2489"/>
                    <a:pt x="810" y="2620"/>
                    <a:pt x="1274" y="2620"/>
                  </a:cubicBezTo>
                  <a:cubicBezTo>
                    <a:pt x="1703" y="2620"/>
                    <a:pt x="2120" y="2489"/>
                    <a:pt x="2477" y="2274"/>
                  </a:cubicBezTo>
                  <a:cubicBezTo>
                    <a:pt x="2501" y="2191"/>
                    <a:pt x="2501" y="2084"/>
                    <a:pt x="2501" y="2001"/>
                  </a:cubicBezTo>
                  <a:cubicBezTo>
                    <a:pt x="2501" y="1131"/>
                    <a:pt x="2155" y="405"/>
                    <a:pt x="1679" y="119"/>
                  </a:cubicBezTo>
                  <a:cubicBezTo>
                    <a:pt x="1548" y="48"/>
                    <a:pt x="1393" y="0"/>
                    <a:pt x="12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3" name="Google Shape;10313;p76"/>
            <p:cNvSpPr/>
            <p:nvPr/>
          </p:nvSpPr>
          <p:spPr>
            <a:xfrm>
              <a:off x="2764925" y="3188025"/>
              <a:ext cx="36925" cy="62525"/>
            </a:xfrm>
            <a:custGeom>
              <a:avLst/>
              <a:gdLst/>
              <a:ahLst/>
              <a:cxnLst/>
              <a:rect l="l" t="t" r="r" b="b"/>
              <a:pathLst>
                <a:path w="1477" h="2501" extrusionOk="0">
                  <a:moveTo>
                    <a:pt x="226" y="0"/>
                  </a:moveTo>
                  <a:cubicBezTo>
                    <a:pt x="143" y="0"/>
                    <a:pt x="72" y="24"/>
                    <a:pt x="0" y="36"/>
                  </a:cubicBezTo>
                  <a:cubicBezTo>
                    <a:pt x="584" y="215"/>
                    <a:pt x="1024" y="1012"/>
                    <a:pt x="1024" y="2001"/>
                  </a:cubicBezTo>
                  <a:cubicBezTo>
                    <a:pt x="1024" y="2179"/>
                    <a:pt x="1012" y="2334"/>
                    <a:pt x="976" y="2501"/>
                  </a:cubicBezTo>
                  <a:cubicBezTo>
                    <a:pt x="1143" y="2441"/>
                    <a:pt x="1310" y="2370"/>
                    <a:pt x="1453" y="2274"/>
                  </a:cubicBezTo>
                  <a:cubicBezTo>
                    <a:pt x="1477" y="2191"/>
                    <a:pt x="1477" y="2084"/>
                    <a:pt x="1477" y="2001"/>
                  </a:cubicBezTo>
                  <a:cubicBezTo>
                    <a:pt x="1477" y="893"/>
                    <a:pt x="905" y="0"/>
                    <a:pt x="2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4" name="Google Shape;10314;p76"/>
            <p:cNvSpPr/>
            <p:nvPr/>
          </p:nvSpPr>
          <p:spPr>
            <a:xfrm>
              <a:off x="2685150" y="3179850"/>
              <a:ext cx="93475" cy="71900"/>
            </a:xfrm>
            <a:custGeom>
              <a:avLst/>
              <a:gdLst/>
              <a:ahLst/>
              <a:cxnLst/>
              <a:rect l="l" t="t" r="r" b="b"/>
              <a:pathLst>
                <a:path w="3739" h="2876" extrusionOk="0">
                  <a:moveTo>
                    <a:pt x="2635" y="0"/>
                  </a:moveTo>
                  <a:cubicBezTo>
                    <a:pt x="2239" y="0"/>
                    <a:pt x="1781" y="129"/>
                    <a:pt x="1334" y="387"/>
                  </a:cubicBezTo>
                  <a:cubicBezTo>
                    <a:pt x="1250" y="435"/>
                    <a:pt x="1108" y="494"/>
                    <a:pt x="1108" y="494"/>
                  </a:cubicBezTo>
                  <a:cubicBezTo>
                    <a:pt x="393" y="982"/>
                    <a:pt x="0" y="1685"/>
                    <a:pt x="143" y="2220"/>
                  </a:cubicBezTo>
                  <a:lnTo>
                    <a:pt x="155" y="2232"/>
                  </a:lnTo>
                  <a:cubicBezTo>
                    <a:pt x="167" y="2316"/>
                    <a:pt x="203" y="2351"/>
                    <a:pt x="238" y="2435"/>
                  </a:cubicBezTo>
                  <a:cubicBezTo>
                    <a:pt x="411" y="2732"/>
                    <a:pt x="750" y="2875"/>
                    <a:pt x="1166" y="2875"/>
                  </a:cubicBezTo>
                  <a:cubicBezTo>
                    <a:pt x="1581" y="2875"/>
                    <a:pt x="2072" y="2732"/>
                    <a:pt x="2548" y="2459"/>
                  </a:cubicBezTo>
                  <a:cubicBezTo>
                    <a:pt x="3298" y="2030"/>
                    <a:pt x="3739" y="1423"/>
                    <a:pt x="3739" y="863"/>
                  </a:cubicBezTo>
                  <a:cubicBezTo>
                    <a:pt x="3739" y="720"/>
                    <a:pt x="3727" y="601"/>
                    <a:pt x="3656" y="470"/>
                  </a:cubicBezTo>
                  <a:cubicBezTo>
                    <a:pt x="3656" y="470"/>
                    <a:pt x="3656" y="446"/>
                    <a:pt x="3632" y="446"/>
                  </a:cubicBezTo>
                  <a:cubicBezTo>
                    <a:pt x="3620" y="435"/>
                    <a:pt x="3572" y="363"/>
                    <a:pt x="3501" y="304"/>
                  </a:cubicBezTo>
                  <a:cubicBezTo>
                    <a:pt x="3293" y="102"/>
                    <a:pt x="2988" y="0"/>
                    <a:pt x="2635" y="0"/>
                  </a:cubicBezTo>
                  <a:close/>
                </a:path>
              </a:pathLst>
            </a:custGeom>
            <a:solidFill>
              <a:srgbClr val="7DC3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5" name="Google Shape;10315;p76"/>
            <p:cNvSpPr/>
            <p:nvPr/>
          </p:nvSpPr>
          <p:spPr>
            <a:xfrm>
              <a:off x="2687825" y="3186225"/>
              <a:ext cx="96475" cy="66050"/>
            </a:xfrm>
            <a:custGeom>
              <a:avLst/>
              <a:gdLst/>
              <a:ahLst/>
              <a:cxnLst/>
              <a:rect l="l" t="t" r="r" b="b"/>
              <a:pathLst>
                <a:path w="3859" h="2642" extrusionOk="0">
                  <a:moveTo>
                    <a:pt x="3406" y="1"/>
                  </a:moveTo>
                  <a:lnTo>
                    <a:pt x="3406" y="1"/>
                  </a:lnTo>
                  <a:cubicBezTo>
                    <a:pt x="3560" y="596"/>
                    <a:pt x="3072" y="1382"/>
                    <a:pt x="2203" y="1882"/>
                  </a:cubicBezTo>
                  <a:cubicBezTo>
                    <a:pt x="1761" y="2135"/>
                    <a:pt x="1290" y="2260"/>
                    <a:pt x="880" y="2260"/>
                  </a:cubicBezTo>
                  <a:cubicBezTo>
                    <a:pt x="516" y="2260"/>
                    <a:pt x="202" y="2161"/>
                    <a:pt x="0" y="1965"/>
                  </a:cubicBezTo>
                  <a:lnTo>
                    <a:pt x="0" y="1965"/>
                  </a:lnTo>
                  <a:cubicBezTo>
                    <a:pt x="12" y="2037"/>
                    <a:pt x="48" y="2096"/>
                    <a:pt x="96" y="2180"/>
                  </a:cubicBezTo>
                  <a:cubicBezTo>
                    <a:pt x="273" y="2487"/>
                    <a:pt x="646" y="2641"/>
                    <a:pt x="1097" y="2641"/>
                  </a:cubicBezTo>
                  <a:cubicBezTo>
                    <a:pt x="1434" y="2641"/>
                    <a:pt x="1815" y="2555"/>
                    <a:pt x="2191" y="2382"/>
                  </a:cubicBezTo>
                  <a:cubicBezTo>
                    <a:pt x="2275" y="2346"/>
                    <a:pt x="2334" y="2275"/>
                    <a:pt x="2429" y="2227"/>
                  </a:cubicBezTo>
                  <a:cubicBezTo>
                    <a:pt x="3382" y="1680"/>
                    <a:pt x="3858" y="763"/>
                    <a:pt x="3513" y="168"/>
                  </a:cubicBezTo>
                  <a:cubicBezTo>
                    <a:pt x="3489" y="108"/>
                    <a:pt x="3465" y="60"/>
                    <a:pt x="3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6" name="Google Shape;10316;p76"/>
            <p:cNvSpPr/>
            <p:nvPr/>
          </p:nvSpPr>
          <p:spPr>
            <a:xfrm>
              <a:off x="2712225" y="3179050"/>
              <a:ext cx="67600" cy="67050"/>
            </a:xfrm>
            <a:custGeom>
              <a:avLst/>
              <a:gdLst/>
              <a:ahLst/>
              <a:cxnLst/>
              <a:rect l="l" t="t" r="r" b="b"/>
              <a:pathLst>
                <a:path w="2704" h="2682" extrusionOk="0">
                  <a:moveTo>
                    <a:pt x="1580" y="0"/>
                  </a:moveTo>
                  <a:cubicBezTo>
                    <a:pt x="1169" y="0"/>
                    <a:pt x="689" y="132"/>
                    <a:pt x="227" y="395"/>
                  </a:cubicBezTo>
                  <a:cubicBezTo>
                    <a:pt x="156" y="431"/>
                    <a:pt x="96" y="478"/>
                    <a:pt x="25" y="526"/>
                  </a:cubicBezTo>
                  <a:cubicBezTo>
                    <a:pt x="1" y="955"/>
                    <a:pt x="96" y="1407"/>
                    <a:pt x="334" y="1812"/>
                  </a:cubicBezTo>
                  <a:cubicBezTo>
                    <a:pt x="560" y="2193"/>
                    <a:pt x="870" y="2491"/>
                    <a:pt x="1227" y="2681"/>
                  </a:cubicBezTo>
                  <a:cubicBezTo>
                    <a:pt x="1322" y="2645"/>
                    <a:pt x="1394" y="2598"/>
                    <a:pt x="1477" y="2550"/>
                  </a:cubicBezTo>
                  <a:cubicBezTo>
                    <a:pt x="2227" y="2121"/>
                    <a:pt x="2692" y="1455"/>
                    <a:pt x="2692" y="895"/>
                  </a:cubicBezTo>
                  <a:cubicBezTo>
                    <a:pt x="2703" y="752"/>
                    <a:pt x="2656" y="597"/>
                    <a:pt x="2584" y="467"/>
                  </a:cubicBezTo>
                  <a:cubicBezTo>
                    <a:pt x="2573" y="467"/>
                    <a:pt x="2573" y="455"/>
                    <a:pt x="2573" y="455"/>
                  </a:cubicBezTo>
                  <a:cubicBezTo>
                    <a:pt x="2549" y="431"/>
                    <a:pt x="2513" y="359"/>
                    <a:pt x="2430" y="288"/>
                  </a:cubicBezTo>
                  <a:cubicBezTo>
                    <a:pt x="2232" y="96"/>
                    <a:pt x="1931" y="0"/>
                    <a:pt x="15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7" name="Google Shape;10317;p76"/>
            <p:cNvSpPr/>
            <p:nvPr/>
          </p:nvSpPr>
          <p:spPr>
            <a:xfrm>
              <a:off x="2732175" y="3186225"/>
              <a:ext cx="53000" cy="59875"/>
            </a:xfrm>
            <a:custGeom>
              <a:avLst/>
              <a:gdLst/>
              <a:ahLst/>
              <a:cxnLst/>
              <a:rect l="l" t="t" r="r" b="b"/>
              <a:pathLst>
                <a:path w="2120" h="2395" extrusionOk="0">
                  <a:moveTo>
                    <a:pt x="1632" y="1"/>
                  </a:moveTo>
                  <a:lnTo>
                    <a:pt x="1632" y="1"/>
                  </a:lnTo>
                  <a:cubicBezTo>
                    <a:pt x="1786" y="596"/>
                    <a:pt x="1298" y="1382"/>
                    <a:pt x="465" y="1858"/>
                  </a:cubicBezTo>
                  <a:cubicBezTo>
                    <a:pt x="310" y="1954"/>
                    <a:pt x="143" y="2025"/>
                    <a:pt x="0" y="2085"/>
                  </a:cubicBezTo>
                  <a:cubicBezTo>
                    <a:pt x="131" y="2204"/>
                    <a:pt x="286" y="2311"/>
                    <a:pt x="429" y="2394"/>
                  </a:cubicBezTo>
                  <a:cubicBezTo>
                    <a:pt x="524" y="2358"/>
                    <a:pt x="596" y="2311"/>
                    <a:pt x="679" y="2263"/>
                  </a:cubicBezTo>
                  <a:cubicBezTo>
                    <a:pt x="1632" y="1715"/>
                    <a:pt x="2120" y="775"/>
                    <a:pt x="1786" y="180"/>
                  </a:cubicBezTo>
                  <a:cubicBezTo>
                    <a:pt x="1739" y="120"/>
                    <a:pt x="1691" y="60"/>
                    <a:pt x="16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8" name="Google Shape;10318;p76"/>
            <p:cNvSpPr/>
            <p:nvPr/>
          </p:nvSpPr>
          <p:spPr>
            <a:xfrm>
              <a:off x="2682775" y="3135600"/>
              <a:ext cx="99125" cy="72300"/>
            </a:xfrm>
            <a:custGeom>
              <a:avLst/>
              <a:gdLst/>
              <a:ahLst/>
              <a:cxnLst/>
              <a:rect l="l" t="t" r="r" b="b"/>
              <a:pathLst>
                <a:path w="3965" h="2892" extrusionOk="0">
                  <a:moveTo>
                    <a:pt x="1342" y="0"/>
                  </a:moveTo>
                  <a:cubicBezTo>
                    <a:pt x="982" y="0"/>
                    <a:pt x="671" y="99"/>
                    <a:pt x="476" y="288"/>
                  </a:cubicBezTo>
                  <a:cubicBezTo>
                    <a:pt x="476" y="288"/>
                    <a:pt x="476" y="300"/>
                    <a:pt x="452" y="300"/>
                  </a:cubicBezTo>
                  <a:cubicBezTo>
                    <a:pt x="417" y="347"/>
                    <a:pt x="369" y="407"/>
                    <a:pt x="333" y="466"/>
                  </a:cubicBezTo>
                  <a:cubicBezTo>
                    <a:pt x="0" y="1062"/>
                    <a:pt x="512" y="1943"/>
                    <a:pt x="1465" y="2490"/>
                  </a:cubicBezTo>
                  <a:cubicBezTo>
                    <a:pt x="1926" y="2754"/>
                    <a:pt x="2384" y="2892"/>
                    <a:pt x="2784" y="2892"/>
                  </a:cubicBezTo>
                  <a:cubicBezTo>
                    <a:pt x="3033" y="2892"/>
                    <a:pt x="3261" y="2838"/>
                    <a:pt x="3453" y="2728"/>
                  </a:cubicBezTo>
                  <a:cubicBezTo>
                    <a:pt x="3584" y="2657"/>
                    <a:pt x="3667" y="2574"/>
                    <a:pt x="3762" y="2443"/>
                  </a:cubicBezTo>
                  <a:cubicBezTo>
                    <a:pt x="3762" y="2443"/>
                    <a:pt x="3762" y="2431"/>
                    <a:pt x="3774" y="2431"/>
                  </a:cubicBezTo>
                  <a:cubicBezTo>
                    <a:pt x="3786" y="2419"/>
                    <a:pt x="3822" y="2335"/>
                    <a:pt x="3846" y="2240"/>
                  </a:cubicBezTo>
                  <a:cubicBezTo>
                    <a:pt x="3965" y="1669"/>
                    <a:pt x="3512" y="907"/>
                    <a:pt x="2655" y="419"/>
                  </a:cubicBezTo>
                  <a:cubicBezTo>
                    <a:pt x="2584" y="371"/>
                    <a:pt x="2453" y="276"/>
                    <a:pt x="2453" y="276"/>
                  </a:cubicBezTo>
                  <a:cubicBezTo>
                    <a:pt x="2075" y="90"/>
                    <a:pt x="1686" y="0"/>
                    <a:pt x="13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9" name="Google Shape;10319;p76"/>
            <p:cNvSpPr/>
            <p:nvPr/>
          </p:nvSpPr>
          <p:spPr>
            <a:xfrm>
              <a:off x="2683050" y="3143075"/>
              <a:ext cx="96475" cy="65550"/>
            </a:xfrm>
            <a:custGeom>
              <a:avLst/>
              <a:gdLst/>
              <a:ahLst/>
              <a:cxnLst/>
              <a:rect l="l" t="t" r="r" b="b"/>
              <a:pathLst>
                <a:path w="3859" h="2622" extrusionOk="0">
                  <a:moveTo>
                    <a:pt x="465" y="1"/>
                  </a:moveTo>
                  <a:cubicBezTo>
                    <a:pt x="406" y="48"/>
                    <a:pt x="358" y="108"/>
                    <a:pt x="311" y="179"/>
                  </a:cubicBezTo>
                  <a:cubicBezTo>
                    <a:pt x="1" y="715"/>
                    <a:pt x="382" y="1548"/>
                    <a:pt x="1168" y="2096"/>
                  </a:cubicBezTo>
                  <a:cubicBezTo>
                    <a:pt x="1251" y="2156"/>
                    <a:pt x="1334" y="2191"/>
                    <a:pt x="1430" y="2239"/>
                  </a:cubicBezTo>
                  <a:cubicBezTo>
                    <a:pt x="1876" y="2496"/>
                    <a:pt x="2341" y="2622"/>
                    <a:pt x="2744" y="2622"/>
                  </a:cubicBezTo>
                  <a:cubicBezTo>
                    <a:pt x="3202" y="2622"/>
                    <a:pt x="3580" y="2460"/>
                    <a:pt x="3763" y="2144"/>
                  </a:cubicBezTo>
                  <a:cubicBezTo>
                    <a:pt x="3799" y="2072"/>
                    <a:pt x="3835" y="2036"/>
                    <a:pt x="3859" y="1965"/>
                  </a:cubicBezTo>
                  <a:lnTo>
                    <a:pt x="3859" y="1965"/>
                  </a:lnTo>
                  <a:cubicBezTo>
                    <a:pt x="3654" y="2159"/>
                    <a:pt x="3344" y="2257"/>
                    <a:pt x="2988" y="2257"/>
                  </a:cubicBezTo>
                  <a:cubicBezTo>
                    <a:pt x="2576" y="2257"/>
                    <a:pt x="2102" y="2126"/>
                    <a:pt x="1656" y="1858"/>
                  </a:cubicBezTo>
                  <a:cubicBezTo>
                    <a:pt x="799" y="1370"/>
                    <a:pt x="311" y="596"/>
                    <a:pt x="4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0" name="Google Shape;10320;p76"/>
            <p:cNvSpPr/>
            <p:nvPr/>
          </p:nvSpPr>
          <p:spPr>
            <a:xfrm>
              <a:off x="2711925" y="3142775"/>
              <a:ext cx="71175" cy="66600"/>
            </a:xfrm>
            <a:custGeom>
              <a:avLst/>
              <a:gdLst/>
              <a:ahLst/>
              <a:cxnLst/>
              <a:rect l="l" t="t" r="r" b="b"/>
              <a:pathLst>
                <a:path w="2847" h="2664" extrusionOk="0">
                  <a:moveTo>
                    <a:pt x="1287" y="1"/>
                  </a:moveTo>
                  <a:cubicBezTo>
                    <a:pt x="894" y="191"/>
                    <a:pt x="572" y="501"/>
                    <a:pt x="334" y="905"/>
                  </a:cubicBezTo>
                  <a:cubicBezTo>
                    <a:pt x="108" y="1286"/>
                    <a:pt x="1" y="1715"/>
                    <a:pt x="13" y="2132"/>
                  </a:cubicBezTo>
                  <a:cubicBezTo>
                    <a:pt x="96" y="2168"/>
                    <a:pt x="168" y="2227"/>
                    <a:pt x="251" y="2275"/>
                  </a:cubicBezTo>
                  <a:cubicBezTo>
                    <a:pt x="706" y="2535"/>
                    <a:pt x="1186" y="2663"/>
                    <a:pt x="1601" y="2663"/>
                  </a:cubicBezTo>
                  <a:cubicBezTo>
                    <a:pt x="1870" y="2663"/>
                    <a:pt x="2111" y="2609"/>
                    <a:pt x="2299" y="2501"/>
                  </a:cubicBezTo>
                  <a:cubicBezTo>
                    <a:pt x="2430" y="2429"/>
                    <a:pt x="2537" y="2322"/>
                    <a:pt x="2608" y="2179"/>
                  </a:cubicBezTo>
                  <a:cubicBezTo>
                    <a:pt x="2620" y="2179"/>
                    <a:pt x="2620" y="2168"/>
                    <a:pt x="2620" y="2168"/>
                  </a:cubicBezTo>
                  <a:cubicBezTo>
                    <a:pt x="2644" y="2156"/>
                    <a:pt x="2668" y="2084"/>
                    <a:pt x="2704" y="1977"/>
                  </a:cubicBezTo>
                  <a:cubicBezTo>
                    <a:pt x="2846" y="1382"/>
                    <a:pt x="2358" y="596"/>
                    <a:pt x="1501" y="120"/>
                  </a:cubicBezTo>
                  <a:cubicBezTo>
                    <a:pt x="1430" y="72"/>
                    <a:pt x="1358" y="24"/>
                    <a:pt x="1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1" name="Google Shape;10321;p76"/>
            <p:cNvSpPr/>
            <p:nvPr/>
          </p:nvSpPr>
          <p:spPr>
            <a:xfrm>
              <a:off x="2712525" y="3182375"/>
              <a:ext cx="67000" cy="26850"/>
            </a:xfrm>
            <a:custGeom>
              <a:avLst/>
              <a:gdLst/>
              <a:ahLst/>
              <a:cxnLst/>
              <a:rect l="l" t="t" r="r" b="b"/>
              <a:pathLst>
                <a:path w="2680" h="1074" extrusionOk="0">
                  <a:moveTo>
                    <a:pt x="36" y="0"/>
                  </a:moveTo>
                  <a:cubicBezTo>
                    <a:pt x="13" y="191"/>
                    <a:pt x="1" y="357"/>
                    <a:pt x="1" y="548"/>
                  </a:cubicBezTo>
                  <a:cubicBezTo>
                    <a:pt x="72" y="584"/>
                    <a:pt x="144" y="643"/>
                    <a:pt x="239" y="691"/>
                  </a:cubicBezTo>
                  <a:cubicBezTo>
                    <a:pt x="685" y="947"/>
                    <a:pt x="1153" y="1073"/>
                    <a:pt x="1559" y="1073"/>
                  </a:cubicBezTo>
                  <a:cubicBezTo>
                    <a:pt x="2019" y="1073"/>
                    <a:pt x="2401" y="912"/>
                    <a:pt x="2584" y="595"/>
                  </a:cubicBezTo>
                  <a:cubicBezTo>
                    <a:pt x="2632" y="548"/>
                    <a:pt x="2656" y="464"/>
                    <a:pt x="2680" y="393"/>
                  </a:cubicBezTo>
                  <a:lnTo>
                    <a:pt x="2680" y="393"/>
                  </a:lnTo>
                  <a:cubicBezTo>
                    <a:pt x="2470" y="587"/>
                    <a:pt x="2159" y="685"/>
                    <a:pt x="1802" y="685"/>
                  </a:cubicBezTo>
                  <a:cubicBezTo>
                    <a:pt x="1389" y="685"/>
                    <a:pt x="912" y="554"/>
                    <a:pt x="453" y="286"/>
                  </a:cubicBezTo>
                  <a:cubicBezTo>
                    <a:pt x="310" y="203"/>
                    <a:pt x="155" y="107"/>
                    <a:pt x="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2" name="Google Shape;10322;p76"/>
            <p:cNvSpPr/>
            <p:nvPr/>
          </p:nvSpPr>
          <p:spPr>
            <a:xfrm>
              <a:off x="2722950" y="3144575"/>
              <a:ext cx="98250" cy="98550"/>
            </a:xfrm>
            <a:custGeom>
              <a:avLst/>
              <a:gdLst/>
              <a:ahLst/>
              <a:cxnLst/>
              <a:rect l="l" t="t" r="r" b="b"/>
              <a:pathLst>
                <a:path w="3930" h="3942" extrusionOk="0">
                  <a:moveTo>
                    <a:pt x="1929" y="0"/>
                  </a:moveTo>
                  <a:cubicBezTo>
                    <a:pt x="1393" y="0"/>
                    <a:pt x="917" y="214"/>
                    <a:pt x="560" y="548"/>
                  </a:cubicBezTo>
                  <a:cubicBezTo>
                    <a:pt x="560" y="548"/>
                    <a:pt x="453" y="667"/>
                    <a:pt x="334" y="893"/>
                  </a:cubicBezTo>
                  <a:cubicBezTo>
                    <a:pt x="179" y="1203"/>
                    <a:pt x="0" y="1679"/>
                    <a:pt x="0" y="2012"/>
                  </a:cubicBezTo>
                  <a:cubicBezTo>
                    <a:pt x="0" y="3108"/>
                    <a:pt x="846" y="3941"/>
                    <a:pt x="1941" y="3941"/>
                  </a:cubicBezTo>
                  <a:cubicBezTo>
                    <a:pt x="2394" y="3941"/>
                    <a:pt x="2775" y="3822"/>
                    <a:pt x="3108" y="3560"/>
                  </a:cubicBezTo>
                  <a:cubicBezTo>
                    <a:pt x="3275" y="3429"/>
                    <a:pt x="3572" y="3131"/>
                    <a:pt x="3572" y="3131"/>
                  </a:cubicBezTo>
                  <a:cubicBezTo>
                    <a:pt x="3787" y="2810"/>
                    <a:pt x="3929" y="2405"/>
                    <a:pt x="3929" y="2000"/>
                  </a:cubicBezTo>
                  <a:cubicBezTo>
                    <a:pt x="3929" y="893"/>
                    <a:pt x="3036" y="0"/>
                    <a:pt x="1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3" name="Google Shape;10323;p76"/>
            <p:cNvSpPr/>
            <p:nvPr/>
          </p:nvSpPr>
          <p:spPr>
            <a:xfrm>
              <a:off x="2721450" y="3157950"/>
              <a:ext cx="91125" cy="86350"/>
            </a:xfrm>
            <a:custGeom>
              <a:avLst/>
              <a:gdLst/>
              <a:ahLst/>
              <a:cxnLst/>
              <a:rect l="l" t="t" r="r" b="b"/>
              <a:pathLst>
                <a:path w="3645" h="3454" extrusionOk="0">
                  <a:moveTo>
                    <a:pt x="632" y="1"/>
                  </a:moveTo>
                  <a:cubicBezTo>
                    <a:pt x="251" y="358"/>
                    <a:pt x="1" y="882"/>
                    <a:pt x="1" y="1465"/>
                  </a:cubicBezTo>
                  <a:cubicBezTo>
                    <a:pt x="1" y="2561"/>
                    <a:pt x="894" y="3454"/>
                    <a:pt x="1989" y="3454"/>
                  </a:cubicBezTo>
                  <a:cubicBezTo>
                    <a:pt x="2680" y="3454"/>
                    <a:pt x="3287" y="3108"/>
                    <a:pt x="3644" y="2573"/>
                  </a:cubicBezTo>
                  <a:lnTo>
                    <a:pt x="3644" y="2573"/>
                  </a:lnTo>
                  <a:cubicBezTo>
                    <a:pt x="3299" y="2906"/>
                    <a:pt x="2823" y="3108"/>
                    <a:pt x="2287" y="3108"/>
                  </a:cubicBezTo>
                  <a:cubicBezTo>
                    <a:pt x="1191" y="3108"/>
                    <a:pt x="299" y="2215"/>
                    <a:pt x="299" y="1120"/>
                  </a:cubicBezTo>
                  <a:cubicBezTo>
                    <a:pt x="299" y="703"/>
                    <a:pt x="429" y="310"/>
                    <a:pt x="6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4" name="Google Shape;10324;p76"/>
            <p:cNvSpPr/>
            <p:nvPr/>
          </p:nvSpPr>
          <p:spPr>
            <a:xfrm>
              <a:off x="2754500" y="3177900"/>
              <a:ext cx="33350" cy="33650"/>
            </a:xfrm>
            <a:custGeom>
              <a:avLst/>
              <a:gdLst/>
              <a:ahLst/>
              <a:cxnLst/>
              <a:rect l="l" t="t" r="r" b="b"/>
              <a:pathLst>
                <a:path w="1334" h="1346" extrusionOk="0">
                  <a:moveTo>
                    <a:pt x="667" y="1"/>
                  </a:moveTo>
                  <a:cubicBezTo>
                    <a:pt x="298" y="1"/>
                    <a:pt x="0" y="310"/>
                    <a:pt x="0" y="679"/>
                  </a:cubicBezTo>
                  <a:cubicBezTo>
                    <a:pt x="0" y="1048"/>
                    <a:pt x="298" y="1346"/>
                    <a:pt x="667" y="1346"/>
                  </a:cubicBezTo>
                  <a:cubicBezTo>
                    <a:pt x="1036" y="1346"/>
                    <a:pt x="1334" y="1048"/>
                    <a:pt x="1334" y="679"/>
                  </a:cubicBezTo>
                  <a:cubicBezTo>
                    <a:pt x="1334" y="310"/>
                    <a:pt x="1036" y="1"/>
                    <a:pt x="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5" name="Google Shape;10325;p76"/>
          <p:cNvGrpSpPr/>
          <p:nvPr/>
        </p:nvGrpSpPr>
        <p:grpSpPr>
          <a:xfrm>
            <a:off x="3982887" y="3541206"/>
            <a:ext cx="337030" cy="321793"/>
            <a:chOff x="3312900" y="3038600"/>
            <a:chExt cx="313750" cy="313150"/>
          </a:xfrm>
        </p:grpSpPr>
        <p:sp>
          <p:nvSpPr>
            <p:cNvPr id="10326" name="Google Shape;10326;p76"/>
            <p:cNvSpPr/>
            <p:nvPr/>
          </p:nvSpPr>
          <p:spPr>
            <a:xfrm>
              <a:off x="3386725" y="3038600"/>
              <a:ext cx="239925" cy="239625"/>
            </a:xfrm>
            <a:custGeom>
              <a:avLst/>
              <a:gdLst/>
              <a:ahLst/>
              <a:cxnLst/>
              <a:rect l="l" t="t" r="r" b="b"/>
              <a:pathLst>
                <a:path w="9597" h="9585" extrusionOk="0">
                  <a:moveTo>
                    <a:pt x="4715" y="0"/>
                  </a:moveTo>
                  <a:cubicBezTo>
                    <a:pt x="4489" y="0"/>
                    <a:pt x="4287" y="108"/>
                    <a:pt x="4168" y="286"/>
                  </a:cubicBezTo>
                  <a:cubicBezTo>
                    <a:pt x="4114" y="347"/>
                    <a:pt x="4037" y="383"/>
                    <a:pt x="3957" y="383"/>
                  </a:cubicBezTo>
                  <a:cubicBezTo>
                    <a:pt x="3912" y="383"/>
                    <a:pt x="3865" y="372"/>
                    <a:pt x="3822" y="346"/>
                  </a:cubicBezTo>
                  <a:cubicBezTo>
                    <a:pt x="3710" y="274"/>
                    <a:pt x="3571" y="228"/>
                    <a:pt x="3430" y="228"/>
                  </a:cubicBezTo>
                  <a:cubicBezTo>
                    <a:pt x="3362" y="228"/>
                    <a:pt x="3293" y="239"/>
                    <a:pt x="3227" y="262"/>
                  </a:cubicBezTo>
                  <a:cubicBezTo>
                    <a:pt x="3013" y="346"/>
                    <a:pt x="2858" y="501"/>
                    <a:pt x="2798" y="691"/>
                  </a:cubicBezTo>
                  <a:cubicBezTo>
                    <a:pt x="2758" y="791"/>
                    <a:pt x="2659" y="866"/>
                    <a:pt x="2558" y="866"/>
                  </a:cubicBezTo>
                  <a:cubicBezTo>
                    <a:pt x="2539" y="866"/>
                    <a:pt x="2520" y="863"/>
                    <a:pt x="2501" y="858"/>
                  </a:cubicBezTo>
                  <a:cubicBezTo>
                    <a:pt x="2442" y="840"/>
                    <a:pt x="2381" y="832"/>
                    <a:pt x="2322" y="832"/>
                  </a:cubicBezTo>
                  <a:cubicBezTo>
                    <a:pt x="2177" y="832"/>
                    <a:pt x="2035" y="881"/>
                    <a:pt x="1917" y="965"/>
                  </a:cubicBezTo>
                  <a:cubicBezTo>
                    <a:pt x="1739" y="1096"/>
                    <a:pt x="1631" y="1310"/>
                    <a:pt x="1631" y="1513"/>
                  </a:cubicBezTo>
                  <a:cubicBezTo>
                    <a:pt x="1631" y="1655"/>
                    <a:pt x="1524" y="1751"/>
                    <a:pt x="1393" y="1751"/>
                  </a:cubicBezTo>
                  <a:cubicBezTo>
                    <a:pt x="1191" y="1774"/>
                    <a:pt x="989" y="1858"/>
                    <a:pt x="869" y="2036"/>
                  </a:cubicBezTo>
                  <a:cubicBezTo>
                    <a:pt x="739" y="2215"/>
                    <a:pt x="715" y="2441"/>
                    <a:pt x="774" y="2644"/>
                  </a:cubicBezTo>
                  <a:cubicBezTo>
                    <a:pt x="786" y="2703"/>
                    <a:pt x="786" y="2751"/>
                    <a:pt x="774" y="2798"/>
                  </a:cubicBezTo>
                  <a:cubicBezTo>
                    <a:pt x="739" y="2870"/>
                    <a:pt x="715" y="2965"/>
                    <a:pt x="631" y="2989"/>
                  </a:cubicBezTo>
                  <a:cubicBezTo>
                    <a:pt x="441" y="3060"/>
                    <a:pt x="262" y="3167"/>
                    <a:pt x="203" y="3382"/>
                  </a:cubicBezTo>
                  <a:cubicBezTo>
                    <a:pt x="131" y="3584"/>
                    <a:pt x="179" y="3810"/>
                    <a:pt x="298" y="3989"/>
                  </a:cubicBezTo>
                  <a:cubicBezTo>
                    <a:pt x="369" y="4096"/>
                    <a:pt x="358" y="4239"/>
                    <a:pt x="250" y="4334"/>
                  </a:cubicBezTo>
                  <a:cubicBezTo>
                    <a:pt x="84" y="4453"/>
                    <a:pt x="0" y="4644"/>
                    <a:pt x="0" y="4870"/>
                  </a:cubicBezTo>
                  <a:cubicBezTo>
                    <a:pt x="0" y="5084"/>
                    <a:pt x="96" y="5299"/>
                    <a:pt x="274" y="5418"/>
                  </a:cubicBezTo>
                  <a:cubicBezTo>
                    <a:pt x="381" y="5489"/>
                    <a:pt x="417" y="5644"/>
                    <a:pt x="334" y="5763"/>
                  </a:cubicBezTo>
                  <a:cubicBezTo>
                    <a:pt x="238" y="5918"/>
                    <a:pt x="191" y="6144"/>
                    <a:pt x="262" y="6358"/>
                  </a:cubicBezTo>
                  <a:cubicBezTo>
                    <a:pt x="334" y="6561"/>
                    <a:pt x="500" y="6727"/>
                    <a:pt x="691" y="6787"/>
                  </a:cubicBezTo>
                  <a:cubicBezTo>
                    <a:pt x="810" y="6835"/>
                    <a:pt x="893" y="6966"/>
                    <a:pt x="858" y="7085"/>
                  </a:cubicBezTo>
                  <a:cubicBezTo>
                    <a:pt x="798" y="7275"/>
                    <a:pt x="846" y="7501"/>
                    <a:pt x="965" y="7668"/>
                  </a:cubicBezTo>
                  <a:cubicBezTo>
                    <a:pt x="1096" y="7847"/>
                    <a:pt x="1310" y="7942"/>
                    <a:pt x="1512" y="7942"/>
                  </a:cubicBezTo>
                  <a:cubicBezTo>
                    <a:pt x="1643" y="7942"/>
                    <a:pt x="1751" y="8049"/>
                    <a:pt x="1751" y="8180"/>
                  </a:cubicBezTo>
                  <a:cubicBezTo>
                    <a:pt x="1762" y="8394"/>
                    <a:pt x="1858" y="8585"/>
                    <a:pt x="2036" y="8704"/>
                  </a:cubicBezTo>
                  <a:cubicBezTo>
                    <a:pt x="2159" y="8794"/>
                    <a:pt x="2304" y="8839"/>
                    <a:pt x="2449" y="8839"/>
                  </a:cubicBezTo>
                  <a:cubicBezTo>
                    <a:pt x="2515" y="8839"/>
                    <a:pt x="2580" y="8830"/>
                    <a:pt x="2644" y="8811"/>
                  </a:cubicBezTo>
                  <a:cubicBezTo>
                    <a:pt x="2669" y="8801"/>
                    <a:pt x="2695" y="8796"/>
                    <a:pt x="2721" y="8796"/>
                  </a:cubicBezTo>
                  <a:cubicBezTo>
                    <a:pt x="2815" y="8796"/>
                    <a:pt x="2906" y="8860"/>
                    <a:pt x="2953" y="8954"/>
                  </a:cubicBezTo>
                  <a:cubicBezTo>
                    <a:pt x="3036" y="9156"/>
                    <a:pt x="3179" y="9299"/>
                    <a:pt x="3394" y="9371"/>
                  </a:cubicBezTo>
                  <a:cubicBezTo>
                    <a:pt x="3463" y="9399"/>
                    <a:pt x="3536" y="9413"/>
                    <a:pt x="3609" y="9413"/>
                  </a:cubicBezTo>
                  <a:cubicBezTo>
                    <a:pt x="3747" y="9413"/>
                    <a:pt x="3884" y="9365"/>
                    <a:pt x="4001" y="9287"/>
                  </a:cubicBezTo>
                  <a:cubicBezTo>
                    <a:pt x="4047" y="9257"/>
                    <a:pt x="4099" y="9241"/>
                    <a:pt x="4152" y="9241"/>
                  </a:cubicBezTo>
                  <a:cubicBezTo>
                    <a:pt x="4222" y="9241"/>
                    <a:pt x="4292" y="9269"/>
                    <a:pt x="4346" y="9323"/>
                  </a:cubicBezTo>
                  <a:cubicBezTo>
                    <a:pt x="4465" y="9490"/>
                    <a:pt x="4656" y="9585"/>
                    <a:pt x="4882" y="9585"/>
                  </a:cubicBezTo>
                  <a:cubicBezTo>
                    <a:pt x="5096" y="9585"/>
                    <a:pt x="5311" y="9478"/>
                    <a:pt x="5430" y="9299"/>
                  </a:cubicBezTo>
                  <a:cubicBezTo>
                    <a:pt x="5474" y="9233"/>
                    <a:pt x="5549" y="9199"/>
                    <a:pt x="5629" y="9199"/>
                  </a:cubicBezTo>
                  <a:cubicBezTo>
                    <a:pt x="5678" y="9199"/>
                    <a:pt x="5729" y="9212"/>
                    <a:pt x="5775" y="9240"/>
                  </a:cubicBezTo>
                  <a:cubicBezTo>
                    <a:pt x="5865" y="9302"/>
                    <a:pt x="5976" y="9332"/>
                    <a:pt x="6093" y="9332"/>
                  </a:cubicBezTo>
                  <a:cubicBezTo>
                    <a:pt x="6176" y="9332"/>
                    <a:pt x="6262" y="9317"/>
                    <a:pt x="6346" y="9287"/>
                  </a:cubicBezTo>
                  <a:cubicBezTo>
                    <a:pt x="6561" y="9216"/>
                    <a:pt x="6704" y="9061"/>
                    <a:pt x="6763" y="8871"/>
                  </a:cubicBezTo>
                  <a:cubicBezTo>
                    <a:pt x="6763" y="8859"/>
                    <a:pt x="6787" y="8823"/>
                    <a:pt x="6811" y="8799"/>
                  </a:cubicBezTo>
                  <a:cubicBezTo>
                    <a:pt x="6823" y="8775"/>
                    <a:pt x="6858" y="8775"/>
                    <a:pt x="6870" y="8763"/>
                  </a:cubicBezTo>
                  <a:cubicBezTo>
                    <a:pt x="6916" y="8727"/>
                    <a:pt x="6968" y="8712"/>
                    <a:pt x="7033" y="8712"/>
                  </a:cubicBezTo>
                  <a:cubicBezTo>
                    <a:pt x="7053" y="8712"/>
                    <a:pt x="7074" y="8713"/>
                    <a:pt x="7096" y="8716"/>
                  </a:cubicBezTo>
                  <a:cubicBezTo>
                    <a:pt x="7157" y="8735"/>
                    <a:pt x="7222" y="8744"/>
                    <a:pt x="7286" y="8744"/>
                  </a:cubicBezTo>
                  <a:cubicBezTo>
                    <a:pt x="7425" y="8744"/>
                    <a:pt x="7566" y="8702"/>
                    <a:pt x="7680" y="8621"/>
                  </a:cubicBezTo>
                  <a:cubicBezTo>
                    <a:pt x="7858" y="8478"/>
                    <a:pt x="7954" y="8275"/>
                    <a:pt x="7954" y="8061"/>
                  </a:cubicBezTo>
                  <a:cubicBezTo>
                    <a:pt x="7954" y="7930"/>
                    <a:pt x="8061" y="7823"/>
                    <a:pt x="8192" y="7823"/>
                  </a:cubicBezTo>
                  <a:cubicBezTo>
                    <a:pt x="8406" y="7811"/>
                    <a:pt x="8597" y="7716"/>
                    <a:pt x="8716" y="7537"/>
                  </a:cubicBezTo>
                  <a:cubicBezTo>
                    <a:pt x="8847" y="7358"/>
                    <a:pt x="8882" y="7144"/>
                    <a:pt x="8823" y="6930"/>
                  </a:cubicBezTo>
                  <a:cubicBezTo>
                    <a:pt x="8775" y="6811"/>
                    <a:pt x="8847" y="6680"/>
                    <a:pt x="8966" y="6620"/>
                  </a:cubicBezTo>
                  <a:cubicBezTo>
                    <a:pt x="9168" y="6549"/>
                    <a:pt x="9311" y="6394"/>
                    <a:pt x="9382" y="6192"/>
                  </a:cubicBezTo>
                  <a:cubicBezTo>
                    <a:pt x="9466" y="5977"/>
                    <a:pt x="9418" y="5751"/>
                    <a:pt x="9299" y="5573"/>
                  </a:cubicBezTo>
                  <a:cubicBezTo>
                    <a:pt x="9204" y="5489"/>
                    <a:pt x="9240" y="5346"/>
                    <a:pt x="9347" y="5251"/>
                  </a:cubicBezTo>
                  <a:cubicBezTo>
                    <a:pt x="9502" y="5132"/>
                    <a:pt x="9597" y="4942"/>
                    <a:pt x="9597" y="4715"/>
                  </a:cubicBezTo>
                  <a:cubicBezTo>
                    <a:pt x="9597" y="4489"/>
                    <a:pt x="9490" y="4287"/>
                    <a:pt x="9311" y="4168"/>
                  </a:cubicBezTo>
                  <a:cubicBezTo>
                    <a:pt x="9204" y="4084"/>
                    <a:pt x="9180" y="3941"/>
                    <a:pt x="9251" y="3822"/>
                  </a:cubicBezTo>
                  <a:cubicBezTo>
                    <a:pt x="9359" y="3656"/>
                    <a:pt x="9406" y="3429"/>
                    <a:pt x="9323" y="3227"/>
                  </a:cubicBezTo>
                  <a:cubicBezTo>
                    <a:pt x="9251" y="3025"/>
                    <a:pt x="9085" y="2858"/>
                    <a:pt x="8894" y="2798"/>
                  </a:cubicBezTo>
                  <a:cubicBezTo>
                    <a:pt x="8775" y="2751"/>
                    <a:pt x="8704" y="2620"/>
                    <a:pt x="8728" y="2501"/>
                  </a:cubicBezTo>
                  <a:cubicBezTo>
                    <a:pt x="8787" y="2310"/>
                    <a:pt x="8751" y="2084"/>
                    <a:pt x="8632" y="1917"/>
                  </a:cubicBezTo>
                  <a:cubicBezTo>
                    <a:pt x="8489" y="1739"/>
                    <a:pt x="8287" y="1632"/>
                    <a:pt x="8073" y="1632"/>
                  </a:cubicBezTo>
                  <a:cubicBezTo>
                    <a:pt x="7942" y="1632"/>
                    <a:pt x="7835" y="1536"/>
                    <a:pt x="7835" y="1393"/>
                  </a:cubicBezTo>
                  <a:cubicBezTo>
                    <a:pt x="7823" y="1191"/>
                    <a:pt x="7739" y="989"/>
                    <a:pt x="7561" y="882"/>
                  </a:cubicBezTo>
                  <a:cubicBezTo>
                    <a:pt x="7442" y="786"/>
                    <a:pt x="7301" y="744"/>
                    <a:pt x="7158" y="744"/>
                  </a:cubicBezTo>
                  <a:cubicBezTo>
                    <a:pt x="7086" y="744"/>
                    <a:pt x="7013" y="755"/>
                    <a:pt x="6942" y="774"/>
                  </a:cubicBezTo>
                  <a:cubicBezTo>
                    <a:pt x="6921" y="781"/>
                    <a:pt x="6900" y="784"/>
                    <a:pt x="6878" y="784"/>
                  </a:cubicBezTo>
                  <a:cubicBezTo>
                    <a:pt x="6779" y="784"/>
                    <a:pt x="6681" y="718"/>
                    <a:pt x="6632" y="620"/>
                  </a:cubicBezTo>
                  <a:cubicBezTo>
                    <a:pt x="6561" y="429"/>
                    <a:pt x="6406" y="286"/>
                    <a:pt x="6203" y="203"/>
                  </a:cubicBezTo>
                  <a:cubicBezTo>
                    <a:pt x="6135" y="180"/>
                    <a:pt x="6066" y="169"/>
                    <a:pt x="5999" y="169"/>
                  </a:cubicBezTo>
                  <a:cubicBezTo>
                    <a:pt x="5855" y="169"/>
                    <a:pt x="5718" y="217"/>
                    <a:pt x="5596" y="298"/>
                  </a:cubicBezTo>
                  <a:cubicBezTo>
                    <a:pt x="5552" y="328"/>
                    <a:pt x="5499" y="343"/>
                    <a:pt x="5446" y="343"/>
                  </a:cubicBezTo>
                  <a:cubicBezTo>
                    <a:pt x="5373" y="343"/>
                    <a:pt x="5300" y="313"/>
                    <a:pt x="5251" y="250"/>
                  </a:cubicBezTo>
                  <a:cubicBezTo>
                    <a:pt x="5132" y="84"/>
                    <a:pt x="4941" y="0"/>
                    <a:pt x="47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7" name="Google Shape;10327;p76"/>
            <p:cNvSpPr/>
            <p:nvPr/>
          </p:nvSpPr>
          <p:spPr>
            <a:xfrm>
              <a:off x="3386725" y="3102600"/>
              <a:ext cx="175925" cy="175625"/>
            </a:xfrm>
            <a:custGeom>
              <a:avLst/>
              <a:gdLst/>
              <a:ahLst/>
              <a:cxnLst/>
              <a:rect l="l" t="t" r="r" b="b"/>
              <a:pathLst>
                <a:path w="7037" h="7025" extrusionOk="0">
                  <a:moveTo>
                    <a:pt x="1786" y="0"/>
                  </a:moveTo>
                  <a:cubicBezTo>
                    <a:pt x="1512" y="0"/>
                    <a:pt x="1239" y="96"/>
                    <a:pt x="1048" y="274"/>
                  </a:cubicBezTo>
                  <a:cubicBezTo>
                    <a:pt x="1033" y="297"/>
                    <a:pt x="1008" y="305"/>
                    <a:pt x="983" y="305"/>
                  </a:cubicBezTo>
                  <a:cubicBezTo>
                    <a:pt x="969" y="305"/>
                    <a:pt x="954" y="302"/>
                    <a:pt x="941" y="298"/>
                  </a:cubicBezTo>
                  <a:cubicBezTo>
                    <a:pt x="881" y="262"/>
                    <a:pt x="822" y="250"/>
                    <a:pt x="762" y="238"/>
                  </a:cubicBezTo>
                  <a:cubicBezTo>
                    <a:pt x="739" y="298"/>
                    <a:pt x="691" y="357"/>
                    <a:pt x="619" y="381"/>
                  </a:cubicBezTo>
                  <a:cubicBezTo>
                    <a:pt x="429" y="465"/>
                    <a:pt x="274" y="607"/>
                    <a:pt x="203" y="810"/>
                  </a:cubicBezTo>
                  <a:cubicBezTo>
                    <a:pt x="131" y="1024"/>
                    <a:pt x="179" y="1262"/>
                    <a:pt x="298" y="1429"/>
                  </a:cubicBezTo>
                  <a:cubicBezTo>
                    <a:pt x="381" y="1524"/>
                    <a:pt x="358" y="1679"/>
                    <a:pt x="250" y="1762"/>
                  </a:cubicBezTo>
                  <a:cubicBezTo>
                    <a:pt x="96" y="1893"/>
                    <a:pt x="0" y="2084"/>
                    <a:pt x="0" y="2298"/>
                  </a:cubicBezTo>
                  <a:cubicBezTo>
                    <a:pt x="0" y="2524"/>
                    <a:pt x="107" y="2739"/>
                    <a:pt x="274" y="2858"/>
                  </a:cubicBezTo>
                  <a:cubicBezTo>
                    <a:pt x="381" y="2941"/>
                    <a:pt x="405" y="3096"/>
                    <a:pt x="334" y="3191"/>
                  </a:cubicBezTo>
                  <a:cubicBezTo>
                    <a:pt x="227" y="3382"/>
                    <a:pt x="191" y="3584"/>
                    <a:pt x="262" y="3786"/>
                  </a:cubicBezTo>
                  <a:cubicBezTo>
                    <a:pt x="334" y="4001"/>
                    <a:pt x="500" y="4144"/>
                    <a:pt x="691" y="4227"/>
                  </a:cubicBezTo>
                  <a:cubicBezTo>
                    <a:pt x="822" y="4251"/>
                    <a:pt x="893" y="4382"/>
                    <a:pt x="858" y="4525"/>
                  </a:cubicBezTo>
                  <a:cubicBezTo>
                    <a:pt x="798" y="4715"/>
                    <a:pt x="834" y="4918"/>
                    <a:pt x="965" y="5096"/>
                  </a:cubicBezTo>
                  <a:cubicBezTo>
                    <a:pt x="1096" y="5275"/>
                    <a:pt x="1310" y="5382"/>
                    <a:pt x="1512" y="5382"/>
                  </a:cubicBezTo>
                  <a:cubicBezTo>
                    <a:pt x="1631" y="5382"/>
                    <a:pt x="1751" y="5489"/>
                    <a:pt x="1751" y="5620"/>
                  </a:cubicBezTo>
                  <a:cubicBezTo>
                    <a:pt x="1762" y="5811"/>
                    <a:pt x="1858" y="6013"/>
                    <a:pt x="2036" y="6144"/>
                  </a:cubicBezTo>
                  <a:cubicBezTo>
                    <a:pt x="2159" y="6234"/>
                    <a:pt x="2310" y="6279"/>
                    <a:pt x="2454" y="6279"/>
                  </a:cubicBezTo>
                  <a:cubicBezTo>
                    <a:pt x="2520" y="6279"/>
                    <a:pt x="2584" y="6270"/>
                    <a:pt x="2644" y="6251"/>
                  </a:cubicBezTo>
                  <a:cubicBezTo>
                    <a:pt x="2671" y="6241"/>
                    <a:pt x="2700" y="6236"/>
                    <a:pt x="2728" y="6236"/>
                  </a:cubicBezTo>
                  <a:cubicBezTo>
                    <a:pt x="2831" y="6236"/>
                    <a:pt x="2925" y="6300"/>
                    <a:pt x="2953" y="6394"/>
                  </a:cubicBezTo>
                  <a:cubicBezTo>
                    <a:pt x="3036" y="6584"/>
                    <a:pt x="3179" y="6739"/>
                    <a:pt x="3394" y="6811"/>
                  </a:cubicBezTo>
                  <a:cubicBezTo>
                    <a:pt x="3464" y="6835"/>
                    <a:pt x="3538" y="6847"/>
                    <a:pt x="3613" y="6847"/>
                  </a:cubicBezTo>
                  <a:cubicBezTo>
                    <a:pt x="3753" y="6847"/>
                    <a:pt x="3892" y="6805"/>
                    <a:pt x="4001" y="6727"/>
                  </a:cubicBezTo>
                  <a:cubicBezTo>
                    <a:pt x="4045" y="6688"/>
                    <a:pt x="4095" y="6671"/>
                    <a:pt x="4145" y="6671"/>
                  </a:cubicBezTo>
                  <a:cubicBezTo>
                    <a:pt x="4217" y="6671"/>
                    <a:pt x="4290" y="6707"/>
                    <a:pt x="4346" y="6763"/>
                  </a:cubicBezTo>
                  <a:cubicBezTo>
                    <a:pt x="4465" y="6918"/>
                    <a:pt x="4656" y="7025"/>
                    <a:pt x="4882" y="7025"/>
                  </a:cubicBezTo>
                  <a:cubicBezTo>
                    <a:pt x="5096" y="7025"/>
                    <a:pt x="5311" y="6906"/>
                    <a:pt x="5430" y="6739"/>
                  </a:cubicBezTo>
                  <a:cubicBezTo>
                    <a:pt x="5481" y="6673"/>
                    <a:pt x="5559" y="6639"/>
                    <a:pt x="5637" y="6639"/>
                  </a:cubicBezTo>
                  <a:cubicBezTo>
                    <a:pt x="5685" y="6639"/>
                    <a:pt x="5734" y="6652"/>
                    <a:pt x="5775" y="6680"/>
                  </a:cubicBezTo>
                  <a:cubicBezTo>
                    <a:pt x="5890" y="6749"/>
                    <a:pt x="6015" y="6788"/>
                    <a:pt x="6147" y="6788"/>
                  </a:cubicBezTo>
                  <a:cubicBezTo>
                    <a:pt x="6220" y="6788"/>
                    <a:pt x="6294" y="6776"/>
                    <a:pt x="6370" y="6751"/>
                  </a:cubicBezTo>
                  <a:cubicBezTo>
                    <a:pt x="6573" y="6680"/>
                    <a:pt x="6727" y="6513"/>
                    <a:pt x="6799" y="6322"/>
                  </a:cubicBezTo>
                  <a:lnTo>
                    <a:pt x="6799" y="6311"/>
                  </a:lnTo>
                  <a:cubicBezTo>
                    <a:pt x="6811" y="6263"/>
                    <a:pt x="6811" y="6263"/>
                    <a:pt x="6823" y="6251"/>
                  </a:cubicBezTo>
                  <a:lnTo>
                    <a:pt x="6870" y="6203"/>
                  </a:lnTo>
                  <a:cubicBezTo>
                    <a:pt x="6858" y="6120"/>
                    <a:pt x="6823" y="6013"/>
                    <a:pt x="6787" y="5918"/>
                  </a:cubicBezTo>
                  <a:cubicBezTo>
                    <a:pt x="6763" y="5870"/>
                    <a:pt x="6763" y="5846"/>
                    <a:pt x="6763" y="5846"/>
                  </a:cubicBezTo>
                  <a:cubicBezTo>
                    <a:pt x="6942" y="5656"/>
                    <a:pt x="7037" y="5394"/>
                    <a:pt x="7037" y="5132"/>
                  </a:cubicBezTo>
                  <a:cubicBezTo>
                    <a:pt x="7037" y="4858"/>
                    <a:pt x="6930" y="4596"/>
                    <a:pt x="6751" y="4406"/>
                  </a:cubicBezTo>
                  <a:cubicBezTo>
                    <a:pt x="6715" y="4370"/>
                    <a:pt x="6715" y="4322"/>
                    <a:pt x="6739" y="4298"/>
                  </a:cubicBezTo>
                  <a:cubicBezTo>
                    <a:pt x="6835" y="4060"/>
                    <a:pt x="6858" y="3786"/>
                    <a:pt x="6763" y="3536"/>
                  </a:cubicBezTo>
                  <a:cubicBezTo>
                    <a:pt x="6680" y="3286"/>
                    <a:pt x="6501" y="3060"/>
                    <a:pt x="6263" y="2929"/>
                  </a:cubicBezTo>
                  <a:cubicBezTo>
                    <a:pt x="6227" y="2917"/>
                    <a:pt x="6215" y="2882"/>
                    <a:pt x="6215" y="2834"/>
                  </a:cubicBezTo>
                  <a:cubicBezTo>
                    <a:pt x="6227" y="2584"/>
                    <a:pt x="6168" y="2322"/>
                    <a:pt x="6001" y="2108"/>
                  </a:cubicBezTo>
                  <a:cubicBezTo>
                    <a:pt x="5846" y="1881"/>
                    <a:pt x="5608" y="1739"/>
                    <a:pt x="5334" y="1679"/>
                  </a:cubicBezTo>
                  <a:cubicBezTo>
                    <a:pt x="5311" y="1679"/>
                    <a:pt x="5275" y="1643"/>
                    <a:pt x="5263" y="1608"/>
                  </a:cubicBezTo>
                  <a:cubicBezTo>
                    <a:pt x="5203" y="1346"/>
                    <a:pt x="5049" y="1108"/>
                    <a:pt x="4846" y="965"/>
                  </a:cubicBezTo>
                  <a:cubicBezTo>
                    <a:pt x="4656" y="834"/>
                    <a:pt x="4441" y="750"/>
                    <a:pt x="4203" y="750"/>
                  </a:cubicBezTo>
                  <a:lnTo>
                    <a:pt x="4084" y="750"/>
                  </a:lnTo>
                  <a:cubicBezTo>
                    <a:pt x="4073" y="756"/>
                    <a:pt x="4063" y="758"/>
                    <a:pt x="4053" y="758"/>
                  </a:cubicBezTo>
                  <a:cubicBezTo>
                    <a:pt x="4021" y="758"/>
                    <a:pt x="3995" y="733"/>
                    <a:pt x="3977" y="715"/>
                  </a:cubicBezTo>
                  <a:cubicBezTo>
                    <a:pt x="3846" y="488"/>
                    <a:pt x="3644" y="322"/>
                    <a:pt x="3382" y="238"/>
                  </a:cubicBezTo>
                  <a:cubicBezTo>
                    <a:pt x="3275" y="191"/>
                    <a:pt x="3167" y="179"/>
                    <a:pt x="3048" y="179"/>
                  </a:cubicBezTo>
                  <a:cubicBezTo>
                    <a:pt x="2894" y="179"/>
                    <a:pt x="2727" y="215"/>
                    <a:pt x="2596" y="274"/>
                  </a:cubicBezTo>
                  <a:cubicBezTo>
                    <a:pt x="2585" y="285"/>
                    <a:pt x="2570" y="291"/>
                    <a:pt x="2553" y="291"/>
                  </a:cubicBezTo>
                  <a:cubicBezTo>
                    <a:pt x="2532" y="291"/>
                    <a:pt x="2508" y="282"/>
                    <a:pt x="2489" y="262"/>
                  </a:cubicBezTo>
                  <a:cubicBezTo>
                    <a:pt x="2298" y="84"/>
                    <a:pt x="2048" y="0"/>
                    <a:pt x="17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8" name="Google Shape;10328;p76"/>
            <p:cNvSpPr/>
            <p:nvPr/>
          </p:nvSpPr>
          <p:spPr>
            <a:xfrm>
              <a:off x="3584075" y="3152900"/>
              <a:ext cx="16100" cy="9550"/>
            </a:xfrm>
            <a:custGeom>
              <a:avLst/>
              <a:gdLst/>
              <a:ahLst/>
              <a:cxnLst/>
              <a:rect l="l" t="t" r="r" b="b"/>
              <a:pathLst>
                <a:path w="644" h="382" extrusionOk="0">
                  <a:moveTo>
                    <a:pt x="191" y="0"/>
                  </a:moveTo>
                  <a:cubicBezTo>
                    <a:pt x="95" y="0"/>
                    <a:pt x="0" y="84"/>
                    <a:pt x="0" y="191"/>
                  </a:cubicBezTo>
                  <a:cubicBezTo>
                    <a:pt x="0" y="286"/>
                    <a:pt x="95" y="381"/>
                    <a:pt x="191" y="381"/>
                  </a:cubicBezTo>
                  <a:lnTo>
                    <a:pt x="453" y="381"/>
                  </a:lnTo>
                  <a:cubicBezTo>
                    <a:pt x="560" y="381"/>
                    <a:pt x="643" y="286"/>
                    <a:pt x="643" y="191"/>
                  </a:cubicBezTo>
                  <a:cubicBezTo>
                    <a:pt x="643" y="84"/>
                    <a:pt x="560" y="0"/>
                    <a:pt x="4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9" name="Google Shape;10329;p76"/>
            <p:cNvSpPr/>
            <p:nvPr/>
          </p:nvSpPr>
          <p:spPr>
            <a:xfrm>
              <a:off x="3555800" y="3152900"/>
              <a:ext cx="16075" cy="9550"/>
            </a:xfrm>
            <a:custGeom>
              <a:avLst/>
              <a:gdLst/>
              <a:ahLst/>
              <a:cxnLst/>
              <a:rect l="l" t="t" r="r" b="b"/>
              <a:pathLst>
                <a:path w="643" h="382" extrusionOk="0">
                  <a:moveTo>
                    <a:pt x="202" y="0"/>
                  </a:moveTo>
                  <a:cubicBezTo>
                    <a:pt x="95" y="0"/>
                    <a:pt x="0" y="84"/>
                    <a:pt x="0" y="191"/>
                  </a:cubicBezTo>
                  <a:cubicBezTo>
                    <a:pt x="0" y="286"/>
                    <a:pt x="95" y="381"/>
                    <a:pt x="202" y="381"/>
                  </a:cubicBezTo>
                  <a:lnTo>
                    <a:pt x="453" y="381"/>
                  </a:lnTo>
                  <a:cubicBezTo>
                    <a:pt x="560" y="381"/>
                    <a:pt x="643" y="286"/>
                    <a:pt x="643" y="191"/>
                  </a:cubicBezTo>
                  <a:cubicBezTo>
                    <a:pt x="643" y="84"/>
                    <a:pt x="560" y="0"/>
                    <a:pt x="4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0" name="Google Shape;10330;p76"/>
            <p:cNvSpPr/>
            <p:nvPr/>
          </p:nvSpPr>
          <p:spPr>
            <a:xfrm>
              <a:off x="3521250" y="3152900"/>
              <a:ext cx="22350" cy="9550"/>
            </a:xfrm>
            <a:custGeom>
              <a:avLst/>
              <a:gdLst/>
              <a:ahLst/>
              <a:cxnLst/>
              <a:rect l="l" t="t" r="r" b="b"/>
              <a:pathLst>
                <a:path w="894" h="382" extrusionOk="0">
                  <a:moveTo>
                    <a:pt x="191" y="0"/>
                  </a:moveTo>
                  <a:cubicBezTo>
                    <a:pt x="96" y="0"/>
                    <a:pt x="1" y="84"/>
                    <a:pt x="1" y="191"/>
                  </a:cubicBezTo>
                  <a:cubicBezTo>
                    <a:pt x="1" y="286"/>
                    <a:pt x="96" y="381"/>
                    <a:pt x="191" y="381"/>
                  </a:cubicBezTo>
                  <a:lnTo>
                    <a:pt x="703" y="381"/>
                  </a:lnTo>
                  <a:cubicBezTo>
                    <a:pt x="811" y="381"/>
                    <a:pt x="882" y="286"/>
                    <a:pt x="894" y="191"/>
                  </a:cubicBezTo>
                  <a:cubicBezTo>
                    <a:pt x="894" y="84"/>
                    <a:pt x="811" y="0"/>
                    <a:pt x="7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1" name="Google Shape;10331;p76"/>
            <p:cNvSpPr/>
            <p:nvPr/>
          </p:nvSpPr>
          <p:spPr>
            <a:xfrm>
              <a:off x="3562350" y="3215700"/>
              <a:ext cx="15800" cy="9550"/>
            </a:xfrm>
            <a:custGeom>
              <a:avLst/>
              <a:gdLst/>
              <a:ahLst/>
              <a:cxnLst/>
              <a:rect l="l" t="t" r="r" b="b"/>
              <a:pathLst>
                <a:path w="632" h="382" extrusionOk="0">
                  <a:moveTo>
                    <a:pt x="191" y="1"/>
                  </a:moveTo>
                  <a:cubicBezTo>
                    <a:pt x="83" y="1"/>
                    <a:pt x="0" y="84"/>
                    <a:pt x="0" y="191"/>
                  </a:cubicBezTo>
                  <a:cubicBezTo>
                    <a:pt x="0" y="298"/>
                    <a:pt x="83" y="382"/>
                    <a:pt x="191" y="382"/>
                  </a:cubicBezTo>
                  <a:lnTo>
                    <a:pt x="441" y="382"/>
                  </a:lnTo>
                  <a:cubicBezTo>
                    <a:pt x="548" y="382"/>
                    <a:pt x="631" y="310"/>
                    <a:pt x="631" y="191"/>
                  </a:cubicBezTo>
                  <a:cubicBezTo>
                    <a:pt x="631" y="84"/>
                    <a:pt x="548" y="1"/>
                    <a:pt x="4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2" name="Google Shape;10332;p76"/>
            <p:cNvSpPr/>
            <p:nvPr/>
          </p:nvSpPr>
          <p:spPr>
            <a:xfrm>
              <a:off x="3555800" y="3089500"/>
              <a:ext cx="16075" cy="9850"/>
            </a:xfrm>
            <a:custGeom>
              <a:avLst/>
              <a:gdLst/>
              <a:ahLst/>
              <a:cxnLst/>
              <a:rect l="l" t="t" r="r" b="b"/>
              <a:pathLst>
                <a:path w="643" h="394" extrusionOk="0">
                  <a:moveTo>
                    <a:pt x="202" y="0"/>
                  </a:moveTo>
                  <a:cubicBezTo>
                    <a:pt x="95" y="0"/>
                    <a:pt x="0" y="96"/>
                    <a:pt x="0" y="191"/>
                  </a:cubicBezTo>
                  <a:cubicBezTo>
                    <a:pt x="0" y="298"/>
                    <a:pt x="95" y="393"/>
                    <a:pt x="202" y="393"/>
                  </a:cubicBezTo>
                  <a:lnTo>
                    <a:pt x="453" y="393"/>
                  </a:lnTo>
                  <a:cubicBezTo>
                    <a:pt x="560" y="393"/>
                    <a:pt x="643" y="298"/>
                    <a:pt x="643" y="191"/>
                  </a:cubicBezTo>
                  <a:cubicBezTo>
                    <a:pt x="643" y="96"/>
                    <a:pt x="560" y="0"/>
                    <a:pt x="4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3" name="Google Shape;10333;p76"/>
            <p:cNvSpPr/>
            <p:nvPr/>
          </p:nvSpPr>
          <p:spPr>
            <a:xfrm>
              <a:off x="3527500" y="3089500"/>
              <a:ext cx="16100" cy="9850"/>
            </a:xfrm>
            <a:custGeom>
              <a:avLst/>
              <a:gdLst/>
              <a:ahLst/>
              <a:cxnLst/>
              <a:rect l="l" t="t" r="r" b="b"/>
              <a:pathLst>
                <a:path w="644" h="394" extrusionOk="0">
                  <a:moveTo>
                    <a:pt x="203" y="0"/>
                  </a:moveTo>
                  <a:cubicBezTo>
                    <a:pt x="96" y="0"/>
                    <a:pt x="1" y="96"/>
                    <a:pt x="1" y="191"/>
                  </a:cubicBezTo>
                  <a:cubicBezTo>
                    <a:pt x="1" y="298"/>
                    <a:pt x="96" y="393"/>
                    <a:pt x="203" y="393"/>
                  </a:cubicBezTo>
                  <a:lnTo>
                    <a:pt x="453" y="393"/>
                  </a:lnTo>
                  <a:cubicBezTo>
                    <a:pt x="561" y="393"/>
                    <a:pt x="644" y="298"/>
                    <a:pt x="644" y="191"/>
                  </a:cubicBezTo>
                  <a:cubicBezTo>
                    <a:pt x="644" y="96"/>
                    <a:pt x="561" y="0"/>
                    <a:pt x="4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4" name="Google Shape;10334;p76"/>
            <p:cNvSpPr/>
            <p:nvPr/>
          </p:nvSpPr>
          <p:spPr>
            <a:xfrm>
              <a:off x="3498925" y="3089500"/>
              <a:ext cx="16100" cy="9850"/>
            </a:xfrm>
            <a:custGeom>
              <a:avLst/>
              <a:gdLst/>
              <a:ahLst/>
              <a:cxnLst/>
              <a:rect l="l" t="t" r="r" b="b"/>
              <a:pathLst>
                <a:path w="644" h="394" extrusionOk="0">
                  <a:moveTo>
                    <a:pt x="191" y="0"/>
                  </a:moveTo>
                  <a:cubicBezTo>
                    <a:pt x="96" y="0"/>
                    <a:pt x="1" y="96"/>
                    <a:pt x="1" y="191"/>
                  </a:cubicBezTo>
                  <a:cubicBezTo>
                    <a:pt x="1" y="298"/>
                    <a:pt x="84" y="393"/>
                    <a:pt x="191" y="393"/>
                  </a:cubicBezTo>
                  <a:lnTo>
                    <a:pt x="453" y="393"/>
                  </a:lnTo>
                  <a:cubicBezTo>
                    <a:pt x="549" y="393"/>
                    <a:pt x="644" y="298"/>
                    <a:pt x="644" y="191"/>
                  </a:cubicBezTo>
                  <a:cubicBezTo>
                    <a:pt x="644" y="96"/>
                    <a:pt x="549" y="0"/>
                    <a:pt x="4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5" name="Google Shape;10335;p76"/>
            <p:cNvSpPr/>
            <p:nvPr/>
          </p:nvSpPr>
          <p:spPr>
            <a:xfrm>
              <a:off x="3470650" y="3089500"/>
              <a:ext cx="16100" cy="9850"/>
            </a:xfrm>
            <a:custGeom>
              <a:avLst/>
              <a:gdLst/>
              <a:ahLst/>
              <a:cxnLst/>
              <a:rect l="l" t="t" r="r" b="b"/>
              <a:pathLst>
                <a:path w="644" h="394" extrusionOk="0">
                  <a:moveTo>
                    <a:pt x="191" y="0"/>
                  </a:moveTo>
                  <a:cubicBezTo>
                    <a:pt x="96" y="0"/>
                    <a:pt x="1" y="96"/>
                    <a:pt x="1" y="191"/>
                  </a:cubicBezTo>
                  <a:cubicBezTo>
                    <a:pt x="1" y="298"/>
                    <a:pt x="84" y="393"/>
                    <a:pt x="191" y="393"/>
                  </a:cubicBezTo>
                  <a:lnTo>
                    <a:pt x="453" y="393"/>
                  </a:lnTo>
                  <a:cubicBezTo>
                    <a:pt x="549" y="393"/>
                    <a:pt x="644" y="298"/>
                    <a:pt x="644" y="191"/>
                  </a:cubicBezTo>
                  <a:cubicBezTo>
                    <a:pt x="644" y="96"/>
                    <a:pt x="549" y="0"/>
                    <a:pt x="4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6" name="Google Shape;10336;p76"/>
            <p:cNvSpPr/>
            <p:nvPr/>
          </p:nvSpPr>
          <p:spPr>
            <a:xfrm>
              <a:off x="3442375" y="3089500"/>
              <a:ext cx="16100" cy="9850"/>
            </a:xfrm>
            <a:custGeom>
              <a:avLst/>
              <a:gdLst/>
              <a:ahLst/>
              <a:cxnLst/>
              <a:rect l="l" t="t" r="r" b="b"/>
              <a:pathLst>
                <a:path w="644" h="394" extrusionOk="0">
                  <a:moveTo>
                    <a:pt x="191" y="0"/>
                  </a:moveTo>
                  <a:cubicBezTo>
                    <a:pt x="96" y="0"/>
                    <a:pt x="1" y="96"/>
                    <a:pt x="1" y="191"/>
                  </a:cubicBezTo>
                  <a:cubicBezTo>
                    <a:pt x="1" y="298"/>
                    <a:pt x="96" y="393"/>
                    <a:pt x="191" y="393"/>
                  </a:cubicBezTo>
                  <a:lnTo>
                    <a:pt x="453" y="393"/>
                  </a:lnTo>
                  <a:cubicBezTo>
                    <a:pt x="548" y="393"/>
                    <a:pt x="644" y="298"/>
                    <a:pt x="644" y="191"/>
                  </a:cubicBezTo>
                  <a:cubicBezTo>
                    <a:pt x="644" y="96"/>
                    <a:pt x="548" y="0"/>
                    <a:pt x="4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7" name="Google Shape;10337;p76"/>
            <p:cNvSpPr/>
            <p:nvPr/>
          </p:nvSpPr>
          <p:spPr>
            <a:xfrm>
              <a:off x="3569775" y="3121050"/>
              <a:ext cx="15800" cy="9850"/>
            </a:xfrm>
            <a:custGeom>
              <a:avLst/>
              <a:gdLst/>
              <a:ahLst/>
              <a:cxnLst/>
              <a:rect l="l" t="t" r="r" b="b"/>
              <a:pathLst>
                <a:path w="632" h="394" extrusionOk="0">
                  <a:moveTo>
                    <a:pt x="191" y="0"/>
                  </a:moveTo>
                  <a:cubicBezTo>
                    <a:pt x="84" y="0"/>
                    <a:pt x="1" y="96"/>
                    <a:pt x="1" y="203"/>
                  </a:cubicBezTo>
                  <a:cubicBezTo>
                    <a:pt x="1" y="298"/>
                    <a:pt x="84" y="393"/>
                    <a:pt x="191" y="393"/>
                  </a:cubicBezTo>
                  <a:lnTo>
                    <a:pt x="441" y="393"/>
                  </a:lnTo>
                  <a:cubicBezTo>
                    <a:pt x="548" y="393"/>
                    <a:pt x="632" y="298"/>
                    <a:pt x="632" y="203"/>
                  </a:cubicBezTo>
                  <a:cubicBezTo>
                    <a:pt x="632" y="96"/>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8" name="Google Shape;10338;p76"/>
            <p:cNvSpPr/>
            <p:nvPr/>
          </p:nvSpPr>
          <p:spPr>
            <a:xfrm>
              <a:off x="3541500" y="3121050"/>
              <a:ext cx="15800" cy="9850"/>
            </a:xfrm>
            <a:custGeom>
              <a:avLst/>
              <a:gdLst/>
              <a:ahLst/>
              <a:cxnLst/>
              <a:rect l="l" t="t" r="r" b="b"/>
              <a:pathLst>
                <a:path w="632" h="394" extrusionOk="0">
                  <a:moveTo>
                    <a:pt x="191" y="0"/>
                  </a:moveTo>
                  <a:cubicBezTo>
                    <a:pt x="84" y="0"/>
                    <a:pt x="1" y="96"/>
                    <a:pt x="1" y="203"/>
                  </a:cubicBezTo>
                  <a:cubicBezTo>
                    <a:pt x="1" y="298"/>
                    <a:pt x="84" y="393"/>
                    <a:pt x="191" y="393"/>
                  </a:cubicBezTo>
                  <a:lnTo>
                    <a:pt x="441" y="393"/>
                  </a:lnTo>
                  <a:cubicBezTo>
                    <a:pt x="548" y="393"/>
                    <a:pt x="632" y="298"/>
                    <a:pt x="632" y="203"/>
                  </a:cubicBezTo>
                  <a:cubicBezTo>
                    <a:pt x="632" y="96"/>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9" name="Google Shape;10339;p76"/>
            <p:cNvSpPr/>
            <p:nvPr/>
          </p:nvSpPr>
          <p:spPr>
            <a:xfrm>
              <a:off x="3513225" y="3121050"/>
              <a:ext cx="15800" cy="9850"/>
            </a:xfrm>
            <a:custGeom>
              <a:avLst/>
              <a:gdLst/>
              <a:ahLst/>
              <a:cxnLst/>
              <a:rect l="l" t="t" r="r" b="b"/>
              <a:pathLst>
                <a:path w="632" h="394" extrusionOk="0">
                  <a:moveTo>
                    <a:pt x="191" y="0"/>
                  </a:moveTo>
                  <a:cubicBezTo>
                    <a:pt x="84" y="0"/>
                    <a:pt x="0" y="96"/>
                    <a:pt x="0" y="203"/>
                  </a:cubicBezTo>
                  <a:cubicBezTo>
                    <a:pt x="0" y="298"/>
                    <a:pt x="84" y="393"/>
                    <a:pt x="191" y="393"/>
                  </a:cubicBezTo>
                  <a:lnTo>
                    <a:pt x="441" y="393"/>
                  </a:lnTo>
                  <a:cubicBezTo>
                    <a:pt x="548" y="393"/>
                    <a:pt x="632" y="298"/>
                    <a:pt x="632" y="203"/>
                  </a:cubicBezTo>
                  <a:cubicBezTo>
                    <a:pt x="632" y="96"/>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0" name="Google Shape;10340;p76"/>
            <p:cNvSpPr/>
            <p:nvPr/>
          </p:nvSpPr>
          <p:spPr>
            <a:xfrm>
              <a:off x="3569775" y="3184450"/>
              <a:ext cx="15800" cy="9550"/>
            </a:xfrm>
            <a:custGeom>
              <a:avLst/>
              <a:gdLst/>
              <a:ahLst/>
              <a:cxnLst/>
              <a:rect l="l" t="t" r="r" b="b"/>
              <a:pathLst>
                <a:path w="632" h="382" extrusionOk="0">
                  <a:moveTo>
                    <a:pt x="191" y="0"/>
                  </a:moveTo>
                  <a:cubicBezTo>
                    <a:pt x="84" y="0"/>
                    <a:pt x="1" y="84"/>
                    <a:pt x="1" y="191"/>
                  </a:cubicBezTo>
                  <a:cubicBezTo>
                    <a:pt x="1" y="298"/>
                    <a:pt x="84" y="381"/>
                    <a:pt x="191" y="381"/>
                  </a:cubicBezTo>
                  <a:lnTo>
                    <a:pt x="441" y="381"/>
                  </a:lnTo>
                  <a:cubicBezTo>
                    <a:pt x="548" y="381"/>
                    <a:pt x="632" y="298"/>
                    <a:pt x="632" y="191"/>
                  </a:cubicBezTo>
                  <a:cubicBezTo>
                    <a:pt x="632" y="84"/>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1" name="Google Shape;10341;p76"/>
            <p:cNvSpPr/>
            <p:nvPr/>
          </p:nvSpPr>
          <p:spPr>
            <a:xfrm>
              <a:off x="3541500" y="3184450"/>
              <a:ext cx="18775" cy="9550"/>
            </a:xfrm>
            <a:custGeom>
              <a:avLst/>
              <a:gdLst/>
              <a:ahLst/>
              <a:cxnLst/>
              <a:rect l="l" t="t" r="r" b="b"/>
              <a:pathLst>
                <a:path w="751" h="382" extrusionOk="0">
                  <a:moveTo>
                    <a:pt x="191" y="0"/>
                  </a:moveTo>
                  <a:cubicBezTo>
                    <a:pt x="84" y="0"/>
                    <a:pt x="1" y="84"/>
                    <a:pt x="1" y="191"/>
                  </a:cubicBezTo>
                  <a:cubicBezTo>
                    <a:pt x="1" y="298"/>
                    <a:pt x="84" y="381"/>
                    <a:pt x="191" y="381"/>
                  </a:cubicBezTo>
                  <a:lnTo>
                    <a:pt x="560" y="381"/>
                  </a:lnTo>
                  <a:cubicBezTo>
                    <a:pt x="667" y="381"/>
                    <a:pt x="751" y="298"/>
                    <a:pt x="751" y="191"/>
                  </a:cubicBezTo>
                  <a:cubicBezTo>
                    <a:pt x="751" y="84"/>
                    <a:pt x="667" y="0"/>
                    <a:pt x="5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2" name="Google Shape;10342;p76"/>
            <p:cNvSpPr/>
            <p:nvPr/>
          </p:nvSpPr>
          <p:spPr>
            <a:xfrm>
              <a:off x="3520975" y="3152900"/>
              <a:ext cx="20550" cy="9550"/>
            </a:xfrm>
            <a:custGeom>
              <a:avLst/>
              <a:gdLst/>
              <a:ahLst/>
              <a:cxnLst/>
              <a:rect l="l" t="t" r="r" b="b"/>
              <a:pathLst>
                <a:path w="822" h="382" extrusionOk="0">
                  <a:moveTo>
                    <a:pt x="191" y="0"/>
                  </a:moveTo>
                  <a:cubicBezTo>
                    <a:pt x="83" y="0"/>
                    <a:pt x="0" y="84"/>
                    <a:pt x="0" y="191"/>
                  </a:cubicBezTo>
                  <a:cubicBezTo>
                    <a:pt x="0" y="286"/>
                    <a:pt x="83" y="381"/>
                    <a:pt x="191" y="381"/>
                  </a:cubicBezTo>
                  <a:lnTo>
                    <a:pt x="703" y="381"/>
                  </a:lnTo>
                  <a:cubicBezTo>
                    <a:pt x="738" y="381"/>
                    <a:pt x="786" y="370"/>
                    <a:pt x="822" y="334"/>
                  </a:cubicBezTo>
                  <a:cubicBezTo>
                    <a:pt x="786" y="239"/>
                    <a:pt x="726" y="131"/>
                    <a:pt x="655" y="36"/>
                  </a:cubicBezTo>
                  <a:cubicBezTo>
                    <a:pt x="643" y="24"/>
                    <a:pt x="643" y="12"/>
                    <a:pt x="6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3" name="Google Shape;10343;p76"/>
            <p:cNvSpPr/>
            <p:nvPr/>
          </p:nvSpPr>
          <p:spPr>
            <a:xfrm>
              <a:off x="3541500" y="3184450"/>
              <a:ext cx="15800" cy="9550"/>
            </a:xfrm>
            <a:custGeom>
              <a:avLst/>
              <a:gdLst/>
              <a:ahLst/>
              <a:cxnLst/>
              <a:rect l="l" t="t" r="r" b="b"/>
              <a:pathLst>
                <a:path w="632" h="382" extrusionOk="0">
                  <a:moveTo>
                    <a:pt x="191" y="0"/>
                  </a:moveTo>
                  <a:cubicBezTo>
                    <a:pt x="84" y="0"/>
                    <a:pt x="1" y="84"/>
                    <a:pt x="1" y="191"/>
                  </a:cubicBezTo>
                  <a:cubicBezTo>
                    <a:pt x="1" y="298"/>
                    <a:pt x="84" y="381"/>
                    <a:pt x="191" y="381"/>
                  </a:cubicBezTo>
                  <a:lnTo>
                    <a:pt x="560" y="381"/>
                  </a:lnTo>
                  <a:cubicBezTo>
                    <a:pt x="596" y="381"/>
                    <a:pt x="620" y="381"/>
                    <a:pt x="632" y="370"/>
                  </a:cubicBezTo>
                  <a:cubicBezTo>
                    <a:pt x="620" y="310"/>
                    <a:pt x="608" y="262"/>
                    <a:pt x="608" y="227"/>
                  </a:cubicBezTo>
                  <a:cubicBezTo>
                    <a:pt x="572" y="143"/>
                    <a:pt x="548" y="72"/>
                    <a:pt x="5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4" name="Google Shape;10344;p76"/>
            <p:cNvSpPr/>
            <p:nvPr/>
          </p:nvSpPr>
          <p:spPr>
            <a:xfrm>
              <a:off x="3314400" y="3112125"/>
              <a:ext cx="238425" cy="237850"/>
            </a:xfrm>
            <a:custGeom>
              <a:avLst/>
              <a:gdLst/>
              <a:ahLst/>
              <a:cxnLst/>
              <a:rect l="l" t="t" r="r" b="b"/>
              <a:pathLst>
                <a:path w="9537" h="9514" extrusionOk="0">
                  <a:moveTo>
                    <a:pt x="4655" y="0"/>
                  </a:moveTo>
                  <a:cubicBezTo>
                    <a:pt x="4429" y="0"/>
                    <a:pt x="4227" y="107"/>
                    <a:pt x="4108" y="286"/>
                  </a:cubicBezTo>
                  <a:cubicBezTo>
                    <a:pt x="4064" y="352"/>
                    <a:pt x="3988" y="386"/>
                    <a:pt x="3909" y="386"/>
                  </a:cubicBezTo>
                  <a:cubicBezTo>
                    <a:pt x="3859" y="386"/>
                    <a:pt x="3808" y="373"/>
                    <a:pt x="3762" y="346"/>
                  </a:cubicBezTo>
                  <a:cubicBezTo>
                    <a:pt x="3655" y="276"/>
                    <a:pt x="3527" y="237"/>
                    <a:pt x="3393" y="237"/>
                  </a:cubicBezTo>
                  <a:cubicBezTo>
                    <a:pt x="3319" y="237"/>
                    <a:pt x="3243" y="249"/>
                    <a:pt x="3167" y="274"/>
                  </a:cubicBezTo>
                  <a:cubicBezTo>
                    <a:pt x="2965" y="346"/>
                    <a:pt x="2798" y="512"/>
                    <a:pt x="2739" y="703"/>
                  </a:cubicBezTo>
                  <a:cubicBezTo>
                    <a:pt x="2697" y="806"/>
                    <a:pt x="2592" y="874"/>
                    <a:pt x="2487" y="874"/>
                  </a:cubicBezTo>
                  <a:cubicBezTo>
                    <a:pt x="2472" y="874"/>
                    <a:pt x="2456" y="873"/>
                    <a:pt x="2441" y="869"/>
                  </a:cubicBezTo>
                  <a:cubicBezTo>
                    <a:pt x="2385" y="852"/>
                    <a:pt x="2327" y="844"/>
                    <a:pt x="2267" y="844"/>
                  </a:cubicBezTo>
                  <a:cubicBezTo>
                    <a:pt x="2123" y="844"/>
                    <a:pt x="1975" y="892"/>
                    <a:pt x="1857" y="977"/>
                  </a:cubicBezTo>
                  <a:cubicBezTo>
                    <a:pt x="1679" y="1108"/>
                    <a:pt x="1584" y="1310"/>
                    <a:pt x="1584" y="1524"/>
                  </a:cubicBezTo>
                  <a:cubicBezTo>
                    <a:pt x="1584" y="1655"/>
                    <a:pt x="1476" y="1762"/>
                    <a:pt x="1346" y="1762"/>
                  </a:cubicBezTo>
                  <a:cubicBezTo>
                    <a:pt x="1131" y="1774"/>
                    <a:pt x="941" y="1870"/>
                    <a:pt x="822" y="2048"/>
                  </a:cubicBezTo>
                  <a:cubicBezTo>
                    <a:pt x="691" y="2227"/>
                    <a:pt x="655" y="2441"/>
                    <a:pt x="714" y="2655"/>
                  </a:cubicBezTo>
                  <a:cubicBezTo>
                    <a:pt x="726" y="2715"/>
                    <a:pt x="726" y="2774"/>
                    <a:pt x="703" y="2822"/>
                  </a:cubicBezTo>
                  <a:cubicBezTo>
                    <a:pt x="667" y="2882"/>
                    <a:pt x="703" y="2941"/>
                    <a:pt x="619" y="2953"/>
                  </a:cubicBezTo>
                  <a:cubicBezTo>
                    <a:pt x="429" y="3024"/>
                    <a:pt x="286" y="3179"/>
                    <a:pt x="214" y="3382"/>
                  </a:cubicBezTo>
                  <a:cubicBezTo>
                    <a:pt x="131" y="3596"/>
                    <a:pt x="179" y="3810"/>
                    <a:pt x="298" y="3989"/>
                  </a:cubicBezTo>
                  <a:cubicBezTo>
                    <a:pt x="369" y="4096"/>
                    <a:pt x="357" y="4251"/>
                    <a:pt x="250" y="4334"/>
                  </a:cubicBezTo>
                  <a:cubicBezTo>
                    <a:pt x="95" y="4453"/>
                    <a:pt x="0" y="4644"/>
                    <a:pt x="0" y="4870"/>
                  </a:cubicBezTo>
                  <a:cubicBezTo>
                    <a:pt x="0" y="5096"/>
                    <a:pt x="107" y="5299"/>
                    <a:pt x="286" y="5418"/>
                  </a:cubicBezTo>
                  <a:cubicBezTo>
                    <a:pt x="393" y="5501"/>
                    <a:pt x="417" y="5644"/>
                    <a:pt x="345" y="5763"/>
                  </a:cubicBezTo>
                  <a:cubicBezTo>
                    <a:pt x="238" y="5930"/>
                    <a:pt x="191" y="6156"/>
                    <a:pt x="262" y="6358"/>
                  </a:cubicBezTo>
                  <a:cubicBezTo>
                    <a:pt x="345" y="6573"/>
                    <a:pt x="512" y="6727"/>
                    <a:pt x="703" y="6787"/>
                  </a:cubicBezTo>
                  <a:cubicBezTo>
                    <a:pt x="822" y="6834"/>
                    <a:pt x="857" y="6894"/>
                    <a:pt x="834" y="7013"/>
                  </a:cubicBezTo>
                  <a:cubicBezTo>
                    <a:pt x="774" y="7204"/>
                    <a:pt x="822" y="7430"/>
                    <a:pt x="941" y="7596"/>
                  </a:cubicBezTo>
                  <a:cubicBezTo>
                    <a:pt x="1072" y="7775"/>
                    <a:pt x="1274" y="7882"/>
                    <a:pt x="1488" y="7882"/>
                  </a:cubicBezTo>
                  <a:cubicBezTo>
                    <a:pt x="1619" y="7882"/>
                    <a:pt x="1727" y="7977"/>
                    <a:pt x="1727" y="8120"/>
                  </a:cubicBezTo>
                  <a:cubicBezTo>
                    <a:pt x="1738" y="8323"/>
                    <a:pt x="1834" y="8513"/>
                    <a:pt x="2012" y="8632"/>
                  </a:cubicBezTo>
                  <a:cubicBezTo>
                    <a:pt x="2131" y="8728"/>
                    <a:pt x="2272" y="8770"/>
                    <a:pt x="2412" y="8770"/>
                  </a:cubicBezTo>
                  <a:cubicBezTo>
                    <a:pt x="2482" y="8770"/>
                    <a:pt x="2552" y="8759"/>
                    <a:pt x="2619" y="8739"/>
                  </a:cubicBezTo>
                  <a:cubicBezTo>
                    <a:pt x="2643" y="8730"/>
                    <a:pt x="2667" y="8726"/>
                    <a:pt x="2690" y="8726"/>
                  </a:cubicBezTo>
                  <a:cubicBezTo>
                    <a:pt x="2787" y="8726"/>
                    <a:pt x="2881" y="8798"/>
                    <a:pt x="2929" y="8894"/>
                  </a:cubicBezTo>
                  <a:cubicBezTo>
                    <a:pt x="3012" y="9085"/>
                    <a:pt x="3155" y="9228"/>
                    <a:pt x="3370" y="9311"/>
                  </a:cubicBezTo>
                  <a:cubicBezTo>
                    <a:pt x="3434" y="9334"/>
                    <a:pt x="3497" y="9345"/>
                    <a:pt x="3558" y="9345"/>
                  </a:cubicBezTo>
                  <a:cubicBezTo>
                    <a:pt x="3686" y="9345"/>
                    <a:pt x="3808" y="9297"/>
                    <a:pt x="3929" y="9216"/>
                  </a:cubicBezTo>
                  <a:cubicBezTo>
                    <a:pt x="3974" y="9186"/>
                    <a:pt x="4025" y="9171"/>
                    <a:pt x="4076" y="9171"/>
                  </a:cubicBezTo>
                  <a:cubicBezTo>
                    <a:pt x="4147" y="9171"/>
                    <a:pt x="4219" y="9201"/>
                    <a:pt x="4274" y="9263"/>
                  </a:cubicBezTo>
                  <a:cubicBezTo>
                    <a:pt x="4394" y="9430"/>
                    <a:pt x="4584" y="9513"/>
                    <a:pt x="4810" y="9513"/>
                  </a:cubicBezTo>
                  <a:cubicBezTo>
                    <a:pt x="5025" y="9513"/>
                    <a:pt x="5239" y="9406"/>
                    <a:pt x="5358" y="9228"/>
                  </a:cubicBezTo>
                  <a:cubicBezTo>
                    <a:pt x="5403" y="9167"/>
                    <a:pt x="5483" y="9130"/>
                    <a:pt x="5565" y="9130"/>
                  </a:cubicBezTo>
                  <a:cubicBezTo>
                    <a:pt x="5612" y="9130"/>
                    <a:pt x="5660" y="9142"/>
                    <a:pt x="5703" y="9168"/>
                  </a:cubicBezTo>
                  <a:cubicBezTo>
                    <a:pt x="5834" y="9252"/>
                    <a:pt x="5988" y="9329"/>
                    <a:pt x="6146" y="9329"/>
                  </a:cubicBezTo>
                  <a:cubicBezTo>
                    <a:pt x="6188" y="9329"/>
                    <a:pt x="6232" y="9324"/>
                    <a:pt x="6275" y="9311"/>
                  </a:cubicBezTo>
                  <a:cubicBezTo>
                    <a:pt x="6489" y="9228"/>
                    <a:pt x="6656" y="9085"/>
                    <a:pt x="6715" y="8894"/>
                  </a:cubicBezTo>
                  <a:cubicBezTo>
                    <a:pt x="6727" y="8859"/>
                    <a:pt x="6739" y="8847"/>
                    <a:pt x="6751" y="8835"/>
                  </a:cubicBezTo>
                  <a:cubicBezTo>
                    <a:pt x="6798" y="8768"/>
                    <a:pt x="6876" y="8732"/>
                    <a:pt x="6960" y="8732"/>
                  </a:cubicBezTo>
                  <a:cubicBezTo>
                    <a:pt x="6981" y="8732"/>
                    <a:pt x="7003" y="8735"/>
                    <a:pt x="7025" y="8739"/>
                  </a:cubicBezTo>
                  <a:cubicBezTo>
                    <a:pt x="7080" y="8757"/>
                    <a:pt x="7139" y="8765"/>
                    <a:pt x="7198" y="8765"/>
                  </a:cubicBezTo>
                  <a:cubicBezTo>
                    <a:pt x="7342" y="8765"/>
                    <a:pt x="7490" y="8717"/>
                    <a:pt x="7608" y="8632"/>
                  </a:cubicBezTo>
                  <a:cubicBezTo>
                    <a:pt x="7787" y="8501"/>
                    <a:pt x="7882" y="8299"/>
                    <a:pt x="7882" y="8085"/>
                  </a:cubicBezTo>
                  <a:cubicBezTo>
                    <a:pt x="7882" y="7954"/>
                    <a:pt x="7989" y="7846"/>
                    <a:pt x="8120" y="7846"/>
                  </a:cubicBezTo>
                  <a:cubicBezTo>
                    <a:pt x="8334" y="7835"/>
                    <a:pt x="8525" y="7739"/>
                    <a:pt x="8644" y="7561"/>
                  </a:cubicBezTo>
                  <a:cubicBezTo>
                    <a:pt x="8775" y="7382"/>
                    <a:pt x="8811" y="7168"/>
                    <a:pt x="8751" y="6954"/>
                  </a:cubicBezTo>
                  <a:cubicBezTo>
                    <a:pt x="8704" y="6834"/>
                    <a:pt x="8775" y="6703"/>
                    <a:pt x="8894" y="6644"/>
                  </a:cubicBezTo>
                  <a:cubicBezTo>
                    <a:pt x="9096" y="6573"/>
                    <a:pt x="9239" y="6418"/>
                    <a:pt x="9311" y="6215"/>
                  </a:cubicBezTo>
                  <a:cubicBezTo>
                    <a:pt x="9406" y="5989"/>
                    <a:pt x="9358" y="5763"/>
                    <a:pt x="9239" y="5596"/>
                  </a:cubicBezTo>
                  <a:cubicBezTo>
                    <a:pt x="9168" y="5489"/>
                    <a:pt x="9180" y="5346"/>
                    <a:pt x="9287" y="5263"/>
                  </a:cubicBezTo>
                  <a:cubicBezTo>
                    <a:pt x="9454" y="5144"/>
                    <a:pt x="9537" y="4941"/>
                    <a:pt x="9537" y="4727"/>
                  </a:cubicBezTo>
                  <a:cubicBezTo>
                    <a:pt x="9537" y="4501"/>
                    <a:pt x="9442" y="4287"/>
                    <a:pt x="9263" y="4167"/>
                  </a:cubicBezTo>
                  <a:cubicBezTo>
                    <a:pt x="9156" y="4096"/>
                    <a:pt x="9120" y="3953"/>
                    <a:pt x="9204" y="3834"/>
                  </a:cubicBezTo>
                  <a:cubicBezTo>
                    <a:pt x="9299" y="3667"/>
                    <a:pt x="9347" y="3441"/>
                    <a:pt x="9275" y="3239"/>
                  </a:cubicBezTo>
                  <a:cubicBezTo>
                    <a:pt x="9204" y="3024"/>
                    <a:pt x="9037" y="2858"/>
                    <a:pt x="8846" y="2798"/>
                  </a:cubicBezTo>
                  <a:cubicBezTo>
                    <a:pt x="8727" y="2763"/>
                    <a:pt x="8644" y="2620"/>
                    <a:pt x="8680" y="2501"/>
                  </a:cubicBezTo>
                  <a:cubicBezTo>
                    <a:pt x="8739" y="2310"/>
                    <a:pt x="8692" y="2084"/>
                    <a:pt x="8573" y="1929"/>
                  </a:cubicBezTo>
                  <a:cubicBezTo>
                    <a:pt x="8442" y="1750"/>
                    <a:pt x="8227" y="1643"/>
                    <a:pt x="8025" y="1643"/>
                  </a:cubicBezTo>
                  <a:cubicBezTo>
                    <a:pt x="7894" y="1643"/>
                    <a:pt x="7787" y="1536"/>
                    <a:pt x="7787" y="1405"/>
                  </a:cubicBezTo>
                  <a:cubicBezTo>
                    <a:pt x="7763" y="1191"/>
                    <a:pt x="7680" y="1000"/>
                    <a:pt x="7501" y="881"/>
                  </a:cubicBezTo>
                  <a:cubicBezTo>
                    <a:pt x="7378" y="791"/>
                    <a:pt x="7233" y="746"/>
                    <a:pt x="7088" y="746"/>
                  </a:cubicBezTo>
                  <a:cubicBezTo>
                    <a:pt x="7023" y="746"/>
                    <a:pt x="6957" y="756"/>
                    <a:pt x="6894" y="774"/>
                  </a:cubicBezTo>
                  <a:cubicBezTo>
                    <a:pt x="6868" y="784"/>
                    <a:pt x="6842" y="789"/>
                    <a:pt x="6815" y="789"/>
                  </a:cubicBezTo>
                  <a:cubicBezTo>
                    <a:pt x="6717" y="789"/>
                    <a:pt x="6619" y="725"/>
                    <a:pt x="6572" y="631"/>
                  </a:cubicBezTo>
                  <a:cubicBezTo>
                    <a:pt x="6501" y="441"/>
                    <a:pt x="6358" y="286"/>
                    <a:pt x="6144" y="215"/>
                  </a:cubicBezTo>
                  <a:cubicBezTo>
                    <a:pt x="6074" y="190"/>
                    <a:pt x="6001" y="178"/>
                    <a:pt x="5928" y="178"/>
                  </a:cubicBezTo>
                  <a:cubicBezTo>
                    <a:pt x="5790" y="178"/>
                    <a:pt x="5653" y="220"/>
                    <a:pt x="5537" y="298"/>
                  </a:cubicBezTo>
                  <a:cubicBezTo>
                    <a:pt x="5492" y="333"/>
                    <a:pt x="5441" y="349"/>
                    <a:pt x="5389" y="349"/>
                  </a:cubicBezTo>
                  <a:cubicBezTo>
                    <a:pt x="5318" y="349"/>
                    <a:pt x="5247" y="318"/>
                    <a:pt x="5191" y="262"/>
                  </a:cubicBezTo>
                  <a:cubicBezTo>
                    <a:pt x="5072" y="96"/>
                    <a:pt x="4882" y="0"/>
                    <a:pt x="4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5" name="Google Shape;10345;p76"/>
            <p:cNvSpPr/>
            <p:nvPr/>
          </p:nvSpPr>
          <p:spPr>
            <a:xfrm>
              <a:off x="3312900" y="3182075"/>
              <a:ext cx="170875" cy="169675"/>
            </a:xfrm>
            <a:custGeom>
              <a:avLst/>
              <a:gdLst/>
              <a:ahLst/>
              <a:cxnLst/>
              <a:rect l="l" t="t" r="r" b="b"/>
              <a:pathLst>
                <a:path w="6835" h="6787" extrusionOk="0">
                  <a:moveTo>
                    <a:pt x="774" y="0"/>
                  </a:moveTo>
                  <a:cubicBezTo>
                    <a:pt x="739" y="60"/>
                    <a:pt x="703" y="119"/>
                    <a:pt x="620" y="155"/>
                  </a:cubicBezTo>
                  <a:cubicBezTo>
                    <a:pt x="429" y="226"/>
                    <a:pt x="286" y="381"/>
                    <a:pt x="203" y="584"/>
                  </a:cubicBezTo>
                  <a:cubicBezTo>
                    <a:pt x="132" y="798"/>
                    <a:pt x="179" y="1036"/>
                    <a:pt x="298" y="1191"/>
                  </a:cubicBezTo>
                  <a:cubicBezTo>
                    <a:pt x="382" y="1298"/>
                    <a:pt x="358" y="1453"/>
                    <a:pt x="251" y="1536"/>
                  </a:cubicBezTo>
                  <a:cubicBezTo>
                    <a:pt x="108" y="1655"/>
                    <a:pt x="1" y="1846"/>
                    <a:pt x="1" y="2072"/>
                  </a:cubicBezTo>
                  <a:cubicBezTo>
                    <a:pt x="1" y="2298"/>
                    <a:pt x="120" y="2501"/>
                    <a:pt x="286" y="2620"/>
                  </a:cubicBezTo>
                  <a:cubicBezTo>
                    <a:pt x="382" y="2715"/>
                    <a:pt x="417" y="2858"/>
                    <a:pt x="346" y="2965"/>
                  </a:cubicBezTo>
                  <a:cubicBezTo>
                    <a:pt x="239" y="3143"/>
                    <a:pt x="191" y="3358"/>
                    <a:pt x="263" y="3560"/>
                  </a:cubicBezTo>
                  <a:cubicBezTo>
                    <a:pt x="346" y="3775"/>
                    <a:pt x="501" y="3917"/>
                    <a:pt x="703" y="3989"/>
                  </a:cubicBezTo>
                  <a:cubicBezTo>
                    <a:pt x="834" y="4025"/>
                    <a:pt x="894" y="4156"/>
                    <a:pt x="858" y="4286"/>
                  </a:cubicBezTo>
                  <a:cubicBezTo>
                    <a:pt x="798" y="4489"/>
                    <a:pt x="834" y="4691"/>
                    <a:pt x="965" y="4870"/>
                  </a:cubicBezTo>
                  <a:cubicBezTo>
                    <a:pt x="1108" y="5048"/>
                    <a:pt x="1310" y="5156"/>
                    <a:pt x="1513" y="5156"/>
                  </a:cubicBezTo>
                  <a:cubicBezTo>
                    <a:pt x="1644" y="5156"/>
                    <a:pt x="1763" y="5263"/>
                    <a:pt x="1763" y="5394"/>
                  </a:cubicBezTo>
                  <a:cubicBezTo>
                    <a:pt x="1775" y="5584"/>
                    <a:pt x="1858" y="5775"/>
                    <a:pt x="2037" y="5918"/>
                  </a:cubicBezTo>
                  <a:cubicBezTo>
                    <a:pt x="2154" y="6004"/>
                    <a:pt x="2298" y="6044"/>
                    <a:pt x="2440" y="6044"/>
                  </a:cubicBezTo>
                  <a:cubicBezTo>
                    <a:pt x="2514" y="6044"/>
                    <a:pt x="2587" y="6033"/>
                    <a:pt x="2656" y="6013"/>
                  </a:cubicBezTo>
                  <a:cubicBezTo>
                    <a:pt x="2679" y="6007"/>
                    <a:pt x="2702" y="6004"/>
                    <a:pt x="2724" y="6004"/>
                  </a:cubicBezTo>
                  <a:cubicBezTo>
                    <a:pt x="2830" y="6004"/>
                    <a:pt x="2926" y="6069"/>
                    <a:pt x="2965" y="6168"/>
                  </a:cubicBezTo>
                  <a:cubicBezTo>
                    <a:pt x="3037" y="6358"/>
                    <a:pt x="3191" y="6513"/>
                    <a:pt x="3394" y="6584"/>
                  </a:cubicBezTo>
                  <a:cubicBezTo>
                    <a:pt x="3459" y="6607"/>
                    <a:pt x="3529" y="6618"/>
                    <a:pt x="3598" y="6618"/>
                  </a:cubicBezTo>
                  <a:cubicBezTo>
                    <a:pt x="3747" y="6618"/>
                    <a:pt x="3896" y="6570"/>
                    <a:pt x="4001" y="6489"/>
                  </a:cubicBezTo>
                  <a:cubicBezTo>
                    <a:pt x="4045" y="6455"/>
                    <a:pt x="4094" y="6439"/>
                    <a:pt x="4144" y="6439"/>
                  </a:cubicBezTo>
                  <a:cubicBezTo>
                    <a:pt x="4217" y="6439"/>
                    <a:pt x="4290" y="6473"/>
                    <a:pt x="4346" y="6537"/>
                  </a:cubicBezTo>
                  <a:cubicBezTo>
                    <a:pt x="4465" y="6680"/>
                    <a:pt x="4656" y="6787"/>
                    <a:pt x="4882" y="6787"/>
                  </a:cubicBezTo>
                  <a:cubicBezTo>
                    <a:pt x="5108" y="6787"/>
                    <a:pt x="5311" y="6668"/>
                    <a:pt x="5430" y="6513"/>
                  </a:cubicBezTo>
                  <a:cubicBezTo>
                    <a:pt x="5489" y="6446"/>
                    <a:pt x="5567" y="6407"/>
                    <a:pt x="5643" y="6407"/>
                  </a:cubicBezTo>
                  <a:cubicBezTo>
                    <a:pt x="5689" y="6407"/>
                    <a:pt x="5735" y="6422"/>
                    <a:pt x="5775" y="6453"/>
                  </a:cubicBezTo>
                  <a:cubicBezTo>
                    <a:pt x="5894" y="6517"/>
                    <a:pt x="6029" y="6559"/>
                    <a:pt x="6166" y="6559"/>
                  </a:cubicBezTo>
                  <a:cubicBezTo>
                    <a:pt x="6234" y="6559"/>
                    <a:pt x="6303" y="6549"/>
                    <a:pt x="6370" y="6525"/>
                  </a:cubicBezTo>
                  <a:cubicBezTo>
                    <a:pt x="6573" y="6453"/>
                    <a:pt x="6728" y="6287"/>
                    <a:pt x="6799" y="6096"/>
                  </a:cubicBezTo>
                  <a:lnTo>
                    <a:pt x="6799" y="6072"/>
                  </a:lnTo>
                  <a:cubicBezTo>
                    <a:pt x="6823" y="6037"/>
                    <a:pt x="6823" y="6037"/>
                    <a:pt x="6835" y="6013"/>
                  </a:cubicBezTo>
                  <a:lnTo>
                    <a:pt x="6835" y="6013"/>
                  </a:lnTo>
                  <a:cubicBezTo>
                    <a:pt x="6406" y="6156"/>
                    <a:pt x="5942" y="6227"/>
                    <a:pt x="5430" y="6275"/>
                  </a:cubicBezTo>
                  <a:cubicBezTo>
                    <a:pt x="2799" y="6275"/>
                    <a:pt x="655" y="3977"/>
                    <a:pt x="655" y="1167"/>
                  </a:cubicBezTo>
                  <a:cubicBezTo>
                    <a:pt x="655" y="762"/>
                    <a:pt x="703" y="381"/>
                    <a:pt x="7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6" name="Google Shape;10346;p76"/>
            <p:cNvSpPr/>
            <p:nvPr/>
          </p:nvSpPr>
          <p:spPr>
            <a:xfrm>
              <a:off x="3510550" y="3226425"/>
              <a:ext cx="16100" cy="9850"/>
            </a:xfrm>
            <a:custGeom>
              <a:avLst/>
              <a:gdLst/>
              <a:ahLst/>
              <a:cxnLst/>
              <a:rect l="l" t="t" r="r" b="b"/>
              <a:pathLst>
                <a:path w="644" h="394" extrusionOk="0">
                  <a:moveTo>
                    <a:pt x="191" y="0"/>
                  </a:moveTo>
                  <a:cubicBezTo>
                    <a:pt x="84" y="0"/>
                    <a:pt x="0" y="96"/>
                    <a:pt x="0" y="191"/>
                  </a:cubicBezTo>
                  <a:cubicBezTo>
                    <a:pt x="0" y="298"/>
                    <a:pt x="84" y="393"/>
                    <a:pt x="191" y="393"/>
                  </a:cubicBezTo>
                  <a:lnTo>
                    <a:pt x="441" y="393"/>
                  </a:lnTo>
                  <a:cubicBezTo>
                    <a:pt x="548" y="393"/>
                    <a:pt x="643" y="298"/>
                    <a:pt x="643" y="191"/>
                  </a:cubicBezTo>
                  <a:cubicBezTo>
                    <a:pt x="643" y="96"/>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7" name="Google Shape;10347;p76"/>
            <p:cNvSpPr/>
            <p:nvPr/>
          </p:nvSpPr>
          <p:spPr>
            <a:xfrm>
              <a:off x="3481975" y="3226425"/>
              <a:ext cx="15800" cy="9850"/>
            </a:xfrm>
            <a:custGeom>
              <a:avLst/>
              <a:gdLst/>
              <a:ahLst/>
              <a:cxnLst/>
              <a:rect l="l" t="t" r="r" b="b"/>
              <a:pathLst>
                <a:path w="632" h="394" extrusionOk="0">
                  <a:moveTo>
                    <a:pt x="191" y="0"/>
                  </a:moveTo>
                  <a:cubicBezTo>
                    <a:pt x="84" y="0"/>
                    <a:pt x="0" y="96"/>
                    <a:pt x="0" y="191"/>
                  </a:cubicBezTo>
                  <a:cubicBezTo>
                    <a:pt x="0" y="298"/>
                    <a:pt x="84" y="393"/>
                    <a:pt x="191" y="393"/>
                  </a:cubicBezTo>
                  <a:lnTo>
                    <a:pt x="441" y="393"/>
                  </a:lnTo>
                  <a:cubicBezTo>
                    <a:pt x="548" y="393"/>
                    <a:pt x="631" y="298"/>
                    <a:pt x="631" y="191"/>
                  </a:cubicBezTo>
                  <a:cubicBezTo>
                    <a:pt x="631" y="96"/>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8" name="Google Shape;10348;p76"/>
            <p:cNvSpPr/>
            <p:nvPr/>
          </p:nvSpPr>
          <p:spPr>
            <a:xfrm>
              <a:off x="3453700" y="3226425"/>
              <a:ext cx="15800" cy="9850"/>
            </a:xfrm>
            <a:custGeom>
              <a:avLst/>
              <a:gdLst/>
              <a:ahLst/>
              <a:cxnLst/>
              <a:rect l="l" t="t" r="r" b="b"/>
              <a:pathLst>
                <a:path w="632" h="394" extrusionOk="0">
                  <a:moveTo>
                    <a:pt x="191" y="0"/>
                  </a:moveTo>
                  <a:cubicBezTo>
                    <a:pt x="84" y="0"/>
                    <a:pt x="0" y="96"/>
                    <a:pt x="0" y="191"/>
                  </a:cubicBezTo>
                  <a:cubicBezTo>
                    <a:pt x="0" y="298"/>
                    <a:pt x="84" y="393"/>
                    <a:pt x="191" y="393"/>
                  </a:cubicBezTo>
                  <a:lnTo>
                    <a:pt x="441" y="393"/>
                  </a:lnTo>
                  <a:cubicBezTo>
                    <a:pt x="548" y="393"/>
                    <a:pt x="631" y="298"/>
                    <a:pt x="631" y="191"/>
                  </a:cubicBezTo>
                  <a:cubicBezTo>
                    <a:pt x="631" y="96"/>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9" name="Google Shape;10349;p76"/>
            <p:cNvSpPr/>
            <p:nvPr/>
          </p:nvSpPr>
          <p:spPr>
            <a:xfrm>
              <a:off x="3425425" y="3226425"/>
              <a:ext cx="15800" cy="9850"/>
            </a:xfrm>
            <a:custGeom>
              <a:avLst/>
              <a:gdLst/>
              <a:ahLst/>
              <a:cxnLst/>
              <a:rect l="l" t="t" r="r" b="b"/>
              <a:pathLst>
                <a:path w="632" h="394" extrusionOk="0">
                  <a:moveTo>
                    <a:pt x="191" y="0"/>
                  </a:moveTo>
                  <a:cubicBezTo>
                    <a:pt x="83" y="0"/>
                    <a:pt x="0" y="96"/>
                    <a:pt x="0" y="191"/>
                  </a:cubicBezTo>
                  <a:cubicBezTo>
                    <a:pt x="0" y="298"/>
                    <a:pt x="83" y="393"/>
                    <a:pt x="191" y="393"/>
                  </a:cubicBezTo>
                  <a:lnTo>
                    <a:pt x="441" y="393"/>
                  </a:lnTo>
                  <a:cubicBezTo>
                    <a:pt x="548" y="393"/>
                    <a:pt x="631" y="298"/>
                    <a:pt x="631" y="191"/>
                  </a:cubicBezTo>
                  <a:cubicBezTo>
                    <a:pt x="631" y="96"/>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0" name="Google Shape;10350;p76"/>
            <p:cNvSpPr/>
            <p:nvPr/>
          </p:nvSpPr>
          <p:spPr>
            <a:xfrm>
              <a:off x="3397150" y="3226425"/>
              <a:ext cx="15800" cy="9850"/>
            </a:xfrm>
            <a:custGeom>
              <a:avLst/>
              <a:gdLst/>
              <a:ahLst/>
              <a:cxnLst/>
              <a:rect l="l" t="t" r="r" b="b"/>
              <a:pathLst>
                <a:path w="632" h="394" extrusionOk="0">
                  <a:moveTo>
                    <a:pt x="191" y="0"/>
                  </a:moveTo>
                  <a:cubicBezTo>
                    <a:pt x="83" y="0"/>
                    <a:pt x="0" y="96"/>
                    <a:pt x="0" y="191"/>
                  </a:cubicBezTo>
                  <a:cubicBezTo>
                    <a:pt x="0" y="298"/>
                    <a:pt x="83" y="393"/>
                    <a:pt x="191" y="393"/>
                  </a:cubicBezTo>
                  <a:lnTo>
                    <a:pt x="441" y="393"/>
                  </a:lnTo>
                  <a:cubicBezTo>
                    <a:pt x="548" y="393"/>
                    <a:pt x="631" y="298"/>
                    <a:pt x="631" y="191"/>
                  </a:cubicBezTo>
                  <a:cubicBezTo>
                    <a:pt x="631" y="96"/>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1" name="Google Shape;10351;p76"/>
            <p:cNvSpPr/>
            <p:nvPr/>
          </p:nvSpPr>
          <p:spPr>
            <a:xfrm>
              <a:off x="3368275" y="3226425"/>
              <a:ext cx="16100" cy="9850"/>
            </a:xfrm>
            <a:custGeom>
              <a:avLst/>
              <a:gdLst/>
              <a:ahLst/>
              <a:cxnLst/>
              <a:rect l="l" t="t" r="r" b="b"/>
              <a:pathLst>
                <a:path w="644" h="394" extrusionOk="0">
                  <a:moveTo>
                    <a:pt x="191" y="0"/>
                  </a:moveTo>
                  <a:cubicBezTo>
                    <a:pt x="95" y="0"/>
                    <a:pt x="0" y="96"/>
                    <a:pt x="0" y="191"/>
                  </a:cubicBezTo>
                  <a:cubicBezTo>
                    <a:pt x="0" y="298"/>
                    <a:pt x="95" y="393"/>
                    <a:pt x="191" y="393"/>
                  </a:cubicBezTo>
                  <a:lnTo>
                    <a:pt x="453" y="393"/>
                  </a:lnTo>
                  <a:cubicBezTo>
                    <a:pt x="560" y="393"/>
                    <a:pt x="643" y="298"/>
                    <a:pt x="643" y="191"/>
                  </a:cubicBezTo>
                  <a:cubicBezTo>
                    <a:pt x="643" y="96"/>
                    <a:pt x="560" y="0"/>
                    <a:pt x="4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2" name="Google Shape;10352;p76"/>
            <p:cNvSpPr/>
            <p:nvPr/>
          </p:nvSpPr>
          <p:spPr>
            <a:xfrm>
              <a:off x="3340000" y="3226425"/>
              <a:ext cx="16075" cy="9850"/>
            </a:xfrm>
            <a:custGeom>
              <a:avLst/>
              <a:gdLst/>
              <a:ahLst/>
              <a:cxnLst/>
              <a:rect l="l" t="t" r="r" b="b"/>
              <a:pathLst>
                <a:path w="643" h="394" extrusionOk="0">
                  <a:moveTo>
                    <a:pt x="202" y="0"/>
                  </a:moveTo>
                  <a:cubicBezTo>
                    <a:pt x="95" y="0"/>
                    <a:pt x="0" y="96"/>
                    <a:pt x="0" y="191"/>
                  </a:cubicBezTo>
                  <a:cubicBezTo>
                    <a:pt x="0" y="298"/>
                    <a:pt x="95" y="393"/>
                    <a:pt x="202" y="393"/>
                  </a:cubicBezTo>
                  <a:lnTo>
                    <a:pt x="452" y="393"/>
                  </a:lnTo>
                  <a:cubicBezTo>
                    <a:pt x="560" y="393"/>
                    <a:pt x="643" y="298"/>
                    <a:pt x="643" y="191"/>
                  </a:cubicBezTo>
                  <a:cubicBezTo>
                    <a:pt x="643" y="96"/>
                    <a:pt x="560" y="0"/>
                    <a:pt x="4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3" name="Google Shape;10353;p76"/>
            <p:cNvSpPr/>
            <p:nvPr/>
          </p:nvSpPr>
          <p:spPr>
            <a:xfrm>
              <a:off x="3481975" y="3289813"/>
              <a:ext cx="15800" cy="9550"/>
            </a:xfrm>
            <a:custGeom>
              <a:avLst/>
              <a:gdLst/>
              <a:ahLst/>
              <a:cxnLst/>
              <a:rect l="l" t="t" r="r" b="b"/>
              <a:pathLst>
                <a:path w="632" h="382" extrusionOk="0">
                  <a:moveTo>
                    <a:pt x="191" y="0"/>
                  </a:moveTo>
                  <a:cubicBezTo>
                    <a:pt x="84" y="0"/>
                    <a:pt x="0" y="84"/>
                    <a:pt x="0" y="191"/>
                  </a:cubicBezTo>
                  <a:cubicBezTo>
                    <a:pt x="0" y="298"/>
                    <a:pt x="84" y="381"/>
                    <a:pt x="191" y="381"/>
                  </a:cubicBezTo>
                  <a:lnTo>
                    <a:pt x="441" y="381"/>
                  </a:lnTo>
                  <a:cubicBezTo>
                    <a:pt x="548" y="381"/>
                    <a:pt x="631" y="298"/>
                    <a:pt x="631" y="191"/>
                  </a:cubicBezTo>
                  <a:cubicBezTo>
                    <a:pt x="631" y="84"/>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4" name="Google Shape;10354;p76"/>
            <p:cNvSpPr/>
            <p:nvPr/>
          </p:nvSpPr>
          <p:spPr>
            <a:xfrm>
              <a:off x="3453700" y="3289813"/>
              <a:ext cx="15800" cy="9550"/>
            </a:xfrm>
            <a:custGeom>
              <a:avLst/>
              <a:gdLst/>
              <a:ahLst/>
              <a:cxnLst/>
              <a:rect l="l" t="t" r="r" b="b"/>
              <a:pathLst>
                <a:path w="632" h="382" extrusionOk="0">
                  <a:moveTo>
                    <a:pt x="191" y="0"/>
                  </a:moveTo>
                  <a:cubicBezTo>
                    <a:pt x="84" y="0"/>
                    <a:pt x="0" y="84"/>
                    <a:pt x="0" y="191"/>
                  </a:cubicBezTo>
                  <a:cubicBezTo>
                    <a:pt x="0" y="298"/>
                    <a:pt x="84" y="381"/>
                    <a:pt x="191" y="381"/>
                  </a:cubicBezTo>
                  <a:lnTo>
                    <a:pt x="441" y="381"/>
                  </a:lnTo>
                  <a:cubicBezTo>
                    <a:pt x="548" y="381"/>
                    <a:pt x="631" y="298"/>
                    <a:pt x="631" y="191"/>
                  </a:cubicBezTo>
                  <a:cubicBezTo>
                    <a:pt x="631" y="84"/>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5" name="Google Shape;10355;p76"/>
            <p:cNvSpPr/>
            <p:nvPr/>
          </p:nvSpPr>
          <p:spPr>
            <a:xfrm>
              <a:off x="3425425" y="3289813"/>
              <a:ext cx="15800" cy="9550"/>
            </a:xfrm>
            <a:custGeom>
              <a:avLst/>
              <a:gdLst/>
              <a:ahLst/>
              <a:cxnLst/>
              <a:rect l="l" t="t" r="r" b="b"/>
              <a:pathLst>
                <a:path w="632" h="382" extrusionOk="0">
                  <a:moveTo>
                    <a:pt x="191" y="0"/>
                  </a:moveTo>
                  <a:cubicBezTo>
                    <a:pt x="83" y="0"/>
                    <a:pt x="0" y="84"/>
                    <a:pt x="0" y="191"/>
                  </a:cubicBezTo>
                  <a:cubicBezTo>
                    <a:pt x="0" y="298"/>
                    <a:pt x="83" y="381"/>
                    <a:pt x="191" y="381"/>
                  </a:cubicBezTo>
                  <a:lnTo>
                    <a:pt x="441" y="381"/>
                  </a:lnTo>
                  <a:cubicBezTo>
                    <a:pt x="548" y="381"/>
                    <a:pt x="631" y="298"/>
                    <a:pt x="631" y="191"/>
                  </a:cubicBezTo>
                  <a:cubicBezTo>
                    <a:pt x="631" y="84"/>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6" name="Google Shape;10356;p76"/>
            <p:cNvSpPr/>
            <p:nvPr/>
          </p:nvSpPr>
          <p:spPr>
            <a:xfrm>
              <a:off x="3397150" y="3289813"/>
              <a:ext cx="15800" cy="9550"/>
            </a:xfrm>
            <a:custGeom>
              <a:avLst/>
              <a:gdLst/>
              <a:ahLst/>
              <a:cxnLst/>
              <a:rect l="l" t="t" r="r" b="b"/>
              <a:pathLst>
                <a:path w="632" h="382" extrusionOk="0">
                  <a:moveTo>
                    <a:pt x="191" y="0"/>
                  </a:moveTo>
                  <a:cubicBezTo>
                    <a:pt x="83" y="0"/>
                    <a:pt x="0" y="84"/>
                    <a:pt x="0" y="191"/>
                  </a:cubicBezTo>
                  <a:cubicBezTo>
                    <a:pt x="0" y="298"/>
                    <a:pt x="83" y="381"/>
                    <a:pt x="191" y="381"/>
                  </a:cubicBezTo>
                  <a:lnTo>
                    <a:pt x="441" y="381"/>
                  </a:lnTo>
                  <a:cubicBezTo>
                    <a:pt x="548" y="381"/>
                    <a:pt x="631" y="298"/>
                    <a:pt x="631" y="191"/>
                  </a:cubicBezTo>
                  <a:cubicBezTo>
                    <a:pt x="631" y="84"/>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7" name="Google Shape;10357;p76"/>
            <p:cNvSpPr/>
            <p:nvPr/>
          </p:nvSpPr>
          <p:spPr>
            <a:xfrm>
              <a:off x="3368275" y="3289813"/>
              <a:ext cx="16100" cy="9550"/>
            </a:xfrm>
            <a:custGeom>
              <a:avLst/>
              <a:gdLst/>
              <a:ahLst/>
              <a:cxnLst/>
              <a:rect l="l" t="t" r="r" b="b"/>
              <a:pathLst>
                <a:path w="644" h="382" extrusionOk="0">
                  <a:moveTo>
                    <a:pt x="191" y="0"/>
                  </a:moveTo>
                  <a:cubicBezTo>
                    <a:pt x="95" y="0"/>
                    <a:pt x="0" y="84"/>
                    <a:pt x="0" y="191"/>
                  </a:cubicBezTo>
                  <a:cubicBezTo>
                    <a:pt x="0" y="298"/>
                    <a:pt x="95" y="381"/>
                    <a:pt x="191" y="381"/>
                  </a:cubicBezTo>
                  <a:lnTo>
                    <a:pt x="453" y="381"/>
                  </a:lnTo>
                  <a:cubicBezTo>
                    <a:pt x="560" y="381"/>
                    <a:pt x="643" y="298"/>
                    <a:pt x="643" y="191"/>
                  </a:cubicBezTo>
                  <a:cubicBezTo>
                    <a:pt x="643" y="84"/>
                    <a:pt x="560" y="0"/>
                    <a:pt x="4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8" name="Google Shape;10358;p76"/>
            <p:cNvSpPr/>
            <p:nvPr/>
          </p:nvSpPr>
          <p:spPr>
            <a:xfrm>
              <a:off x="3481975" y="3163625"/>
              <a:ext cx="15800" cy="9550"/>
            </a:xfrm>
            <a:custGeom>
              <a:avLst/>
              <a:gdLst/>
              <a:ahLst/>
              <a:cxnLst/>
              <a:rect l="l" t="t" r="r" b="b"/>
              <a:pathLst>
                <a:path w="632" h="382" extrusionOk="0">
                  <a:moveTo>
                    <a:pt x="191" y="0"/>
                  </a:moveTo>
                  <a:cubicBezTo>
                    <a:pt x="84" y="0"/>
                    <a:pt x="0" y="83"/>
                    <a:pt x="0" y="191"/>
                  </a:cubicBezTo>
                  <a:cubicBezTo>
                    <a:pt x="0" y="298"/>
                    <a:pt x="84" y="381"/>
                    <a:pt x="191" y="381"/>
                  </a:cubicBezTo>
                  <a:lnTo>
                    <a:pt x="441" y="381"/>
                  </a:lnTo>
                  <a:cubicBezTo>
                    <a:pt x="548" y="381"/>
                    <a:pt x="631" y="298"/>
                    <a:pt x="631" y="191"/>
                  </a:cubicBezTo>
                  <a:cubicBezTo>
                    <a:pt x="631" y="83"/>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9" name="Google Shape;10359;p76"/>
            <p:cNvSpPr/>
            <p:nvPr/>
          </p:nvSpPr>
          <p:spPr>
            <a:xfrm>
              <a:off x="3453700" y="3163625"/>
              <a:ext cx="15800" cy="9550"/>
            </a:xfrm>
            <a:custGeom>
              <a:avLst/>
              <a:gdLst/>
              <a:ahLst/>
              <a:cxnLst/>
              <a:rect l="l" t="t" r="r" b="b"/>
              <a:pathLst>
                <a:path w="632" h="382" extrusionOk="0">
                  <a:moveTo>
                    <a:pt x="191" y="0"/>
                  </a:moveTo>
                  <a:cubicBezTo>
                    <a:pt x="84" y="0"/>
                    <a:pt x="0" y="83"/>
                    <a:pt x="0" y="191"/>
                  </a:cubicBezTo>
                  <a:cubicBezTo>
                    <a:pt x="0" y="298"/>
                    <a:pt x="84" y="381"/>
                    <a:pt x="191" y="381"/>
                  </a:cubicBezTo>
                  <a:lnTo>
                    <a:pt x="441" y="381"/>
                  </a:lnTo>
                  <a:cubicBezTo>
                    <a:pt x="548" y="381"/>
                    <a:pt x="631" y="298"/>
                    <a:pt x="631" y="191"/>
                  </a:cubicBezTo>
                  <a:cubicBezTo>
                    <a:pt x="631" y="83"/>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0" name="Google Shape;10360;p76"/>
            <p:cNvSpPr/>
            <p:nvPr/>
          </p:nvSpPr>
          <p:spPr>
            <a:xfrm>
              <a:off x="3425425" y="3163625"/>
              <a:ext cx="15800" cy="9550"/>
            </a:xfrm>
            <a:custGeom>
              <a:avLst/>
              <a:gdLst/>
              <a:ahLst/>
              <a:cxnLst/>
              <a:rect l="l" t="t" r="r" b="b"/>
              <a:pathLst>
                <a:path w="632" h="382" extrusionOk="0">
                  <a:moveTo>
                    <a:pt x="191" y="0"/>
                  </a:moveTo>
                  <a:cubicBezTo>
                    <a:pt x="83" y="0"/>
                    <a:pt x="0" y="83"/>
                    <a:pt x="0" y="191"/>
                  </a:cubicBezTo>
                  <a:cubicBezTo>
                    <a:pt x="0" y="298"/>
                    <a:pt x="83" y="381"/>
                    <a:pt x="191" y="381"/>
                  </a:cubicBezTo>
                  <a:lnTo>
                    <a:pt x="441" y="381"/>
                  </a:lnTo>
                  <a:cubicBezTo>
                    <a:pt x="548" y="381"/>
                    <a:pt x="631" y="298"/>
                    <a:pt x="631" y="191"/>
                  </a:cubicBezTo>
                  <a:cubicBezTo>
                    <a:pt x="631" y="83"/>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1" name="Google Shape;10361;p76"/>
            <p:cNvSpPr/>
            <p:nvPr/>
          </p:nvSpPr>
          <p:spPr>
            <a:xfrm>
              <a:off x="3397150" y="3163625"/>
              <a:ext cx="15800" cy="9550"/>
            </a:xfrm>
            <a:custGeom>
              <a:avLst/>
              <a:gdLst/>
              <a:ahLst/>
              <a:cxnLst/>
              <a:rect l="l" t="t" r="r" b="b"/>
              <a:pathLst>
                <a:path w="632" h="382" extrusionOk="0">
                  <a:moveTo>
                    <a:pt x="191" y="0"/>
                  </a:moveTo>
                  <a:cubicBezTo>
                    <a:pt x="83" y="0"/>
                    <a:pt x="0" y="83"/>
                    <a:pt x="0" y="191"/>
                  </a:cubicBezTo>
                  <a:cubicBezTo>
                    <a:pt x="0" y="298"/>
                    <a:pt x="83" y="381"/>
                    <a:pt x="191" y="381"/>
                  </a:cubicBezTo>
                  <a:lnTo>
                    <a:pt x="441" y="381"/>
                  </a:lnTo>
                  <a:cubicBezTo>
                    <a:pt x="548" y="381"/>
                    <a:pt x="619" y="298"/>
                    <a:pt x="631" y="191"/>
                  </a:cubicBezTo>
                  <a:cubicBezTo>
                    <a:pt x="631" y="83"/>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2" name="Google Shape;10362;p76"/>
            <p:cNvSpPr/>
            <p:nvPr/>
          </p:nvSpPr>
          <p:spPr>
            <a:xfrm>
              <a:off x="3368275" y="3163625"/>
              <a:ext cx="16100" cy="9550"/>
            </a:xfrm>
            <a:custGeom>
              <a:avLst/>
              <a:gdLst/>
              <a:ahLst/>
              <a:cxnLst/>
              <a:rect l="l" t="t" r="r" b="b"/>
              <a:pathLst>
                <a:path w="644" h="382" extrusionOk="0">
                  <a:moveTo>
                    <a:pt x="191" y="0"/>
                  </a:moveTo>
                  <a:cubicBezTo>
                    <a:pt x="95" y="0"/>
                    <a:pt x="0" y="83"/>
                    <a:pt x="0" y="191"/>
                  </a:cubicBezTo>
                  <a:cubicBezTo>
                    <a:pt x="0" y="298"/>
                    <a:pt x="95" y="381"/>
                    <a:pt x="191" y="381"/>
                  </a:cubicBezTo>
                  <a:lnTo>
                    <a:pt x="453" y="381"/>
                  </a:lnTo>
                  <a:cubicBezTo>
                    <a:pt x="560" y="381"/>
                    <a:pt x="643" y="298"/>
                    <a:pt x="643" y="191"/>
                  </a:cubicBezTo>
                  <a:cubicBezTo>
                    <a:pt x="643" y="83"/>
                    <a:pt x="560" y="0"/>
                    <a:pt x="4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3" name="Google Shape;10363;p76"/>
            <p:cNvSpPr/>
            <p:nvPr/>
          </p:nvSpPr>
          <p:spPr>
            <a:xfrm>
              <a:off x="3495950" y="3194875"/>
              <a:ext cx="16100" cy="9550"/>
            </a:xfrm>
            <a:custGeom>
              <a:avLst/>
              <a:gdLst/>
              <a:ahLst/>
              <a:cxnLst/>
              <a:rect l="l" t="t" r="r" b="b"/>
              <a:pathLst>
                <a:path w="644" h="382" extrusionOk="0">
                  <a:moveTo>
                    <a:pt x="191" y="0"/>
                  </a:moveTo>
                  <a:cubicBezTo>
                    <a:pt x="96" y="0"/>
                    <a:pt x="1" y="84"/>
                    <a:pt x="1" y="191"/>
                  </a:cubicBezTo>
                  <a:cubicBezTo>
                    <a:pt x="1" y="298"/>
                    <a:pt x="96" y="381"/>
                    <a:pt x="191" y="381"/>
                  </a:cubicBezTo>
                  <a:lnTo>
                    <a:pt x="453" y="381"/>
                  </a:lnTo>
                  <a:cubicBezTo>
                    <a:pt x="549" y="381"/>
                    <a:pt x="632" y="310"/>
                    <a:pt x="644" y="191"/>
                  </a:cubicBezTo>
                  <a:cubicBezTo>
                    <a:pt x="644" y="84"/>
                    <a:pt x="549" y="0"/>
                    <a:pt x="4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4" name="Google Shape;10364;p76"/>
            <p:cNvSpPr/>
            <p:nvPr/>
          </p:nvSpPr>
          <p:spPr>
            <a:xfrm>
              <a:off x="3467375" y="3194875"/>
              <a:ext cx="16100" cy="9550"/>
            </a:xfrm>
            <a:custGeom>
              <a:avLst/>
              <a:gdLst/>
              <a:ahLst/>
              <a:cxnLst/>
              <a:rect l="l" t="t" r="r" b="b"/>
              <a:pathLst>
                <a:path w="644" h="382" extrusionOk="0">
                  <a:moveTo>
                    <a:pt x="191" y="0"/>
                  </a:moveTo>
                  <a:cubicBezTo>
                    <a:pt x="84" y="0"/>
                    <a:pt x="1" y="84"/>
                    <a:pt x="1" y="191"/>
                  </a:cubicBezTo>
                  <a:cubicBezTo>
                    <a:pt x="1" y="298"/>
                    <a:pt x="84" y="381"/>
                    <a:pt x="191" y="381"/>
                  </a:cubicBezTo>
                  <a:lnTo>
                    <a:pt x="441" y="381"/>
                  </a:lnTo>
                  <a:cubicBezTo>
                    <a:pt x="549" y="381"/>
                    <a:pt x="644" y="310"/>
                    <a:pt x="644" y="191"/>
                  </a:cubicBezTo>
                  <a:cubicBezTo>
                    <a:pt x="644" y="84"/>
                    <a:pt x="549"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5" name="Google Shape;10365;p76"/>
            <p:cNvSpPr/>
            <p:nvPr/>
          </p:nvSpPr>
          <p:spPr>
            <a:xfrm>
              <a:off x="3439100" y="3194875"/>
              <a:ext cx="16100" cy="9550"/>
            </a:xfrm>
            <a:custGeom>
              <a:avLst/>
              <a:gdLst/>
              <a:ahLst/>
              <a:cxnLst/>
              <a:rect l="l" t="t" r="r" b="b"/>
              <a:pathLst>
                <a:path w="644" h="382" extrusionOk="0">
                  <a:moveTo>
                    <a:pt x="191" y="0"/>
                  </a:moveTo>
                  <a:cubicBezTo>
                    <a:pt x="84" y="0"/>
                    <a:pt x="1" y="84"/>
                    <a:pt x="1" y="191"/>
                  </a:cubicBezTo>
                  <a:cubicBezTo>
                    <a:pt x="1" y="298"/>
                    <a:pt x="84" y="381"/>
                    <a:pt x="191" y="381"/>
                  </a:cubicBezTo>
                  <a:lnTo>
                    <a:pt x="441" y="381"/>
                  </a:lnTo>
                  <a:cubicBezTo>
                    <a:pt x="549" y="381"/>
                    <a:pt x="644" y="310"/>
                    <a:pt x="632" y="191"/>
                  </a:cubicBezTo>
                  <a:cubicBezTo>
                    <a:pt x="632" y="84"/>
                    <a:pt x="549"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6" name="Google Shape;10366;p76"/>
            <p:cNvSpPr/>
            <p:nvPr/>
          </p:nvSpPr>
          <p:spPr>
            <a:xfrm>
              <a:off x="3410825" y="3194875"/>
              <a:ext cx="16100" cy="9550"/>
            </a:xfrm>
            <a:custGeom>
              <a:avLst/>
              <a:gdLst/>
              <a:ahLst/>
              <a:cxnLst/>
              <a:rect l="l" t="t" r="r" b="b"/>
              <a:pathLst>
                <a:path w="644" h="382" extrusionOk="0">
                  <a:moveTo>
                    <a:pt x="191" y="0"/>
                  </a:moveTo>
                  <a:cubicBezTo>
                    <a:pt x="84" y="0"/>
                    <a:pt x="1" y="84"/>
                    <a:pt x="1" y="191"/>
                  </a:cubicBezTo>
                  <a:cubicBezTo>
                    <a:pt x="1" y="298"/>
                    <a:pt x="84" y="381"/>
                    <a:pt x="191" y="381"/>
                  </a:cubicBezTo>
                  <a:lnTo>
                    <a:pt x="441" y="381"/>
                  </a:lnTo>
                  <a:cubicBezTo>
                    <a:pt x="548" y="381"/>
                    <a:pt x="644" y="310"/>
                    <a:pt x="644" y="191"/>
                  </a:cubicBezTo>
                  <a:cubicBezTo>
                    <a:pt x="644" y="84"/>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7" name="Google Shape;10367;p76"/>
            <p:cNvSpPr/>
            <p:nvPr/>
          </p:nvSpPr>
          <p:spPr>
            <a:xfrm>
              <a:off x="3382550" y="3194875"/>
              <a:ext cx="16100" cy="9550"/>
            </a:xfrm>
            <a:custGeom>
              <a:avLst/>
              <a:gdLst/>
              <a:ahLst/>
              <a:cxnLst/>
              <a:rect l="l" t="t" r="r" b="b"/>
              <a:pathLst>
                <a:path w="644" h="382" extrusionOk="0">
                  <a:moveTo>
                    <a:pt x="191" y="0"/>
                  </a:moveTo>
                  <a:cubicBezTo>
                    <a:pt x="84" y="0"/>
                    <a:pt x="1" y="84"/>
                    <a:pt x="1" y="191"/>
                  </a:cubicBezTo>
                  <a:cubicBezTo>
                    <a:pt x="1" y="298"/>
                    <a:pt x="84" y="381"/>
                    <a:pt x="191" y="381"/>
                  </a:cubicBezTo>
                  <a:lnTo>
                    <a:pt x="441" y="381"/>
                  </a:lnTo>
                  <a:cubicBezTo>
                    <a:pt x="548" y="381"/>
                    <a:pt x="620" y="310"/>
                    <a:pt x="644" y="191"/>
                  </a:cubicBezTo>
                  <a:cubicBezTo>
                    <a:pt x="644" y="84"/>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8" name="Google Shape;10368;p76"/>
            <p:cNvSpPr/>
            <p:nvPr/>
          </p:nvSpPr>
          <p:spPr>
            <a:xfrm>
              <a:off x="3353975" y="3194875"/>
              <a:ext cx="15800" cy="9550"/>
            </a:xfrm>
            <a:custGeom>
              <a:avLst/>
              <a:gdLst/>
              <a:ahLst/>
              <a:cxnLst/>
              <a:rect l="l" t="t" r="r" b="b"/>
              <a:pathLst>
                <a:path w="632" h="382" extrusionOk="0">
                  <a:moveTo>
                    <a:pt x="191" y="0"/>
                  </a:moveTo>
                  <a:cubicBezTo>
                    <a:pt x="84" y="0"/>
                    <a:pt x="1" y="84"/>
                    <a:pt x="1" y="191"/>
                  </a:cubicBezTo>
                  <a:cubicBezTo>
                    <a:pt x="1" y="298"/>
                    <a:pt x="84" y="381"/>
                    <a:pt x="191" y="381"/>
                  </a:cubicBezTo>
                  <a:lnTo>
                    <a:pt x="441" y="381"/>
                  </a:lnTo>
                  <a:cubicBezTo>
                    <a:pt x="548" y="381"/>
                    <a:pt x="632" y="310"/>
                    <a:pt x="632" y="191"/>
                  </a:cubicBezTo>
                  <a:cubicBezTo>
                    <a:pt x="632" y="84"/>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9" name="Google Shape;10369;p76"/>
            <p:cNvSpPr/>
            <p:nvPr/>
          </p:nvSpPr>
          <p:spPr>
            <a:xfrm>
              <a:off x="3495950" y="3257975"/>
              <a:ext cx="16100" cy="9850"/>
            </a:xfrm>
            <a:custGeom>
              <a:avLst/>
              <a:gdLst/>
              <a:ahLst/>
              <a:cxnLst/>
              <a:rect l="l" t="t" r="r" b="b"/>
              <a:pathLst>
                <a:path w="644" h="394" extrusionOk="0">
                  <a:moveTo>
                    <a:pt x="191" y="0"/>
                  </a:moveTo>
                  <a:cubicBezTo>
                    <a:pt x="96" y="0"/>
                    <a:pt x="1" y="96"/>
                    <a:pt x="1" y="203"/>
                  </a:cubicBezTo>
                  <a:cubicBezTo>
                    <a:pt x="1" y="298"/>
                    <a:pt x="96" y="393"/>
                    <a:pt x="191" y="393"/>
                  </a:cubicBezTo>
                  <a:lnTo>
                    <a:pt x="453" y="393"/>
                  </a:lnTo>
                  <a:cubicBezTo>
                    <a:pt x="549" y="393"/>
                    <a:pt x="644" y="298"/>
                    <a:pt x="644" y="203"/>
                  </a:cubicBezTo>
                  <a:cubicBezTo>
                    <a:pt x="644" y="96"/>
                    <a:pt x="549" y="0"/>
                    <a:pt x="4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0" name="Google Shape;10370;p76"/>
            <p:cNvSpPr/>
            <p:nvPr/>
          </p:nvSpPr>
          <p:spPr>
            <a:xfrm>
              <a:off x="3467375" y="3257975"/>
              <a:ext cx="16100" cy="9850"/>
            </a:xfrm>
            <a:custGeom>
              <a:avLst/>
              <a:gdLst/>
              <a:ahLst/>
              <a:cxnLst/>
              <a:rect l="l" t="t" r="r" b="b"/>
              <a:pathLst>
                <a:path w="644" h="394" extrusionOk="0">
                  <a:moveTo>
                    <a:pt x="191" y="0"/>
                  </a:moveTo>
                  <a:cubicBezTo>
                    <a:pt x="84" y="0"/>
                    <a:pt x="1" y="96"/>
                    <a:pt x="1" y="203"/>
                  </a:cubicBezTo>
                  <a:cubicBezTo>
                    <a:pt x="1" y="298"/>
                    <a:pt x="84" y="393"/>
                    <a:pt x="191" y="393"/>
                  </a:cubicBezTo>
                  <a:lnTo>
                    <a:pt x="441" y="393"/>
                  </a:lnTo>
                  <a:cubicBezTo>
                    <a:pt x="549" y="393"/>
                    <a:pt x="644" y="298"/>
                    <a:pt x="644" y="203"/>
                  </a:cubicBezTo>
                  <a:cubicBezTo>
                    <a:pt x="644" y="96"/>
                    <a:pt x="549"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1" name="Google Shape;10371;p76"/>
            <p:cNvSpPr/>
            <p:nvPr/>
          </p:nvSpPr>
          <p:spPr>
            <a:xfrm>
              <a:off x="3439100" y="3257963"/>
              <a:ext cx="15800" cy="9850"/>
            </a:xfrm>
            <a:custGeom>
              <a:avLst/>
              <a:gdLst/>
              <a:ahLst/>
              <a:cxnLst/>
              <a:rect l="l" t="t" r="r" b="b"/>
              <a:pathLst>
                <a:path w="632" h="394" extrusionOk="0">
                  <a:moveTo>
                    <a:pt x="191" y="0"/>
                  </a:moveTo>
                  <a:cubicBezTo>
                    <a:pt x="84" y="0"/>
                    <a:pt x="1" y="96"/>
                    <a:pt x="1" y="203"/>
                  </a:cubicBezTo>
                  <a:cubicBezTo>
                    <a:pt x="1" y="298"/>
                    <a:pt x="84" y="393"/>
                    <a:pt x="191" y="393"/>
                  </a:cubicBezTo>
                  <a:lnTo>
                    <a:pt x="441" y="393"/>
                  </a:lnTo>
                  <a:cubicBezTo>
                    <a:pt x="549" y="393"/>
                    <a:pt x="632" y="298"/>
                    <a:pt x="632" y="203"/>
                  </a:cubicBezTo>
                  <a:cubicBezTo>
                    <a:pt x="632" y="96"/>
                    <a:pt x="549"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2" name="Google Shape;10372;p76"/>
            <p:cNvSpPr/>
            <p:nvPr/>
          </p:nvSpPr>
          <p:spPr>
            <a:xfrm>
              <a:off x="3410825" y="3257963"/>
              <a:ext cx="16100" cy="9850"/>
            </a:xfrm>
            <a:custGeom>
              <a:avLst/>
              <a:gdLst/>
              <a:ahLst/>
              <a:cxnLst/>
              <a:rect l="l" t="t" r="r" b="b"/>
              <a:pathLst>
                <a:path w="644" h="394" extrusionOk="0">
                  <a:moveTo>
                    <a:pt x="191" y="0"/>
                  </a:moveTo>
                  <a:cubicBezTo>
                    <a:pt x="84" y="0"/>
                    <a:pt x="1" y="96"/>
                    <a:pt x="1" y="203"/>
                  </a:cubicBezTo>
                  <a:cubicBezTo>
                    <a:pt x="1" y="298"/>
                    <a:pt x="84" y="393"/>
                    <a:pt x="191" y="393"/>
                  </a:cubicBezTo>
                  <a:lnTo>
                    <a:pt x="441" y="393"/>
                  </a:lnTo>
                  <a:cubicBezTo>
                    <a:pt x="548" y="393"/>
                    <a:pt x="644" y="298"/>
                    <a:pt x="644" y="203"/>
                  </a:cubicBezTo>
                  <a:cubicBezTo>
                    <a:pt x="644" y="96"/>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3" name="Google Shape;10373;p76"/>
            <p:cNvSpPr/>
            <p:nvPr/>
          </p:nvSpPr>
          <p:spPr>
            <a:xfrm>
              <a:off x="3382550" y="3257963"/>
              <a:ext cx="16100" cy="9850"/>
            </a:xfrm>
            <a:custGeom>
              <a:avLst/>
              <a:gdLst/>
              <a:ahLst/>
              <a:cxnLst/>
              <a:rect l="l" t="t" r="r" b="b"/>
              <a:pathLst>
                <a:path w="644" h="394" extrusionOk="0">
                  <a:moveTo>
                    <a:pt x="191" y="0"/>
                  </a:moveTo>
                  <a:cubicBezTo>
                    <a:pt x="84" y="0"/>
                    <a:pt x="1" y="96"/>
                    <a:pt x="1" y="203"/>
                  </a:cubicBezTo>
                  <a:cubicBezTo>
                    <a:pt x="1" y="298"/>
                    <a:pt x="84" y="393"/>
                    <a:pt x="191" y="393"/>
                  </a:cubicBezTo>
                  <a:lnTo>
                    <a:pt x="441" y="393"/>
                  </a:lnTo>
                  <a:cubicBezTo>
                    <a:pt x="548" y="393"/>
                    <a:pt x="644" y="298"/>
                    <a:pt x="644" y="203"/>
                  </a:cubicBezTo>
                  <a:cubicBezTo>
                    <a:pt x="644" y="96"/>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4" name="Google Shape;10374;p76"/>
            <p:cNvSpPr/>
            <p:nvPr/>
          </p:nvSpPr>
          <p:spPr>
            <a:xfrm>
              <a:off x="3353975" y="3257963"/>
              <a:ext cx="15800" cy="9850"/>
            </a:xfrm>
            <a:custGeom>
              <a:avLst/>
              <a:gdLst/>
              <a:ahLst/>
              <a:cxnLst/>
              <a:rect l="l" t="t" r="r" b="b"/>
              <a:pathLst>
                <a:path w="632" h="394" extrusionOk="0">
                  <a:moveTo>
                    <a:pt x="191" y="0"/>
                  </a:moveTo>
                  <a:cubicBezTo>
                    <a:pt x="84" y="0"/>
                    <a:pt x="1" y="96"/>
                    <a:pt x="1" y="203"/>
                  </a:cubicBezTo>
                  <a:cubicBezTo>
                    <a:pt x="1" y="298"/>
                    <a:pt x="84" y="393"/>
                    <a:pt x="191" y="393"/>
                  </a:cubicBezTo>
                  <a:lnTo>
                    <a:pt x="441" y="393"/>
                  </a:lnTo>
                  <a:cubicBezTo>
                    <a:pt x="548" y="393"/>
                    <a:pt x="632" y="298"/>
                    <a:pt x="632" y="203"/>
                  </a:cubicBezTo>
                  <a:cubicBezTo>
                    <a:pt x="632" y="96"/>
                    <a:pt x="548" y="0"/>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75" name="Google Shape;10375;p76"/>
          <p:cNvGrpSpPr/>
          <p:nvPr/>
        </p:nvGrpSpPr>
        <p:grpSpPr>
          <a:xfrm>
            <a:off x="4812784" y="3550840"/>
            <a:ext cx="336708" cy="314625"/>
            <a:chOff x="4016275" y="3047975"/>
            <a:chExt cx="313450" cy="306175"/>
          </a:xfrm>
        </p:grpSpPr>
        <p:sp>
          <p:nvSpPr>
            <p:cNvPr id="10376" name="Google Shape;10376;p76"/>
            <p:cNvSpPr/>
            <p:nvPr/>
          </p:nvSpPr>
          <p:spPr>
            <a:xfrm>
              <a:off x="4017150" y="3166925"/>
              <a:ext cx="157200" cy="107850"/>
            </a:xfrm>
            <a:custGeom>
              <a:avLst/>
              <a:gdLst/>
              <a:ahLst/>
              <a:cxnLst/>
              <a:rect l="l" t="t" r="r" b="b"/>
              <a:pathLst>
                <a:path w="6288" h="4314" extrusionOk="0">
                  <a:moveTo>
                    <a:pt x="4070" y="1"/>
                  </a:moveTo>
                  <a:cubicBezTo>
                    <a:pt x="3836" y="1"/>
                    <a:pt x="3579" y="31"/>
                    <a:pt x="3299" y="94"/>
                  </a:cubicBezTo>
                  <a:cubicBezTo>
                    <a:pt x="2001" y="368"/>
                    <a:pt x="715" y="1940"/>
                    <a:pt x="203" y="2666"/>
                  </a:cubicBezTo>
                  <a:cubicBezTo>
                    <a:pt x="203" y="2666"/>
                    <a:pt x="84" y="2892"/>
                    <a:pt x="36" y="2952"/>
                  </a:cubicBezTo>
                  <a:cubicBezTo>
                    <a:pt x="1" y="2976"/>
                    <a:pt x="25" y="3035"/>
                    <a:pt x="60" y="3047"/>
                  </a:cubicBezTo>
                  <a:cubicBezTo>
                    <a:pt x="431" y="3280"/>
                    <a:pt x="2242" y="4313"/>
                    <a:pt x="3702" y="4313"/>
                  </a:cubicBezTo>
                  <a:cubicBezTo>
                    <a:pt x="3884" y="4313"/>
                    <a:pt x="4060" y="4297"/>
                    <a:pt x="4227" y="4261"/>
                  </a:cubicBezTo>
                  <a:cubicBezTo>
                    <a:pt x="5906" y="3904"/>
                    <a:pt x="6287" y="2868"/>
                    <a:pt x="6049" y="1714"/>
                  </a:cubicBezTo>
                  <a:cubicBezTo>
                    <a:pt x="5851" y="742"/>
                    <a:pt x="5239" y="1"/>
                    <a:pt x="40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7" name="Google Shape;10377;p76"/>
            <p:cNvSpPr/>
            <p:nvPr/>
          </p:nvSpPr>
          <p:spPr>
            <a:xfrm>
              <a:off x="4016275" y="3195400"/>
              <a:ext cx="180400" cy="80300"/>
            </a:xfrm>
            <a:custGeom>
              <a:avLst/>
              <a:gdLst/>
              <a:ahLst/>
              <a:cxnLst/>
              <a:rect l="l" t="t" r="r" b="b"/>
              <a:pathLst>
                <a:path w="7216" h="3212" extrusionOk="0">
                  <a:moveTo>
                    <a:pt x="5067" y="0"/>
                  </a:moveTo>
                  <a:cubicBezTo>
                    <a:pt x="4851" y="0"/>
                    <a:pt x="4640" y="32"/>
                    <a:pt x="4441" y="98"/>
                  </a:cubicBezTo>
                  <a:cubicBezTo>
                    <a:pt x="3774" y="301"/>
                    <a:pt x="3227" y="825"/>
                    <a:pt x="2810" y="1658"/>
                  </a:cubicBezTo>
                  <a:cubicBezTo>
                    <a:pt x="2703" y="1884"/>
                    <a:pt x="2619" y="2134"/>
                    <a:pt x="2560" y="2420"/>
                  </a:cubicBezTo>
                  <a:cubicBezTo>
                    <a:pt x="2540" y="2470"/>
                    <a:pt x="2495" y="2494"/>
                    <a:pt x="2447" y="2494"/>
                  </a:cubicBezTo>
                  <a:cubicBezTo>
                    <a:pt x="2437" y="2494"/>
                    <a:pt x="2427" y="2493"/>
                    <a:pt x="2417" y="2491"/>
                  </a:cubicBezTo>
                  <a:cubicBezTo>
                    <a:pt x="1500" y="2229"/>
                    <a:pt x="619" y="1753"/>
                    <a:pt x="202" y="1515"/>
                  </a:cubicBezTo>
                  <a:cubicBezTo>
                    <a:pt x="119" y="1646"/>
                    <a:pt x="36" y="1729"/>
                    <a:pt x="0" y="1813"/>
                  </a:cubicBezTo>
                  <a:cubicBezTo>
                    <a:pt x="0" y="1837"/>
                    <a:pt x="0" y="1896"/>
                    <a:pt x="36" y="1908"/>
                  </a:cubicBezTo>
                  <a:cubicBezTo>
                    <a:pt x="406" y="2141"/>
                    <a:pt x="2236" y="3212"/>
                    <a:pt x="3708" y="3212"/>
                  </a:cubicBezTo>
                  <a:cubicBezTo>
                    <a:pt x="3892" y="3212"/>
                    <a:pt x="4070" y="3195"/>
                    <a:pt x="4239" y="3158"/>
                  </a:cubicBezTo>
                  <a:cubicBezTo>
                    <a:pt x="4798" y="3039"/>
                    <a:pt x="5215" y="2837"/>
                    <a:pt x="5513" y="2587"/>
                  </a:cubicBezTo>
                  <a:cubicBezTo>
                    <a:pt x="5906" y="2253"/>
                    <a:pt x="7215" y="777"/>
                    <a:pt x="7215" y="777"/>
                  </a:cubicBezTo>
                  <a:lnTo>
                    <a:pt x="6489" y="396"/>
                  </a:lnTo>
                  <a:cubicBezTo>
                    <a:pt x="6441" y="372"/>
                    <a:pt x="6406" y="348"/>
                    <a:pt x="6370" y="336"/>
                  </a:cubicBezTo>
                  <a:cubicBezTo>
                    <a:pt x="6227" y="265"/>
                    <a:pt x="6084" y="205"/>
                    <a:pt x="5953" y="158"/>
                  </a:cubicBezTo>
                  <a:cubicBezTo>
                    <a:pt x="5654" y="56"/>
                    <a:pt x="5355" y="0"/>
                    <a:pt x="5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8" name="Google Shape;10378;p76"/>
            <p:cNvSpPr/>
            <p:nvPr/>
          </p:nvSpPr>
          <p:spPr>
            <a:xfrm>
              <a:off x="4082050" y="3206250"/>
              <a:ext cx="129800" cy="145325"/>
            </a:xfrm>
            <a:custGeom>
              <a:avLst/>
              <a:gdLst/>
              <a:ahLst/>
              <a:cxnLst/>
              <a:rect l="l" t="t" r="r" b="b"/>
              <a:pathLst>
                <a:path w="5192" h="5813" extrusionOk="0">
                  <a:moveTo>
                    <a:pt x="2463" y="0"/>
                  </a:moveTo>
                  <a:cubicBezTo>
                    <a:pt x="1754" y="0"/>
                    <a:pt x="1082" y="406"/>
                    <a:pt x="584" y="1426"/>
                  </a:cubicBezTo>
                  <a:cubicBezTo>
                    <a:pt x="0" y="2617"/>
                    <a:pt x="429" y="4605"/>
                    <a:pt x="667" y="5463"/>
                  </a:cubicBezTo>
                  <a:cubicBezTo>
                    <a:pt x="667" y="5463"/>
                    <a:pt x="750" y="5701"/>
                    <a:pt x="786" y="5760"/>
                  </a:cubicBezTo>
                  <a:cubicBezTo>
                    <a:pt x="795" y="5797"/>
                    <a:pt x="825" y="5812"/>
                    <a:pt x="860" y="5812"/>
                  </a:cubicBezTo>
                  <a:cubicBezTo>
                    <a:pt x="871" y="5812"/>
                    <a:pt x="882" y="5811"/>
                    <a:pt x="893" y="5808"/>
                  </a:cubicBezTo>
                  <a:cubicBezTo>
                    <a:pt x="1346" y="5641"/>
                    <a:pt x="3751" y="4689"/>
                    <a:pt x="4429" y="3296"/>
                  </a:cubicBezTo>
                  <a:cubicBezTo>
                    <a:pt x="5191" y="1748"/>
                    <a:pt x="4620" y="819"/>
                    <a:pt x="3548" y="283"/>
                  </a:cubicBezTo>
                  <a:cubicBezTo>
                    <a:pt x="3189" y="104"/>
                    <a:pt x="2821" y="0"/>
                    <a:pt x="24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9" name="Google Shape;10379;p76"/>
            <p:cNvSpPr/>
            <p:nvPr/>
          </p:nvSpPr>
          <p:spPr>
            <a:xfrm>
              <a:off x="4098725" y="3194875"/>
              <a:ext cx="103600" cy="157850"/>
            </a:xfrm>
            <a:custGeom>
              <a:avLst/>
              <a:gdLst/>
              <a:ahLst/>
              <a:cxnLst/>
              <a:rect l="l" t="t" r="r" b="b"/>
              <a:pathLst>
                <a:path w="4144" h="6314" extrusionOk="0">
                  <a:moveTo>
                    <a:pt x="3762" y="0"/>
                  </a:moveTo>
                  <a:lnTo>
                    <a:pt x="3012" y="322"/>
                  </a:lnTo>
                  <a:cubicBezTo>
                    <a:pt x="2965" y="345"/>
                    <a:pt x="2917" y="357"/>
                    <a:pt x="2893" y="381"/>
                  </a:cubicBezTo>
                  <a:cubicBezTo>
                    <a:pt x="2750" y="441"/>
                    <a:pt x="2619" y="524"/>
                    <a:pt x="2500" y="607"/>
                  </a:cubicBezTo>
                  <a:cubicBezTo>
                    <a:pt x="2036" y="905"/>
                    <a:pt x="1703" y="1298"/>
                    <a:pt x="1524" y="1739"/>
                  </a:cubicBezTo>
                  <a:cubicBezTo>
                    <a:pt x="1262" y="2393"/>
                    <a:pt x="1345" y="3155"/>
                    <a:pt x="1726" y="3989"/>
                  </a:cubicBezTo>
                  <a:cubicBezTo>
                    <a:pt x="1834" y="4215"/>
                    <a:pt x="1977" y="4429"/>
                    <a:pt x="2155" y="4656"/>
                  </a:cubicBezTo>
                  <a:cubicBezTo>
                    <a:pt x="2203" y="4703"/>
                    <a:pt x="2191" y="4775"/>
                    <a:pt x="2143" y="4810"/>
                  </a:cubicBezTo>
                  <a:cubicBezTo>
                    <a:pt x="1357" y="5370"/>
                    <a:pt x="453" y="5763"/>
                    <a:pt x="0" y="5941"/>
                  </a:cubicBezTo>
                  <a:cubicBezTo>
                    <a:pt x="48" y="6084"/>
                    <a:pt x="72" y="6203"/>
                    <a:pt x="107" y="6275"/>
                  </a:cubicBezTo>
                  <a:cubicBezTo>
                    <a:pt x="107" y="6294"/>
                    <a:pt x="131" y="6314"/>
                    <a:pt x="166" y="6314"/>
                  </a:cubicBezTo>
                  <a:cubicBezTo>
                    <a:pt x="173" y="6314"/>
                    <a:pt x="182" y="6313"/>
                    <a:pt x="191" y="6311"/>
                  </a:cubicBezTo>
                  <a:cubicBezTo>
                    <a:pt x="655" y="6144"/>
                    <a:pt x="3084" y="5191"/>
                    <a:pt x="3786" y="3798"/>
                  </a:cubicBezTo>
                  <a:cubicBezTo>
                    <a:pt x="4036" y="3274"/>
                    <a:pt x="4143" y="2822"/>
                    <a:pt x="4120" y="2441"/>
                  </a:cubicBezTo>
                  <a:cubicBezTo>
                    <a:pt x="4108" y="1929"/>
                    <a:pt x="3762" y="0"/>
                    <a:pt x="37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0" name="Google Shape;10380;p76"/>
            <p:cNvSpPr/>
            <p:nvPr/>
          </p:nvSpPr>
          <p:spPr>
            <a:xfrm>
              <a:off x="4133250" y="3206800"/>
              <a:ext cx="131275" cy="145650"/>
            </a:xfrm>
            <a:custGeom>
              <a:avLst/>
              <a:gdLst/>
              <a:ahLst/>
              <a:cxnLst/>
              <a:rect l="l" t="t" r="r" b="b"/>
              <a:pathLst>
                <a:path w="5251" h="5826" extrusionOk="0">
                  <a:moveTo>
                    <a:pt x="2741" y="1"/>
                  </a:moveTo>
                  <a:cubicBezTo>
                    <a:pt x="2397" y="1"/>
                    <a:pt x="2039" y="97"/>
                    <a:pt x="1679" y="261"/>
                  </a:cubicBezTo>
                  <a:cubicBezTo>
                    <a:pt x="619" y="785"/>
                    <a:pt x="0" y="1750"/>
                    <a:pt x="738" y="3297"/>
                  </a:cubicBezTo>
                  <a:cubicBezTo>
                    <a:pt x="1298" y="4488"/>
                    <a:pt x="3132" y="5381"/>
                    <a:pt x="3941" y="5726"/>
                  </a:cubicBezTo>
                  <a:cubicBezTo>
                    <a:pt x="3941" y="5726"/>
                    <a:pt x="4179" y="5798"/>
                    <a:pt x="4263" y="5822"/>
                  </a:cubicBezTo>
                  <a:cubicBezTo>
                    <a:pt x="4271" y="5824"/>
                    <a:pt x="4280" y="5826"/>
                    <a:pt x="4289" y="5826"/>
                  </a:cubicBezTo>
                  <a:cubicBezTo>
                    <a:pt x="4319" y="5826"/>
                    <a:pt x="4349" y="5810"/>
                    <a:pt x="4358" y="5774"/>
                  </a:cubicBezTo>
                  <a:cubicBezTo>
                    <a:pt x="4513" y="5310"/>
                    <a:pt x="5251" y="2845"/>
                    <a:pt x="4584" y="1440"/>
                  </a:cubicBezTo>
                  <a:cubicBezTo>
                    <a:pt x="4089" y="401"/>
                    <a:pt x="3443" y="1"/>
                    <a:pt x="27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1" name="Google Shape;10381;p76"/>
            <p:cNvSpPr/>
            <p:nvPr/>
          </p:nvSpPr>
          <p:spPr>
            <a:xfrm>
              <a:off x="4164800" y="3184450"/>
              <a:ext cx="100925" cy="169700"/>
            </a:xfrm>
            <a:custGeom>
              <a:avLst/>
              <a:gdLst/>
              <a:ahLst/>
              <a:cxnLst/>
              <a:rect l="l" t="t" r="r" b="b"/>
              <a:pathLst>
                <a:path w="4037" h="6788" extrusionOk="0">
                  <a:moveTo>
                    <a:pt x="381" y="0"/>
                  </a:moveTo>
                  <a:lnTo>
                    <a:pt x="167" y="798"/>
                  </a:lnTo>
                  <a:cubicBezTo>
                    <a:pt x="155" y="846"/>
                    <a:pt x="143" y="893"/>
                    <a:pt x="143" y="941"/>
                  </a:cubicBezTo>
                  <a:cubicBezTo>
                    <a:pt x="107" y="1084"/>
                    <a:pt x="84" y="1239"/>
                    <a:pt x="60" y="1382"/>
                  </a:cubicBezTo>
                  <a:cubicBezTo>
                    <a:pt x="0" y="1929"/>
                    <a:pt x="107" y="2441"/>
                    <a:pt x="346" y="2858"/>
                  </a:cubicBezTo>
                  <a:cubicBezTo>
                    <a:pt x="703" y="3465"/>
                    <a:pt x="1346" y="3870"/>
                    <a:pt x="2239" y="4096"/>
                  </a:cubicBezTo>
                  <a:cubicBezTo>
                    <a:pt x="2477" y="4156"/>
                    <a:pt x="2751" y="4168"/>
                    <a:pt x="3024" y="4168"/>
                  </a:cubicBezTo>
                  <a:cubicBezTo>
                    <a:pt x="3084" y="4168"/>
                    <a:pt x="3132" y="4203"/>
                    <a:pt x="3132" y="4275"/>
                  </a:cubicBezTo>
                  <a:cubicBezTo>
                    <a:pt x="3084" y="5239"/>
                    <a:pt x="2822" y="6192"/>
                    <a:pt x="2679" y="6656"/>
                  </a:cubicBezTo>
                  <a:cubicBezTo>
                    <a:pt x="2834" y="6716"/>
                    <a:pt x="2953" y="6751"/>
                    <a:pt x="3013" y="6787"/>
                  </a:cubicBezTo>
                  <a:cubicBezTo>
                    <a:pt x="3060" y="6787"/>
                    <a:pt x="3108" y="6775"/>
                    <a:pt x="3120" y="6728"/>
                  </a:cubicBezTo>
                  <a:cubicBezTo>
                    <a:pt x="3263" y="6263"/>
                    <a:pt x="4036" y="3763"/>
                    <a:pt x="3370" y="2370"/>
                  </a:cubicBezTo>
                  <a:cubicBezTo>
                    <a:pt x="3132" y="1846"/>
                    <a:pt x="2834" y="1489"/>
                    <a:pt x="2524" y="1251"/>
                  </a:cubicBezTo>
                  <a:cubicBezTo>
                    <a:pt x="2120" y="953"/>
                    <a:pt x="381" y="0"/>
                    <a:pt x="3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2" name="Google Shape;10382;p76"/>
            <p:cNvSpPr/>
            <p:nvPr/>
          </p:nvSpPr>
          <p:spPr>
            <a:xfrm>
              <a:off x="4171950" y="3168750"/>
              <a:ext cx="156575" cy="108300"/>
            </a:xfrm>
            <a:custGeom>
              <a:avLst/>
              <a:gdLst/>
              <a:ahLst/>
              <a:cxnLst/>
              <a:rect l="l" t="t" r="r" b="b"/>
              <a:pathLst>
                <a:path w="6263" h="4332" extrusionOk="0">
                  <a:moveTo>
                    <a:pt x="2165" y="0"/>
                  </a:moveTo>
                  <a:cubicBezTo>
                    <a:pt x="1047" y="0"/>
                    <a:pt x="488" y="685"/>
                    <a:pt x="274" y="1641"/>
                  </a:cubicBezTo>
                  <a:cubicBezTo>
                    <a:pt x="0" y="2819"/>
                    <a:pt x="381" y="3891"/>
                    <a:pt x="2060" y="4272"/>
                  </a:cubicBezTo>
                  <a:cubicBezTo>
                    <a:pt x="2238" y="4313"/>
                    <a:pt x="2427" y="4332"/>
                    <a:pt x="2622" y="4332"/>
                  </a:cubicBezTo>
                  <a:cubicBezTo>
                    <a:pt x="3826" y="4332"/>
                    <a:pt x="5277" y="3628"/>
                    <a:pt x="5953" y="3260"/>
                  </a:cubicBezTo>
                  <a:cubicBezTo>
                    <a:pt x="5953" y="3260"/>
                    <a:pt x="6167" y="3117"/>
                    <a:pt x="6227" y="3081"/>
                  </a:cubicBezTo>
                  <a:cubicBezTo>
                    <a:pt x="6263" y="3069"/>
                    <a:pt x="6263" y="3010"/>
                    <a:pt x="6251" y="2974"/>
                  </a:cubicBezTo>
                  <a:cubicBezTo>
                    <a:pt x="5989" y="2569"/>
                    <a:pt x="4512" y="462"/>
                    <a:pt x="2988" y="105"/>
                  </a:cubicBezTo>
                  <a:cubicBezTo>
                    <a:pt x="2685" y="34"/>
                    <a:pt x="2411" y="0"/>
                    <a:pt x="21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3" name="Google Shape;10383;p76"/>
            <p:cNvSpPr/>
            <p:nvPr/>
          </p:nvSpPr>
          <p:spPr>
            <a:xfrm>
              <a:off x="4155275" y="3168200"/>
              <a:ext cx="174450" cy="82350"/>
            </a:xfrm>
            <a:custGeom>
              <a:avLst/>
              <a:gdLst/>
              <a:ahLst/>
              <a:cxnLst/>
              <a:rect l="l" t="t" r="r" b="b"/>
              <a:pathLst>
                <a:path w="6978" h="3294" extrusionOk="0">
                  <a:moveTo>
                    <a:pt x="2917" y="0"/>
                  </a:moveTo>
                  <a:cubicBezTo>
                    <a:pt x="2692" y="0"/>
                    <a:pt x="2490" y="27"/>
                    <a:pt x="2310" y="67"/>
                  </a:cubicBezTo>
                  <a:cubicBezTo>
                    <a:pt x="1810" y="198"/>
                    <a:pt x="0" y="972"/>
                    <a:pt x="0" y="972"/>
                  </a:cubicBezTo>
                  <a:lnTo>
                    <a:pt x="488" y="1651"/>
                  </a:lnTo>
                  <a:cubicBezTo>
                    <a:pt x="524" y="1686"/>
                    <a:pt x="548" y="1722"/>
                    <a:pt x="560" y="1746"/>
                  </a:cubicBezTo>
                  <a:cubicBezTo>
                    <a:pt x="655" y="1865"/>
                    <a:pt x="762" y="1984"/>
                    <a:pt x="858" y="2079"/>
                  </a:cubicBezTo>
                  <a:cubicBezTo>
                    <a:pt x="1262" y="2460"/>
                    <a:pt x="1715" y="2698"/>
                    <a:pt x="2191" y="2782"/>
                  </a:cubicBezTo>
                  <a:cubicBezTo>
                    <a:pt x="2287" y="2795"/>
                    <a:pt x="2383" y="2802"/>
                    <a:pt x="2480" y="2802"/>
                  </a:cubicBezTo>
                  <a:cubicBezTo>
                    <a:pt x="3081" y="2802"/>
                    <a:pt x="3699" y="2549"/>
                    <a:pt x="4334" y="2067"/>
                  </a:cubicBezTo>
                  <a:cubicBezTo>
                    <a:pt x="4525" y="1913"/>
                    <a:pt x="4703" y="1722"/>
                    <a:pt x="4882" y="1484"/>
                  </a:cubicBezTo>
                  <a:cubicBezTo>
                    <a:pt x="4902" y="1457"/>
                    <a:pt x="4933" y="1442"/>
                    <a:pt x="4963" y="1442"/>
                  </a:cubicBezTo>
                  <a:cubicBezTo>
                    <a:pt x="4987" y="1442"/>
                    <a:pt x="5009" y="1451"/>
                    <a:pt x="5025" y="1472"/>
                  </a:cubicBezTo>
                  <a:cubicBezTo>
                    <a:pt x="5763" y="2103"/>
                    <a:pt x="6334" y="2901"/>
                    <a:pt x="6620" y="3294"/>
                  </a:cubicBezTo>
                  <a:cubicBezTo>
                    <a:pt x="6763" y="3222"/>
                    <a:pt x="6882" y="3163"/>
                    <a:pt x="6930" y="3115"/>
                  </a:cubicBezTo>
                  <a:cubicBezTo>
                    <a:pt x="6977" y="3103"/>
                    <a:pt x="6977" y="3044"/>
                    <a:pt x="6965" y="3020"/>
                  </a:cubicBezTo>
                  <a:cubicBezTo>
                    <a:pt x="6703" y="2615"/>
                    <a:pt x="5215" y="460"/>
                    <a:pt x="3703" y="103"/>
                  </a:cubicBezTo>
                  <a:cubicBezTo>
                    <a:pt x="3416" y="29"/>
                    <a:pt x="3154" y="0"/>
                    <a:pt x="29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4" name="Google Shape;10384;p76"/>
            <p:cNvSpPr/>
            <p:nvPr/>
          </p:nvSpPr>
          <p:spPr>
            <a:xfrm>
              <a:off x="4156750" y="3107950"/>
              <a:ext cx="142300" cy="119650"/>
            </a:xfrm>
            <a:custGeom>
              <a:avLst/>
              <a:gdLst/>
              <a:ahLst/>
              <a:cxnLst/>
              <a:rect l="l" t="t" r="r" b="b"/>
              <a:pathLst>
                <a:path w="5692" h="4786" extrusionOk="0">
                  <a:moveTo>
                    <a:pt x="4730" y="0"/>
                  </a:moveTo>
                  <a:cubicBezTo>
                    <a:pt x="3734" y="0"/>
                    <a:pt x="2204" y="129"/>
                    <a:pt x="1346" y="810"/>
                  </a:cubicBezTo>
                  <a:cubicBezTo>
                    <a:pt x="1" y="1882"/>
                    <a:pt x="108" y="2965"/>
                    <a:pt x="846" y="3906"/>
                  </a:cubicBezTo>
                  <a:cubicBezTo>
                    <a:pt x="1268" y="4437"/>
                    <a:pt x="1804" y="4785"/>
                    <a:pt x="2439" y="4785"/>
                  </a:cubicBezTo>
                  <a:cubicBezTo>
                    <a:pt x="2914" y="4785"/>
                    <a:pt x="3444" y="4591"/>
                    <a:pt x="4025" y="4132"/>
                  </a:cubicBezTo>
                  <a:cubicBezTo>
                    <a:pt x="5049" y="3311"/>
                    <a:pt x="5513" y="1334"/>
                    <a:pt x="5656" y="453"/>
                  </a:cubicBezTo>
                  <a:cubicBezTo>
                    <a:pt x="5656" y="453"/>
                    <a:pt x="5668" y="203"/>
                    <a:pt x="5692" y="120"/>
                  </a:cubicBezTo>
                  <a:cubicBezTo>
                    <a:pt x="5692" y="84"/>
                    <a:pt x="5656" y="36"/>
                    <a:pt x="5609" y="36"/>
                  </a:cubicBezTo>
                  <a:cubicBezTo>
                    <a:pt x="5465" y="22"/>
                    <a:pt x="5144" y="0"/>
                    <a:pt x="4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5" name="Google Shape;10385;p76"/>
            <p:cNvSpPr/>
            <p:nvPr/>
          </p:nvSpPr>
          <p:spPr>
            <a:xfrm>
              <a:off x="4149325" y="3107050"/>
              <a:ext cx="150325" cy="106600"/>
            </a:xfrm>
            <a:custGeom>
              <a:avLst/>
              <a:gdLst/>
              <a:ahLst/>
              <a:cxnLst/>
              <a:rect l="l" t="t" r="r" b="b"/>
              <a:pathLst>
                <a:path w="6013" h="4264" extrusionOk="0">
                  <a:moveTo>
                    <a:pt x="4974" y="0"/>
                  </a:moveTo>
                  <a:cubicBezTo>
                    <a:pt x="3963" y="0"/>
                    <a:pt x="2464" y="123"/>
                    <a:pt x="1619" y="787"/>
                  </a:cubicBezTo>
                  <a:cubicBezTo>
                    <a:pt x="1179" y="1144"/>
                    <a:pt x="893" y="1501"/>
                    <a:pt x="726" y="1870"/>
                  </a:cubicBezTo>
                  <a:cubicBezTo>
                    <a:pt x="536" y="2334"/>
                    <a:pt x="0" y="4239"/>
                    <a:pt x="0" y="4239"/>
                  </a:cubicBezTo>
                  <a:lnTo>
                    <a:pt x="834" y="4263"/>
                  </a:lnTo>
                  <a:lnTo>
                    <a:pt x="965" y="4263"/>
                  </a:lnTo>
                  <a:cubicBezTo>
                    <a:pt x="1119" y="4263"/>
                    <a:pt x="1262" y="4251"/>
                    <a:pt x="1417" y="4239"/>
                  </a:cubicBezTo>
                  <a:cubicBezTo>
                    <a:pt x="1965" y="4168"/>
                    <a:pt x="2441" y="3954"/>
                    <a:pt x="2786" y="3632"/>
                  </a:cubicBezTo>
                  <a:cubicBezTo>
                    <a:pt x="3286" y="3156"/>
                    <a:pt x="3536" y="2442"/>
                    <a:pt x="3536" y="1501"/>
                  </a:cubicBezTo>
                  <a:cubicBezTo>
                    <a:pt x="3536" y="1251"/>
                    <a:pt x="3501" y="989"/>
                    <a:pt x="3417" y="715"/>
                  </a:cubicBezTo>
                  <a:cubicBezTo>
                    <a:pt x="3405" y="656"/>
                    <a:pt x="3441" y="596"/>
                    <a:pt x="3501" y="596"/>
                  </a:cubicBezTo>
                  <a:cubicBezTo>
                    <a:pt x="4078" y="495"/>
                    <a:pt x="4665" y="468"/>
                    <a:pt x="5146" y="468"/>
                  </a:cubicBezTo>
                  <a:cubicBezTo>
                    <a:pt x="5458" y="468"/>
                    <a:pt x="5725" y="480"/>
                    <a:pt x="5918" y="489"/>
                  </a:cubicBezTo>
                  <a:cubicBezTo>
                    <a:pt x="5953" y="322"/>
                    <a:pt x="5965" y="203"/>
                    <a:pt x="5977" y="132"/>
                  </a:cubicBezTo>
                  <a:cubicBezTo>
                    <a:pt x="6013" y="84"/>
                    <a:pt x="5989" y="37"/>
                    <a:pt x="5941" y="37"/>
                  </a:cubicBezTo>
                  <a:cubicBezTo>
                    <a:pt x="5789" y="25"/>
                    <a:pt x="5432" y="0"/>
                    <a:pt x="49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6" name="Google Shape;10386;p76"/>
            <p:cNvSpPr/>
            <p:nvPr/>
          </p:nvSpPr>
          <p:spPr>
            <a:xfrm>
              <a:off x="4128775" y="3049175"/>
              <a:ext cx="98850" cy="153750"/>
            </a:xfrm>
            <a:custGeom>
              <a:avLst/>
              <a:gdLst/>
              <a:ahLst/>
              <a:cxnLst/>
              <a:rect l="l" t="t" r="r" b="b"/>
              <a:pathLst>
                <a:path w="3954" h="6150" extrusionOk="0">
                  <a:moveTo>
                    <a:pt x="1785" y="0"/>
                  </a:moveTo>
                  <a:cubicBezTo>
                    <a:pt x="1766" y="0"/>
                    <a:pt x="1745" y="6"/>
                    <a:pt x="1727" y="18"/>
                  </a:cubicBezTo>
                  <a:cubicBezTo>
                    <a:pt x="1477" y="280"/>
                    <a:pt x="524" y="1363"/>
                    <a:pt x="1" y="2554"/>
                  </a:cubicBezTo>
                  <a:cubicBezTo>
                    <a:pt x="453" y="2673"/>
                    <a:pt x="822" y="2840"/>
                    <a:pt x="1132" y="3090"/>
                  </a:cubicBezTo>
                  <a:cubicBezTo>
                    <a:pt x="2441" y="4126"/>
                    <a:pt x="2358" y="5233"/>
                    <a:pt x="1667" y="6150"/>
                  </a:cubicBezTo>
                  <a:lnTo>
                    <a:pt x="1787" y="6150"/>
                  </a:lnTo>
                  <a:cubicBezTo>
                    <a:pt x="2977" y="6150"/>
                    <a:pt x="3953" y="5542"/>
                    <a:pt x="3953" y="3816"/>
                  </a:cubicBezTo>
                  <a:cubicBezTo>
                    <a:pt x="3953" y="2566"/>
                    <a:pt x="2799" y="1066"/>
                    <a:pt x="2179" y="351"/>
                  </a:cubicBezTo>
                  <a:cubicBezTo>
                    <a:pt x="2179" y="351"/>
                    <a:pt x="1894" y="101"/>
                    <a:pt x="1834" y="18"/>
                  </a:cubicBezTo>
                  <a:cubicBezTo>
                    <a:pt x="1822" y="6"/>
                    <a:pt x="1804" y="0"/>
                    <a:pt x="17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7" name="Google Shape;10387;p76"/>
            <p:cNvSpPr/>
            <p:nvPr/>
          </p:nvSpPr>
          <p:spPr>
            <a:xfrm>
              <a:off x="4167475" y="3212425"/>
              <a:ext cx="625" cy="925"/>
            </a:xfrm>
            <a:custGeom>
              <a:avLst/>
              <a:gdLst/>
              <a:ahLst/>
              <a:cxnLst/>
              <a:rect l="l" t="t" r="r" b="b"/>
              <a:pathLst>
                <a:path w="25" h="37" extrusionOk="0">
                  <a:moveTo>
                    <a:pt x="12" y="1"/>
                  </a:moveTo>
                  <a:cubicBezTo>
                    <a:pt x="12" y="13"/>
                    <a:pt x="12" y="24"/>
                    <a:pt x="0" y="36"/>
                  </a:cubicBezTo>
                  <a:cubicBezTo>
                    <a:pt x="0" y="36"/>
                    <a:pt x="24" y="24"/>
                    <a:pt x="12" y="1"/>
                  </a:cubicBezTo>
                  <a:close/>
                </a:path>
              </a:pathLst>
            </a:custGeom>
            <a:solidFill>
              <a:srgbClr val="5D9F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8" name="Google Shape;10388;p76"/>
            <p:cNvSpPr/>
            <p:nvPr/>
          </p:nvSpPr>
          <p:spPr>
            <a:xfrm>
              <a:off x="4167475" y="3212725"/>
              <a:ext cx="625" cy="925"/>
            </a:xfrm>
            <a:custGeom>
              <a:avLst/>
              <a:gdLst/>
              <a:ahLst/>
              <a:cxnLst/>
              <a:rect l="l" t="t" r="r" b="b"/>
              <a:pathLst>
                <a:path w="25" h="37" extrusionOk="0">
                  <a:moveTo>
                    <a:pt x="24" y="1"/>
                  </a:moveTo>
                  <a:cubicBezTo>
                    <a:pt x="24" y="12"/>
                    <a:pt x="0" y="24"/>
                    <a:pt x="0" y="36"/>
                  </a:cubicBezTo>
                  <a:lnTo>
                    <a:pt x="0" y="36"/>
                  </a:lnTo>
                  <a:cubicBezTo>
                    <a:pt x="0" y="24"/>
                    <a:pt x="24" y="12"/>
                    <a:pt x="24" y="1"/>
                  </a:cubicBezTo>
                  <a:close/>
                </a:path>
              </a:pathLst>
            </a:custGeom>
            <a:solidFill>
              <a:srgbClr val="5D9F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9" name="Google Shape;10389;p76"/>
            <p:cNvSpPr/>
            <p:nvPr/>
          </p:nvSpPr>
          <p:spPr>
            <a:xfrm>
              <a:off x="4048125" y="3106350"/>
              <a:ext cx="144075" cy="100750"/>
            </a:xfrm>
            <a:custGeom>
              <a:avLst/>
              <a:gdLst/>
              <a:ahLst/>
              <a:cxnLst/>
              <a:rect l="l" t="t" r="r" b="b"/>
              <a:pathLst>
                <a:path w="5763" h="4030" extrusionOk="0">
                  <a:moveTo>
                    <a:pt x="1105" y="0"/>
                  </a:moveTo>
                  <a:cubicBezTo>
                    <a:pt x="874" y="0"/>
                    <a:pt x="665" y="7"/>
                    <a:pt x="488" y="17"/>
                  </a:cubicBezTo>
                  <a:cubicBezTo>
                    <a:pt x="298" y="29"/>
                    <a:pt x="167" y="41"/>
                    <a:pt x="71" y="53"/>
                  </a:cubicBezTo>
                  <a:cubicBezTo>
                    <a:pt x="24" y="53"/>
                    <a:pt x="0" y="100"/>
                    <a:pt x="0" y="148"/>
                  </a:cubicBezTo>
                  <a:cubicBezTo>
                    <a:pt x="48" y="493"/>
                    <a:pt x="310" y="1934"/>
                    <a:pt x="905" y="3077"/>
                  </a:cubicBezTo>
                  <a:cubicBezTo>
                    <a:pt x="1274" y="2803"/>
                    <a:pt x="1619" y="2636"/>
                    <a:pt x="2024" y="2541"/>
                  </a:cubicBezTo>
                  <a:cubicBezTo>
                    <a:pt x="2313" y="2476"/>
                    <a:pt x="2576" y="2445"/>
                    <a:pt x="2815" y="2445"/>
                  </a:cubicBezTo>
                  <a:cubicBezTo>
                    <a:pt x="3929" y="2445"/>
                    <a:pt x="4527" y="3108"/>
                    <a:pt x="4763" y="4029"/>
                  </a:cubicBezTo>
                  <a:cubicBezTo>
                    <a:pt x="4798" y="3994"/>
                    <a:pt x="4870" y="3970"/>
                    <a:pt x="4893" y="3934"/>
                  </a:cubicBezTo>
                  <a:cubicBezTo>
                    <a:pt x="5644" y="3005"/>
                    <a:pt x="5763" y="1803"/>
                    <a:pt x="4393" y="708"/>
                  </a:cubicBezTo>
                  <a:cubicBezTo>
                    <a:pt x="4179" y="553"/>
                    <a:pt x="3905" y="398"/>
                    <a:pt x="3608" y="315"/>
                  </a:cubicBezTo>
                  <a:cubicBezTo>
                    <a:pt x="3453" y="267"/>
                    <a:pt x="3167" y="231"/>
                    <a:pt x="3167" y="231"/>
                  </a:cubicBezTo>
                  <a:cubicBezTo>
                    <a:pt x="2476" y="50"/>
                    <a:pt x="1716" y="0"/>
                    <a:pt x="11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0" name="Google Shape;10390;p76"/>
            <p:cNvSpPr/>
            <p:nvPr/>
          </p:nvSpPr>
          <p:spPr>
            <a:xfrm>
              <a:off x="4046925" y="3106475"/>
              <a:ext cx="128025" cy="100625"/>
            </a:xfrm>
            <a:custGeom>
              <a:avLst/>
              <a:gdLst/>
              <a:ahLst/>
              <a:cxnLst/>
              <a:rect l="l" t="t" r="r" b="b"/>
              <a:pathLst>
                <a:path w="5121" h="4025" extrusionOk="0">
                  <a:moveTo>
                    <a:pt x="524" y="0"/>
                  </a:moveTo>
                  <a:cubicBezTo>
                    <a:pt x="322" y="24"/>
                    <a:pt x="167" y="24"/>
                    <a:pt x="84" y="36"/>
                  </a:cubicBezTo>
                  <a:cubicBezTo>
                    <a:pt x="36" y="36"/>
                    <a:pt x="0" y="83"/>
                    <a:pt x="0" y="119"/>
                  </a:cubicBezTo>
                  <a:cubicBezTo>
                    <a:pt x="48" y="452"/>
                    <a:pt x="262" y="1738"/>
                    <a:pt x="750" y="2822"/>
                  </a:cubicBezTo>
                  <a:cubicBezTo>
                    <a:pt x="798" y="2893"/>
                    <a:pt x="822" y="2965"/>
                    <a:pt x="881" y="3084"/>
                  </a:cubicBezTo>
                  <a:cubicBezTo>
                    <a:pt x="1274" y="2822"/>
                    <a:pt x="1691" y="2596"/>
                    <a:pt x="2084" y="2500"/>
                  </a:cubicBezTo>
                  <a:cubicBezTo>
                    <a:pt x="2362" y="2440"/>
                    <a:pt x="2617" y="2411"/>
                    <a:pt x="2849" y="2411"/>
                  </a:cubicBezTo>
                  <a:cubicBezTo>
                    <a:pt x="3989" y="2411"/>
                    <a:pt x="4593" y="3095"/>
                    <a:pt x="4811" y="4024"/>
                  </a:cubicBezTo>
                  <a:cubicBezTo>
                    <a:pt x="4846" y="3989"/>
                    <a:pt x="4858" y="3965"/>
                    <a:pt x="4882" y="3929"/>
                  </a:cubicBezTo>
                  <a:cubicBezTo>
                    <a:pt x="4977" y="3834"/>
                    <a:pt x="5049" y="3715"/>
                    <a:pt x="5120" y="3596"/>
                  </a:cubicBezTo>
                  <a:cubicBezTo>
                    <a:pt x="4989" y="3191"/>
                    <a:pt x="4763" y="2869"/>
                    <a:pt x="4453" y="2608"/>
                  </a:cubicBezTo>
                  <a:cubicBezTo>
                    <a:pt x="4037" y="2203"/>
                    <a:pt x="3489" y="2012"/>
                    <a:pt x="2834" y="2012"/>
                  </a:cubicBezTo>
                  <a:cubicBezTo>
                    <a:pt x="2560" y="2012"/>
                    <a:pt x="2263" y="2048"/>
                    <a:pt x="1953" y="2119"/>
                  </a:cubicBezTo>
                  <a:cubicBezTo>
                    <a:pt x="1727" y="2167"/>
                    <a:pt x="1477" y="2250"/>
                    <a:pt x="1239" y="2381"/>
                  </a:cubicBezTo>
                  <a:cubicBezTo>
                    <a:pt x="1225" y="2388"/>
                    <a:pt x="1212" y="2391"/>
                    <a:pt x="1200" y="2391"/>
                  </a:cubicBezTo>
                  <a:cubicBezTo>
                    <a:pt x="1167" y="2391"/>
                    <a:pt x="1140" y="2371"/>
                    <a:pt x="1131" y="2346"/>
                  </a:cubicBezTo>
                  <a:cubicBezTo>
                    <a:pt x="762" y="1405"/>
                    <a:pt x="584" y="393"/>
                    <a:pt x="5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1" name="Google Shape;10391;p76"/>
            <p:cNvSpPr/>
            <p:nvPr/>
          </p:nvSpPr>
          <p:spPr>
            <a:xfrm>
              <a:off x="4127575" y="3047975"/>
              <a:ext cx="66425" cy="154650"/>
            </a:xfrm>
            <a:custGeom>
              <a:avLst/>
              <a:gdLst/>
              <a:ahLst/>
              <a:cxnLst/>
              <a:rect l="l" t="t" r="r" b="b"/>
              <a:pathLst>
                <a:path w="2657" h="6186" extrusionOk="0">
                  <a:moveTo>
                    <a:pt x="1845" y="0"/>
                  </a:moveTo>
                  <a:cubicBezTo>
                    <a:pt x="1826" y="0"/>
                    <a:pt x="1805" y="6"/>
                    <a:pt x="1787" y="18"/>
                  </a:cubicBezTo>
                  <a:cubicBezTo>
                    <a:pt x="1573" y="268"/>
                    <a:pt x="751" y="1161"/>
                    <a:pt x="203" y="2185"/>
                  </a:cubicBezTo>
                  <a:cubicBezTo>
                    <a:pt x="203" y="2197"/>
                    <a:pt x="168" y="2245"/>
                    <a:pt x="1" y="2566"/>
                  </a:cubicBezTo>
                  <a:cubicBezTo>
                    <a:pt x="96" y="2602"/>
                    <a:pt x="215" y="2614"/>
                    <a:pt x="596" y="2781"/>
                  </a:cubicBezTo>
                  <a:cubicBezTo>
                    <a:pt x="823" y="2864"/>
                    <a:pt x="1013" y="2983"/>
                    <a:pt x="1192" y="3114"/>
                  </a:cubicBezTo>
                  <a:cubicBezTo>
                    <a:pt x="1346" y="3233"/>
                    <a:pt x="1465" y="3340"/>
                    <a:pt x="1585" y="3459"/>
                  </a:cubicBezTo>
                  <a:cubicBezTo>
                    <a:pt x="2489" y="4400"/>
                    <a:pt x="2358" y="5364"/>
                    <a:pt x="1751" y="6186"/>
                  </a:cubicBezTo>
                  <a:lnTo>
                    <a:pt x="1835" y="6186"/>
                  </a:lnTo>
                  <a:cubicBezTo>
                    <a:pt x="1954" y="6126"/>
                    <a:pt x="2073" y="6079"/>
                    <a:pt x="2192" y="6055"/>
                  </a:cubicBezTo>
                  <a:cubicBezTo>
                    <a:pt x="2251" y="6031"/>
                    <a:pt x="2311" y="6019"/>
                    <a:pt x="2370" y="5995"/>
                  </a:cubicBezTo>
                  <a:cubicBezTo>
                    <a:pt x="2477" y="5781"/>
                    <a:pt x="2561" y="5579"/>
                    <a:pt x="2608" y="5352"/>
                  </a:cubicBezTo>
                  <a:cubicBezTo>
                    <a:pt x="2644" y="5162"/>
                    <a:pt x="2656" y="4936"/>
                    <a:pt x="2644" y="4709"/>
                  </a:cubicBezTo>
                  <a:cubicBezTo>
                    <a:pt x="2597" y="4162"/>
                    <a:pt x="2335" y="3626"/>
                    <a:pt x="1858" y="3150"/>
                  </a:cubicBezTo>
                  <a:cubicBezTo>
                    <a:pt x="1739" y="3031"/>
                    <a:pt x="1596" y="2912"/>
                    <a:pt x="1454" y="2792"/>
                  </a:cubicBezTo>
                  <a:cubicBezTo>
                    <a:pt x="1275" y="2662"/>
                    <a:pt x="1073" y="2531"/>
                    <a:pt x="858" y="2435"/>
                  </a:cubicBezTo>
                  <a:cubicBezTo>
                    <a:pt x="811" y="2423"/>
                    <a:pt x="799" y="2376"/>
                    <a:pt x="823" y="2328"/>
                  </a:cubicBezTo>
                  <a:cubicBezTo>
                    <a:pt x="1287" y="1483"/>
                    <a:pt x="1930" y="733"/>
                    <a:pt x="2239" y="399"/>
                  </a:cubicBezTo>
                  <a:cubicBezTo>
                    <a:pt x="2085" y="221"/>
                    <a:pt x="1966" y="102"/>
                    <a:pt x="1894" y="18"/>
                  </a:cubicBezTo>
                  <a:cubicBezTo>
                    <a:pt x="1882" y="6"/>
                    <a:pt x="1864" y="0"/>
                    <a:pt x="18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2" name="Google Shape;10392;p76"/>
            <p:cNvSpPr/>
            <p:nvPr/>
          </p:nvSpPr>
          <p:spPr>
            <a:xfrm>
              <a:off x="4130275" y="3165400"/>
              <a:ext cx="86325" cy="86350"/>
            </a:xfrm>
            <a:custGeom>
              <a:avLst/>
              <a:gdLst/>
              <a:ahLst/>
              <a:cxnLst/>
              <a:rect l="l" t="t" r="r" b="b"/>
              <a:pathLst>
                <a:path w="3453" h="3454" extrusionOk="0">
                  <a:moveTo>
                    <a:pt x="1727" y="0"/>
                  </a:moveTo>
                  <a:cubicBezTo>
                    <a:pt x="774" y="0"/>
                    <a:pt x="0" y="774"/>
                    <a:pt x="0" y="1727"/>
                  </a:cubicBezTo>
                  <a:cubicBezTo>
                    <a:pt x="0" y="2679"/>
                    <a:pt x="774" y="3453"/>
                    <a:pt x="1727" y="3453"/>
                  </a:cubicBezTo>
                  <a:cubicBezTo>
                    <a:pt x="2679" y="3453"/>
                    <a:pt x="3453" y="2679"/>
                    <a:pt x="3453" y="1727"/>
                  </a:cubicBezTo>
                  <a:cubicBezTo>
                    <a:pt x="3453" y="774"/>
                    <a:pt x="2679" y="0"/>
                    <a:pt x="17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3" name="Google Shape;10393;p76"/>
            <p:cNvSpPr/>
            <p:nvPr/>
          </p:nvSpPr>
          <p:spPr>
            <a:xfrm>
              <a:off x="4167775" y="3189500"/>
              <a:ext cx="48250" cy="24450"/>
            </a:xfrm>
            <a:custGeom>
              <a:avLst/>
              <a:gdLst/>
              <a:ahLst/>
              <a:cxnLst/>
              <a:rect l="l" t="t" r="r" b="b"/>
              <a:pathLst>
                <a:path w="1930" h="978" extrusionOk="0">
                  <a:moveTo>
                    <a:pt x="1774" y="1"/>
                  </a:moveTo>
                  <a:cubicBezTo>
                    <a:pt x="1393" y="382"/>
                    <a:pt x="858" y="537"/>
                    <a:pt x="238" y="537"/>
                  </a:cubicBezTo>
                  <a:cubicBezTo>
                    <a:pt x="227" y="537"/>
                    <a:pt x="119" y="715"/>
                    <a:pt x="24" y="930"/>
                  </a:cubicBezTo>
                  <a:cubicBezTo>
                    <a:pt x="24" y="941"/>
                    <a:pt x="0" y="953"/>
                    <a:pt x="0" y="977"/>
                  </a:cubicBezTo>
                  <a:lnTo>
                    <a:pt x="250" y="977"/>
                  </a:lnTo>
                  <a:cubicBezTo>
                    <a:pt x="393" y="977"/>
                    <a:pt x="548" y="953"/>
                    <a:pt x="691" y="941"/>
                  </a:cubicBezTo>
                  <a:cubicBezTo>
                    <a:pt x="1167" y="882"/>
                    <a:pt x="1596" y="715"/>
                    <a:pt x="1929" y="453"/>
                  </a:cubicBezTo>
                  <a:cubicBezTo>
                    <a:pt x="1893" y="287"/>
                    <a:pt x="1834" y="144"/>
                    <a:pt x="17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4" name="Google Shape;10394;p76"/>
            <p:cNvSpPr/>
            <p:nvPr/>
          </p:nvSpPr>
          <p:spPr>
            <a:xfrm>
              <a:off x="4167475" y="3212725"/>
              <a:ext cx="625" cy="925"/>
            </a:xfrm>
            <a:custGeom>
              <a:avLst/>
              <a:gdLst/>
              <a:ahLst/>
              <a:cxnLst/>
              <a:rect l="l" t="t" r="r" b="b"/>
              <a:pathLst>
                <a:path w="25" h="37" extrusionOk="0">
                  <a:moveTo>
                    <a:pt x="24" y="1"/>
                  </a:moveTo>
                  <a:cubicBezTo>
                    <a:pt x="24" y="12"/>
                    <a:pt x="0" y="24"/>
                    <a:pt x="0" y="36"/>
                  </a:cubicBezTo>
                  <a:lnTo>
                    <a:pt x="0" y="36"/>
                  </a:lnTo>
                  <a:cubicBezTo>
                    <a:pt x="0" y="24"/>
                    <a:pt x="24" y="12"/>
                    <a:pt x="24" y="1"/>
                  </a:cubicBezTo>
                  <a:close/>
                </a:path>
              </a:pathLst>
            </a:custGeom>
            <a:solidFill>
              <a:srgbClr val="5D9F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5" name="Google Shape;10395;p76"/>
            <p:cNvSpPr/>
            <p:nvPr/>
          </p:nvSpPr>
          <p:spPr>
            <a:xfrm>
              <a:off x="4170450" y="3166600"/>
              <a:ext cx="23250" cy="36325"/>
            </a:xfrm>
            <a:custGeom>
              <a:avLst/>
              <a:gdLst/>
              <a:ahLst/>
              <a:cxnLst/>
              <a:rect l="l" t="t" r="r" b="b"/>
              <a:pathLst>
                <a:path w="930" h="1453" extrusionOk="0">
                  <a:moveTo>
                    <a:pt x="477" y="0"/>
                  </a:moveTo>
                  <a:cubicBezTo>
                    <a:pt x="536" y="500"/>
                    <a:pt x="346" y="1012"/>
                    <a:pt x="0" y="1453"/>
                  </a:cubicBezTo>
                  <a:lnTo>
                    <a:pt x="96" y="1453"/>
                  </a:lnTo>
                  <a:lnTo>
                    <a:pt x="453" y="1322"/>
                  </a:lnTo>
                  <a:cubicBezTo>
                    <a:pt x="512" y="1298"/>
                    <a:pt x="572" y="1274"/>
                    <a:pt x="632" y="1262"/>
                  </a:cubicBezTo>
                  <a:cubicBezTo>
                    <a:pt x="727" y="1060"/>
                    <a:pt x="822" y="834"/>
                    <a:pt x="870" y="619"/>
                  </a:cubicBezTo>
                  <a:cubicBezTo>
                    <a:pt x="917" y="464"/>
                    <a:pt x="929" y="310"/>
                    <a:pt x="929" y="143"/>
                  </a:cubicBezTo>
                  <a:cubicBezTo>
                    <a:pt x="798" y="72"/>
                    <a:pt x="643" y="24"/>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6" name="Google Shape;10396;p76"/>
            <p:cNvSpPr/>
            <p:nvPr/>
          </p:nvSpPr>
          <p:spPr>
            <a:xfrm>
              <a:off x="4146350" y="3168975"/>
              <a:ext cx="28600" cy="38125"/>
            </a:xfrm>
            <a:custGeom>
              <a:avLst/>
              <a:gdLst/>
              <a:ahLst/>
              <a:cxnLst/>
              <a:rect l="l" t="t" r="r" b="b"/>
              <a:pathLst>
                <a:path w="1144" h="1525" extrusionOk="0">
                  <a:moveTo>
                    <a:pt x="393" y="0"/>
                  </a:moveTo>
                  <a:cubicBezTo>
                    <a:pt x="238" y="60"/>
                    <a:pt x="119" y="143"/>
                    <a:pt x="0" y="227"/>
                  </a:cubicBezTo>
                  <a:cubicBezTo>
                    <a:pt x="429" y="512"/>
                    <a:pt x="703" y="977"/>
                    <a:pt x="834" y="1524"/>
                  </a:cubicBezTo>
                  <a:cubicBezTo>
                    <a:pt x="869" y="1489"/>
                    <a:pt x="881" y="1465"/>
                    <a:pt x="905" y="1429"/>
                  </a:cubicBezTo>
                  <a:cubicBezTo>
                    <a:pt x="1000" y="1334"/>
                    <a:pt x="1072" y="1215"/>
                    <a:pt x="1143" y="1096"/>
                  </a:cubicBezTo>
                  <a:cubicBezTo>
                    <a:pt x="1012" y="691"/>
                    <a:pt x="786" y="369"/>
                    <a:pt x="524" y="108"/>
                  </a:cubicBezTo>
                  <a:cubicBezTo>
                    <a:pt x="476" y="84"/>
                    <a:pt x="429" y="36"/>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7" name="Google Shape;10397;p76"/>
            <p:cNvSpPr/>
            <p:nvPr/>
          </p:nvSpPr>
          <p:spPr>
            <a:xfrm>
              <a:off x="4155275" y="3188025"/>
              <a:ext cx="56875" cy="49125"/>
            </a:xfrm>
            <a:custGeom>
              <a:avLst/>
              <a:gdLst/>
              <a:ahLst/>
              <a:cxnLst/>
              <a:rect l="l" t="t" r="r" b="b"/>
              <a:pathLst>
                <a:path w="2275" h="1965" extrusionOk="0">
                  <a:moveTo>
                    <a:pt x="488" y="0"/>
                  </a:moveTo>
                  <a:cubicBezTo>
                    <a:pt x="215" y="119"/>
                    <a:pt x="0" y="215"/>
                    <a:pt x="0" y="215"/>
                  </a:cubicBezTo>
                  <a:lnTo>
                    <a:pt x="488" y="881"/>
                  </a:lnTo>
                  <a:cubicBezTo>
                    <a:pt x="500" y="917"/>
                    <a:pt x="536" y="953"/>
                    <a:pt x="560" y="989"/>
                  </a:cubicBezTo>
                  <a:cubicBezTo>
                    <a:pt x="655" y="1108"/>
                    <a:pt x="762" y="1215"/>
                    <a:pt x="858" y="1310"/>
                  </a:cubicBezTo>
                  <a:cubicBezTo>
                    <a:pt x="1215" y="1643"/>
                    <a:pt x="1608" y="1882"/>
                    <a:pt x="2024" y="1965"/>
                  </a:cubicBezTo>
                  <a:cubicBezTo>
                    <a:pt x="2131" y="1846"/>
                    <a:pt x="2203" y="1715"/>
                    <a:pt x="2274" y="1560"/>
                  </a:cubicBezTo>
                  <a:cubicBezTo>
                    <a:pt x="1739" y="1489"/>
                    <a:pt x="1286" y="1167"/>
                    <a:pt x="905" y="715"/>
                  </a:cubicBezTo>
                  <a:cubicBezTo>
                    <a:pt x="727" y="477"/>
                    <a:pt x="584" y="238"/>
                    <a:pt x="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8" name="Google Shape;10398;p76"/>
            <p:cNvSpPr/>
            <p:nvPr/>
          </p:nvSpPr>
          <p:spPr>
            <a:xfrm>
              <a:off x="4165400" y="3184150"/>
              <a:ext cx="20850" cy="67600"/>
            </a:xfrm>
            <a:custGeom>
              <a:avLst/>
              <a:gdLst/>
              <a:ahLst/>
              <a:cxnLst/>
              <a:rect l="l" t="t" r="r" b="b"/>
              <a:pathLst>
                <a:path w="834" h="2704" extrusionOk="0">
                  <a:moveTo>
                    <a:pt x="369" y="1"/>
                  </a:moveTo>
                  <a:lnTo>
                    <a:pt x="167" y="798"/>
                  </a:lnTo>
                  <a:cubicBezTo>
                    <a:pt x="143" y="846"/>
                    <a:pt x="143" y="894"/>
                    <a:pt x="131" y="929"/>
                  </a:cubicBezTo>
                  <a:cubicBezTo>
                    <a:pt x="107" y="1084"/>
                    <a:pt x="72" y="1227"/>
                    <a:pt x="60" y="1382"/>
                  </a:cubicBezTo>
                  <a:cubicBezTo>
                    <a:pt x="0" y="1870"/>
                    <a:pt x="72" y="2310"/>
                    <a:pt x="250" y="2703"/>
                  </a:cubicBezTo>
                  <a:lnTo>
                    <a:pt x="322" y="2703"/>
                  </a:lnTo>
                  <a:cubicBezTo>
                    <a:pt x="453" y="2703"/>
                    <a:pt x="595" y="2691"/>
                    <a:pt x="714" y="2656"/>
                  </a:cubicBezTo>
                  <a:cubicBezTo>
                    <a:pt x="429" y="2203"/>
                    <a:pt x="381" y="1620"/>
                    <a:pt x="536" y="1025"/>
                  </a:cubicBezTo>
                  <a:cubicBezTo>
                    <a:pt x="607" y="739"/>
                    <a:pt x="703" y="477"/>
                    <a:pt x="834" y="251"/>
                  </a:cubicBezTo>
                  <a:cubicBezTo>
                    <a:pt x="560" y="96"/>
                    <a:pt x="369"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9" name="Google Shape;10399;p76"/>
            <p:cNvSpPr/>
            <p:nvPr/>
          </p:nvSpPr>
          <p:spPr>
            <a:xfrm>
              <a:off x="4138300" y="3193975"/>
              <a:ext cx="56875" cy="48550"/>
            </a:xfrm>
            <a:custGeom>
              <a:avLst/>
              <a:gdLst/>
              <a:ahLst/>
              <a:cxnLst/>
              <a:rect l="l" t="t" r="r" b="b"/>
              <a:pathLst>
                <a:path w="2275" h="1942" extrusionOk="0">
                  <a:moveTo>
                    <a:pt x="2168" y="0"/>
                  </a:moveTo>
                  <a:lnTo>
                    <a:pt x="1406" y="334"/>
                  </a:lnTo>
                  <a:cubicBezTo>
                    <a:pt x="1358" y="358"/>
                    <a:pt x="1334" y="381"/>
                    <a:pt x="1286" y="393"/>
                  </a:cubicBezTo>
                  <a:cubicBezTo>
                    <a:pt x="1156" y="465"/>
                    <a:pt x="1025" y="536"/>
                    <a:pt x="905" y="620"/>
                  </a:cubicBezTo>
                  <a:cubicBezTo>
                    <a:pt x="489" y="882"/>
                    <a:pt x="191" y="1215"/>
                    <a:pt x="1" y="1596"/>
                  </a:cubicBezTo>
                  <a:cubicBezTo>
                    <a:pt x="84" y="1727"/>
                    <a:pt x="203" y="1834"/>
                    <a:pt x="322" y="1941"/>
                  </a:cubicBezTo>
                  <a:cubicBezTo>
                    <a:pt x="513" y="1429"/>
                    <a:pt x="929" y="1048"/>
                    <a:pt x="1489" y="798"/>
                  </a:cubicBezTo>
                  <a:cubicBezTo>
                    <a:pt x="1751" y="655"/>
                    <a:pt x="2025" y="572"/>
                    <a:pt x="2275" y="536"/>
                  </a:cubicBezTo>
                  <a:cubicBezTo>
                    <a:pt x="2215" y="227"/>
                    <a:pt x="2179" y="24"/>
                    <a:pt x="2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0" name="Google Shape;10400;p76"/>
            <p:cNvSpPr/>
            <p:nvPr/>
          </p:nvSpPr>
          <p:spPr>
            <a:xfrm>
              <a:off x="4129975" y="3195475"/>
              <a:ext cx="66700" cy="29175"/>
            </a:xfrm>
            <a:custGeom>
              <a:avLst/>
              <a:gdLst/>
              <a:ahLst/>
              <a:cxnLst/>
              <a:rect l="l" t="t" r="r" b="b"/>
              <a:pathLst>
                <a:path w="2668" h="1167" extrusionOk="0">
                  <a:moveTo>
                    <a:pt x="531" y="1"/>
                  </a:moveTo>
                  <a:cubicBezTo>
                    <a:pt x="370" y="1"/>
                    <a:pt x="212" y="17"/>
                    <a:pt x="60" y="48"/>
                  </a:cubicBezTo>
                  <a:cubicBezTo>
                    <a:pt x="36" y="202"/>
                    <a:pt x="0" y="345"/>
                    <a:pt x="0" y="512"/>
                  </a:cubicBezTo>
                  <a:cubicBezTo>
                    <a:pt x="178" y="451"/>
                    <a:pt x="359" y="424"/>
                    <a:pt x="543" y="424"/>
                  </a:cubicBezTo>
                  <a:cubicBezTo>
                    <a:pt x="901" y="424"/>
                    <a:pt x="1265" y="529"/>
                    <a:pt x="1619" y="702"/>
                  </a:cubicBezTo>
                  <a:cubicBezTo>
                    <a:pt x="1893" y="833"/>
                    <a:pt x="2120" y="988"/>
                    <a:pt x="2310" y="1167"/>
                  </a:cubicBezTo>
                  <a:cubicBezTo>
                    <a:pt x="2512" y="941"/>
                    <a:pt x="2667" y="774"/>
                    <a:pt x="2667" y="774"/>
                  </a:cubicBezTo>
                  <a:lnTo>
                    <a:pt x="1917" y="393"/>
                  </a:lnTo>
                  <a:cubicBezTo>
                    <a:pt x="1881" y="381"/>
                    <a:pt x="1846" y="345"/>
                    <a:pt x="1798" y="333"/>
                  </a:cubicBezTo>
                  <a:cubicBezTo>
                    <a:pt x="1667" y="262"/>
                    <a:pt x="1524" y="202"/>
                    <a:pt x="1381" y="155"/>
                  </a:cubicBezTo>
                  <a:cubicBezTo>
                    <a:pt x="1095" y="49"/>
                    <a:pt x="808" y="1"/>
                    <a:pt x="5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1" name="Google Shape;10401;p76"/>
            <p:cNvSpPr/>
            <p:nvPr/>
          </p:nvSpPr>
          <p:spPr>
            <a:xfrm>
              <a:off x="4142175" y="3176125"/>
              <a:ext cx="63725" cy="63425"/>
            </a:xfrm>
            <a:custGeom>
              <a:avLst/>
              <a:gdLst/>
              <a:ahLst/>
              <a:cxnLst/>
              <a:rect l="l" t="t" r="r" b="b"/>
              <a:pathLst>
                <a:path w="2549" h="2537" extrusionOk="0">
                  <a:moveTo>
                    <a:pt x="1251" y="0"/>
                  </a:moveTo>
                  <a:cubicBezTo>
                    <a:pt x="1012" y="0"/>
                    <a:pt x="798" y="60"/>
                    <a:pt x="596" y="179"/>
                  </a:cubicBezTo>
                  <a:lnTo>
                    <a:pt x="560" y="226"/>
                  </a:lnTo>
                  <a:cubicBezTo>
                    <a:pt x="191" y="464"/>
                    <a:pt x="0" y="845"/>
                    <a:pt x="0" y="1298"/>
                  </a:cubicBezTo>
                  <a:cubicBezTo>
                    <a:pt x="0" y="2012"/>
                    <a:pt x="536" y="2536"/>
                    <a:pt x="1274" y="2536"/>
                  </a:cubicBezTo>
                  <a:cubicBezTo>
                    <a:pt x="1751" y="2536"/>
                    <a:pt x="2382" y="1965"/>
                    <a:pt x="2382" y="1965"/>
                  </a:cubicBezTo>
                  <a:cubicBezTo>
                    <a:pt x="2477" y="1762"/>
                    <a:pt x="2548" y="1536"/>
                    <a:pt x="2548" y="1298"/>
                  </a:cubicBezTo>
                  <a:cubicBezTo>
                    <a:pt x="2548" y="584"/>
                    <a:pt x="1965" y="0"/>
                    <a:pt x="1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2" name="Google Shape;10402;p76"/>
            <p:cNvSpPr/>
            <p:nvPr/>
          </p:nvSpPr>
          <p:spPr>
            <a:xfrm>
              <a:off x="4140675" y="3180575"/>
              <a:ext cx="60450" cy="60450"/>
            </a:xfrm>
            <a:custGeom>
              <a:avLst/>
              <a:gdLst/>
              <a:ahLst/>
              <a:cxnLst/>
              <a:rect l="l" t="t" r="r" b="b"/>
              <a:pathLst>
                <a:path w="2418" h="2418" extrusionOk="0">
                  <a:moveTo>
                    <a:pt x="644" y="1"/>
                  </a:moveTo>
                  <a:lnTo>
                    <a:pt x="644" y="1"/>
                  </a:lnTo>
                  <a:cubicBezTo>
                    <a:pt x="251" y="227"/>
                    <a:pt x="1" y="644"/>
                    <a:pt x="1" y="1120"/>
                  </a:cubicBezTo>
                  <a:cubicBezTo>
                    <a:pt x="1" y="1834"/>
                    <a:pt x="584" y="2418"/>
                    <a:pt x="1299" y="2418"/>
                  </a:cubicBezTo>
                  <a:cubicBezTo>
                    <a:pt x="1775" y="2418"/>
                    <a:pt x="2192" y="2168"/>
                    <a:pt x="2418" y="1775"/>
                  </a:cubicBezTo>
                  <a:lnTo>
                    <a:pt x="2418" y="1775"/>
                  </a:lnTo>
                  <a:cubicBezTo>
                    <a:pt x="2227" y="1894"/>
                    <a:pt x="2001" y="1953"/>
                    <a:pt x="1763" y="1953"/>
                  </a:cubicBezTo>
                  <a:cubicBezTo>
                    <a:pt x="1049" y="1953"/>
                    <a:pt x="465" y="1370"/>
                    <a:pt x="465" y="656"/>
                  </a:cubicBezTo>
                  <a:cubicBezTo>
                    <a:pt x="465" y="417"/>
                    <a:pt x="525" y="191"/>
                    <a:pt x="6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03" name="Google Shape;10403;p76"/>
          <p:cNvGrpSpPr/>
          <p:nvPr/>
        </p:nvGrpSpPr>
        <p:grpSpPr>
          <a:xfrm>
            <a:off x="5618351" y="3564687"/>
            <a:ext cx="337030" cy="273855"/>
            <a:chOff x="4697000" y="3061450"/>
            <a:chExt cx="313750" cy="266500"/>
          </a:xfrm>
        </p:grpSpPr>
        <p:sp>
          <p:nvSpPr>
            <p:cNvPr id="10404" name="Google Shape;10404;p76"/>
            <p:cNvSpPr/>
            <p:nvPr/>
          </p:nvSpPr>
          <p:spPr>
            <a:xfrm>
              <a:off x="4819650" y="3119275"/>
              <a:ext cx="68175" cy="33950"/>
            </a:xfrm>
            <a:custGeom>
              <a:avLst/>
              <a:gdLst/>
              <a:ahLst/>
              <a:cxnLst/>
              <a:rect l="l" t="t" r="r" b="b"/>
              <a:pathLst>
                <a:path w="2727" h="1358" extrusionOk="0">
                  <a:moveTo>
                    <a:pt x="1310" y="0"/>
                  </a:moveTo>
                  <a:lnTo>
                    <a:pt x="0" y="107"/>
                  </a:lnTo>
                  <a:lnTo>
                    <a:pt x="405" y="691"/>
                  </a:lnTo>
                  <a:lnTo>
                    <a:pt x="583" y="1238"/>
                  </a:lnTo>
                  <a:lnTo>
                    <a:pt x="1274" y="1357"/>
                  </a:lnTo>
                  <a:lnTo>
                    <a:pt x="2155" y="1238"/>
                  </a:lnTo>
                  <a:lnTo>
                    <a:pt x="2727" y="107"/>
                  </a:lnTo>
                  <a:lnTo>
                    <a:pt x="1310" y="0"/>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5" name="Google Shape;10405;p76"/>
            <p:cNvSpPr/>
            <p:nvPr/>
          </p:nvSpPr>
          <p:spPr>
            <a:xfrm>
              <a:off x="4835425" y="3150225"/>
              <a:ext cx="37525" cy="35075"/>
            </a:xfrm>
            <a:custGeom>
              <a:avLst/>
              <a:gdLst/>
              <a:ahLst/>
              <a:cxnLst/>
              <a:rect l="l" t="t" r="r" b="b"/>
              <a:pathLst>
                <a:path w="1501" h="1403" extrusionOk="0">
                  <a:moveTo>
                    <a:pt x="0" y="0"/>
                  </a:moveTo>
                  <a:lnTo>
                    <a:pt x="655" y="1358"/>
                  </a:lnTo>
                  <a:cubicBezTo>
                    <a:pt x="667" y="1387"/>
                    <a:pt x="694" y="1402"/>
                    <a:pt x="720" y="1402"/>
                  </a:cubicBezTo>
                  <a:cubicBezTo>
                    <a:pt x="747" y="1402"/>
                    <a:pt x="774" y="1387"/>
                    <a:pt x="786" y="1358"/>
                  </a:cubicBezTo>
                  <a:lnTo>
                    <a:pt x="929" y="1119"/>
                  </a:lnTo>
                  <a:lnTo>
                    <a:pt x="15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6" name="Google Shape;10406;p76"/>
            <p:cNvSpPr/>
            <p:nvPr/>
          </p:nvSpPr>
          <p:spPr>
            <a:xfrm>
              <a:off x="4807425" y="3093075"/>
              <a:ext cx="88425" cy="28900"/>
            </a:xfrm>
            <a:custGeom>
              <a:avLst/>
              <a:gdLst/>
              <a:ahLst/>
              <a:cxnLst/>
              <a:rect l="l" t="t" r="r" b="b"/>
              <a:pathLst>
                <a:path w="3537" h="1156" extrusionOk="0">
                  <a:moveTo>
                    <a:pt x="1" y="0"/>
                  </a:moveTo>
                  <a:lnTo>
                    <a:pt x="596" y="1155"/>
                  </a:lnTo>
                  <a:lnTo>
                    <a:pt x="3216" y="1155"/>
                  </a:lnTo>
                  <a:lnTo>
                    <a:pt x="3513" y="560"/>
                  </a:lnTo>
                  <a:lnTo>
                    <a:pt x="3537" y="72"/>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7" name="Google Shape;10407;p76"/>
            <p:cNvSpPr/>
            <p:nvPr/>
          </p:nvSpPr>
          <p:spPr>
            <a:xfrm>
              <a:off x="4819650" y="3120150"/>
              <a:ext cx="24725" cy="33075"/>
            </a:xfrm>
            <a:custGeom>
              <a:avLst/>
              <a:gdLst/>
              <a:ahLst/>
              <a:cxnLst/>
              <a:rect l="l" t="t" r="r" b="b"/>
              <a:pathLst>
                <a:path w="989" h="1323" extrusionOk="0">
                  <a:moveTo>
                    <a:pt x="202" y="1"/>
                  </a:moveTo>
                  <a:lnTo>
                    <a:pt x="0" y="72"/>
                  </a:lnTo>
                  <a:lnTo>
                    <a:pt x="583" y="1203"/>
                  </a:lnTo>
                  <a:lnTo>
                    <a:pt x="810" y="1322"/>
                  </a:lnTo>
                  <a:lnTo>
                    <a:pt x="988" y="1203"/>
                  </a:lnTo>
                  <a:lnTo>
                    <a:pt x="417" y="72"/>
                  </a:lnTo>
                  <a:lnTo>
                    <a:pt x="202" y="1"/>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8" name="Google Shape;10408;p76"/>
            <p:cNvSpPr/>
            <p:nvPr/>
          </p:nvSpPr>
          <p:spPr>
            <a:xfrm>
              <a:off x="4805050" y="3093075"/>
              <a:ext cx="96775" cy="28900"/>
            </a:xfrm>
            <a:custGeom>
              <a:avLst/>
              <a:gdLst/>
              <a:ahLst/>
              <a:cxnLst/>
              <a:rect l="l" t="t" r="r" b="b"/>
              <a:pathLst>
                <a:path w="3871" h="1156" extrusionOk="0">
                  <a:moveTo>
                    <a:pt x="1" y="0"/>
                  </a:moveTo>
                  <a:lnTo>
                    <a:pt x="596" y="1155"/>
                  </a:lnTo>
                  <a:lnTo>
                    <a:pt x="989" y="1155"/>
                  </a:lnTo>
                  <a:lnTo>
                    <a:pt x="739" y="667"/>
                  </a:lnTo>
                  <a:cubicBezTo>
                    <a:pt x="727" y="631"/>
                    <a:pt x="751" y="584"/>
                    <a:pt x="786" y="584"/>
                  </a:cubicBezTo>
                  <a:cubicBezTo>
                    <a:pt x="1167" y="607"/>
                    <a:pt x="1560" y="619"/>
                    <a:pt x="1941" y="619"/>
                  </a:cubicBezTo>
                  <a:cubicBezTo>
                    <a:pt x="2501" y="619"/>
                    <a:pt x="3061" y="607"/>
                    <a:pt x="3608" y="572"/>
                  </a:cubicBezTo>
                  <a:lnTo>
                    <a:pt x="3870" y="8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9" name="Google Shape;10409;p76"/>
            <p:cNvSpPr/>
            <p:nvPr/>
          </p:nvSpPr>
          <p:spPr>
            <a:xfrm>
              <a:off x="4834225" y="3150225"/>
              <a:ext cx="24725" cy="35675"/>
            </a:xfrm>
            <a:custGeom>
              <a:avLst/>
              <a:gdLst/>
              <a:ahLst/>
              <a:cxnLst/>
              <a:rect l="l" t="t" r="r" b="b"/>
              <a:pathLst>
                <a:path w="989" h="1427" extrusionOk="0">
                  <a:moveTo>
                    <a:pt x="0" y="0"/>
                  </a:moveTo>
                  <a:lnTo>
                    <a:pt x="715" y="1381"/>
                  </a:lnTo>
                  <a:cubicBezTo>
                    <a:pt x="733" y="1411"/>
                    <a:pt x="759" y="1426"/>
                    <a:pt x="786" y="1426"/>
                  </a:cubicBezTo>
                  <a:cubicBezTo>
                    <a:pt x="813" y="1426"/>
                    <a:pt x="840" y="1411"/>
                    <a:pt x="858" y="1381"/>
                  </a:cubicBezTo>
                  <a:lnTo>
                    <a:pt x="989" y="1119"/>
                  </a:lnTo>
                  <a:lnTo>
                    <a:pt x="4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0" name="Google Shape;10410;p76"/>
            <p:cNvSpPr/>
            <p:nvPr/>
          </p:nvSpPr>
          <p:spPr>
            <a:xfrm>
              <a:off x="4920250" y="3113300"/>
              <a:ext cx="74125" cy="38425"/>
            </a:xfrm>
            <a:custGeom>
              <a:avLst/>
              <a:gdLst/>
              <a:ahLst/>
              <a:cxnLst/>
              <a:rect l="l" t="t" r="r" b="b"/>
              <a:pathLst>
                <a:path w="2965" h="1537" extrusionOk="0">
                  <a:moveTo>
                    <a:pt x="1417" y="1"/>
                  </a:moveTo>
                  <a:lnTo>
                    <a:pt x="0" y="358"/>
                  </a:lnTo>
                  <a:lnTo>
                    <a:pt x="155" y="1537"/>
                  </a:lnTo>
                  <a:lnTo>
                    <a:pt x="1596" y="1501"/>
                  </a:lnTo>
                  <a:lnTo>
                    <a:pt x="2965" y="1180"/>
                  </a:lnTo>
                  <a:lnTo>
                    <a:pt x="2798" y="1"/>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1" name="Google Shape;10411;p76"/>
            <p:cNvSpPr/>
            <p:nvPr/>
          </p:nvSpPr>
          <p:spPr>
            <a:xfrm>
              <a:off x="4915475" y="3081200"/>
              <a:ext cx="74750" cy="41075"/>
            </a:xfrm>
            <a:custGeom>
              <a:avLst/>
              <a:gdLst/>
              <a:ahLst/>
              <a:cxnLst/>
              <a:rect l="l" t="t" r="r" b="b"/>
              <a:pathLst>
                <a:path w="2990" h="1643" extrusionOk="0">
                  <a:moveTo>
                    <a:pt x="2658" y="0"/>
                  </a:moveTo>
                  <a:cubicBezTo>
                    <a:pt x="2604" y="0"/>
                    <a:pt x="2547" y="11"/>
                    <a:pt x="2513" y="11"/>
                  </a:cubicBezTo>
                  <a:lnTo>
                    <a:pt x="1" y="451"/>
                  </a:lnTo>
                  <a:lnTo>
                    <a:pt x="156" y="1642"/>
                  </a:lnTo>
                  <a:lnTo>
                    <a:pt x="2989" y="1285"/>
                  </a:lnTo>
                  <a:lnTo>
                    <a:pt x="2918" y="761"/>
                  </a:lnTo>
                  <a:lnTo>
                    <a:pt x="2787" y="70"/>
                  </a:lnTo>
                  <a:cubicBezTo>
                    <a:pt x="2774" y="14"/>
                    <a:pt x="2718" y="0"/>
                    <a:pt x="26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2" name="Google Shape;10412;p76"/>
            <p:cNvSpPr/>
            <p:nvPr/>
          </p:nvSpPr>
          <p:spPr>
            <a:xfrm>
              <a:off x="4923825" y="3142775"/>
              <a:ext cx="74125" cy="35275"/>
            </a:xfrm>
            <a:custGeom>
              <a:avLst/>
              <a:gdLst/>
              <a:ahLst/>
              <a:cxnLst/>
              <a:rect l="l" t="t" r="r" b="b"/>
              <a:pathLst>
                <a:path w="2965" h="1411" extrusionOk="0">
                  <a:moveTo>
                    <a:pt x="2834" y="1"/>
                  </a:moveTo>
                  <a:lnTo>
                    <a:pt x="0" y="370"/>
                  </a:lnTo>
                  <a:lnTo>
                    <a:pt x="95" y="1072"/>
                  </a:lnTo>
                  <a:cubicBezTo>
                    <a:pt x="128" y="1256"/>
                    <a:pt x="288" y="1410"/>
                    <a:pt x="487" y="1410"/>
                  </a:cubicBezTo>
                  <a:cubicBezTo>
                    <a:pt x="507" y="1410"/>
                    <a:pt x="527" y="1409"/>
                    <a:pt x="548" y="1406"/>
                  </a:cubicBezTo>
                  <a:lnTo>
                    <a:pt x="2858" y="1084"/>
                  </a:lnTo>
                  <a:cubicBezTo>
                    <a:pt x="2929" y="1072"/>
                    <a:pt x="2965" y="989"/>
                    <a:pt x="2953" y="894"/>
                  </a:cubicBezTo>
                  <a:lnTo>
                    <a:pt x="28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3" name="Google Shape;10413;p76"/>
            <p:cNvSpPr/>
            <p:nvPr/>
          </p:nvSpPr>
          <p:spPr>
            <a:xfrm>
              <a:off x="4919950" y="3119550"/>
              <a:ext cx="15500" cy="33675"/>
            </a:xfrm>
            <a:custGeom>
              <a:avLst/>
              <a:gdLst/>
              <a:ahLst/>
              <a:cxnLst/>
              <a:rect l="l" t="t" r="r" b="b"/>
              <a:pathLst>
                <a:path w="620" h="1347" extrusionOk="0">
                  <a:moveTo>
                    <a:pt x="250" y="1"/>
                  </a:moveTo>
                  <a:lnTo>
                    <a:pt x="0" y="120"/>
                  </a:lnTo>
                  <a:lnTo>
                    <a:pt x="143" y="1299"/>
                  </a:lnTo>
                  <a:lnTo>
                    <a:pt x="441" y="1346"/>
                  </a:lnTo>
                  <a:lnTo>
                    <a:pt x="620" y="1239"/>
                  </a:lnTo>
                  <a:cubicBezTo>
                    <a:pt x="596" y="1061"/>
                    <a:pt x="584" y="882"/>
                    <a:pt x="548" y="703"/>
                  </a:cubicBezTo>
                  <a:cubicBezTo>
                    <a:pt x="524" y="525"/>
                    <a:pt x="489" y="239"/>
                    <a:pt x="465" y="60"/>
                  </a:cubicBezTo>
                  <a:lnTo>
                    <a:pt x="250" y="1"/>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4" name="Google Shape;10414;p76"/>
            <p:cNvSpPr/>
            <p:nvPr/>
          </p:nvSpPr>
          <p:spPr>
            <a:xfrm>
              <a:off x="4915775" y="3080175"/>
              <a:ext cx="72650" cy="42375"/>
            </a:xfrm>
            <a:custGeom>
              <a:avLst/>
              <a:gdLst/>
              <a:ahLst/>
              <a:cxnLst/>
              <a:rect l="l" t="t" r="r" b="b"/>
              <a:pathLst>
                <a:path w="2906" h="1695" extrusionOk="0">
                  <a:moveTo>
                    <a:pt x="2667" y="1"/>
                  </a:moveTo>
                  <a:cubicBezTo>
                    <a:pt x="2616" y="1"/>
                    <a:pt x="2563" y="11"/>
                    <a:pt x="2537" y="16"/>
                  </a:cubicBezTo>
                  <a:lnTo>
                    <a:pt x="417" y="421"/>
                  </a:lnTo>
                  <a:lnTo>
                    <a:pt x="1" y="481"/>
                  </a:lnTo>
                  <a:lnTo>
                    <a:pt x="167" y="1695"/>
                  </a:lnTo>
                  <a:lnTo>
                    <a:pt x="632" y="1635"/>
                  </a:lnTo>
                  <a:lnTo>
                    <a:pt x="632" y="1588"/>
                  </a:lnTo>
                  <a:cubicBezTo>
                    <a:pt x="596" y="1445"/>
                    <a:pt x="596" y="1385"/>
                    <a:pt x="572" y="1231"/>
                  </a:cubicBezTo>
                  <a:cubicBezTo>
                    <a:pt x="548" y="1171"/>
                    <a:pt x="584" y="1135"/>
                    <a:pt x="608" y="1135"/>
                  </a:cubicBezTo>
                  <a:cubicBezTo>
                    <a:pt x="608" y="1135"/>
                    <a:pt x="2215" y="981"/>
                    <a:pt x="2906" y="742"/>
                  </a:cubicBezTo>
                  <a:lnTo>
                    <a:pt x="2799" y="76"/>
                  </a:lnTo>
                  <a:cubicBezTo>
                    <a:pt x="2792" y="16"/>
                    <a:pt x="2731" y="1"/>
                    <a:pt x="26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5" name="Google Shape;10415;p76"/>
            <p:cNvSpPr/>
            <p:nvPr/>
          </p:nvSpPr>
          <p:spPr>
            <a:xfrm>
              <a:off x="4924125" y="3150525"/>
              <a:ext cx="15500" cy="28075"/>
            </a:xfrm>
            <a:custGeom>
              <a:avLst/>
              <a:gdLst/>
              <a:ahLst/>
              <a:cxnLst/>
              <a:rect l="l" t="t" r="r" b="b"/>
              <a:pathLst>
                <a:path w="620" h="1123" extrusionOk="0">
                  <a:moveTo>
                    <a:pt x="453" y="0"/>
                  </a:moveTo>
                  <a:lnTo>
                    <a:pt x="0" y="60"/>
                  </a:lnTo>
                  <a:lnTo>
                    <a:pt x="95" y="893"/>
                  </a:lnTo>
                  <a:cubicBezTo>
                    <a:pt x="117" y="1032"/>
                    <a:pt x="224" y="1123"/>
                    <a:pt x="349" y="1123"/>
                  </a:cubicBezTo>
                  <a:cubicBezTo>
                    <a:pt x="364" y="1123"/>
                    <a:pt x="378" y="1122"/>
                    <a:pt x="393" y="1119"/>
                  </a:cubicBezTo>
                  <a:lnTo>
                    <a:pt x="619" y="1084"/>
                  </a:lnTo>
                  <a:lnTo>
                    <a:pt x="453" y="48"/>
                  </a:lnTo>
                  <a:lnTo>
                    <a:pt x="4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6" name="Google Shape;10416;p76"/>
            <p:cNvSpPr/>
            <p:nvPr/>
          </p:nvSpPr>
          <p:spPr>
            <a:xfrm>
              <a:off x="4715150" y="3255000"/>
              <a:ext cx="67600" cy="35150"/>
            </a:xfrm>
            <a:custGeom>
              <a:avLst/>
              <a:gdLst/>
              <a:ahLst/>
              <a:cxnLst/>
              <a:rect l="l" t="t" r="r" b="b"/>
              <a:pathLst>
                <a:path w="2704" h="1406" extrusionOk="0">
                  <a:moveTo>
                    <a:pt x="1" y="0"/>
                  </a:moveTo>
                  <a:lnTo>
                    <a:pt x="334" y="643"/>
                  </a:lnTo>
                  <a:lnTo>
                    <a:pt x="430" y="1215"/>
                  </a:lnTo>
                  <a:lnTo>
                    <a:pt x="1084" y="1405"/>
                  </a:lnTo>
                  <a:lnTo>
                    <a:pt x="1965" y="1405"/>
                  </a:lnTo>
                  <a:lnTo>
                    <a:pt x="2704" y="357"/>
                  </a:lnTo>
                  <a:lnTo>
                    <a:pt x="1311" y="84"/>
                  </a:lnTo>
                  <a:lnTo>
                    <a:pt x="1" y="0"/>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7" name="Google Shape;10417;p76"/>
            <p:cNvSpPr/>
            <p:nvPr/>
          </p:nvSpPr>
          <p:spPr>
            <a:xfrm>
              <a:off x="4727075" y="3284750"/>
              <a:ext cx="37225" cy="36950"/>
            </a:xfrm>
            <a:custGeom>
              <a:avLst/>
              <a:gdLst/>
              <a:ahLst/>
              <a:cxnLst/>
              <a:rect l="l" t="t" r="r" b="b"/>
              <a:pathLst>
                <a:path w="1489" h="1478" extrusionOk="0">
                  <a:moveTo>
                    <a:pt x="0" y="1"/>
                  </a:moveTo>
                  <a:lnTo>
                    <a:pt x="476" y="1430"/>
                  </a:lnTo>
                  <a:cubicBezTo>
                    <a:pt x="490" y="1463"/>
                    <a:pt x="522" y="1478"/>
                    <a:pt x="554" y="1478"/>
                  </a:cubicBezTo>
                  <a:cubicBezTo>
                    <a:pt x="579" y="1478"/>
                    <a:pt x="604" y="1469"/>
                    <a:pt x="619" y="1453"/>
                  </a:cubicBezTo>
                  <a:lnTo>
                    <a:pt x="774" y="1239"/>
                  </a:lnTo>
                  <a:lnTo>
                    <a:pt x="1488" y="215"/>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8" name="Google Shape;10418;p76"/>
            <p:cNvSpPr/>
            <p:nvPr/>
          </p:nvSpPr>
          <p:spPr>
            <a:xfrm>
              <a:off x="4707425" y="3224925"/>
              <a:ext cx="86650" cy="39025"/>
            </a:xfrm>
            <a:custGeom>
              <a:avLst/>
              <a:gdLst/>
              <a:ahLst/>
              <a:cxnLst/>
              <a:rect l="l" t="t" r="r" b="b"/>
              <a:pathLst>
                <a:path w="3466" h="1561" extrusionOk="0">
                  <a:moveTo>
                    <a:pt x="0" y="1"/>
                  </a:moveTo>
                  <a:lnTo>
                    <a:pt x="429" y="1227"/>
                  </a:lnTo>
                  <a:lnTo>
                    <a:pt x="3025" y="1560"/>
                  </a:lnTo>
                  <a:lnTo>
                    <a:pt x="3394" y="1013"/>
                  </a:lnTo>
                  <a:lnTo>
                    <a:pt x="3465" y="525"/>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9" name="Google Shape;10419;p76"/>
            <p:cNvSpPr/>
            <p:nvPr/>
          </p:nvSpPr>
          <p:spPr>
            <a:xfrm>
              <a:off x="4714875" y="3253500"/>
              <a:ext cx="20850" cy="35150"/>
            </a:xfrm>
            <a:custGeom>
              <a:avLst/>
              <a:gdLst/>
              <a:ahLst/>
              <a:cxnLst/>
              <a:rect l="l" t="t" r="r" b="b"/>
              <a:pathLst>
                <a:path w="834" h="1406" extrusionOk="0">
                  <a:moveTo>
                    <a:pt x="191" y="1"/>
                  </a:moveTo>
                  <a:lnTo>
                    <a:pt x="0" y="60"/>
                  </a:lnTo>
                  <a:lnTo>
                    <a:pt x="429" y="1275"/>
                  </a:lnTo>
                  <a:lnTo>
                    <a:pt x="643" y="1406"/>
                  </a:lnTo>
                  <a:lnTo>
                    <a:pt x="833" y="1310"/>
                  </a:lnTo>
                  <a:lnTo>
                    <a:pt x="405" y="108"/>
                  </a:lnTo>
                  <a:lnTo>
                    <a:pt x="191" y="1"/>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0" name="Google Shape;10420;p76"/>
            <p:cNvSpPr/>
            <p:nvPr/>
          </p:nvSpPr>
          <p:spPr>
            <a:xfrm>
              <a:off x="4704150" y="3224625"/>
              <a:ext cx="95575" cy="31875"/>
            </a:xfrm>
            <a:custGeom>
              <a:avLst/>
              <a:gdLst/>
              <a:ahLst/>
              <a:cxnLst/>
              <a:rect l="l" t="t" r="r" b="b"/>
              <a:pathLst>
                <a:path w="3823" h="1275" extrusionOk="0">
                  <a:moveTo>
                    <a:pt x="0" y="1"/>
                  </a:moveTo>
                  <a:lnTo>
                    <a:pt x="429" y="1215"/>
                  </a:lnTo>
                  <a:lnTo>
                    <a:pt x="834" y="1275"/>
                  </a:lnTo>
                  <a:lnTo>
                    <a:pt x="643" y="763"/>
                  </a:lnTo>
                  <a:cubicBezTo>
                    <a:pt x="624" y="734"/>
                    <a:pt x="644" y="697"/>
                    <a:pt x="678" y="697"/>
                  </a:cubicBezTo>
                  <a:cubicBezTo>
                    <a:pt x="685" y="697"/>
                    <a:pt x="694" y="699"/>
                    <a:pt x="703" y="703"/>
                  </a:cubicBezTo>
                  <a:cubicBezTo>
                    <a:pt x="1084" y="763"/>
                    <a:pt x="1453" y="822"/>
                    <a:pt x="1846" y="882"/>
                  </a:cubicBezTo>
                  <a:cubicBezTo>
                    <a:pt x="2394" y="953"/>
                    <a:pt x="2941" y="1013"/>
                    <a:pt x="3513" y="1037"/>
                  </a:cubicBezTo>
                  <a:lnTo>
                    <a:pt x="3822" y="58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1" name="Google Shape;10421;p76"/>
            <p:cNvSpPr/>
            <p:nvPr/>
          </p:nvSpPr>
          <p:spPr>
            <a:xfrm>
              <a:off x="4726175" y="3285350"/>
              <a:ext cx="20275" cy="37500"/>
            </a:xfrm>
            <a:custGeom>
              <a:avLst/>
              <a:gdLst/>
              <a:ahLst/>
              <a:cxnLst/>
              <a:rect l="l" t="t" r="r" b="b"/>
              <a:pathLst>
                <a:path w="811" h="1500" extrusionOk="0">
                  <a:moveTo>
                    <a:pt x="0" y="1"/>
                  </a:moveTo>
                  <a:lnTo>
                    <a:pt x="512" y="1453"/>
                  </a:lnTo>
                  <a:cubicBezTo>
                    <a:pt x="525" y="1485"/>
                    <a:pt x="554" y="1500"/>
                    <a:pt x="584" y="1500"/>
                  </a:cubicBezTo>
                  <a:cubicBezTo>
                    <a:pt x="611" y="1500"/>
                    <a:pt x="638" y="1488"/>
                    <a:pt x="655" y="1465"/>
                  </a:cubicBezTo>
                  <a:lnTo>
                    <a:pt x="810" y="1227"/>
                  </a:lnTo>
                  <a:lnTo>
                    <a:pt x="393" y="60"/>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2" name="Google Shape;10422;p76"/>
            <p:cNvSpPr/>
            <p:nvPr/>
          </p:nvSpPr>
          <p:spPr>
            <a:xfrm>
              <a:off x="4924425" y="3254100"/>
              <a:ext cx="67275" cy="36050"/>
            </a:xfrm>
            <a:custGeom>
              <a:avLst/>
              <a:gdLst/>
              <a:ahLst/>
              <a:cxnLst/>
              <a:rect l="l" t="t" r="r" b="b"/>
              <a:pathLst>
                <a:path w="2691" h="1442" extrusionOk="0">
                  <a:moveTo>
                    <a:pt x="2691" y="1"/>
                  </a:moveTo>
                  <a:lnTo>
                    <a:pt x="1274" y="84"/>
                  </a:lnTo>
                  <a:lnTo>
                    <a:pt x="0" y="382"/>
                  </a:lnTo>
                  <a:lnTo>
                    <a:pt x="488" y="905"/>
                  </a:lnTo>
                  <a:lnTo>
                    <a:pt x="738" y="1429"/>
                  </a:lnTo>
                  <a:lnTo>
                    <a:pt x="1429" y="1441"/>
                  </a:lnTo>
                  <a:lnTo>
                    <a:pt x="2274" y="1203"/>
                  </a:lnTo>
                  <a:lnTo>
                    <a:pt x="2691" y="1"/>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3" name="Google Shape;10423;p76"/>
            <p:cNvSpPr/>
            <p:nvPr/>
          </p:nvSpPr>
          <p:spPr>
            <a:xfrm>
              <a:off x="4944350" y="3284175"/>
              <a:ext cx="37225" cy="37300"/>
            </a:xfrm>
            <a:custGeom>
              <a:avLst/>
              <a:gdLst/>
              <a:ahLst/>
              <a:cxnLst/>
              <a:rect l="l" t="t" r="r" b="b"/>
              <a:pathLst>
                <a:path w="1489" h="1492" extrusionOk="0">
                  <a:moveTo>
                    <a:pt x="1489" y="0"/>
                  </a:moveTo>
                  <a:lnTo>
                    <a:pt x="1" y="226"/>
                  </a:lnTo>
                  <a:lnTo>
                    <a:pt x="846" y="1453"/>
                  </a:lnTo>
                  <a:cubicBezTo>
                    <a:pt x="862" y="1479"/>
                    <a:pt x="890" y="1492"/>
                    <a:pt x="918" y="1492"/>
                  </a:cubicBezTo>
                  <a:cubicBezTo>
                    <a:pt x="951" y="1492"/>
                    <a:pt x="982" y="1473"/>
                    <a:pt x="989" y="1441"/>
                  </a:cubicBezTo>
                  <a:lnTo>
                    <a:pt x="1096" y="1191"/>
                  </a:lnTo>
                  <a:lnTo>
                    <a:pt x="148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4" name="Google Shape;10424;p76"/>
            <p:cNvSpPr/>
            <p:nvPr/>
          </p:nvSpPr>
          <p:spPr>
            <a:xfrm>
              <a:off x="4908350" y="3226125"/>
              <a:ext cx="89025" cy="37525"/>
            </a:xfrm>
            <a:custGeom>
              <a:avLst/>
              <a:gdLst/>
              <a:ahLst/>
              <a:cxnLst/>
              <a:rect l="l" t="t" r="r" b="b"/>
              <a:pathLst>
                <a:path w="3561" h="1501" extrusionOk="0">
                  <a:moveTo>
                    <a:pt x="3501" y="0"/>
                  </a:moveTo>
                  <a:lnTo>
                    <a:pt x="0" y="441"/>
                  </a:lnTo>
                  <a:lnTo>
                    <a:pt x="762" y="1501"/>
                  </a:lnTo>
                  <a:lnTo>
                    <a:pt x="3346" y="1120"/>
                  </a:lnTo>
                  <a:lnTo>
                    <a:pt x="3560" y="489"/>
                  </a:lnTo>
                  <a:lnTo>
                    <a:pt x="35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5" name="Google Shape;10425;p76"/>
            <p:cNvSpPr/>
            <p:nvPr/>
          </p:nvSpPr>
          <p:spPr>
            <a:xfrm>
              <a:off x="4924425" y="3260950"/>
              <a:ext cx="28575" cy="30675"/>
            </a:xfrm>
            <a:custGeom>
              <a:avLst/>
              <a:gdLst/>
              <a:ahLst/>
              <a:cxnLst/>
              <a:rect l="l" t="t" r="r" b="b"/>
              <a:pathLst>
                <a:path w="1143" h="1227" extrusionOk="0">
                  <a:moveTo>
                    <a:pt x="179" y="0"/>
                  </a:moveTo>
                  <a:lnTo>
                    <a:pt x="0" y="108"/>
                  </a:lnTo>
                  <a:lnTo>
                    <a:pt x="738" y="1155"/>
                  </a:lnTo>
                  <a:lnTo>
                    <a:pt x="976" y="1227"/>
                  </a:lnTo>
                  <a:lnTo>
                    <a:pt x="1143" y="1096"/>
                  </a:lnTo>
                  <a:lnTo>
                    <a:pt x="405" y="48"/>
                  </a:lnTo>
                  <a:lnTo>
                    <a:pt x="179"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6" name="Google Shape;10426;p76"/>
            <p:cNvSpPr/>
            <p:nvPr/>
          </p:nvSpPr>
          <p:spPr>
            <a:xfrm>
              <a:off x="4905650" y="3225225"/>
              <a:ext cx="96175" cy="38725"/>
            </a:xfrm>
            <a:custGeom>
              <a:avLst/>
              <a:gdLst/>
              <a:ahLst/>
              <a:cxnLst/>
              <a:rect l="l" t="t" r="r" b="b"/>
              <a:pathLst>
                <a:path w="3847" h="1549" extrusionOk="0">
                  <a:moveTo>
                    <a:pt x="3847" y="1"/>
                  </a:moveTo>
                  <a:lnTo>
                    <a:pt x="1" y="501"/>
                  </a:lnTo>
                  <a:lnTo>
                    <a:pt x="763" y="1548"/>
                  </a:lnTo>
                  <a:lnTo>
                    <a:pt x="1168" y="1489"/>
                  </a:lnTo>
                  <a:lnTo>
                    <a:pt x="834" y="1048"/>
                  </a:lnTo>
                  <a:cubicBezTo>
                    <a:pt x="811" y="1013"/>
                    <a:pt x="834" y="977"/>
                    <a:pt x="870" y="977"/>
                  </a:cubicBezTo>
                  <a:cubicBezTo>
                    <a:pt x="1251" y="929"/>
                    <a:pt x="1644" y="882"/>
                    <a:pt x="2025" y="822"/>
                  </a:cubicBezTo>
                  <a:cubicBezTo>
                    <a:pt x="2585" y="751"/>
                    <a:pt x="3132" y="644"/>
                    <a:pt x="3668" y="525"/>
                  </a:cubicBezTo>
                  <a:lnTo>
                    <a:pt x="384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7" name="Google Shape;10427;p76"/>
            <p:cNvSpPr/>
            <p:nvPr/>
          </p:nvSpPr>
          <p:spPr>
            <a:xfrm>
              <a:off x="4942875" y="3288325"/>
              <a:ext cx="28300" cy="34050"/>
            </a:xfrm>
            <a:custGeom>
              <a:avLst/>
              <a:gdLst/>
              <a:ahLst/>
              <a:cxnLst/>
              <a:rect l="l" t="t" r="r" b="b"/>
              <a:pathLst>
                <a:path w="1132" h="1362" extrusionOk="0">
                  <a:moveTo>
                    <a:pt x="405" y="1"/>
                  </a:moveTo>
                  <a:lnTo>
                    <a:pt x="0" y="60"/>
                  </a:lnTo>
                  <a:lnTo>
                    <a:pt x="905" y="1322"/>
                  </a:lnTo>
                  <a:cubicBezTo>
                    <a:pt x="921" y="1349"/>
                    <a:pt x="949" y="1361"/>
                    <a:pt x="977" y="1361"/>
                  </a:cubicBezTo>
                  <a:cubicBezTo>
                    <a:pt x="1010" y="1361"/>
                    <a:pt x="1041" y="1343"/>
                    <a:pt x="1048" y="1310"/>
                  </a:cubicBezTo>
                  <a:lnTo>
                    <a:pt x="1131" y="1025"/>
                  </a:lnTo>
                  <a:lnTo>
                    <a:pt x="40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8" name="Google Shape;10428;p76"/>
            <p:cNvSpPr/>
            <p:nvPr/>
          </p:nvSpPr>
          <p:spPr>
            <a:xfrm>
              <a:off x="4817850" y="3266000"/>
              <a:ext cx="71475" cy="37525"/>
            </a:xfrm>
            <a:custGeom>
              <a:avLst/>
              <a:gdLst/>
              <a:ahLst/>
              <a:cxnLst/>
              <a:rect l="l" t="t" r="r" b="b"/>
              <a:pathLst>
                <a:path w="2859" h="1501" extrusionOk="0">
                  <a:moveTo>
                    <a:pt x="1477" y="1"/>
                  </a:moveTo>
                  <a:lnTo>
                    <a:pt x="24" y="179"/>
                  </a:lnTo>
                  <a:lnTo>
                    <a:pt x="1" y="1322"/>
                  </a:lnTo>
                  <a:lnTo>
                    <a:pt x="1429" y="1501"/>
                  </a:lnTo>
                  <a:lnTo>
                    <a:pt x="2858" y="1334"/>
                  </a:lnTo>
                  <a:lnTo>
                    <a:pt x="2858" y="191"/>
                  </a:lnTo>
                  <a:lnTo>
                    <a:pt x="1477" y="1"/>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9" name="Google Shape;10429;p76"/>
            <p:cNvSpPr/>
            <p:nvPr/>
          </p:nvSpPr>
          <p:spPr>
            <a:xfrm>
              <a:off x="4818450" y="3235325"/>
              <a:ext cx="70875" cy="35175"/>
            </a:xfrm>
            <a:custGeom>
              <a:avLst/>
              <a:gdLst/>
              <a:ahLst/>
              <a:cxnLst/>
              <a:rect l="l" t="t" r="r" b="b"/>
              <a:pathLst>
                <a:path w="2835" h="1407" extrusionOk="0">
                  <a:moveTo>
                    <a:pt x="2715" y="0"/>
                  </a:moveTo>
                  <a:cubicBezTo>
                    <a:pt x="2711" y="0"/>
                    <a:pt x="2707" y="1"/>
                    <a:pt x="2703" y="1"/>
                  </a:cubicBezTo>
                  <a:lnTo>
                    <a:pt x="12" y="1"/>
                  </a:lnTo>
                  <a:lnTo>
                    <a:pt x="0" y="1406"/>
                  </a:lnTo>
                  <a:lnTo>
                    <a:pt x="2834" y="1406"/>
                  </a:lnTo>
                  <a:lnTo>
                    <a:pt x="2834" y="752"/>
                  </a:lnTo>
                  <a:lnTo>
                    <a:pt x="2822" y="180"/>
                  </a:lnTo>
                  <a:cubicBezTo>
                    <a:pt x="2822" y="80"/>
                    <a:pt x="2770" y="0"/>
                    <a:pt x="27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0" name="Google Shape;10430;p76"/>
            <p:cNvSpPr/>
            <p:nvPr/>
          </p:nvSpPr>
          <p:spPr>
            <a:xfrm>
              <a:off x="4817850" y="3298750"/>
              <a:ext cx="71475" cy="29200"/>
            </a:xfrm>
            <a:custGeom>
              <a:avLst/>
              <a:gdLst/>
              <a:ahLst/>
              <a:cxnLst/>
              <a:rect l="l" t="t" r="r" b="b"/>
              <a:pathLst>
                <a:path w="2859" h="1168" extrusionOk="0">
                  <a:moveTo>
                    <a:pt x="24" y="0"/>
                  </a:moveTo>
                  <a:lnTo>
                    <a:pt x="1" y="858"/>
                  </a:lnTo>
                  <a:cubicBezTo>
                    <a:pt x="1" y="1036"/>
                    <a:pt x="155" y="1167"/>
                    <a:pt x="346" y="1167"/>
                  </a:cubicBezTo>
                  <a:lnTo>
                    <a:pt x="2739" y="1167"/>
                  </a:lnTo>
                  <a:cubicBezTo>
                    <a:pt x="2799" y="1167"/>
                    <a:pt x="2858" y="1084"/>
                    <a:pt x="2858" y="977"/>
                  </a:cubicBezTo>
                  <a:lnTo>
                    <a:pt x="2858" y="24"/>
                  </a:lnTo>
                  <a:lnTo>
                    <a:pt x="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1" name="Google Shape;10431;p76"/>
            <p:cNvSpPr/>
            <p:nvPr/>
          </p:nvSpPr>
          <p:spPr>
            <a:xfrm>
              <a:off x="4817850" y="3268100"/>
              <a:ext cx="11925" cy="33050"/>
            </a:xfrm>
            <a:custGeom>
              <a:avLst/>
              <a:gdLst/>
              <a:ahLst/>
              <a:cxnLst/>
              <a:rect l="l" t="t" r="r" b="b"/>
              <a:pathLst>
                <a:path w="477" h="1322" extrusionOk="0">
                  <a:moveTo>
                    <a:pt x="286" y="0"/>
                  </a:moveTo>
                  <a:lnTo>
                    <a:pt x="24" y="95"/>
                  </a:lnTo>
                  <a:lnTo>
                    <a:pt x="1" y="1238"/>
                  </a:lnTo>
                  <a:lnTo>
                    <a:pt x="298" y="1322"/>
                  </a:lnTo>
                  <a:lnTo>
                    <a:pt x="477" y="1238"/>
                  </a:lnTo>
                  <a:lnTo>
                    <a:pt x="477" y="667"/>
                  </a:lnTo>
                  <a:lnTo>
                    <a:pt x="477" y="95"/>
                  </a:lnTo>
                  <a:lnTo>
                    <a:pt x="286"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2" name="Google Shape;10432;p76"/>
            <p:cNvSpPr/>
            <p:nvPr/>
          </p:nvSpPr>
          <p:spPr>
            <a:xfrm>
              <a:off x="4818450" y="3234150"/>
              <a:ext cx="70875" cy="35750"/>
            </a:xfrm>
            <a:custGeom>
              <a:avLst/>
              <a:gdLst/>
              <a:ahLst/>
              <a:cxnLst/>
              <a:rect l="l" t="t" r="r" b="b"/>
              <a:pathLst>
                <a:path w="2835" h="1430" extrusionOk="0">
                  <a:moveTo>
                    <a:pt x="12" y="1"/>
                  </a:moveTo>
                  <a:lnTo>
                    <a:pt x="0" y="1430"/>
                  </a:lnTo>
                  <a:lnTo>
                    <a:pt x="453" y="1430"/>
                  </a:lnTo>
                  <a:cubicBezTo>
                    <a:pt x="453" y="1418"/>
                    <a:pt x="453" y="1406"/>
                    <a:pt x="465" y="1358"/>
                  </a:cubicBezTo>
                  <a:cubicBezTo>
                    <a:pt x="453" y="1191"/>
                    <a:pt x="453" y="1037"/>
                    <a:pt x="453" y="870"/>
                  </a:cubicBezTo>
                  <a:cubicBezTo>
                    <a:pt x="453" y="822"/>
                    <a:pt x="489" y="775"/>
                    <a:pt x="512" y="775"/>
                  </a:cubicBezTo>
                  <a:cubicBezTo>
                    <a:pt x="512" y="775"/>
                    <a:pt x="952" y="801"/>
                    <a:pt x="1639" y="801"/>
                  </a:cubicBezTo>
                  <a:cubicBezTo>
                    <a:pt x="1983" y="801"/>
                    <a:pt x="2390" y="795"/>
                    <a:pt x="2834" y="775"/>
                  </a:cubicBezTo>
                  <a:lnTo>
                    <a:pt x="2834" y="179"/>
                  </a:lnTo>
                  <a:cubicBezTo>
                    <a:pt x="2834" y="96"/>
                    <a:pt x="2775" y="1"/>
                    <a:pt x="27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3" name="Google Shape;10433;p76"/>
            <p:cNvSpPr/>
            <p:nvPr/>
          </p:nvSpPr>
          <p:spPr>
            <a:xfrm>
              <a:off x="4817550" y="3299050"/>
              <a:ext cx="12225" cy="28900"/>
            </a:xfrm>
            <a:custGeom>
              <a:avLst/>
              <a:gdLst/>
              <a:ahLst/>
              <a:cxnLst/>
              <a:rect l="l" t="t" r="r" b="b"/>
              <a:pathLst>
                <a:path w="489" h="1156" extrusionOk="0">
                  <a:moveTo>
                    <a:pt x="13" y="0"/>
                  </a:moveTo>
                  <a:lnTo>
                    <a:pt x="1" y="965"/>
                  </a:lnTo>
                  <a:cubicBezTo>
                    <a:pt x="13" y="1072"/>
                    <a:pt x="108" y="1155"/>
                    <a:pt x="227" y="1155"/>
                  </a:cubicBezTo>
                  <a:lnTo>
                    <a:pt x="465" y="1155"/>
                  </a:lnTo>
                  <a:cubicBezTo>
                    <a:pt x="477" y="786"/>
                    <a:pt x="477" y="417"/>
                    <a:pt x="489" y="60"/>
                  </a:cubicBezTo>
                  <a:lnTo>
                    <a:pt x="48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4" name="Google Shape;10434;p76"/>
            <p:cNvSpPr/>
            <p:nvPr/>
          </p:nvSpPr>
          <p:spPr>
            <a:xfrm>
              <a:off x="4697000" y="3204700"/>
              <a:ext cx="313750" cy="34250"/>
            </a:xfrm>
            <a:custGeom>
              <a:avLst/>
              <a:gdLst/>
              <a:ahLst/>
              <a:cxnLst/>
              <a:rect l="l" t="t" r="r" b="b"/>
              <a:pathLst>
                <a:path w="12550" h="1370" extrusionOk="0">
                  <a:moveTo>
                    <a:pt x="60" y="0"/>
                  </a:moveTo>
                  <a:cubicBezTo>
                    <a:pt x="24" y="0"/>
                    <a:pt x="1" y="24"/>
                    <a:pt x="1" y="48"/>
                  </a:cubicBezTo>
                  <a:lnTo>
                    <a:pt x="1" y="393"/>
                  </a:lnTo>
                  <a:lnTo>
                    <a:pt x="24" y="691"/>
                  </a:lnTo>
                  <a:cubicBezTo>
                    <a:pt x="24" y="714"/>
                    <a:pt x="48" y="738"/>
                    <a:pt x="72" y="738"/>
                  </a:cubicBezTo>
                  <a:cubicBezTo>
                    <a:pt x="2096" y="1191"/>
                    <a:pt x="4132" y="1369"/>
                    <a:pt x="6251" y="1369"/>
                  </a:cubicBezTo>
                  <a:cubicBezTo>
                    <a:pt x="8359" y="1369"/>
                    <a:pt x="10466" y="1179"/>
                    <a:pt x="12490" y="714"/>
                  </a:cubicBezTo>
                  <a:cubicBezTo>
                    <a:pt x="12514" y="714"/>
                    <a:pt x="12526" y="691"/>
                    <a:pt x="12526" y="679"/>
                  </a:cubicBezTo>
                  <a:lnTo>
                    <a:pt x="12550" y="381"/>
                  </a:lnTo>
                  <a:lnTo>
                    <a:pt x="12550" y="36"/>
                  </a:lnTo>
                  <a:cubicBezTo>
                    <a:pt x="12526" y="24"/>
                    <a:pt x="12502" y="0"/>
                    <a:pt x="12478" y="0"/>
                  </a:cubicBezTo>
                  <a:cubicBezTo>
                    <a:pt x="10436" y="476"/>
                    <a:pt x="8353" y="714"/>
                    <a:pt x="6269" y="714"/>
                  </a:cubicBezTo>
                  <a:cubicBezTo>
                    <a:pt x="4186" y="714"/>
                    <a:pt x="2102" y="476"/>
                    <a:pt x="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5" name="Google Shape;10435;p76"/>
            <p:cNvSpPr/>
            <p:nvPr/>
          </p:nvSpPr>
          <p:spPr>
            <a:xfrm>
              <a:off x="4697000" y="3214800"/>
              <a:ext cx="313150" cy="26825"/>
            </a:xfrm>
            <a:custGeom>
              <a:avLst/>
              <a:gdLst/>
              <a:ahLst/>
              <a:cxnLst/>
              <a:rect l="l" t="t" r="r" b="b"/>
              <a:pathLst>
                <a:path w="12526" h="1073" extrusionOk="0">
                  <a:moveTo>
                    <a:pt x="1" y="1"/>
                  </a:moveTo>
                  <a:lnTo>
                    <a:pt x="1" y="334"/>
                  </a:lnTo>
                  <a:cubicBezTo>
                    <a:pt x="1" y="346"/>
                    <a:pt x="13" y="382"/>
                    <a:pt x="48" y="382"/>
                  </a:cubicBezTo>
                  <a:cubicBezTo>
                    <a:pt x="2072" y="834"/>
                    <a:pt x="4168" y="1072"/>
                    <a:pt x="6263" y="1072"/>
                  </a:cubicBezTo>
                  <a:cubicBezTo>
                    <a:pt x="8359" y="1072"/>
                    <a:pt x="10466" y="834"/>
                    <a:pt x="12490" y="382"/>
                  </a:cubicBezTo>
                  <a:cubicBezTo>
                    <a:pt x="12514" y="382"/>
                    <a:pt x="12526" y="358"/>
                    <a:pt x="12526" y="334"/>
                  </a:cubicBezTo>
                  <a:lnTo>
                    <a:pt x="12526" y="1"/>
                  </a:lnTo>
                  <a:cubicBezTo>
                    <a:pt x="10526" y="453"/>
                    <a:pt x="8359" y="691"/>
                    <a:pt x="6263" y="703"/>
                  </a:cubicBezTo>
                  <a:cubicBezTo>
                    <a:pt x="4180" y="703"/>
                    <a:pt x="2013" y="453"/>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6" name="Google Shape;10436;p76"/>
            <p:cNvSpPr/>
            <p:nvPr/>
          </p:nvSpPr>
          <p:spPr>
            <a:xfrm>
              <a:off x="4712175" y="3114500"/>
              <a:ext cx="74750" cy="41400"/>
            </a:xfrm>
            <a:custGeom>
              <a:avLst/>
              <a:gdLst/>
              <a:ahLst/>
              <a:cxnLst/>
              <a:rect l="l" t="t" r="r" b="b"/>
              <a:pathLst>
                <a:path w="2990" h="1656" extrusionOk="0">
                  <a:moveTo>
                    <a:pt x="203" y="1"/>
                  </a:moveTo>
                  <a:lnTo>
                    <a:pt x="1" y="1179"/>
                  </a:lnTo>
                  <a:lnTo>
                    <a:pt x="1394" y="1560"/>
                  </a:lnTo>
                  <a:lnTo>
                    <a:pt x="2799" y="1655"/>
                  </a:lnTo>
                  <a:lnTo>
                    <a:pt x="2989" y="477"/>
                  </a:lnTo>
                  <a:lnTo>
                    <a:pt x="1656" y="72"/>
                  </a:lnTo>
                  <a:lnTo>
                    <a:pt x="203" y="1"/>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7" name="Google Shape;10437;p76"/>
            <p:cNvSpPr/>
            <p:nvPr/>
          </p:nvSpPr>
          <p:spPr>
            <a:xfrm>
              <a:off x="4717250" y="3078775"/>
              <a:ext cx="75325" cy="47350"/>
            </a:xfrm>
            <a:custGeom>
              <a:avLst/>
              <a:gdLst/>
              <a:ahLst/>
              <a:cxnLst/>
              <a:rect l="l" t="t" r="r" b="b"/>
              <a:pathLst>
                <a:path w="3013" h="1894" extrusionOk="0">
                  <a:moveTo>
                    <a:pt x="226" y="1"/>
                  </a:moveTo>
                  <a:lnTo>
                    <a:pt x="0" y="1418"/>
                  </a:lnTo>
                  <a:lnTo>
                    <a:pt x="2786" y="1894"/>
                  </a:lnTo>
                  <a:lnTo>
                    <a:pt x="2882" y="1370"/>
                  </a:lnTo>
                  <a:lnTo>
                    <a:pt x="3001" y="441"/>
                  </a:lnTo>
                  <a:cubicBezTo>
                    <a:pt x="3013" y="358"/>
                    <a:pt x="2822" y="322"/>
                    <a:pt x="2763" y="310"/>
                  </a:cubicBezTo>
                  <a:lnTo>
                    <a:pt x="2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8" name="Google Shape;10438;p76"/>
            <p:cNvSpPr/>
            <p:nvPr/>
          </p:nvSpPr>
          <p:spPr>
            <a:xfrm>
              <a:off x="4708600" y="3143975"/>
              <a:ext cx="74150" cy="37850"/>
            </a:xfrm>
            <a:custGeom>
              <a:avLst/>
              <a:gdLst/>
              <a:ahLst/>
              <a:cxnLst/>
              <a:rect l="l" t="t" r="r" b="b"/>
              <a:pathLst>
                <a:path w="2966" h="1514" extrusionOk="0">
                  <a:moveTo>
                    <a:pt x="144" y="0"/>
                  </a:moveTo>
                  <a:lnTo>
                    <a:pt x="25" y="691"/>
                  </a:lnTo>
                  <a:cubicBezTo>
                    <a:pt x="1" y="905"/>
                    <a:pt x="132" y="1108"/>
                    <a:pt x="358" y="1143"/>
                  </a:cubicBezTo>
                  <a:lnTo>
                    <a:pt x="2668" y="1512"/>
                  </a:lnTo>
                  <a:cubicBezTo>
                    <a:pt x="2672" y="1513"/>
                    <a:pt x="2677" y="1514"/>
                    <a:pt x="2681" y="1514"/>
                  </a:cubicBezTo>
                  <a:cubicBezTo>
                    <a:pt x="2738" y="1514"/>
                    <a:pt x="2800" y="1447"/>
                    <a:pt x="2811" y="1369"/>
                  </a:cubicBezTo>
                  <a:lnTo>
                    <a:pt x="2966" y="476"/>
                  </a:lnTo>
                  <a:lnTo>
                    <a:pt x="1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9" name="Google Shape;10439;p76"/>
            <p:cNvSpPr/>
            <p:nvPr/>
          </p:nvSpPr>
          <p:spPr>
            <a:xfrm>
              <a:off x="4712475" y="3113300"/>
              <a:ext cx="16100" cy="33375"/>
            </a:xfrm>
            <a:custGeom>
              <a:avLst/>
              <a:gdLst/>
              <a:ahLst/>
              <a:cxnLst/>
              <a:rect l="l" t="t" r="r" b="b"/>
              <a:pathLst>
                <a:path w="644" h="1335" extrusionOk="0">
                  <a:moveTo>
                    <a:pt x="465" y="1"/>
                  </a:moveTo>
                  <a:lnTo>
                    <a:pt x="203" y="49"/>
                  </a:lnTo>
                  <a:lnTo>
                    <a:pt x="1" y="1227"/>
                  </a:lnTo>
                  <a:lnTo>
                    <a:pt x="275" y="1334"/>
                  </a:lnTo>
                  <a:lnTo>
                    <a:pt x="453" y="1299"/>
                  </a:lnTo>
                  <a:lnTo>
                    <a:pt x="537" y="763"/>
                  </a:lnTo>
                  <a:cubicBezTo>
                    <a:pt x="572" y="584"/>
                    <a:pt x="620" y="299"/>
                    <a:pt x="644" y="120"/>
                  </a:cubicBezTo>
                  <a:lnTo>
                    <a:pt x="465" y="1"/>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0" name="Google Shape;10440;p76"/>
            <p:cNvSpPr/>
            <p:nvPr/>
          </p:nvSpPr>
          <p:spPr>
            <a:xfrm>
              <a:off x="4717250" y="3078175"/>
              <a:ext cx="75625" cy="38125"/>
            </a:xfrm>
            <a:custGeom>
              <a:avLst/>
              <a:gdLst/>
              <a:ahLst/>
              <a:cxnLst/>
              <a:rect l="l" t="t" r="r" b="b"/>
              <a:pathLst>
                <a:path w="3025" h="1525" extrusionOk="0">
                  <a:moveTo>
                    <a:pt x="226" y="1"/>
                  </a:moveTo>
                  <a:lnTo>
                    <a:pt x="0" y="1454"/>
                  </a:lnTo>
                  <a:lnTo>
                    <a:pt x="441" y="1525"/>
                  </a:lnTo>
                  <a:cubicBezTo>
                    <a:pt x="453" y="1513"/>
                    <a:pt x="453" y="1489"/>
                    <a:pt x="441" y="1465"/>
                  </a:cubicBezTo>
                  <a:cubicBezTo>
                    <a:pt x="453" y="1311"/>
                    <a:pt x="465" y="1251"/>
                    <a:pt x="488" y="1108"/>
                  </a:cubicBezTo>
                  <a:cubicBezTo>
                    <a:pt x="500" y="1061"/>
                    <a:pt x="524" y="1037"/>
                    <a:pt x="560" y="1037"/>
                  </a:cubicBezTo>
                  <a:cubicBezTo>
                    <a:pt x="560" y="1037"/>
                    <a:pt x="2167" y="1287"/>
                    <a:pt x="2870" y="1334"/>
                  </a:cubicBezTo>
                  <a:lnTo>
                    <a:pt x="3013" y="441"/>
                  </a:lnTo>
                  <a:cubicBezTo>
                    <a:pt x="3024" y="334"/>
                    <a:pt x="2834" y="322"/>
                    <a:pt x="2774" y="299"/>
                  </a:cubicBezTo>
                  <a:lnTo>
                    <a:pt x="643" y="61"/>
                  </a:lnTo>
                  <a:lnTo>
                    <a:pt x="2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1" name="Google Shape;10441;p76"/>
            <p:cNvSpPr/>
            <p:nvPr/>
          </p:nvSpPr>
          <p:spPr>
            <a:xfrm>
              <a:off x="4708325" y="3143975"/>
              <a:ext cx="15500" cy="28900"/>
            </a:xfrm>
            <a:custGeom>
              <a:avLst/>
              <a:gdLst/>
              <a:ahLst/>
              <a:cxnLst/>
              <a:rect l="l" t="t" r="r" b="b"/>
              <a:pathLst>
                <a:path w="620" h="1156" extrusionOk="0">
                  <a:moveTo>
                    <a:pt x="155" y="0"/>
                  </a:moveTo>
                  <a:lnTo>
                    <a:pt x="24" y="834"/>
                  </a:lnTo>
                  <a:cubicBezTo>
                    <a:pt x="0" y="965"/>
                    <a:pt x="83" y="1096"/>
                    <a:pt x="238" y="1131"/>
                  </a:cubicBezTo>
                  <a:lnTo>
                    <a:pt x="453" y="1155"/>
                  </a:lnTo>
                  <a:lnTo>
                    <a:pt x="607" y="119"/>
                  </a:lnTo>
                  <a:cubicBezTo>
                    <a:pt x="607" y="95"/>
                    <a:pt x="607" y="84"/>
                    <a:pt x="619" y="72"/>
                  </a:cubicBezTo>
                  <a:lnTo>
                    <a:pt x="15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2" name="Google Shape;10442;p76"/>
            <p:cNvSpPr/>
            <p:nvPr/>
          </p:nvSpPr>
          <p:spPr>
            <a:xfrm>
              <a:off x="4697000" y="3061450"/>
              <a:ext cx="313750" cy="34325"/>
            </a:xfrm>
            <a:custGeom>
              <a:avLst/>
              <a:gdLst/>
              <a:ahLst/>
              <a:cxnLst/>
              <a:rect l="l" t="t" r="r" b="b"/>
              <a:pathLst>
                <a:path w="12550" h="1373" extrusionOk="0">
                  <a:moveTo>
                    <a:pt x="12488" y="1"/>
                  </a:moveTo>
                  <a:cubicBezTo>
                    <a:pt x="12485" y="1"/>
                    <a:pt x="12482" y="2"/>
                    <a:pt x="12478" y="3"/>
                  </a:cubicBezTo>
                  <a:cubicBezTo>
                    <a:pt x="10436" y="479"/>
                    <a:pt x="8353" y="718"/>
                    <a:pt x="6269" y="718"/>
                  </a:cubicBezTo>
                  <a:cubicBezTo>
                    <a:pt x="4186" y="718"/>
                    <a:pt x="2102" y="479"/>
                    <a:pt x="60" y="3"/>
                  </a:cubicBezTo>
                  <a:cubicBezTo>
                    <a:pt x="24" y="3"/>
                    <a:pt x="1" y="27"/>
                    <a:pt x="1" y="51"/>
                  </a:cubicBezTo>
                  <a:lnTo>
                    <a:pt x="1" y="396"/>
                  </a:lnTo>
                  <a:lnTo>
                    <a:pt x="24" y="694"/>
                  </a:lnTo>
                  <a:cubicBezTo>
                    <a:pt x="24" y="718"/>
                    <a:pt x="48" y="730"/>
                    <a:pt x="72" y="730"/>
                  </a:cubicBezTo>
                  <a:cubicBezTo>
                    <a:pt x="2096" y="1194"/>
                    <a:pt x="4132" y="1372"/>
                    <a:pt x="6251" y="1372"/>
                  </a:cubicBezTo>
                  <a:cubicBezTo>
                    <a:pt x="8252" y="1372"/>
                    <a:pt x="10335" y="1230"/>
                    <a:pt x="12490" y="718"/>
                  </a:cubicBezTo>
                  <a:cubicBezTo>
                    <a:pt x="12514" y="718"/>
                    <a:pt x="12526" y="694"/>
                    <a:pt x="12526" y="670"/>
                  </a:cubicBezTo>
                  <a:lnTo>
                    <a:pt x="12550" y="372"/>
                  </a:lnTo>
                  <a:lnTo>
                    <a:pt x="12550" y="39"/>
                  </a:lnTo>
                  <a:cubicBezTo>
                    <a:pt x="12529" y="29"/>
                    <a:pt x="12509" y="1"/>
                    <a:pt x="12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3" name="Google Shape;10443;p76"/>
            <p:cNvSpPr/>
            <p:nvPr/>
          </p:nvSpPr>
          <p:spPr>
            <a:xfrm>
              <a:off x="4697000" y="3071350"/>
              <a:ext cx="313150" cy="26800"/>
            </a:xfrm>
            <a:custGeom>
              <a:avLst/>
              <a:gdLst/>
              <a:ahLst/>
              <a:cxnLst/>
              <a:rect l="l" t="t" r="r" b="b"/>
              <a:pathLst>
                <a:path w="12526" h="1072" extrusionOk="0">
                  <a:moveTo>
                    <a:pt x="1" y="0"/>
                  </a:moveTo>
                  <a:lnTo>
                    <a:pt x="1" y="322"/>
                  </a:lnTo>
                  <a:cubicBezTo>
                    <a:pt x="1" y="334"/>
                    <a:pt x="13" y="369"/>
                    <a:pt x="48" y="369"/>
                  </a:cubicBezTo>
                  <a:cubicBezTo>
                    <a:pt x="2072" y="834"/>
                    <a:pt x="4168" y="1072"/>
                    <a:pt x="6263" y="1072"/>
                  </a:cubicBezTo>
                  <a:cubicBezTo>
                    <a:pt x="8359" y="1072"/>
                    <a:pt x="10466" y="834"/>
                    <a:pt x="12490" y="369"/>
                  </a:cubicBezTo>
                  <a:cubicBezTo>
                    <a:pt x="12514" y="369"/>
                    <a:pt x="12526" y="357"/>
                    <a:pt x="12526" y="322"/>
                  </a:cubicBezTo>
                  <a:lnTo>
                    <a:pt x="12526" y="0"/>
                  </a:lnTo>
                  <a:cubicBezTo>
                    <a:pt x="10526" y="464"/>
                    <a:pt x="8359" y="703"/>
                    <a:pt x="6263" y="703"/>
                  </a:cubicBezTo>
                  <a:cubicBezTo>
                    <a:pt x="4180" y="703"/>
                    <a:pt x="2013" y="441"/>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44" name="Google Shape;10444;p76"/>
          <p:cNvGrpSpPr/>
          <p:nvPr/>
        </p:nvGrpSpPr>
        <p:grpSpPr>
          <a:xfrm>
            <a:off x="6460065" y="3533627"/>
            <a:ext cx="268926" cy="322332"/>
            <a:chOff x="5411375" y="3031225"/>
            <a:chExt cx="250350" cy="313675"/>
          </a:xfrm>
        </p:grpSpPr>
        <p:sp>
          <p:nvSpPr>
            <p:cNvPr id="10445" name="Google Shape;10445;p76"/>
            <p:cNvSpPr/>
            <p:nvPr/>
          </p:nvSpPr>
          <p:spPr>
            <a:xfrm>
              <a:off x="5491450" y="3187725"/>
              <a:ext cx="92000" cy="97650"/>
            </a:xfrm>
            <a:custGeom>
              <a:avLst/>
              <a:gdLst/>
              <a:ahLst/>
              <a:cxnLst/>
              <a:rect l="l" t="t" r="r" b="b"/>
              <a:pathLst>
                <a:path w="3680" h="3906" extrusionOk="0">
                  <a:moveTo>
                    <a:pt x="1346" y="0"/>
                  </a:moveTo>
                  <a:cubicBezTo>
                    <a:pt x="1096" y="0"/>
                    <a:pt x="858" y="215"/>
                    <a:pt x="858" y="465"/>
                  </a:cubicBezTo>
                  <a:lnTo>
                    <a:pt x="858" y="893"/>
                  </a:lnTo>
                  <a:cubicBezTo>
                    <a:pt x="858" y="1137"/>
                    <a:pt x="677" y="1358"/>
                    <a:pt x="425" y="1358"/>
                  </a:cubicBezTo>
                  <a:cubicBezTo>
                    <a:pt x="418" y="1358"/>
                    <a:pt x="412" y="1358"/>
                    <a:pt x="405" y="1358"/>
                  </a:cubicBezTo>
                  <a:cubicBezTo>
                    <a:pt x="143" y="1346"/>
                    <a:pt x="0" y="1251"/>
                    <a:pt x="0" y="1001"/>
                  </a:cubicBezTo>
                  <a:lnTo>
                    <a:pt x="0" y="3727"/>
                  </a:lnTo>
                  <a:lnTo>
                    <a:pt x="1810" y="3906"/>
                  </a:lnTo>
                  <a:lnTo>
                    <a:pt x="3679" y="3727"/>
                  </a:lnTo>
                  <a:lnTo>
                    <a:pt x="3679" y="1548"/>
                  </a:lnTo>
                  <a:cubicBezTo>
                    <a:pt x="3679" y="1417"/>
                    <a:pt x="3620" y="1179"/>
                    <a:pt x="3537" y="1084"/>
                  </a:cubicBezTo>
                  <a:cubicBezTo>
                    <a:pt x="3465" y="1012"/>
                    <a:pt x="3346" y="953"/>
                    <a:pt x="3215" y="953"/>
                  </a:cubicBezTo>
                  <a:cubicBezTo>
                    <a:pt x="2953" y="953"/>
                    <a:pt x="2715" y="1167"/>
                    <a:pt x="2715" y="1429"/>
                  </a:cubicBezTo>
                  <a:lnTo>
                    <a:pt x="2715" y="1882"/>
                  </a:lnTo>
                  <a:cubicBezTo>
                    <a:pt x="2715" y="2119"/>
                    <a:pt x="2543" y="2336"/>
                    <a:pt x="2300" y="2336"/>
                  </a:cubicBezTo>
                  <a:cubicBezTo>
                    <a:pt x="2288" y="2336"/>
                    <a:pt x="2275" y="2335"/>
                    <a:pt x="2263" y="2334"/>
                  </a:cubicBezTo>
                  <a:cubicBezTo>
                    <a:pt x="2001" y="2322"/>
                    <a:pt x="1846" y="2120"/>
                    <a:pt x="1846" y="1858"/>
                  </a:cubicBezTo>
                  <a:lnTo>
                    <a:pt x="1846" y="465"/>
                  </a:lnTo>
                  <a:cubicBezTo>
                    <a:pt x="1846" y="334"/>
                    <a:pt x="1763" y="227"/>
                    <a:pt x="1679" y="131"/>
                  </a:cubicBezTo>
                  <a:cubicBezTo>
                    <a:pt x="1584" y="48"/>
                    <a:pt x="1489" y="0"/>
                    <a:pt x="1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6" name="Google Shape;10446;p76"/>
            <p:cNvSpPr/>
            <p:nvPr/>
          </p:nvSpPr>
          <p:spPr>
            <a:xfrm>
              <a:off x="5489950" y="3212725"/>
              <a:ext cx="9250" cy="72650"/>
            </a:xfrm>
            <a:custGeom>
              <a:avLst/>
              <a:gdLst/>
              <a:ahLst/>
              <a:cxnLst/>
              <a:rect l="l" t="t" r="r" b="b"/>
              <a:pathLst>
                <a:path w="370" h="2906" extrusionOk="0">
                  <a:moveTo>
                    <a:pt x="1" y="1"/>
                  </a:moveTo>
                  <a:lnTo>
                    <a:pt x="1" y="2727"/>
                  </a:lnTo>
                  <a:lnTo>
                    <a:pt x="144" y="2906"/>
                  </a:lnTo>
                  <a:lnTo>
                    <a:pt x="370" y="2727"/>
                  </a:lnTo>
                  <a:lnTo>
                    <a:pt x="370" y="477"/>
                  </a:lnTo>
                  <a:cubicBezTo>
                    <a:pt x="168" y="429"/>
                    <a:pt x="1" y="239"/>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7" name="Google Shape;10447;p76"/>
            <p:cNvSpPr/>
            <p:nvPr/>
          </p:nvSpPr>
          <p:spPr>
            <a:xfrm>
              <a:off x="5531625" y="3121950"/>
              <a:ext cx="9550" cy="52100"/>
            </a:xfrm>
            <a:custGeom>
              <a:avLst/>
              <a:gdLst/>
              <a:ahLst/>
              <a:cxnLst/>
              <a:rect l="l" t="t" r="r" b="b"/>
              <a:pathLst>
                <a:path w="382" h="2084" extrusionOk="0">
                  <a:moveTo>
                    <a:pt x="191" y="0"/>
                  </a:moveTo>
                  <a:cubicBezTo>
                    <a:pt x="84" y="0"/>
                    <a:pt x="1" y="84"/>
                    <a:pt x="1" y="191"/>
                  </a:cubicBezTo>
                  <a:lnTo>
                    <a:pt x="1" y="1893"/>
                  </a:lnTo>
                  <a:cubicBezTo>
                    <a:pt x="1" y="1989"/>
                    <a:pt x="84" y="2084"/>
                    <a:pt x="191" y="2084"/>
                  </a:cubicBezTo>
                  <a:cubicBezTo>
                    <a:pt x="298" y="2084"/>
                    <a:pt x="382" y="1989"/>
                    <a:pt x="382" y="1893"/>
                  </a:cubicBezTo>
                  <a:lnTo>
                    <a:pt x="382" y="191"/>
                  </a:lnTo>
                  <a:cubicBezTo>
                    <a:pt x="382" y="84"/>
                    <a:pt x="298" y="0"/>
                    <a:pt x="191" y="0"/>
                  </a:cubicBezTo>
                  <a:close/>
                </a:path>
              </a:pathLst>
            </a:custGeom>
            <a:solidFill>
              <a:srgbClr val="EFAA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8" name="Google Shape;10448;p76"/>
            <p:cNvSpPr/>
            <p:nvPr/>
          </p:nvSpPr>
          <p:spPr>
            <a:xfrm>
              <a:off x="5504850" y="3031225"/>
              <a:ext cx="65500" cy="105325"/>
            </a:xfrm>
            <a:custGeom>
              <a:avLst/>
              <a:gdLst/>
              <a:ahLst/>
              <a:cxnLst/>
              <a:rect l="l" t="t" r="r" b="b"/>
              <a:pathLst>
                <a:path w="2620" h="4213" extrusionOk="0">
                  <a:moveTo>
                    <a:pt x="1291" y="1"/>
                  </a:moveTo>
                  <a:cubicBezTo>
                    <a:pt x="1277" y="1"/>
                    <a:pt x="1262" y="4"/>
                    <a:pt x="1250" y="10"/>
                  </a:cubicBezTo>
                  <a:cubicBezTo>
                    <a:pt x="1191" y="81"/>
                    <a:pt x="1060" y="248"/>
                    <a:pt x="905" y="462"/>
                  </a:cubicBezTo>
                  <a:cubicBezTo>
                    <a:pt x="905" y="462"/>
                    <a:pt x="607" y="950"/>
                    <a:pt x="465" y="1248"/>
                  </a:cubicBezTo>
                  <a:cubicBezTo>
                    <a:pt x="179" y="1736"/>
                    <a:pt x="0" y="2248"/>
                    <a:pt x="0" y="2736"/>
                  </a:cubicBezTo>
                  <a:cubicBezTo>
                    <a:pt x="0" y="3570"/>
                    <a:pt x="536" y="4213"/>
                    <a:pt x="1262" y="4213"/>
                  </a:cubicBezTo>
                  <a:cubicBezTo>
                    <a:pt x="1774" y="4213"/>
                    <a:pt x="2191" y="3927"/>
                    <a:pt x="2429" y="3474"/>
                  </a:cubicBezTo>
                  <a:cubicBezTo>
                    <a:pt x="2441" y="3439"/>
                    <a:pt x="2501" y="3355"/>
                    <a:pt x="2501" y="3355"/>
                  </a:cubicBezTo>
                  <a:cubicBezTo>
                    <a:pt x="2572" y="3177"/>
                    <a:pt x="2620" y="2974"/>
                    <a:pt x="2620" y="2748"/>
                  </a:cubicBezTo>
                  <a:cubicBezTo>
                    <a:pt x="2620" y="1629"/>
                    <a:pt x="1536" y="260"/>
                    <a:pt x="1322" y="10"/>
                  </a:cubicBezTo>
                  <a:cubicBezTo>
                    <a:pt x="1316" y="4"/>
                    <a:pt x="1304" y="1"/>
                    <a:pt x="12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9" name="Google Shape;10449;p76"/>
            <p:cNvSpPr/>
            <p:nvPr/>
          </p:nvSpPr>
          <p:spPr>
            <a:xfrm>
              <a:off x="5503350" y="3042175"/>
              <a:ext cx="63725" cy="94975"/>
            </a:xfrm>
            <a:custGeom>
              <a:avLst/>
              <a:gdLst/>
              <a:ahLst/>
              <a:cxnLst/>
              <a:rect l="l" t="t" r="r" b="b"/>
              <a:pathLst>
                <a:path w="2549" h="3799" extrusionOk="0">
                  <a:moveTo>
                    <a:pt x="965" y="0"/>
                  </a:moveTo>
                  <a:lnTo>
                    <a:pt x="965" y="0"/>
                  </a:lnTo>
                  <a:cubicBezTo>
                    <a:pt x="560" y="560"/>
                    <a:pt x="1" y="1489"/>
                    <a:pt x="1" y="2310"/>
                  </a:cubicBezTo>
                  <a:cubicBezTo>
                    <a:pt x="1" y="3144"/>
                    <a:pt x="596" y="3798"/>
                    <a:pt x="1322" y="3798"/>
                  </a:cubicBezTo>
                  <a:cubicBezTo>
                    <a:pt x="1870" y="3798"/>
                    <a:pt x="2334" y="3441"/>
                    <a:pt x="2549" y="2917"/>
                  </a:cubicBezTo>
                  <a:lnTo>
                    <a:pt x="2549" y="2917"/>
                  </a:lnTo>
                  <a:cubicBezTo>
                    <a:pt x="2322" y="3144"/>
                    <a:pt x="2013" y="3275"/>
                    <a:pt x="1668" y="3275"/>
                  </a:cubicBezTo>
                  <a:cubicBezTo>
                    <a:pt x="941" y="3275"/>
                    <a:pt x="346" y="2620"/>
                    <a:pt x="346" y="1786"/>
                  </a:cubicBezTo>
                  <a:cubicBezTo>
                    <a:pt x="346" y="1191"/>
                    <a:pt x="656" y="536"/>
                    <a:pt x="9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0" name="Google Shape;10450;p76"/>
            <p:cNvSpPr/>
            <p:nvPr/>
          </p:nvSpPr>
          <p:spPr>
            <a:xfrm>
              <a:off x="5519725" y="3084875"/>
              <a:ext cx="33950" cy="51675"/>
            </a:xfrm>
            <a:custGeom>
              <a:avLst/>
              <a:gdLst/>
              <a:ahLst/>
              <a:cxnLst/>
              <a:rect l="l" t="t" r="r" b="b"/>
              <a:pathLst>
                <a:path w="1358" h="2067" extrusionOk="0">
                  <a:moveTo>
                    <a:pt x="661" y="1"/>
                  </a:moveTo>
                  <a:cubicBezTo>
                    <a:pt x="646" y="1"/>
                    <a:pt x="632" y="7"/>
                    <a:pt x="620" y="19"/>
                  </a:cubicBezTo>
                  <a:cubicBezTo>
                    <a:pt x="370" y="364"/>
                    <a:pt x="131" y="769"/>
                    <a:pt x="24" y="1114"/>
                  </a:cubicBezTo>
                  <a:cubicBezTo>
                    <a:pt x="24" y="1114"/>
                    <a:pt x="1" y="1328"/>
                    <a:pt x="1" y="1424"/>
                  </a:cubicBezTo>
                  <a:cubicBezTo>
                    <a:pt x="1" y="1805"/>
                    <a:pt x="286" y="2067"/>
                    <a:pt x="667" y="2067"/>
                  </a:cubicBezTo>
                  <a:cubicBezTo>
                    <a:pt x="1001" y="2067"/>
                    <a:pt x="1251" y="1888"/>
                    <a:pt x="1310" y="1602"/>
                  </a:cubicBezTo>
                  <a:cubicBezTo>
                    <a:pt x="1322" y="1578"/>
                    <a:pt x="1334" y="1543"/>
                    <a:pt x="1334" y="1543"/>
                  </a:cubicBezTo>
                  <a:cubicBezTo>
                    <a:pt x="1358" y="1507"/>
                    <a:pt x="1358" y="1471"/>
                    <a:pt x="1358" y="1424"/>
                  </a:cubicBezTo>
                  <a:cubicBezTo>
                    <a:pt x="1358" y="1019"/>
                    <a:pt x="1036" y="471"/>
                    <a:pt x="703" y="19"/>
                  </a:cubicBezTo>
                  <a:cubicBezTo>
                    <a:pt x="691" y="7"/>
                    <a:pt x="676" y="1"/>
                    <a:pt x="6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1" name="Google Shape;10451;p76"/>
            <p:cNvSpPr/>
            <p:nvPr/>
          </p:nvSpPr>
          <p:spPr>
            <a:xfrm>
              <a:off x="5516450" y="3112125"/>
              <a:ext cx="37225" cy="25025"/>
            </a:xfrm>
            <a:custGeom>
              <a:avLst/>
              <a:gdLst/>
              <a:ahLst/>
              <a:cxnLst/>
              <a:rect l="l" t="t" r="r" b="b"/>
              <a:pathLst>
                <a:path w="1489" h="1001" extrusionOk="0">
                  <a:moveTo>
                    <a:pt x="155" y="0"/>
                  </a:moveTo>
                  <a:lnTo>
                    <a:pt x="155" y="0"/>
                  </a:lnTo>
                  <a:cubicBezTo>
                    <a:pt x="1" y="488"/>
                    <a:pt x="274" y="953"/>
                    <a:pt x="727" y="1000"/>
                  </a:cubicBezTo>
                  <a:lnTo>
                    <a:pt x="798" y="1000"/>
                  </a:lnTo>
                  <a:cubicBezTo>
                    <a:pt x="1155" y="1000"/>
                    <a:pt x="1417" y="762"/>
                    <a:pt x="1489" y="429"/>
                  </a:cubicBezTo>
                  <a:lnTo>
                    <a:pt x="1489" y="429"/>
                  </a:lnTo>
                  <a:cubicBezTo>
                    <a:pt x="1382" y="465"/>
                    <a:pt x="1263" y="477"/>
                    <a:pt x="1144" y="477"/>
                  </a:cubicBezTo>
                  <a:cubicBezTo>
                    <a:pt x="751" y="477"/>
                    <a:pt x="393" y="298"/>
                    <a:pt x="1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2" name="Google Shape;10452;p76"/>
            <p:cNvSpPr/>
            <p:nvPr/>
          </p:nvSpPr>
          <p:spPr>
            <a:xfrm>
              <a:off x="5490850" y="3159425"/>
              <a:ext cx="92600" cy="90225"/>
            </a:xfrm>
            <a:custGeom>
              <a:avLst/>
              <a:gdLst/>
              <a:ahLst/>
              <a:cxnLst/>
              <a:rect l="l" t="t" r="r" b="b"/>
              <a:pathLst>
                <a:path w="3704" h="3609" extrusionOk="0">
                  <a:moveTo>
                    <a:pt x="3295" y="1"/>
                  </a:moveTo>
                  <a:cubicBezTo>
                    <a:pt x="3288" y="1"/>
                    <a:pt x="3282" y="1"/>
                    <a:pt x="3275" y="1"/>
                  </a:cubicBezTo>
                  <a:lnTo>
                    <a:pt x="358" y="1"/>
                  </a:lnTo>
                  <a:cubicBezTo>
                    <a:pt x="155" y="37"/>
                    <a:pt x="24" y="239"/>
                    <a:pt x="24" y="466"/>
                  </a:cubicBezTo>
                  <a:lnTo>
                    <a:pt x="1" y="2144"/>
                  </a:lnTo>
                  <a:cubicBezTo>
                    <a:pt x="1" y="2395"/>
                    <a:pt x="179" y="2573"/>
                    <a:pt x="441" y="2597"/>
                  </a:cubicBezTo>
                  <a:cubicBezTo>
                    <a:pt x="482" y="2604"/>
                    <a:pt x="524" y="2611"/>
                    <a:pt x="563" y="2611"/>
                  </a:cubicBezTo>
                  <a:cubicBezTo>
                    <a:pt x="591" y="2611"/>
                    <a:pt x="618" y="2607"/>
                    <a:pt x="644" y="2597"/>
                  </a:cubicBezTo>
                  <a:cubicBezTo>
                    <a:pt x="798" y="2514"/>
                    <a:pt x="917" y="2359"/>
                    <a:pt x="917" y="2156"/>
                  </a:cubicBezTo>
                  <a:lnTo>
                    <a:pt x="917" y="1728"/>
                  </a:lnTo>
                  <a:cubicBezTo>
                    <a:pt x="917" y="1478"/>
                    <a:pt x="1120" y="1263"/>
                    <a:pt x="1370" y="1263"/>
                  </a:cubicBezTo>
                  <a:cubicBezTo>
                    <a:pt x="1417" y="1263"/>
                    <a:pt x="1453" y="1287"/>
                    <a:pt x="1477" y="1287"/>
                  </a:cubicBezTo>
                  <a:cubicBezTo>
                    <a:pt x="1572" y="1299"/>
                    <a:pt x="1667" y="1323"/>
                    <a:pt x="1727" y="1382"/>
                  </a:cubicBezTo>
                  <a:cubicBezTo>
                    <a:pt x="1822" y="1478"/>
                    <a:pt x="1870" y="1597"/>
                    <a:pt x="1870" y="1728"/>
                  </a:cubicBezTo>
                  <a:lnTo>
                    <a:pt x="1870" y="3133"/>
                  </a:lnTo>
                  <a:cubicBezTo>
                    <a:pt x="1870" y="3383"/>
                    <a:pt x="2048" y="3585"/>
                    <a:pt x="2299" y="3609"/>
                  </a:cubicBezTo>
                  <a:cubicBezTo>
                    <a:pt x="2358" y="3609"/>
                    <a:pt x="2429" y="3609"/>
                    <a:pt x="2489" y="3573"/>
                  </a:cubicBezTo>
                  <a:cubicBezTo>
                    <a:pt x="2644" y="3502"/>
                    <a:pt x="2763" y="3335"/>
                    <a:pt x="2763" y="3145"/>
                  </a:cubicBezTo>
                  <a:lnTo>
                    <a:pt x="2763" y="2692"/>
                  </a:lnTo>
                  <a:cubicBezTo>
                    <a:pt x="2763" y="2430"/>
                    <a:pt x="2965" y="2216"/>
                    <a:pt x="3239" y="2216"/>
                  </a:cubicBezTo>
                  <a:cubicBezTo>
                    <a:pt x="3358" y="2216"/>
                    <a:pt x="3477" y="2264"/>
                    <a:pt x="3561" y="2359"/>
                  </a:cubicBezTo>
                  <a:cubicBezTo>
                    <a:pt x="3632" y="2430"/>
                    <a:pt x="3703" y="2549"/>
                    <a:pt x="3703" y="2680"/>
                  </a:cubicBezTo>
                  <a:lnTo>
                    <a:pt x="3703" y="418"/>
                  </a:lnTo>
                  <a:cubicBezTo>
                    <a:pt x="3703" y="187"/>
                    <a:pt x="3513" y="1"/>
                    <a:pt x="32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3" name="Google Shape;10453;p76"/>
            <p:cNvSpPr/>
            <p:nvPr/>
          </p:nvSpPr>
          <p:spPr>
            <a:xfrm>
              <a:off x="5489950" y="3159150"/>
              <a:ext cx="16400" cy="65800"/>
            </a:xfrm>
            <a:custGeom>
              <a:avLst/>
              <a:gdLst/>
              <a:ahLst/>
              <a:cxnLst/>
              <a:rect l="l" t="t" r="r" b="b"/>
              <a:pathLst>
                <a:path w="656" h="2632" extrusionOk="0">
                  <a:moveTo>
                    <a:pt x="370" y="0"/>
                  </a:moveTo>
                  <a:cubicBezTo>
                    <a:pt x="168" y="24"/>
                    <a:pt x="1" y="203"/>
                    <a:pt x="1" y="429"/>
                  </a:cubicBezTo>
                  <a:lnTo>
                    <a:pt x="1" y="2155"/>
                  </a:lnTo>
                  <a:cubicBezTo>
                    <a:pt x="1" y="2406"/>
                    <a:pt x="191" y="2620"/>
                    <a:pt x="441" y="2632"/>
                  </a:cubicBezTo>
                  <a:cubicBezTo>
                    <a:pt x="525" y="2632"/>
                    <a:pt x="596" y="2620"/>
                    <a:pt x="656" y="2584"/>
                  </a:cubicBezTo>
                  <a:cubicBezTo>
                    <a:pt x="489" y="2513"/>
                    <a:pt x="370" y="2334"/>
                    <a:pt x="370" y="2144"/>
                  </a:cubicBezTo>
                  <a:lnTo>
                    <a:pt x="3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4" name="Google Shape;10454;p76"/>
            <p:cNvSpPr/>
            <p:nvPr/>
          </p:nvSpPr>
          <p:spPr>
            <a:xfrm>
              <a:off x="5524775" y="3190400"/>
              <a:ext cx="28025" cy="58675"/>
            </a:xfrm>
            <a:custGeom>
              <a:avLst/>
              <a:gdLst/>
              <a:ahLst/>
              <a:cxnLst/>
              <a:rect l="l" t="t" r="r" b="b"/>
              <a:pathLst>
                <a:path w="1121" h="2347" extrusionOk="0">
                  <a:moveTo>
                    <a:pt x="1" y="1"/>
                  </a:moveTo>
                  <a:cubicBezTo>
                    <a:pt x="84" y="1"/>
                    <a:pt x="144" y="13"/>
                    <a:pt x="203" y="36"/>
                  </a:cubicBezTo>
                  <a:cubicBezTo>
                    <a:pt x="203" y="60"/>
                    <a:pt x="215" y="60"/>
                    <a:pt x="215" y="60"/>
                  </a:cubicBezTo>
                  <a:cubicBezTo>
                    <a:pt x="334" y="132"/>
                    <a:pt x="322" y="143"/>
                    <a:pt x="334" y="143"/>
                  </a:cubicBezTo>
                  <a:cubicBezTo>
                    <a:pt x="418" y="239"/>
                    <a:pt x="465" y="346"/>
                    <a:pt x="465" y="477"/>
                  </a:cubicBezTo>
                  <a:lnTo>
                    <a:pt x="465" y="1870"/>
                  </a:lnTo>
                  <a:cubicBezTo>
                    <a:pt x="465" y="2132"/>
                    <a:pt x="656" y="2334"/>
                    <a:pt x="918" y="2346"/>
                  </a:cubicBezTo>
                  <a:lnTo>
                    <a:pt x="1001" y="2346"/>
                  </a:lnTo>
                  <a:cubicBezTo>
                    <a:pt x="1049" y="2346"/>
                    <a:pt x="1061" y="2334"/>
                    <a:pt x="1072" y="2334"/>
                  </a:cubicBezTo>
                  <a:cubicBezTo>
                    <a:pt x="1120" y="2322"/>
                    <a:pt x="1108" y="2322"/>
                    <a:pt x="1120" y="2322"/>
                  </a:cubicBezTo>
                  <a:cubicBezTo>
                    <a:pt x="953" y="2251"/>
                    <a:pt x="834" y="2060"/>
                    <a:pt x="834" y="1858"/>
                  </a:cubicBezTo>
                  <a:lnTo>
                    <a:pt x="834" y="465"/>
                  </a:lnTo>
                  <a:cubicBezTo>
                    <a:pt x="834" y="322"/>
                    <a:pt x="799" y="227"/>
                    <a:pt x="703" y="132"/>
                  </a:cubicBezTo>
                  <a:cubicBezTo>
                    <a:pt x="620" y="36"/>
                    <a:pt x="513"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5" name="Google Shape;10455;p76"/>
            <p:cNvSpPr/>
            <p:nvPr/>
          </p:nvSpPr>
          <p:spPr>
            <a:xfrm>
              <a:off x="5439950" y="3322850"/>
              <a:ext cx="193500" cy="22050"/>
            </a:xfrm>
            <a:custGeom>
              <a:avLst/>
              <a:gdLst/>
              <a:ahLst/>
              <a:cxnLst/>
              <a:rect l="l" t="t" r="r" b="b"/>
              <a:pathLst>
                <a:path w="7740" h="882" extrusionOk="0">
                  <a:moveTo>
                    <a:pt x="1" y="1"/>
                  </a:moveTo>
                  <a:lnTo>
                    <a:pt x="1" y="549"/>
                  </a:lnTo>
                  <a:cubicBezTo>
                    <a:pt x="1" y="715"/>
                    <a:pt x="144" y="846"/>
                    <a:pt x="298" y="846"/>
                  </a:cubicBezTo>
                  <a:lnTo>
                    <a:pt x="334" y="882"/>
                  </a:lnTo>
                  <a:lnTo>
                    <a:pt x="7430" y="882"/>
                  </a:lnTo>
                  <a:cubicBezTo>
                    <a:pt x="7609" y="882"/>
                    <a:pt x="7740" y="727"/>
                    <a:pt x="7728" y="572"/>
                  </a:cubicBezTo>
                  <a:lnTo>
                    <a:pt x="7728" y="358"/>
                  </a:lnTo>
                  <a:lnTo>
                    <a:pt x="76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6" name="Google Shape;10456;p76"/>
            <p:cNvSpPr/>
            <p:nvPr/>
          </p:nvSpPr>
          <p:spPr>
            <a:xfrm>
              <a:off x="5439950" y="3320175"/>
              <a:ext cx="193500" cy="24725"/>
            </a:xfrm>
            <a:custGeom>
              <a:avLst/>
              <a:gdLst/>
              <a:ahLst/>
              <a:cxnLst/>
              <a:rect l="l" t="t" r="r" b="b"/>
              <a:pathLst>
                <a:path w="7740" h="989" extrusionOk="0">
                  <a:moveTo>
                    <a:pt x="4025" y="1"/>
                  </a:moveTo>
                  <a:lnTo>
                    <a:pt x="1" y="108"/>
                  </a:lnTo>
                  <a:lnTo>
                    <a:pt x="1" y="691"/>
                  </a:lnTo>
                  <a:cubicBezTo>
                    <a:pt x="1" y="846"/>
                    <a:pt x="144" y="989"/>
                    <a:pt x="298" y="989"/>
                  </a:cubicBezTo>
                  <a:lnTo>
                    <a:pt x="346" y="989"/>
                  </a:lnTo>
                  <a:lnTo>
                    <a:pt x="346" y="525"/>
                  </a:lnTo>
                  <a:cubicBezTo>
                    <a:pt x="346" y="477"/>
                    <a:pt x="382" y="453"/>
                    <a:pt x="417" y="453"/>
                  </a:cubicBezTo>
                  <a:lnTo>
                    <a:pt x="7740" y="453"/>
                  </a:lnTo>
                  <a:lnTo>
                    <a:pt x="7740" y="96"/>
                  </a:lnTo>
                  <a:lnTo>
                    <a:pt x="402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7" name="Google Shape;10457;p76"/>
            <p:cNvSpPr/>
            <p:nvPr/>
          </p:nvSpPr>
          <p:spPr>
            <a:xfrm>
              <a:off x="5411675" y="3280900"/>
              <a:ext cx="250050" cy="40800"/>
            </a:xfrm>
            <a:custGeom>
              <a:avLst/>
              <a:gdLst/>
              <a:ahLst/>
              <a:cxnLst/>
              <a:rect l="l" t="t" r="r" b="b"/>
              <a:pathLst>
                <a:path w="10002" h="1632" extrusionOk="0">
                  <a:moveTo>
                    <a:pt x="393" y="0"/>
                  </a:moveTo>
                  <a:lnTo>
                    <a:pt x="251" y="12"/>
                  </a:lnTo>
                  <a:cubicBezTo>
                    <a:pt x="120" y="12"/>
                    <a:pt x="1" y="131"/>
                    <a:pt x="1" y="262"/>
                  </a:cubicBezTo>
                  <a:cubicBezTo>
                    <a:pt x="1" y="667"/>
                    <a:pt x="227" y="988"/>
                    <a:pt x="548" y="1215"/>
                  </a:cubicBezTo>
                  <a:lnTo>
                    <a:pt x="1179" y="1619"/>
                  </a:lnTo>
                  <a:lnTo>
                    <a:pt x="8847" y="1631"/>
                  </a:lnTo>
                  <a:lnTo>
                    <a:pt x="9323" y="1369"/>
                  </a:lnTo>
                  <a:lnTo>
                    <a:pt x="9502" y="1250"/>
                  </a:lnTo>
                  <a:cubicBezTo>
                    <a:pt x="9561" y="1203"/>
                    <a:pt x="9633" y="1143"/>
                    <a:pt x="9680" y="1095"/>
                  </a:cubicBezTo>
                  <a:lnTo>
                    <a:pt x="9764" y="929"/>
                  </a:lnTo>
                  <a:lnTo>
                    <a:pt x="9883" y="774"/>
                  </a:lnTo>
                  <a:cubicBezTo>
                    <a:pt x="9966" y="607"/>
                    <a:pt x="10002" y="429"/>
                    <a:pt x="10002" y="250"/>
                  </a:cubicBezTo>
                  <a:cubicBezTo>
                    <a:pt x="10002" y="119"/>
                    <a:pt x="9883" y="0"/>
                    <a:pt x="975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8" name="Google Shape;10458;p76"/>
            <p:cNvSpPr/>
            <p:nvPr/>
          </p:nvSpPr>
          <p:spPr>
            <a:xfrm>
              <a:off x="5411375" y="3280600"/>
              <a:ext cx="233100" cy="41975"/>
            </a:xfrm>
            <a:custGeom>
              <a:avLst/>
              <a:gdLst/>
              <a:ahLst/>
              <a:cxnLst/>
              <a:rect l="l" t="t" r="r" b="b"/>
              <a:pathLst>
                <a:path w="9324" h="1679" extrusionOk="0">
                  <a:moveTo>
                    <a:pt x="251" y="0"/>
                  </a:moveTo>
                  <a:cubicBezTo>
                    <a:pt x="120" y="0"/>
                    <a:pt x="1" y="131"/>
                    <a:pt x="1" y="262"/>
                  </a:cubicBezTo>
                  <a:cubicBezTo>
                    <a:pt x="1" y="441"/>
                    <a:pt x="48" y="619"/>
                    <a:pt x="120" y="786"/>
                  </a:cubicBezTo>
                  <a:lnTo>
                    <a:pt x="286" y="857"/>
                  </a:lnTo>
                  <a:lnTo>
                    <a:pt x="346" y="1096"/>
                  </a:lnTo>
                  <a:cubicBezTo>
                    <a:pt x="405" y="1155"/>
                    <a:pt x="465" y="1203"/>
                    <a:pt x="525" y="1238"/>
                  </a:cubicBezTo>
                  <a:lnTo>
                    <a:pt x="1132" y="1679"/>
                  </a:lnTo>
                  <a:lnTo>
                    <a:pt x="8871" y="1679"/>
                  </a:lnTo>
                  <a:lnTo>
                    <a:pt x="9323" y="1381"/>
                  </a:lnTo>
                  <a:lnTo>
                    <a:pt x="1584" y="1358"/>
                  </a:lnTo>
                  <a:cubicBezTo>
                    <a:pt x="1548" y="1358"/>
                    <a:pt x="1525" y="1358"/>
                    <a:pt x="1501" y="1346"/>
                  </a:cubicBezTo>
                  <a:lnTo>
                    <a:pt x="929" y="941"/>
                  </a:lnTo>
                  <a:cubicBezTo>
                    <a:pt x="763" y="822"/>
                    <a:pt x="632" y="679"/>
                    <a:pt x="536" y="512"/>
                  </a:cubicBezTo>
                  <a:cubicBezTo>
                    <a:pt x="465" y="357"/>
                    <a:pt x="405" y="191"/>
                    <a:pt x="4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9" name="Google Shape;10459;p76"/>
            <p:cNvSpPr/>
            <p:nvPr/>
          </p:nvSpPr>
          <p:spPr>
            <a:xfrm>
              <a:off x="5417625" y="3293700"/>
              <a:ext cx="241125" cy="16675"/>
            </a:xfrm>
            <a:custGeom>
              <a:avLst/>
              <a:gdLst/>
              <a:ahLst/>
              <a:cxnLst/>
              <a:rect l="l" t="t" r="r" b="b"/>
              <a:pathLst>
                <a:path w="9645" h="667" extrusionOk="0">
                  <a:moveTo>
                    <a:pt x="709" y="0"/>
                  </a:moveTo>
                  <a:cubicBezTo>
                    <a:pt x="650" y="0"/>
                    <a:pt x="590" y="12"/>
                    <a:pt x="536" y="36"/>
                  </a:cubicBezTo>
                  <a:lnTo>
                    <a:pt x="441" y="83"/>
                  </a:lnTo>
                  <a:lnTo>
                    <a:pt x="1" y="286"/>
                  </a:lnTo>
                  <a:lnTo>
                    <a:pt x="144" y="417"/>
                  </a:lnTo>
                  <a:lnTo>
                    <a:pt x="215" y="560"/>
                  </a:lnTo>
                  <a:lnTo>
                    <a:pt x="691" y="357"/>
                  </a:lnTo>
                  <a:lnTo>
                    <a:pt x="739" y="357"/>
                  </a:lnTo>
                  <a:lnTo>
                    <a:pt x="1358" y="631"/>
                  </a:lnTo>
                  <a:cubicBezTo>
                    <a:pt x="1412" y="655"/>
                    <a:pt x="1471" y="667"/>
                    <a:pt x="1531" y="667"/>
                  </a:cubicBezTo>
                  <a:cubicBezTo>
                    <a:pt x="1590" y="667"/>
                    <a:pt x="1650" y="655"/>
                    <a:pt x="1703" y="631"/>
                  </a:cubicBezTo>
                  <a:lnTo>
                    <a:pt x="2322" y="357"/>
                  </a:lnTo>
                  <a:lnTo>
                    <a:pt x="2370" y="357"/>
                  </a:lnTo>
                  <a:lnTo>
                    <a:pt x="3001" y="631"/>
                  </a:lnTo>
                  <a:cubicBezTo>
                    <a:pt x="3049" y="655"/>
                    <a:pt x="3108" y="667"/>
                    <a:pt x="3168" y="667"/>
                  </a:cubicBezTo>
                  <a:cubicBezTo>
                    <a:pt x="3227" y="667"/>
                    <a:pt x="3287" y="655"/>
                    <a:pt x="3334" y="631"/>
                  </a:cubicBezTo>
                  <a:lnTo>
                    <a:pt x="3965" y="357"/>
                  </a:lnTo>
                  <a:lnTo>
                    <a:pt x="4013" y="357"/>
                  </a:lnTo>
                  <a:lnTo>
                    <a:pt x="4632" y="631"/>
                  </a:lnTo>
                  <a:cubicBezTo>
                    <a:pt x="4686" y="655"/>
                    <a:pt x="4745" y="667"/>
                    <a:pt x="4805" y="667"/>
                  </a:cubicBezTo>
                  <a:cubicBezTo>
                    <a:pt x="4864" y="667"/>
                    <a:pt x="4924" y="655"/>
                    <a:pt x="4977" y="631"/>
                  </a:cubicBezTo>
                  <a:lnTo>
                    <a:pt x="5597" y="357"/>
                  </a:lnTo>
                  <a:lnTo>
                    <a:pt x="5644" y="357"/>
                  </a:lnTo>
                  <a:lnTo>
                    <a:pt x="6275" y="631"/>
                  </a:lnTo>
                  <a:cubicBezTo>
                    <a:pt x="6323" y="655"/>
                    <a:pt x="6382" y="667"/>
                    <a:pt x="6442" y="667"/>
                  </a:cubicBezTo>
                  <a:cubicBezTo>
                    <a:pt x="6501" y="667"/>
                    <a:pt x="6561" y="655"/>
                    <a:pt x="6609" y="631"/>
                  </a:cubicBezTo>
                  <a:lnTo>
                    <a:pt x="7240" y="357"/>
                  </a:lnTo>
                  <a:lnTo>
                    <a:pt x="7287" y="357"/>
                  </a:lnTo>
                  <a:lnTo>
                    <a:pt x="7906" y="631"/>
                  </a:lnTo>
                  <a:cubicBezTo>
                    <a:pt x="7960" y="655"/>
                    <a:pt x="8020" y="667"/>
                    <a:pt x="8079" y="667"/>
                  </a:cubicBezTo>
                  <a:cubicBezTo>
                    <a:pt x="8139" y="667"/>
                    <a:pt x="8198" y="655"/>
                    <a:pt x="8252" y="631"/>
                  </a:cubicBezTo>
                  <a:lnTo>
                    <a:pt x="8871" y="357"/>
                  </a:lnTo>
                  <a:lnTo>
                    <a:pt x="8918" y="357"/>
                  </a:lnTo>
                  <a:lnTo>
                    <a:pt x="9430" y="572"/>
                  </a:lnTo>
                  <a:cubicBezTo>
                    <a:pt x="9514" y="476"/>
                    <a:pt x="9585" y="381"/>
                    <a:pt x="9645" y="262"/>
                  </a:cubicBezTo>
                  <a:lnTo>
                    <a:pt x="9073" y="36"/>
                  </a:lnTo>
                  <a:cubicBezTo>
                    <a:pt x="9020" y="12"/>
                    <a:pt x="8960" y="0"/>
                    <a:pt x="8901" y="0"/>
                  </a:cubicBezTo>
                  <a:cubicBezTo>
                    <a:pt x="8841" y="0"/>
                    <a:pt x="8782" y="12"/>
                    <a:pt x="8728" y="36"/>
                  </a:cubicBezTo>
                  <a:lnTo>
                    <a:pt x="8097" y="298"/>
                  </a:lnTo>
                  <a:lnTo>
                    <a:pt x="8061" y="298"/>
                  </a:lnTo>
                  <a:lnTo>
                    <a:pt x="7430" y="36"/>
                  </a:lnTo>
                  <a:cubicBezTo>
                    <a:pt x="7377" y="12"/>
                    <a:pt x="7317" y="0"/>
                    <a:pt x="7258" y="0"/>
                  </a:cubicBezTo>
                  <a:cubicBezTo>
                    <a:pt x="7198" y="0"/>
                    <a:pt x="7138" y="12"/>
                    <a:pt x="7085" y="36"/>
                  </a:cubicBezTo>
                  <a:lnTo>
                    <a:pt x="6466" y="298"/>
                  </a:lnTo>
                  <a:lnTo>
                    <a:pt x="6418" y="298"/>
                  </a:lnTo>
                  <a:lnTo>
                    <a:pt x="5799" y="36"/>
                  </a:lnTo>
                  <a:cubicBezTo>
                    <a:pt x="5745" y="12"/>
                    <a:pt x="5686" y="0"/>
                    <a:pt x="5626" y="0"/>
                  </a:cubicBezTo>
                  <a:cubicBezTo>
                    <a:pt x="5567" y="0"/>
                    <a:pt x="5507" y="12"/>
                    <a:pt x="5454" y="36"/>
                  </a:cubicBezTo>
                  <a:lnTo>
                    <a:pt x="4823" y="298"/>
                  </a:lnTo>
                  <a:lnTo>
                    <a:pt x="4787" y="298"/>
                  </a:lnTo>
                  <a:lnTo>
                    <a:pt x="4156" y="36"/>
                  </a:lnTo>
                  <a:cubicBezTo>
                    <a:pt x="4102" y="12"/>
                    <a:pt x="4043" y="0"/>
                    <a:pt x="3983" y="0"/>
                  </a:cubicBezTo>
                  <a:cubicBezTo>
                    <a:pt x="3924" y="0"/>
                    <a:pt x="3864" y="12"/>
                    <a:pt x="3811" y="36"/>
                  </a:cubicBezTo>
                  <a:lnTo>
                    <a:pt x="3192" y="298"/>
                  </a:lnTo>
                  <a:lnTo>
                    <a:pt x="3144" y="298"/>
                  </a:lnTo>
                  <a:lnTo>
                    <a:pt x="2525" y="36"/>
                  </a:lnTo>
                  <a:cubicBezTo>
                    <a:pt x="2471" y="12"/>
                    <a:pt x="2412" y="0"/>
                    <a:pt x="2352" y="0"/>
                  </a:cubicBezTo>
                  <a:cubicBezTo>
                    <a:pt x="2293" y="0"/>
                    <a:pt x="2233" y="12"/>
                    <a:pt x="2180" y="36"/>
                  </a:cubicBezTo>
                  <a:lnTo>
                    <a:pt x="1548" y="298"/>
                  </a:lnTo>
                  <a:lnTo>
                    <a:pt x="1513" y="298"/>
                  </a:lnTo>
                  <a:lnTo>
                    <a:pt x="882" y="36"/>
                  </a:lnTo>
                  <a:cubicBezTo>
                    <a:pt x="828" y="12"/>
                    <a:pt x="769" y="0"/>
                    <a:pt x="7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0" name="Google Shape;10460;p76"/>
            <p:cNvSpPr/>
            <p:nvPr/>
          </p:nvSpPr>
          <p:spPr>
            <a:xfrm>
              <a:off x="5414350" y="3295175"/>
              <a:ext cx="17900" cy="13125"/>
            </a:xfrm>
            <a:custGeom>
              <a:avLst/>
              <a:gdLst/>
              <a:ahLst/>
              <a:cxnLst/>
              <a:rect l="l" t="t" r="r" b="b"/>
              <a:pathLst>
                <a:path w="716" h="525" extrusionOk="0">
                  <a:moveTo>
                    <a:pt x="465" y="1"/>
                  </a:moveTo>
                  <a:lnTo>
                    <a:pt x="1" y="215"/>
                  </a:lnTo>
                  <a:cubicBezTo>
                    <a:pt x="72" y="358"/>
                    <a:pt x="167" y="453"/>
                    <a:pt x="227" y="524"/>
                  </a:cubicBezTo>
                  <a:lnTo>
                    <a:pt x="715" y="298"/>
                  </a:lnTo>
                  <a:cubicBezTo>
                    <a:pt x="608" y="215"/>
                    <a:pt x="525" y="108"/>
                    <a:pt x="4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61" name="Google Shape;10461;p76"/>
          <p:cNvGrpSpPr/>
          <p:nvPr/>
        </p:nvGrpSpPr>
        <p:grpSpPr>
          <a:xfrm>
            <a:off x="7283544" y="3540589"/>
            <a:ext cx="257432" cy="321793"/>
            <a:chOff x="6108775" y="3038000"/>
            <a:chExt cx="239650" cy="313150"/>
          </a:xfrm>
        </p:grpSpPr>
        <p:sp>
          <p:nvSpPr>
            <p:cNvPr id="10462" name="Google Shape;10462;p76"/>
            <p:cNvSpPr/>
            <p:nvPr/>
          </p:nvSpPr>
          <p:spPr>
            <a:xfrm>
              <a:off x="6218025" y="3236550"/>
              <a:ext cx="23550" cy="62225"/>
            </a:xfrm>
            <a:custGeom>
              <a:avLst/>
              <a:gdLst/>
              <a:ahLst/>
              <a:cxnLst/>
              <a:rect l="l" t="t" r="r" b="b"/>
              <a:pathLst>
                <a:path w="942" h="2489" extrusionOk="0">
                  <a:moveTo>
                    <a:pt x="1" y="0"/>
                  </a:moveTo>
                  <a:lnTo>
                    <a:pt x="1" y="2488"/>
                  </a:lnTo>
                  <a:lnTo>
                    <a:pt x="941" y="2488"/>
                  </a:lnTo>
                  <a:lnTo>
                    <a:pt x="94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3" name="Google Shape;10463;p76"/>
            <p:cNvSpPr/>
            <p:nvPr/>
          </p:nvSpPr>
          <p:spPr>
            <a:xfrm>
              <a:off x="6215050" y="3236550"/>
              <a:ext cx="9250" cy="62225"/>
            </a:xfrm>
            <a:custGeom>
              <a:avLst/>
              <a:gdLst/>
              <a:ahLst/>
              <a:cxnLst/>
              <a:rect l="l" t="t" r="r" b="b"/>
              <a:pathLst>
                <a:path w="370" h="2489" extrusionOk="0">
                  <a:moveTo>
                    <a:pt x="1" y="0"/>
                  </a:moveTo>
                  <a:lnTo>
                    <a:pt x="1" y="2488"/>
                  </a:lnTo>
                  <a:lnTo>
                    <a:pt x="370" y="2488"/>
                  </a:lnTo>
                  <a:lnTo>
                    <a:pt x="3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4" name="Google Shape;10464;p76"/>
            <p:cNvSpPr/>
            <p:nvPr/>
          </p:nvSpPr>
          <p:spPr>
            <a:xfrm>
              <a:off x="6223375" y="3102600"/>
              <a:ext cx="9550" cy="40800"/>
            </a:xfrm>
            <a:custGeom>
              <a:avLst/>
              <a:gdLst/>
              <a:ahLst/>
              <a:cxnLst/>
              <a:rect l="l" t="t" r="r" b="b"/>
              <a:pathLst>
                <a:path w="382" h="1632" extrusionOk="0">
                  <a:moveTo>
                    <a:pt x="191" y="0"/>
                  </a:moveTo>
                  <a:cubicBezTo>
                    <a:pt x="84" y="0"/>
                    <a:pt x="1" y="84"/>
                    <a:pt x="1" y="191"/>
                  </a:cubicBezTo>
                  <a:lnTo>
                    <a:pt x="1" y="1441"/>
                  </a:lnTo>
                  <a:cubicBezTo>
                    <a:pt x="1" y="1548"/>
                    <a:pt x="84" y="1631"/>
                    <a:pt x="191" y="1631"/>
                  </a:cubicBezTo>
                  <a:cubicBezTo>
                    <a:pt x="299" y="1631"/>
                    <a:pt x="382" y="1548"/>
                    <a:pt x="382" y="1441"/>
                  </a:cubicBezTo>
                  <a:lnTo>
                    <a:pt x="382" y="191"/>
                  </a:lnTo>
                  <a:cubicBezTo>
                    <a:pt x="382" y="84"/>
                    <a:pt x="299" y="0"/>
                    <a:pt x="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5" name="Google Shape;10465;p76"/>
            <p:cNvSpPr/>
            <p:nvPr/>
          </p:nvSpPr>
          <p:spPr>
            <a:xfrm>
              <a:off x="6215950" y="3130875"/>
              <a:ext cx="25925" cy="55375"/>
            </a:xfrm>
            <a:custGeom>
              <a:avLst/>
              <a:gdLst/>
              <a:ahLst/>
              <a:cxnLst/>
              <a:rect l="l" t="t" r="r" b="b"/>
              <a:pathLst>
                <a:path w="1037" h="2215" extrusionOk="0">
                  <a:moveTo>
                    <a:pt x="357" y="0"/>
                  </a:moveTo>
                  <a:lnTo>
                    <a:pt x="250" y="24"/>
                  </a:lnTo>
                  <a:cubicBezTo>
                    <a:pt x="119" y="24"/>
                    <a:pt x="0" y="143"/>
                    <a:pt x="0" y="286"/>
                  </a:cubicBezTo>
                  <a:lnTo>
                    <a:pt x="0" y="2155"/>
                  </a:lnTo>
                  <a:lnTo>
                    <a:pt x="500" y="2215"/>
                  </a:lnTo>
                  <a:lnTo>
                    <a:pt x="1036" y="2155"/>
                  </a:lnTo>
                  <a:lnTo>
                    <a:pt x="1036" y="262"/>
                  </a:lnTo>
                  <a:cubicBezTo>
                    <a:pt x="1036" y="119"/>
                    <a:pt x="917" y="0"/>
                    <a:pt x="7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6" name="Google Shape;10466;p76"/>
            <p:cNvSpPr/>
            <p:nvPr/>
          </p:nvSpPr>
          <p:spPr>
            <a:xfrm>
              <a:off x="6215050" y="3130875"/>
              <a:ext cx="9850" cy="55100"/>
            </a:xfrm>
            <a:custGeom>
              <a:avLst/>
              <a:gdLst/>
              <a:ahLst/>
              <a:cxnLst/>
              <a:rect l="l" t="t" r="r" b="b"/>
              <a:pathLst>
                <a:path w="394" h="2204" extrusionOk="0">
                  <a:moveTo>
                    <a:pt x="251" y="0"/>
                  </a:moveTo>
                  <a:cubicBezTo>
                    <a:pt x="120" y="0"/>
                    <a:pt x="1" y="119"/>
                    <a:pt x="1" y="250"/>
                  </a:cubicBezTo>
                  <a:lnTo>
                    <a:pt x="1" y="2143"/>
                  </a:lnTo>
                  <a:lnTo>
                    <a:pt x="167" y="2203"/>
                  </a:lnTo>
                  <a:lnTo>
                    <a:pt x="393" y="2143"/>
                  </a:lnTo>
                  <a:lnTo>
                    <a:pt x="39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7" name="Google Shape;10467;p76"/>
            <p:cNvSpPr/>
            <p:nvPr/>
          </p:nvSpPr>
          <p:spPr>
            <a:xfrm>
              <a:off x="6203150" y="3148725"/>
              <a:ext cx="50625" cy="18475"/>
            </a:xfrm>
            <a:custGeom>
              <a:avLst/>
              <a:gdLst/>
              <a:ahLst/>
              <a:cxnLst/>
              <a:rect l="l" t="t" r="r" b="b"/>
              <a:pathLst>
                <a:path w="2025" h="739" extrusionOk="0">
                  <a:moveTo>
                    <a:pt x="393" y="1"/>
                  </a:moveTo>
                  <a:cubicBezTo>
                    <a:pt x="179" y="1"/>
                    <a:pt x="12" y="167"/>
                    <a:pt x="12" y="370"/>
                  </a:cubicBezTo>
                  <a:cubicBezTo>
                    <a:pt x="0" y="584"/>
                    <a:pt x="179" y="739"/>
                    <a:pt x="393" y="739"/>
                  </a:cubicBezTo>
                  <a:lnTo>
                    <a:pt x="1655" y="739"/>
                  </a:lnTo>
                  <a:cubicBezTo>
                    <a:pt x="1858" y="739"/>
                    <a:pt x="2024" y="584"/>
                    <a:pt x="2024" y="370"/>
                  </a:cubicBezTo>
                  <a:cubicBezTo>
                    <a:pt x="2024" y="167"/>
                    <a:pt x="1858" y="1"/>
                    <a:pt x="16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8" name="Google Shape;10468;p76"/>
            <p:cNvSpPr/>
            <p:nvPr/>
          </p:nvSpPr>
          <p:spPr>
            <a:xfrm>
              <a:off x="6203450" y="3148725"/>
              <a:ext cx="21450" cy="18475"/>
            </a:xfrm>
            <a:custGeom>
              <a:avLst/>
              <a:gdLst/>
              <a:ahLst/>
              <a:cxnLst/>
              <a:rect l="l" t="t" r="r" b="b"/>
              <a:pathLst>
                <a:path w="858" h="739" extrusionOk="0">
                  <a:moveTo>
                    <a:pt x="381" y="1"/>
                  </a:moveTo>
                  <a:cubicBezTo>
                    <a:pt x="167" y="1"/>
                    <a:pt x="0" y="167"/>
                    <a:pt x="0" y="370"/>
                  </a:cubicBezTo>
                  <a:cubicBezTo>
                    <a:pt x="0" y="477"/>
                    <a:pt x="36" y="560"/>
                    <a:pt x="107" y="644"/>
                  </a:cubicBezTo>
                  <a:cubicBezTo>
                    <a:pt x="179" y="703"/>
                    <a:pt x="274" y="739"/>
                    <a:pt x="381" y="739"/>
                  </a:cubicBezTo>
                  <a:lnTo>
                    <a:pt x="857" y="739"/>
                  </a:lnTo>
                  <a:lnTo>
                    <a:pt x="8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9" name="Google Shape;10469;p76"/>
            <p:cNvSpPr/>
            <p:nvPr/>
          </p:nvSpPr>
          <p:spPr>
            <a:xfrm>
              <a:off x="6204925" y="3038000"/>
              <a:ext cx="47650" cy="75025"/>
            </a:xfrm>
            <a:custGeom>
              <a:avLst/>
              <a:gdLst/>
              <a:ahLst/>
              <a:cxnLst/>
              <a:rect l="l" t="t" r="r" b="b"/>
              <a:pathLst>
                <a:path w="1906" h="3001" extrusionOk="0">
                  <a:moveTo>
                    <a:pt x="946" y="1"/>
                  </a:moveTo>
                  <a:cubicBezTo>
                    <a:pt x="923" y="1"/>
                    <a:pt x="900" y="13"/>
                    <a:pt x="882" y="36"/>
                  </a:cubicBezTo>
                  <a:cubicBezTo>
                    <a:pt x="822" y="96"/>
                    <a:pt x="751" y="215"/>
                    <a:pt x="644" y="346"/>
                  </a:cubicBezTo>
                  <a:cubicBezTo>
                    <a:pt x="644" y="346"/>
                    <a:pt x="513" y="560"/>
                    <a:pt x="441" y="679"/>
                  </a:cubicBezTo>
                  <a:cubicBezTo>
                    <a:pt x="203" y="1060"/>
                    <a:pt x="1" y="1537"/>
                    <a:pt x="1" y="1977"/>
                  </a:cubicBezTo>
                  <a:cubicBezTo>
                    <a:pt x="1" y="2584"/>
                    <a:pt x="406" y="3001"/>
                    <a:pt x="941" y="3001"/>
                  </a:cubicBezTo>
                  <a:cubicBezTo>
                    <a:pt x="1334" y="3001"/>
                    <a:pt x="1644" y="2787"/>
                    <a:pt x="1787" y="2453"/>
                  </a:cubicBezTo>
                  <a:cubicBezTo>
                    <a:pt x="1810" y="2406"/>
                    <a:pt x="1846" y="2334"/>
                    <a:pt x="1846" y="2334"/>
                  </a:cubicBezTo>
                  <a:cubicBezTo>
                    <a:pt x="1882" y="2215"/>
                    <a:pt x="1906" y="2096"/>
                    <a:pt x="1906" y="1977"/>
                  </a:cubicBezTo>
                  <a:cubicBezTo>
                    <a:pt x="1906" y="1215"/>
                    <a:pt x="1215" y="286"/>
                    <a:pt x="1001" y="36"/>
                  </a:cubicBezTo>
                  <a:cubicBezTo>
                    <a:pt x="989" y="13"/>
                    <a:pt x="968" y="1"/>
                    <a:pt x="9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0" name="Google Shape;10470;p76"/>
            <p:cNvSpPr/>
            <p:nvPr/>
          </p:nvSpPr>
          <p:spPr>
            <a:xfrm>
              <a:off x="6204025" y="3046350"/>
              <a:ext cx="46775" cy="67875"/>
            </a:xfrm>
            <a:custGeom>
              <a:avLst/>
              <a:gdLst/>
              <a:ahLst/>
              <a:cxnLst/>
              <a:rect l="l" t="t" r="r" b="b"/>
              <a:pathLst>
                <a:path w="1871" h="2715" extrusionOk="0">
                  <a:moveTo>
                    <a:pt x="668" y="0"/>
                  </a:moveTo>
                  <a:lnTo>
                    <a:pt x="668" y="0"/>
                  </a:lnTo>
                  <a:cubicBezTo>
                    <a:pt x="382" y="405"/>
                    <a:pt x="1" y="1072"/>
                    <a:pt x="1" y="1631"/>
                  </a:cubicBezTo>
                  <a:cubicBezTo>
                    <a:pt x="1" y="2226"/>
                    <a:pt x="430" y="2715"/>
                    <a:pt x="965" y="2715"/>
                  </a:cubicBezTo>
                  <a:cubicBezTo>
                    <a:pt x="1382" y="2715"/>
                    <a:pt x="1739" y="2417"/>
                    <a:pt x="1870" y="2000"/>
                  </a:cubicBezTo>
                  <a:lnTo>
                    <a:pt x="1870" y="2000"/>
                  </a:lnTo>
                  <a:cubicBezTo>
                    <a:pt x="1713" y="2135"/>
                    <a:pt x="1524" y="2227"/>
                    <a:pt x="1303" y="2227"/>
                  </a:cubicBezTo>
                  <a:cubicBezTo>
                    <a:pt x="1290" y="2227"/>
                    <a:pt x="1276" y="2227"/>
                    <a:pt x="1263" y="2226"/>
                  </a:cubicBezTo>
                  <a:cubicBezTo>
                    <a:pt x="727" y="2226"/>
                    <a:pt x="299" y="1774"/>
                    <a:pt x="299" y="1155"/>
                  </a:cubicBezTo>
                  <a:cubicBezTo>
                    <a:pt x="299" y="774"/>
                    <a:pt x="477" y="357"/>
                    <a:pt x="6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1" name="Google Shape;10471;p76"/>
            <p:cNvSpPr/>
            <p:nvPr/>
          </p:nvSpPr>
          <p:spPr>
            <a:xfrm>
              <a:off x="6203150" y="3258575"/>
              <a:ext cx="50625" cy="18475"/>
            </a:xfrm>
            <a:custGeom>
              <a:avLst/>
              <a:gdLst/>
              <a:ahLst/>
              <a:cxnLst/>
              <a:rect l="l" t="t" r="r" b="b"/>
              <a:pathLst>
                <a:path w="2025" h="739" extrusionOk="0">
                  <a:moveTo>
                    <a:pt x="393" y="0"/>
                  </a:moveTo>
                  <a:cubicBezTo>
                    <a:pt x="179" y="0"/>
                    <a:pt x="12" y="155"/>
                    <a:pt x="12" y="369"/>
                  </a:cubicBezTo>
                  <a:cubicBezTo>
                    <a:pt x="0" y="572"/>
                    <a:pt x="179" y="738"/>
                    <a:pt x="393" y="738"/>
                  </a:cubicBezTo>
                  <a:lnTo>
                    <a:pt x="1655" y="738"/>
                  </a:lnTo>
                  <a:cubicBezTo>
                    <a:pt x="1858" y="738"/>
                    <a:pt x="2024" y="572"/>
                    <a:pt x="2024" y="369"/>
                  </a:cubicBezTo>
                  <a:cubicBezTo>
                    <a:pt x="2024" y="155"/>
                    <a:pt x="1858" y="0"/>
                    <a:pt x="16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2" name="Google Shape;10472;p76"/>
            <p:cNvSpPr/>
            <p:nvPr/>
          </p:nvSpPr>
          <p:spPr>
            <a:xfrm>
              <a:off x="6203450" y="3258575"/>
              <a:ext cx="20850" cy="18475"/>
            </a:xfrm>
            <a:custGeom>
              <a:avLst/>
              <a:gdLst/>
              <a:ahLst/>
              <a:cxnLst/>
              <a:rect l="l" t="t" r="r" b="b"/>
              <a:pathLst>
                <a:path w="834" h="739" extrusionOk="0">
                  <a:moveTo>
                    <a:pt x="381" y="0"/>
                  </a:moveTo>
                  <a:cubicBezTo>
                    <a:pt x="167" y="0"/>
                    <a:pt x="0" y="155"/>
                    <a:pt x="0" y="369"/>
                  </a:cubicBezTo>
                  <a:cubicBezTo>
                    <a:pt x="0" y="476"/>
                    <a:pt x="36" y="560"/>
                    <a:pt x="107" y="631"/>
                  </a:cubicBezTo>
                  <a:cubicBezTo>
                    <a:pt x="179" y="691"/>
                    <a:pt x="274" y="738"/>
                    <a:pt x="381" y="738"/>
                  </a:cubicBezTo>
                  <a:lnTo>
                    <a:pt x="834" y="738"/>
                  </a:lnTo>
                  <a:lnTo>
                    <a:pt x="8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3" name="Google Shape;10473;p76"/>
            <p:cNvSpPr/>
            <p:nvPr/>
          </p:nvSpPr>
          <p:spPr>
            <a:xfrm>
              <a:off x="6162375" y="3184450"/>
              <a:ext cx="132775" cy="52125"/>
            </a:xfrm>
            <a:custGeom>
              <a:avLst/>
              <a:gdLst/>
              <a:ahLst/>
              <a:cxnLst/>
              <a:rect l="l" t="t" r="r" b="b"/>
              <a:pathLst>
                <a:path w="5311" h="2085" extrusionOk="0">
                  <a:moveTo>
                    <a:pt x="393" y="0"/>
                  </a:moveTo>
                  <a:lnTo>
                    <a:pt x="298" y="24"/>
                  </a:lnTo>
                  <a:cubicBezTo>
                    <a:pt x="119" y="24"/>
                    <a:pt x="0" y="191"/>
                    <a:pt x="60" y="370"/>
                  </a:cubicBezTo>
                  <a:cubicBezTo>
                    <a:pt x="262" y="965"/>
                    <a:pt x="893" y="2084"/>
                    <a:pt x="2179" y="2084"/>
                  </a:cubicBezTo>
                  <a:lnTo>
                    <a:pt x="3060" y="2060"/>
                  </a:lnTo>
                  <a:cubicBezTo>
                    <a:pt x="3548" y="2060"/>
                    <a:pt x="4346" y="1727"/>
                    <a:pt x="4346" y="1727"/>
                  </a:cubicBezTo>
                  <a:cubicBezTo>
                    <a:pt x="4846" y="1322"/>
                    <a:pt x="5132" y="715"/>
                    <a:pt x="5251" y="346"/>
                  </a:cubicBezTo>
                  <a:cubicBezTo>
                    <a:pt x="5310" y="179"/>
                    <a:pt x="5191" y="0"/>
                    <a:pt x="50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4" name="Google Shape;10474;p76"/>
            <p:cNvSpPr/>
            <p:nvPr/>
          </p:nvSpPr>
          <p:spPr>
            <a:xfrm>
              <a:off x="6161775" y="3184450"/>
              <a:ext cx="109250" cy="53300"/>
            </a:xfrm>
            <a:custGeom>
              <a:avLst/>
              <a:gdLst/>
              <a:ahLst/>
              <a:cxnLst/>
              <a:rect l="l" t="t" r="r" b="b"/>
              <a:pathLst>
                <a:path w="4370" h="2132" extrusionOk="0">
                  <a:moveTo>
                    <a:pt x="298" y="0"/>
                  </a:moveTo>
                  <a:cubicBezTo>
                    <a:pt x="119" y="0"/>
                    <a:pt x="0" y="179"/>
                    <a:pt x="60" y="346"/>
                  </a:cubicBezTo>
                  <a:cubicBezTo>
                    <a:pt x="274" y="941"/>
                    <a:pt x="834" y="2132"/>
                    <a:pt x="2132" y="2132"/>
                  </a:cubicBezTo>
                  <a:lnTo>
                    <a:pt x="3191" y="2132"/>
                  </a:lnTo>
                  <a:cubicBezTo>
                    <a:pt x="3679" y="2132"/>
                    <a:pt x="4072" y="1965"/>
                    <a:pt x="4370" y="1727"/>
                  </a:cubicBezTo>
                  <a:lnTo>
                    <a:pt x="2132" y="1727"/>
                  </a:lnTo>
                  <a:cubicBezTo>
                    <a:pt x="1548" y="1727"/>
                    <a:pt x="1155" y="1394"/>
                    <a:pt x="869" y="1024"/>
                  </a:cubicBezTo>
                  <a:cubicBezTo>
                    <a:pt x="679" y="762"/>
                    <a:pt x="536" y="465"/>
                    <a:pt x="465" y="131"/>
                  </a:cubicBezTo>
                  <a:lnTo>
                    <a:pt x="44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5" name="Google Shape;10475;p76"/>
            <p:cNvSpPr/>
            <p:nvPr/>
          </p:nvSpPr>
          <p:spPr>
            <a:xfrm>
              <a:off x="6191525" y="3297550"/>
              <a:ext cx="73850" cy="27425"/>
            </a:xfrm>
            <a:custGeom>
              <a:avLst/>
              <a:gdLst/>
              <a:ahLst/>
              <a:cxnLst/>
              <a:rect l="l" t="t" r="r" b="b"/>
              <a:pathLst>
                <a:path w="2954" h="1097" extrusionOk="0">
                  <a:moveTo>
                    <a:pt x="1275" y="1"/>
                  </a:moveTo>
                  <a:lnTo>
                    <a:pt x="775" y="25"/>
                  </a:lnTo>
                  <a:cubicBezTo>
                    <a:pt x="584" y="25"/>
                    <a:pt x="406" y="132"/>
                    <a:pt x="322" y="310"/>
                  </a:cubicBezTo>
                  <a:lnTo>
                    <a:pt x="1" y="1037"/>
                  </a:lnTo>
                  <a:lnTo>
                    <a:pt x="1477" y="1096"/>
                  </a:lnTo>
                  <a:lnTo>
                    <a:pt x="2954" y="1037"/>
                  </a:lnTo>
                  <a:lnTo>
                    <a:pt x="2585" y="287"/>
                  </a:lnTo>
                  <a:cubicBezTo>
                    <a:pt x="2489" y="108"/>
                    <a:pt x="2311" y="1"/>
                    <a:pt x="2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6" name="Google Shape;10476;p76"/>
            <p:cNvSpPr/>
            <p:nvPr/>
          </p:nvSpPr>
          <p:spPr>
            <a:xfrm>
              <a:off x="6190650" y="3297250"/>
              <a:ext cx="34850" cy="28325"/>
            </a:xfrm>
            <a:custGeom>
              <a:avLst/>
              <a:gdLst/>
              <a:ahLst/>
              <a:cxnLst/>
              <a:rect l="l" t="t" r="r" b="b"/>
              <a:pathLst>
                <a:path w="1394" h="1133" extrusionOk="0">
                  <a:moveTo>
                    <a:pt x="834" y="1"/>
                  </a:moveTo>
                  <a:cubicBezTo>
                    <a:pt x="631" y="1"/>
                    <a:pt x="453" y="96"/>
                    <a:pt x="369" y="275"/>
                  </a:cubicBezTo>
                  <a:lnTo>
                    <a:pt x="0" y="1037"/>
                  </a:lnTo>
                  <a:lnTo>
                    <a:pt x="262" y="1132"/>
                  </a:lnTo>
                  <a:lnTo>
                    <a:pt x="560" y="1037"/>
                  </a:lnTo>
                  <a:lnTo>
                    <a:pt x="929" y="275"/>
                  </a:lnTo>
                  <a:cubicBezTo>
                    <a:pt x="1024" y="96"/>
                    <a:pt x="1203" y="1"/>
                    <a:pt x="1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7" name="Google Shape;10477;p76"/>
            <p:cNvSpPr/>
            <p:nvPr/>
          </p:nvSpPr>
          <p:spPr>
            <a:xfrm>
              <a:off x="6108775" y="3323450"/>
              <a:ext cx="239650" cy="26525"/>
            </a:xfrm>
            <a:custGeom>
              <a:avLst/>
              <a:gdLst/>
              <a:ahLst/>
              <a:cxnLst/>
              <a:rect l="l" t="t" r="r" b="b"/>
              <a:pathLst>
                <a:path w="9586" h="1061" extrusionOk="0">
                  <a:moveTo>
                    <a:pt x="322" y="1"/>
                  </a:moveTo>
                  <a:lnTo>
                    <a:pt x="239" y="13"/>
                  </a:lnTo>
                  <a:cubicBezTo>
                    <a:pt x="96" y="13"/>
                    <a:pt x="1" y="108"/>
                    <a:pt x="1" y="239"/>
                  </a:cubicBezTo>
                  <a:cubicBezTo>
                    <a:pt x="1" y="429"/>
                    <a:pt x="96" y="572"/>
                    <a:pt x="263" y="656"/>
                  </a:cubicBezTo>
                  <a:cubicBezTo>
                    <a:pt x="775" y="941"/>
                    <a:pt x="1311" y="1013"/>
                    <a:pt x="1858" y="1013"/>
                  </a:cubicBezTo>
                  <a:lnTo>
                    <a:pt x="7657" y="1060"/>
                  </a:lnTo>
                  <a:cubicBezTo>
                    <a:pt x="8192" y="1060"/>
                    <a:pt x="9252" y="727"/>
                    <a:pt x="9252" y="727"/>
                  </a:cubicBezTo>
                  <a:cubicBezTo>
                    <a:pt x="9264" y="715"/>
                    <a:pt x="9300" y="715"/>
                    <a:pt x="9312" y="703"/>
                  </a:cubicBezTo>
                  <a:cubicBezTo>
                    <a:pt x="9478" y="608"/>
                    <a:pt x="9586" y="429"/>
                    <a:pt x="9586" y="251"/>
                  </a:cubicBezTo>
                  <a:cubicBezTo>
                    <a:pt x="9586" y="120"/>
                    <a:pt x="9466" y="1"/>
                    <a:pt x="93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8" name="Google Shape;10478;p76"/>
            <p:cNvSpPr/>
            <p:nvPr/>
          </p:nvSpPr>
          <p:spPr>
            <a:xfrm>
              <a:off x="6108775" y="3322850"/>
              <a:ext cx="231325" cy="28300"/>
            </a:xfrm>
            <a:custGeom>
              <a:avLst/>
              <a:gdLst/>
              <a:ahLst/>
              <a:cxnLst/>
              <a:rect l="l" t="t" r="r" b="b"/>
              <a:pathLst>
                <a:path w="9253" h="1132" extrusionOk="0">
                  <a:moveTo>
                    <a:pt x="251" y="1"/>
                  </a:moveTo>
                  <a:cubicBezTo>
                    <a:pt x="120" y="1"/>
                    <a:pt x="1" y="120"/>
                    <a:pt x="1" y="251"/>
                  </a:cubicBezTo>
                  <a:cubicBezTo>
                    <a:pt x="1" y="358"/>
                    <a:pt x="25" y="441"/>
                    <a:pt x="72" y="525"/>
                  </a:cubicBezTo>
                  <a:cubicBezTo>
                    <a:pt x="120" y="608"/>
                    <a:pt x="180" y="668"/>
                    <a:pt x="263" y="715"/>
                  </a:cubicBezTo>
                  <a:cubicBezTo>
                    <a:pt x="513" y="846"/>
                    <a:pt x="775" y="953"/>
                    <a:pt x="1037" y="1025"/>
                  </a:cubicBezTo>
                  <a:cubicBezTo>
                    <a:pt x="1311" y="1096"/>
                    <a:pt x="1573" y="1132"/>
                    <a:pt x="1858" y="1132"/>
                  </a:cubicBezTo>
                  <a:lnTo>
                    <a:pt x="7716" y="1132"/>
                  </a:lnTo>
                  <a:cubicBezTo>
                    <a:pt x="8252" y="1132"/>
                    <a:pt x="8776" y="1013"/>
                    <a:pt x="9252" y="763"/>
                  </a:cubicBezTo>
                  <a:lnTo>
                    <a:pt x="2180" y="739"/>
                  </a:lnTo>
                  <a:cubicBezTo>
                    <a:pt x="1918" y="739"/>
                    <a:pt x="1632" y="715"/>
                    <a:pt x="1370" y="644"/>
                  </a:cubicBezTo>
                  <a:cubicBezTo>
                    <a:pt x="1096" y="560"/>
                    <a:pt x="834" y="453"/>
                    <a:pt x="596" y="322"/>
                  </a:cubicBezTo>
                  <a:cubicBezTo>
                    <a:pt x="513" y="287"/>
                    <a:pt x="442" y="203"/>
                    <a:pt x="394" y="132"/>
                  </a:cubicBezTo>
                  <a:cubicBezTo>
                    <a:pt x="370" y="84"/>
                    <a:pt x="346" y="49"/>
                    <a:pt x="3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79" name="Google Shape;10479;p76"/>
          <p:cNvGrpSpPr/>
          <p:nvPr/>
        </p:nvGrpSpPr>
        <p:grpSpPr>
          <a:xfrm>
            <a:off x="8080839" y="3590145"/>
            <a:ext cx="336386" cy="223195"/>
            <a:chOff x="6781800" y="3086225"/>
            <a:chExt cx="313150" cy="217200"/>
          </a:xfrm>
        </p:grpSpPr>
        <p:sp>
          <p:nvSpPr>
            <p:cNvPr id="10480" name="Google Shape;10480;p76"/>
            <p:cNvSpPr/>
            <p:nvPr/>
          </p:nvSpPr>
          <p:spPr>
            <a:xfrm>
              <a:off x="6917225" y="3121050"/>
              <a:ext cx="41700" cy="41700"/>
            </a:xfrm>
            <a:custGeom>
              <a:avLst/>
              <a:gdLst/>
              <a:ahLst/>
              <a:cxnLst/>
              <a:rect l="l" t="t" r="r" b="b"/>
              <a:pathLst>
                <a:path w="1668" h="1668" extrusionOk="0">
                  <a:moveTo>
                    <a:pt x="834" y="405"/>
                  </a:moveTo>
                  <a:cubicBezTo>
                    <a:pt x="1072" y="405"/>
                    <a:pt x="1262" y="596"/>
                    <a:pt x="1262" y="834"/>
                  </a:cubicBezTo>
                  <a:cubicBezTo>
                    <a:pt x="1262" y="1072"/>
                    <a:pt x="1072" y="1263"/>
                    <a:pt x="834" y="1263"/>
                  </a:cubicBezTo>
                  <a:cubicBezTo>
                    <a:pt x="596" y="1263"/>
                    <a:pt x="405" y="1072"/>
                    <a:pt x="405" y="834"/>
                  </a:cubicBezTo>
                  <a:cubicBezTo>
                    <a:pt x="405" y="596"/>
                    <a:pt x="596" y="405"/>
                    <a:pt x="834" y="405"/>
                  </a:cubicBezTo>
                  <a:close/>
                  <a:moveTo>
                    <a:pt x="834" y="0"/>
                  </a:moveTo>
                  <a:cubicBezTo>
                    <a:pt x="369" y="0"/>
                    <a:pt x="0" y="370"/>
                    <a:pt x="0" y="834"/>
                  </a:cubicBezTo>
                  <a:cubicBezTo>
                    <a:pt x="0" y="1298"/>
                    <a:pt x="369" y="1667"/>
                    <a:pt x="834" y="1667"/>
                  </a:cubicBezTo>
                  <a:cubicBezTo>
                    <a:pt x="1298" y="1667"/>
                    <a:pt x="1667" y="1298"/>
                    <a:pt x="1667" y="834"/>
                  </a:cubicBezTo>
                  <a:cubicBezTo>
                    <a:pt x="1667" y="370"/>
                    <a:pt x="1298" y="0"/>
                    <a:pt x="8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1" name="Google Shape;10481;p76"/>
            <p:cNvSpPr/>
            <p:nvPr/>
          </p:nvSpPr>
          <p:spPr>
            <a:xfrm>
              <a:off x="6916925" y="3152900"/>
              <a:ext cx="44075" cy="71450"/>
            </a:xfrm>
            <a:custGeom>
              <a:avLst/>
              <a:gdLst/>
              <a:ahLst/>
              <a:cxnLst/>
              <a:rect l="l" t="t" r="r" b="b"/>
              <a:pathLst>
                <a:path w="1763" h="2858" extrusionOk="0">
                  <a:moveTo>
                    <a:pt x="870" y="0"/>
                  </a:moveTo>
                  <a:cubicBezTo>
                    <a:pt x="441" y="0"/>
                    <a:pt x="72" y="179"/>
                    <a:pt x="0" y="751"/>
                  </a:cubicBezTo>
                  <a:lnTo>
                    <a:pt x="0" y="1024"/>
                  </a:lnTo>
                  <a:cubicBezTo>
                    <a:pt x="0" y="1810"/>
                    <a:pt x="381" y="2858"/>
                    <a:pt x="870" y="2858"/>
                  </a:cubicBezTo>
                  <a:cubicBezTo>
                    <a:pt x="1370" y="2858"/>
                    <a:pt x="1763" y="1810"/>
                    <a:pt x="1763" y="1024"/>
                  </a:cubicBezTo>
                  <a:cubicBezTo>
                    <a:pt x="1763" y="239"/>
                    <a:pt x="1370" y="0"/>
                    <a:pt x="8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2" name="Google Shape;10482;p76"/>
            <p:cNvSpPr/>
            <p:nvPr/>
          </p:nvSpPr>
          <p:spPr>
            <a:xfrm>
              <a:off x="6916325" y="3171350"/>
              <a:ext cx="29500" cy="52425"/>
            </a:xfrm>
            <a:custGeom>
              <a:avLst/>
              <a:gdLst/>
              <a:ahLst/>
              <a:cxnLst/>
              <a:rect l="l" t="t" r="r" b="b"/>
              <a:pathLst>
                <a:path w="1180" h="2097" extrusionOk="0">
                  <a:moveTo>
                    <a:pt x="13" y="1"/>
                  </a:moveTo>
                  <a:cubicBezTo>
                    <a:pt x="1" y="96"/>
                    <a:pt x="1" y="179"/>
                    <a:pt x="1" y="274"/>
                  </a:cubicBezTo>
                  <a:cubicBezTo>
                    <a:pt x="1" y="894"/>
                    <a:pt x="263" y="1679"/>
                    <a:pt x="596" y="1977"/>
                  </a:cubicBezTo>
                  <a:cubicBezTo>
                    <a:pt x="691" y="2060"/>
                    <a:pt x="775" y="2096"/>
                    <a:pt x="882" y="2096"/>
                  </a:cubicBezTo>
                  <a:cubicBezTo>
                    <a:pt x="977" y="2096"/>
                    <a:pt x="1072" y="2060"/>
                    <a:pt x="1167" y="1977"/>
                  </a:cubicBezTo>
                  <a:cubicBezTo>
                    <a:pt x="1179" y="1858"/>
                    <a:pt x="1167" y="1727"/>
                    <a:pt x="1132" y="1548"/>
                  </a:cubicBezTo>
                  <a:cubicBezTo>
                    <a:pt x="1084" y="1417"/>
                    <a:pt x="1025" y="1263"/>
                    <a:pt x="953" y="1120"/>
                  </a:cubicBezTo>
                  <a:cubicBezTo>
                    <a:pt x="751" y="715"/>
                    <a:pt x="417" y="310"/>
                    <a:pt x="60" y="36"/>
                  </a:cubicBezTo>
                  <a:cubicBezTo>
                    <a:pt x="48" y="36"/>
                    <a:pt x="36" y="13"/>
                    <a:pt x="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3" name="Google Shape;10483;p76"/>
            <p:cNvSpPr/>
            <p:nvPr/>
          </p:nvSpPr>
          <p:spPr>
            <a:xfrm>
              <a:off x="6868700" y="3172750"/>
              <a:ext cx="72350" cy="57825"/>
            </a:xfrm>
            <a:custGeom>
              <a:avLst/>
              <a:gdLst/>
              <a:ahLst/>
              <a:cxnLst/>
              <a:rect l="l" t="t" r="r" b="b"/>
              <a:pathLst>
                <a:path w="2894" h="2313" extrusionOk="0">
                  <a:moveTo>
                    <a:pt x="1000" y="0"/>
                  </a:moveTo>
                  <a:cubicBezTo>
                    <a:pt x="736" y="0"/>
                    <a:pt x="520" y="147"/>
                    <a:pt x="346" y="361"/>
                  </a:cubicBezTo>
                  <a:cubicBezTo>
                    <a:pt x="84" y="707"/>
                    <a:pt x="1" y="1088"/>
                    <a:pt x="405" y="1528"/>
                  </a:cubicBezTo>
                  <a:cubicBezTo>
                    <a:pt x="405" y="1528"/>
                    <a:pt x="536" y="1623"/>
                    <a:pt x="620" y="1683"/>
                  </a:cubicBezTo>
                  <a:cubicBezTo>
                    <a:pt x="1057" y="2027"/>
                    <a:pt x="1707" y="2313"/>
                    <a:pt x="2157" y="2313"/>
                  </a:cubicBezTo>
                  <a:cubicBezTo>
                    <a:pt x="2344" y="2313"/>
                    <a:pt x="2497" y="2263"/>
                    <a:pt x="2584" y="2147"/>
                  </a:cubicBezTo>
                  <a:cubicBezTo>
                    <a:pt x="2894" y="1766"/>
                    <a:pt x="2322" y="790"/>
                    <a:pt x="1703" y="302"/>
                  </a:cubicBezTo>
                  <a:cubicBezTo>
                    <a:pt x="1438" y="89"/>
                    <a:pt x="1204" y="0"/>
                    <a:pt x="10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4" name="Google Shape;10484;p76"/>
            <p:cNvSpPr/>
            <p:nvPr/>
          </p:nvSpPr>
          <p:spPr>
            <a:xfrm>
              <a:off x="6878825" y="3208550"/>
              <a:ext cx="56875" cy="22150"/>
            </a:xfrm>
            <a:custGeom>
              <a:avLst/>
              <a:gdLst/>
              <a:ahLst/>
              <a:cxnLst/>
              <a:rect l="l" t="t" r="r" b="b"/>
              <a:pathLst>
                <a:path w="2275" h="886" extrusionOk="0">
                  <a:moveTo>
                    <a:pt x="810" y="1"/>
                  </a:moveTo>
                  <a:cubicBezTo>
                    <a:pt x="548" y="1"/>
                    <a:pt x="286" y="13"/>
                    <a:pt x="60" y="72"/>
                  </a:cubicBezTo>
                  <a:cubicBezTo>
                    <a:pt x="48" y="72"/>
                    <a:pt x="12" y="96"/>
                    <a:pt x="0" y="96"/>
                  </a:cubicBezTo>
                  <a:cubicBezTo>
                    <a:pt x="60" y="156"/>
                    <a:pt x="120" y="215"/>
                    <a:pt x="191" y="275"/>
                  </a:cubicBezTo>
                  <a:cubicBezTo>
                    <a:pt x="631" y="615"/>
                    <a:pt x="1278" y="886"/>
                    <a:pt x="1736" y="886"/>
                  </a:cubicBezTo>
                  <a:cubicBezTo>
                    <a:pt x="1935" y="886"/>
                    <a:pt x="2097" y="834"/>
                    <a:pt x="2191" y="715"/>
                  </a:cubicBezTo>
                  <a:cubicBezTo>
                    <a:pt x="2251" y="644"/>
                    <a:pt x="2275" y="537"/>
                    <a:pt x="2263" y="418"/>
                  </a:cubicBezTo>
                  <a:cubicBezTo>
                    <a:pt x="1917" y="120"/>
                    <a:pt x="1346" y="1"/>
                    <a:pt x="8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 name="Google Shape;10485;p76"/>
            <p:cNvSpPr/>
            <p:nvPr/>
          </p:nvSpPr>
          <p:spPr>
            <a:xfrm>
              <a:off x="6859775" y="3218375"/>
              <a:ext cx="75325" cy="46550"/>
            </a:xfrm>
            <a:custGeom>
              <a:avLst/>
              <a:gdLst/>
              <a:ahLst/>
              <a:cxnLst/>
              <a:rect l="l" t="t" r="r" b="b"/>
              <a:pathLst>
                <a:path w="3013" h="1862" extrusionOk="0">
                  <a:moveTo>
                    <a:pt x="1583" y="0"/>
                  </a:moveTo>
                  <a:cubicBezTo>
                    <a:pt x="1355" y="0"/>
                    <a:pt x="1125" y="24"/>
                    <a:pt x="917" y="72"/>
                  </a:cubicBezTo>
                  <a:cubicBezTo>
                    <a:pt x="143" y="251"/>
                    <a:pt x="0" y="691"/>
                    <a:pt x="108" y="1168"/>
                  </a:cubicBezTo>
                  <a:cubicBezTo>
                    <a:pt x="198" y="1573"/>
                    <a:pt x="437" y="1861"/>
                    <a:pt x="956" y="1861"/>
                  </a:cubicBezTo>
                  <a:cubicBezTo>
                    <a:pt x="986" y="1861"/>
                    <a:pt x="1016" y="1860"/>
                    <a:pt x="1048" y="1858"/>
                  </a:cubicBezTo>
                  <a:cubicBezTo>
                    <a:pt x="1048" y="1858"/>
                    <a:pt x="1227" y="1811"/>
                    <a:pt x="1310" y="1799"/>
                  </a:cubicBezTo>
                  <a:cubicBezTo>
                    <a:pt x="2084" y="1620"/>
                    <a:pt x="3013" y="1025"/>
                    <a:pt x="2894" y="537"/>
                  </a:cubicBezTo>
                  <a:cubicBezTo>
                    <a:pt x="2815" y="179"/>
                    <a:pt x="2207" y="0"/>
                    <a:pt x="15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 name="Google Shape;10486;p76"/>
            <p:cNvSpPr/>
            <p:nvPr/>
          </p:nvSpPr>
          <p:spPr>
            <a:xfrm>
              <a:off x="6885975" y="3225225"/>
              <a:ext cx="49125" cy="39625"/>
            </a:xfrm>
            <a:custGeom>
              <a:avLst/>
              <a:gdLst/>
              <a:ahLst/>
              <a:cxnLst/>
              <a:rect l="l" t="t" r="r" b="b"/>
              <a:pathLst>
                <a:path w="1965" h="1585" extrusionOk="0">
                  <a:moveTo>
                    <a:pt x="1667" y="1"/>
                  </a:moveTo>
                  <a:cubicBezTo>
                    <a:pt x="1322" y="60"/>
                    <a:pt x="1000" y="298"/>
                    <a:pt x="774" y="513"/>
                  </a:cubicBezTo>
                  <a:cubicBezTo>
                    <a:pt x="476" y="798"/>
                    <a:pt x="203" y="1167"/>
                    <a:pt x="24" y="1525"/>
                  </a:cubicBezTo>
                  <a:cubicBezTo>
                    <a:pt x="12" y="1548"/>
                    <a:pt x="12" y="1560"/>
                    <a:pt x="0" y="1584"/>
                  </a:cubicBezTo>
                  <a:cubicBezTo>
                    <a:pt x="72" y="1572"/>
                    <a:pt x="167" y="1548"/>
                    <a:pt x="250" y="1537"/>
                  </a:cubicBezTo>
                  <a:cubicBezTo>
                    <a:pt x="1024" y="1358"/>
                    <a:pt x="1965" y="751"/>
                    <a:pt x="1846" y="263"/>
                  </a:cubicBezTo>
                  <a:cubicBezTo>
                    <a:pt x="1834" y="167"/>
                    <a:pt x="1750" y="84"/>
                    <a:pt x="16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 name="Google Shape;10487;p76"/>
            <p:cNvSpPr/>
            <p:nvPr/>
          </p:nvSpPr>
          <p:spPr>
            <a:xfrm>
              <a:off x="6887150" y="3235325"/>
              <a:ext cx="59575" cy="68100"/>
            </a:xfrm>
            <a:custGeom>
              <a:avLst/>
              <a:gdLst/>
              <a:ahLst/>
              <a:cxnLst/>
              <a:rect l="l" t="t" r="r" b="b"/>
              <a:pathLst>
                <a:path w="2383" h="2724" extrusionOk="0">
                  <a:moveTo>
                    <a:pt x="1765" y="0"/>
                  </a:moveTo>
                  <a:cubicBezTo>
                    <a:pt x="1315" y="0"/>
                    <a:pt x="639" y="668"/>
                    <a:pt x="334" y="1299"/>
                  </a:cubicBezTo>
                  <a:cubicBezTo>
                    <a:pt x="1" y="2014"/>
                    <a:pt x="251" y="2395"/>
                    <a:pt x="691" y="2609"/>
                  </a:cubicBezTo>
                  <a:cubicBezTo>
                    <a:pt x="839" y="2680"/>
                    <a:pt x="988" y="2723"/>
                    <a:pt x="1134" y="2723"/>
                  </a:cubicBezTo>
                  <a:cubicBezTo>
                    <a:pt x="1376" y="2723"/>
                    <a:pt x="1610" y="2604"/>
                    <a:pt x="1811" y="2299"/>
                  </a:cubicBezTo>
                  <a:cubicBezTo>
                    <a:pt x="1811" y="2299"/>
                    <a:pt x="1882" y="2133"/>
                    <a:pt x="1930" y="2037"/>
                  </a:cubicBezTo>
                  <a:cubicBezTo>
                    <a:pt x="2275" y="1347"/>
                    <a:pt x="2382" y="240"/>
                    <a:pt x="1930" y="37"/>
                  </a:cubicBezTo>
                  <a:cubicBezTo>
                    <a:pt x="1880" y="12"/>
                    <a:pt x="1824" y="0"/>
                    <a:pt x="17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 name="Google Shape;10488;p76"/>
            <p:cNvSpPr/>
            <p:nvPr/>
          </p:nvSpPr>
          <p:spPr>
            <a:xfrm>
              <a:off x="6923475" y="3236550"/>
              <a:ext cx="23250" cy="56275"/>
            </a:xfrm>
            <a:custGeom>
              <a:avLst/>
              <a:gdLst/>
              <a:ahLst/>
              <a:cxnLst/>
              <a:rect l="l" t="t" r="r" b="b"/>
              <a:pathLst>
                <a:path w="930" h="2251" extrusionOk="0">
                  <a:moveTo>
                    <a:pt x="536" y="0"/>
                  </a:moveTo>
                  <a:cubicBezTo>
                    <a:pt x="429" y="72"/>
                    <a:pt x="286" y="131"/>
                    <a:pt x="84" y="143"/>
                  </a:cubicBezTo>
                  <a:cubicBezTo>
                    <a:pt x="12" y="333"/>
                    <a:pt x="0" y="560"/>
                    <a:pt x="0" y="810"/>
                  </a:cubicBezTo>
                  <a:cubicBezTo>
                    <a:pt x="12" y="1262"/>
                    <a:pt x="131" y="1786"/>
                    <a:pt x="322" y="2191"/>
                  </a:cubicBezTo>
                  <a:cubicBezTo>
                    <a:pt x="346" y="2215"/>
                    <a:pt x="346" y="2227"/>
                    <a:pt x="358" y="2250"/>
                  </a:cubicBezTo>
                  <a:cubicBezTo>
                    <a:pt x="405" y="2191"/>
                    <a:pt x="453" y="2107"/>
                    <a:pt x="489" y="2024"/>
                  </a:cubicBezTo>
                  <a:cubicBezTo>
                    <a:pt x="822" y="1334"/>
                    <a:pt x="929" y="286"/>
                    <a:pt x="5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 name="Google Shape;10489;p76"/>
            <p:cNvSpPr/>
            <p:nvPr/>
          </p:nvSpPr>
          <p:spPr>
            <a:xfrm>
              <a:off x="6930325" y="3235325"/>
              <a:ext cx="57475" cy="67975"/>
            </a:xfrm>
            <a:custGeom>
              <a:avLst/>
              <a:gdLst/>
              <a:ahLst/>
              <a:cxnLst/>
              <a:rect l="l" t="t" r="r" b="b"/>
              <a:pathLst>
                <a:path w="2299" h="2719" extrusionOk="0">
                  <a:moveTo>
                    <a:pt x="596" y="0"/>
                  </a:moveTo>
                  <a:cubicBezTo>
                    <a:pt x="536" y="0"/>
                    <a:pt x="480" y="12"/>
                    <a:pt x="429" y="37"/>
                  </a:cubicBezTo>
                  <a:cubicBezTo>
                    <a:pt x="0" y="240"/>
                    <a:pt x="84" y="1359"/>
                    <a:pt x="429" y="2073"/>
                  </a:cubicBezTo>
                  <a:cubicBezTo>
                    <a:pt x="659" y="2549"/>
                    <a:pt x="937" y="2719"/>
                    <a:pt x="1231" y="2719"/>
                  </a:cubicBezTo>
                  <a:cubicBezTo>
                    <a:pt x="1377" y="2719"/>
                    <a:pt x="1528" y="2676"/>
                    <a:pt x="1679" y="2609"/>
                  </a:cubicBezTo>
                  <a:cubicBezTo>
                    <a:pt x="2060" y="2418"/>
                    <a:pt x="2298" y="2097"/>
                    <a:pt x="2120" y="1537"/>
                  </a:cubicBezTo>
                  <a:cubicBezTo>
                    <a:pt x="2120" y="1537"/>
                    <a:pt x="2036" y="1383"/>
                    <a:pt x="1989" y="1299"/>
                  </a:cubicBezTo>
                  <a:cubicBezTo>
                    <a:pt x="1684" y="668"/>
                    <a:pt x="1045" y="0"/>
                    <a:pt x="5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 name="Google Shape;10490;p76"/>
            <p:cNvSpPr/>
            <p:nvPr/>
          </p:nvSpPr>
          <p:spPr>
            <a:xfrm>
              <a:off x="6935675" y="3234800"/>
              <a:ext cx="47650" cy="38975"/>
            </a:xfrm>
            <a:custGeom>
              <a:avLst/>
              <a:gdLst/>
              <a:ahLst/>
              <a:cxnLst/>
              <a:rect l="l" t="t" r="r" b="b"/>
              <a:pathLst>
                <a:path w="1906" h="1559" extrusionOk="0">
                  <a:moveTo>
                    <a:pt x="377" y="1"/>
                  </a:moveTo>
                  <a:cubicBezTo>
                    <a:pt x="319" y="1"/>
                    <a:pt x="265" y="12"/>
                    <a:pt x="215" y="34"/>
                  </a:cubicBezTo>
                  <a:cubicBezTo>
                    <a:pt x="120" y="82"/>
                    <a:pt x="48" y="165"/>
                    <a:pt x="1" y="272"/>
                  </a:cubicBezTo>
                  <a:cubicBezTo>
                    <a:pt x="96" y="511"/>
                    <a:pt x="286" y="737"/>
                    <a:pt x="572" y="939"/>
                  </a:cubicBezTo>
                  <a:cubicBezTo>
                    <a:pt x="929" y="1213"/>
                    <a:pt x="1417" y="1439"/>
                    <a:pt x="1846" y="1535"/>
                  </a:cubicBezTo>
                  <a:cubicBezTo>
                    <a:pt x="1870" y="1535"/>
                    <a:pt x="1894" y="1558"/>
                    <a:pt x="1906" y="1558"/>
                  </a:cubicBezTo>
                  <a:cubicBezTo>
                    <a:pt x="1882" y="1475"/>
                    <a:pt x="1846" y="1404"/>
                    <a:pt x="1810" y="1296"/>
                  </a:cubicBezTo>
                  <a:cubicBezTo>
                    <a:pt x="1504" y="663"/>
                    <a:pt x="832" y="1"/>
                    <a:pt x="3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 name="Google Shape;10491;p76"/>
            <p:cNvSpPr/>
            <p:nvPr/>
          </p:nvSpPr>
          <p:spPr>
            <a:xfrm>
              <a:off x="6941625" y="3219275"/>
              <a:ext cx="75325" cy="45575"/>
            </a:xfrm>
            <a:custGeom>
              <a:avLst/>
              <a:gdLst/>
              <a:ahLst/>
              <a:cxnLst/>
              <a:rect l="l" t="t" r="r" b="b"/>
              <a:pathLst>
                <a:path w="3013" h="1823" extrusionOk="0">
                  <a:moveTo>
                    <a:pt x="1870" y="1"/>
                  </a:moveTo>
                  <a:lnTo>
                    <a:pt x="108" y="489"/>
                  </a:lnTo>
                  <a:cubicBezTo>
                    <a:pt x="1" y="989"/>
                    <a:pt x="929" y="1596"/>
                    <a:pt x="1703" y="1775"/>
                  </a:cubicBezTo>
                  <a:cubicBezTo>
                    <a:pt x="1845" y="1807"/>
                    <a:pt x="1971" y="1822"/>
                    <a:pt x="2084" y="1822"/>
                  </a:cubicBezTo>
                  <a:cubicBezTo>
                    <a:pt x="2588" y="1822"/>
                    <a:pt x="2818" y="1521"/>
                    <a:pt x="2906" y="1132"/>
                  </a:cubicBezTo>
                  <a:cubicBezTo>
                    <a:pt x="3013" y="703"/>
                    <a:pt x="2906" y="310"/>
                    <a:pt x="2358" y="108"/>
                  </a:cubicBezTo>
                  <a:cubicBezTo>
                    <a:pt x="2358" y="108"/>
                    <a:pt x="2180" y="60"/>
                    <a:pt x="2084" y="48"/>
                  </a:cubicBezTo>
                  <a:lnTo>
                    <a:pt x="187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 name="Google Shape;10492;p76"/>
            <p:cNvSpPr/>
            <p:nvPr/>
          </p:nvSpPr>
          <p:spPr>
            <a:xfrm>
              <a:off x="6944000" y="3218975"/>
              <a:ext cx="56600" cy="22050"/>
            </a:xfrm>
            <a:custGeom>
              <a:avLst/>
              <a:gdLst/>
              <a:ahLst/>
              <a:cxnLst/>
              <a:rect l="l" t="t" r="r" b="b"/>
              <a:pathLst>
                <a:path w="2264" h="882" extrusionOk="0">
                  <a:moveTo>
                    <a:pt x="1692" y="1"/>
                  </a:moveTo>
                  <a:lnTo>
                    <a:pt x="537" y="370"/>
                  </a:lnTo>
                  <a:lnTo>
                    <a:pt x="13" y="524"/>
                  </a:lnTo>
                  <a:cubicBezTo>
                    <a:pt x="1" y="632"/>
                    <a:pt x="13" y="727"/>
                    <a:pt x="72" y="834"/>
                  </a:cubicBezTo>
                  <a:cubicBezTo>
                    <a:pt x="180" y="870"/>
                    <a:pt x="299" y="882"/>
                    <a:pt x="418" y="882"/>
                  </a:cubicBezTo>
                  <a:cubicBezTo>
                    <a:pt x="644" y="882"/>
                    <a:pt x="858" y="846"/>
                    <a:pt x="1084" y="775"/>
                  </a:cubicBezTo>
                  <a:cubicBezTo>
                    <a:pt x="1501" y="644"/>
                    <a:pt x="1918" y="417"/>
                    <a:pt x="2215" y="179"/>
                  </a:cubicBezTo>
                  <a:lnTo>
                    <a:pt x="2263" y="132"/>
                  </a:lnTo>
                  <a:cubicBezTo>
                    <a:pt x="2192" y="108"/>
                    <a:pt x="2096" y="72"/>
                    <a:pt x="1989" y="60"/>
                  </a:cubicBezTo>
                  <a:cubicBezTo>
                    <a:pt x="1930" y="48"/>
                    <a:pt x="1775" y="13"/>
                    <a:pt x="1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3" name="Google Shape;10493;p76"/>
            <p:cNvSpPr/>
            <p:nvPr/>
          </p:nvSpPr>
          <p:spPr>
            <a:xfrm>
              <a:off x="6940150" y="3172550"/>
              <a:ext cx="68475" cy="58025"/>
            </a:xfrm>
            <a:custGeom>
              <a:avLst/>
              <a:gdLst/>
              <a:ahLst/>
              <a:cxnLst/>
              <a:rect l="l" t="t" r="r" b="b"/>
              <a:pathLst>
                <a:path w="2739" h="2321" extrusionOk="0">
                  <a:moveTo>
                    <a:pt x="1721" y="1"/>
                  </a:moveTo>
                  <a:cubicBezTo>
                    <a:pt x="1572" y="1"/>
                    <a:pt x="1407" y="48"/>
                    <a:pt x="1226" y="155"/>
                  </a:cubicBezTo>
                  <a:cubicBezTo>
                    <a:pt x="1226" y="155"/>
                    <a:pt x="1096" y="262"/>
                    <a:pt x="1012" y="322"/>
                  </a:cubicBezTo>
                  <a:cubicBezTo>
                    <a:pt x="941" y="369"/>
                    <a:pt x="881" y="429"/>
                    <a:pt x="822" y="488"/>
                  </a:cubicBezTo>
                  <a:lnTo>
                    <a:pt x="107" y="1500"/>
                  </a:lnTo>
                  <a:cubicBezTo>
                    <a:pt x="24" y="1762"/>
                    <a:pt x="0" y="2000"/>
                    <a:pt x="119" y="2155"/>
                  </a:cubicBezTo>
                  <a:cubicBezTo>
                    <a:pt x="216" y="2270"/>
                    <a:pt x="379" y="2320"/>
                    <a:pt x="577" y="2320"/>
                  </a:cubicBezTo>
                  <a:cubicBezTo>
                    <a:pt x="1035" y="2320"/>
                    <a:pt x="1679" y="2052"/>
                    <a:pt x="2119" y="1703"/>
                  </a:cubicBezTo>
                  <a:cubicBezTo>
                    <a:pt x="2739" y="1215"/>
                    <a:pt x="2679" y="750"/>
                    <a:pt x="2369" y="369"/>
                  </a:cubicBezTo>
                  <a:cubicBezTo>
                    <a:pt x="2202" y="149"/>
                    <a:pt x="1986" y="1"/>
                    <a:pt x="17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4" name="Google Shape;10494;p76"/>
            <p:cNvSpPr/>
            <p:nvPr/>
          </p:nvSpPr>
          <p:spPr>
            <a:xfrm>
              <a:off x="6941625" y="3177000"/>
              <a:ext cx="29200" cy="53325"/>
            </a:xfrm>
            <a:custGeom>
              <a:avLst/>
              <a:gdLst/>
              <a:ahLst/>
              <a:cxnLst/>
              <a:rect l="l" t="t" r="r" b="b"/>
              <a:pathLst>
                <a:path w="1168" h="2133" extrusionOk="0">
                  <a:moveTo>
                    <a:pt x="1167" y="1"/>
                  </a:moveTo>
                  <a:cubicBezTo>
                    <a:pt x="1108" y="48"/>
                    <a:pt x="1037" y="84"/>
                    <a:pt x="953" y="144"/>
                  </a:cubicBezTo>
                  <a:cubicBezTo>
                    <a:pt x="894" y="191"/>
                    <a:pt x="834" y="239"/>
                    <a:pt x="775" y="298"/>
                  </a:cubicBezTo>
                  <a:cubicBezTo>
                    <a:pt x="763" y="298"/>
                    <a:pt x="763" y="310"/>
                    <a:pt x="751" y="322"/>
                  </a:cubicBezTo>
                  <a:cubicBezTo>
                    <a:pt x="667" y="1001"/>
                    <a:pt x="370" y="1715"/>
                    <a:pt x="1" y="1858"/>
                  </a:cubicBezTo>
                  <a:cubicBezTo>
                    <a:pt x="24" y="1906"/>
                    <a:pt x="36" y="1953"/>
                    <a:pt x="60" y="1977"/>
                  </a:cubicBezTo>
                  <a:cubicBezTo>
                    <a:pt x="144" y="2049"/>
                    <a:pt x="227" y="2096"/>
                    <a:pt x="346" y="2132"/>
                  </a:cubicBezTo>
                  <a:cubicBezTo>
                    <a:pt x="882" y="1739"/>
                    <a:pt x="1167" y="775"/>
                    <a:pt x="1167" y="48"/>
                  </a:cubicBezTo>
                  <a:lnTo>
                    <a:pt x="116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5" name="Google Shape;10495;p76"/>
            <p:cNvSpPr/>
            <p:nvPr/>
          </p:nvSpPr>
          <p:spPr>
            <a:xfrm>
              <a:off x="6781800" y="3087975"/>
              <a:ext cx="313150" cy="29525"/>
            </a:xfrm>
            <a:custGeom>
              <a:avLst/>
              <a:gdLst/>
              <a:ahLst/>
              <a:cxnLst/>
              <a:rect l="l" t="t" r="r" b="b"/>
              <a:pathLst>
                <a:path w="12526" h="1181" extrusionOk="0">
                  <a:moveTo>
                    <a:pt x="12425" y="0"/>
                  </a:moveTo>
                  <a:cubicBezTo>
                    <a:pt x="12419" y="0"/>
                    <a:pt x="12412" y="1"/>
                    <a:pt x="12406" y="2"/>
                  </a:cubicBezTo>
                  <a:cubicBezTo>
                    <a:pt x="11013" y="288"/>
                    <a:pt x="9168" y="466"/>
                    <a:pt x="7168" y="502"/>
                  </a:cubicBezTo>
                  <a:lnTo>
                    <a:pt x="6263" y="561"/>
                  </a:lnTo>
                  <a:lnTo>
                    <a:pt x="5346" y="502"/>
                  </a:lnTo>
                  <a:cubicBezTo>
                    <a:pt x="3346" y="466"/>
                    <a:pt x="1512" y="288"/>
                    <a:pt x="119" y="2"/>
                  </a:cubicBezTo>
                  <a:cubicBezTo>
                    <a:pt x="114" y="1"/>
                    <a:pt x="109" y="0"/>
                    <a:pt x="104" y="0"/>
                  </a:cubicBezTo>
                  <a:cubicBezTo>
                    <a:pt x="50" y="0"/>
                    <a:pt x="0" y="55"/>
                    <a:pt x="0" y="109"/>
                  </a:cubicBezTo>
                  <a:lnTo>
                    <a:pt x="0" y="359"/>
                  </a:lnTo>
                  <a:lnTo>
                    <a:pt x="24" y="621"/>
                  </a:lnTo>
                  <a:cubicBezTo>
                    <a:pt x="24" y="692"/>
                    <a:pt x="60" y="716"/>
                    <a:pt x="95" y="728"/>
                  </a:cubicBezTo>
                  <a:cubicBezTo>
                    <a:pt x="1762" y="1062"/>
                    <a:pt x="3929" y="1181"/>
                    <a:pt x="6263" y="1181"/>
                  </a:cubicBezTo>
                  <a:cubicBezTo>
                    <a:pt x="8584" y="1181"/>
                    <a:pt x="10775" y="1085"/>
                    <a:pt x="12418" y="764"/>
                  </a:cubicBezTo>
                  <a:cubicBezTo>
                    <a:pt x="12466" y="752"/>
                    <a:pt x="12502" y="704"/>
                    <a:pt x="12502" y="657"/>
                  </a:cubicBezTo>
                  <a:lnTo>
                    <a:pt x="12525" y="395"/>
                  </a:lnTo>
                  <a:lnTo>
                    <a:pt x="12525" y="109"/>
                  </a:lnTo>
                  <a:cubicBezTo>
                    <a:pt x="12525" y="45"/>
                    <a:pt x="12478" y="0"/>
                    <a:pt x="124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 name="Google Shape;10496;p76"/>
            <p:cNvSpPr/>
            <p:nvPr/>
          </p:nvSpPr>
          <p:spPr>
            <a:xfrm>
              <a:off x="6917225" y="3207975"/>
              <a:ext cx="43475" cy="43175"/>
            </a:xfrm>
            <a:custGeom>
              <a:avLst/>
              <a:gdLst/>
              <a:ahLst/>
              <a:cxnLst/>
              <a:rect l="l" t="t" r="r" b="b"/>
              <a:pathLst>
                <a:path w="1739" h="1727" extrusionOk="0">
                  <a:moveTo>
                    <a:pt x="846" y="0"/>
                  </a:moveTo>
                  <a:cubicBezTo>
                    <a:pt x="679" y="0"/>
                    <a:pt x="536" y="36"/>
                    <a:pt x="405" y="119"/>
                  </a:cubicBezTo>
                  <a:cubicBezTo>
                    <a:pt x="131" y="274"/>
                    <a:pt x="0" y="560"/>
                    <a:pt x="0" y="893"/>
                  </a:cubicBezTo>
                  <a:cubicBezTo>
                    <a:pt x="0" y="1373"/>
                    <a:pt x="427" y="1727"/>
                    <a:pt x="928" y="1727"/>
                  </a:cubicBezTo>
                  <a:cubicBezTo>
                    <a:pt x="936" y="1727"/>
                    <a:pt x="945" y="1727"/>
                    <a:pt x="953" y="1726"/>
                  </a:cubicBezTo>
                  <a:cubicBezTo>
                    <a:pt x="1298" y="1726"/>
                    <a:pt x="1655" y="1274"/>
                    <a:pt x="1655" y="1274"/>
                  </a:cubicBezTo>
                  <a:cubicBezTo>
                    <a:pt x="1715" y="1155"/>
                    <a:pt x="1739" y="1024"/>
                    <a:pt x="1739" y="893"/>
                  </a:cubicBezTo>
                  <a:cubicBezTo>
                    <a:pt x="1739" y="393"/>
                    <a:pt x="1334" y="0"/>
                    <a:pt x="8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7" name="Google Shape;10497;p76"/>
            <p:cNvSpPr/>
            <p:nvPr/>
          </p:nvSpPr>
          <p:spPr>
            <a:xfrm>
              <a:off x="6915725" y="3210350"/>
              <a:ext cx="42300" cy="41700"/>
            </a:xfrm>
            <a:custGeom>
              <a:avLst/>
              <a:gdLst/>
              <a:ahLst/>
              <a:cxnLst/>
              <a:rect l="l" t="t" r="r" b="b"/>
              <a:pathLst>
                <a:path w="1692" h="1668" extrusionOk="0">
                  <a:moveTo>
                    <a:pt x="441" y="0"/>
                  </a:moveTo>
                  <a:lnTo>
                    <a:pt x="441" y="0"/>
                  </a:lnTo>
                  <a:cubicBezTo>
                    <a:pt x="179" y="167"/>
                    <a:pt x="1" y="453"/>
                    <a:pt x="1" y="774"/>
                  </a:cubicBezTo>
                  <a:cubicBezTo>
                    <a:pt x="1" y="1262"/>
                    <a:pt x="406" y="1667"/>
                    <a:pt x="894" y="1667"/>
                  </a:cubicBezTo>
                  <a:cubicBezTo>
                    <a:pt x="1251" y="1667"/>
                    <a:pt x="1549" y="1477"/>
                    <a:pt x="1692" y="1179"/>
                  </a:cubicBezTo>
                  <a:lnTo>
                    <a:pt x="1692" y="1179"/>
                  </a:lnTo>
                  <a:cubicBezTo>
                    <a:pt x="1587" y="1252"/>
                    <a:pt x="1456" y="1288"/>
                    <a:pt x="1313" y="1288"/>
                  </a:cubicBezTo>
                  <a:cubicBezTo>
                    <a:pt x="1292" y="1288"/>
                    <a:pt x="1272" y="1288"/>
                    <a:pt x="1251" y="1286"/>
                  </a:cubicBezTo>
                  <a:cubicBezTo>
                    <a:pt x="763" y="1286"/>
                    <a:pt x="358" y="881"/>
                    <a:pt x="358" y="393"/>
                  </a:cubicBezTo>
                  <a:cubicBezTo>
                    <a:pt x="358" y="262"/>
                    <a:pt x="382" y="119"/>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8" name="Google Shape;10498;p76"/>
            <p:cNvSpPr/>
            <p:nvPr/>
          </p:nvSpPr>
          <p:spPr>
            <a:xfrm>
              <a:off x="6781800" y="3097225"/>
              <a:ext cx="313150" cy="23250"/>
            </a:xfrm>
            <a:custGeom>
              <a:avLst/>
              <a:gdLst/>
              <a:ahLst/>
              <a:cxnLst/>
              <a:rect l="l" t="t" r="r" b="b"/>
              <a:pathLst>
                <a:path w="12526" h="930" extrusionOk="0">
                  <a:moveTo>
                    <a:pt x="0" y="1"/>
                  </a:moveTo>
                  <a:lnTo>
                    <a:pt x="0" y="299"/>
                  </a:lnTo>
                  <a:cubicBezTo>
                    <a:pt x="0" y="346"/>
                    <a:pt x="24" y="394"/>
                    <a:pt x="71" y="406"/>
                  </a:cubicBezTo>
                  <a:cubicBezTo>
                    <a:pt x="1738" y="739"/>
                    <a:pt x="3929" y="930"/>
                    <a:pt x="6275" y="930"/>
                  </a:cubicBezTo>
                  <a:cubicBezTo>
                    <a:pt x="8596" y="930"/>
                    <a:pt x="10787" y="739"/>
                    <a:pt x="12454" y="418"/>
                  </a:cubicBezTo>
                  <a:cubicBezTo>
                    <a:pt x="12502" y="406"/>
                    <a:pt x="12525" y="382"/>
                    <a:pt x="12525" y="322"/>
                  </a:cubicBezTo>
                  <a:lnTo>
                    <a:pt x="12525" y="25"/>
                  </a:lnTo>
                  <a:cubicBezTo>
                    <a:pt x="11097" y="275"/>
                    <a:pt x="9120" y="465"/>
                    <a:pt x="7215" y="525"/>
                  </a:cubicBezTo>
                  <a:cubicBezTo>
                    <a:pt x="7156" y="525"/>
                    <a:pt x="7132" y="477"/>
                    <a:pt x="7132" y="430"/>
                  </a:cubicBezTo>
                  <a:lnTo>
                    <a:pt x="7156" y="156"/>
                  </a:lnTo>
                  <a:cubicBezTo>
                    <a:pt x="6858" y="156"/>
                    <a:pt x="6560" y="168"/>
                    <a:pt x="6263" y="168"/>
                  </a:cubicBezTo>
                  <a:cubicBezTo>
                    <a:pt x="5953" y="168"/>
                    <a:pt x="5644" y="168"/>
                    <a:pt x="5322" y="156"/>
                  </a:cubicBezTo>
                  <a:lnTo>
                    <a:pt x="5322" y="156"/>
                  </a:lnTo>
                  <a:lnTo>
                    <a:pt x="5370" y="430"/>
                  </a:lnTo>
                  <a:cubicBezTo>
                    <a:pt x="5370" y="477"/>
                    <a:pt x="5346" y="525"/>
                    <a:pt x="5298" y="525"/>
                  </a:cubicBezTo>
                  <a:cubicBezTo>
                    <a:pt x="3381" y="465"/>
                    <a:pt x="1417" y="275"/>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 name="Google Shape;10499;p76"/>
            <p:cNvSpPr/>
            <p:nvPr/>
          </p:nvSpPr>
          <p:spPr>
            <a:xfrm>
              <a:off x="6920200" y="3121050"/>
              <a:ext cx="35750" cy="15800"/>
            </a:xfrm>
            <a:custGeom>
              <a:avLst/>
              <a:gdLst/>
              <a:ahLst/>
              <a:cxnLst/>
              <a:rect l="l" t="t" r="r" b="b"/>
              <a:pathLst>
                <a:path w="1430" h="632" extrusionOk="0">
                  <a:moveTo>
                    <a:pt x="715" y="0"/>
                  </a:moveTo>
                  <a:cubicBezTo>
                    <a:pt x="417" y="0"/>
                    <a:pt x="143" y="167"/>
                    <a:pt x="0" y="405"/>
                  </a:cubicBezTo>
                  <a:cubicBezTo>
                    <a:pt x="84" y="512"/>
                    <a:pt x="203" y="584"/>
                    <a:pt x="346" y="620"/>
                  </a:cubicBezTo>
                  <a:cubicBezTo>
                    <a:pt x="417" y="501"/>
                    <a:pt x="548" y="405"/>
                    <a:pt x="715" y="405"/>
                  </a:cubicBezTo>
                  <a:cubicBezTo>
                    <a:pt x="881" y="405"/>
                    <a:pt x="1012" y="501"/>
                    <a:pt x="1084" y="631"/>
                  </a:cubicBezTo>
                  <a:cubicBezTo>
                    <a:pt x="1215" y="620"/>
                    <a:pt x="1334" y="536"/>
                    <a:pt x="1429" y="441"/>
                  </a:cubicBezTo>
                  <a:cubicBezTo>
                    <a:pt x="1298" y="179"/>
                    <a:pt x="1024" y="0"/>
                    <a:pt x="7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0" name="Google Shape;10500;p76"/>
            <p:cNvSpPr/>
            <p:nvPr/>
          </p:nvSpPr>
          <p:spPr>
            <a:xfrm>
              <a:off x="6923475" y="3091275"/>
              <a:ext cx="29775" cy="40225"/>
            </a:xfrm>
            <a:custGeom>
              <a:avLst/>
              <a:gdLst/>
              <a:ahLst/>
              <a:cxnLst/>
              <a:rect l="l" t="t" r="r" b="b"/>
              <a:pathLst>
                <a:path w="1191" h="1609" extrusionOk="0">
                  <a:moveTo>
                    <a:pt x="286" y="1"/>
                  </a:moveTo>
                  <a:cubicBezTo>
                    <a:pt x="119" y="1"/>
                    <a:pt x="0" y="156"/>
                    <a:pt x="12" y="298"/>
                  </a:cubicBezTo>
                  <a:lnTo>
                    <a:pt x="167" y="1453"/>
                  </a:lnTo>
                  <a:cubicBezTo>
                    <a:pt x="167" y="1537"/>
                    <a:pt x="250" y="1608"/>
                    <a:pt x="346" y="1608"/>
                  </a:cubicBezTo>
                  <a:lnTo>
                    <a:pt x="846" y="1608"/>
                  </a:lnTo>
                  <a:cubicBezTo>
                    <a:pt x="941" y="1608"/>
                    <a:pt x="1024" y="1537"/>
                    <a:pt x="1048" y="1453"/>
                  </a:cubicBezTo>
                  <a:lnTo>
                    <a:pt x="1179" y="298"/>
                  </a:lnTo>
                  <a:cubicBezTo>
                    <a:pt x="1191" y="132"/>
                    <a:pt x="1072" y="1"/>
                    <a:pt x="9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1" name="Google Shape;10501;p76"/>
            <p:cNvSpPr/>
            <p:nvPr/>
          </p:nvSpPr>
          <p:spPr>
            <a:xfrm>
              <a:off x="6807100" y="3086225"/>
              <a:ext cx="34550" cy="34850"/>
            </a:xfrm>
            <a:custGeom>
              <a:avLst/>
              <a:gdLst/>
              <a:ahLst/>
              <a:cxnLst/>
              <a:rect l="l" t="t" r="r" b="b"/>
              <a:pathLst>
                <a:path w="1382" h="1394" extrusionOk="0">
                  <a:moveTo>
                    <a:pt x="679" y="0"/>
                  </a:moveTo>
                  <a:cubicBezTo>
                    <a:pt x="583" y="0"/>
                    <a:pt x="476" y="12"/>
                    <a:pt x="381" y="60"/>
                  </a:cubicBezTo>
                  <a:cubicBezTo>
                    <a:pt x="381" y="60"/>
                    <a:pt x="0" y="334"/>
                    <a:pt x="0" y="631"/>
                  </a:cubicBezTo>
                  <a:cubicBezTo>
                    <a:pt x="0" y="1024"/>
                    <a:pt x="345" y="1393"/>
                    <a:pt x="726" y="1393"/>
                  </a:cubicBezTo>
                  <a:cubicBezTo>
                    <a:pt x="1012" y="1393"/>
                    <a:pt x="1322" y="989"/>
                    <a:pt x="1322" y="989"/>
                  </a:cubicBezTo>
                  <a:cubicBezTo>
                    <a:pt x="1357" y="905"/>
                    <a:pt x="1381" y="798"/>
                    <a:pt x="1381" y="703"/>
                  </a:cubicBezTo>
                  <a:cubicBezTo>
                    <a:pt x="1381" y="310"/>
                    <a:pt x="1072" y="0"/>
                    <a:pt x="6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2" name="Google Shape;10502;p76"/>
            <p:cNvSpPr/>
            <p:nvPr/>
          </p:nvSpPr>
          <p:spPr>
            <a:xfrm>
              <a:off x="6806800" y="3088000"/>
              <a:ext cx="33350" cy="33675"/>
            </a:xfrm>
            <a:custGeom>
              <a:avLst/>
              <a:gdLst/>
              <a:ahLst/>
              <a:cxnLst/>
              <a:rect l="l" t="t" r="r" b="b"/>
              <a:pathLst>
                <a:path w="1334" h="1347" extrusionOk="0">
                  <a:moveTo>
                    <a:pt x="417" y="1"/>
                  </a:moveTo>
                  <a:lnTo>
                    <a:pt x="417" y="1"/>
                  </a:lnTo>
                  <a:cubicBezTo>
                    <a:pt x="155" y="108"/>
                    <a:pt x="0" y="358"/>
                    <a:pt x="0" y="644"/>
                  </a:cubicBezTo>
                  <a:cubicBezTo>
                    <a:pt x="0" y="1025"/>
                    <a:pt x="310" y="1346"/>
                    <a:pt x="691" y="1346"/>
                  </a:cubicBezTo>
                  <a:cubicBezTo>
                    <a:pt x="976" y="1346"/>
                    <a:pt x="1226" y="1168"/>
                    <a:pt x="1334" y="930"/>
                  </a:cubicBezTo>
                  <a:lnTo>
                    <a:pt x="1334" y="930"/>
                  </a:lnTo>
                  <a:cubicBezTo>
                    <a:pt x="1250" y="953"/>
                    <a:pt x="1143" y="989"/>
                    <a:pt x="1048" y="1001"/>
                  </a:cubicBezTo>
                  <a:cubicBezTo>
                    <a:pt x="667" y="1001"/>
                    <a:pt x="357" y="691"/>
                    <a:pt x="357" y="299"/>
                  </a:cubicBezTo>
                  <a:cubicBezTo>
                    <a:pt x="357" y="191"/>
                    <a:pt x="369" y="96"/>
                    <a:pt x="4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3" name="Google Shape;10503;p76"/>
            <p:cNvSpPr/>
            <p:nvPr/>
          </p:nvSpPr>
          <p:spPr>
            <a:xfrm>
              <a:off x="6867225" y="3091875"/>
              <a:ext cx="34850" cy="34850"/>
            </a:xfrm>
            <a:custGeom>
              <a:avLst/>
              <a:gdLst/>
              <a:ahLst/>
              <a:cxnLst/>
              <a:rect l="l" t="t" r="r" b="b"/>
              <a:pathLst>
                <a:path w="1394" h="1394" extrusionOk="0">
                  <a:moveTo>
                    <a:pt x="691" y="1"/>
                  </a:moveTo>
                  <a:cubicBezTo>
                    <a:pt x="584" y="1"/>
                    <a:pt x="476" y="13"/>
                    <a:pt x="393" y="48"/>
                  </a:cubicBezTo>
                  <a:cubicBezTo>
                    <a:pt x="393" y="48"/>
                    <a:pt x="0" y="334"/>
                    <a:pt x="0" y="632"/>
                  </a:cubicBezTo>
                  <a:cubicBezTo>
                    <a:pt x="0" y="1025"/>
                    <a:pt x="345" y="1394"/>
                    <a:pt x="738" y="1394"/>
                  </a:cubicBezTo>
                  <a:cubicBezTo>
                    <a:pt x="1012" y="1394"/>
                    <a:pt x="1334" y="989"/>
                    <a:pt x="1334" y="989"/>
                  </a:cubicBezTo>
                  <a:cubicBezTo>
                    <a:pt x="1369" y="906"/>
                    <a:pt x="1393" y="798"/>
                    <a:pt x="1393" y="691"/>
                  </a:cubicBezTo>
                  <a:cubicBezTo>
                    <a:pt x="1393" y="310"/>
                    <a:pt x="1072" y="1"/>
                    <a:pt x="6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4" name="Google Shape;10504;p76"/>
            <p:cNvSpPr/>
            <p:nvPr/>
          </p:nvSpPr>
          <p:spPr>
            <a:xfrm>
              <a:off x="6866925" y="3093675"/>
              <a:ext cx="33650" cy="33350"/>
            </a:xfrm>
            <a:custGeom>
              <a:avLst/>
              <a:gdLst/>
              <a:ahLst/>
              <a:cxnLst/>
              <a:rect l="l" t="t" r="r" b="b"/>
              <a:pathLst>
                <a:path w="1346" h="1334" extrusionOk="0">
                  <a:moveTo>
                    <a:pt x="417" y="0"/>
                  </a:moveTo>
                  <a:lnTo>
                    <a:pt x="417" y="0"/>
                  </a:lnTo>
                  <a:cubicBezTo>
                    <a:pt x="167" y="95"/>
                    <a:pt x="0" y="357"/>
                    <a:pt x="0" y="631"/>
                  </a:cubicBezTo>
                  <a:cubicBezTo>
                    <a:pt x="0" y="1024"/>
                    <a:pt x="310" y="1334"/>
                    <a:pt x="703" y="1334"/>
                  </a:cubicBezTo>
                  <a:cubicBezTo>
                    <a:pt x="977" y="1334"/>
                    <a:pt x="1238" y="1155"/>
                    <a:pt x="1346" y="917"/>
                  </a:cubicBezTo>
                  <a:lnTo>
                    <a:pt x="1346" y="917"/>
                  </a:lnTo>
                  <a:cubicBezTo>
                    <a:pt x="1250" y="964"/>
                    <a:pt x="1167" y="976"/>
                    <a:pt x="1060" y="1000"/>
                  </a:cubicBezTo>
                  <a:cubicBezTo>
                    <a:pt x="667" y="1000"/>
                    <a:pt x="357" y="679"/>
                    <a:pt x="357" y="298"/>
                  </a:cubicBezTo>
                  <a:cubicBezTo>
                    <a:pt x="357" y="191"/>
                    <a:pt x="369" y="83"/>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5" name="Google Shape;10505;p76"/>
            <p:cNvSpPr/>
            <p:nvPr/>
          </p:nvSpPr>
          <p:spPr>
            <a:xfrm>
              <a:off x="6975850" y="3091875"/>
              <a:ext cx="34850" cy="34850"/>
            </a:xfrm>
            <a:custGeom>
              <a:avLst/>
              <a:gdLst/>
              <a:ahLst/>
              <a:cxnLst/>
              <a:rect l="l" t="t" r="r" b="b"/>
              <a:pathLst>
                <a:path w="1394" h="1394" extrusionOk="0">
                  <a:moveTo>
                    <a:pt x="691" y="1"/>
                  </a:moveTo>
                  <a:cubicBezTo>
                    <a:pt x="584" y="1"/>
                    <a:pt x="477" y="13"/>
                    <a:pt x="394" y="48"/>
                  </a:cubicBezTo>
                  <a:cubicBezTo>
                    <a:pt x="394" y="48"/>
                    <a:pt x="1" y="334"/>
                    <a:pt x="1" y="632"/>
                  </a:cubicBezTo>
                  <a:cubicBezTo>
                    <a:pt x="1" y="1025"/>
                    <a:pt x="346" y="1394"/>
                    <a:pt x="739" y="1394"/>
                  </a:cubicBezTo>
                  <a:cubicBezTo>
                    <a:pt x="1013" y="1394"/>
                    <a:pt x="1334" y="989"/>
                    <a:pt x="1334" y="989"/>
                  </a:cubicBezTo>
                  <a:cubicBezTo>
                    <a:pt x="1358" y="906"/>
                    <a:pt x="1394" y="798"/>
                    <a:pt x="1394" y="691"/>
                  </a:cubicBezTo>
                  <a:cubicBezTo>
                    <a:pt x="1394" y="310"/>
                    <a:pt x="1072" y="1"/>
                    <a:pt x="6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6" name="Google Shape;10506;p76"/>
            <p:cNvSpPr/>
            <p:nvPr/>
          </p:nvSpPr>
          <p:spPr>
            <a:xfrm>
              <a:off x="6975550" y="3093675"/>
              <a:ext cx="33675" cy="33350"/>
            </a:xfrm>
            <a:custGeom>
              <a:avLst/>
              <a:gdLst/>
              <a:ahLst/>
              <a:cxnLst/>
              <a:rect l="l" t="t" r="r" b="b"/>
              <a:pathLst>
                <a:path w="1347" h="1334" extrusionOk="0">
                  <a:moveTo>
                    <a:pt x="418" y="0"/>
                  </a:moveTo>
                  <a:cubicBezTo>
                    <a:pt x="168" y="95"/>
                    <a:pt x="1" y="357"/>
                    <a:pt x="1" y="631"/>
                  </a:cubicBezTo>
                  <a:cubicBezTo>
                    <a:pt x="1" y="1024"/>
                    <a:pt x="311" y="1334"/>
                    <a:pt x="703" y="1334"/>
                  </a:cubicBezTo>
                  <a:cubicBezTo>
                    <a:pt x="989" y="1334"/>
                    <a:pt x="1239" y="1155"/>
                    <a:pt x="1346" y="917"/>
                  </a:cubicBezTo>
                  <a:lnTo>
                    <a:pt x="1346" y="917"/>
                  </a:lnTo>
                  <a:cubicBezTo>
                    <a:pt x="1251" y="964"/>
                    <a:pt x="1144" y="976"/>
                    <a:pt x="1061" y="1000"/>
                  </a:cubicBezTo>
                  <a:cubicBezTo>
                    <a:pt x="668" y="1000"/>
                    <a:pt x="358" y="679"/>
                    <a:pt x="358" y="298"/>
                  </a:cubicBezTo>
                  <a:cubicBezTo>
                    <a:pt x="358" y="191"/>
                    <a:pt x="370" y="83"/>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7" name="Google Shape;10507;p76"/>
            <p:cNvSpPr/>
            <p:nvPr/>
          </p:nvSpPr>
          <p:spPr>
            <a:xfrm>
              <a:off x="7036575" y="3086225"/>
              <a:ext cx="34550" cy="34850"/>
            </a:xfrm>
            <a:custGeom>
              <a:avLst/>
              <a:gdLst/>
              <a:ahLst/>
              <a:cxnLst/>
              <a:rect l="l" t="t" r="r" b="b"/>
              <a:pathLst>
                <a:path w="1382" h="1394" extrusionOk="0">
                  <a:moveTo>
                    <a:pt x="691" y="0"/>
                  </a:moveTo>
                  <a:cubicBezTo>
                    <a:pt x="584" y="0"/>
                    <a:pt x="477" y="12"/>
                    <a:pt x="394" y="60"/>
                  </a:cubicBezTo>
                  <a:cubicBezTo>
                    <a:pt x="394" y="60"/>
                    <a:pt x="1" y="334"/>
                    <a:pt x="1" y="631"/>
                  </a:cubicBezTo>
                  <a:cubicBezTo>
                    <a:pt x="1" y="1024"/>
                    <a:pt x="346" y="1393"/>
                    <a:pt x="727" y="1393"/>
                  </a:cubicBezTo>
                  <a:cubicBezTo>
                    <a:pt x="1013" y="1393"/>
                    <a:pt x="1322" y="989"/>
                    <a:pt x="1322" y="989"/>
                  </a:cubicBezTo>
                  <a:cubicBezTo>
                    <a:pt x="1358" y="905"/>
                    <a:pt x="1382" y="798"/>
                    <a:pt x="1382" y="703"/>
                  </a:cubicBezTo>
                  <a:cubicBezTo>
                    <a:pt x="1382" y="310"/>
                    <a:pt x="1072"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8" name="Google Shape;10508;p76"/>
            <p:cNvSpPr/>
            <p:nvPr/>
          </p:nvSpPr>
          <p:spPr>
            <a:xfrm>
              <a:off x="7035975" y="3088000"/>
              <a:ext cx="33375" cy="33675"/>
            </a:xfrm>
            <a:custGeom>
              <a:avLst/>
              <a:gdLst/>
              <a:ahLst/>
              <a:cxnLst/>
              <a:rect l="l" t="t" r="r" b="b"/>
              <a:pathLst>
                <a:path w="1335" h="1347" extrusionOk="0">
                  <a:moveTo>
                    <a:pt x="418" y="1"/>
                  </a:moveTo>
                  <a:lnTo>
                    <a:pt x="418" y="1"/>
                  </a:lnTo>
                  <a:cubicBezTo>
                    <a:pt x="156" y="108"/>
                    <a:pt x="1" y="358"/>
                    <a:pt x="1" y="644"/>
                  </a:cubicBezTo>
                  <a:cubicBezTo>
                    <a:pt x="1" y="1025"/>
                    <a:pt x="311" y="1346"/>
                    <a:pt x="692" y="1346"/>
                  </a:cubicBezTo>
                  <a:cubicBezTo>
                    <a:pt x="977" y="1346"/>
                    <a:pt x="1227" y="1168"/>
                    <a:pt x="1334" y="930"/>
                  </a:cubicBezTo>
                  <a:lnTo>
                    <a:pt x="1334" y="930"/>
                  </a:lnTo>
                  <a:cubicBezTo>
                    <a:pt x="1251" y="953"/>
                    <a:pt x="1156" y="989"/>
                    <a:pt x="1049" y="1001"/>
                  </a:cubicBezTo>
                  <a:cubicBezTo>
                    <a:pt x="668" y="1001"/>
                    <a:pt x="358" y="691"/>
                    <a:pt x="358" y="299"/>
                  </a:cubicBezTo>
                  <a:cubicBezTo>
                    <a:pt x="358" y="191"/>
                    <a:pt x="370" y="96"/>
                    <a:pt x="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09" name="Google Shape;10509;p76"/>
          <p:cNvGrpSpPr/>
          <p:nvPr/>
        </p:nvGrpSpPr>
        <p:grpSpPr>
          <a:xfrm>
            <a:off x="713248" y="4233706"/>
            <a:ext cx="335741" cy="321793"/>
            <a:chOff x="545900" y="3712500"/>
            <a:chExt cx="312550" cy="313150"/>
          </a:xfrm>
        </p:grpSpPr>
        <p:sp>
          <p:nvSpPr>
            <p:cNvPr id="10510" name="Google Shape;10510;p76"/>
            <p:cNvSpPr/>
            <p:nvPr/>
          </p:nvSpPr>
          <p:spPr>
            <a:xfrm>
              <a:off x="802475" y="3834525"/>
              <a:ext cx="55675" cy="41700"/>
            </a:xfrm>
            <a:custGeom>
              <a:avLst/>
              <a:gdLst/>
              <a:ahLst/>
              <a:cxnLst/>
              <a:rect l="l" t="t" r="r" b="b"/>
              <a:pathLst>
                <a:path w="2227" h="1668" extrusionOk="0">
                  <a:moveTo>
                    <a:pt x="2108" y="1"/>
                  </a:moveTo>
                  <a:lnTo>
                    <a:pt x="1000" y="358"/>
                  </a:lnTo>
                  <a:lnTo>
                    <a:pt x="0" y="894"/>
                  </a:lnTo>
                  <a:lnTo>
                    <a:pt x="0" y="1668"/>
                  </a:lnTo>
                  <a:lnTo>
                    <a:pt x="2048" y="798"/>
                  </a:lnTo>
                  <a:cubicBezTo>
                    <a:pt x="2167" y="751"/>
                    <a:pt x="2227" y="632"/>
                    <a:pt x="2191" y="513"/>
                  </a:cubicBezTo>
                  <a:lnTo>
                    <a:pt x="2167" y="298"/>
                  </a:lnTo>
                  <a:lnTo>
                    <a:pt x="210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1" name="Google Shape;10511;p76"/>
            <p:cNvSpPr/>
            <p:nvPr/>
          </p:nvSpPr>
          <p:spPr>
            <a:xfrm>
              <a:off x="802475" y="3732725"/>
              <a:ext cx="52700" cy="124150"/>
            </a:xfrm>
            <a:custGeom>
              <a:avLst/>
              <a:gdLst/>
              <a:ahLst/>
              <a:cxnLst/>
              <a:rect l="l" t="t" r="r" b="b"/>
              <a:pathLst>
                <a:path w="2108" h="4966" extrusionOk="0">
                  <a:moveTo>
                    <a:pt x="0" y="1"/>
                  </a:moveTo>
                  <a:lnTo>
                    <a:pt x="0" y="4966"/>
                  </a:lnTo>
                  <a:lnTo>
                    <a:pt x="2108" y="4073"/>
                  </a:lnTo>
                  <a:lnTo>
                    <a:pt x="1548" y="1489"/>
                  </a:lnTo>
                  <a:cubicBezTo>
                    <a:pt x="1453" y="989"/>
                    <a:pt x="1131" y="560"/>
                    <a:pt x="679" y="298"/>
                  </a:cubicBezTo>
                  <a:lnTo>
                    <a:pt x="453" y="179"/>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2" name="Google Shape;10512;p76"/>
            <p:cNvSpPr/>
            <p:nvPr/>
          </p:nvSpPr>
          <p:spPr>
            <a:xfrm>
              <a:off x="798600" y="3841375"/>
              <a:ext cx="59850" cy="35750"/>
            </a:xfrm>
            <a:custGeom>
              <a:avLst/>
              <a:gdLst/>
              <a:ahLst/>
              <a:cxnLst/>
              <a:rect l="l" t="t" r="r" b="b"/>
              <a:pathLst>
                <a:path w="2394" h="1430" extrusionOk="0">
                  <a:moveTo>
                    <a:pt x="2298" y="1"/>
                  </a:moveTo>
                  <a:lnTo>
                    <a:pt x="739" y="679"/>
                  </a:lnTo>
                  <a:cubicBezTo>
                    <a:pt x="728" y="683"/>
                    <a:pt x="717" y="685"/>
                    <a:pt x="706" y="685"/>
                  </a:cubicBezTo>
                  <a:cubicBezTo>
                    <a:pt x="656" y="685"/>
                    <a:pt x="608" y="643"/>
                    <a:pt x="608" y="584"/>
                  </a:cubicBezTo>
                  <a:lnTo>
                    <a:pt x="608" y="405"/>
                  </a:lnTo>
                  <a:lnTo>
                    <a:pt x="381" y="346"/>
                  </a:lnTo>
                  <a:lnTo>
                    <a:pt x="155" y="596"/>
                  </a:lnTo>
                  <a:lnTo>
                    <a:pt x="0" y="1048"/>
                  </a:lnTo>
                  <a:lnTo>
                    <a:pt x="155" y="1429"/>
                  </a:lnTo>
                  <a:lnTo>
                    <a:pt x="2227" y="560"/>
                  </a:lnTo>
                  <a:cubicBezTo>
                    <a:pt x="2334" y="513"/>
                    <a:pt x="2394" y="393"/>
                    <a:pt x="2358" y="262"/>
                  </a:cubicBezTo>
                  <a:lnTo>
                    <a:pt x="22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3" name="Google Shape;10513;p76"/>
            <p:cNvSpPr/>
            <p:nvPr/>
          </p:nvSpPr>
          <p:spPr>
            <a:xfrm>
              <a:off x="798900" y="3730950"/>
              <a:ext cx="15200" cy="125625"/>
            </a:xfrm>
            <a:custGeom>
              <a:avLst/>
              <a:gdLst/>
              <a:ahLst/>
              <a:cxnLst/>
              <a:rect l="l" t="t" r="r" b="b"/>
              <a:pathLst>
                <a:path w="608" h="5025" extrusionOk="0">
                  <a:moveTo>
                    <a:pt x="167" y="0"/>
                  </a:moveTo>
                  <a:lnTo>
                    <a:pt x="0" y="2536"/>
                  </a:lnTo>
                  <a:lnTo>
                    <a:pt x="167" y="5025"/>
                  </a:lnTo>
                  <a:lnTo>
                    <a:pt x="608" y="4834"/>
                  </a:lnTo>
                  <a:lnTo>
                    <a:pt x="608" y="250"/>
                  </a:lnTo>
                  <a:lnTo>
                    <a:pt x="1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4" name="Google Shape;10514;p76"/>
            <p:cNvSpPr/>
            <p:nvPr/>
          </p:nvSpPr>
          <p:spPr>
            <a:xfrm>
              <a:off x="665550" y="3712500"/>
              <a:ext cx="72950" cy="37825"/>
            </a:xfrm>
            <a:custGeom>
              <a:avLst/>
              <a:gdLst/>
              <a:ahLst/>
              <a:cxnLst/>
              <a:rect l="l" t="t" r="r" b="b"/>
              <a:pathLst>
                <a:path w="2918" h="1513" extrusionOk="0">
                  <a:moveTo>
                    <a:pt x="24" y="0"/>
                  </a:moveTo>
                  <a:cubicBezTo>
                    <a:pt x="24" y="191"/>
                    <a:pt x="0" y="369"/>
                    <a:pt x="60" y="548"/>
                  </a:cubicBezTo>
                  <a:cubicBezTo>
                    <a:pt x="274" y="1107"/>
                    <a:pt x="858" y="1512"/>
                    <a:pt x="1465" y="1512"/>
                  </a:cubicBezTo>
                  <a:cubicBezTo>
                    <a:pt x="2084" y="1512"/>
                    <a:pt x="2667" y="1084"/>
                    <a:pt x="2858" y="500"/>
                  </a:cubicBezTo>
                  <a:cubicBezTo>
                    <a:pt x="2917" y="334"/>
                    <a:pt x="2906" y="155"/>
                    <a:pt x="2906" y="0"/>
                  </a:cubicBezTo>
                  <a:lnTo>
                    <a:pt x="2906" y="0"/>
                  </a:lnTo>
                  <a:cubicBezTo>
                    <a:pt x="2525" y="83"/>
                    <a:pt x="2013" y="155"/>
                    <a:pt x="1417" y="155"/>
                  </a:cubicBezTo>
                  <a:cubicBezTo>
                    <a:pt x="881" y="155"/>
                    <a:pt x="393" y="83"/>
                    <a:pt x="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5" name="Google Shape;10515;p76"/>
            <p:cNvSpPr/>
            <p:nvPr/>
          </p:nvSpPr>
          <p:spPr>
            <a:xfrm>
              <a:off x="546475" y="3834525"/>
              <a:ext cx="55700" cy="41100"/>
            </a:xfrm>
            <a:custGeom>
              <a:avLst/>
              <a:gdLst/>
              <a:ahLst/>
              <a:cxnLst/>
              <a:rect l="l" t="t" r="r" b="b"/>
              <a:pathLst>
                <a:path w="2228" h="1644" extrusionOk="0">
                  <a:moveTo>
                    <a:pt x="120" y="1"/>
                  </a:moveTo>
                  <a:lnTo>
                    <a:pt x="49" y="322"/>
                  </a:lnTo>
                  <a:lnTo>
                    <a:pt x="37" y="513"/>
                  </a:lnTo>
                  <a:cubicBezTo>
                    <a:pt x="1" y="632"/>
                    <a:pt x="84" y="751"/>
                    <a:pt x="179" y="798"/>
                  </a:cubicBezTo>
                  <a:lnTo>
                    <a:pt x="2227" y="1644"/>
                  </a:lnTo>
                  <a:lnTo>
                    <a:pt x="2227" y="894"/>
                  </a:lnTo>
                  <a:lnTo>
                    <a:pt x="1156" y="370"/>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6" name="Google Shape;10516;p76"/>
            <p:cNvSpPr/>
            <p:nvPr/>
          </p:nvSpPr>
          <p:spPr>
            <a:xfrm>
              <a:off x="545900" y="3842275"/>
              <a:ext cx="56275" cy="34850"/>
            </a:xfrm>
            <a:custGeom>
              <a:avLst/>
              <a:gdLst/>
              <a:ahLst/>
              <a:cxnLst/>
              <a:rect l="l" t="t" r="r" b="b"/>
              <a:pathLst>
                <a:path w="2251" h="1394" extrusionOk="0">
                  <a:moveTo>
                    <a:pt x="72" y="0"/>
                  </a:moveTo>
                  <a:lnTo>
                    <a:pt x="24" y="226"/>
                  </a:lnTo>
                  <a:cubicBezTo>
                    <a:pt x="0" y="346"/>
                    <a:pt x="72" y="465"/>
                    <a:pt x="179" y="500"/>
                  </a:cubicBezTo>
                  <a:lnTo>
                    <a:pt x="905" y="822"/>
                  </a:lnTo>
                  <a:lnTo>
                    <a:pt x="1572" y="977"/>
                  </a:lnTo>
                  <a:lnTo>
                    <a:pt x="2250" y="1393"/>
                  </a:lnTo>
                  <a:lnTo>
                    <a:pt x="2250" y="953"/>
                  </a:lnTo>
                  <a:lnTo>
                    <a:pt x="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7" name="Google Shape;10517;p76"/>
            <p:cNvSpPr/>
            <p:nvPr/>
          </p:nvSpPr>
          <p:spPr>
            <a:xfrm>
              <a:off x="549450" y="3731250"/>
              <a:ext cx="56000" cy="125625"/>
            </a:xfrm>
            <a:custGeom>
              <a:avLst/>
              <a:gdLst/>
              <a:ahLst/>
              <a:cxnLst/>
              <a:rect l="l" t="t" r="r" b="b"/>
              <a:pathLst>
                <a:path w="2240" h="5025" extrusionOk="0">
                  <a:moveTo>
                    <a:pt x="2108" y="0"/>
                  </a:moveTo>
                  <a:lnTo>
                    <a:pt x="1418" y="357"/>
                  </a:lnTo>
                  <a:cubicBezTo>
                    <a:pt x="977" y="619"/>
                    <a:pt x="644" y="1048"/>
                    <a:pt x="537" y="1548"/>
                  </a:cubicBezTo>
                  <a:lnTo>
                    <a:pt x="1" y="4132"/>
                  </a:lnTo>
                  <a:lnTo>
                    <a:pt x="2108" y="5025"/>
                  </a:lnTo>
                  <a:lnTo>
                    <a:pt x="2239" y="2917"/>
                  </a:lnTo>
                  <a:lnTo>
                    <a:pt x="210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8" name="Google Shape;10518;p76"/>
            <p:cNvSpPr/>
            <p:nvPr/>
          </p:nvSpPr>
          <p:spPr>
            <a:xfrm>
              <a:off x="603050" y="3717550"/>
              <a:ext cx="199450" cy="306900"/>
            </a:xfrm>
            <a:custGeom>
              <a:avLst/>
              <a:gdLst/>
              <a:ahLst/>
              <a:cxnLst/>
              <a:rect l="l" t="t" r="r" b="b"/>
              <a:pathLst>
                <a:path w="7978" h="12276" extrusionOk="0">
                  <a:moveTo>
                    <a:pt x="6168" y="1"/>
                  </a:moveTo>
                  <a:cubicBezTo>
                    <a:pt x="6168" y="48"/>
                    <a:pt x="6120" y="72"/>
                    <a:pt x="6120" y="72"/>
                  </a:cubicBezTo>
                  <a:cubicBezTo>
                    <a:pt x="5965" y="1167"/>
                    <a:pt x="5096" y="1906"/>
                    <a:pt x="3977" y="1906"/>
                  </a:cubicBezTo>
                  <a:cubicBezTo>
                    <a:pt x="2858" y="1906"/>
                    <a:pt x="2000" y="1167"/>
                    <a:pt x="1846" y="96"/>
                  </a:cubicBezTo>
                  <a:cubicBezTo>
                    <a:pt x="1846" y="96"/>
                    <a:pt x="1774" y="60"/>
                    <a:pt x="1774" y="12"/>
                  </a:cubicBezTo>
                  <a:lnTo>
                    <a:pt x="417" y="417"/>
                  </a:lnTo>
                  <a:lnTo>
                    <a:pt x="24" y="608"/>
                  </a:lnTo>
                  <a:lnTo>
                    <a:pt x="0" y="12026"/>
                  </a:lnTo>
                  <a:cubicBezTo>
                    <a:pt x="0" y="12157"/>
                    <a:pt x="119" y="12276"/>
                    <a:pt x="262" y="12276"/>
                  </a:cubicBezTo>
                  <a:lnTo>
                    <a:pt x="7620" y="12276"/>
                  </a:lnTo>
                  <a:cubicBezTo>
                    <a:pt x="7751" y="12276"/>
                    <a:pt x="7882" y="12157"/>
                    <a:pt x="7882" y="12026"/>
                  </a:cubicBezTo>
                  <a:lnTo>
                    <a:pt x="7977" y="8287"/>
                  </a:lnTo>
                  <a:lnTo>
                    <a:pt x="7977" y="548"/>
                  </a:lnTo>
                  <a:lnTo>
                    <a:pt x="61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9" name="Google Shape;10519;p76"/>
            <p:cNvSpPr/>
            <p:nvPr/>
          </p:nvSpPr>
          <p:spPr>
            <a:xfrm>
              <a:off x="602150" y="3727675"/>
              <a:ext cx="159850" cy="297975"/>
            </a:xfrm>
            <a:custGeom>
              <a:avLst/>
              <a:gdLst/>
              <a:ahLst/>
              <a:cxnLst/>
              <a:rect l="l" t="t" r="r" b="b"/>
              <a:pathLst>
                <a:path w="6394" h="11919" extrusionOk="0">
                  <a:moveTo>
                    <a:pt x="441" y="0"/>
                  </a:moveTo>
                  <a:lnTo>
                    <a:pt x="0" y="131"/>
                  </a:lnTo>
                  <a:lnTo>
                    <a:pt x="0" y="3394"/>
                  </a:lnTo>
                  <a:lnTo>
                    <a:pt x="191" y="6084"/>
                  </a:lnTo>
                  <a:lnTo>
                    <a:pt x="0" y="8775"/>
                  </a:lnTo>
                  <a:lnTo>
                    <a:pt x="0" y="11668"/>
                  </a:lnTo>
                  <a:cubicBezTo>
                    <a:pt x="0" y="11799"/>
                    <a:pt x="119" y="11918"/>
                    <a:pt x="250" y="11918"/>
                  </a:cubicBezTo>
                  <a:lnTo>
                    <a:pt x="6382" y="11918"/>
                  </a:lnTo>
                  <a:lnTo>
                    <a:pt x="6394" y="11692"/>
                  </a:lnTo>
                  <a:lnTo>
                    <a:pt x="6251" y="11454"/>
                  </a:lnTo>
                  <a:lnTo>
                    <a:pt x="596" y="11454"/>
                  </a:lnTo>
                  <a:cubicBezTo>
                    <a:pt x="512" y="11454"/>
                    <a:pt x="441" y="11395"/>
                    <a:pt x="441" y="11311"/>
                  </a:cubicBezTo>
                  <a:lnTo>
                    <a:pt x="44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0" name="Google Shape;10520;p76"/>
            <p:cNvSpPr/>
            <p:nvPr/>
          </p:nvSpPr>
          <p:spPr>
            <a:xfrm>
              <a:off x="647100" y="3712500"/>
              <a:ext cx="110150" cy="55075"/>
            </a:xfrm>
            <a:custGeom>
              <a:avLst/>
              <a:gdLst/>
              <a:ahLst/>
              <a:cxnLst/>
              <a:rect l="l" t="t" r="r" b="b"/>
              <a:pathLst>
                <a:path w="4406" h="2203" extrusionOk="0">
                  <a:moveTo>
                    <a:pt x="738" y="0"/>
                  </a:moveTo>
                  <a:lnTo>
                    <a:pt x="0" y="214"/>
                  </a:lnTo>
                  <a:cubicBezTo>
                    <a:pt x="12" y="262"/>
                    <a:pt x="12" y="298"/>
                    <a:pt x="12" y="298"/>
                  </a:cubicBezTo>
                  <a:cubicBezTo>
                    <a:pt x="167" y="1369"/>
                    <a:pt x="1084" y="2203"/>
                    <a:pt x="2203" y="2203"/>
                  </a:cubicBezTo>
                  <a:cubicBezTo>
                    <a:pt x="3322" y="2203"/>
                    <a:pt x="4239" y="1369"/>
                    <a:pt x="4394" y="298"/>
                  </a:cubicBezTo>
                  <a:cubicBezTo>
                    <a:pt x="4394" y="298"/>
                    <a:pt x="4406" y="262"/>
                    <a:pt x="4406" y="214"/>
                  </a:cubicBezTo>
                  <a:lnTo>
                    <a:pt x="3632" y="0"/>
                  </a:lnTo>
                  <a:cubicBezTo>
                    <a:pt x="3632" y="786"/>
                    <a:pt x="2989" y="1441"/>
                    <a:pt x="2191" y="1441"/>
                  </a:cubicBezTo>
                  <a:cubicBezTo>
                    <a:pt x="1393" y="1441"/>
                    <a:pt x="738" y="798"/>
                    <a:pt x="7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1" name="Google Shape;10521;p76"/>
            <p:cNvSpPr/>
            <p:nvPr/>
          </p:nvSpPr>
          <p:spPr>
            <a:xfrm>
              <a:off x="756250" y="3924025"/>
              <a:ext cx="46250" cy="101025"/>
            </a:xfrm>
            <a:custGeom>
              <a:avLst/>
              <a:gdLst/>
              <a:ahLst/>
              <a:cxnLst/>
              <a:rect l="l" t="t" r="r" b="b"/>
              <a:pathLst>
                <a:path w="1850" h="4041" extrusionOk="0">
                  <a:moveTo>
                    <a:pt x="1552" y="1"/>
                  </a:moveTo>
                  <a:cubicBezTo>
                    <a:pt x="708" y="1"/>
                    <a:pt x="0" y="668"/>
                    <a:pt x="278" y="1564"/>
                  </a:cubicBezTo>
                  <a:cubicBezTo>
                    <a:pt x="587" y="2529"/>
                    <a:pt x="51" y="2945"/>
                    <a:pt x="99" y="3600"/>
                  </a:cubicBezTo>
                  <a:cubicBezTo>
                    <a:pt x="99" y="3743"/>
                    <a:pt x="159" y="3874"/>
                    <a:pt x="230" y="4041"/>
                  </a:cubicBezTo>
                  <a:lnTo>
                    <a:pt x="1575" y="4041"/>
                  </a:lnTo>
                  <a:cubicBezTo>
                    <a:pt x="1706" y="4041"/>
                    <a:pt x="1825" y="3922"/>
                    <a:pt x="1825" y="3779"/>
                  </a:cubicBezTo>
                  <a:lnTo>
                    <a:pt x="1849" y="3600"/>
                  </a:lnTo>
                  <a:lnTo>
                    <a:pt x="1849" y="28"/>
                  </a:lnTo>
                  <a:cubicBezTo>
                    <a:pt x="1749" y="10"/>
                    <a:pt x="1650" y="1"/>
                    <a:pt x="1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2" name="Google Shape;10522;p76"/>
            <p:cNvSpPr/>
            <p:nvPr/>
          </p:nvSpPr>
          <p:spPr>
            <a:xfrm>
              <a:off x="758725" y="4014600"/>
              <a:ext cx="43775" cy="11050"/>
            </a:xfrm>
            <a:custGeom>
              <a:avLst/>
              <a:gdLst/>
              <a:ahLst/>
              <a:cxnLst/>
              <a:rect l="l" t="t" r="r" b="b"/>
              <a:pathLst>
                <a:path w="1751" h="442" extrusionOk="0">
                  <a:moveTo>
                    <a:pt x="0" y="1"/>
                  </a:moveTo>
                  <a:cubicBezTo>
                    <a:pt x="12" y="132"/>
                    <a:pt x="36" y="275"/>
                    <a:pt x="119" y="441"/>
                  </a:cubicBezTo>
                  <a:lnTo>
                    <a:pt x="1500" y="441"/>
                  </a:lnTo>
                  <a:cubicBezTo>
                    <a:pt x="1631" y="441"/>
                    <a:pt x="1750" y="322"/>
                    <a:pt x="1750" y="191"/>
                  </a:cubicBezTo>
                  <a:lnTo>
                    <a:pt x="17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3" name="Google Shape;10523;p76"/>
            <p:cNvSpPr/>
            <p:nvPr/>
          </p:nvSpPr>
          <p:spPr>
            <a:xfrm>
              <a:off x="568500" y="3812500"/>
              <a:ext cx="39025" cy="64325"/>
            </a:xfrm>
            <a:custGeom>
              <a:avLst/>
              <a:gdLst/>
              <a:ahLst/>
              <a:cxnLst/>
              <a:rect l="l" t="t" r="r" b="b"/>
              <a:pathLst>
                <a:path w="1561" h="2573" extrusionOk="0">
                  <a:moveTo>
                    <a:pt x="1346" y="1"/>
                  </a:moveTo>
                  <a:cubicBezTo>
                    <a:pt x="584" y="358"/>
                    <a:pt x="513" y="917"/>
                    <a:pt x="406" y="1334"/>
                  </a:cubicBezTo>
                  <a:cubicBezTo>
                    <a:pt x="334" y="1620"/>
                    <a:pt x="251" y="1858"/>
                    <a:pt x="1" y="1989"/>
                  </a:cubicBezTo>
                  <a:lnTo>
                    <a:pt x="787" y="2227"/>
                  </a:lnTo>
                  <a:lnTo>
                    <a:pt x="1346" y="2572"/>
                  </a:lnTo>
                  <a:lnTo>
                    <a:pt x="1561" y="1441"/>
                  </a:lnTo>
                  <a:lnTo>
                    <a:pt x="13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4" name="Google Shape;10524;p76"/>
            <p:cNvSpPr/>
            <p:nvPr/>
          </p:nvSpPr>
          <p:spPr>
            <a:xfrm>
              <a:off x="568500" y="3854775"/>
              <a:ext cx="36950" cy="22350"/>
            </a:xfrm>
            <a:custGeom>
              <a:avLst/>
              <a:gdLst/>
              <a:ahLst/>
              <a:cxnLst/>
              <a:rect l="l" t="t" r="r" b="b"/>
              <a:pathLst>
                <a:path w="1478" h="894" extrusionOk="0">
                  <a:moveTo>
                    <a:pt x="299" y="0"/>
                  </a:moveTo>
                  <a:cubicBezTo>
                    <a:pt x="239" y="143"/>
                    <a:pt x="156" y="262"/>
                    <a:pt x="1" y="334"/>
                  </a:cubicBezTo>
                  <a:lnTo>
                    <a:pt x="1346" y="893"/>
                  </a:lnTo>
                  <a:lnTo>
                    <a:pt x="1477" y="655"/>
                  </a:lnTo>
                  <a:lnTo>
                    <a:pt x="1346" y="453"/>
                  </a:lnTo>
                  <a:lnTo>
                    <a:pt x="29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5" name="Google Shape;10525;p76"/>
            <p:cNvSpPr/>
            <p:nvPr/>
          </p:nvSpPr>
          <p:spPr>
            <a:xfrm>
              <a:off x="602150" y="3807650"/>
              <a:ext cx="94375" cy="156825"/>
            </a:xfrm>
            <a:custGeom>
              <a:avLst/>
              <a:gdLst/>
              <a:ahLst/>
              <a:cxnLst/>
              <a:rect l="l" t="t" r="r" b="b"/>
              <a:pathLst>
                <a:path w="3775" h="6273" extrusionOk="0">
                  <a:moveTo>
                    <a:pt x="861" y="0"/>
                  </a:moveTo>
                  <a:cubicBezTo>
                    <a:pt x="579" y="0"/>
                    <a:pt x="283" y="62"/>
                    <a:pt x="0" y="195"/>
                  </a:cubicBezTo>
                  <a:lnTo>
                    <a:pt x="191" y="2885"/>
                  </a:lnTo>
                  <a:lnTo>
                    <a:pt x="0" y="5576"/>
                  </a:lnTo>
                  <a:cubicBezTo>
                    <a:pt x="79" y="5532"/>
                    <a:pt x="155" y="5512"/>
                    <a:pt x="230" y="5512"/>
                  </a:cubicBezTo>
                  <a:cubicBezTo>
                    <a:pt x="703" y="5512"/>
                    <a:pt x="1154" y="6272"/>
                    <a:pt x="2005" y="6272"/>
                  </a:cubicBezTo>
                  <a:cubicBezTo>
                    <a:pt x="2173" y="6272"/>
                    <a:pt x="2357" y="6243"/>
                    <a:pt x="2560" y="6172"/>
                  </a:cubicBezTo>
                  <a:cubicBezTo>
                    <a:pt x="3775" y="5743"/>
                    <a:pt x="3644" y="4112"/>
                    <a:pt x="2560" y="3433"/>
                  </a:cubicBezTo>
                  <a:cubicBezTo>
                    <a:pt x="1572" y="2850"/>
                    <a:pt x="2346" y="2040"/>
                    <a:pt x="2274" y="1064"/>
                  </a:cubicBezTo>
                  <a:cubicBezTo>
                    <a:pt x="2223" y="411"/>
                    <a:pt x="1590" y="0"/>
                    <a:pt x="8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6" name="Google Shape;10526;p76"/>
            <p:cNvSpPr/>
            <p:nvPr/>
          </p:nvSpPr>
          <p:spPr>
            <a:xfrm>
              <a:off x="602450" y="3808625"/>
              <a:ext cx="11025" cy="3900"/>
            </a:xfrm>
            <a:custGeom>
              <a:avLst/>
              <a:gdLst/>
              <a:ahLst/>
              <a:cxnLst/>
              <a:rect l="l" t="t" r="r" b="b"/>
              <a:pathLst>
                <a:path w="441" h="156" extrusionOk="0">
                  <a:moveTo>
                    <a:pt x="441" y="1"/>
                  </a:moveTo>
                  <a:lnTo>
                    <a:pt x="441" y="1"/>
                  </a:lnTo>
                  <a:cubicBezTo>
                    <a:pt x="298" y="37"/>
                    <a:pt x="131" y="96"/>
                    <a:pt x="0" y="156"/>
                  </a:cubicBezTo>
                  <a:lnTo>
                    <a:pt x="441" y="1"/>
                  </a:lnTo>
                  <a:close/>
                </a:path>
              </a:pathLst>
            </a:custGeom>
            <a:solidFill>
              <a:srgbClr val="8CE1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7" name="Google Shape;10527;p76"/>
            <p:cNvSpPr/>
            <p:nvPr/>
          </p:nvSpPr>
          <p:spPr>
            <a:xfrm>
              <a:off x="602450" y="3808625"/>
              <a:ext cx="11025" cy="138150"/>
            </a:xfrm>
            <a:custGeom>
              <a:avLst/>
              <a:gdLst/>
              <a:ahLst/>
              <a:cxnLst/>
              <a:rect l="l" t="t" r="r" b="b"/>
              <a:pathLst>
                <a:path w="441" h="5526" extrusionOk="0">
                  <a:moveTo>
                    <a:pt x="441" y="1"/>
                  </a:moveTo>
                  <a:lnTo>
                    <a:pt x="0" y="156"/>
                  </a:lnTo>
                  <a:lnTo>
                    <a:pt x="0" y="5525"/>
                  </a:lnTo>
                  <a:cubicBezTo>
                    <a:pt x="72" y="5484"/>
                    <a:pt x="146" y="5466"/>
                    <a:pt x="221" y="5466"/>
                  </a:cubicBezTo>
                  <a:cubicBezTo>
                    <a:pt x="295" y="5466"/>
                    <a:pt x="369" y="5484"/>
                    <a:pt x="441" y="5513"/>
                  </a:cubicBezTo>
                  <a:lnTo>
                    <a:pt x="44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8" name="Google Shape;10528;p76"/>
            <p:cNvSpPr/>
            <p:nvPr/>
          </p:nvSpPr>
          <p:spPr>
            <a:xfrm>
              <a:off x="602450" y="3808625"/>
              <a:ext cx="11025" cy="3900"/>
            </a:xfrm>
            <a:custGeom>
              <a:avLst/>
              <a:gdLst/>
              <a:ahLst/>
              <a:cxnLst/>
              <a:rect l="l" t="t" r="r" b="b"/>
              <a:pathLst>
                <a:path w="441" h="156" extrusionOk="0">
                  <a:moveTo>
                    <a:pt x="441" y="1"/>
                  </a:moveTo>
                  <a:lnTo>
                    <a:pt x="441" y="1"/>
                  </a:lnTo>
                  <a:cubicBezTo>
                    <a:pt x="298" y="37"/>
                    <a:pt x="131" y="96"/>
                    <a:pt x="0" y="156"/>
                  </a:cubicBezTo>
                  <a:lnTo>
                    <a:pt x="441" y="1"/>
                  </a:lnTo>
                  <a:close/>
                </a:path>
              </a:pathLst>
            </a:custGeom>
            <a:solidFill>
              <a:srgbClr val="8CE1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9" name="Google Shape;10529;p76"/>
            <p:cNvSpPr/>
            <p:nvPr/>
          </p:nvSpPr>
          <p:spPr>
            <a:xfrm>
              <a:off x="766150" y="3754800"/>
              <a:ext cx="65225" cy="79950"/>
            </a:xfrm>
            <a:custGeom>
              <a:avLst/>
              <a:gdLst/>
              <a:ahLst/>
              <a:cxnLst/>
              <a:rect l="l" t="t" r="r" b="b"/>
              <a:pathLst>
                <a:path w="2609" h="3198" extrusionOk="0">
                  <a:moveTo>
                    <a:pt x="1210" y="0"/>
                  </a:moveTo>
                  <a:cubicBezTo>
                    <a:pt x="615" y="0"/>
                    <a:pt x="1" y="217"/>
                    <a:pt x="1" y="880"/>
                  </a:cubicBezTo>
                  <a:cubicBezTo>
                    <a:pt x="1" y="1380"/>
                    <a:pt x="620" y="1582"/>
                    <a:pt x="584" y="2213"/>
                  </a:cubicBezTo>
                  <a:cubicBezTo>
                    <a:pt x="551" y="2637"/>
                    <a:pt x="810" y="3197"/>
                    <a:pt x="1343" y="3197"/>
                  </a:cubicBezTo>
                  <a:cubicBezTo>
                    <a:pt x="1378" y="3197"/>
                    <a:pt x="1415" y="3195"/>
                    <a:pt x="1453" y="3190"/>
                  </a:cubicBezTo>
                  <a:lnTo>
                    <a:pt x="1656" y="3094"/>
                  </a:lnTo>
                  <a:lnTo>
                    <a:pt x="1918" y="3035"/>
                  </a:lnTo>
                  <a:cubicBezTo>
                    <a:pt x="2311" y="2833"/>
                    <a:pt x="2608" y="2452"/>
                    <a:pt x="2584" y="2059"/>
                  </a:cubicBezTo>
                  <a:cubicBezTo>
                    <a:pt x="2561" y="1499"/>
                    <a:pt x="2144" y="1725"/>
                    <a:pt x="2191" y="1189"/>
                  </a:cubicBezTo>
                  <a:cubicBezTo>
                    <a:pt x="2215" y="713"/>
                    <a:pt x="2144" y="368"/>
                    <a:pt x="1918" y="177"/>
                  </a:cubicBezTo>
                  <a:lnTo>
                    <a:pt x="1679" y="106"/>
                  </a:lnTo>
                  <a:lnTo>
                    <a:pt x="1453" y="11"/>
                  </a:lnTo>
                  <a:lnTo>
                    <a:pt x="1441" y="11"/>
                  </a:lnTo>
                  <a:cubicBezTo>
                    <a:pt x="1366" y="4"/>
                    <a:pt x="1288" y="0"/>
                    <a:pt x="12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0" name="Google Shape;10530;p76"/>
            <p:cNvSpPr/>
            <p:nvPr/>
          </p:nvSpPr>
          <p:spPr>
            <a:xfrm>
              <a:off x="803075" y="3754450"/>
              <a:ext cx="11025" cy="79500"/>
            </a:xfrm>
            <a:custGeom>
              <a:avLst/>
              <a:gdLst/>
              <a:ahLst/>
              <a:cxnLst/>
              <a:rect l="l" t="t" r="r" b="b"/>
              <a:pathLst>
                <a:path w="441" h="3180" extrusionOk="0">
                  <a:moveTo>
                    <a:pt x="0" y="1"/>
                  </a:moveTo>
                  <a:lnTo>
                    <a:pt x="0" y="3180"/>
                  </a:lnTo>
                  <a:cubicBezTo>
                    <a:pt x="143" y="3168"/>
                    <a:pt x="298" y="3108"/>
                    <a:pt x="441" y="3037"/>
                  </a:cubicBezTo>
                  <a:lnTo>
                    <a:pt x="441" y="180"/>
                  </a:lnTo>
                  <a:cubicBezTo>
                    <a:pt x="322" y="72"/>
                    <a:pt x="179" y="25"/>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31" name="Google Shape;10531;p76"/>
          <p:cNvGrpSpPr/>
          <p:nvPr/>
        </p:nvGrpSpPr>
        <p:grpSpPr>
          <a:xfrm>
            <a:off x="1473901" y="4233828"/>
            <a:ext cx="375536" cy="321692"/>
            <a:chOff x="1473901" y="4233828"/>
            <a:chExt cx="375536" cy="321692"/>
          </a:xfrm>
        </p:grpSpPr>
        <p:sp>
          <p:nvSpPr>
            <p:cNvPr id="10532" name="Google Shape;10532;p76"/>
            <p:cNvSpPr/>
            <p:nvPr/>
          </p:nvSpPr>
          <p:spPr>
            <a:xfrm>
              <a:off x="1569314" y="4235292"/>
              <a:ext cx="260950" cy="280766"/>
            </a:xfrm>
            <a:custGeom>
              <a:avLst/>
              <a:gdLst/>
              <a:ahLst/>
              <a:cxnLst/>
              <a:rect l="l" t="t" r="r" b="b"/>
              <a:pathLst>
                <a:path w="9717" h="10929" extrusionOk="0">
                  <a:moveTo>
                    <a:pt x="5134" y="1"/>
                  </a:moveTo>
                  <a:cubicBezTo>
                    <a:pt x="5117" y="1"/>
                    <a:pt x="5100" y="8"/>
                    <a:pt x="5085" y="22"/>
                  </a:cubicBezTo>
                  <a:cubicBezTo>
                    <a:pt x="4692" y="368"/>
                    <a:pt x="3644" y="1380"/>
                    <a:pt x="3585" y="2880"/>
                  </a:cubicBezTo>
                  <a:cubicBezTo>
                    <a:pt x="3561" y="3547"/>
                    <a:pt x="3537" y="4130"/>
                    <a:pt x="3561" y="4487"/>
                  </a:cubicBezTo>
                  <a:cubicBezTo>
                    <a:pt x="3561" y="4523"/>
                    <a:pt x="3525" y="4547"/>
                    <a:pt x="3501" y="4547"/>
                  </a:cubicBezTo>
                  <a:cubicBezTo>
                    <a:pt x="3488" y="4551"/>
                    <a:pt x="3472" y="4554"/>
                    <a:pt x="3456" y="4554"/>
                  </a:cubicBezTo>
                  <a:cubicBezTo>
                    <a:pt x="3428" y="4554"/>
                    <a:pt x="3402" y="4546"/>
                    <a:pt x="3394" y="4523"/>
                  </a:cubicBezTo>
                  <a:cubicBezTo>
                    <a:pt x="3239" y="4225"/>
                    <a:pt x="3025" y="3761"/>
                    <a:pt x="2751" y="3344"/>
                  </a:cubicBezTo>
                  <a:cubicBezTo>
                    <a:pt x="2751" y="3344"/>
                    <a:pt x="2585" y="3106"/>
                    <a:pt x="2501" y="2987"/>
                  </a:cubicBezTo>
                  <a:cubicBezTo>
                    <a:pt x="2483" y="2965"/>
                    <a:pt x="2460" y="2954"/>
                    <a:pt x="2438" y="2954"/>
                  </a:cubicBezTo>
                  <a:cubicBezTo>
                    <a:pt x="2402" y="2954"/>
                    <a:pt x="2370" y="2983"/>
                    <a:pt x="2370" y="3035"/>
                  </a:cubicBezTo>
                  <a:cubicBezTo>
                    <a:pt x="2346" y="3892"/>
                    <a:pt x="1953" y="5011"/>
                    <a:pt x="1799" y="5392"/>
                  </a:cubicBezTo>
                  <a:cubicBezTo>
                    <a:pt x="1799" y="5416"/>
                    <a:pt x="1775" y="5416"/>
                    <a:pt x="1751" y="5428"/>
                  </a:cubicBezTo>
                  <a:cubicBezTo>
                    <a:pt x="1741" y="5433"/>
                    <a:pt x="1727" y="5436"/>
                    <a:pt x="1713" y="5436"/>
                  </a:cubicBezTo>
                  <a:cubicBezTo>
                    <a:pt x="1692" y="5436"/>
                    <a:pt x="1670" y="5430"/>
                    <a:pt x="1656" y="5416"/>
                  </a:cubicBezTo>
                  <a:cubicBezTo>
                    <a:pt x="1477" y="5178"/>
                    <a:pt x="1299" y="4892"/>
                    <a:pt x="1191" y="4594"/>
                  </a:cubicBezTo>
                  <a:cubicBezTo>
                    <a:pt x="1144" y="4464"/>
                    <a:pt x="1096" y="4380"/>
                    <a:pt x="1084" y="4249"/>
                  </a:cubicBezTo>
                  <a:cubicBezTo>
                    <a:pt x="1078" y="4211"/>
                    <a:pt x="1047" y="4189"/>
                    <a:pt x="1014" y="4189"/>
                  </a:cubicBezTo>
                  <a:cubicBezTo>
                    <a:pt x="987" y="4189"/>
                    <a:pt x="958" y="4205"/>
                    <a:pt x="941" y="4237"/>
                  </a:cubicBezTo>
                  <a:cubicBezTo>
                    <a:pt x="1" y="6130"/>
                    <a:pt x="168" y="7404"/>
                    <a:pt x="965" y="9547"/>
                  </a:cubicBezTo>
                  <a:lnTo>
                    <a:pt x="4716" y="10929"/>
                  </a:lnTo>
                  <a:lnTo>
                    <a:pt x="8526" y="9381"/>
                  </a:lnTo>
                  <a:cubicBezTo>
                    <a:pt x="8597" y="9262"/>
                    <a:pt x="8776" y="9024"/>
                    <a:pt x="8776" y="9024"/>
                  </a:cubicBezTo>
                  <a:cubicBezTo>
                    <a:pt x="9716" y="7381"/>
                    <a:pt x="9573" y="5380"/>
                    <a:pt x="8657" y="3785"/>
                  </a:cubicBezTo>
                  <a:cubicBezTo>
                    <a:pt x="8585" y="3666"/>
                    <a:pt x="8526" y="3594"/>
                    <a:pt x="8454" y="3487"/>
                  </a:cubicBezTo>
                  <a:cubicBezTo>
                    <a:pt x="8436" y="3464"/>
                    <a:pt x="8414" y="3453"/>
                    <a:pt x="8393" y="3453"/>
                  </a:cubicBezTo>
                  <a:cubicBezTo>
                    <a:pt x="8360" y="3453"/>
                    <a:pt x="8331" y="3479"/>
                    <a:pt x="8323" y="3523"/>
                  </a:cubicBezTo>
                  <a:cubicBezTo>
                    <a:pt x="8264" y="3821"/>
                    <a:pt x="8121" y="4356"/>
                    <a:pt x="7847" y="4761"/>
                  </a:cubicBezTo>
                  <a:cubicBezTo>
                    <a:pt x="7823" y="4773"/>
                    <a:pt x="7811" y="4773"/>
                    <a:pt x="7799" y="4785"/>
                  </a:cubicBezTo>
                  <a:cubicBezTo>
                    <a:pt x="7791" y="4788"/>
                    <a:pt x="7783" y="4789"/>
                    <a:pt x="7774" y="4789"/>
                  </a:cubicBezTo>
                  <a:cubicBezTo>
                    <a:pt x="7747" y="4789"/>
                    <a:pt x="7720" y="4774"/>
                    <a:pt x="7692" y="4737"/>
                  </a:cubicBezTo>
                  <a:cubicBezTo>
                    <a:pt x="7097" y="3166"/>
                    <a:pt x="5918" y="3094"/>
                    <a:pt x="5537" y="1999"/>
                  </a:cubicBezTo>
                  <a:cubicBezTo>
                    <a:pt x="5263" y="1273"/>
                    <a:pt x="5228" y="654"/>
                    <a:pt x="5228" y="261"/>
                  </a:cubicBezTo>
                  <a:cubicBezTo>
                    <a:pt x="5228" y="261"/>
                    <a:pt x="5204" y="142"/>
                    <a:pt x="5204" y="82"/>
                  </a:cubicBezTo>
                  <a:cubicBezTo>
                    <a:pt x="5204" y="33"/>
                    <a:pt x="5170" y="1"/>
                    <a:pt x="5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 name="Google Shape;10533;p76"/>
            <p:cNvSpPr/>
            <p:nvPr/>
          </p:nvSpPr>
          <p:spPr>
            <a:xfrm>
              <a:off x="1570925" y="4340159"/>
              <a:ext cx="233128" cy="174075"/>
            </a:xfrm>
            <a:custGeom>
              <a:avLst/>
              <a:gdLst/>
              <a:ahLst/>
              <a:cxnLst/>
              <a:rect l="l" t="t" r="r" b="b"/>
              <a:pathLst>
                <a:path w="8681" h="6776" extrusionOk="0">
                  <a:moveTo>
                    <a:pt x="954" y="0"/>
                  </a:moveTo>
                  <a:cubicBezTo>
                    <a:pt x="927" y="0"/>
                    <a:pt x="898" y="15"/>
                    <a:pt x="881" y="48"/>
                  </a:cubicBezTo>
                  <a:cubicBezTo>
                    <a:pt x="12" y="1822"/>
                    <a:pt x="0" y="3084"/>
                    <a:pt x="655" y="4989"/>
                  </a:cubicBezTo>
                  <a:cubicBezTo>
                    <a:pt x="703" y="5108"/>
                    <a:pt x="739" y="5227"/>
                    <a:pt x="798" y="5394"/>
                  </a:cubicBezTo>
                  <a:lnTo>
                    <a:pt x="4644" y="6775"/>
                  </a:lnTo>
                  <a:lnTo>
                    <a:pt x="8442" y="5334"/>
                  </a:lnTo>
                  <a:cubicBezTo>
                    <a:pt x="8513" y="5215"/>
                    <a:pt x="8621" y="5061"/>
                    <a:pt x="8680" y="4942"/>
                  </a:cubicBezTo>
                  <a:lnTo>
                    <a:pt x="8597" y="4930"/>
                  </a:lnTo>
                  <a:cubicBezTo>
                    <a:pt x="8537" y="4918"/>
                    <a:pt x="8466" y="4918"/>
                    <a:pt x="8394" y="4918"/>
                  </a:cubicBezTo>
                  <a:cubicBezTo>
                    <a:pt x="8240" y="4918"/>
                    <a:pt x="8097" y="4942"/>
                    <a:pt x="7942" y="5001"/>
                  </a:cubicBezTo>
                  <a:lnTo>
                    <a:pt x="6894" y="5454"/>
                  </a:lnTo>
                  <a:cubicBezTo>
                    <a:pt x="6874" y="5458"/>
                    <a:pt x="6855" y="5461"/>
                    <a:pt x="6835" y="5461"/>
                  </a:cubicBezTo>
                  <a:cubicBezTo>
                    <a:pt x="6807" y="5461"/>
                    <a:pt x="6779" y="5456"/>
                    <a:pt x="6751" y="5442"/>
                  </a:cubicBezTo>
                  <a:cubicBezTo>
                    <a:pt x="6561" y="5275"/>
                    <a:pt x="6311" y="5180"/>
                    <a:pt x="6025" y="5180"/>
                  </a:cubicBezTo>
                  <a:lnTo>
                    <a:pt x="4287" y="5180"/>
                  </a:lnTo>
                  <a:cubicBezTo>
                    <a:pt x="4049" y="5180"/>
                    <a:pt x="3810" y="5263"/>
                    <a:pt x="3620" y="5394"/>
                  </a:cubicBezTo>
                  <a:lnTo>
                    <a:pt x="3298" y="5620"/>
                  </a:lnTo>
                  <a:cubicBezTo>
                    <a:pt x="3284" y="5634"/>
                    <a:pt x="3262" y="5640"/>
                    <a:pt x="3242" y="5640"/>
                  </a:cubicBezTo>
                  <a:cubicBezTo>
                    <a:pt x="3227" y="5640"/>
                    <a:pt x="3213" y="5637"/>
                    <a:pt x="3203" y="5632"/>
                  </a:cubicBezTo>
                  <a:lnTo>
                    <a:pt x="1298" y="5096"/>
                  </a:lnTo>
                  <a:cubicBezTo>
                    <a:pt x="1251" y="5084"/>
                    <a:pt x="1215" y="5049"/>
                    <a:pt x="1203" y="5001"/>
                  </a:cubicBezTo>
                  <a:cubicBezTo>
                    <a:pt x="667" y="3370"/>
                    <a:pt x="536" y="1953"/>
                    <a:pt x="1131" y="453"/>
                  </a:cubicBezTo>
                  <a:cubicBezTo>
                    <a:pt x="1084" y="322"/>
                    <a:pt x="1036" y="179"/>
                    <a:pt x="1024" y="60"/>
                  </a:cubicBezTo>
                  <a:cubicBezTo>
                    <a:pt x="1018" y="21"/>
                    <a:pt x="987" y="0"/>
                    <a:pt x="9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4" name="Google Shape;10534;p76"/>
            <p:cNvSpPr/>
            <p:nvPr/>
          </p:nvSpPr>
          <p:spPr>
            <a:xfrm>
              <a:off x="1622084" y="4350615"/>
              <a:ext cx="154148" cy="163620"/>
            </a:xfrm>
            <a:custGeom>
              <a:avLst/>
              <a:gdLst/>
              <a:ahLst/>
              <a:cxnLst/>
              <a:rect l="l" t="t" r="r" b="b"/>
              <a:pathLst>
                <a:path w="5740" h="6369" extrusionOk="0">
                  <a:moveTo>
                    <a:pt x="3006" y="1"/>
                  </a:moveTo>
                  <a:cubicBezTo>
                    <a:pt x="2979" y="1"/>
                    <a:pt x="2953" y="23"/>
                    <a:pt x="2953" y="58"/>
                  </a:cubicBezTo>
                  <a:cubicBezTo>
                    <a:pt x="2941" y="1546"/>
                    <a:pt x="2453" y="2427"/>
                    <a:pt x="2310" y="2665"/>
                  </a:cubicBezTo>
                  <a:cubicBezTo>
                    <a:pt x="2310" y="2677"/>
                    <a:pt x="2274" y="2677"/>
                    <a:pt x="2263" y="2677"/>
                  </a:cubicBezTo>
                  <a:cubicBezTo>
                    <a:pt x="2239" y="2677"/>
                    <a:pt x="2215" y="2677"/>
                    <a:pt x="2203" y="2665"/>
                  </a:cubicBezTo>
                  <a:cubicBezTo>
                    <a:pt x="2144" y="2570"/>
                    <a:pt x="1989" y="2391"/>
                    <a:pt x="1834" y="2213"/>
                  </a:cubicBezTo>
                  <a:cubicBezTo>
                    <a:pt x="1727" y="2094"/>
                    <a:pt x="1620" y="2010"/>
                    <a:pt x="1501" y="1915"/>
                  </a:cubicBezTo>
                  <a:cubicBezTo>
                    <a:pt x="1494" y="1909"/>
                    <a:pt x="1485" y="1906"/>
                    <a:pt x="1476" y="1906"/>
                  </a:cubicBezTo>
                  <a:cubicBezTo>
                    <a:pt x="1450" y="1906"/>
                    <a:pt x="1420" y="1928"/>
                    <a:pt x="1429" y="1963"/>
                  </a:cubicBezTo>
                  <a:cubicBezTo>
                    <a:pt x="1453" y="2689"/>
                    <a:pt x="1155" y="3273"/>
                    <a:pt x="1072" y="3451"/>
                  </a:cubicBezTo>
                  <a:lnTo>
                    <a:pt x="1060" y="3463"/>
                  </a:lnTo>
                  <a:cubicBezTo>
                    <a:pt x="1048" y="3475"/>
                    <a:pt x="1036" y="3481"/>
                    <a:pt x="1023" y="3481"/>
                  </a:cubicBezTo>
                  <a:cubicBezTo>
                    <a:pt x="1009" y="3481"/>
                    <a:pt x="995" y="3475"/>
                    <a:pt x="977" y="3463"/>
                  </a:cubicBezTo>
                  <a:cubicBezTo>
                    <a:pt x="893" y="3380"/>
                    <a:pt x="798" y="3273"/>
                    <a:pt x="727" y="3153"/>
                  </a:cubicBezTo>
                  <a:lnTo>
                    <a:pt x="703" y="3118"/>
                  </a:lnTo>
                  <a:cubicBezTo>
                    <a:pt x="655" y="3046"/>
                    <a:pt x="596" y="2903"/>
                    <a:pt x="560" y="2796"/>
                  </a:cubicBezTo>
                  <a:cubicBezTo>
                    <a:pt x="553" y="2770"/>
                    <a:pt x="532" y="2754"/>
                    <a:pt x="512" y="2754"/>
                  </a:cubicBezTo>
                  <a:cubicBezTo>
                    <a:pt x="496" y="2754"/>
                    <a:pt x="482" y="2763"/>
                    <a:pt x="477" y="2784"/>
                  </a:cubicBezTo>
                  <a:cubicBezTo>
                    <a:pt x="0" y="3654"/>
                    <a:pt x="191" y="4416"/>
                    <a:pt x="560" y="5368"/>
                  </a:cubicBezTo>
                  <a:lnTo>
                    <a:pt x="596" y="5463"/>
                  </a:lnTo>
                  <a:lnTo>
                    <a:pt x="2751" y="6368"/>
                  </a:lnTo>
                  <a:lnTo>
                    <a:pt x="5144" y="5499"/>
                  </a:lnTo>
                  <a:lnTo>
                    <a:pt x="5299" y="5297"/>
                  </a:lnTo>
                  <a:cubicBezTo>
                    <a:pt x="5739" y="4558"/>
                    <a:pt x="5680" y="3523"/>
                    <a:pt x="5406" y="2808"/>
                  </a:cubicBezTo>
                  <a:cubicBezTo>
                    <a:pt x="5406" y="2808"/>
                    <a:pt x="5311" y="2618"/>
                    <a:pt x="5251" y="2511"/>
                  </a:cubicBezTo>
                  <a:cubicBezTo>
                    <a:pt x="5245" y="2499"/>
                    <a:pt x="5227" y="2493"/>
                    <a:pt x="5209" y="2493"/>
                  </a:cubicBezTo>
                  <a:cubicBezTo>
                    <a:pt x="5192" y="2493"/>
                    <a:pt x="5174" y="2499"/>
                    <a:pt x="5168" y="2511"/>
                  </a:cubicBezTo>
                  <a:cubicBezTo>
                    <a:pt x="5072" y="2677"/>
                    <a:pt x="4846" y="3046"/>
                    <a:pt x="4513" y="3273"/>
                  </a:cubicBezTo>
                  <a:lnTo>
                    <a:pt x="4489" y="3273"/>
                  </a:lnTo>
                  <a:cubicBezTo>
                    <a:pt x="4485" y="3275"/>
                    <a:pt x="4480" y="3276"/>
                    <a:pt x="4475" y="3276"/>
                  </a:cubicBezTo>
                  <a:cubicBezTo>
                    <a:pt x="4453" y="3276"/>
                    <a:pt x="4427" y="3254"/>
                    <a:pt x="4418" y="3225"/>
                  </a:cubicBezTo>
                  <a:cubicBezTo>
                    <a:pt x="4299" y="1832"/>
                    <a:pt x="3989" y="867"/>
                    <a:pt x="3346" y="248"/>
                  </a:cubicBezTo>
                  <a:cubicBezTo>
                    <a:pt x="3346" y="248"/>
                    <a:pt x="3156" y="105"/>
                    <a:pt x="3036" y="10"/>
                  </a:cubicBezTo>
                  <a:cubicBezTo>
                    <a:pt x="3027" y="4"/>
                    <a:pt x="3016" y="1"/>
                    <a:pt x="30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5" name="Google Shape;10535;p76"/>
            <p:cNvSpPr/>
            <p:nvPr/>
          </p:nvSpPr>
          <p:spPr>
            <a:xfrm>
              <a:off x="1541360" y="4309639"/>
              <a:ext cx="28466" cy="64199"/>
            </a:xfrm>
            <a:custGeom>
              <a:avLst/>
              <a:gdLst/>
              <a:ahLst/>
              <a:cxnLst/>
              <a:rect l="l" t="t" r="r" b="b"/>
              <a:pathLst>
                <a:path w="1060" h="2499" extrusionOk="0">
                  <a:moveTo>
                    <a:pt x="723" y="1"/>
                  </a:moveTo>
                  <a:cubicBezTo>
                    <a:pt x="687" y="1"/>
                    <a:pt x="655" y="29"/>
                    <a:pt x="655" y="81"/>
                  </a:cubicBezTo>
                  <a:cubicBezTo>
                    <a:pt x="643" y="462"/>
                    <a:pt x="584" y="712"/>
                    <a:pt x="524" y="1010"/>
                  </a:cubicBezTo>
                  <a:cubicBezTo>
                    <a:pt x="465" y="1224"/>
                    <a:pt x="417" y="1427"/>
                    <a:pt x="357" y="1629"/>
                  </a:cubicBezTo>
                  <a:cubicBezTo>
                    <a:pt x="298" y="1808"/>
                    <a:pt x="262" y="1879"/>
                    <a:pt x="262" y="1891"/>
                  </a:cubicBezTo>
                  <a:cubicBezTo>
                    <a:pt x="203" y="2105"/>
                    <a:pt x="131" y="2308"/>
                    <a:pt x="72" y="2462"/>
                  </a:cubicBezTo>
                  <a:cubicBezTo>
                    <a:pt x="60" y="2486"/>
                    <a:pt x="24" y="2498"/>
                    <a:pt x="0" y="2498"/>
                  </a:cubicBezTo>
                  <a:lnTo>
                    <a:pt x="310" y="2498"/>
                  </a:lnTo>
                  <a:cubicBezTo>
                    <a:pt x="417" y="2498"/>
                    <a:pt x="524" y="2439"/>
                    <a:pt x="548" y="2343"/>
                  </a:cubicBezTo>
                  <a:cubicBezTo>
                    <a:pt x="703" y="1927"/>
                    <a:pt x="965" y="1105"/>
                    <a:pt x="1060" y="415"/>
                  </a:cubicBezTo>
                  <a:cubicBezTo>
                    <a:pt x="1000" y="331"/>
                    <a:pt x="1000" y="343"/>
                    <a:pt x="988" y="331"/>
                  </a:cubicBezTo>
                  <a:cubicBezTo>
                    <a:pt x="917" y="224"/>
                    <a:pt x="858" y="117"/>
                    <a:pt x="786" y="34"/>
                  </a:cubicBezTo>
                  <a:cubicBezTo>
                    <a:pt x="768" y="11"/>
                    <a:pt x="745" y="1"/>
                    <a:pt x="7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6" name="Google Shape;10536;p76"/>
            <p:cNvSpPr/>
            <p:nvPr/>
          </p:nvSpPr>
          <p:spPr>
            <a:xfrm>
              <a:off x="1588356" y="4233828"/>
              <a:ext cx="47157" cy="117968"/>
            </a:xfrm>
            <a:custGeom>
              <a:avLst/>
              <a:gdLst/>
              <a:ahLst/>
              <a:cxnLst/>
              <a:rect l="l" t="t" r="r" b="b"/>
              <a:pathLst>
                <a:path w="1756" h="4592" extrusionOk="0">
                  <a:moveTo>
                    <a:pt x="1668" y="1"/>
                  </a:moveTo>
                  <a:cubicBezTo>
                    <a:pt x="1651" y="1"/>
                    <a:pt x="1633" y="6"/>
                    <a:pt x="1620" y="20"/>
                  </a:cubicBezTo>
                  <a:cubicBezTo>
                    <a:pt x="1227" y="365"/>
                    <a:pt x="120" y="1437"/>
                    <a:pt x="60" y="2925"/>
                  </a:cubicBezTo>
                  <a:lnTo>
                    <a:pt x="60" y="3127"/>
                  </a:lnTo>
                  <a:cubicBezTo>
                    <a:pt x="48" y="3616"/>
                    <a:pt x="60" y="4104"/>
                    <a:pt x="84" y="4509"/>
                  </a:cubicBezTo>
                  <a:cubicBezTo>
                    <a:pt x="84" y="4556"/>
                    <a:pt x="36" y="4592"/>
                    <a:pt x="0" y="4592"/>
                  </a:cubicBezTo>
                  <a:lnTo>
                    <a:pt x="239" y="4592"/>
                  </a:lnTo>
                  <a:cubicBezTo>
                    <a:pt x="393" y="4580"/>
                    <a:pt x="501" y="4473"/>
                    <a:pt x="501" y="4318"/>
                  </a:cubicBezTo>
                  <a:cubicBezTo>
                    <a:pt x="501" y="3949"/>
                    <a:pt x="501" y="3449"/>
                    <a:pt x="512" y="2913"/>
                  </a:cubicBezTo>
                  <a:cubicBezTo>
                    <a:pt x="548" y="1723"/>
                    <a:pt x="1274" y="794"/>
                    <a:pt x="1727" y="306"/>
                  </a:cubicBezTo>
                  <a:cubicBezTo>
                    <a:pt x="1739" y="210"/>
                    <a:pt x="1739" y="139"/>
                    <a:pt x="1739" y="79"/>
                  </a:cubicBezTo>
                  <a:cubicBezTo>
                    <a:pt x="1756" y="37"/>
                    <a:pt x="1712" y="1"/>
                    <a:pt x="16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7" name="Google Shape;10537;p76"/>
            <p:cNvSpPr/>
            <p:nvPr/>
          </p:nvSpPr>
          <p:spPr>
            <a:xfrm>
              <a:off x="1777787" y="4322459"/>
              <a:ext cx="24008" cy="35478"/>
            </a:xfrm>
            <a:custGeom>
              <a:avLst/>
              <a:gdLst/>
              <a:ahLst/>
              <a:cxnLst/>
              <a:rect l="l" t="t" r="r" b="b"/>
              <a:pathLst>
                <a:path w="894" h="1381" extrusionOk="0">
                  <a:moveTo>
                    <a:pt x="604" y="1"/>
                  </a:moveTo>
                  <a:cubicBezTo>
                    <a:pt x="570" y="1"/>
                    <a:pt x="532" y="27"/>
                    <a:pt x="525" y="70"/>
                  </a:cubicBezTo>
                  <a:cubicBezTo>
                    <a:pt x="477" y="309"/>
                    <a:pt x="417" y="535"/>
                    <a:pt x="406" y="594"/>
                  </a:cubicBezTo>
                  <a:cubicBezTo>
                    <a:pt x="358" y="749"/>
                    <a:pt x="286" y="951"/>
                    <a:pt x="239" y="1035"/>
                  </a:cubicBezTo>
                  <a:cubicBezTo>
                    <a:pt x="179" y="1154"/>
                    <a:pt x="120" y="1261"/>
                    <a:pt x="60" y="1344"/>
                  </a:cubicBezTo>
                  <a:cubicBezTo>
                    <a:pt x="48" y="1368"/>
                    <a:pt x="25" y="1380"/>
                    <a:pt x="1" y="1380"/>
                  </a:cubicBezTo>
                  <a:lnTo>
                    <a:pt x="346" y="1380"/>
                  </a:lnTo>
                  <a:cubicBezTo>
                    <a:pt x="441" y="1380"/>
                    <a:pt x="525" y="1332"/>
                    <a:pt x="572" y="1261"/>
                  </a:cubicBezTo>
                  <a:cubicBezTo>
                    <a:pt x="715" y="1011"/>
                    <a:pt x="834" y="666"/>
                    <a:pt x="894" y="416"/>
                  </a:cubicBezTo>
                  <a:cubicBezTo>
                    <a:pt x="822" y="261"/>
                    <a:pt x="739" y="142"/>
                    <a:pt x="656" y="35"/>
                  </a:cubicBezTo>
                  <a:cubicBezTo>
                    <a:pt x="646" y="11"/>
                    <a:pt x="626" y="1"/>
                    <a:pt x="6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8" name="Google Shape;10538;p76"/>
            <p:cNvSpPr/>
            <p:nvPr/>
          </p:nvSpPr>
          <p:spPr>
            <a:xfrm>
              <a:off x="1575251" y="4399118"/>
              <a:ext cx="22075" cy="41387"/>
            </a:xfrm>
            <a:custGeom>
              <a:avLst/>
              <a:gdLst/>
              <a:ahLst/>
              <a:cxnLst/>
              <a:rect l="l" t="t" r="r" b="b"/>
              <a:pathLst>
                <a:path w="822" h="1611" extrusionOk="0">
                  <a:moveTo>
                    <a:pt x="447" y="1"/>
                  </a:moveTo>
                  <a:cubicBezTo>
                    <a:pt x="423" y="1"/>
                    <a:pt x="405" y="29"/>
                    <a:pt x="405" y="63"/>
                  </a:cubicBezTo>
                  <a:cubicBezTo>
                    <a:pt x="417" y="301"/>
                    <a:pt x="405" y="313"/>
                    <a:pt x="405" y="325"/>
                  </a:cubicBezTo>
                  <a:cubicBezTo>
                    <a:pt x="393" y="480"/>
                    <a:pt x="369" y="611"/>
                    <a:pt x="346" y="730"/>
                  </a:cubicBezTo>
                  <a:cubicBezTo>
                    <a:pt x="310" y="896"/>
                    <a:pt x="274" y="1027"/>
                    <a:pt x="238" y="1134"/>
                  </a:cubicBezTo>
                  <a:cubicBezTo>
                    <a:pt x="179" y="1265"/>
                    <a:pt x="167" y="1301"/>
                    <a:pt x="167" y="1313"/>
                  </a:cubicBezTo>
                  <a:cubicBezTo>
                    <a:pt x="119" y="1432"/>
                    <a:pt x="72" y="1515"/>
                    <a:pt x="48" y="1575"/>
                  </a:cubicBezTo>
                  <a:cubicBezTo>
                    <a:pt x="24" y="1599"/>
                    <a:pt x="12" y="1611"/>
                    <a:pt x="0" y="1611"/>
                  </a:cubicBezTo>
                  <a:lnTo>
                    <a:pt x="298" y="1611"/>
                  </a:lnTo>
                  <a:cubicBezTo>
                    <a:pt x="393" y="1611"/>
                    <a:pt x="477" y="1551"/>
                    <a:pt x="524" y="1456"/>
                  </a:cubicBezTo>
                  <a:cubicBezTo>
                    <a:pt x="619" y="1242"/>
                    <a:pt x="786" y="825"/>
                    <a:pt x="822" y="349"/>
                  </a:cubicBezTo>
                  <a:cubicBezTo>
                    <a:pt x="703" y="206"/>
                    <a:pt x="584" y="111"/>
                    <a:pt x="477" y="15"/>
                  </a:cubicBezTo>
                  <a:cubicBezTo>
                    <a:pt x="466" y="5"/>
                    <a:pt x="456" y="1"/>
                    <a:pt x="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9" name="Google Shape;10539;p76"/>
            <p:cNvSpPr/>
            <p:nvPr/>
          </p:nvSpPr>
          <p:spPr>
            <a:xfrm>
              <a:off x="1608497" y="4349690"/>
              <a:ext cx="29433" cy="70031"/>
            </a:xfrm>
            <a:custGeom>
              <a:avLst/>
              <a:gdLst/>
              <a:ahLst/>
              <a:cxnLst/>
              <a:rect l="l" t="t" r="r" b="b"/>
              <a:pathLst>
                <a:path w="1096" h="2726" extrusionOk="0">
                  <a:moveTo>
                    <a:pt x="731" y="1"/>
                  </a:moveTo>
                  <a:cubicBezTo>
                    <a:pt x="704" y="1"/>
                    <a:pt x="679" y="20"/>
                    <a:pt x="679" y="46"/>
                  </a:cubicBezTo>
                  <a:cubicBezTo>
                    <a:pt x="679" y="320"/>
                    <a:pt x="667" y="558"/>
                    <a:pt x="644" y="761"/>
                  </a:cubicBezTo>
                  <a:cubicBezTo>
                    <a:pt x="596" y="1142"/>
                    <a:pt x="536" y="1368"/>
                    <a:pt x="477" y="1630"/>
                  </a:cubicBezTo>
                  <a:cubicBezTo>
                    <a:pt x="358" y="2046"/>
                    <a:pt x="203" y="2427"/>
                    <a:pt x="48" y="2701"/>
                  </a:cubicBezTo>
                  <a:cubicBezTo>
                    <a:pt x="24" y="2713"/>
                    <a:pt x="12" y="2725"/>
                    <a:pt x="1" y="2725"/>
                  </a:cubicBezTo>
                  <a:lnTo>
                    <a:pt x="310" y="2725"/>
                  </a:lnTo>
                  <a:cubicBezTo>
                    <a:pt x="405" y="2725"/>
                    <a:pt x="489" y="2689"/>
                    <a:pt x="536" y="2594"/>
                  </a:cubicBezTo>
                  <a:cubicBezTo>
                    <a:pt x="715" y="2249"/>
                    <a:pt x="1036" y="1451"/>
                    <a:pt x="1096" y="308"/>
                  </a:cubicBezTo>
                  <a:cubicBezTo>
                    <a:pt x="882" y="82"/>
                    <a:pt x="798" y="46"/>
                    <a:pt x="763" y="11"/>
                  </a:cubicBezTo>
                  <a:cubicBezTo>
                    <a:pt x="753" y="4"/>
                    <a:pt x="742" y="1"/>
                    <a:pt x="7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0" name="Google Shape;10540;p76"/>
            <p:cNvSpPr/>
            <p:nvPr/>
          </p:nvSpPr>
          <p:spPr>
            <a:xfrm>
              <a:off x="1742312" y="4413787"/>
              <a:ext cx="24948" cy="21220"/>
            </a:xfrm>
            <a:custGeom>
              <a:avLst/>
              <a:gdLst/>
              <a:ahLst/>
              <a:cxnLst/>
              <a:rect l="l" t="t" r="r" b="b"/>
              <a:pathLst>
                <a:path w="929" h="826" extrusionOk="0">
                  <a:moveTo>
                    <a:pt x="732" y="1"/>
                  </a:moveTo>
                  <a:cubicBezTo>
                    <a:pt x="715" y="1"/>
                    <a:pt x="697" y="10"/>
                    <a:pt x="691" y="28"/>
                  </a:cubicBezTo>
                  <a:cubicBezTo>
                    <a:pt x="595" y="182"/>
                    <a:pt x="560" y="230"/>
                    <a:pt x="536" y="278"/>
                  </a:cubicBezTo>
                  <a:cubicBezTo>
                    <a:pt x="429" y="444"/>
                    <a:pt x="405" y="468"/>
                    <a:pt x="357" y="516"/>
                  </a:cubicBezTo>
                  <a:cubicBezTo>
                    <a:pt x="274" y="623"/>
                    <a:pt x="155" y="730"/>
                    <a:pt x="36" y="814"/>
                  </a:cubicBezTo>
                  <a:cubicBezTo>
                    <a:pt x="12" y="825"/>
                    <a:pt x="12" y="825"/>
                    <a:pt x="0" y="825"/>
                  </a:cubicBezTo>
                  <a:lnTo>
                    <a:pt x="369" y="825"/>
                  </a:lnTo>
                  <a:cubicBezTo>
                    <a:pt x="429" y="825"/>
                    <a:pt x="476" y="814"/>
                    <a:pt x="524" y="790"/>
                  </a:cubicBezTo>
                  <a:cubicBezTo>
                    <a:pt x="691" y="647"/>
                    <a:pt x="822" y="504"/>
                    <a:pt x="929" y="349"/>
                  </a:cubicBezTo>
                  <a:cubicBezTo>
                    <a:pt x="881" y="230"/>
                    <a:pt x="834" y="135"/>
                    <a:pt x="774" y="28"/>
                  </a:cubicBezTo>
                  <a:cubicBezTo>
                    <a:pt x="768" y="10"/>
                    <a:pt x="750" y="1"/>
                    <a:pt x="7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1" name="Google Shape;10541;p76"/>
            <p:cNvSpPr/>
            <p:nvPr/>
          </p:nvSpPr>
          <p:spPr>
            <a:xfrm>
              <a:off x="1624313" y="4420980"/>
              <a:ext cx="145527" cy="93563"/>
            </a:xfrm>
            <a:custGeom>
              <a:avLst/>
              <a:gdLst/>
              <a:ahLst/>
              <a:cxnLst/>
              <a:rect l="l" t="t" r="r" b="b"/>
              <a:pathLst>
                <a:path w="5419" h="3642" extrusionOk="0">
                  <a:moveTo>
                    <a:pt x="436" y="1"/>
                  </a:moveTo>
                  <a:cubicBezTo>
                    <a:pt x="422" y="1"/>
                    <a:pt x="410" y="7"/>
                    <a:pt x="406" y="22"/>
                  </a:cubicBezTo>
                  <a:cubicBezTo>
                    <a:pt x="1" y="772"/>
                    <a:pt x="48" y="1450"/>
                    <a:pt x="286" y="2212"/>
                  </a:cubicBezTo>
                  <a:cubicBezTo>
                    <a:pt x="286" y="2212"/>
                    <a:pt x="286" y="2212"/>
                    <a:pt x="287" y="2212"/>
                  </a:cubicBezTo>
                  <a:cubicBezTo>
                    <a:pt x="290" y="2212"/>
                    <a:pt x="407" y="2584"/>
                    <a:pt x="477" y="2736"/>
                  </a:cubicBezTo>
                  <a:lnTo>
                    <a:pt x="1013" y="2962"/>
                  </a:lnTo>
                  <a:lnTo>
                    <a:pt x="2680" y="3641"/>
                  </a:lnTo>
                  <a:lnTo>
                    <a:pt x="5085" y="2784"/>
                  </a:lnTo>
                  <a:lnTo>
                    <a:pt x="5216" y="2558"/>
                  </a:lnTo>
                  <a:cubicBezTo>
                    <a:pt x="5299" y="2415"/>
                    <a:pt x="5359" y="2248"/>
                    <a:pt x="5418" y="2081"/>
                  </a:cubicBezTo>
                  <a:lnTo>
                    <a:pt x="5418" y="2081"/>
                  </a:lnTo>
                  <a:lnTo>
                    <a:pt x="4882" y="2319"/>
                  </a:lnTo>
                  <a:cubicBezTo>
                    <a:pt x="4872" y="2324"/>
                    <a:pt x="4858" y="2327"/>
                    <a:pt x="4844" y="2327"/>
                  </a:cubicBezTo>
                  <a:cubicBezTo>
                    <a:pt x="4823" y="2327"/>
                    <a:pt x="4801" y="2322"/>
                    <a:pt x="4787" y="2308"/>
                  </a:cubicBezTo>
                  <a:cubicBezTo>
                    <a:pt x="4585" y="2141"/>
                    <a:pt x="4323" y="2034"/>
                    <a:pt x="4049" y="2034"/>
                  </a:cubicBezTo>
                  <a:lnTo>
                    <a:pt x="2311" y="2034"/>
                  </a:lnTo>
                  <a:cubicBezTo>
                    <a:pt x="2072" y="2034"/>
                    <a:pt x="1834" y="2117"/>
                    <a:pt x="1644" y="2248"/>
                  </a:cubicBezTo>
                  <a:lnTo>
                    <a:pt x="1310" y="2474"/>
                  </a:lnTo>
                  <a:cubicBezTo>
                    <a:pt x="1294" y="2483"/>
                    <a:pt x="1271" y="2491"/>
                    <a:pt x="1250" y="2491"/>
                  </a:cubicBezTo>
                  <a:cubicBezTo>
                    <a:pt x="1242" y="2491"/>
                    <a:pt x="1234" y="2490"/>
                    <a:pt x="1227" y="2486"/>
                  </a:cubicBezTo>
                  <a:lnTo>
                    <a:pt x="834" y="2379"/>
                  </a:lnTo>
                  <a:cubicBezTo>
                    <a:pt x="787" y="2367"/>
                    <a:pt x="751" y="2331"/>
                    <a:pt x="739" y="2272"/>
                  </a:cubicBezTo>
                  <a:cubicBezTo>
                    <a:pt x="525" y="1617"/>
                    <a:pt x="453" y="1045"/>
                    <a:pt x="656" y="426"/>
                  </a:cubicBezTo>
                  <a:cubicBezTo>
                    <a:pt x="584" y="307"/>
                    <a:pt x="525" y="176"/>
                    <a:pt x="489" y="45"/>
                  </a:cubicBezTo>
                  <a:cubicBezTo>
                    <a:pt x="482" y="17"/>
                    <a:pt x="457" y="1"/>
                    <a:pt x="4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2" name="Google Shape;10542;p76"/>
            <p:cNvSpPr/>
            <p:nvPr/>
          </p:nvSpPr>
          <p:spPr>
            <a:xfrm>
              <a:off x="1734954" y="4476754"/>
              <a:ext cx="114483" cy="78149"/>
            </a:xfrm>
            <a:custGeom>
              <a:avLst/>
              <a:gdLst/>
              <a:ahLst/>
              <a:cxnLst/>
              <a:rect l="l" t="t" r="r" b="b"/>
              <a:pathLst>
                <a:path w="4263" h="3042" extrusionOk="0">
                  <a:moveTo>
                    <a:pt x="2286" y="1"/>
                  </a:moveTo>
                  <a:cubicBezTo>
                    <a:pt x="2189" y="1"/>
                    <a:pt x="2090" y="25"/>
                    <a:pt x="2001" y="65"/>
                  </a:cubicBezTo>
                  <a:lnTo>
                    <a:pt x="929" y="518"/>
                  </a:lnTo>
                  <a:lnTo>
                    <a:pt x="584" y="684"/>
                  </a:lnTo>
                  <a:lnTo>
                    <a:pt x="0" y="3042"/>
                  </a:lnTo>
                  <a:lnTo>
                    <a:pt x="0" y="3042"/>
                  </a:lnTo>
                  <a:lnTo>
                    <a:pt x="3120" y="3018"/>
                  </a:lnTo>
                  <a:cubicBezTo>
                    <a:pt x="3382" y="3018"/>
                    <a:pt x="3703" y="2935"/>
                    <a:pt x="3834" y="2696"/>
                  </a:cubicBezTo>
                  <a:cubicBezTo>
                    <a:pt x="3846" y="2696"/>
                    <a:pt x="3846" y="2684"/>
                    <a:pt x="3846" y="2684"/>
                  </a:cubicBezTo>
                  <a:lnTo>
                    <a:pt x="4156" y="2089"/>
                  </a:lnTo>
                  <a:cubicBezTo>
                    <a:pt x="4251" y="1911"/>
                    <a:pt x="4263" y="1696"/>
                    <a:pt x="4203" y="1518"/>
                  </a:cubicBezTo>
                  <a:lnTo>
                    <a:pt x="3953" y="696"/>
                  </a:lnTo>
                  <a:cubicBezTo>
                    <a:pt x="3882" y="434"/>
                    <a:pt x="3656" y="244"/>
                    <a:pt x="3382" y="196"/>
                  </a:cubicBezTo>
                  <a:lnTo>
                    <a:pt x="2417" y="17"/>
                  </a:lnTo>
                  <a:cubicBezTo>
                    <a:pt x="2375" y="6"/>
                    <a:pt x="2331" y="1"/>
                    <a:pt x="2286"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3" name="Google Shape;10543;p76"/>
            <p:cNvSpPr/>
            <p:nvPr/>
          </p:nvSpPr>
          <p:spPr>
            <a:xfrm>
              <a:off x="1474519" y="4478732"/>
              <a:ext cx="111314" cy="75554"/>
            </a:xfrm>
            <a:custGeom>
              <a:avLst/>
              <a:gdLst/>
              <a:ahLst/>
              <a:cxnLst/>
              <a:rect l="l" t="t" r="r" b="b"/>
              <a:pathLst>
                <a:path w="4145" h="2941" extrusionOk="0">
                  <a:moveTo>
                    <a:pt x="1597" y="0"/>
                  </a:moveTo>
                  <a:cubicBezTo>
                    <a:pt x="1375" y="0"/>
                    <a:pt x="1161" y="95"/>
                    <a:pt x="1013" y="262"/>
                  </a:cubicBezTo>
                  <a:lnTo>
                    <a:pt x="227" y="1214"/>
                  </a:lnTo>
                  <a:lnTo>
                    <a:pt x="203" y="1274"/>
                  </a:lnTo>
                  <a:cubicBezTo>
                    <a:pt x="48" y="1476"/>
                    <a:pt x="1" y="1750"/>
                    <a:pt x="72" y="1988"/>
                  </a:cubicBezTo>
                  <a:lnTo>
                    <a:pt x="251" y="2453"/>
                  </a:lnTo>
                  <a:cubicBezTo>
                    <a:pt x="358" y="2750"/>
                    <a:pt x="644" y="2941"/>
                    <a:pt x="953" y="2941"/>
                  </a:cubicBezTo>
                  <a:lnTo>
                    <a:pt x="3763" y="2941"/>
                  </a:lnTo>
                  <a:lnTo>
                    <a:pt x="4144" y="786"/>
                  </a:lnTo>
                  <a:lnTo>
                    <a:pt x="3680" y="560"/>
                  </a:lnTo>
                  <a:lnTo>
                    <a:pt x="1787" y="24"/>
                  </a:lnTo>
                  <a:cubicBezTo>
                    <a:pt x="1724" y="8"/>
                    <a:pt x="1660" y="0"/>
                    <a:pt x="1597" y="0"/>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4" name="Google Shape;10544;p76"/>
            <p:cNvSpPr/>
            <p:nvPr/>
          </p:nvSpPr>
          <p:spPr>
            <a:xfrm>
              <a:off x="1473901" y="4493092"/>
              <a:ext cx="112254" cy="62118"/>
            </a:xfrm>
            <a:custGeom>
              <a:avLst/>
              <a:gdLst/>
              <a:ahLst/>
              <a:cxnLst/>
              <a:rect l="l" t="t" r="r" b="b"/>
              <a:pathLst>
                <a:path w="4180" h="2418" extrusionOk="0">
                  <a:moveTo>
                    <a:pt x="3703" y="1"/>
                  </a:moveTo>
                  <a:lnTo>
                    <a:pt x="3048" y="477"/>
                  </a:lnTo>
                  <a:cubicBezTo>
                    <a:pt x="2655" y="763"/>
                    <a:pt x="2500" y="1251"/>
                    <a:pt x="2631" y="1703"/>
                  </a:cubicBezTo>
                  <a:cubicBezTo>
                    <a:pt x="2643" y="1775"/>
                    <a:pt x="2691" y="1894"/>
                    <a:pt x="2703" y="1989"/>
                  </a:cubicBezTo>
                  <a:cubicBezTo>
                    <a:pt x="2715" y="2013"/>
                    <a:pt x="2691" y="2048"/>
                    <a:pt x="2655" y="2048"/>
                  </a:cubicBezTo>
                  <a:lnTo>
                    <a:pt x="964" y="2048"/>
                  </a:lnTo>
                  <a:cubicBezTo>
                    <a:pt x="810" y="2048"/>
                    <a:pt x="679" y="1953"/>
                    <a:pt x="619" y="1810"/>
                  </a:cubicBezTo>
                  <a:lnTo>
                    <a:pt x="250" y="655"/>
                  </a:lnTo>
                  <a:lnTo>
                    <a:pt x="202" y="703"/>
                  </a:lnTo>
                  <a:cubicBezTo>
                    <a:pt x="36" y="894"/>
                    <a:pt x="0" y="1179"/>
                    <a:pt x="71" y="1417"/>
                  </a:cubicBezTo>
                  <a:lnTo>
                    <a:pt x="250" y="1918"/>
                  </a:lnTo>
                  <a:cubicBezTo>
                    <a:pt x="357" y="2215"/>
                    <a:pt x="631" y="2418"/>
                    <a:pt x="953" y="2418"/>
                  </a:cubicBezTo>
                  <a:lnTo>
                    <a:pt x="3774" y="2418"/>
                  </a:lnTo>
                  <a:lnTo>
                    <a:pt x="4179" y="143"/>
                  </a:lnTo>
                  <a:lnTo>
                    <a:pt x="3703" y="1"/>
                  </a:ln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5" name="Google Shape;10545;p76"/>
            <p:cNvSpPr/>
            <p:nvPr/>
          </p:nvSpPr>
          <p:spPr>
            <a:xfrm>
              <a:off x="1735599" y="4489727"/>
              <a:ext cx="102640" cy="65484"/>
            </a:xfrm>
            <a:custGeom>
              <a:avLst/>
              <a:gdLst/>
              <a:ahLst/>
              <a:cxnLst/>
              <a:rect l="l" t="t" r="r" b="b"/>
              <a:pathLst>
                <a:path w="3822" h="2549" extrusionOk="0">
                  <a:moveTo>
                    <a:pt x="905" y="1"/>
                  </a:moveTo>
                  <a:lnTo>
                    <a:pt x="548" y="155"/>
                  </a:lnTo>
                  <a:lnTo>
                    <a:pt x="83" y="2156"/>
                  </a:lnTo>
                  <a:lnTo>
                    <a:pt x="0" y="2549"/>
                  </a:lnTo>
                  <a:lnTo>
                    <a:pt x="3179" y="2549"/>
                  </a:lnTo>
                  <a:cubicBezTo>
                    <a:pt x="3453" y="2549"/>
                    <a:pt x="3703" y="2394"/>
                    <a:pt x="3822" y="2156"/>
                  </a:cubicBezTo>
                  <a:lnTo>
                    <a:pt x="1262" y="2156"/>
                  </a:lnTo>
                  <a:lnTo>
                    <a:pt x="1262" y="2179"/>
                  </a:lnTo>
                  <a:cubicBezTo>
                    <a:pt x="1215" y="2179"/>
                    <a:pt x="1167" y="2132"/>
                    <a:pt x="1191" y="2072"/>
                  </a:cubicBezTo>
                  <a:cubicBezTo>
                    <a:pt x="1238" y="1906"/>
                    <a:pt x="1250" y="1727"/>
                    <a:pt x="1215" y="1548"/>
                  </a:cubicBezTo>
                  <a:lnTo>
                    <a:pt x="988" y="298"/>
                  </a:lnTo>
                  <a:cubicBezTo>
                    <a:pt x="976" y="191"/>
                    <a:pt x="953" y="96"/>
                    <a:pt x="905"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6" name="Google Shape;10546;p76"/>
            <p:cNvSpPr/>
            <p:nvPr/>
          </p:nvSpPr>
          <p:spPr>
            <a:xfrm>
              <a:off x="1627186" y="4483613"/>
              <a:ext cx="131777" cy="70673"/>
            </a:xfrm>
            <a:custGeom>
              <a:avLst/>
              <a:gdLst/>
              <a:ahLst/>
              <a:cxnLst/>
              <a:rect l="l" t="t" r="r" b="b"/>
              <a:pathLst>
                <a:path w="4907" h="2751" extrusionOk="0">
                  <a:moveTo>
                    <a:pt x="2192" y="1"/>
                  </a:moveTo>
                  <a:cubicBezTo>
                    <a:pt x="2025" y="1"/>
                    <a:pt x="1882" y="48"/>
                    <a:pt x="1763" y="131"/>
                  </a:cubicBezTo>
                  <a:lnTo>
                    <a:pt x="334" y="1167"/>
                  </a:lnTo>
                  <a:cubicBezTo>
                    <a:pt x="287" y="1191"/>
                    <a:pt x="251" y="1227"/>
                    <a:pt x="227" y="1251"/>
                  </a:cubicBezTo>
                  <a:cubicBezTo>
                    <a:pt x="227" y="1251"/>
                    <a:pt x="1" y="1632"/>
                    <a:pt x="72" y="1894"/>
                  </a:cubicBezTo>
                  <a:lnTo>
                    <a:pt x="179" y="2215"/>
                  </a:lnTo>
                  <a:cubicBezTo>
                    <a:pt x="287" y="2548"/>
                    <a:pt x="572" y="2751"/>
                    <a:pt x="906" y="2751"/>
                  </a:cubicBezTo>
                  <a:lnTo>
                    <a:pt x="4001" y="2751"/>
                  </a:lnTo>
                  <a:cubicBezTo>
                    <a:pt x="4120" y="2751"/>
                    <a:pt x="4251" y="2727"/>
                    <a:pt x="4359" y="2668"/>
                  </a:cubicBezTo>
                  <a:lnTo>
                    <a:pt x="4478" y="2596"/>
                  </a:lnTo>
                  <a:cubicBezTo>
                    <a:pt x="4585" y="2537"/>
                    <a:pt x="4763" y="2417"/>
                    <a:pt x="4763" y="2417"/>
                  </a:cubicBezTo>
                  <a:cubicBezTo>
                    <a:pt x="4871" y="2263"/>
                    <a:pt x="4906" y="2060"/>
                    <a:pt x="4882" y="1858"/>
                  </a:cubicBezTo>
                  <a:lnTo>
                    <a:pt x="4656" y="608"/>
                  </a:lnTo>
                  <a:cubicBezTo>
                    <a:pt x="4597" y="251"/>
                    <a:pt x="4287" y="1"/>
                    <a:pt x="3930" y="1"/>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7" name="Google Shape;10547;p76"/>
            <p:cNvSpPr/>
            <p:nvPr/>
          </p:nvSpPr>
          <p:spPr>
            <a:xfrm>
              <a:off x="1626568" y="4515725"/>
              <a:ext cx="127910" cy="39794"/>
            </a:xfrm>
            <a:custGeom>
              <a:avLst/>
              <a:gdLst/>
              <a:ahLst/>
              <a:cxnLst/>
              <a:rect l="l" t="t" r="r" b="b"/>
              <a:pathLst>
                <a:path w="4763" h="1549" extrusionOk="0">
                  <a:moveTo>
                    <a:pt x="250" y="1"/>
                  </a:moveTo>
                  <a:cubicBezTo>
                    <a:pt x="72" y="191"/>
                    <a:pt x="0" y="465"/>
                    <a:pt x="72" y="715"/>
                  </a:cubicBezTo>
                  <a:lnTo>
                    <a:pt x="155" y="1013"/>
                  </a:lnTo>
                  <a:cubicBezTo>
                    <a:pt x="179" y="1072"/>
                    <a:pt x="191" y="1120"/>
                    <a:pt x="214" y="1167"/>
                  </a:cubicBezTo>
                  <a:cubicBezTo>
                    <a:pt x="333" y="1370"/>
                    <a:pt x="548" y="1548"/>
                    <a:pt x="857" y="1548"/>
                  </a:cubicBezTo>
                  <a:lnTo>
                    <a:pt x="4048" y="1548"/>
                  </a:lnTo>
                  <a:cubicBezTo>
                    <a:pt x="4179" y="1548"/>
                    <a:pt x="4298" y="1525"/>
                    <a:pt x="4405" y="1465"/>
                  </a:cubicBezTo>
                  <a:lnTo>
                    <a:pt x="4524" y="1382"/>
                  </a:lnTo>
                  <a:cubicBezTo>
                    <a:pt x="4608" y="1322"/>
                    <a:pt x="4703" y="1251"/>
                    <a:pt x="4763" y="1179"/>
                  </a:cubicBezTo>
                  <a:lnTo>
                    <a:pt x="774" y="1179"/>
                  </a:lnTo>
                  <a:cubicBezTo>
                    <a:pt x="679" y="1167"/>
                    <a:pt x="595" y="1084"/>
                    <a:pt x="548" y="989"/>
                  </a:cubicBezTo>
                  <a:cubicBezTo>
                    <a:pt x="441" y="656"/>
                    <a:pt x="250" y="1"/>
                    <a:pt x="250"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48" name="Google Shape;10548;p76"/>
          <p:cNvGrpSpPr/>
          <p:nvPr/>
        </p:nvGrpSpPr>
        <p:grpSpPr>
          <a:xfrm>
            <a:off x="3157152" y="4233526"/>
            <a:ext cx="338964" cy="322153"/>
            <a:chOff x="2613400" y="3712325"/>
            <a:chExt cx="315550" cy="313500"/>
          </a:xfrm>
        </p:grpSpPr>
        <p:sp>
          <p:nvSpPr>
            <p:cNvPr id="10549" name="Google Shape;10549;p76"/>
            <p:cNvSpPr/>
            <p:nvPr/>
          </p:nvSpPr>
          <p:spPr>
            <a:xfrm>
              <a:off x="2880100" y="3979375"/>
              <a:ext cx="33975" cy="31325"/>
            </a:xfrm>
            <a:custGeom>
              <a:avLst/>
              <a:gdLst/>
              <a:ahLst/>
              <a:cxnLst/>
              <a:rect l="l" t="t" r="r" b="b"/>
              <a:pathLst>
                <a:path w="1359" h="1253" extrusionOk="0">
                  <a:moveTo>
                    <a:pt x="671" y="1"/>
                  </a:moveTo>
                  <a:cubicBezTo>
                    <a:pt x="596" y="1"/>
                    <a:pt x="522" y="14"/>
                    <a:pt x="453" y="41"/>
                  </a:cubicBezTo>
                  <a:cubicBezTo>
                    <a:pt x="453" y="41"/>
                    <a:pt x="430" y="53"/>
                    <a:pt x="418" y="53"/>
                  </a:cubicBezTo>
                  <a:cubicBezTo>
                    <a:pt x="358" y="100"/>
                    <a:pt x="322" y="124"/>
                    <a:pt x="263" y="184"/>
                  </a:cubicBezTo>
                  <a:cubicBezTo>
                    <a:pt x="1" y="434"/>
                    <a:pt x="25" y="815"/>
                    <a:pt x="263" y="1065"/>
                  </a:cubicBezTo>
                  <a:cubicBezTo>
                    <a:pt x="388" y="1190"/>
                    <a:pt x="543" y="1252"/>
                    <a:pt x="696" y="1252"/>
                  </a:cubicBezTo>
                  <a:cubicBezTo>
                    <a:pt x="849" y="1252"/>
                    <a:pt x="1001" y="1190"/>
                    <a:pt x="1120" y="1065"/>
                  </a:cubicBezTo>
                  <a:cubicBezTo>
                    <a:pt x="1180" y="1005"/>
                    <a:pt x="1227" y="946"/>
                    <a:pt x="1251" y="886"/>
                  </a:cubicBezTo>
                  <a:cubicBezTo>
                    <a:pt x="1251" y="874"/>
                    <a:pt x="1263" y="850"/>
                    <a:pt x="1263" y="850"/>
                  </a:cubicBezTo>
                  <a:cubicBezTo>
                    <a:pt x="1358" y="636"/>
                    <a:pt x="1311" y="362"/>
                    <a:pt x="1120" y="184"/>
                  </a:cubicBezTo>
                  <a:cubicBezTo>
                    <a:pt x="998" y="62"/>
                    <a:pt x="832" y="1"/>
                    <a:pt x="6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0" name="Google Shape;10550;p76"/>
            <p:cNvSpPr/>
            <p:nvPr/>
          </p:nvSpPr>
          <p:spPr>
            <a:xfrm>
              <a:off x="2879800" y="3980375"/>
              <a:ext cx="32475" cy="30625"/>
            </a:xfrm>
            <a:custGeom>
              <a:avLst/>
              <a:gdLst/>
              <a:ahLst/>
              <a:cxnLst/>
              <a:rect l="l" t="t" r="r" b="b"/>
              <a:pathLst>
                <a:path w="1299" h="1225" extrusionOk="0">
                  <a:moveTo>
                    <a:pt x="477" y="1"/>
                  </a:moveTo>
                  <a:cubicBezTo>
                    <a:pt x="394" y="25"/>
                    <a:pt x="311" y="84"/>
                    <a:pt x="251" y="144"/>
                  </a:cubicBezTo>
                  <a:cubicBezTo>
                    <a:pt x="1" y="394"/>
                    <a:pt x="1" y="787"/>
                    <a:pt x="251" y="1037"/>
                  </a:cubicBezTo>
                  <a:cubicBezTo>
                    <a:pt x="382" y="1162"/>
                    <a:pt x="543" y="1224"/>
                    <a:pt x="702" y="1224"/>
                  </a:cubicBezTo>
                  <a:cubicBezTo>
                    <a:pt x="861" y="1224"/>
                    <a:pt x="1019" y="1162"/>
                    <a:pt x="1144" y="1037"/>
                  </a:cubicBezTo>
                  <a:cubicBezTo>
                    <a:pt x="1227" y="965"/>
                    <a:pt x="1263" y="894"/>
                    <a:pt x="1299" y="810"/>
                  </a:cubicBezTo>
                  <a:lnTo>
                    <a:pt x="1299" y="810"/>
                  </a:lnTo>
                  <a:cubicBezTo>
                    <a:pt x="1223" y="842"/>
                    <a:pt x="1144" y="858"/>
                    <a:pt x="1065" y="858"/>
                  </a:cubicBezTo>
                  <a:cubicBezTo>
                    <a:pt x="907" y="858"/>
                    <a:pt x="751" y="794"/>
                    <a:pt x="632" y="667"/>
                  </a:cubicBezTo>
                  <a:cubicBezTo>
                    <a:pt x="430" y="489"/>
                    <a:pt x="394" y="215"/>
                    <a:pt x="4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1" name="Google Shape;10551;p76"/>
            <p:cNvSpPr/>
            <p:nvPr/>
          </p:nvSpPr>
          <p:spPr>
            <a:xfrm>
              <a:off x="2628300" y="3979375"/>
              <a:ext cx="33950" cy="31325"/>
            </a:xfrm>
            <a:custGeom>
              <a:avLst/>
              <a:gdLst/>
              <a:ahLst/>
              <a:cxnLst/>
              <a:rect l="l" t="t" r="r" b="b"/>
              <a:pathLst>
                <a:path w="1358" h="1253" extrusionOk="0">
                  <a:moveTo>
                    <a:pt x="670" y="1"/>
                  </a:moveTo>
                  <a:cubicBezTo>
                    <a:pt x="595" y="1"/>
                    <a:pt x="521" y="14"/>
                    <a:pt x="453" y="41"/>
                  </a:cubicBezTo>
                  <a:cubicBezTo>
                    <a:pt x="453" y="41"/>
                    <a:pt x="429" y="53"/>
                    <a:pt x="417" y="53"/>
                  </a:cubicBezTo>
                  <a:cubicBezTo>
                    <a:pt x="357" y="100"/>
                    <a:pt x="310" y="124"/>
                    <a:pt x="250" y="184"/>
                  </a:cubicBezTo>
                  <a:cubicBezTo>
                    <a:pt x="0" y="434"/>
                    <a:pt x="12" y="815"/>
                    <a:pt x="250" y="1065"/>
                  </a:cubicBezTo>
                  <a:cubicBezTo>
                    <a:pt x="381" y="1190"/>
                    <a:pt x="539" y="1252"/>
                    <a:pt x="694" y="1252"/>
                  </a:cubicBezTo>
                  <a:cubicBezTo>
                    <a:pt x="849" y="1252"/>
                    <a:pt x="1000" y="1190"/>
                    <a:pt x="1119" y="1065"/>
                  </a:cubicBezTo>
                  <a:cubicBezTo>
                    <a:pt x="1179" y="1005"/>
                    <a:pt x="1227" y="946"/>
                    <a:pt x="1250" y="886"/>
                  </a:cubicBezTo>
                  <a:cubicBezTo>
                    <a:pt x="1250" y="874"/>
                    <a:pt x="1262" y="850"/>
                    <a:pt x="1262" y="850"/>
                  </a:cubicBezTo>
                  <a:cubicBezTo>
                    <a:pt x="1358" y="636"/>
                    <a:pt x="1310" y="362"/>
                    <a:pt x="1119" y="184"/>
                  </a:cubicBezTo>
                  <a:cubicBezTo>
                    <a:pt x="998" y="62"/>
                    <a:pt x="832" y="1"/>
                    <a:pt x="6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2" name="Google Shape;10552;p76"/>
            <p:cNvSpPr/>
            <p:nvPr/>
          </p:nvSpPr>
          <p:spPr>
            <a:xfrm>
              <a:off x="2628000" y="3980375"/>
              <a:ext cx="32475" cy="30625"/>
            </a:xfrm>
            <a:custGeom>
              <a:avLst/>
              <a:gdLst/>
              <a:ahLst/>
              <a:cxnLst/>
              <a:rect l="l" t="t" r="r" b="b"/>
              <a:pathLst>
                <a:path w="1299" h="1225" extrusionOk="0">
                  <a:moveTo>
                    <a:pt x="477" y="1"/>
                  </a:moveTo>
                  <a:cubicBezTo>
                    <a:pt x="381" y="25"/>
                    <a:pt x="310" y="84"/>
                    <a:pt x="250" y="144"/>
                  </a:cubicBezTo>
                  <a:cubicBezTo>
                    <a:pt x="0" y="394"/>
                    <a:pt x="0" y="787"/>
                    <a:pt x="250" y="1037"/>
                  </a:cubicBezTo>
                  <a:cubicBezTo>
                    <a:pt x="375" y="1162"/>
                    <a:pt x="536" y="1224"/>
                    <a:pt x="697" y="1224"/>
                  </a:cubicBezTo>
                  <a:cubicBezTo>
                    <a:pt x="858" y="1224"/>
                    <a:pt x="1018" y="1162"/>
                    <a:pt x="1143" y="1037"/>
                  </a:cubicBezTo>
                  <a:cubicBezTo>
                    <a:pt x="1215" y="965"/>
                    <a:pt x="1262" y="894"/>
                    <a:pt x="1298" y="810"/>
                  </a:cubicBezTo>
                  <a:lnTo>
                    <a:pt x="1298" y="810"/>
                  </a:lnTo>
                  <a:cubicBezTo>
                    <a:pt x="1223" y="842"/>
                    <a:pt x="1142" y="858"/>
                    <a:pt x="1061" y="858"/>
                  </a:cubicBezTo>
                  <a:cubicBezTo>
                    <a:pt x="900" y="858"/>
                    <a:pt x="738" y="794"/>
                    <a:pt x="619" y="667"/>
                  </a:cubicBezTo>
                  <a:cubicBezTo>
                    <a:pt x="429" y="489"/>
                    <a:pt x="381" y="215"/>
                    <a:pt x="4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3" name="Google Shape;10553;p76"/>
            <p:cNvSpPr/>
            <p:nvPr/>
          </p:nvSpPr>
          <p:spPr>
            <a:xfrm>
              <a:off x="2628300" y="3727475"/>
              <a:ext cx="33950" cy="31400"/>
            </a:xfrm>
            <a:custGeom>
              <a:avLst/>
              <a:gdLst/>
              <a:ahLst/>
              <a:cxnLst/>
              <a:rect l="l" t="t" r="r" b="b"/>
              <a:pathLst>
                <a:path w="1358" h="1256" extrusionOk="0">
                  <a:moveTo>
                    <a:pt x="654" y="0"/>
                  </a:moveTo>
                  <a:cubicBezTo>
                    <a:pt x="585" y="0"/>
                    <a:pt x="516" y="11"/>
                    <a:pt x="453" y="32"/>
                  </a:cubicBezTo>
                  <a:cubicBezTo>
                    <a:pt x="453" y="32"/>
                    <a:pt x="429" y="44"/>
                    <a:pt x="417" y="44"/>
                  </a:cubicBezTo>
                  <a:cubicBezTo>
                    <a:pt x="357" y="92"/>
                    <a:pt x="310" y="139"/>
                    <a:pt x="250" y="187"/>
                  </a:cubicBezTo>
                  <a:cubicBezTo>
                    <a:pt x="0" y="437"/>
                    <a:pt x="12" y="806"/>
                    <a:pt x="250" y="1068"/>
                  </a:cubicBezTo>
                  <a:cubicBezTo>
                    <a:pt x="381" y="1193"/>
                    <a:pt x="539" y="1256"/>
                    <a:pt x="694" y="1256"/>
                  </a:cubicBezTo>
                  <a:cubicBezTo>
                    <a:pt x="849" y="1256"/>
                    <a:pt x="1000" y="1193"/>
                    <a:pt x="1119" y="1068"/>
                  </a:cubicBezTo>
                  <a:cubicBezTo>
                    <a:pt x="1179" y="1008"/>
                    <a:pt x="1227" y="949"/>
                    <a:pt x="1250" y="889"/>
                  </a:cubicBezTo>
                  <a:cubicBezTo>
                    <a:pt x="1250" y="866"/>
                    <a:pt x="1262" y="854"/>
                    <a:pt x="1262" y="854"/>
                  </a:cubicBezTo>
                  <a:cubicBezTo>
                    <a:pt x="1358" y="627"/>
                    <a:pt x="1310" y="366"/>
                    <a:pt x="1119" y="187"/>
                  </a:cubicBezTo>
                  <a:cubicBezTo>
                    <a:pt x="994" y="61"/>
                    <a:pt x="821" y="0"/>
                    <a:pt x="6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4" name="Google Shape;10554;p76"/>
            <p:cNvSpPr/>
            <p:nvPr/>
          </p:nvSpPr>
          <p:spPr>
            <a:xfrm>
              <a:off x="2628000" y="3728275"/>
              <a:ext cx="32475" cy="30900"/>
            </a:xfrm>
            <a:custGeom>
              <a:avLst/>
              <a:gdLst/>
              <a:ahLst/>
              <a:cxnLst/>
              <a:rect l="l" t="t" r="r" b="b"/>
              <a:pathLst>
                <a:path w="1299" h="1236" extrusionOk="0">
                  <a:moveTo>
                    <a:pt x="477" y="0"/>
                  </a:moveTo>
                  <a:cubicBezTo>
                    <a:pt x="381" y="36"/>
                    <a:pt x="310" y="95"/>
                    <a:pt x="250" y="155"/>
                  </a:cubicBezTo>
                  <a:cubicBezTo>
                    <a:pt x="0" y="405"/>
                    <a:pt x="0" y="798"/>
                    <a:pt x="250" y="1048"/>
                  </a:cubicBezTo>
                  <a:cubicBezTo>
                    <a:pt x="375" y="1173"/>
                    <a:pt x="536" y="1235"/>
                    <a:pt x="697" y="1235"/>
                  </a:cubicBezTo>
                  <a:cubicBezTo>
                    <a:pt x="858" y="1235"/>
                    <a:pt x="1018" y="1173"/>
                    <a:pt x="1143" y="1048"/>
                  </a:cubicBezTo>
                  <a:cubicBezTo>
                    <a:pt x="1215" y="976"/>
                    <a:pt x="1262" y="893"/>
                    <a:pt x="1298" y="822"/>
                  </a:cubicBezTo>
                  <a:lnTo>
                    <a:pt x="1298" y="822"/>
                  </a:lnTo>
                  <a:cubicBezTo>
                    <a:pt x="1223" y="853"/>
                    <a:pt x="1142" y="869"/>
                    <a:pt x="1061" y="869"/>
                  </a:cubicBezTo>
                  <a:cubicBezTo>
                    <a:pt x="900" y="869"/>
                    <a:pt x="738" y="806"/>
                    <a:pt x="619" y="679"/>
                  </a:cubicBezTo>
                  <a:cubicBezTo>
                    <a:pt x="429" y="500"/>
                    <a:pt x="381" y="226"/>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5" name="Google Shape;10555;p76"/>
            <p:cNvSpPr/>
            <p:nvPr/>
          </p:nvSpPr>
          <p:spPr>
            <a:xfrm>
              <a:off x="2762250" y="3713025"/>
              <a:ext cx="98525" cy="105150"/>
            </a:xfrm>
            <a:custGeom>
              <a:avLst/>
              <a:gdLst/>
              <a:ahLst/>
              <a:cxnLst/>
              <a:rect l="l" t="t" r="r" b="b"/>
              <a:pathLst>
                <a:path w="3941" h="4206" extrusionOk="0">
                  <a:moveTo>
                    <a:pt x="2867" y="1"/>
                  </a:moveTo>
                  <a:cubicBezTo>
                    <a:pt x="2828" y="1"/>
                    <a:pt x="2787" y="13"/>
                    <a:pt x="2750" y="39"/>
                  </a:cubicBezTo>
                  <a:cubicBezTo>
                    <a:pt x="2298" y="336"/>
                    <a:pt x="1488" y="527"/>
                    <a:pt x="833" y="955"/>
                  </a:cubicBezTo>
                  <a:cubicBezTo>
                    <a:pt x="12" y="1503"/>
                    <a:pt x="0" y="2968"/>
                    <a:pt x="0" y="2968"/>
                  </a:cubicBezTo>
                  <a:lnTo>
                    <a:pt x="2953" y="4206"/>
                  </a:lnTo>
                  <a:cubicBezTo>
                    <a:pt x="2953" y="4206"/>
                    <a:pt x="3941" y="3146"/>
                    <a:pt x="3750" y="2182"/>
                  </a:cubicBezTo>
                  <a:cubicBezTo>
                    <a:pt x="3643" y="1444"/>
                    <a:pt x="3286" y="896"/>
                    <a:pt x="3131" y="348"/>
                  </a:cubicBezTo>
                  <a:cubicBezTo>
                    <a:pt x="3096" y="277"/>
                    <a:pt x="3072" y="229"/>
                    <a:pt x="3048" y="158"/>
                  </a:cubicBezTo>
                  <a:cubicBezTo>
                    <a:pt x="3032" y="59"/>
                    <a:pt x="2953" y="1"/>
                    <a:pt x="28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6" name="Google Shape;10556;p76"/>
            <p:cNvSpPr/>
            <p:nvPr/>
          </p:nvSpPr>
          <p:spPr>
            <a:xfrm>
              <a:off x="2761950" y="3712325"/>
              <a:ext cx="78600" cy="80850"/>
            </a:xfrm>
            <a:custGeom>
              <a:avLst/>
              <a:gdLst/>
              <a:ahLst/>
              <a:cxnLst/>
              <a:rect l="l" t="t" r="r" b="b"/>
              <a:pathLst>
                <a:path w="3144" h="3234" extrusionOk="0">
                  <a:moveTo>
                    <a:pt x="2872" y="0"/>
                  </a:moveTo>
                  <a:cubicBezTo>
                    <a:pt x="2835" y="0"/>
                    <a:pt x="2797" y="10"/>
                    <a:pt x="2762" y="31"/>
                  </a:cubicBezTo>
                  <a:cubicBezTo>
                    <a:pt x="2310" y="329"/>
                    <a:pt x="1488" y="567"/>
                    <a:pt x="834" y="995"/>
                  </a:cubicBezTo>
                  <a:cubicBezTo>
                    <a:pt x="12" y="1543"/>
                    <a:pt x="0" y="3008"/>
                    <a:pt x="0" y="3008"/>
                  </a:cubicBezTo>
                  <a:lnTo>
                    <a:pt x="536" y="3234"/>
                  </a:lnTo>
                  <a:cubicBezTo>
                    <a:pt x="548" y="3008"/>
                    <a:pt x="619" y="1757"/>
                    <a:pt x="1369" y="1245"/>
                  </a:cubicBezTo>
                  <a:cubicBezTo>
                    <a:pt x="1953" y="864"/>
                    <a:pt x="2667" y="638"/>
                    <a:pt x="3143" y="388"/>
                  </a:cubicBezTo>
                  <a:cubicBezTo>
                    <a:pt x="3108" y="305"/>
                    <a:pt x="3096" y="221"/>
                    <a:pt x="3060" y="150"/>
                  </a:cubicBezTo>
                  <a:cubicBezTo>
                    <a:pt x="3043" y="57"/>
                    <a:pt x="2961" y="0"/>
                    <a:pt x="28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7" name="Google Shape;10557;p76"/>
            <p:cNvSpPr/>
            <p:nvPr/>
          </p:nvSpPr>
          <p:spPr>
            <a:xfrm>
              <a:off x="2822650" y="3783925"/>
              <a:ext cx="105700" cy="94675"/>
            </a:xfrm>
            <a:custGeom>
              <a:avLst/>
              <a:gdLst/>
              <a:ahLst/>
              <a:cxnLst/>
              <a:rect l="l" t="t" r="r" b="b"/>
              <a:pathLst>
                <a:path w="4228" h="3787" extrusionOk="0">
                  <a:moveTo>
                    <a:pt x="1754" y="1"/>
                  </a:moveTo>
                  <a:cubicBezTo>
                    <a:pt x="868" y="1"/>
                    <a:pt x="1" y="858"/>
                    <a:pt x="1" y="858"/>
                  </a:cubicBezTo>
                  <a:lnTo>
                    <a:pt x="1215" y="3787"/>
                  </a:lnTo>
                  <a:cubicBezTo>
                    <a:pt x="1215" y="3787"/>
                    <a:pt x="2656" y="3751"/>
                    <a:pt x="3216" y="2930"/>
                  </a:cubicBezTo>
                  <a:cubicBezTo>
                    <a:pt x="3644" y="2346"/>
                    <a:pt x="3787" y="1703"/>
                    <a:pt x="4061" y="1203"/>
                  </a:cubicBezTo>
                  <a:cubicBezTo>
                    <a:pt x="4085" y="1132"/>
                    <a:pt x="4109" y="1084"/>
                    <a:pt x="4144" y="1025"/>
                  </a:cubicBezTo>
                  <a:cubicBezTo>
                    <a:pt x="4228" y="906"/>
                    <a:pt x="4168" y="751"/>
                    <a:pt x="4025" y="727"/>
                  </a:cubicBezTo>
                  <a:cubicBezTo>
                    <a:pt x="3490" y="608"/>
                    <a:pt x="2775" y="167"/>
                    <a:pt x="2001" y="24"/>
                  </a:cubicBezTo>
                  <a:cubicBezTo>
                    <a:pt x="1919" y="8"/>
                    <a:pt x="1837" y="1"/>
                    <a:pt x="17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8" name="Google Shape;10558;p76"/>
            <p:cNvSpPr/>
            <p:nvPr/>
          </p:nvSpPr>
          <p:spPr>
            <a:xfrm>
              <a:off x="2822650" y="3783275"/>
              <a:ext cx="106300" cy="34900"/>
            </a:xfrm>
            <a:custGeom>
              <a:avLst/>
              <a:gdLst/>
              <a:ahLst/>
              <a:cxnLst/>
              <a:rect l="l" t="t" r="r" b="b"/>
              <a:pathLst>
                <a:path w="4252" h="1396" extrusionOk="0">
                  <a:moveTo>
                    <a:pt x="1743" y="0"/>
                  </a:moveTo>
                  <a:cubicBezTo>
                    <a:pt x="861" y="0"/>
                    <a:pt x="1" y="860"/>
                    <a:pt x="1" y="860"/>
                  </a:cubicBezTo>
                  <a:lnTo>
                    <a:pt x="215" y="1396"/>
                  </a:lnTo>
                  <a:cubicBezTo>
                    <a:pt x="355" y="1256"/>
                    <a:pt x="1147" y="561"/>
                    <a:pt x="1949" y="561"/>
                  </a:cubicBezTo>
                  <a:cubicBezTo>
                    <a:pt x="2034" y="561"/>
                    <a:pt x="2119" y="569"/>
                    <a:pt x="2204" y="586"/>
                  </a:cubicBezTo>
                  <a:cubicBezTo>
                    <a:pt x="2882" y="717"/>
                    <a:pt x="3537" y="1062"/>
                    <a:pt x="4061" y="1229"/>
                  </a:cubicBezTo>
                  <a:cubicBezTo>
                    <a:pt x="4085" y="1158"/>
                    <a:pt x="4132" y="1074"/>
                    <a:pt x="4180" y="1003"/>
                  </a:cubicBezTo>
                  <a:cubicBezTo>
                    <a:pt x="4252" y="884"/>
                    <a:pt x="4192" y="741"/>
                    <a:pt x="4061" y="705"/>
                  </a:cubicBezTo>
                  <a:cubicBezTo>
                    <a:pt x="3525" y="586"/>
                    <a:pt x="2775" y="170"/>
                    <a:pt x="2001" y="27"/>
                  </a:cubicBezTo>
                  <a:cubicBezTo>
                    <a:pt x="1915" y="9"/>
                    <a:pt x="1829" y="0"/>
                    <a:pt x="17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9" name="Google Shape;10559;p76"/>
            <p:cNvSpPr/>
            <p:nvPr/>
          </p:nvSpPr>
          <p:spPr>
            <a:xfrm>
              <a:off x="2822075" y="3859825"/>
              <a:ext cx="105975" cy="94400"/>
            </a:xfrm>
            <a:custGeom>
              <a:avLst/>
              <a:gdLst/>
              <a:ahLst/>
              <a:cxnLst/>
              <a:rect l="l" t="t" r="r" b="b"/>
              <a:pathLst>
                <a:path w="4239" h="3776" extrusionOk="0">
                  <a:moveTo>
                    <a:pt x="1238" y="1"/>
                  </a:moveTo>
                  <a:lnTo>
                    <a:pt x="0" y="2942"/>
                  </a:lnTo>
                  <a:cubicBezTo>
                    <a:pt x="0" y="2942"/>
                    <a:pt x="884" y="3775"/>
                    <a:pt x="1771" y="3775"/>
                  </a:cubicBezTo>
                  <a:cubicBezTo>
                    <a:pt x="1856" y="3775"/>
                    <a:pt x="1940" y="3768"/>
                    <a:pt x="2024" y="3751"/>
                  </a:cubicBezTo>
                  <a:cubicBezTo>
                    <a:pt x="2762" y="3644"/>
                    <a:pt x="3310" y="3287"/>
                    <a:pt x="3858" y="3120"/>
                  </a:cubicBezTo>
                  <a:cubicBezTo>
                    <a:pt x="3929" y="3084"/>
                    <a:pt x="3977" y="3061"/>
                    <a:pt x="4048" y="3049"/>
                  </a:cubicBezTo>
                  <a:cubicBezTo>
                    <a:pt x="4179" y="3013"/>
                    <a:pt x="4239" y="2870"/>
                    <a:pt x="4167" y="2751"/>
                  </a:cubicBezTo>
                  <a:cubicBezTo>
                    <a:pt x="3870" y="2287"/>
                    <a:pt x="3679" y="1489"/>
                    <a:pt x="3251" y="834"/>
                  </a:cubicBezTo>
                  <a:cubicBezTo>
                    <a:pt x="2691" y="13"/>
                    <a:pt x="1238" y="1"/>
                    <a:pt x="12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0" name="Google Shape;10560;p76"/>
            <p:cNvSpPr/>
            <p:nvPr/>
          </p:nvSpPr>
          <p:spPr>
            <a:xfrm>
              <a:off x="2847075" y="3859225"/>
              <a:ext cx="81875" cy="78625"/>
            </a:xfrm>
            <a:custGeom>
              <a:avLst/>
              <a:gdLst/>
              <a:ahLst/>
              <a:cxnLst/>
              <a:rect l="l" t="t" r="r" b="b"/>
              <a:pathLst>
                <a:path w="3275" h="3145" extrusionOk="0">
                  <a:moveTo>
                    <a:pt x="227" y="1"/>
                  </a:moveTo>
                  <a:lnTo>
                    <a:pt x="0" y="537"/>
                  </a:lnTo>
                  <a:cubicBezTo>
                    <a:pt x="227" y="560"/>
                    <a:pt x="1477" y="632"/>
                    <a:pt x="1977" y="1370"/>
                  </a:cubicBezTo>
                  <a:cubicBezTo>
                    <a:pt x="2370" y="1954"/>
                    <a:pt x="2584" y="2668"/>
                    <a:pt x="2846" y="3144"/>
                  </a:cubicBezTo>
                  <a:cubicBezTo>
                    <a:pt x="2917" y="3132"/>
                    <a:pt x="3013" y="3097"/>
                    <a:pt x="3084" y="3073"/>
                  </a:cubicBezTo>
                  <a:cubicBezTo>
                    <a:pt x="3215" y="3037"/>
                    <a:pt x="3275" y="2894"/>
                    <a:pt x="3203" y="2775"/>
                  </a:cubicBezTo>
                  <a:cubicBezTo>
                    <a:pt x="2905" y="2311"/>
                    <a:pt x="2667" y="1489"/>
                    <a:pt x="2239" y="834"/>
                  </a:cubicBezTo>
                  <a:cubicBezTo>
                    <a:pt x="1679" y="25"/>
                    <a:pt x="227" y="1"/>
                    <a:pt x="2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1" name="Google Shape;10561;p76"/>
            <p:cNvSpPr/>
            <p:nvPr/>
          </p:nvSpPr>
          <p:spPr>
            <a:xfrm>
              <a:off x="2761650" y="3919950"/>
              <a:ext cx="98850" cy="104675"/>
            </a:xfrm>
            <a:custGeom>
              <a:avLst/>
              <a:gdLst/>
              <a:ahLst/>
              <a:cxnLst/>
              <a:rect l="l" t="t" r="r" b="b"/>
              <a:pathLst>
                <a:path w="3954" h="4187" extrusionOk="0">
                  <a:moveTo>
                    <a:pt x="2929" y="1"/>
                  </a:moveTo>
                  <a:lnTo>
                    <a:pt x="0" y="1227"/>
                  </a:lnTo>
                  <a:cubicBezTo>
                    <a:pt x="0" y="1227"/>
                    <a:pt x="36" y="2668"/>
                    <a:pt x="857" y="3215"/>
                  </a:cubicBezTo>
                  <a:cubicBezTo>
                    <a:pt x="1441" y="3644"/>
                    <a:pt x="2084" y="3799"/>
                    <a:pt x="2584" y="4061"/>
                  </a:cubicBezTo>
                  <a:cubicBezTo>
                    <a:pt x="2655" y="4097"/>
                    <a:pt x="2703" y="4108"/>
                    <a:pt x="2762" y="4156"/>
                  </a:cubicBezTo>
                  <a:cubicBezTo>
                    <a:pt x="2797" y="4177"/>
                    <a:pt x="2835" y="4187"/>
                    <a:pt x="2872" y="4187"/>
                  </a:cubicBezTo>
                  <a:cubicBezTo>
                    <a:pt x="2961" y="4187"/>
                    <a:pt x="3043" y="4130"/>
                    <a:pt x="3060" y="4037"/>
                  </a:cubicBezTo>
                  <a:cubicBezTo>
                    <a:pt x="3179" y="3501"/>
                    <a:pt x="3608" y="2787"/>
                    <a:pt x="3763" y="2013"/>
                  </a:cubicBezTo>
                  <a:cubicBezTo>
                    <a:pt x="3953" y="1049"/>
                    <a:pt x="2929" y="1"/>
                    <a:pt x="29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2" name="Google Shape;10562;p76"/>
            <p:cNvSpPr/>
            <p:nvPr/>
          </p:nvSpPr>
          <p:spPr>
            <a:xfrm>
              <a:off x="2822075" y="3920250"/>
              <a:ext cx="39300" cy="105575"/>
            </a:xfrm>
            <a:custGeom>
              <a:avLst/>
              <a:gdLst/>
              <a:ahLst/>
              <a:cxnLst/>
              <a:rect l="l" t="t" r="r" b="b"/>
              <a:pathLst>
                <a:path w="1572" h="4223" extrusionOk="0">
                  <a:moveTo>
                    <a:pt x="536" y="1"/>
                  </a:moveTo>
                  <a:lnTo>
                    <a:pt x="0" y="227"/>
                  </a:lnTo>
                  <a:cubicBezTo>
                    <a:pt x="155" y="382"/>
                    <a:pt x="988" y="1334"/>
                    <a:pt x="810" y="2203"/>
                  </a:cubicBezTo>
                  <a:cubicBezTo>
                    <a:pt x="679" y="2894"/>
                    <a:pt x="334" y="3549"/>
                    <a:pt x="167" y="4073"/>
                  </a:cubicBezTo>
                  <a:cubicBezTo>
                    <a:pt x="238" y="4096"/>
                    <a:pt x="322" y="4144"/>
                    <a:pt x="393" y="4192"/>
                  </a:cubicBezTo>
                  <a:cubicBezTo>
                    <a:pt x="428" y="4213"/>
                    <a:pt x="465" y="4222"/>
                    <a:pt x="500" y="4222"/>
                  </a:cubicBezTo>
                  <a:cubicBezTo>
                    <a:pt x="586" y="4222"/>
                    <a:pt x="665" y="4165"/>
                    <a:pt x="691" y="4073"/>
                  </a:cubicBezTo>
                  <a:cubicBezTo>
                    <a:pt x="810" y="3537"/>
                    <a:pt x="1227" y="2787"/>
                    <a:pt x="1369" y="2013"/>
                  </a:cubicBezTo>
                  <a:cubicBezTo>
                    <a:pt x="1572" y="1048"/>
                    <a:pt x="536" y="1"/>
                    <a:pt x="5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3" name="Google Shape;10563;p76"/>
            <p:cNvSpPr/>
            <p:nvPr/>
          </p:nvSpPr>
          <p:spPr>
            <a:xfrm>
              <a:off x="2681575" y="3919950"/>
              <a:ext cx="98550" cy="104975"/>
            </a:xfrm>
            <a:custGeom>
              <a:avLst/>
              <a:gdLst/>
              <a:ahLst/>
              <a:cxnLst/>
              <a:rect l="l" t="t" r="r" b="b"/>
              <a:pathLst>
                <a:path w="3942" h="4199" extrusionOk="0">
                  <a:moveTo>
                    <a:pt x="1001" y="1"/>
                  </a:moveTo>
                  <a:cubicBezTo>
                    <a:pt x="1001" y="1"/>
                    <a:pt x="0" y="1060"/>
                    <a:pt x="191" y="2025"/>
                  </a:cubicBezTo>
                  <a:cubicBezTo>
                    <a:pt x="298" y="2751"/>
                    <a:pt x="655" y="3311"/>
                    <a:pt x="822" y="3858"/>
                  </a:cubicBezTo>
                  <a:cubicBezTo>
                    <a:pt x="846" y="3930"/>
                    <a:pt x="881" y="3977"/>
                    <a:pt x="893" y="4049"/>
                  </a:cubicBezTo>
                  <a:cubicBezTo>
                    <a:pt x="910" y="4142"/>
                    <a:pt x="993" y="4199"/>
                    <a:pt x="1082" y="4199"/>
                  </a:cubicBezTo>
                  <a:cubicBezTo>
                    <a:pt x="1118" y="4199"/>
                    <a:pt x="1156" y="4189"/>
                    <a:pt x="1191" y="4168"/>
                  </a:cubicBezTo>
                  <a:cubicBezTo>
                    <a:pt x="1655" y="3870"/>
                    <a:pt x="2453" y="3680"/>
                    <a:pt x="3108" y="3239"/>
                  </a:cubicBezTo>
                  <a:cubicBezTo>
                    <a:pt x="3929" y="2692"/>
                    <a:pt x="3941" y="1239"/>
                    <a:pt x="3941" y="1239"/>
                  </a:cubicBezTo>
                  <a:lnTo>
                    <a:pt x="100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4" name="Google Shape;10564;p76"/>
            <p:cNvSpPr/>
            <p:nvPr/>
          </p:nvSpPr>
          <p:spPr>
            <a:xfrm>
              <a:off x="2702100" y="3944950"/>
              <a:ext cx="78325" cy="80875"/>
            </a:xfrm>
            <a:custGeom>
              <a:avLst/>
              <a:gdLst/>
              <a:ahLst/>
              <a:cxnLst/>
              <a:rect l="l" t="t" r="r" b="b"/>
              <a:pathLst>
                <a:path w="3133" h="3235" extrusionOk="0">
                  <a:moveTo>
                    <a:pt x="2597" y="1"/>
                  </a:moveTo>
                  <a:cubicBezTo>
                    <a:pt x="2585" y="227"/>
                    <a:pt x="2513" y="1477"/>
                    <a:pt x="1763" y="1977"/>
                  </a:cubicBezTo>
                  <a:cubicBezTo>
                    <a:pt x="1192" y="2358"/>
                    <a:pt x="477" y="2585"/>
                    <a:pt x="1" y="2846"/>
                  </a:cubicBezTo>
                  <a:cubicBezTo>
                    <a:pt x="25" y="2918"/>
                    <a:pt x="37" y="2989"/>
                    <a:pt x="72" y="3085"/>
                  </a:cubicBezTo>
                  <a:cubicBezTo>
                    <a:pt x="89" y="3177"/>
                    <a:pt x="172" y="3234"/>
                    <a:pt x="261" y="3234"/>
                  </a:cubicBezTo>
                  <a:cubicBezTo>
                    <a:pt x="297" y="3234"/>
                    <a:pt x="335" y="3225"/>
                    <a:pt x="370" y="3204"/>
                  </a:cubicBezTo>
                  <a:cubicBezTo>
                    <a:pt x="834" y="2906"/>
                    <a:pt x="1644" y="2668"/>
                    <a:pt x="2299" y="2227"/>
                  </a:cubicBezTo>
                  <a:cubicBezTo>
                    <a:pt x="3120" y="1680"/>
                    <a:pt x="3132" y="227"/>
                    <a:pt x="3132" y="227"/>
                  </a:cubicBezTo>
                  <a:lnTo>
                    <a:pt x="259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5" name="Google Shape;10565;p76"/>
            <p:cNvSpPr/>
            <p:nvPr/>
          </p:nvSpPr>
          <p:spPr>
            <a:xfrm>
              <a:off x="2614000" y="3859225"/>
              <a:ext cx="105700" cy="94975"/>
            </a:xfrm>
            <a:custGeom>
              <a:avLst/>
              <a:gdLst/>
              <a:ahLst/>
              <a:cxnLst/>
              <a:rect l="l" t="t" r="r" b="b"/>
              <a:pathLst>
                <a:path w="4228" h="3799" extrusionOk="0">
                  <a:moveTo>
                    <a:pt x="3013" y="1"/>
                  </a:moveTo>
                  <a:cubicBezTo>
                    <a:pt x="3013" y="1"/>
                    <a:pt x="1572" y="49"/>
                    <a:pt x="1025" y="870"/>
                  </a:cubicBezTo>
                  <a:cubicBezTo>
                    <a:pt x="584" y="1453"/>
                    <a:pt x="441" y="2084"/>
                    <a:pt x="167" y="2596"/>
                  </a:cubicBezTo>
                  <a:cubicBezTo>
                    <a:pt x="144" y="2668"/>
                    <a:pt x="132" y="2716"/>
                    <a:pt x="84" y="2775"/>
                  </a:cubicBezTo>
                  <a:cubicBezTo>
                    <a:pt x="1" y="2894"/>
                    <a:pt x="60" y="3037"/>
                    <a:pt x="203" y="3073"/>
                  </a:cubicBezTo>
                  <a:cubicBezTo>
                    <a:pt x="739" y="3192"/>
                    <a:pt x="1453" y="3620"/>
                    <a:pt x="2227" y="3775"/>
                  </a:cubicBezTo>
                  <a:cubicBezTo>
                    <a:pt x="2309" y="3791"/>
                    <a:pt x="2392" y="3799"/>
                    <a:pt x="2474" y="3799"/>
                  </a:cubicBezTo>
                  <a:cubicBezTo>
                    <a:pt x="3360" y="3799"/>
                    <a:pt x="4227" y="2942"/>
                    <a:pt x="4227" y="2942"/>
                  </a:cubicBezTo>
                  <a:lnTo>
                    <a:pt x="3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6" name="Google Shape;10566;p76"/>
            <p:cNvSpPr/>
            <p:nvPr/>
          </p:nvSpPr>
          <p:spPr>
            <a:xfrm>
              <a:off x="2613400" y="3919950"/>
              <a:ext cx="106600" cy="34850"/>
            </a:xfrm>
            <a:custGeom>
              <a:avLst/>
              <a:gdLst/>
              <a:ahLst/>
              <a:cxnLst/>
              <a:rect l="l" t="t" r="r" b="b"/>
              <a:pathLst>
                <a:path w="4264" h="1394" extrusionOk="0">
                  <a:moveTo>
                    <a:pt x="4037" y="1"/>
                  </a:moveTo>
                  <a:cubicBezTo>
                    <a:pt x="3897" y="141"/>
                    <a:pt x="3105" y="835"/>
                    <a:pt x="2312" y="835"/>
                  </a:cubicBezTo>
                  <a:cubicBezTo>
                    <a:pt x="2228" y="835"/>
                    <a:pt x="2144" y="828"/>
                    <a:pt x="2061" y="810"/>
                  </a:cubicBezTo>
                  <a:cubicBezTo>
                    <a:pt x="1370" y="668"/>
                    <a:pt x="715" y="334"/>
                    <a:pt x="191" y="167"/>
                  </a:cubicBezTo>
                  <a:cubicBezTo>
                    <a:pt x="168" y="239"/>
                    <a:pt x="120" y="298"/>
                    <a:pt x="72" y="394"/>
                  </a:cubicBezTo>
                  <a:cubicBezTo>
                    <a:pt x="1" y="513"/>
                    <a:pt x="60" y="656"/>
                    <a:pt x="191" y="691"/>
                  </a:cubicBezTo>
                  <a:cubicBezTo>
                    <a:pt x="727" y="810"/>
                    <a:pt x="1477" y="1227"/>
                    <a:pt x="2251" y="1370"/>
                  </a:cubicBezTo>
                  <a:cubicBezTo>
                    <a:pt x="2333" y="1386"/>
                    <a:pt x="2416" y="1394"/>
                    <a:pt x="2499" y="1394"/>
                  </a:cubicBezTo>
                  <a:cubicBezTo>
                    <a:pt x="3386" y="1394"/>
                    <a:pt x="4263" y="537"/>
                    <a:pt x="4263" y="537"/>
                  </a:cubicBezTo>
                  <a:lnTo>
                    <a:pt x="403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7" name="Google Shape;10567;p76"/>
            <p:cNvSpPr/>
            <p:nvPr/>
          </p:nvSpPr>
          <p:spPr>
            <a:xfrm>
              <a:off x="2614300" y="3783625"/>
              <a:ext cx="106000" cy="94375"/>
            </a:xfrm>
            <a:custGeom>
              <a:avLst/>
              <a:gdLst/>
              <a:ahLst/>
              <a:cxnLst/>
              <a:rect l="l" t="t" r="r" b="b"/>
              <a:pathLst>
                <a:path w="4240" h="3775" extrusionOk="0">
                  <a:moveTo>
                    <a:pt x="2471" y="0"/>
                  </a:moveTo>
                  <a:cubicBezTo>
                    <a:pt x="2385" y="0"/>
                    <a:pt x="2300" y="8"/>
                    <a:pt x="2215" y="25"/>
                  </a:cubicBezTo>
                  <a:cubicBezTo>
                    <a:pt x="1489" y="132"/>
                    <a:pt x="929" y="489"/>
                    <a:pt x="382" y="644"/>
                  </a:cubicBezTo>
                  <a:cubicBezTo>
                    <a:pt x="310" y="679"/>
                    <a:pt x="263" y="703"/>
                    <a:pt x="191" y="727"/>
                  </a:cubicBezTo>
                  <a:cubicBezTo>
                    <a:pt x="60" y="751"/>
                    <a:pt x="1" y="906"/>
                    <a:pt x="72" y="1025"/>
                  </a:cubicBezTo>
                  <a:cubicBezTo>
                    <a:pt x="370" y="1477"/>
                    <a:pt x="560" y="2287"/>
                    <a:pt x="989" y="2942"/>
                  </a:cubicBezTo>
                  <a:cubicBezTo>
                    <a:pt x="1548" y="3763"/>
                    <a:pt x="3001" y="3775"/>
                    <a:pt x="3001" y="3775"/>
                  </a:cubicBezTo>
                  <a:lnTo>
                    <a:pt x="4239" y="822"/>
                  </a:lnTo>
                  <a:cubicBezTo>
                    <a:pt x="4239" y="822"/>
                    <a:pt x="3358" y="0"/>
                    <a:pt x="24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8" name="Google Shape;10568;p76"/>
            <p:cNvSpPr/>
            <p:nvPr/>
          </p:nvSpPr>
          <p:spPr>
            <a:xfrm>
              <a:off x="2613400" y="3799700"/>
              <a:ext cx="81900" cy="78600"/>
            </a:xfrm>
            <a:custGeom>
              <a:avLst/>
              <a:gdLst/>
              <a:ahLst/>
              <a:cxnLst/>
              <a:rect l="l" t="t" r="r" b="b"/>
              <a:pathLst>
                <a:path w="3276" h="3144" extrusionOk="0">
                  <a:moveTo>
                    <a:pt x="430" y="1"/>
                  </a:moveTo>
                  <a:cubicBezTo>
                    <a:pt x="358" y="36"/>
                    <a:pt x="287" y="48"/>
                    <a:pt x="191" y="84"/>
                  </a:cubicBezTo>
                  <a:cubicBezTo>
                    <a:pt x="60" y="108"/>
                    <a:pt x="1" y="263"/>
                    <a:pt x="72" y="382"/>
                  </a:cubicBezTo>
                  <a:cubicBezTo>
                    <a:pt x="370" y="834"/>
                    <a:pt x="608" y="1656"/>
                    <a:pt x="1037" y="2310"/>
                  </a:cubicBezTo>
                  <a:cubicBezTo>
                    <a:pt x="1596" y="3132"/>
                    <a:pt x="3049" y="3144"/>
                    <a:pt x="3049" y="3144"/>
                  </a:cubicBezTo>
                  <a:lnTo>
                    <a:pt x="3275" y="2608"/>
                  </a:lnTo>
                  <a:cubicBezTo>
                    <a:pt x="3049" y="2596"/>
                    <a:pt x="1799" y="2525"/>
                    <a:pt x="1299" y="1775"/>
                  </a:cubicBezTo>
                  <a:cubicBezTo>
                    <a:pt x="906" y="1191"/>
                    <a:pt x="691" y="477"/>
                    <a:pt x="4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9" name="Google Shape;10569;p76"/>
            <p:cNvSpPr/>
            <p:nvPr/>
          </p:nvSpPr>
          <p:spPr>
            <a:xfrm>
              <a:off x="2681875" y="3712925"/>
              <a:ext cx="99150" cy="104675"/>
            </a:xfrm>
            <a:custGeom>
              <a:avLst/>
              <a:gdLst/>
              <a:ahLst/>
              <a:cxnLst/>
              <a:rect l="l" t="t" r="r" b="b"/>
              <a:pathLst>
                <a:path w="3966" h="4187" extrusionOk="0">
                  <a:moveTo>
                    <a:pt x="1084" y="0"/>
                  </a:moveTo>
                  <a:cubicBezTo>
                    <a:pt x="998" y="0"/>
                    <a:pt x="919" y="57"/>
                    <a:pt x="893" y="150"/>
                  </a:cubicBezTo>
                  <a:cubicBezTo>
                    <a:pt x="774" y="686"/>
                    <a:pt x="346" y="1400"/>
                    <a:pt x="191" y="2174"/>
                  </a:cubicBezTo>
                  <a:cubicBezTo>
                    <a:pt x="0" y="3150"/>
                    <a:pt x="1024" y="4186"/>
                    <a:pt x="1024" y="4186"/>
                  </a:cubicBezTo>
                  <a:lnTo>
                    <a:pt x="3965" y="2972"/>
                  </a:lnTo>
                  <a:cubicBezTo>
                    <a:pt x="3965" y="2972"/>
                    <a:pt x="3917" y="1519"/>
                    <a:pt x="3096" y="971"/>
                  </a:cubicBezTo>
                  <a:cubicBezTo>
                    <a:pt x="2513" y="543"/>
                    <a:pt x="1882" y="400"/>
                    <a:pt x="1370" y="126"/>
                  </a:cubicBezTo>
                  <a:cubicBezTo>
                    <a:pt x="1298" y="90"/>
                    <a:pt x="1250" y="78"/>
                    <a:pt x="1191" y="31"/>
                  </a:cubicBezTo>
                  <a:cubicBezTo>
                    <a:pt x="1156" y="10"/>
                    <a:pt x="1119" y="0"/>
                    <a:pt x="1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0" name="Google Shape;10570;p76"/>
            <p:cNvSpPr/>
            <p:nvPr/>
          </p:nvSpPr>
          <p:spPr>
            <a:xfrm>
              <a:off x="2681275" y="3712325"/>
              <a:ext cx="39025" cy="105275"/>
            </a:xfrm>
            <a:custGeom>
              <a:avLst/>
              <a:gdLst/>
              <a:ahLst/>
              <a:cxnLst/>
              <a:rect l="l" t="t" r="r" b="b"/>
              <a:pathLst>
                <a:path w="1561" h="4211" extrusionOk="0">
                  <a:moveTo>
                    <a:pt x="1060" y="0"/>
                  </a:moveTo>
                  <a:cubicBezTo>
                    <a:pt x="974" y="0"/>
                    <a:pt x="895" y="57"/>
                    <a:pt x="870" y="150"/>
                  </a:cubicBezTo>
                  <a:cubicBezTo>
                    <a:pt x="751" y="686"/>
                    <a:pt x="334" y="1436"/>
                    <a:pt x="191" y="2210"/>
                  </a:cubicBezTo>
                  <a:cubicBezTo>
                    <a:pt x="1" y="3174"/>
                    <a:pt x="1024" y="4210"/>
                    <a:pt x="1024" y="4210"/>
                  </a:cubicBezTo>
                  <a:lnTo>
                    <a:pt x="1560" y="3996"/>
                  </a:lnTo>
                  <a:cubicBezTo>
                    <a:pt x="1405" y="3841"/>
                    <a:pt x="572" y="2888"/>
                    <a:pt x="751" y="2007"/>
                  </a:cubicBezTo>
                  <a:cubicBezTo>
                    <a:pt x="893" y="1329"/>
                    <a:pt x="1227" y="674"/>
                    <a:pt x="1394" y="150"/>
                  </a:cubicBezTo>
                  <a:cubicBezTo>
                    <a:pt x="1322" y="126"/>
                    <a:pt x="1263" y="79"/>
                    <a:pt x="1167" y="31"/>
                  </a:cubicBezTo>
                  <a:cubicBezTo>
                    <a:pt x="1133" y="10"/>
                    <a:pt x="1096" y="0"/>
                    <a:pt x="10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1" name="Google Shape;10571;p76"/>
            <p:cNvSpPr/>
            <p:nvPr/>
          </p:nvSpPr>
          <p:spPr>
            <a:xfrm>
              <a:off x="2627700" y="3725000"/>
              <a:ext cx="286950" cy="287250"/>
            </a:xfrm>
            <a:custGeom>
              <a:avLst/>
              <a:gdLst/>
              <a:ahLst/>
              <a:cxnLst/>
              <a:rect l="l" t="t" r="r" b="b"/>
              <a:pathLst>
                <a:path w="11478" h="11490" extrusionOk="0">
                  <a:moveTo>
                    <a:pt x="5739" y="0"/>
                  </a:moveTo>
                  <a:cubicBezTo>
                    <a:pt x="4203" y="0"/>
                    <a:pt x="2763" y="596"/>
                    <a:pt x="1679" y="1679"/>
                  </a:cubicBezTo>
                  <a:cubicBezTo>
                    <a:pt x="596" y="2774"/>
                    <a:pt x="0" y="4215"/>
                    <a:pt x="0" y="5751"/>
                  </a:cubicBezTo>
                  <a:cubicBezTo>
                    <a:pt x="0" y="7275"/>
                    <a:pt x="596" y="8727"/>
                    <a:pt x="1679" y="9811"/>
                  </a:cubicBezTo>
                  <a:cubicBezTo>
                    <a:pt x="2763" y="10894"/>
                    <a:pt x="4203" y="11490"/>
                    <a:pt x="5739" y="11490"/>
                  </a:cubicBezTo>
                  <a:cubicBezTo>
                    <a:pt x="7275" y="11490"/>
                    <a:pt x="8716" y="10894"/>
                    <a:pt x="9799" y="9811"/>
                  </a:cubicBezTo>
                  <a:cubicBezTo>
                    <a:pt x="10883" y="8727"/>
                    <a:pt x="11478" y="7275"/>
                    <a:pt x="11478" y="5751"/>
                  </a:cubicBezTo>
                  <a:cubicBezTo>
                    <a:pt x="11478" y="4215"/>
                    <a:pt x="10883" y="2774"/>
                    <a:pt x="9799" y="1679"/>
                  </a:cubicBezTo>
                  <a:cubicBezTo>
                    <a:pt x="8716" y="596"/>
                    <a:pt x="7275" y="0"/>
                    <a:pt x="5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2" name="Google Shape;10572;p76"/>
            <p:cNvSpPr/>
            <p:nvPr/>
          </p:nvSpPr>
          <p:spPr>
            <a:xfrm>
              <a:off x="2653000" y="3750600"/>
              <a:ext cx="236350" cy="236650"/>
            </a:xfrm>
            <a:custGeom>
              <a:avLst/>
              <a:gdLst/>
              <a:ahLst/>
              <a:cxnLst/>
              <a:rect l="l" t="t" r="r" b="b"/>
              <a:pathLst>
                <a:path w="9454" h="9466" extrusionOk="0">
                  <a:moveTo>
                    <a:pt x="4727" y="0"/>
                  </a:moveTo>
                  <a:cubicBezTo>
                    <a:pt x="3465" y="0"/>
                    <a:pt x="2275" y="500"/>
                    <a:pt x="1382" y="1393"/>
                  </a:cubicBezTo>
                  <a:cubicBezTo>
                    <a:pt x="489" y="2286"/>
                    <a:pt x="0" y="3477"/>
                    <a:pt x="0" y="4739"/>
                  </a:cubicBezTo>
                  <a:cubicBezTo>
                    <a:pt x="0" y="6001"/>
                    <a:pt x="489" y="7191"/>
                    <a:pt x="1382" y="8084"/>
                  </a:cubicBezTo>
                  <a:cubicBezTo>
                    <a:pt x="2275" y="8977"/>
                    <a:pt x="3465" y="9466"/>
                    <a:pt x="4727" y="9466"/>
                  </a:cubicBezTo>
                  <a:cubicBezTo>
                    <a:pt x="5989" y="9466"/>
                    <a:pt x="7180" y="8966"/>
                    <a:pt x="8073" y="8084"/>
                  </a:cubicBezTo>
                  <a:cubicBezTo>
                    <a:pt x="8966" y="7191"/>
                    <a:pt x="9454" y="6001"/>
                    <a:pt x="9454" y="4739"/>
                  </a:cubicBezTo>
                  <a:cubicBezTo>
                    <a:pt x="9454" y="3477"/>
                    <a:pt x="8966" y="2286"/>
                    <a:pt x="8073" y="1393"/>
                  </a:cubicBezTo>
                  <a:cubicBezTo>
                    <a:pt x="7180" y="500"/>
                    <a:pt x="5989" y="0"/>
                    <a:pt x="47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3" name="Google Shape;10573;p76"/>
            <p:cNvSpPr/>
            <p:nvPr/>
          </p:nvSpPr>
          <p:spPr>
            <a:xfrm>
              <a:off x="2736650" y="3747975"/>
              <a:ext cx="67275" cy="63350"/>
            </a:xfrm>
            <a:custGeom>
              <a:avLst/>
              <a:gdLst/>
              <a:ahLst/>
              <a:cxnLst/>
              <a:rect l="l" t="t" r="r" b="b"/>
              <a:pathLst>
                <a:path w="2691" h="2534" extrusionOk="0">
                  <a:moveTo>
                    <a:pt x="1365" y="1"/>
                  </a:moveTo>
                  <a:cubicBezTo>
                    <a:pt x="1337" y="1"/>
                    <a:pt x="1310" y="16"/>
                    <a:pt x="1298" y="46"/>
                  </a:cubicBezTo>
                  <a:cubicBezTo>
                    <a:pt x="1095" y="367"/>
                    <a:pt x="667" y="665"/>
                    <a:pt x="357" y="1105"/>
                  </a:cubicBezTo>
                  <a:cubicBezTo>
                    <a:pt x="0" y="1641"/>
                    <a:pt x="322" y="2534"/>
                    <a:pt x="322" y="2534"/>
                  </a:cubicBezTo>
                  <a:lnTo>
                    <a:pt x="2441" y="2534"/>
                  </a:lnTo>
                  <a:cubicBezTo>
                    <a:pt x="2441" y="2534"/>
                    <a:pt x="2691" y="1855"/>
                    <a:pt x="2512" y="1331"/>
                  </a:cubicBezTo>
                  <a:cubicBezTo>
                    <a:pt x="2512" y="1308"/>
                    <a:pt x="2500" y="1284"/>
                    <a:pt x="2500" y="1284"/>
                  </a:cubicBezTo>
                  <a:cubicBezTo>
                    <a:pt x="2465" y="1224"/>
                    <a:pt x="2453" y="1165"/>
                    <a:pt x="2405" y="1117"/>
                  </a:cubicBezTo>
                  <a:cubicBezTo>
                    <a:pt x="2155" y="700"/>
                    <a:pt x="1798" y="450"/>
                    <a:pt x="1560" y="153"/>
                  </a:cubicBezTo>
                  <a:cubicBezTo>
                    <a:pt x="1560" y="153"/>
                    <a:pt x="1465" y="105"/>
                    <a:pt x="1441" y="46"/>
                  </a:cubicBezTo>
                  <a:cubicBezTo>
                    <a:pt x="1423" y="16"/>
                    <a:pt x="1393" y="1"/>
                    <a:pt x="13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4" name="Google Shape;10574;p76"/>
            <p:cNvSpPr/>
            <p:nvPr/>
          </p:nvSpPr>
          <p:spPr>
            <a:xfrm>
              <a:off x="2736050" y="3745900"/>
              <a:ext cx="68650" cy="64575"/>
            </a:xfrm>
            <a:custGeom>
              <a:avLst/>
              <a:gdLst/>
              <a:ahLst/>
              <a:cxnLst/>
              <a:rect l="l" t="t" r="r" b="b"/>
              <a:pathLst>
                <a:path w="2746" h="2583" extrusionOk="0">
                  <a:moveTo>
                    <a:pt x="1405" y="1"/>
                  </a:moveTo>
                  <a:cubicBezTo>
                    <a:pt x="1375" y="1"/>
                    <a:pt x="1346" y="15"/>
                    <a:pt x="1334" y="45"/>
                  </a:cubicBezTo>
                  <a:cubicBezTo>
                    <a:pt x="1131" y="355"/>
                    <a:pt x="655" y="712"/>
                    <a:pt x="357" y="1153"/>
                  </a:cubicBezTo>
                  <a:cubicBezTo>
                    <a:pt x="0" y="1688"/>
                    <a:pt x="357" y="2581"/>
                    <a:pt x="357" y="2581"/>
                  </a:cubicBezTo>
                  <a:lnTo>
                    <a:pt x="738" y="2581"/>
                  </a:lnTo>
                  <a:lnTo>
                    <a:pt x="738" y="2569"/>
                  </a:lnTo>
                  <a:lnTo>
                    <a:pt x="2465" y="2581"/>
                  </a:lnTo>
                  <a:cubicBezTo>
                    <a:pt x="2465" y="2582"/>
                    <a:pt x="2465" y="2583"/>
                    <a:pt x="2465" y="2583"/>
                  </a:cubicBezTo>
                  <a:cubicBezTo>
                    <a:pt x="2478" y="2583"/>
                    <a:pt x="2745" y="1878"/>
                    <a:pt x="2536" y="1355"/>
                  </a:cubicBezTo>
                  <a:cubicBezTo>
                    <a:pt x="2489" y="1355"/>
                    <a:pt x="2429" y="1343"/>
                    <a:pt x="2393" y="1343"/>
                  </a:cubicBezTo>
                  <a:cubicBezTo>
                    <a:pt x="2227" y="1343"/>
                    <a:pt x="2060" y="1367"/>
                    <a:pt x="1917" y="1426"/>
                  </a:cubicBezTo>
                  <a:cubicBezTo>
                    <a:pt x="1908" y="1429"/>
                    <a:pt x="1899" y="1431"/>
                    <a:pt x="1889" y="1431"/>
                  </a:cubicBezTo>
                  <a:cubicBezTo>
                    <a:pt x="1860" y="1431"/>
                    <a:pt x="1831" y="1417"/>
                    <a:pt x="1822" y="1391"/>
                  </a:cubicBezTo>
                  <a:cubicBezTo>
                    <a:pt x="1810" y="1379"/>
                    <a:pt x="1810" y="1367"/>
                    <a:pt x="1786" y="1367"/>
                  </a:cubicBezTo>
                  <a:cubicBezTo>
                    <a:pt x="1715" y="1233"/>
                    <a:pt x="1570" y="1146"/>
                    <a:pt x="1411" y="1146"/>
                  </a:cubicBezTo>
                  <a:cubicBezTo>
                    <a:pt x="1358" y="1146"/>
                    <a:pt x="1304" y="1156"/>
                    <a:pt x="1250" y="1176"/>
                  </a:cubicBezTo>
                  <a:cubicBezTo>
                    <a:pt x="1155" y="1200"/>
                    <a:pt x="1072" y="1284"/>
                    <a:pt x="1012" y="1367"/>
                  </a:cubicBezTo>
                  <a:cubicBezTo>
                    <a:pt x="1012" y="1367"/>
                    <a:pt x="1012" y="1379"/>
                    <a:pt x="1000" y="1379"/>
                  </a:cubicBezTo>
                  <a:cubicBezTo>
                    <a:pt x="991" y="1406"/>
                    <a:pt x="962" y="1419"/>
                    <a:pt x="938" y="1419"/>
                  </a:cubicBezTo>
                  <a:cubicBezTo>
                    <a:pt x="930" y="1419"/>
                    <a:pt x="923" y="1417"/>
                    <a:pt x="917" y="1414"/>
                  </a:cubicBezTo>
                  <a:cubicBezTo>
                    <a:pt x="858" y="1379"/>
                    <a:pt x="774" y="1367"/>
                    <a:pt x="715" y="1355"/>
                  </a:cubicBezTo>
                  <a:cubicBezTo>
                    <a:pt x="691" y="1355"/>
                    <a:pt x="679" y="1307"/>
                    <a:pt x="691" y="1284"/>
                  </a:cubicBezTo>
                  <a:cubicBezTo>
                    <a:pt x="703" y="1248"/>
                    <a:pt x="715" y="1200"/>
                    <a:pt x="750" y="1176"/>
                  </a:cubicBezTo>
                  <a:cubicBezTo>
                    <a:pt x="1000" y="795"/>
                    <a:pt x="1369" y="486"/>
                    <a:pt x="1596" y="200"/>
                  </a:cubicBezTo>
                  <a:cubicBezTo>
                    <a:pt x="1548" y="152"/>
                    <a:pt x="1512" y="105"/>
                    <a:pt x="1477" y="45"/>
                  </a:cubicBezTo>
                  <a:cubicBezTo>
                    <a:pt x="1465" y="15"/>
                    <a:pt x="1435" y="1"/>
                    <a:pt x="1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5" name="Google Shape;10575;p76"/>
            <p:cNvSpPr/>
            <p:nvPr/>
          </p:nvSpPr>
          <p:spPr>
            <a:xfrm>
              <a:off x="2793500" y="3783000"/>
              <a:ext cx="65200" cy="64050"/>
            </a:xfrm>
            <a:custGeom>
              <a:avLst/>
              <a:gdLst/>
              <a:ahLst/>
              <a:cxnLst/>
              <a:rect l="l" t="t" r="r" b="b"/>
              <a:pathLst>
                <a:path w="2608" h="2562" extrusionOk="0">
                  <a:moveTo>
                    <a:pt x="2456" y="0"/>
                  </a:moveTo>
                  <a:cubicBezTo>
                    <a:pt x="2451" y="0"/>
                    <a:pt x="2446" y="1"/>
                    <a:pt x="2441" y="2"/>
                  </a:cubicBezTo>
                  <a:cubicBezTo>
                    <a:pt x="2298" y="40"/>
                    <a:pt x="2129" y="46"/>
                    <a:pt x="1942" y="46"/>
                  </a:cubicBezTo>
                  <a:cubicBezTo>
                    <a:pt x="1862" y="46"/>
                    <a:pt x="1779" y="45"/>
                    <a:pt x="1694" y="45"/>
                  </a:cubicBezTo>
                  <a:cubicBezTo>
                    <a:pt x="1481" y="45"/>
                    <a:pt x="1254" y="51"/>
                    <a:pt x="1024" y="97"/>
                  </a:cubicBezTo>
                  <a:cubicBezTo>
                    <a:pt x="393" y="204"/>
                    <a:pt x="0" y="1073"/>
                    <a:pt x="0" y="1073"/>
                  </a:cubicBezTo>
                  <a:lnTo>
                    <a:pt x="1488" y="2562"/>
                  </a:lnTo>
                  <a:cubicBezTo>
                    <a:pt x="1488" y="2562"/>
                    <a:pt x="2143" y="2264"/>
                    <a:pt x="2393" y="1764"/>
                  </a:cubicBezTo>
                  <a:cubicBezTo>
                    <a:pt x="2417" y="1740"/>
                    <a:pt x="2429" y="1716"/>
                    <a:pt x="2429" y="1716"/>
                  </a:cubicBezTo>
                  <a:cubicBezTo>
                    <a:pt x="2453" y="1657"/>
                    <a:pt x="2477" y="1597"/>
                    <a:pt x="2489" y="1538"/>
                  </a:cubicBezTo>
                  <a:cubicBezTo>
                    <a:pt x="2608" y="1062"/>
                    <a:pt x="2536" y="633"/>
                    <a:pt x="2560" y="252"/>
                  </a:cubicBezTo>
                  <a:cubicBezTo>
                    <a:pt x="2560" y="252"/>
                    <a:pt x="2536" y="169"/>
                    <a:pt x="2548" y="109"/>
                  </a:cubicBezTo>
                  <a:cubicBezTo>
                    <a:pt x="2559" y="55"/>
                    <a:pt x="2510" y="0"/>
                    <a:pt x="24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6" name="Google Shape;10576;p76"/>
            <p:cNvSpPr/>
            <p:nvPr/>
          </p:nvSpPr>
          <p:spPr>
            <a:xfrm>
              <a:off x="2793800" y="3781800"/>
              <a:ext cx="65175" cy="64975"/>
            </a:xfrm>
            <a:custGeom>
              <a:avLst/>
              <a:gdLst/>
              <a:ahLst/>
              <a:cxnLst/>
              <a:rect l="l" t="t" r="r" b="b"/>
              <a:pathLst>
                <a:path w="2607" h="2599" extrusionOk="0">
                  <a:moveTo>
                    <a:pt x="2504" y="1"/>
                  </a:moveTo>
                  <a:cubicBezTo>
                    <a:pt x="2499" y="1"/>
                    <a:pt x="2494" y="1"/>
                    <a:pt x="2488" y="2"/>
                  </a:cubicBezTo>
                  <a:cubicBezTo>
                    <a:pt x="2131" y="98"/>
                    <a:pt x="1548" y="2"/>
                    <a:pt x="1012" y="109"/>
                  </a:cubicBezTo>
                  <a:cubicBezTo>
                    <a:pt x="381" y="229"/>
                    <a:pt x="0" y="1121"/>
                    <a:pt x="0" y="1121"/>
                  </a:cubicBezTo>
                  <a:lnTo>
                    <a:pt x="274" y="1395"/>
                  </a:lnTo>
                  <a:lnTo>
                    <a:pt x="274" y="1372"/>
                  </a:lnTo>
                  <a:lnTo>
                    <a:pt x="1488" y="2598"/>
                  </a:lnTo>
                  <a:cubicBezTo>
                    <a:pt x="1488" y="2598"/>
                    <a:pt x="1488" y="2598"/>
                    <a:pt x="1488" y="2598"/>
                  </a:cubicBezTo>
                  <a:cubicBezTo>
                    <a:pt x="1502" y="2598"/>
                    <a:pt x="2183" y="2290"/>
                    <a:pt x="2417" y="1764"/>
                  </a:cubicBezTo>
                  <a:cubicBezTo>
                    <a:pt x="2381" y="1717"/>
                    <a:pt x="2358" y="1693"/>
                    <a:pt x="2310" y="1645"/>
                  </a:cubicBezTo>
                  <a:cubicBezTo>
                    <a:pt x="2191" y="1526"/>
                    <a:pt x="2060" y="1431"/>
                    <a:pt x="1905" y="1372"/>
                  </a:cubicBezTo>
                  <a:cubicBezTo>
                    <a:pt x="1881" y="1360"/>
                    <a:pt x="1869" y="1336"/>
                    <a:pt x="1869" y="1300"/>
                  </a:cubicBezTo>
                  <a:cubicBezTo>
                    <a:pt x="1869" y="1288"/>
                    <a:pt x="1869" y="1276"/>
                    <a:pt x="1881" y="1252"/>
                  </a:cubicBezTo>
                  <a:cubicBezTo>
                    <a:pt x="1929" y="1050"/>
                    <a:pt x="1834" y="836"/>
                    <a:pt x="1643" y="740"/>
                  </a:cubicBezTo>
                  <a:cubicBezTo>
                    <a:pt x="1580" y="709"/>
                    <a:pt x="1506" y="693"/>
                    <a:pt x="1435" y="693"/>
                  </a:cubicBezTo>
                  <a:cubicBezTo>
                    <a:pt x="1400" y="693"/>
                    <a:pt x="1365" y="697"/>
                    <a:pt x="1334" y="705"/>
                  </a:cubicBezTo>
                  <a:lnTo>
                    <a:pt x="1310" y="705"/>
                  </a:lnTo>
                  <a:cubicBezTo>
                    <a:pt x="1286" y="705"/>
                    <a:pt x="1238" y="693"/>
                    <a:pt x="1238" y="657"/>
                  </a:cubicBezTo>
                  <a:cubicBezTo>
                    <a:pt x="1203" y="598"/>
                    <a:pt x="1179" y="538"/>
                    <a:pt x="1131" y="479"/>
                  </a:cubicBezTo>
                  <a:cubicBezTo>
                    <a:pt x="1119" y="455"/>
                    <a:pt x="1131" y="419"/>
                    <a:pt x="1167" y="407"/>
                  </a:cubicBezTo>
                  <a:cubicBezTo>
                    <a:pt x="1191" y="395"/>
                    <a:pt x="1238" y="383"/>
                    <a:pt x="1286" y="383"/>
                  </a:cubicBezTo>
                  <a:cubicBezTo>
                    <a:pt x="1726" y="288"/>
                    <a:pt x="2203" y="336"/>
                    <a:pt x="2560" y="300"/>
                  </a:cubicBezTo>
                  <a:cubicBezTo>
                    <a:pt x="2560" y="229"/>
                    <a:pt x="2584" y="169"/>
                    <a:pt x="2596" y="109"/>
                  </a:cubicBezTo>
                  <a:cubicBezTo>
                    <a:pt x="2606" y="55"/>
                    <a:pt x="2558" y="1"/>
                    <a:pt x="25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7" name="Google Shape;10577;p76"/>
            <p:cNvSpPr/>
            <p:nvPr/>
          </p:nvSpPr>
          <p:spPr>
            <a:xfrm>
              <a:off x="2828925" y="3839250"/>
              <a:ext cx="63700" cy="59725"/>
            </a:xfrm>
            <a:custGeom>
              <a:avLst/>
              <a:gdLst/>
              <a:ahLst/>
              <a:cxnLst/>
              <a:rect l="l" t="t" r="r" b="b"/>
              <a:pathLst>
                <a:path w="2548" h="2389" extrusionOk="0">
                  <a:moveTo>
                    <a:pt x="775" y="0"/>
                  </a:moveTo>
                  <a:cubicBezTo>
                    <a:pt x="369" y="0"/>
                    <a:pt x="0" y="133"/>
                    <a:pt x="0" y="133"/>
                  </a:cubicBezTo>
                  <a:lnTo>
                    <a:pt x="0" y="2252"/>
                  </a:lnTo>
                  <a:cubicBezTo>
                    <a:pt x="0" y="2252"/>
                    <a:pt x="368" y="2388"/>
                    <a:pt x="772" y="2388"/>
                  </a:cubicBezTo>
                  <a:cubicBezTo>
                    <a:pt x="916" y="2388"/>
                    <a:pt x="1065" y="2371"/>
                    <a:pt x="1203" y="2324"/>
                  </a:cubicBezTo>
                  <a:cubicBezTo>
                    <a:pt x="1214" y="2324"/>
                    <a:pt x="1250" y="2312"/>
                    <a:pt x="1250" y="2312"/>
                  </a:cubicBezTo>
                  <a:cubicBezTo>
                    <a:pt x="1310" y="2276"/>
                    <a:pt x="1369" y="2264"/>
                    <a:pt x="1417" y="2217"/>
                  </a:cubicBezTo>
                  <a:cubicBezTo>
                    <a:pt x="1822" y="1967"/>
                    <a:pt x="2084" y="1610"/>
                    <a:pt x="2381" y="1371"/>
                  </a:cubicBezTo>
                  <a:cubicBezTo>
                    <a:pt x="2381" y="1371"/>
                    <a:pt x="2417" y="1276"/>
                    <a:pt x="2488" y="1252"/>
                  </a:cubicBezTo>
                  <a:cubicBezTo>
                    <a:pt x="2548" y="1217"/>
                    <a:pt x="2548" y="1133"/>
                    <a:pt x="2488" y="1098"/>
                  </a:cubicBezTo>
                  <a:cubicBezTo>
                    <a:pt x="2167" y="907"/>
                    <a:pt x="1869" y="478"/>
                    <a:pt x="1429" y="169"/>
                  </a:cubicBezTo>
                  <a:cubicBezTo>
                    <a:pt x="1237" y="41"/>
                    <a:pt x="1000" y="0"/>
                    <a:pt x="7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8" name="Google Shape;10578;p76"/>
            <p:cNvSpPr/>
            <p:nvPr/>
          </p:nvSpPr>
          <p:spPr>
            <a:xfrm>
              <a:off x="2829075" y="3838600"/>
              <a:ext cx="65650" cy="60500"/>
            </a:xfrm>
            <a:custGeom>
              <a:avLst/>
              <a:gdLst/>
              <a:ahLst/>
              <a:cxnLst/>
              <a:rect l="l" t="t" r="r" b="b"/>
              <a:pathLst>
                <a:path w="2626" h="2420" extrusionOk="0">
                  <a:moveTo>
                    <a:pt x="838" y="0"/>
                  </a:moveTo>
                  <a:cubicBezTo>
                    <a:pt x="415" y="0"/>
                    <a:pt x="18" y="159"/>
                    <a:pt x="18" y="159"/>
                  </a:cubicBezTo>
                  <a:lnTo>
                    <a:pt x="18" y="528"/>
                  </a:lnTo>
                  <a:lnTo>
                    <a:pt x="42" y="528"/>
                  </a:lnTo>
                  <a:lnTo>
                    <a:pt x="18" y="2255"/>
                  </a:lnTo>
                  <a:cubicBezTo>
                    <a:pt x="1" y="2272"/>
                    <a:pt x="375" y="2419"/>
                    <a:pt x="785" y="2419"/>
                  </a:cubicBezTo>
                  <a:cubicBezTo>
                    <a:pt x="944" y="2419"/>
                    <a:pt x="1107" y="2398"/>
                    <a:pt x="1256" y="2338"/>
                  </a:cubicBezTo>
                  <a:cubicBezTo>
                    <a:pt x="1256" y="2290"/>
                    <a:pt x="1268" y="2231"/>
                    <a:pt x="1268" y="2183"/>
                  </a:cubicBezTo>
                  <a:cubicBezTo>
                    <a:pt x="1268" y="2017"/>
                    <a:pt x="1244" y="1850"/>
                    <a:pt x="1185" y="1707"/>
                  </a:cubicBezTo>
                  <a:cubicBezTo>
                    <a:pt x="1173" y="1671"/>
                    <a:pt x="1185" y="1636"/>
                    <a:pt x="1208" y="1612"/>
                  </a:cubicBezTo>
                  <a:cubicBezTo>
                    <a:pt x="1232" y="1600"/>
                    <a:pt x="1244" y="1600"/>
                    <a:pt x="1244" y="1588"/>
                  </a:cubicBezTo>
                  <a:cubicBezTo>
                    <a:pt x="1423" y="1481"/>
                    <a:pt x="1506" y="1255"/>
                    <a:pt x="1435" y="1052"/>
                  </a:cubicBezTo>
                  <a:cubicBezTo>
                    <a:pt x="1411" y="945"/>
                    <a:pt x="1328" y="874"/>
                    <a:pt x="1244" y="814"/>
                  </a:cubicBezTo>
                  <a:cubicBezTo>
                    <a:pt x="1244" y="814"/>
                    <a:pt x="1232" y="814"/>
                    <a:pt x="1232" y="802"/>
                  </a:cubicBezTo>
                  <a:cubicBezTo>
                    <a:pt x="1197" y="778"/>
                    <a:pt x="1185" y="743"/>
                    <a:pt x="1197" y="707"/>
                  </a:cubicBezTo>
                  <a:cubicBezTo>
                    <a:pt x="1232" y="647"/>
                    <a:pt x="1244" y="576"/>
                    <a:pt x="1256" y="516"/>
                  </a:cubicBezTo>
                  <a:cubicBezTo>
                    <a:pt x="1256" y="490"/>
                    <a:pt x="1283" y="476"/>
                    <a:pt x="1306" y="476"/>
                  </a:cubicBezTo>
                  <a:cubicBezTo>
                    <a:pt x="1314" y="476"/>
                    <a:pt x="1322" y="478"/>
                    <a:pt x="1328" y="481"/>
                  </a:cubicBezTo>
                  <a:cubicBezTo>
                    <a:pt x="1363" y="504"/>
                    <a:pt x="1411" y="516"/>
                    <a:pt x="1435" y="540"/>
                  </a:cubicBezTo>
                  <a:cubicBezTo>
                    <a:pt x="1804" y="802"/>
                    <a:pt x="2125" y="1171"/>
                    <a:pt x="2399" y="1397"/>
                  </a:cubicBezTo>
                  <a:cubicBezTo>
                    <a:pt x="2459" y="1350"/>
                    <a:pt x="2506" y="1302"/>
                    <a:pt x="2566" y="1278"/>
                  </a:cubicBezTo>
                  <a:cubicBezTo>
                    <a:pt x="2625" y="1243"/>
                    <a:pt x="2625" y="1159"/>
                    <a:pt x="2566" y="1124"/>
                  </a:cubicBezTo>
                  <a:cubicBezTo>
                    <a:pt x="2256" y="933"/>
                    <a:pt x="1899" y="457"/>
                    <a:pt x="1447" y="159"/>
                  </a:cubicBezTo>
                  <a:cubicBezTo>
                    <a:pt x="1268" y="40"/>
                    <a:pt x="1050"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9" name="Google Shape;10579;p76"/>
            <p:cNvSpPr/>
            <p:nvPr/>
          </p:nvSpPr>
          <p:spPr>
            <a:xfrm>
              <a:off x="2793200" y="3891375"/>
              <a:ext cx="64300" cy="64025"/>
            </a:xfrm>
            <a:custGeom>
              <a:avLst/>
              <a:gdLst/>
              <a:ahLst/>
              <a:cxnLst/>
              <a:rect l="l" t="t" r="r" b="b"/>
              <a:pathLst>
                <a:path w="2572" h="2561" extrusionOk="0">
                  <a:moveTo>
                    <a:pt x="1489" y="1"/>
                  </a:moveTo>
                  <a:lnTo>
                    <a:pt x="0" y="1489"/>
                  </a:lnTo>
                  <a:cubicBezTo>
                    <a:pt x="0" y="1489"/>
                    <a:pt x="298" y="2144"/>
                    <a:pt x="798" y="2394"/>
                  </a:cubicBezTo>
                  <a:cubicBezTo>
                    <a:pt x="822" y="2406"/>
                    <a:pt x="846" y="2430"/>
                    <a:pt x="846" y="2430"/>
                  </a:cubicBezTo>
                  <a:cubicBezTo>
                    <a:pt x="905" y="2453"/>
                    <a:pt x="965" y="2465"/>
                    <a:pt x="1024" y="2489"/>
                  </a:cubicBezTo>
                  <a:cubicBezTo>
                    <a:pt x="1247" y="2545"/>
                    <a:pt x="1460" y="2556"/>
                    <a:pt x="1662" y="2556"/>
                  </a:cubicBezTo>
                  <a:cubicBezTo>
                    <a:pt x="1801" y="2556"/>
                    <a:pt x="1936" y="2551"/>
                    <a:pt x="2065" y="2551"/>
                  </a:cubicBezTo>
                  <a:cubicBezTo>
                    <a:pt x="2149" y="2551"/>
                    <a:pt x="2230" y="2553"/>
                    <a:pt x="2310" y="2561"/>
                  </a:cubicBezTo>
                  <a:cubicBezTo>
                    <a:pt x="2310" y="2561"/>
                    <a:pt x="2357" y="2541"/>
                    <a:pt x="2406" y="2541"/>
                  </a:cubicBezTo>
                  <a:cubicBezTo>
                    <a:pt x="2422" y="2541"/>
                    <a:pt x="2438" y="2543"/>
                    <a:pt x="2453" y="2549"/>
                  </a:cubicBezTo>
                  <a:cubicBezTo>
                    <a:pt x="2458" y="2550"/>
                    <a:pt x="2463" y="2550"/>
                    <a:pt x="2468" y="2550"/>
                  </a:cubicBezTo>
                  <a:cubicBezTo>
                    <a:pt x="2522" y="2550"/>
                    <a:pt x="2571" y="2496"/>
                    <a:pt x="2560" y="2442"/>
                  </a:cubicBezTo>
                  <a:cubicBezTo>
                    <a:pt x="2465" y="2084"/>
                    <a:pt x="2572" y="1560"/>
                    <a:pt x="2465" y="1025"/>
                  </a:cubicBezTo>
                  <a:cubicBezTo>
                    <a:pt x="2346" y="382"/>
                    <a:pt x="1489" y="1"/>
                    <a:pt x="14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0" name="Google Shape;10580;p76"/>
            <p:cNvSpPr/>
            <p:nvPr/>
          </p:nvSpPr>
          <p:spPr>
            <a:xfrm>
              <a:off x="2793325" y="3891675"/>
              <a:ext cx="65350" cy="64950"/>
            </a:xfrm>
            <a:custGeom>
              <a:avLst/>
              <a:gdLst/>
              <a:ahLst/>
              <a:cxnLst/>
              <a:rect l="l" t="t" r="r" b="b"/>
              <a:pathLst>
                <a:path w="2614" h="2598" extrusionOk="0">
                  <a:moveTo>
                    <a:pt x="1484" y="1"/>
                  </a:moveTo>
                  <a:lnTo>
                    <a:pt x="1210" y="275"/>
                  </a:lnTo>
                  <a:lnTo>
                    <a:pt x="1234" y="275"/>
                  </a:lnTo>
                  <a:lnTo>
                    <a:pt x="7" y="1489"/>
                  </a:lnTo>
                  <a:cubicBezTo>
                    <a:pt x="7" y="1489"/>
                    <a:pt x="7" y="1489"/>
                    <a:pt x="7" y="1489"/>
                  </a:cubicBezTo>
                  <a:lnTo>
                    <a:pt x="7" y="1489"/>
                  </a:lnTo>
                  <a:cubicBezTo>
                    <a:pt x="0" y="1489"/>
                    <a:pt x="309" y="2182"/>
                    <a:pt x="841" y="2418"/>
                  </a:cubicBezTo>
                  <a:cubicBezTo>
                    <a:pt x="888" y="2382"/>
                    <a:pt x="912" y="2358"/>
                    <a:pt x="960" y="2310"/>
                  </a:cubicBezTo>
                  <a:cubicBezTo>
                    <a:pt x="1079" y="2191"/>
                    <a:pt x="1162" y="2060"/>
                    <a:pt x="1222" y="1906"/>
                  </a:cubicBezTo>
                  <a:cubicBezTo>
                    <a:pt x="1245" y="1870"/>
                    <a:pt x="1269" y="1858"/>
                    <a:pt x="1305" y="1858"/>
                  </a:cubicBezTo>
                  <a:cubicBezTo>
                    <a:pt x="1317" y="1858"/>
                    <a:pt x="1329" y="1858"/>
                    <a:pt x="1341" y="1882"/>
                  </a:cubicBezTo>
                  <a:cubicBezTo>
                    <a:pt x="1373" y="1887"/>
                    <a:pt x="1405" y="1890"/>
                    <a:pt x="1437" y="1890"/>
                  </a:cubicBezTo>
                  <a:cubicBezTo>
                    <a:pt x="1614" y="1890"/>
                    <a:pt x="1774" y="1805"/>
                    <a:pt x="1865" y="1644"/>
                  </a:cubicBezTo>
                  <a:cubicBezTo>
                    <a:pt x="1912" y="1548"/>
                    <a:pt x="1924" y="1429"/>
                    <a:pt x="1900" y="1322"/>
                  </a:cubicBezTo>
                  <a:lnTo>
                    <a:pt x="1900" y="1310"/>
                  </a:lnTo>
                  <a:cubicBezTo>
                    <a:pt x="1900" y="1275"/>
                    <a:pt x="1912" y="1239"/>
                    <a:pt x="1936" y="1239"/>
                  </a:cubicBezTo>
                  <a:cubicBezTo>
                    <a:pt x="1996" y="1203"/>
                    <a:pt x="2055" y="1179"/>
                    <a:pt x="2115" y="1132"/>
                  </a:cubicBezTo>
                  <a:cubicBezTo>
                    <a:pt x="2123" y="1129"/>
                    <a:pt x="2132" y="1127"/>
                    <a:pt x="2139" y="1127"/>
                  </a:cubicBezTo>
                  <a:cubicBezTo>
                    <a:pt x="2162" y="1127"/>
                    <a:pt x="2180" y="1141"/>
                    <a:pt x="2198" y="1167"/>
                  </a:cubicBezTo>
                  <a:cubicBezTo>
                    <a:pt x="2210" y="1191"/>
                    <a:pt x="2222" y="1239"/>
                    <a:pt x="2222" y="1275"/>
                  </a:cubicBezTo>
                  <a:cubicBezTo>
                    <a:pt x="2317" y="1727"/>
                    <a:pt x="2269" y="2203"/>
                    <a:pt x="2305" y="2561"/>
                  </a:cubicBezTo>
                  <a:cubicBezTo>
                    <a:pt x="2377" y="2561"/>
                    <a:pt x="2436" y="2572"/>
                    <a:pt x="2496" y="2596"/>
                  </a:cubicBezTo>
                  <a:cubicBezTo>
                    <a:pt x="2501" y="2597"/>
                    <a:pt x="2506" y="2598"/>
                    <a:pt x="2511" y="2598"/>
                  </a:cubicBezTo>
                  <a:cubicBezTo>
                    <a:pt x="2565" y="2598"/>
                    <a:pt x="2614" y="2543"/>
                    <a:pt x="2603" y="2489"/>
                  </a:cubicBezTo>
                  <a:cubicBezTo>
                    <a:pt x="2507" y="2132"/>
                    <a:pt x="2603" y="1548"/>
                    <a:pt x="2496" y="1013"/>
                  </a:cubicBezTo>
                  <a:cubicBezTo>
                    <a:pt x="2377" y="370"/>
                    <a:pt x="1484"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1" name="Google Shape;10581;p76"/>
            <p:cNvSpPr/>
            <p:nvPr/>
          </p:nvSpPr>
          <p:spPr>
            <a:xfrm>
              <a:off x="2738425" y="3926800"/>
              <a:ext cx="67300" cy="63050"/>
            </a:xfrm>
            <a:custGeom>
              <a:avLst/>
              <a:gdLst/>
              <a:ahLst/>
              <a:cxnLst/>
              <a:rect l="l" t="t" r="r" b="b"/>
              <a:pathLst>
                <a:path w="2692" h="2522" extrusionOk="0">
                  <a:moveTo>
                    <a:pt x="251" y="1"/>
                  </a:moveTo>
                  <a:cubicBezTo>
                    <a:pt x="251" y="1"/>
                    <a:pt x="1" y="679"/>
                    <a:pt x="179" y="1203"/>
                  </a:cubicBezTo>
                  <a:cubicBezTo>
                    <a:pt x="179" y="1215"/>
                    <a:pt x="191" y="1251"/>
                    <a:pt x="191" y="1251"/>
                  </a:cubicBezTo>
                  <a:cubicBezTo>
                    <a:pt x="227" y="1298"/>
                    <a:pt x="239" y="1358"/>
                    <a:pt x="286" y="1406"/>
                  </a:cubicBezTo>
                  <a:cubicBezTo>
                    <a:pt x="536" y="1822"/>
                    <a:pt x="893" y="2084"/>
                    <a:pt x="1132" y="2382"/>
                  </a:cubicBezTo>
                  <a:cubicBezTo>
                    <a:pt x="1132" y="2382"/>
                    <a:pt x="1227" y="2418"/>
                    <a:pt x="1251" y="2477"/>
                  </a:cubicBezTo>
                  <a:cubicBezTo>
                    <a:pt x="1269" y="2507"/>
                    <a:pt x="1298" y="2522"/>
                    <a:pt x="1328" y="2522"/>
                  </a:cubicBezTo>
                  <a:cubicBezTo>
                    <a:pt x="1358" y="2522"/>
                    <a:pt x="1388" y="2507"/>
                    <a:pt x="1405" y="2477"/>
                  </a:cubicBezTo>
                  <a:cubicBezTo>
                    <a:pt x="1596" y="2168"/>
                    <a:pt x="2025" y="1870"/>
                    <a:pt x="2334" y="1429"/>
                  </a:cubicBezTo>
                  <a:cubicBezTo>
                    <a:pt x="2691" y="894"/>
                    <a:pt x="2370" y="1"/>
                    <a:pt x="23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2" name="Google Shape;10582;p76"/>
            <p:cNvSpPr/>
            <p:nvPr/>
          </p:nvSpPr>
          <p:spPr>
            <a:xfrm>
              <a:off x="2737875" y="3927100"/>
              <a:ext cx="68450" cy="64850"/>
            </a:xfrm>
            <a:custGeom>
              <a:avLst/>
              <a:gdLst/>
              <a:ahLst/>
              <a:cxnLst/>
              <a:rect l="l" t="t" r="r" b="b"/>
              <a:pathLst>
                <a:path w="2738" h="2594" extrusionOk="0">
                  <a:moveTo>
                    <a:pt x="272" y="0"/>
                  </a:moveTo>
                  <a:cubicBezTo>
                    <a:pt x="268" y="0"/>
                    <a:pt x="0" y="707"/>
                    <a:pt x="201" y="1239"/>
                  </a:cubicBezTo>
                  <a:cubicBezTo>
                    <a:pt x="249" y="1239"/>
                    <a:pt x="308" y="1251"/>
                    <a:pt x="356" y="1251"/>
                  </a:cubicBezTo>
                  <a:cubicBezTo>
                    <a:pt x="511" y="1251"/>
                    <a:pt x="677" y="1215"/>
                    <a:pt x="832" y="1155"/>
                  </a:cubicBezTo>
                  <a:cubicBezTo>
                    <a:pt x="838" y="1152"/>
                    <a:pt x="846" y="1151"/>
                    <a:pt x="854" y="1151"/>
                  </a:cubicBezTo>
                  <a:cubicBezTo>
                    <a:pt x="878" y="1151"/>
                    <a:pt x="907" y="1164"/>
                    <a:pt x="915" y="1191"/>
                  </a:cubicBezTo>
                  <a:cubicBezTo>
                    <a:pt x="927" y="1203"/>
                    <a:pt x="927" y="1215"/>
                    <a:pt x="951" y="1215"/>
                  </a:cubicBezTo>
                  <a:cubicBezTo>
                    <a:pt x="1025" y="1353"/>
                    <a:pt x="1177" y="1441"/>
                    <a:pt x="1341" y="1441"/>
                  </a:cubicBezTo>
                  <a:cubicBezTo>
                    <a:pt x="1389" y="1441"/>
                    <a:pt x="1438" y="1434"/>
                    <a:pt x="1487" y="1417"/>
                  </a:cubicBezTo>
                  <a:cubicBezTo>
                    <a:pt x="1582" y="1382"/>
                    <a:pt x="1666" y="1310"/>
                    <a:pt x="1725" y="1215"/>
                  </a:cubicBezTo>
                  <a:cubicBezTo>
                    <a:pt x="1725" y="1215"/>
                    <a:pt x="1725" y="1203"/>
                    <a:pt x="1737" y="1203"/>
                  </a:cubicBezTo>
                  <a:cubicBezTo>
                    <a:pt x="1745" y="1186"/>
                    <a:pt x="1772" y="1169"/>
                    <a:pt x="1795" y="1169"/>
                  </a:cubicBezTo>
                  <a:cubicBezTo>
                    <a:pt x="1804" y="1169"/>
                    <a:pt x="1813" y="1172"/>
                    <a:pt x="1820" y="1179"/>
                  </a:cubicBezTo>
                  <a:cubicBezTo>
                    <a:pt x="1880" y="1203"/>
                    <a:pt x="1963" y="1215"/>
                    <a:pt x="2023" y="1239"/>
                  </a:cubicBezTo>
                  <a:cubicBezTo>
                    <a:pt x="2047" y="1239"/>
                    <a:pt x="2058" y="1274"/>
                    <a:pt x="2047" y="1310"/>
                  </a:cubicBezTo>
                  <a:cubicBezTo>
                    <a:pt x="2035" y="1334"/>
                    <a:pt x="2023" y="1382"/>
                    <a:pt x="1987" y="1417"/>
                  </a:cubicBezTo>
                  <a:cubicBezTo>
                    <a:pt x="1737" y="1786"/>
                    <a:pt x="1368" y="2096"/>
                    <a:pt x="1142" y="2382"/>
                  </a:cubicBezTo>
                  <a:cubicBezTo>
                    <a:pt x="1189" y="2441"/>
                    <a:pt x="1225" y="2489"/>
                    <a:pt x="1261" y="2548"/>
                  </a:cubicBezTo>
                  <a:cubicBezTo>
                    <a:pt x="1273" y="2578"/>
                    <a:pt x="1302" y="2593"/>
                    <a:pt x="1332" y="2593"/>
                  </a:cubicBezTo>
                  <a:cubicBezTo>
                    <a:pt x="1362" y="2593"/>
                    <a:pt x="1392" y="2578"/>
                    <a:pt x="1404" y="2548"/>
                  </a:cubicBezTo>
                  <a:cubicBezTo>
                    <a:pt x="1606" y="2227"/>
                    <a:pt x="2082" y="1870"/>
                    <a:pt x="2380" y="1429"/>
                  </a:cubicBezTo>
                  <a:cubicBezTo>
                    <a:pt x="2737" y="893"/>
                    <a:pt x="2380" y="1"/>
                    <a:pt x="2380" y="1"/>
                  </a:cubicBezTo>
                  <a:lnTo>
                    <a:pt x="1999" y="1"/>
                  </a:lnTo>
                  <a:lnTo>
                    <a:pt x="1999" y="12"/>
                  </a:lnTo>
                  <a:lnTo>
                    <a:pt x="273" y="1"/>
                  </a:lnTo>
                  <a:cubicBezTo>
                    <a:pt x="273" y="0"/>
                    <a:pt x="273" y="0"/>
                    <a:pt x="2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3" name="Google Shape;10583;p76"/>
            <p:cNvSpPr/>
            <p:nvPr/>
          </p:nvSpPr>
          <p:spPr>
            <a:xfrm>
              <a:off x="2683650" y="3891075"/>
              <a:ext cx="65225" cy="64075"/>
            </a:xfrm>
            <a:custGeom>
              <a:avLst/>
              <a:gdLst/>
              <a:ahLst/>
              <a:cxnLst/>
              <a:rect l="l" t="t" r="r" b="b"/>
              <a:pathLst>
                <a:path w="2609" h="2563" extrusionOk="0">
                  <a:moveTo>
                    <a:pt x="1120" y="1"/>
                  </a:moveTo>
                  <a:cubicBezTo>
                    <a:pt x="1120" y="1"/>
                    <a:pt x="465" y="299"/>
                    <a:pt x="215" y="799"/>
                  </a:cubicBezTo>
                  <a:cubicBezTo>
                    <a:pt x="191" y="810"/>
                    <a:pt x="179" y="846"/>
                    <a:pt x="179" y="846"/>
                  </a:cubicBezTo>
                  <a:cubicBezTo>
                    <a:pt x="156" y="906"/>
                    <a:pt x="144" y="965"/>
                    <a:pt x="120" y="1025"/>
                  </a:cubicBezTo>
                  <a:cubicBezTo>
                    <a:pt x="1" y="1501"/>
                    <a:pt x="84" y="1930"/>
                    <a:pt x="48" y="2299"/>
                  </a:cubicBezTo>
                  <a:cubicBezTo>
                    <a:pt x="48" y="2299"/>
                    <a:pt x="84" y="2394"/>
                    <a:pt x="60" y="2454"/>
                  </a:cubicBezTo>
                  <a:cubicBezTo>
                    <a:pt x="49" y="2508"/>
                    <a:pt x="98" y="2562"/>
                    <a:pt x="152" y="2562"/>
                  </a:cubicBezTo>
                  <a:cubicBezTo>
                    <a:pt x="157" y="2562"/>
                    <a:pt x="162" y="2562"/>
                    <a:pt x="167" y="2561"/>
                  </a:cubicBezTo>
                  <a:cubicBezTo>
                    <a:pt x="310" y="2523"/>
                    <a:pt x="480" y="2517"/>
                    <a:pt x="666" y="2517"/>
                  </a:cubicBezTo>
                  <a:cubicBezTo>
                    <a:pt x="746" y="2517"/>
                    <a:pt x="829" y="2518"/>
                    <a:pt x="914" y="2518"/>
                  </a:cubicBezTo>
                  <a:cubicBezTo>
                    <a:pt x="1127" y="2518"/>
                    <a:pt x="1355" y="2511"/>
                    <a:pt x="1584" y="2465"/>
                  </a:cubicBezTo>
                  <a:cubicBezTo>
                    <a:pt x="2227" y="2346"/>
                    <a:pt x="2608" y="1489"/>
                    <a:pt x="2608" y="1489"/>
                  </a:cubicBezTo>
                  <a:lnTo>
                    <a:pt x="112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4" name="Google Shape;10584;p76"/>
            <p:cNvSpPr/>
            <p:nvPr/>
          </p:nvSpPr>
          <p:spPr>
            <a:xfrm>
              <a:off x="2683375" y="3891375"/>
              <a:ext cx="65200" cy="64650"/>
            </a:xfrm>
            <a:custGeom>
              <a:avLst/>
              <a:gdLst/>
              <a:ahLst/>
              <a:cxnLst/>
              <a:rect l="l" t="t" r="r" b="b"/>
              <a:pathLst>
                <a:path w="2608" h="2586" extrusionOk="0">
                  <a:moveTo>
                    <a:pt x="1119" y="0"/>
                  </a:moveTo>
                  <a:cubicBezTo>
                    <a:pt x="1105" y="0"/>
                    <a:pt x="424" y="308"/>
                    <a:pt x="190" y="834"/>
                  </a:cubicBezTo>
                  <a:cubicBezTo>
                    <a:pt x="226" y="882"/>
                    <a:pt x="250" y="906"/>
                    <a:pt x="298" y="953"/>
                  </a:cubicBezTo>
                  <a:cubicBezTo>
                    <a:pt x="417" y="1072"/>
                    <a:pt x="548" y="1156"/>
                    <a:pt x="702" y="1215"/>
                  </a:cubicBezTo>
                  <a:cubicBezTo>
                    <a:pt x="726" y="1227"/>
                    <a:pt x="750" y="1263"/>
                    <a:pt x="750" y="1287"/>
                  </a:cubicBezTo>
                  <a:cubicBezTo>
                    <a:pt x="750" y="1310"/>
                    <a:pt x="750" y="1322"/>
                    <a:pt x="726" y="1334"/>
                  </a:cubicBezTo>
                  <a:cubicBezTo>
                    <a:pt x="690" y="1549"/>
                    <a:pt x="774" y="1751"/>
                    <a:pt x="964" y="1858"/>
                  </a:cubicBezTo>
                  <a:cubicBezTo>
                    <a:pt x="1022" y="1887"/>
                    <a:pt x="1088" y="1903"/>
                    <a:pt x="1156" y="1903"/>
                  </a:cubicBezTo>
                  <a:cubicBezTo>
                    <a:pt x="1199" y="1903"/>
                    <a:pt x="1243" y="1896"/>
                    <a:pt x="1286" y="1882"/>
                  </a:cubicBezTo>
                  <a:lnTo>
                    <a:pt x="1298" y="1882"/>
                  </a:lnTo>
                  <a:cubicBezTo>
                    <a:pt x="1321" y="1882"/>
                    <a:pt x="1369" y="1906"/>
                    <a:pt x="1369" y="1930"/>
                  </a:cubicBezTo>
                  <a:cubicBezTo>
                    <a:pt x="1405" y="1989"/>
                    <a:pt x="1429" y="2049"/>
                    <a:pt x="1476" y="2108"/>
                  </a:cubicBezTo>
                  <a:cubicBezTo>
                    <a:pt x="1488" y="2144"/>
                    <a:pt x="1476" y="2168"/>
                    <a:pt x="1441" y="2180"/>
                  </a:cubicBezTo>
                  <a:cubicBezTo>
                    <a:pt x="1417" y="2203"/>
                    <a:pt x="1369" y="2215"/>
                    <a:pt x="1321" y="2215"/>
                  </a:cubicBezTo>
                  <a:cubicBezTo>
                    <a:pt x="881" y="2311"/>
                    <a:pt x="405" y="2263"/>
                    <a:pt x="47" y="2287"/>
                  </a:cubicBezTo>
                  <a:cubicBezTo>
                    <a:pt x="47" y="2370"/>
                    <a:pt x="36" y="2418"/>
                    <a:pt x="12" y="2477"/>
                  </a:cubicBezTo>
                  <a:cubicBezTo>
                    <a:pt x="1" y="2532"/>
                    <a:pt x="50" y="2586"/>
                    <a:pt x="103" y="2586"/>
                  </a:cubicBezTo>
                  <a:cubicBezTo>
                    <a:pt x="109" y="2586"/>
                    <a:pt x="114" y="2585"/>
                    <a:pt x="119" y="2584"/>
                  </a:cubicBezTo>
                  <a:cubicBezTo>
                    <a:pt x="476" y="2501"/>
                    <a:pt x="1060" y="2584"/>
                    <a:pt x="1595" y="2477"/>
                  </a:cubicBezTo>
                  <a:cubicBezTo>
                    <a:pt x="2238" y="2370"/>
                    <a:pt x="2607" y="1477"/>
                    <a:pt x="2607" y="1477"/>
                  </a:cubicBezTo>
                  <a:lnTo>
                    <a:pt x="2333" y="1203"/>
                  </a:lnTo>
                  <a:lnTo>
                    <a:pt x="2333" y="1215"/>
                  </a:lnTo>
                  <a:lnTo>
                    <a:pt x="1119" y="1"/>
                  </a:lnTo>
                  <a:cubicBezTo>
                    <a:pt x="1119" y="1"/>
                    <a:pt x="1119" y="0"/>
                    <a:pt x="11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5" name="Google Shape;10585;p76"/>
            <p:cNvSpPr/>
            <p:nvPr/>
          </p:nvSpPr>
          <p:spPr>
            <a:xfrm>
              <a:off x="2649725" y="3839175"/>
              <a:ext cx="63725" cy="59725"/>
            </a:xfrm>
            <a:custGeom>
              <a:avLst/>
              <a:gdLst/>
              <a:ahLst/>
              <a:cxnLst/>
              <a:rect l="l" t="t" r="r" b="b"/>
              <a:pathLst>
                <a:path w="2549" h="2389" extrusionOk="0">
                  <a:moveTo>
                    <a:pt x="1776" y="0"/>
                  </a:moveTo>
                  <a:cubicBezTo>
                    <a:pt x="1632" y="0"/>
                    <a:pt x="1484" y="18"/>
                    <a:pt x="1346" y="65"/>
                  </a:cubicBezTo>
                  <a:cubicBezTo>
                    <a:pt x="1334" y="65"/>
                    <a:pt x="1298" y="77"/>
                    <a:pt x="1298" y="77"/>
                  </a:cubicBezTo>
                  <a:cubicBezTo>
                    <a:pt x="1239" y="112"/>
                    <a:pt x="1179" y="124"/>
                    <a:pt x="1143" y="172"/>
                  </a:cubicBezTo>
                  <a:cubicBezTo>
                    <a:pt x="727" y="422"/>
                    <a:pt x="465" y="779"/>
                    <a:pt x="167" y="1017"/>
                  </a:cubicBezTo>
                  <a:cubicBezTo>
                    <a:pt x="167" y="1017"/>
                    <a:pt x="131" y="1101"/>
                    <a:pt x="60" y="1136"/>
                  </a:cubicBezTo>
                  <a:cubicBezTo>
                    <a:pt x="0" y="1160"/>
                    <a:pt x="0" y="1255"/>
                    <a:pt x="60" y="1279"/>
                  </a:cubicBezTo>
                  <a:cubicBezTo>
                    <a:pt x="381" y="1482"/>
                    <a:pt x="679" y="1910"/>
                    <a:pt x="1120" y="2220"/>
                  </a:cubicBezTo>
                  <a:cubicBezTo>
                    <a:pt x="1311" y="2347"/>
                    <a:pt x="1548" y="2388"/>
                    <a:pt x="1773" y="2388"/>
                  </a:cubicBezTo>
                  <a:cubicBezTo>
                    <a:pt x="2179" y="2388"/>
                    <a:pt x="2548" y="2255"/>
                    <a:pt x="2548" y="2255"/>
                  </a:cubicBezTo>
                  <a:lnTo>
                    <a:pt x="2548" y="136"/>
                  </a:lnTo>
                  <a:cubicBezTo>
                    <a:pt x="2548" y="136"/>
                    <a:pt x="2180" y="0"/>
                    <a:pt x="17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6" name="Google Shape;10586;p76"/>
            <p:cNvSpPr/>
            <p:nvPr/>
          </p:nvSpPr>
          <p:spPr>
            <a:xfrm>
              <a:off x="2647950" y="3838800"/>
              <a:ext cx="65425" cy="60150"/>
            </a:xfrm>
            <a:custGeom>
              <a:avLst/>
              <a:gdLst/>
              <a:ahLst/>
              <a:cxnLst/>
              <a:rect l="l" t="t" r="r" b="b"/>
              <a:pathLst>
                <a:path w="2617" h="2406" extrusionOk="0">
                  <a:moveTo>
                    <a:pt x="1829" y="0"/>
                  </a:moveTo>
                  <a:cubicBezTo>
                    <a:pt x="1675" y="0"/>
                    <a:pt x="1515" y="21"/>
                    <a:pt x="1369" y="80"/>
                  </a:cubicBezTo>
                  <a:cubicBezTo>
                    <a:pt x="1369" y="127"/>
                    <a:pt x="1357" y="187"/>
                    <a:pt x="1357" y="223"/>
                  </a:cubicBezTo>
                  <a:cubicBezTo>
                    <a:pt x="1357" y="389"/>
                    <a:pt x="1393" y="556"/>
                    <a:pt x="1453" y="699"/>
                  </a:cubicBezTo>
                  <a:cubicBezTo>
                    <a:pt x="1464" y="735"/>
                    <a:pt x="1453" y="782"/>
                    <a:pt x="1417" y="794"/>
                  </a:cubicBezTo>
                  <a:cubicBezTo>
                    <a:pt x="1405" y="806"/>
                    <a:pt x="1381" y="806"/>
                    <a:pt x="1381" y="818"/>
                  </a:cubicBezTo>
                  <a:cubicBezTo>
                    <a:pt x="1203" y="925"/>
                    <a:pt x="1119" y="1151"/>
                    <a:pt x="1191" y="1354"/>
                  </a:cubicBezTo>
                  <a:cubicBezTo>
                    <a:pt x="1226" y="1461"/>
                    <a:pt x="1298" y="1532"/>
                    <a:pt x="1381" y="1592"/>
                  </a:cubicBezTo>
                  <a:cubicBezTo>
                    <a:pt x="1381" y="1592"/>
                    <a:pt x="1405" y="1592"/>
                    <a:pt x="1405" y="1616"/>
                  </a:cubicBezTo>
                  <a:cubicBezTo>
                    <a:pt x="1429" y="1628"/>
                    <a:pt x="1441" y="1675"/>
                    <a:pt x="1429" y="1699"/>
                  </a:cubicBezTo>
                  <a:cubicBezTo>
                    <a:pt x="1405" y="1758"/>
                    <a:pt x="1393" y="1830"/>
                    <a:pt x="1369" y="1889"/>
                  </a:cubicBezTo>
                  <a:cubicBezTo>
                    <a:pt x="1369" y="1916"/>
                    <a:pt x="1349" y="1930"/>
                    <a:pt x="1324" y="1930"/>
                  </a:cubicBezTo>
                  <a:cubicBezTo>
                    <a:pt x="1316" y="1930"/>
                    <a:pt x="1307" y="1928"/>
                    <a:pt x="1298" y="1925"/>
                  </a:cubicBezTo>
                  <a:cubicBezTo>
                    <a:pt x="1274" y="1913"/>
                    <a:pt x="1226" y="1889"/>
                    <a:pt x="1191" y="1866"/>
                  </a:cubicBezTo>
                  <a:cubicBezTo>
                    <a:pt x="822" y="1616"/>
                    <a:pt x="512" y="1235"/>
                    <a:pt x="226" y="1020"/>
                  </a:cubicBezTo>
                  <a:cubicBezTo>
                    <a:pt x="167" y="1056"/>
                    <a:pt x="119" y="1104"/>
                    <a:pt x="60" y="1139"/>
                  </a:cubicBezTo>
                  <a:cubicBezTo>
                    <a:pt x="0" y="1163"/>
                    <a:pt x="0" y="1258"/>
                    <a:pt x="60" y="1282"/>
                  </a:cubicBezTo>
                  <a:cubicBezTo>
                    <a:pt x="369" y="1473"/>
                    <a:pt x="726" y="1949"/>
                    <a:pt x="1179" y="2247"/>
                  </a:cubicBezTo>
                  <a:cubicBezTo>
                    <a:pt x="1357" y="2366"/>
                    <a:pt x="1576" y="2405"/>
                    <a:pt x="1787" y="2405"/>
                  </a:cubicBezTo>
                  <a:cubicBezTo>
                    <a:pt x="2211" y="2405"/>
                    <a:pt x="2607" y="2247"/>
                    <a:pt x="2607" y="2247"/>
                  </a:cubicBezTo>
                  <a:lnTo>
                    <a:pt x="2607" y="1878"/>
                  </a:lnTo>
                  <a:lnTo>
                    <a:pt x="2596" y="1878"/>
                  </a:lnTo>
                  <a:lnTo>
                    <a:pt x="2607" y="151"/>
                  </a:lnTo>
                  <a:cubicBezTo>
                    <a:pt x="2616" y="151"/>
                    <a:pt x="2241" y="0"/>
                    <a:pt x="1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7" name="Google Shape;10587;p76"/>
            <p:cNvSpPr/>
            <p:nvPr/>
          </p:nvSpPr>
          <p:spPr>
            <a:xfrm>
              <a:off x="2684850" y="3782750"/>
              <a:ext cx="64325" cy="64000"/>
            </a:xfrm>
            <a:custGeom>
              <a:avLst/>
              <a:gdLst/>
              <a:ahLst/>
              <a:cxnLst/>
              <a:rect l="l" t="t" r="r" b="b"/>
              <a:pathLst>
                <a:path w="2573" h="2560" extrusionOk="0">
                  <a:moveTo>
                    <a:pt x="274" y="0"/>
                  </a:moveTo>
                  <a:cubicBezTo>
                    <a:pt x="274" y="0"/>
                    <a:pt x="213" y="15"/>
                    <a:pt x="158" y="15"/>
                  </a:cubicBezTo>
                  <a:cubicBezTo>
                    <a:pt x="145" y="15"/>
                    <a:pt x="131" y="14"/>
                    <a:pt x="119" y="12"/>
                  </a:cubicBezTo>
                  <a:cubicBezTo>
                    <a:pt x="114" y="11"/>
                    <a:pt x="109" y="10"/>
                    <a:pt x="104" y="10"/>
                  </a:cubicBezTo>
                  <a:cubicBezTo>
                    <a:pt x="50" y="10"/>
                    <a:pt x="1" y="65"/>
                    <a:pt x="12" y="119"/>
                  </a:cubicBezTo>
                  <a:cubicBezTo>
                    <a:pt x="108" y="476"/>
                    <a:pt x="0" y="1000"/>
                    <a:pt x="108" y="1536"/>
                  </a:cubicBezTo>
                  <a:cubicBezTo>
                    <a:pt x="227" y="2167"/>
                    <a:pt x="1084" y="2560"/>
                    <a:pt x="1084" y="2560"/>
                  </a:cubicBezTo>
                  <a:lnTo>
                    <a:pt x="2572" y="1072"/>
                  </a:lnTo>
                  <a:cubicBezTo>
                    <a:pt x="2572" y="1072"/>
                    <a:pt x="2274" y="417"/>
                    <a:pt x="1774" y="167"/>
                  </a:cubicBezTo>
                  <a:cubicBezTo>
                    <a:pt x="1763" y="143"/>
                    <a:pt x="1727" y="131"/>
                    <a:pt x="1727" y="131"/>
                  </a:cubicBezTo>
                  <a:cubicBezTo>
                    <a:pt x="1667" y="95"/>
                    <a:pt x="1608" y="83"/>
                    <a:pt x="1548" y="71"/>
                  </a:cubicBezTo>
                  <a:cubicBezTo>
                    <a:pt x="1310" y="12"/>
                    <a:pt x="1084" y="0"/>
                    <a:pt x="871" y="0"/>
                  </a:cubicBezTo>
                  <a:cubicBezTo>
                    <a:pt x="729" y="0"/>
                    <a:pt x="593" y="5"/>
                    <a:pt x="464" y="5"/>
                  </a:cubicBezTo>
                  <a:cubicBezTo>
                    <a:pt x="399" y="5"/>
                    <a:pt x="336" y="4"/>
                    <a:pt x="2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8" name="Google Shape;10588;p76"/>
            <p:cNvSpPr/>
            <p:nvPr/>
          </p:nvSpPr>
          <p:spPr>
            <a:xfrm>
              <a:off x="2683700" y="3781500"/>
              <a:ext cx="65325" cy="64950"/>
            </a:xfrm>
            <a:custGeom>
              <a:avLst/>
              <a:gdLst/>
              <a:ahLst/>
              <a:cxnLst/>
              <a:rect l="l" t="t" r="r" b="b"/>
              <a:pathLst>
                <a:path w="2613" h="2598" extrusionOk="0">
                  <a:moveTo>
                    <a:pt x="102" y="1"/>
                  </a:moveTo>
                  <a:cubicBezTo>
                    <a:pt x="49" y="1"/>
                    <a:pt x="1" y="55"/>
                    <a:pt x="23" y="110"/>
                  </a:cubicBezTo>
                  <a:cubicBezTo>
                    <a:pt x="106" y="467"/>
                    <a:pt x="23" y="1050"/>
                    <a:pt x="118" y="1586"/>
                  </a:cubicBezTo>
                  <a:cubicBezTo>
                    <a:pt x="237" y="2217"/>
                    <a:pt x="1130" y="2598"/>
                    <a:pt x="1130" y="2598"/>
                  </a:cubicBezTo>
                  <a:lnTo>
                    <a:pt x="1404" y="2324"/>
                  </a:lnTo>
                  <a:lnTo>
                    <a:pt x="1392" y="2324"/>
                  </a:lnTo>
                  <a:lnTo>
                    <a:pt x="2606" y="1110"/>
                  </a:lnTo>
                  <a:cubicBezTo>
                    <a:pt x="2606" y="1110"/>
                    <a:pt x="2606" y="1110"/>
                    <a:pt x="2606" y="1110"/>
                  </a:cubicBezTo>
                  <a:cubicBezTo>
                    <a:pt x="2613" y="1110"/>
                    <a:pt x="2304" y="405"/>
                    <a:pt x="1773" y="181"/>
                  </a:cubicBezTo>
                  <a:cubicBezTo>
                    <a:pt x="1725" y="217"/>
                    <a:pt x="1701" y="241"/>
                    <a:pt x="1654" y="288"/>
                  </a:cubicBezTo>
                  <a:cubicBezTo>
                    <a:pt x="1535" y="407"/>
                    <a:pt x="1451" y="538"/>
                    <a:pt x="1392" y="693"/>
                  </a:cubicBezTo>
                  <a:cubicBezTo>
                    <a:pt x="1368" y="717"/>
                    <a:pt x="1344" y="729"/>
                    <a:pt x="1308" y="729"/>
                  </a:cubicBezTo>
                  <a:cubicBezTo>
                    <a:pt x="1297" y="729"/>
                    <a:pt x="1285" y="729"/>
                    <a:pt x="1273" y="717"/>
                  </a:cubicBezTo>
                  <a:cubicBezTo>
                    <a:pt x="1236" y="709"/>
                    <a:pt x="1200" y="705"/>
                    <a:pt x="1164" y="705"/>
                  </a:cubicBezTo>
                  <a:cubicBezTo>
                    <a:pt x="992" y="705"/>
                    <a:pt x="838" y="797"/>
                    <a:pt x="749" y="955"/>
                  </a:cubicBezTo>
                  <a:cubicBezTo>
                    <a:pt x="701" y="1050"/>
                    <a:pt x="689" y="1169"/>
                    <a:pt x="713" y="1264"/>
                  </a:cubicBezTo>
                  <a:lnTo>
                    <a:pt x="713" y="1288"/>
                  </a:lnTo>
                  <a:cubicBezTo>
                    <a:pt x="713" y="1312"/>
                    <a:pt x="701" y="1360"/>
                    <a:pt x="677" y="1360"/>
                  </a:cubicBezTo>
                  <a:cubicBezTo>
                    <a:pt x="618" y="1384"/>
                    <a:pt x="558" y="1419"/>
                    <a:pt x="499" y="1467"/>
                  </a:cubicBezTo>
                  <a:cubicBezTo>
                    <a:pt x="490" y="1470"/>
                    <a:pt x="482" y="1471"/>
                    <a:pt x="474" y="1471"/>
                  </a:cubicBezTo>
                  <a:cubicBezTo>
                    <a:pt x="451" y="1471"/>
                    <a:pt x="433" y="1458"/>
                    <a:pt x="415" y="1431"/>
                  </a:cubicBezTo>
                  <a:cubicBezTo>
                    <a:pt x="404" y="1407"/>
                    <a:pt x="392" y="1360"/>
                    <a:pt x="392" y="1312"/>
                  </a:cubicBezTo>
                  <a:cubicBezTo>
                    <a:pt x="296" y="872"/>
                    <a:pt x="344" y="395"/>
                    <a:pt x="320" y="38"/>
                  </a:cubicBezTo>
                  <a:cubicBezTo>
                    <a:pt x="237" y="38"/>
                    <a:pt x="177" y="14"/>
                    <a:pt x="118" y="2"/>
                  </a:cubicBezTo>
                  <a:cubicBezTo>
                    <a:pt x="113" y="1"/>
                    <a:pt x="107"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9" name="Google Shape;10589;p76"/>
            <p:cNvSpPr/>
            <p:nvPr/>
          </p:nvSpPr>
          <p:spPr>
            <a:xfrm>
              <a:off x="2770875" y="3789125"/>
              <a:ext cx="46750" cy="44150"/>
            </a:xfrm>
            <a:custGeom>
              <a:avLst/>
              <a:gdLst/>
              <a:ahLst/>
              <a:cxnLst/>
              <a:rect l="l" t="t" r="r" b="b"/>
              <a:pathLst>
                <a:path w="1870" h="1766" extrusionOk="0">
                  <a:moveTo>
                    <a:pt x="987" y="1"/>
                  </a:moveTo>
                  <a:cubicBezTo>
                    <a:pt x="894" y="1"/>
                    <a:pt x="802" y="15"/>
                    <a:pt x="715" y="43"/>
                  </a:cubicBezTo>
                  <a:cubicBezTo>
                    <a:pt x="715" y="43"/>
                    <a:pt x="667" y="66"/>
                    <a:pt x="655" y="90"/>
                  </a:cubicBezTo>
                  <a:cubicBezTo>
                    <a:pt x="429" y="162"/>
                    <a:pt x="262" y="340"/>
                    <a:pt x="179" y="567"/>
                  </a:cubicBezTo>
                  <a:cubicBezTo>
                    <a:pt x="0" y="1007"/>
                    <a:pt x="191" y="1495"/>
                    <a:pt x="643" y="1698"/>
                  </a:cubicBezTo>
                  <a:cubicBezTo>
                    <a:pt x="753" y="1744"/>
                    <a:pt x="864" y="1766"/>
                    <a:pt x="971" y="1766"/>
                  </a:cubicBezTo>
                  <a:cubicBezTo>
                    <a:pt x="1305" y="1766"/>
                    <a:pt x="1606" y="1555"/>
                    <a:pt x="1751" y="1221"/>
                  </a:cubicBezTo>
                  <a:cubicBezTo>
                    <a:pt x="1858" y="959"/>
                    <a:pt x="1870" y="709"/>
                    <a:pt x="1739" y="507"/>
                  </a:cubicBezTo>
                  <a:lnTo>
                    <a:pt x="1739" y="471"/>
                  </a:lnTo>
                  <a:cubicBezTo>
                    <a:pt x="1655" y="293"/>
                    <a:pt x="1500" y="150"/>
                    <a:pt x="1310" y="66"/>
                  </a:cubicBezTo>
                  <a:cubicBezTo>
                    <a:pt x="1207" y="21"/>
                    <a:pt x="1096" y="1"/>
                    <a:pt x="9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0" name="Google Shape;10590;p76"/>
            <p:cNvSpPr/>
            <p:nvPr/>
          </p:nvSpPr>
          <p:spPr>
            <a:xfrm>
              <a:off x="2770275" y="3790175"/>
              <a:ext cx="48250" cy="43100"/>
            </a:xfrm>
            <a:custGeom>
              <a:avLst/>
              <a:gdLst/>
              <a:ahLst/>
              <a:cxnLst/>
              <a:rect l="l" t="t" r="r" b="b"/>
              <a:pathLst>
                <a:path w="1930" h="1724" extrusionOk="0">
                  <a:moveTo>
                    <a:pt x="751" y="1"/>
                  </a:moveTo>
                  <a:cubicBezTo>
                    <a:pt x="512" y="72"/>
                    <a:pt x="298" y="251"/>
                    <a:pt x="203" y="501"/>
                  </a:cubicBezTo>
                  <a:cubicBezTo>
                    <a:pt x="0" y="953"/>
                    <a:pt x="227" y="1453"/>
                    <a:pt x="679" y="1656"/>
                  </a:cubicBezTo>
                  <a:cubicBezTo>
                    <a:pt x="786" y="1702"/>
                    <a:pt x="897" y="1724"/>
                    <a:pt x="1007" y="1724"/>
                  </a:cubicBezTo>
                  <a:cubicBezTo>
                    <a:pt x="1349" y="1724"/>
                    <a:pt x="1678" y="1513"/>
                    <a:pt x="1822" y="1179"/>
                  </a:cubicBezTo>
                  <a:cubicBezTo>
                    <a:pt x="1929" y="917"/>
                    <a:pt x="1917" y="644"/>
                    <a:pt x="1786" y="417"/>
                  </a:cubicBezTo>
                  <a:lnTo>
                    <a:pt x="1751" y="417"/>
                  </a:lnTo>
                  <a:cubicBezTo>
                    <a:pt x="1584" y="417"/>
                    <a:pt x="1394" y="417"/>
                    <a:pt x="1215" y="441"/>
                  </a:cubicBezTo>
                  <a:cubicBezTo>
                    <a:pt x="1179" y="441"/>
                    <a:pt x="1155" y="429"/>
                    <a:pt x="1143" y="417"/>
                  </a:cubicBezTo>
                  <a:cubicBezTo>
                    <a:pt x="1013" y="263"/>
                    <a:pt x="882" y="120"/>
                    <a:pt x="7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1" name="Google Shape;10591;p76"/>
            <p:cNvSpPr/>
            <p:nvPr/>
          </p:nvSpPr>
          <p:spPr>
            <a:xfrm>
              <a:off x="2804800" y="3823600"/>
              <a:ext cx="47050" cy="43150"/>
            </a:xfrm>
            <a:custGeom>
              <a:avLst/>
              <a:gdLst/>
              <a:ahLst/>
              <a:cxnLst/>
              <a:rect l="l" t="t" r="r" b="b"/>
              <a:pathLst>
                <a:path w="1882" h="1726" extrusionOk="0">
                  <a:moveTo>
                    <a:pt x="1023" y="1"/>
                  </a:moveTo>
                  <a:cubicBezTo>
                    <a:pt x="898" y="1"/>
                    <a:pt x="773" y="28"/>
                    <a:pt x="655" y="81"/>
                  </a:cubicBezTo>
                  <a:cubicBezTo>
                    <a:pt x="203" y="271"/>
                    <a:pt x="1" y="759"/>
                    <a:pt x="179" y="1212"/>
                  </a:cubicBezTo>
                  <a:cubicBezTo>
                    <a:pt x="311" y="1537"/>
                    <a:pt x="612" y="1726"/>
                    <a:pt x="937" y="1726"/>
                  </a:cubicBezTo>
                  <a:cubicBezTo>
                    <a:pt x="1053" y="1726"/>
                    <a:pt x="1171" y="1702"/>
                    <a:pt x="1286" y="1652"/>
                  </a:cubicBezTo>
                  <a:cubicBezTo>
                    <a:pt x="1525" y="1545"/>
                    <a:pt x="1739" y="1366"/>
                    <a:pt x="1810" y="1128"/>
                  </a:cubicBezTo>
                  <a:lnTo>
                    <a:pt x="1822" y="1116"/>
                  </a:lnTo>
                  <a:cubicBezTo>
                    <a:pt x="1882" y="926"/>
                    <a:pt x="1870" y="712"/>
                    <a:pt x="1798" y="521"/>
                  </a:cubicBezTo>
                  <a:cubicBezTo>
                    <a:pt x="1727" y="319"/>
                    <a:pt x="1572" y="164"/>
                    <a:pt x="1394" y="81"/>
                  </a:cubicBezTo>
                  <a:cubicBezTo>
                    <a:pt x="1394" y="81"/>
                    <a:pt x="1334" y="81"/>
                    <a:pt x="1322" y="57"/>
                  </a:cubicBezTo>
                  <a:cubicBezTo>
                    <a:pt x="1226" y="19"/>
                    <a:pt x="1124" y="1"/>
                    <a:pt x="10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2" name="Google Shape;10592;p76"/>
            <p:cNvSpPr/>
            <p:nvPr/>
          </p:nvSpPr>
          <p:spPr>
            <a:xfrm>
              <a:off x="2804200" y="3823300"/>
              <a:ext cx="46175" cy="44200"/>
            </a:xfrm>
            <a:custGeom>
              <a:avLst/>
              <a:gdLst/>
              <a:ahLst/>
              <a:cxnLst/>
              <a:rect l="l" t="t" r="r" b="b"/>
              <a:pathLst>
                <a:path w="1847" h="1768" extrusionOk="0">
                  <a:moveTo>
                    <a:pt x="1008" y="0"/>
                  </a:moveTo>
                  <a:cubicBezTo>
                    <a:pt x="899" y="0"/>
                    <a:pt x="788" y="22"/>
                    <a:pt x="679" y="69"/>
                  </a:cubicBezTo>
                  <a:cubicBezTo>
                    <a:pt x="227" y="247"/>
                    <a:pt x="1" y="771"/>
                    <a:pt x="203" y="1224"/>
                  </a:cubicBezTo>
                  <a:cubicBezTo>
                    <a:pt x="338" y="1557"/>
                    <a:pt x="665" y="1768"/>
                    <a:pt x="1012" y="1768"/>
                  </a:cubicBezTo>
                  <a:cubicBezTo>
                    <a:pt x="1123" y="1768"/>
                    <a:pt x="1236" y="1746"/>
                    <a:pt x="1346" y="1700"/>
                  </a:cubicBezTo>
                  <a:cubicBezTo>
                    <a:pt x="1596" y="1593"/>
                    <a:pt x="1775" y="1378"/>
                    <a:pt x="1846" y="1128"/>
                  </a:cubicBezTo>
                  <a:lnTo>
                    <a:pt x="1822" y="1093"/>
                  </a:lnTo>
                  <a:cubicBezTo>
                    <a:pt x="1703" y="974"/>
                    <a:pt x="1572" y="855"/>
                    <a:pt x="1418" y="735"/>
                  </a:cubicBezTo>
                  <a:cubicBezTo>
                    <a:pt x="1394" y="724"/>
                    <a:pt x="1394" y="700"/>
                    <a:pt x="1394" y="664"/>
                  </a:cubicBezTo>
                  <a:cubicBezTo>
                    <a:pt x="1418" y="474"/>
                    <a:pt x="1418" y="283"/>
                    <a:pt x="1418" y="104"/>
                  </a:cubicBezTo>
                  <a:cubicBezTo>
                    <a:pt x="1290" y="37"/>
                    <a:pt x="1151" y="0"/>
                    <a:pt x="10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3" name="Google Shape;10593;p76"/>
            <p:cNvSpPr/>
            <p:nvPr/>
          </p:nvSpPr>
          <p:spPr>
            <a:xfrm>
              <a:off x="2803900" y="3871550"/>
              <a:ext cx="47650" cy="43075"/>
            </a:xfrm>
            <a:custGeom>
              <a:avLst/>
              <a:gdLst/>
              <a:ahLst/>
              <a:cxnLst/>
              <a:rect l="l" t="t" r="r" b="b"/>
              <a:pathLst>
                <a:path w="1906" h="1723" extrusionOk="0">
                  <a:moveTo>
                    <a:pt x="985" y="1"/>
                  </a:moveTo>
                  <a:cubicBezTo>
                    <a:pt x="654" y="1"/>
                    <a:pt x="343" y="191"/>
                    <a:pt x="191" y="520"/>
                  </a:cubicBezTo>
                  <a:cubicBezTo>
                    <a:pt x="1" y="984"/>
                    <a:pt x="227" y="1449"/>
                    <a:pt x="668" y="1639"/>
                  </a:cubicBezTo>
                  <a:cubicBezTo>
                    <a:pt x="787" y="1693"/>
                    <a:pt x="915" y="1722"/>
                    <a:pt x="1038" y="1722"/>
                  </a:cubicBezTo>
                  <a:cubicBezTo>
                    <a:pt x="1162" y="1722"/>
                    <a:pt x="1281" y="1693"/>
                    <a:pt x="1382" y="1627"/>
                  </a:cubicBezTo>
                  <a:lnTo>
                    <a:pt x="1418" y="1627"/>
                  </a:lnTo>
                  <a:cubicBezTo>
                    <a:pt x="1596" y="1532"/>
                    <a:pt x="1739" y="1389"/>
                    <a:pt x="1823" y="1199"/>
                  </a:cubicBezTo>
                  <a:cubicBezTo>
                    <a:pt x="1906" y="996"/>
                    <a:pt x="1906" y="794"/>
                    <a:pt x="1846" y="603"/>
                  </a:cubicBezTo>
                  <a:cubicBezTo>
                    <a:pt x="1846" y="603"/>
                    <a:pt x="1823" y="556"/>
                    <a:pt x="1799" y="544"/>
                  </a:cubicBezTo>
                  <a:cubicBezTo>
                    <a:pt x="1727" y="318"/>
                    <a:pt x="1549" y="151"/>
                    <a:pt x="1322" y="67"/>
                  </a:cubicBezTo>
                  <a:cubicBezTo>
                    <a:pt x="1211" y="22"/>
                    <a:pt x="1097" y="1"/>
                    <a:pt x="9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4" name="Google Shape;10594;p76"/>
            <p:cNvSpPr/>
            <p:nvPr/>
          </p:nvSpPr>
          <p:spPr>
            <a:xfrm>
              <a:off x="2803900" y="3871225"/>
              <a:ext cx="46175" cy="44125"/>
            </a:xfrm>
            <a:custGeom>
              <a:avLst/>
              <a:gdLst/>
              <a:ahLst/>
              <a:cxnLst/>
              <a:rect l="l" t="t" r="r" b="b"/>
              <a:pathLst>
                <a:path w="1847" h="1765" extrusionOk="0">
                  <a:moveTo>
                    <a:pt x="1013" y="1"/>
                  </a:moveTo>
                  <a:cubicBezTo>
                    <a:pt x="668" y="1"/>
                    <a:pt x="345" y="211"/>
                    <a:pt x="191" y="545"/>
                  </a:cubicBezTo>
                  <a:cubicBezTo>
                    <a:pt x="1" y="997"/>
                    <a:pt x="227" y="1509"/>
                    <a:pt x="668" y="1700"/>
                  </a:cubicBezTo>
                  <a:cubicBezTo>
                    <a:pt x="777" y="1745"/>
                    <a:pt x="889" y="1764"/>
                    <a:pt x="999" y="1764"/>
                  </a:cubicBezTo>
                  <a:cubicBezTo>
                    <a:pt x="1151" y="1764"/>
                    <a:pt x="1298" y="1726"/>
                    <a:pt x="1430" y="1664"/>
                  </a:cubicBezTo>
                  <a:lnTo>
                    <a:pt x="1430" y="1628"/>
                  </a:lnTo>
                  <a:cubicBezTo>
                    <a:pt x="1430" y="1462"/>
                    <a:pt x="1430" y="1271"/>
                    <a:pt x="1406" y="1093"/>
                  </a:cubicBezTo>
                  <a:cubicBezTo>
                    <a:pt x="1406" y="1057"/>
                    <a:pt x="1418" y="1033"/>
                    <a:pt x="1430" y="1009"/>
                  </a:cubicBezTo>
                  <a:cubicBezTo>
                    <a:pt x="1584" y="890"/>
                    <a:pt x="1727" y="759"/>
                    <a:pt x="1846" y="628"/>
                  </a:cubicBezTo>
                  <a:cubicBezTo>
                    <a:pt x="1775" y="390"/>
                    <a:pt x="1596" y="176"/>
                    <a:pt x="1346" y="69"/>
                  </a:cubicBezTo>
                  <a:cubicBezTo>
                    <a:pt x="1236" y="22"/>
                    <a:pt x="1124" y="1"/>
                    <a:pt x="10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5" name="Google Shape;10595;p76"/>
            <p:cNvSpPr/>
            <p:nvPr/>
          </p:nvSpPr>
          <p:spPr>
            <a:xfrm>
              <a:off x="2770575" y="3905150"/>
              <a:ext cx="46750" cy="44050"/>
            </a:xfrm>
            <a:custGeom>
              <a:avLst/>
              <a:gdLst/>
              <a:ahLst/>
              <a:cxnLst/>
              <a:rect l="l" t="t" r="r" b="b"/>
              <a:pathLst>
                <a:path w="1870" h="1762" extrusionOk="0">
                  <a:moveTo>
                    <a:pt x="963" y="1"/>
                  </a:moveTo>
                  <a:cubicBezTo>
                    <a:pt x="853" y="1"/>
                    <a:pt x="741" y="23"/>
                    <a:pt x="631" y="69"/>
                  </a:cubicBezTo>
                  <a:cubicBezTo>
                    <a:pt x="191" y="247"/>
                    <a:pt x="0" y="748"/>
                    <a:pt x="191" y="1188"/>
                  </a:cubicBezTo>
                  <a:cubicBezTo>
                    <a:pt x="298" y="1426"/>
                    <a:pt x="477" y="1617"/>
                    <a:pt x="715" y="1712"/>
                  </a:cubicBezTo>
                  <a:lnTo>
                    <a:pt x="727" y="1724"/>
                  </a:lnTo>
                  <a:cubicBezTo>
                    <a:pt x="809" y="1750"/>
                    <a:pt x="896" y="1762"/>
                    <a:pt x="983" y="1762"/>
                  </a:cubicBezTo>
                  <a:cubicBezTo>
                    <a:pt x="1098" y="1762"/>
                    <a:pt x="1214" y="1741"/>
                    <a:pt x="1322" y="1700"/>
                  </a:cubicBezTo>
                  <a:cubicBezTo>
                    <a:pt x="1524" y="1617"/>
                    <a:pt x="1679" y="1474"/>
                    <a:pt x="1763" y="1295"/>
                  </a:cubicBezTo>
                  <a:cubicBezTo>
                    <a:pt x="1763" y="1295"/>
                    <a:pt x="1763" y="1236"/>
                    <a:pt x="1786" y="1224"/>
                  </a:cubicBezTo>
                  <a:cubicBezTo>
                    <a:pt x="1870" y="1009"/>
                    <a:pt x="1858" y="771"/>
                    <a:pt x="1763" y="545"/>
                  </a:cubicBezTo>
                  <a:cubicBezTo>
                    <a:pt x="1618" y="212"/>
                    <a:pt x="1303" y="1"/>
                    <a:pt x="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6" name="Google Shape;10596;p76"/>
            <p:cNvSpPr/>
            <p:nvPr/>
          </p:nvSpPr>
          <p:spPr>
            <a:xfrm>
              <a:off x="2769675" y="3905150"/>
              <a:ext cx="47950" cy="43100"/>
            </a:xfrm>
            <a:custGeom>
              <a:avLst/>
              <a:gdLst/>
              <a:ahLst/>
              <a:cxnLst/>
              <a:rect l="l" t="t" r="r" b="b"/>
              <a:pathLst>
                <a:path w="1918" h="1724" extrusionOk="0">
                  <a:moveTo>
                    <a:pt x="1004" y="1"/>
                  </a:moveTo>
                  <a:cubicBezTo>
                    <a:pt x="891" y="1"/>
                    <a:pt x="777" y="23"/>
                    <a:pt x="667" y="69"/>
                  </a:cubicBezTo>
                  <a:cubicBezTo>
                    <a:pt x="227" y="247"/>
                    <a:pt x="1" y="771"/>
                    <a:pt x="191" y="1224"/>
                  </a:cubicBezTo>
                  <a:cubicBezTo>
                    <a:pt x="298" y="1474"/>
                    <a:pt x="513" y="1652"/>
                    <a:pt x="763" y="1724"/>
                  </a:cubicBezTo>
                  <a:lnTo>
                    <a:pt x="786" y="1700"/>
                  </a:lnTo>
                  <a:cubicBezTo>
                    <a:pt x="906" y="1581"/>
                    <a:pt x="1025" y="1438"/>
                    <a:pt x="1144" y="1295"/>
                  </a:cubicBezTo>
                  <a:cubicBezTo>
                    <a:pt x="1167" y="1260"/>
                    <a:pt x="1191" y="1260"/>
                    <a:pt x="1227" y="1260"/>
                  </a:cubicBezTo>
                  <a:cubicBezTo>
                    <a:pt x="1418" y="1295"/>
                    <a:pt x="1608" y="1295"/>
                    <a:pt x="1787" y="1295"/>
                  </a:cubicBezTo>
                  <a:cubicBezTo>
                    <a:pt x="1906" y="1069"/>
                    <a:pt x="1918" y="807"/>
                    <a:pt x="1822" y="545"/>
                  </a:cubicBezTo>
                  <a:cubicBezTo>
                    <a:pt x="1687" y="212"/>
                    <a:pt x="1354" y="1"/>
                    <a:pt x="10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7" name="Google Shape;10597;p76"/>
            <p:cNvSpPr/>
            <p:nvPr/>
          </p:nvSpPr>
          <p:spPr>
            <a:xfrm>
              <a:off x="2724725" y="3904875"/>
              <a:ext cx="46775" cy="44100"/>
            </a:xfrm>
            <a:custGeom>
              <a:avLst/>
              <a:gdLst/>
              <a:ahLst/>
              <a:cxnLst/>
              <a:rect l="l" t="t" r="r" b="b"/>
              <a:pathLst>
                <a:path w="1871" h="1764" extrusionOk="0">
                  <a:moveTo>
                    <a:pt x="905" y="0"/>
                  </a:moveTo>
                  <a:cubicBezTo>
                    <a:pt x="565" y="0"/>
                    <a:pt x="264" y="211"/>
                    <a:pt x="120" y="544"/>
                  </a:cubicBezTo>
                  <a:cubicBezTo>
                    <a:pt x="13" y="782"/>
                    <a:pt x="1" y="1056"/>
                    <a:pt x="132" y="1259"/>
                  </a:cubicBezTo>
                  <a:lnTo>
                    <a:pt x="132" y="1282"/>
                  </a:lnTo>
                  <a:cubicBezTo>
                    <a:pt x="227" y="1473"/>
                    <a:pt x="370" y="1616"/>
                    <a:pt x="560" y="1687"/>
                  </a:cubicBezTo>
                  <a:cubicBezTo>
                    <a:pt x="673" y="1740"/>
                    <a:pt x="786" y="1764"/>
                    <a:pt x="897" y="1764"/>
                  </a:cubicBezTo>
                  <a:cubicBezTo>
                    <a:pt x="985" y="1764"/>
                    <a:pt x="1072" y="1749"/>
                    <a:pt x="1156" y="1723"/>
                  </a:cubicBezTo>
                  <a:cubicBezTo>
                    <a:pt x="1156" y="1723"/>
                    <a:pt x="1203" y="1687"/>
                    <a:pt x="1215" y="1675"/>
                  </a:cubicBezTo>
                  <a:cubicBezTo>
                    <a:pt x="1441" y="1604"/>
                    <a:pt x="1608" y="1425"/>
                    <a:pt x="1692" y="1199"/>
                  </a:cubicBezTo>
                  <a:cubicBezTo>
                    <a:pt x="1870" y="759"/>
                    <a:pt x="1680" y="258"/>
                    <a:pt x="1239" y="68"/>
                  </a:cubicBezTo>
                  <a:cubicBezTo>
                    <a:pt x="1126" y="22"/>
                    <a:pt x="1013" y="0"/>
                    <a:pt x="9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8" name="Google Shape;10598;p76"/>
            <p:cNvSpPr/>
            <p:nvPr/>
          </p:nvSpPr>
          <p:spPr>
            <a:xfrm>
              <a:off x="2723850" y="3904875"/>
              <a:ext cx="48225" cy="43075"/>
            </a:xfrm>
            <a:custGeom>
              <a:avLst/>
              <a:gdLst/>
              <a:ahLst/>
              <a:cxnLst/>
              <a:rect l="l" t="t" r="r" b="b"/>
              <a:pathLst>
                <a:path w="1929" h="1723" extrusionOk="0">
                  <a:moveTo>
                    <a:pt x="922" y="0"/>
                  </a:moveTo>
                  <a:cubicBezTo>
                    <a:pt x="580" y="0"/>
                    <a:pt x="251" y="211"/>
                    <a:pt x="107" y="544"/>
                  </a:cubicBezTo>
                  <a:cubicBezTo>
                    <a:pt x="0" y="794"/>
                    <a:pt x="24" y="1068"/>
                    <a:pt x="143" y="1306"/>
                  </a:cubicBezTo>
                  <a:lnTo>
                    <a:pt x="179" y="1306"/>
                  </a:lnTo>
                  <a:cubicBezTo>
                    <a:pt x="345" y="1306"/>
                    <a:pt x="536" y="1306"/>
                    <a:pt x="714" y="1271"/>
                  </a:cubicBezTo>
                  <a:cubicBezTo>
                    <a:pt x="750" y="1271"/>
                    <a:pt x="774" y="1294"/>
                    <a:pt x="798" y="1306"/>
                  </a:cubicBezTo>
                  <a:cubicBezTo>
                    <a:pt x="917" y="1449"/>
                    <a:pt x="1048" y="1604"/>
                    <a:pt x="1179" y="1723"/>
                  </a:cubicBezTo>
                  <a:cubicBezTo>
                    <a:pt x="1417" y="1652"/>
                    <a:pt x="1631" y="1473"/>
                    <a:pt x="1727" y="1211"/>
                  </a:cubicBezTo>
                  <a:cubicBezTo>
                    <a:pt x="1929" y="770"/>
                    <a:pt x="1703" y="258"/>
                    <a:pt x="1250" y="68"/>
                  </a:cubicBezTo>
                  <a:cubicBezTo>
                    <a:pt x="1143" y="22"/>
                    <a:pt x="1032" y="0"/>
                    <a:pt x="9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9" name="Google Shape;10599;p76"/>
            <p:cNvSpPr/>
            <p:nvPr/>
          </p:nvSpPr>
          <p:spPr>
            <a:xfrm>
              <a:off x="2690500" y="3871250"/>
              <a:ext cx="47650" cy="43225"/>
            </a:xfrm>
            <a:custGeom>
              <a:avLst/>
              <a:gdLst/>
              <a:ahLst/>
              <a:cxnLst/>
              <a:rect l="l" t="t" r="r" b="b"/>
              <a:pathLst>
                <a:path w="1906" h="1729" extrusionOk="0">
                  <a:moveTo>
                    <a:pt x="951" y="1"/>
                  </a:moveTo>
                  <a:cubicBezTo>
                    <a:pt x="833" y="1"/>
                    <a:pt x="712" y="26"/>
                    <a:pt x="596" y="79"/>
                  </a:cubicBezTo>
                  <a:cubicBezTo>
                    <a:pt x="358" y="175"/>
                    <a:pt x="167" y="341"/>
                    <a:pt x="72" y="591"/>
                  </a:cubicBezTo>
                  <a:lnTo>
                    <a:pt x="60" y="615"/>
                  </a:lnTo>
                  <a:cubicBezTo>
                    <a:pt x="1" y="806"/>
                    <a:pt x="13" y="1008"/>
                    <a:pt x="84" y="1211"/>
                  </a:cubicBezTo>
                  <a:cubicBezTo>
                    <a:pt x="167" y="1413"/>
                    <a:pt x="310" y="1568"/>
                    <a:pt x="489" y="1651"/>
                  </a:cubicBezTo>
                  <a:cubicBezTo>
                    <a:pt x="489" y="1651"/>
                    <a:pt x="548" y="1651"/>
                    <a:pt x="560" y="1663"/>
                  </a:cubicBezTo>
                  <a:cubicBezTo>
                    <a:pt x="661" y="1708"/>
                    <a:pt x="766" y="1729"/>
                    <a:pt x="874" y="1729"/>
                  </a:cubicBezTo>
                  <a:cubicBezTo>
                    <a:pt x="995" y="1729"/>
                    <a:pt x="1119" y="1702"/>
                    <a:pt x="1239" y="1651"/>
                  </a:cubicBezTo>
                  <a:cubicBezTo>
                    <a:pt x="1679" y="1461"/>
                    <a:pt x="1906" y="972"/>
                    <a:pt x="1715" y="520"/>
                  </a:cubicBezTo>
                  <a:cubicBezTo>
                    <a:pt x="1584" y="196"/>
                    <a:pt x="1278" y="1"/>
                    <a:pt x="9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0" name="Google Shape;10600;p76"/>
            <p:cNvSpPr/>
            <p:nvPr/>
          </p:nvSpPr>
          <p:spPr>
            <a:xfrm>
              <a:off x="2692000" y="3870625"/>
              <a:ext cx="46150" cy="44050"/>
            </a:xfrm>
            <a:custGeom>
              <a:avLst/>
              <a:gdLst/>
              <a:ahLst/>
              <a:cxnLst/>
              <a:rect l="l" t="t" r="r" b="b"/>
              <a:pathLst>
                <a:path w="1846" h="1762" extrusionOk="0">
                  <a:moveTo>
                    <a:pt x="837" y="1"/>
                  </a:moveTo>
                  <a:cubicBezTo>
                    <a:pt x="724" y="1"/>
                    <a:pt x="610" y="23"/>
                    <a:pt x="500" y="69"/>
                  </a:cubicBezTo>
                  <a:cubicBezTo>
                    <a:pt x="250" y="176"/>
                    <a:pt x="72" y="378"/>
                    <a:pt x="0" y="640"/>
                  </a:cubicBezTo>
                  <a:lnTo>
                    <a:pt x="24" y="664"/>
                  </a:lnTo>
                  <a:cubicBezTo>
                    <a:pt x="143" y="783"/>
                    <a:pt x="286" y="902"/>
                    <a:pt x="429" y="1021"/>
                  </a:cubicBezTo>
                  <a:cubicBezTo>
                    <a:pt x="464" y="1033"/>
                    <a:pt x="464" y="1069"/>
                    <a:pt x="464" y="1093"/>
                  </a:cubicBezTo>
                  <a:cubicBezTo>
                    <a:pt x="429" y="1295"/>
                    <a:pt x="429" y="1486"/>
                    <a:pt x="429" y="1664"/>
                  </a:cubicBezTo>
                  <a:cubicBezTo>
                    <a:pt x="551" y="1728"/>
                    <a:pt x="683" y="1761"/>
                    <a:pt x="820" y="1761"/>
                  </a:cubicBezTo>
                  <a:cubicBezTo>
                    <a:pt x="938" y="1761"/>
                    <a:pt x="1058" y="1737"/>
                    <a:pt x="1179" y="1688"/>
                  </a:cubicBezTo>
                  <a:cubicBezTo>
                    <a:pt x="1619" y="1509"/>
                    <a:pt x="1846" y="997"/>
                    <a:pt x="1655" y="545"/>
                  </a:cubicBezTo>
                  <a:cubicBezTo>
                    <a:pt x="1520" y="212"/>
                    <a:pt x="1187" y="1"/>
                    <a:pt x="8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1" name="Google Shape;10601;p76"/>
            <p:cNvSpPr/>
            <p:nvPr/>
          </p:nvSpPr>
          <p:spPr>
            <a:xfrm>
              <a:off x="2690800" y="3823525"/>
              <a:ext cx="47650" cy="43050"/>
            </a:xfrm>
            <a:custGeom>
              <a:avLst/>
              <a:gdLst/>
              <a:ahLst/>
              <a:cxnLst/>
              <a:rect l="l" t="t" r="r" b="b"/>
              <a:pathLst>
                <a:path w="1906" h="1722" extrusionOk="0">
                  <a:moveTo>
                    <a:pt x="868" y="0"/>
                  </a:moveTo>
                  <a:cubicBezTo>
                    <a:pt x="745" y="0"/>
                    <a:pt x="626" y="30"/>
                    <a:pt x="524" y="95"/>
                  </a:cubicBezTo>
                  <a:lnTo>
                    <a:pt x="489" y="95"/>
                  </a:lnTo>
                  <a:cubicBezTo>
                    <a:pt x="310" y="179"/>
                    <a:pt x="167" y="334"/>
                    <a:pt x="96" y="524"/>
                  </a:cubicBezTo>
                  <a:cubicBezTo>
                    <a:pt x="1" y="715"/>
                    <a:pt x="1" y="929"/>
                    <a:pt x="60" y="1119"/>
                  </a:cubicBezTo>
                  <a:cubicBezTo>
                    <a:pt x="60" y="1119"/>
                    <a:pt x="96" y="1167"/>
                    <a:pt x="108" y="1179"/>
                  </a:cubicBezTo>
                  <a:cubicBezTo>
                    <a:pt x="179" y="1405"/>
                    <a:pt x="358" y="1572"/>
                    <a:pt x="584" y="1655"/>
                  </a:cubicBezTo>
                  <a:cubicBezTo>
                    <a:pt x="695" y="1700"/>
                    <a:pt x="809" y="1722"/>
                    <a:pt x="921" y="1722"/>
                  </a:cubicBezTo>
                  <a:cubicBezTo>
                    <a:pt x="1256" y="1722"/>
                    <a:pt x="1572" y="1530"/>
                    <a:pt x="1715" y="1191"/>
                  </a:cubicBezTo>
                  <a:cubicBezTo>
                    <a:pt x="1906" y="738"/>
                    <a:pt x="1679" y="274"/>
                    <a:pt x="1239" y="84"/>
                  </a:cubicBezTo>
                  <a:cubicBezTo>
                    <a:pt x="1120" y="30"/>
                    <a:pt x="992" y="0"/>
                    <a:pt x="8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2" name="Google Shape;10602;p76"/>
            <p:cNvSpPr/>
            <p:nvPr/>
          </p:nvSpPr>
          <p:spPr>
            <a:xfrm>
              <a:off x="2692300" y="3822575"/>
              <a:ext cx="46150" cy="44075"/>
            </a:xfrm>
            <a:custGeom>
              <a:avLst/>
              <a:gdLst/>
              <a:ahLst/>
              <a:cxnLst/>
              <a:rect l="l" t="t" r="r" b="b"/>
              <a:pathLst>
                <a:path w="1846" h="1763" extrusionOk="0">
                  <a:moveTo>
                    <a:pt x="824" y="0"/>
                  </a:moveTo>
                  <a:cubicBezTo>
                    <a:pt x="684" y="0"/>
                    <a:pt x="545" y="33"/>
                    <a:pt x="417" y="98"/>
                  </a:cubicBezTo>
                  <a:lnTo>
                    <a:pt x="417" y="145"/>
                  </a:lnTo>
                  <a:cubicBezTo>
                    <a:pt x="417" y="312"/>
                    <a:pt x="417" y="503"/>
                    <a:pt x="452" y="681"/>
                  </a:cubicBezTo>
                  <a:cubicBezTo>
                    <a:pt x="452" y="717"/>
                    <a:pt x="429" y="741"/>
                    <a:pt x="417" y="753"/>
                  </a:cubicBezTo>
                  <a:cubicBezTo>
                    <a:pt x="274" y="872"/>
                    <a:pt x="119" y="1014"/>
                    <a:pt x="0" y="1145"/>
                  </a:cubicBezTo>
                  <a:cubicBezTo>
                    <a:pt x="71" y="1384"/>
                    <a:pt x="250" y="1586"/>
                    <a:pt x="512" y="1693"/>
                  </a:cubicBezTo>
                  <a:cubicBezTo>
                    <a:pt x="621" y="1740"/>
                    <a:pt x="735" y="1763"/>
                    <a:pt x="847" y="1763"/>
                  </a:cubicBezTo>
                  <a:cubicBezTo>
                    <a:pt x="1187" y="1763"/>
                    <a:pt x="1512" y="1557"/>
                    <a:pt x="1655" y="1217"/>
                  </a:cubicBezTo>
                  <a:cubicBezTo>
                    <a:pt x="1846" y="776"/>
                    <a:pt x="1619" y="264"/>
                    <a:pt x="1179" y="74"/>
                  </a:cubicBezTo>
                  <a:cubicBezTo>
                    <a:pt x="1064" y="25"/>
                    <a:pt x="943" y="0"/>
                    <a:pt x="8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3" name="Google Shape;10603;p76"/>
            <p:cNvSpPr/>
            <p:nvPr/>
          </p:nvSpPr>
          <p:spPr>
            <a:xfrm>
              <a:off x="2725025" y="3788750"/>
              <a:ext cx="47050" cy="43850"/>
            </a:xfrm>
            <a:custGeom>
              <a:avLst/>
              <a:gdLst/>
              <a:ahLst/>
              <a:cxnLst/>
              <a:rect l="l" t="t" r="r" b="b"/>
              <a:pathLst>
                <a:path w="1882" h="1754" extrusionOk="0">
                  <a:moveTo>
                    <a:pt x="916" y="0"/>
                  </a:moveTo>
                  <a:cubicBezTo>
                    <a:pt x="795" y="0"/>
                    <a:pt x="672" y="26"/>
                    <a:pt x="548" y="70"/>
                  </a:cubicBezTo>
                  <a:cubicBezTo>
                    <a:pt x="346" y="141"/>
                    <a:pt x="191" y="296"/>
                    <a:pt x="108" y="474"/>
                  </a:cubicBezTo>
                  <a:cubicBezTo>
                    <a:pt x="108" y="474"/>
                    <a:pt x="108" y="534"/>
                    <a:pt x="96" y="546"/>
                  </a:cubicBezTo>
                  <a:cubicBezTo>
                    <a:pt x="1" y="760"/>
                    <a:pt x="13" y="998"/>
                    <a:pt x="108" y="1213"/>
                  </a:cubicBezTo>
                  <a:cubicBezTo>
                    <a:pt x="252" y="1554"/>
                    <a:pt x="565" y="1753"/>
                    <a:pt x="905" y="1753"/>
                  </a:cubicBezTo>
                  <a:cubicBezTo>
                    <a:pt x="1015" y="1753"/>
                    <a:pt x="1128" y="1733"/>
                    <a:pt x="1239" y="1689"/>
                  </a:cubicBezTo>
                  <a:cubicBezTo>
                    <a:pt x="1680" y="1510"/>
                    <a:pt x="1882" y="1022"/>
                    <a:pt x="1680" y="582"/>
                  </a:cubicBezTo>
                  <a:cubicBezTo>
                    <a:pt x="1584" y="320"/>
                    <a:pt x="1418" y="129"/>
                    <a:pt x="1168" y="58"/>
                  </a:cubicBezTo>
                  <a:lnTo>
                    <a:pt x="1144" y="34"/>
                  </a:lnTo>
                  <a:cubicBezTo>
                    <a:pt x="1069" y="11"/>
                    <a:pt x="993" y="0"/>
                    <a:pt x="916" y="0"/>
                  </a:cubicBezTo>
                  <a:close/>
                </a:path>
              </a:pathLst>
            </a:custGeom>
            <a:solidFill>
              <a:srgbClr val="7DC3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4" name="Google Shape;10604;p76"/>
            <p:cNvSpPr/>
            <p:nvPr/>
          </p:nvSpPr>
          <p:spPr>
            <a:xfrm>
              <a:off x="2724725" y="3789575"/>
              <a:ext cx="47950" cy="43275"/>
            </a:xfrm>
            <a:custGeom>
              <a:avLst/>
              <a:gdLst/>
              <a:ahLst/>
              <a:cxnLst/>
              <a:rect l="l" t="t" r="r" b="b"/>
              <a:pathLst>
                <a:path w="1918" h="1731" extrusionOk="0">
                  <a:moveTo>
                    <a:pt x="1156" y="1"/>
                  </a:moveTo>
                  <a:lnTo>
                    <a:pt x="1132" y="37"/>
                  </a:lnTo>
                  <a:cubicBezTo>
                    <a:pt x="1013" y="156"/>
                    <a:pt x="894" y="287"/>
                    <a:pt x="775" y="441"/>
                  </a:cubicBezTo>
                  <a:cubicBezTo>
                    <a:pt x="751" y="465"/>
                    <a:pt x="727" y="465"/>
                    <a:pt x="691" y="465"/>
                  </a:cubicBezTo>
                  <a:cubicBezTo>
                    <a:pt x="501" y="441"/>
                    <a:pt x="310" y="441"/>
                    <a:pt x="132" y="441"/>
                  </a:cubicBezTo>
                  <a:cubicBezTo>
                    <a:pt x="13" y="668"/>
                    <a:pt x="1" y="930"/>
                    <a:pt x="96" y="1180"/>
                  </a:cubicBezTo>
                  <a:cubicBezTo>
                    <a:pt x="239" y="1518"/>
                    <a:pt x="562" y="1730"/>
                    <a:pt x="905" y="1730"/>
                  </a:cubicBezTo>
                  <a:cubicBezTo>
                    <a:pt x="1020" y="1730"/>
                    <a:pt x="1137" y="1707"/>
                    <a:pt x="1251" y="1656"/>
                  </a:cubicBezTo>
                  <a:cubicBezTo>
                    <a:pt x="1692" y="1477"/>
                    <a:pt x="1918" y="965"/>
                    <a:pt x="1727" y="513"/>
                  </a:cubicBezTo>
                  <a:cubicBezTo>
                    <a:pt x="1620" y="263"/>
                    <a:pt x="1418" y="84"/>
                    <a:pt x="11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5" name="Google Shape;10605;p76"/>
            <p:cNvSpPr/>
            <p:nvPr/>
          </p:nvSpPr>
          <p:spPr>
            <a:xfrm>
              <a:off x="2686625" y="3784825"/>
              <a:ext cx="169400" cy="168800"/>
            </a:xfrm>
            <a:custGeom>
              <a:avLst/>
              <a:gdLst/>
              <a:ahLst/>
              <a:cxnLst/>
              <a:rect l="l" t="t" r="r" b="b"/>
              <a:pathLst>
                <a:path w="6776" h="6752" extrusionOk="0">
                  <a:moveTo>
                    <a:pt x="3393" y="0"/>
                  </a:moveTo>
                  <a:cubicBezTo>
                    <a:pt x="3367" y="0"/>
                    <a:pt x="3341" y="12"/>
                    <a:pt x="3323" y="36"/>
                  </a:cubicBezTo>
                  <a:cubicBezTo>
                    <a:pt x="3156" y="298"/>
                    <a:pt x="2715" y="619"/>
                    <a:pt x="2465" y="1036"/>
                  </a:cubicBezTo>
                  <a:cubicBezTo>
                    <a:pt x="2448" y="1054"/>
                    <a:pt x="2431" y="1065"/>
                    <a:pt x="2404" y="1065"/>
                  </a:cubicBezTo>
                  <a:cubicBezTo>
                    <a:pt x="2394" y="1065"/>
                    <a:pt x="2383" y="1063"/>
                    <a:pt x="2370" y="1060"/>
                  </a:cubicBezTo>
                  <a:cubicBezTo>
                    <a:pt x="2132" y="1000"/>
                    <a:pt x="1882" y="997"/>
                    <a:pt x="1653" y="997"/>
                  </a:cubicBezTo>
                  <a:cubicBezTo>
                    <a:pt x="1627" y="997"/>
                    <a:pt x="1602" y="998"/>
                    <a:pt x="1577" y="998"/>
                  </a:cubicBezTo>
                  <a:cubicBezTo>
                    <a:pt x="1378" y="998"/>
                    <a:pt x="1198" y="995"/>
                    <a:pt x="1060" y="953"/>
                  </a:cubicBezTo>
                  <a:cubicBezTo>
                    <a:pt x="1054" y="952"/>
                    <a:pt x="1048" y="951"/>
                    <a:pt x="1042" y="951"/>
                  </a:cubicBezTo>
                  <a:cubicBezTo>
                    <a:pt x="992" y="951"/>
                    <a:pt x="956" y="995"/>
                    <a:pt x="977" y="1048"/>
                  </a:cubicBezTo>
                  <a:cubicBezTo>
                    <a:pt x="1049" y="1358"/>
                    <a:pt x="941" y="1893"/>
                    <a:pt x="1072" y="2358"/>
                  </a:cubicBezTo>
                  <a:cubicBezTo>
                    <a:pt x="1096" y="2382"/>
                    <a:pt x="1072" y="2417"/>
                    <a:pt x="1049" y="2441"/>
                  </a:cubicBezTo>
                  <a:cubicBezTo>
                    <a:pt x="632" y="2703"/>
                    <a:pt x="322" y="3144"/>
                    <a:pt x="48" y="3310"/>
                  </a:cubicBezTo>
                  <a:cubicBezTo>
                    <a:pt x="1" y="3334"/>
                    <a:pt x="1" y="3417"/>
                    <a:pt x="48" y="3441"/>
                  </a:cubicBezTo>
                  <a:cubicBezTo>
                    <a:pt x="322" y="3608"/>
                    <a:pt x="632" y="4048"/>
                    <a:pt x="1049" y="4298"/>
                  </a:cubicBezTo>
                  <a:cubicBezTo>
                    <a:pt x="1072" y="4322"/>
                    <a:pt x="1096" y="4346"/>
                    <a:pt x="1072" y="4394"/>
                  </a:cubicBezTo>
                  <a:cubicBezTo>
                    <a:pt x="953" y="4870"/>
                    <a:pt x="1060" y="5394"/>
                    <a:pt x="977" y="5703"/>
                  </a:cubicBezTo>
                  <a:cubicBezTo>
                    <a:pt x="958" y="5752"/>
                    <a:pt x="986" y="5793"/>
                    <a:pt x="1030" y="5793"/>
                  </a:cubicBezTo>
                  <a:cubicBezTo>
                    <a:pt x="1039" y="5793"/>
                    <a:pt x="1050" y="5791"/>
                    <a:pt x="1060" y="5787"/>
                  </a:cubicBezTo>
                  <a:cubicBezTo>
                    <a:pt x="1159" y="5764"/>
                    <a:pt x="1280" y="5759"/>
                    <a:pt x="1415" y="5759"/>
                  </a:cubicBezTo>
                  <a:cubicBezTo>
                    <a:pt x="1508" y="5759"/>
                    <a:pt x="1609" y="5762"/>
                    <a:pt x="1712" y="5762"/>
                  </a:cubicBezTo>
                  <a:cubicBezTo>
                    <a:pt x="1927" y="5762"/>
                    <a:pt x="2156" y="5752"/>
                    <a:pt x="2370" y="5692"/>
                  </a:cubicBezTo>
                  <a:cubicBezTo>
                    <a:pt x="2381" y="5685"/>
                    <a:pt x="2390" y="5682"/>
                    <a:pt x="2399" y="5682"/>
                  </a:cubicBezTo>
                  <a:cubicBezTo>
                    <a:pt x="2421" y="5682"/>
                    <a:pt x="2440" y="5699"/>
                    <a:pt x="2465" y="5715"/>
                  </a:cubicBezTo>
                  <a:cubicBezTo>
                    <a:pt x="2715" y="6132"/>
                    <a:pt x="3156" y="6442"/>
                    <a:pt x="3323" y="6715"/>
                  </a:cubicBezTo>
                  <a:cubicBezTo>
                    <a:pt x="3341" y="6739"/>
                    <a:pt x="3367" y="6751"/>
                    <a:pt x="3393" y="6751"/>
                  </a:cubicBezTo>
                  <a:cubicBezTo>
                    <a:pt x="3418" y="6751"/>
                    <a:pt x="3442" y="6739"/>
                    <a:pt x="3454" y="6715"/>
                  </a:cubicBezTo>
                  <a:cubicBezTo>
                    <a:pt x="3620" y="6454"/>
                    <a:pt x="4073" y="6132"/>
                    <a:pt x="4323" y="5715"/>
                  </a:cubicBezTo>
                  <a:cubicBezTo>
                    <a:pt x="4332" y="5698"/>
                    <a:pt x="4353" y="5687"/>
                    <a:pt x="4378" y="5687"/>
                  </a:cubicBezTo>
                  <a:cubicBezTo>
                    <a:pt x="4387" y="5687"/>
                    <a:pt x="4397" y="5688"/>
                    <a:pt x="4406" y="5692"/>
                  </a:cubicBezTo>
                  <a:cubicBezTo>
                    <a:pt x="4620" y="5745"/>
                    <a:pt x="4843" y="5753"/>
                    <a:pt x="5051" y="5753"/>
                  </a:cubicBezTo>
                  <a:cubicBezTo>
                    <a:pt x="5140" y="5753"/>
                    <a:pt x="5226" y="5751"/>
                    <a:pt x="5307" y="5751"/>
                  </a:cubicBezTo>
                  <a:cubicBezTo>
                    <a:pt x="5463" y="5751"/>
                    <a:pt x="5604" y="5757"/>
                    <a:pt x="5716" y="5787"/>
                  </a:cubicBezTo>
                  <a:cubicBezTo>
                    <a:pt x="5727" y="5791"/>
                    <a:pt x="5737" y="5793"/>
                    <a:pt x="5747" y="5793"/>
                  </a:cubicBezTo>
                  <a:cubicBezTo>
                    <a:pt x="5791" y="5793"/>
                    <a:pt x="5821" y="5752"/>
                    <a:pt x="5811" y="5703"/>
                  </a:cubicBezTo>
                  <a:cubicBezTo>
                    <a:pt x="5740" y="5394"/>
                    <a:pt x="5835" y="4858"/>
                    <a:pt x="5704" y="4394"/>
                  </a:cubicBezTo>
                  <a:cubicBezTo>
                    <a:pt x="5692" y="4358"/>
                    <a:pt x="5704" y="4334"/>
                    <a:pt x="5740" y="4298"/>
                  </a:cubicBezTo>
                  <a:cubicBezTo>
                    <a:pt x="6156" y="4048"/>
                    <a:pt x="6466" y="3608"/>
                    <a:pt x="6728" y="3441"/>
                  </a:cubicBezTo>
                  <a:cubicBezTo>
                    <a:pt x="6775" y="3406"/>
                    <a:pt x="6775" y="3334"/>
                    <a:pt x="6728" y="3310"/>
                  </a:cubicBezTo>
                  <a:cubicBezTo>
                    <a:pt x="6466" y="3144"/>
                    <a:pt x="6156" y="2703"/>
                    <a:pt x="5740" y="2441"/>
                  </a:cubicBezTo>
                  <a:cubicBezTo>
                    <a:pt x="5704" y="2429"/>
                    <a:pt x="5692" y="2382"/>
                    <a:pt x="5704" y="2358"/>
                  </a:cubicBezTo>
                  <a:cubicBezTo>
                    <a:pt x="5823" y="1882"/>
                    <a:pt x="5716" y="1358"/>
                    <a:pt x="5811" y="1048"/>
                  </a:cubicBezTo>
                  <a:cubicBezTo>
                    <a:pt x="5822" y="995"/>
                    <a:pt x="5785" y="951"/>
                    <a:pt x="5734" y="951"/>
                  </a:cubicBezTo>
                  <a:cubicBezTo>
                    <a:pt x="5728" y="951"/>
                    <a:pt x="5722" y="952"/>
                    <a:pt x="5716" y="953"/>
                  </a:cubicBezTo>
                  <a:cubicBezTo>
                    <a:pt x="5595" y="985"/>
                    <a:pt x="5441" y="989"/>
                    <a:pt x="5270" y="989"/>
                  </a:cubicBezTo>
                  <a:cubicBezTo>
                    <a:pt x="5221" y="989"/>
                    <a:pt x="5170" y="989"/>
                    <a:pt x="5119" y="989"/>
                  </a:cubicBezTo>
                  <a:cubicBezTo>
                    <a:pt x="4888" y="989"/>
                    <a:pt x="4638" y="995"/>
                    <a:pt x="4406" y="1060"/>
                  </a:cubicBezTo>
                  <a:cubicBezTo>
                    <a:pt x="4400" y="1063"/>
                    <a:pt x="4393" y="1065"/>
                    <a:pt x="4385" y="1065"/>
                  </a:cubicBezTo>
                  <a:cubicBezTo>
                    <a:pt x="4364" y="1065"/>
                    <a:pt x="4340" y="1054"/>
                    <a:pt x="4323" y="1036"/>
                  </a:cubicBezTo>
                  <a:cubicBezTo>
                    <a:pt x="4073" y="619"/>
                    <a:pt x="3620" y="298"/>
                    <a:pt x="3454" y="36"/>
                  </a:cubicBezTo>
                  <a:cubicBezTo>
                    <a:pt x="3442" y="12"/>
                    <a:pt x="3418" y="0"/>
                    <a:pt x="33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6" name="Google Shape;10606;p76"/>
            <p:cNvSpPr/>
            <p:nvPr/>
          </p:nvSpPr>
          <p:spPr>
            <a:xfrm>
              <a:off x="2697950" y="3796500"/>
              <a:ext cx="147050" cy="145425"/>
            </a:xfrm>
            <a:custGeom>
              <a:avLst/>
              <a:gdLst/>
              <a:ahLst/>
              <a:cxnLst/>
              <a:rect l="l" t="t" r="r" b="b"/>
              <a:pathLst>
                <a:path w="5882" h="5817" extrusionOk="0">
                  <a:moveTo>
                    <a:pt x="2935" y="1"/>
                  </a:moveTo>
                  <a:cubicBezTo>
                    <a:pt x="2920" y="1"/>
                    <a:pt x="2905" y="4"/>
                    <a:pt x="2893" y="10"/>
                  </a:cubicBezTo>
                  <a:lnTo>
                    <a:pt x="2739" y="176"/>
                  </a:lnTo>
                  <a:cubicBezTo>
                    <a:pt x="2560" y="355"/>
                    <a:pt x="2382" y="533"/>
                    <a:pt x="2262" y="724"/>
                  </a:cubicBezTo>
                  <a:cubicBezTo>
                    <a:pt x="2179" y="831"/>
                    <a:pt x="2060" y="903"/>
                    <a:pt x="1929" y="903"/>
                  </a:cubicBezTo>
                  <a:cubicBezTo>
                    <a:pt x="1905" y="903"/>
                    <a:pt x="1870" y="903"/>
                    <a:pt x="1846" y="891"/>
                  </a:cubicBezTo>
                  <a:cubicBezTo>
                    <a:pt x="1631" y="831"/>
                    <a:pt x="1405" y="831"/>
                    <a:pt x="1215" y="831"/>
                  </a:cubicBezTo>
                  <a:lnTo>
                    <a:pt x="893" y="831"/>
                  </a:lnTo>
                  <a:cubicBezTo>
                    <a:pt x="889" y="829"/>
                    <a:pt x="885" y="828"/>
                    <a:pt x="881" y="828"/>
                  </a:cubicBezTo>
                  <a:cubicBezTo>
                    <a:pt x="862" y="828"/>
                    <a:pt x="846" y="849"/>
                    <a:pt x="846" y="879"/>
                  </a:cubicBezTo>
                  <a:lnTo>
                    <a:pt x="846" y="1105"/>
                  </a:lnTo>
                  <a:cubicBezTo>
                    <a:pt x="846" y="1438"/>
                    <a:pt x="846" y="1784"/>
                    <a:pt x="988" y="2069"/>
                  </a:cubicBezTo>
                  <a:cubicBezTo>
                    <a:pt x="1012" y="2093"/>
                    <a:pt x="988" y="2129"/>
                    <a:pt x="965" y="2141"/>
                  </a:cubicBezTo>
                  <a:cubicBezTo>
                    <a:pt x="655" y="2212"/>
                    <a:pt x="417" y="2462"/>
                    <a:pt x="179" y="2700"/>
                  </a:cubicBezTo>
                  <a:cubicBezTo>
                    <a:pt x="119" y="2760"/>
                    <a:pt x="72" y="2831"/>
                    <a:pt x="12" y="2867"/>
                  </a:cubicBezTo>
                  <a:cubicBezTo>
                    <a:pt x="0" y="2891"/>
                    <a:pt x="0" y="2927"/>
                    <a:pt x="12" y="2939"/>
                  </a:cubicBezTo>
                  <a:lnTo>
                    <a:pt x="179" y="3105"/>
                  </a:lnTo>
                  <a:cubicBezTo>
                    <a:pt x="357" y="3284"/>
                    <a:pt x="536" y="3462"/>
                    <a:pt x="727" y="3581"/>
                  </a:cubicBezTo>
                  <a:cubicBezTo>
                    <a:pt x="869" y="3677"/>
                    <a:pt x="953" y="3831"/>
                    <a:pt x="905" y="3998"/>
                  </a:cubicBezTo>
                  <a:cubicBezTo>
                    <a:pt x="846" y="4224"/>
                    <a:pt x="846" y="4474"/>
                    <a:pt x="846" y="4713"/>
                  </a:cubicBezTo>
                  <a:lnTo>
                    <a:pt x="846" y="4939"/>
                  </a:lnTo>
                  <a:cubicBezTo>
                    <a:pt x="846" y="4951"/>
                    <a:pt x="858" y="4986"/>
                    <a:pt x="893" y="4986"/>
                  </a:cubicBezTo>
                  <a:lnTo>
                    <a:pt x="1215" y="4986"/>
                  </a:lnTo>
                  <a:cubicBezTo>
                    <a:pt x="1405" y="4986"/>
                    <a:pt x="1655" y="4963"/>
                    <a:pt x="1846" y="4927"/>
                  </a:cubicBezTo>
                  <a:cubicBezTo>
                    <a:pt x="1870" y="4903"/>
                    <a:pt x="1905" y="4903"/>
                    <a:pt x="1929" y="4903"/>
                  </a:cubicBezTo>
                  <a:cubicBezTo>
                    <a:pt x="2072" y="4903"/>
                    <a:pt x="2191" y="4974"/>
                    <a:pt x="2262" y="5082"/>
                  </a:cubicBezTo>
                  <a:cubicBezTo>
                    <a:pt x="2382" y="5296"/>
                    <a:pt x="2560" y="5475"/>
                    <a:pt x="2739" y="5641"/>
                  </a:cubicBezTo>
                  <a:cubicBezTo>
                    <a:pt x="2798" y="5701"/>
                    <a:pt x="2858" y="5748"/>
                    <a:pt x="2905" y="5808"/>
                  </a:cubicBezTo>
                  <a:cubicBezTo>
                    <a:pt x="2911" y="5814"/>
                    <a:pt x="2926" y="5817"/>
                    <a:pt x="2941" y="5817"/>
                  </a:cubicBezTo>
                  <a:cubicBezTo>
                    <a:pt x="2956" y="5817"/>
                    <a:pt x="2971" y="5814"/>
                    <a:pt x="2977" y="5808"/>
                  </a:cubicBezTo>
                  <a:cubicBezTo>
                    <a:pt x="3024" y="5748"/>
                    <a:pt x="3084" y="5701"/>
                    <a:pt x="3144" y="5641"/>
                  </a:cubicBezTo>
                  <a:cubicBezTo>
                    <a:pt x="3322" y="5463"/>
                    <a:pt x="3501" y="5284"/>
                    <a:pt x="3620" y="5082"/>
                  </a:cubicBezTo>
                  <a:cubicBezTo>
                    <a:pt x="3691" y="4986"/>
                    <a:pt x="3810" y="4903"/>
                    <a:pt x="3941" y="4903"/>
                  </a:cubicBezTo>
                  <a:cubicBezTo>
                    <a:pt x="3977" y="4903"/>
                    <a:pt x="4001" y="4903"/>
                    <a:pt x="4036" y="4927"/>
                  </a:cubicBezTo>
                  <a:cubicBezTo>
                    <a:pt x="4239" y="4986"/>
                    <a:pt x="4465" y="4986"/>
                    <a:pt x="4656" y="4986"/>
                  </a:cubicBezTo>
                  <a:lnTo>
                    <a:pt x="4989" y="4986"/>
                  </a:lnTo>
                  <a:cubicBezTo>
                    <a:pt x="4991" y="4989"/>
                    <a:pt x="4994" y="4989"/>
                    <a:pt x="4996" y="4989"/>
                  </a:cubicBezTo>
                  <a:cubicBezTo>
                    <a:pt x="5009" y="4989"/>
                    <a:pt x="5025" y="4968"/>
                    <a:pt x="5025" y="4939"/>
                  </a:cubicBezTo>
                  <a:lnTo>
                    <a:pt x="5025" y="4713"/>
                  </a:lnTo>
                  <a:cubicBezTo>
                    <a:pt x="5025" y="4379"/>
                    <a:pt x="5025" y="4034"/>
                    <a:pt x="4882" y="3748"/>
                  </a:cubicBezTo>
                  <a:cubicBezTo>
                    <a:pt x="4870" y="3712"/>
                    <a:pt x="4882" y="3689"/>
                    <a:pt x="4906" y="3677"/>
                  </a:cubicBezTo>
                  <a:cubicBezTo>
                    <a:pt x="5227" y="3593"/>
                    <a:pt x="5465" y="3343"/>
                    <a:pt x="5703" y="3105"/>
                  </a:cubicBezTo>
                  <a:cubicBezTo>
                    <a:pt x="5763" y="3046"/>
                    <a:pt x="5799" y="2986"/>
                    <a:pt x="5858" y="2939"/>
                  </a:cubicBezTo>
                  <a:cubicBezTo>
                    <a:pt x="5882" y="2927"/>
                    <a:pt x="5882" y="2891"/>
                    <a:pt x="5858" y="2867"/>
                  </a:cubicBezTo>
                  <a:lnTo>
                    <a:pt x="5703" y="2700"/>
                  </a:lnTo>
                  <a:cubicBezTo>
                    <a:pt x="5525" y="2522"/>
                    <a:pt x="5346" y="2343"/>
                    <a:pt x="5144" y="2224"/>
                  </a:cubicBezTo>
                  <a:cubicBezTo>
                    <a:pt x="5001" y="2141"/>
                    <a:pt x="4929" y="1974"/>
                    <a:pt x="4965" y="1807"/>
                  </a:cubicBezTo>
                  <a:cubicBezTo>
                    <a:pt x="5025" y="1593"/>
                    <a:pt x="5025" y="1343"/>
                    <a:pt x="5025" y="1105"/>
                  </a:cubicBezTo>
                  <a:lnTo>
                    <a:pt x="5025" y="879"/>
                  </a:lnTo>
                  <a:cubicBezTo>
                    <a:pt x="5025" y="867"/>
                    <a:pt x="5013" y="831"/>
                    <a:pt x="4989" y="831"/>
                  </a:cubicBezTo>
                  <a:lnTo>
                    <a:pt x="4656" y="831"/>
                  </a:lnTo>
                  <a:cubicBezTo>
                    <a:pt x="4465" y="831"/>
                    <a:pt x="4227" y="843"/>
                    <a:pt x="4036" y="891"/>
                  </a:cubicBezTo>
                  <a:cubicBezTo>
                    <a:pt x="4001" y="903"/>
                    <a:pt x="3977" y="903"/>
                    <a:pt x="3941" y="903"/>
                  </a:cubicBezTo>
                  <a:cubicBezTo>
                    <a:pt x="3810" y="903"/>
                    <a:pt x="3691" y="843"/>
                    <a:pt x="3620" y="724"/>
                  </a:cubicBezTo>
                  <a:cubicBezTo>
                    <a:pt x="3489" y="522"/>
                    <a:pt x="3322" y="343"/>
                    <a:pt x="3144" y="176"/>
                  </a:cubicBezTo>
                  <a:cubicBezTo>
                    <a:pt x="3084" y="117"/>
                    <a:pt x="3013" y="69"/>
                    <a:pt x="2977" y="10"/>
                  </a:cubicBezTo>
                  <a:cubicBezTo>
                    <a:pt x="2965" y="4"/>
                    <a:pt x="2950" y="1"/>
                    <a:pt x="29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7" name="Google Shape;10607;p76"/>
            <p:cNvSpPr/>
            <p:nvPr/>
          </p:nvSpPr>
          <p:spPr>
            <a:xfrm>
              <a:off x="2726825" y="3824700"/>
              <a:ext cx="88725" cy="88425"/>
            </a:xfrm>
            <a:custGeom>
              <a:avLst/>
              <a:gdLst/>
              <a:ahLst/>
              <a:cxnLst/>
              <a:rect l="l" t="t" r="r" b="b"/>
              <a:pathLst>
                <a:path w="3549" h="3537" extrusionOk="0">
                  <a:moveTo>
                    <a:pt x="1774" y="1"/>
                  </a:moveTo>
                  <a:cubicBezTo>
                    <a:pt x="798" y="1"/>
                    <a:pt x="0" y="799"/>
                    <a:pt x="0" y="1775"/>
                  </a:cubicBezTo>
                  <a:cubicBezTo>
                    <a:pt x="0" y="2751"/>
                    <a:pt x="798" y="3537"/>
                    <a:pt x="1774" y="3537"/>
                  </a:cubicBezTo>
                  <a:cubicBezTo>
                    <a:pt x="2751" y="3537"/>
                    <a:pt x="3548" y="2751"/>
                    <a:pt x="3548" y="1775"/>
                  </a:cubicBezTo>
                  <a:cubicBezTo>
                    <a:pt x="3548" y="799"/>
                    <a:pt x="2751" y="1"/>
                    <a:pt x="17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8" name="Google Shape;10608;p76"/>
            <p:cNvSpPr/>
            <p:nvPr/>
          </p:nvSpPr>
          <p:spPr>
            <a:xfrm>
              <a:off x="2736650" y="3834225"/>
              <a:ext cx="69075" cy="69375"/>
            </a:xfrm>
            <a:custGeom>
              <a:avLst/>
              <a:gdLst/>
              <a:ahLst/>
              <a:cxnLst/>
              <a:rect l="l" t="t" r="r" b="b"/>
              <a:pathLst>
                <a:path w="2763" h="2775" extrusionOk="0">
                  <a:moveTo>
                    <a:pt x="1381" y="1"/>
                  </a:moveTo>
                  <a:cubicBezTo>
                    <a:pt x="619" y="1"/>
                    <a:pt x="0" y="632"/>
                    <a:pt x="0" y="1394"/>
                  </a:cubicBezTo>
                  <a:cubicBezTo>
                    <a:pt x="0" y="2156"/>
                    <a:pt x="619" y="2775"/>
                    <a:pt x="1381" y="2775"/>
                  </a:cubicBezTo>
                  <a:cubicBezTo>
                    <a:pt x="2143" y="2775"/>
                    <a:pt x="2762" y="2156"/>
                    <a:pt x="2762" y="1394"/>
                  </a:cubicBezTo>
                  <a:cubicBezTo>
                    <a:pt x="2762" y="632"/>
                    <a:pt x="2143" y="1"/>
                    <a:pt x="13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9" name="Google Shape;10609;p76"/>
            <p:cNvSpPr/>
            <p:nvPr/>
          </p:nvSpPr>
          <p:spPr>
            <a:xfrm>
              <a:off x="2750325" y="3848225"/>
              <a:ext cx="41700" cy="41700"/>
            </a:xfrm>
            <a:custGeom>
              <a:avLst/>
              <a:gdLst/>
              <a:ahLst/>
              <a:cxnLst/>
              <a:rect l="l" t="t" r="r" b="b"/>
              <a:pathLst>
                <a:path w="1668" h="1668" extrusionOk="0">
                  <a:moveTo>
                    <a:pt x="834" y="0"/>
                  </a:moveTo>
                  <a:cubicBezTo>
                    <a:pt x="370" y="0"/>
                    <a:pt x="1" y="369"/>
                    <a:pt x="1" y="834"/>
                  </a:cubicBezTo>
                  <a:cubicBezTo>
                    <a:pt x="1" y="1286"/>
                    <a:pt x="370" y="1667"/>
                    <a:pt x="834" y="1667"/>
                  </a:cubicBezTo>
                  <a:cubicBezTo>
                    <a:pt x="1299" y="1667"/>
                    <a:pt x="1668" y="1286"/>
                    <a:pt x="1668" y="834"/>
                  </a:cubicBezTo>
                  <a:cubicBezTo>
                    <a:pt x="1668" y="369"/>
                    <a:pt x="1299" y="0"/>
                    <a:pt x="8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0" name="Google Shape;10610;p76"/>
            <p:cNvSpPr/>
            <p:nvPr/>
          </p:nvSpPr>
          <p:spPr>
            <a:xfrm>
              <a:off x="2757775" y="3855675"/>
              <a:ext cx="26800" cy="26800"/>
            </a:xfrm>
            <a:custGeom>
              <a:avLst/>
              <a:gdLst/>
              <a:ahLst/>
              <a:cxnLst/>
              <a:rect l="l" t="t" r="r" b="b"/>
              <a:pathLst>
                <a:path w="1072" h="1072" extrusionOk="0">
                  <a:moveTo>
                    <a:pt x="536" y="0"/>
                  </a:moveTo>
                  <a:cubicBezTo>
                    <a:pt x="239" y="0"/>
                    <a:pt x="0" y="238"/>
                    <a:pt x="0" y="536"/>
                  </a:cubicBezTo>
                  <a:cubicBezTo>
                    <a:pt x="0" y="833"/>
                    <a:pt x="239" y="1072"/>
                    <a:pt x="536" y="1072"/>
                  </a:cubicBezTo>
                  <a:cubicBezTo>
                    <a:pt x="834" y="1072"/>
                    <a:pt x="1072" y="833"/>
                    <a:pt x="1072" y="536"/>
                  </a:cubicBezTo>
                  <a:cubicBezTo>
                    <a:pt x="1072" y="238"/>
                    <a:pt x="834" y="0"/>
                    <a:pt x="5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1" name="Google Shape;10611;p76"/>
            <p:cNvSpPr/>
            <p:nvPr/>
          </p:nvSpPr>
          <p:spPr>
            <a:xfrm>
              <a:off x="2766400" y="3864000"/>
              <a:ext cx="9550" cy="9850"/>
            </a:xfrm>
            <a:custGeom>
              <a:avLst/>
              <a:gdLst/>
              <a:ahLst/>
              <a:cxnLst/>
              <a:rect l="l" t="t" r="r" b="b"/>
              <a:pathLst>
                <a:path w="382" h="394" extrusionOk="0">
                  <a:moveTo>
                    <a:pt x="191" y="0"/>
                  </a:moveTo>
                  <a:cubicBezTo>
                    <a:pt x="84" y="0"/>
                    <a:pt x="1" y="96"/>
                    <a:pt x="1" y="203"/>
                  </a:cubicBezTo>
                  <a:cubicBezTo>
                    <a:pt x="1" y="310"/>
                    <a:pt x="84" y="393"/>
                    <a:pt x="191" y="393"/>
                  </a:cubicBezTo>
                  <a:cubicBezTo>
                    <a:pt x="298" y="393"/>
                    <a:pt x="382" y="310"/>
                    <a:pt x="382" y="203"/>
                  </a:cubicBezTo>
                  <a:cubicBezTo>
                    <a:pt x="382" y="96"/>
                    <a:pt x="298"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2" name="Google Shape;10612;p76"/>
            <p:cNvSpPr/>
            <p:nvPr/>
          </p:nvSpPr>
          <p:spPr>
            <a:xfrm>
              <a:off x="2766400" y="3801800"/>
              <a:ext cx="9550" cy="9525"/>
            </a:xfrm>
            <a:custGeom>
              <a:avLst/>
              <a:gdLst/>
              <a:ahLst/>
              <a:cxnLst/>
              <a:rect l="l" t="t" r="r" b="b"/>
              <a:pathLst>
                <a:path w="382" h="381" extrusionOk="0">
                  <a:moveTo>
                    <a:pt x="191" y="0"/>
                  </a:moveTo>
                  <a:cubicBezTo>
                    <a:pt x="84" y="0"/>
                    <a:pt x="1" y="83"/>
                    <a:pt x="1" y="191"/>
                  </a:cubicBezTo>
                  <a:cubicBezTo>
                    <a:pt x="1" y="298"/>
                    <a:pt x="84" y="381"/>
                    <a:pt x="191" y="381"/>
                  </a:cubicBezTo>
                  <a:cubicBezTo>
                    <a:pt x="298" y="381"/>
                    <a:pt x="382" y="298"/>
                    <a:pt x="382" y="191"/>
                  </a:cubicBezTo>
                  <a:cubicBezTo>
                    <a:pt x="382" y="83"/>
                    <a:pt x="298"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3" name="Google Shape;10613;p76"/>
            <p:cNvSpPr/>
            <p:nvPr/>
          </p:nvSpPr>
          <p:spPr>
            <a:xfrm>
              <a:off x="2766400" y="3926500"/>
              <a:ext cx="9550" cy="9850"/>
            </a:xfrm>
            <a:custGeom>
              <a:avLst/>
              <a:gdLst/>
              <a:ahLst/>
              <a:cxnLst/>
              <a:rect l="l" t="t" r="r" b="b"/>
              <a:pathLst>
                <a:path w="382" h="394" extrusionOk="0">
                  <a:moveTo>
                    <a:pt x="191" y="1"/>
                  </a:moveTo>
                  <a:cubicBezTo>
                    <a:pt x="84" y="1"/>
                    <a:pt x="1" y="96"/>
                    <a:pt x="1" y="203"/>
                  </a:cubicBezTo>
                  <a:cubicBezTo>
                    <a:pt x="1" y="310"/>
                    <a:pt x="84" y="394"/>
                    <a:pt x="191" y="394"/>
                  </a:cubicBezTo>
                  <a:cubicBezTo>
                    <a:pt x="298" y="394"/>
                    <a:pt x="382" y="310"/>
                    <a:pt x="382" y="203"/>
                  </a:cubicBezTo>
                  <a:cubicBezTo>
                    <a:pt x="382" y="96"/>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4" name="Google Shape;10614;p76"/>
            <p:cNvSpPr/>
            <p:nvPr/>
          </p:nvSpPr>
          <p:spPr>
            <a:xfrm>
              <a:off x="2810750" y="3819950"/>
              <a:ext cx="9550" cy="9550"/>
            </a:xfrm>
            <a:custGeom>
              <a:avLst/>
              <a:gdLst/>
              <a:ahLst/>
              <a:cxnLst/>
              <a:rect l="l" t="t" r="r" b="b"/>
              <a:pathLst>
                <a:path w="382" h="382" extrusionOk="0">
                  <a:moveTo>
                    <a:pt x="191" y="0"/>
                  </a:moveTo>
                  <a:cubicBezTo>
                    <a:pt x="84" y="0"/>
                    <a:pt x="1" y="84"/>
                    <a:pt x="1" y="191"/>
                  </a:cubicBezTo>
                  <a:cubicBezTo>
                    <a:pt x="1" y="298"/>
                    <a:pt x="84" y="381"/>
                    <a:pt x="191" y="381"/>
                  </a:cubicBezTo>
                  <a:cubicBezTo>
                    <a:pt x="298" y="381"/>
                    <a:pt x="382" y="298"/>
                    <a:pt x="382" y="191"/>
                  </a:cubicBezTo>
                  <a:cubicBezTo>
                    <a:pt x="382" y="84"/>
                    <a:pt x="298"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5" name="Google Shape;10615;p76"/>
            <p:cNvSpPr/>
            <p:nvPr/>
          </p:nvSpPr>
          <p:spPr>
            <a:xfrm>
              <a:off x="2722050" y="3819950"/>
              <a:ext cx="9850" cy="9550"/>
            </a:xfrm>
            <a:custGeom>
              <a:avLst/>
              <a:gdLst/>
              <a:ahLst/>
              <a:cxnLst/>
              <a:rect l="l" t="t" r="r" b="b"/>
              <a:pathLst>
                <a:path w="394" h="382" extrusionOk="0">
                  <a:moveTo>
                    <a:pt x="191" y="0"/>
                  </a:moveTo>
                  <a:cubicBezTo>
                    <a:pt x="84" y="0"/>
                    <a:pt x="1" y="84"/>
                    <a:pt x="1" y="191"/>
                  </a:cubicBezTo>
                  <a:cubicBezTo>
                    <a:pt x="1" y="298"/>
                    <a:pt x="84" y="381"/>
                    <a:pt x="191" y="381"/>
                  </a:cubicBezTo>
                  <a:cubicBezTo>
                    <a:pt x="298" y="381"/>
                    <a:pt x="394" y="298"/>
                    <a:pt x="394" y="191"/>
                  </a:cubicBezTo>
                  <a:cubicBezTo>
                    <a:pt x="394" y="84"/>
                    <a:pt x="298"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6" name="Google Shape;10616;p76"/>
            <p:cNvSpPr/>
            <p:nvPr/>
          </p:nvSpPr>
          <p:spPr>
            <a:xfrm>
              <a:off x="2810750" y="3908050"/>
              <a:ext cx="9550" cy="9550"/>
            </a:xfrm>
            <a:custGeom>
              <a:avLst/>
              <a:gdLst/>
              <a:ahLst/>
              <a:cxnLst/>
              <a:rect l="l" t="t" r="r" b="b"/>
              <a:pathLst>
                <a:path w="382" h="382" extrusionOk="0">
                  <a:moveTo>
                    <a:pt x="191" y="1"/>
                  </a:moveTo>
                  <a:cubicBezTo>
                    <a:pt x="84" y="1"/>
                    <a:pt x="1" y="84"/>
                    <a:pt x="1" y="191"/>
                  </a:cubicBezTo>
                  <a:cubicBezTo>
                    <a:pt x="1" y="298"/>
                    <a:pt x="84" y="382"/>
                    <a:pt x="191" y="382"/>
                  </a:cubicBezTo>
                  <a:cubicBezTo>
                    <a:pt x="298" y="382"/>
                    <a:pt x="382" y="298"/>
                    <a:pt x="382" y="191"/>
                  </a:cubicBezTo>
                  <a:cubicBezTo>
                    <a:pt x="382" y="84"/>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7" name="Google Shape;10617;p76"/>
            <p:cNvSpPr/>
            <p:nvPr/>
          </p:nvSpPr>
          <p:spPr>
            <a:xfrm>
              <a:off x="2828925" y="3864000"/>
              <a:ext cx="9525" cy="9850"/>
            </a:xfrm>
            <a:custGeom>
              <a:avLst/>
              <a:gdLst/>
              <a:ahLst/>
              <a:cxnLst/>
              <a:rect l="l" t="t" r="r" b="b"/>
              <a:pathLst>
                <a:path w="381" h="394" extrusionOk="0">
                  <a:moveTo>
                    <a:pt x="191" y="0"/>
                  </a:moveTo>
                  <a:cubicBezTo>
                    <a:pt x="83" y="0"/>
                    <a:pt x="0" y="96"/>
                    <a:pt x="0" y="203"/>
                  </a:cubicBezTo>
                  <a:cubicBezTo>
                    <a:pt x="0" y="310"/>
                    <a:pt x="83" y="393"/>
                    <a:pt x="191" y="393"/>
                  </a:cubicBezTo>
                  <a:cubicBezTo>
                    <a:pt x="298" y="393"/>
                    <a:pt x="381" y="310"/>
                    <a:pt x="381" y="203"/>
                  </a:cubicBezTo>
                  <a:cubicBezTo>
                    <a:pt x="381" y="96"/>
                    <a:pt x="298"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8" name="Google Shape;10618;p76"/>
            <p:cNvSpPr/>
            <p:nvPr/>
          </p:nvSpPr>
          <p:spPr>
            <a:xfrm>
              <a:off x="2703900" y="3864000"/>
              <a:ext cx="9550" cy="9850"/>
            </a:xfrm>
            <a:custGeom>
              <a:avLst/>
              <a:gdLst/>
              <a:ahLst/>
              <a:cxnLst/>
              <a:rect l="l" t="t" r="r" b="b"/>
              <a:pathLst>
                <a:path w="382" h="394" extrusionOk="0">
                  <a:moveTo>
                    <a:pt x="191" y="0"/>
                  </a:moveTo>
                  <a:cubicBezTo>
                    <a:pt x="84" y="0"/>
                    <a:pt x="0" y="96"/>
                    <a:pt x="0" y="203"/>
                  </a:cubicBezTo>
                  <a:cubicBezTo>
                    <a:pt x="0" y="310"/>
                    <a:pt x="84" y="393"/>
                    <a:pt x="191" y="393"/>
                  </a:cubicBezTo>
                  <a:cubicBezTo>
                    <a:pt x="298" y="393"/>
                    <a:pt x="381" y="310"/>
                    <a:pt x="381" y="203"/>
                  </a:cubicBezTo>
                  <a:cubicBezTo>
                    <a:pt x="381" y="96"/>
                    <a:pt x="298"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9" name="Google Shape;10619;p76"/>
            <p:cNvSpPr/>
            <p:nvPr/>
          </p:nvSpPr>
          <p:spPr>
            <a:xfrm>
              <a:off x="2722050" y="3908050"/>
              <a:ext cx="9850" cy="9550"/>
            </a:xfrm>
            <a:custGeom>
              <a:avLst/>
              <a:gdLst/>
              <a:ahLst/>
              <a:cxnLst/>
              <a:rect l="l" t="t" r="r" b="b"/>
              <a:pathLst>
                <a:path w="394" h="382" extrusionOk="0">
                  <a:moveTo>
                    <a:pt x="191" y="1"/>
                  </a:moveTo>
                  <a:cubicBezTo>
                    <a:pt x="84" y="1"/>
                    <a:pt x="1" y="84"/>
                    <a:pt x="1" y="191"/>
                  </a:cubicBezTo>
                  <a:cubicBezTo>
                    <a:pt x="1" y="298"/>
                    <a:pt x="84" y="382"/>
                    <a:pt x="191" y="382"/>
                  </a:cubicBezTo>
                  <a:cubicBezTo>
                    <a:pt x="298" y="382"/>
                    <a:pt x="394" y="298"/>
                    <a:pt x="394" y="191"/>
                  </a:cubicBezTo>
                  <a:cubicBezTo>
                    <a:pt x="394" y="84"/>
                    <a:pt x="29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0" name="Google Shape;10620;p76"/>
            <p:cNvSpPr/>
            <p:nvPr/>
          </p:nvSpPr>
          <p:spPr>
            <a:xfrm>
              <a:off x="2868200" y="3812800"/>
              <a:ext cx="23250" cy="22950"/>
            </a:xfrm>
            <a:custGeom>
              <a:avLst/>
              <a:gdLst/>
              <a:ahLst/>
              <a:cxnLst/>
              <a:rect l="l" t="t" r="r" b="b"/>
              <a:pathLst>
                <a:path w="930" h="918" extrusionOk="0">
                  <a:moveTo>
                    <a:pt x="465" y="1"/>
                  </a:moveTo>
                  <a:cubicBezTo>
                    <a:pt x="215" y="1"/>
                    <a:pt x="1" y="203"/>
                    <a:pt x="1" y="465"/>
                  </a:cubicBezTo>
                  <a:cubicBezTo>
                    <a:pt x="1" y="715"/>
                    <a:pt x="215" y="917"/>
                    <a:pt x="465" y="917"/>
                  </a:cubicBezTo>
                  <a:cubicBezTo>
                    <a:pt x="715" y="917"/>
                    <a:pt x="929" y="715"/>
                    <a:pt x="929" y="465"/>
                  </a:cubicBezTo>
                  <a:cubicBezTo>
                    <a:pt x="929" y="203"/>
                    <a:pt x="715" y="1"/>
                    <a:pt x="4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1" name="Google Shape;10621;p76"/>
            <p:cNvSpPr/>
            <p:nvPr/>
          </p:nvSpPr>
          <p:spPr>
            <a:xfrm>
              <a:off x="2874750" y="3818750"/>
              <a:ext cx="10450" cy="10750"/>
            </a:xfrm>
            <a:custGeom>
              <a:avLst/>
              <a:gdLst/>
              <a:ahLst/>
              <a:cxnLst/>
              <a:rect l="l" t="t" r="r" b="b"/>
              <a:pathLst>
                <a:path w="418" h="430" extrusionOk="0">
                  <a:moveTo>
                    <a:pt x="203" y="1"/>
                  </a:moveTo>
                  <a:cubicBezTo>
                    <a:pt x="191" y="1"/>
                    <a:pt x="155" y="1"/>
                    <a:pt x="132" y="13"/>
                  </a:cubicBezTo>
                  <a:cubicBezTo>
                    <a:pt x="72" y="48"/>
                    <a:pt x="24" y="72"/>
                    <a:pt x="12" y="132"/>
                  </a:cubicBezTo>
                  <a:cubicBezTo>
                    <a:pt x="1" y="191"/>
                    <a:pt x="1" y="239"/>
                    <a:pt x="12" y="298"/>
                  </a:cubicBezTo>
                  <a:cubicBezTo>
                    <a:pt x="36" y="394"/>
                    <a:pt x="120" y="429"/>
                    <a:pt x="203" y="429"/>
                  </a:cubicBezTo>
                  <a:cubicBezTo>
                    <a:pt x="239" y="429"/>
                    <a:pt x="263" y="429"/>
                    <a:pt x="274" y="417"/>
                  </a:cubicBezTo>
                  <a:cubicBezTo>
                    <a:pt x="334" y="394"/>
                    <a:pt x="382" y="358"/>
                    <a:pt x="393" y="298"/>
                  </a:cubicBezTo>
                  <a:cubicBezTo>
                    <a:pt x="417" y="239"/>
                    <a:pt x="417" y="191"/>
                    <a:pt x="393" y="132"/>
                  </a:cubicBezTo>
                  <a:cubicBezTo>
                    <a:pt x="370" y="48"/>
                    <a:pt x="298" y="1"/>
                    <a:pt x="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2" name="Google Shape;10622;p76"/>
            <p:cNvSpPr/>
            <p:nvPr/>
          </p:nvSpPr>
          <p:spPr>
            <a:xfrm>
              <a:off x="2868200" y="3903000"/>
              <a:ext cx="23250" cy="22925"/>
            </a:xfrm>
            <a:custGeom>
              <a:avLst/>
              <a:gdLst/>
              <a:ahLst/>
              <a:cxnLst/>
              <a:rect l="l" t="t" r="r" b="b"/>
              <a:pathLst>
                <a:path w="930" h="917" extrusionOk="0">
                  <a:moveTo>
                    <a:pt x="465" y="0"/>
                  </a:moveTo>
                  <a:cubicBezTo>
                    <a:pt x="215" y="0"/>
                    <a:pt x="1" y="203"/>
                    <a:pt x="1" y="453"/>
                  </a:cubicBezTo>
                  <a:cubicBezTo>
                    <a:pt x="1" y="714"/>
                    <a:pt x="215" y="917"/>
                    <a:pt x="465" y="917"/>
                  </a:cubicBezTo>
                  <a:cubicBezTo>
                    <a:pt x="715" y="917"/>
                    <a:pt x="929" y="714"/>
                    <a:pt x="929" y="453"/>
                  </a:cubicBezTo>
                  <a:cubicBezTo>
                    <a:pt x="929" y="203"/>
                    <a:pt x="715" y="0"/>
                    <a:pt x="4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 name="Google Shape;10623;p76"/>
            <p:cNvSpPr/>
            <p:nvPr/>
          </p:nvSpPr>
          <p:spPr>
            <a:xfrm>
              <a:off x="2874150" y="3909025"/>
              <a:ext cx="11650" cy="10575"/>
            </a:xfrm>
            <a:custGeom>
              <a:avLst/>
              <a:gdLst/>
              <a:ahLst/>
              <a:cxnLst/>
              <a:rect l="l" t="t" r="r" b="b"/>
              <a:pathLst>
                <a:path w="466" h="423" extrusionOk="0">
                  <a:moveTo>
                    <a:pt x="239" y="0"/>
                  </a:moveTo>
                  <a:cubicBezTo>
                    <a:pt x="212" y="0"/>
                    <a:pt x="185" y="3"/>
                    <a:pt x="156" y="9"/>
                  </a:cubicBezTo>
                  <a:cubicBezTo>
                    <a:pt x="96" y="33"/>
                    <a:pt x="48" y="69"/>
                    <a:pt x="36" y="128"/>
                  </a:cubicBezTo>
                  <a:cubicBezTo>
                    <a:pt x="1" y="212"/>
                    <a:pt x="25" y="307"/>
                    <a:pt x="84" y="366"/>
                  </a:cubicBezTo>
                  <a:cubicBezTo>
                    <a:pt x="96" y="378"/>
                    <a:pt x="108" y="390"/>
                    <a:pt x="156" y="414"/>
                  </a:cubicBezTo>
                  <a:cubicBezTo>
                    <a:pt x="185" y="420"/>
                    <a:pt x="212" y="423"/>
                    <a:pt x="239" y="423"/>
                  </a:cubicBezTo>
                  <a:cubicBezTo>
                    <a:pt x="266" y="423"/>
                    <a:pt x="292" y="420"/>
                    <a:pt x="322" y="414"/>
                  </a:cubicBezTo>
                  <a:cubicBezTo>
                    <a:pt x="382" y="378"/>
                    <a:pt x="417" y="354"/>
                    <a:pt x="441" y="295"/>
                  </a:cubicBezTo>
                  <a:cubicBezTo>
                    <a:pt x="465" y="200"/>
                    <a:pt x="453" y="116"/>
                    <a:pt x="394" y="57"/>
                  </a:cubicBezTo>
                  <a:cubicBezTo>
                    <a:pt x="358" y="33"/>
                    <a:pt x="346" y="21"/>
                    <a:pt x="322" y="9"/>
                  </a:cubicBezTo>
                  <a:cubicBezTo>
                    <a:pt x="292" y="3"/>
                    <a:pt x="266" y="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4" name="Google Shape;10624;p76"/>
            <p:cNvSpPr/>
            <p:nvPr/>
          </p:nvSpPr>
          <p:spPr>
            <a:xfrm>
              <a:off x="2804200" y="3966100"/>
              <a:ext cx="23250" cy="22950"/>
            </a:xfrm>
            <a:custGeom>
              <a:avLst/>
              <a:gdLst/>
              <a:ahLst/>
              <a:cxnLst/>
              <a:rect l="l" t="t" r="r" b="b"/>
              <a:pathLst>
                <a:path w="930" h="918" extrusionOk="0">
                  <a:moveTo>
                    <a:pt x="465" y="0"/>
                  </a:moveTo>
                  <a:cubicBezTo>
                    <a:pt x="215" y="0"/>
                    <a:pt x="1" y="203"/>
                    <a:pt x="1" y="465"/>
                  </a:cubicBezTo>
                  <a:cubicBezTo>
                    <a:pt x="1" y="715"/>
                    <a:pt x="215" y="917"/>
                    <a:pt x="465" y="917"/>
                  </a:cubicBezTo>
                  <a:cubicBezTo>
                    <a:pt x="715" y="917"/>
                    <a:pt x="929" y="715"/>
                    <a:pt x="929" y="465"/>
                  </a:cubicBezTo>
                  <a:cubicBezTo>
                    <a:pt x="929" y="203"/>
                    <a:pt x="715" y="0"/>
                    <a:pt x="4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5" name="Google Shape;10625;p76"/>
            <p:cNvSpPr/>
            <p:nvPr/>
          </p:nvSpPr>
          <p:spPr>
            <a:xfrm>
              <a:off x="2810750" y="3972500"/>
              <a:ext cx="10750" cy="10200"/>
            </a:xfrm>
            <a:custGeom>
              <a:avLst/>
              <a:gdLst/>
              <a:ahLst/>
              <a:cxnLst/>
              <a:rect l="l" t="t" r="r" b="b"/>
              <a:pathLst>
                <a:path w="430" h="408" extrusionOk="0">
                  <a:moveTo>
                    <a:pt x="215" y="0"/>
                  </a:moveTo>
                  <a:cubicBezTo>
                    <a:pt x="188" y="0"/>
                    <a:pt x="161" y="6"/>
                    <a:pt x="132" y="18"/>
                  </a:cubicBezTo>
                  <a:cubicBezTo>
                    <a:pt x="36" y="42"/>
                    <a:pt x="1" y="113"/>
                    <a:pt x="1" y="209"/>
                  </a:cubicBezTo>
                  <a:cubicBezTo>
                    <a:pt x="1" y="232"/>
                    <a:pt x="1" y="268"/>
                    <a:pt x="13" y="280"/>
                  </a:cubicBezTo>
                  <a:cubicBezTo>
                    <a:pt x="36" y="340"/>
                    <a:pt x="72" y="387"/>
                    <a:pt x="132" y="399"/>
                  </a:cubicBezTo>
                  <a:cubicBezTo>
                    <a:pt x="161" y="405"/>
                    <a:pt x="188" y="408"/>
                    <a:pt x="215" y="408"/>
                  </a:cubicBezTo>
                  <a:cubicBezTo>
                    <a:pt x="242" y="408"/>
                    <a:pt x="269" y="405"/>
                    <a:pt x="298" y="399"/>
                  </a:cubicBezTo>
                  <a:cubicBezTo>
                    <a:pt x="382" y="375"/>
                    <a:pt x="429" y="292"/>
                    <a:pt x="429" y="209"/>
                  </a:cubicBezTo>
                  <a:cubicBezTo>
                    <a:pt x="429" y="197"/>
                    <a:pt x="429" y="161"/>
                    <a:pt x="417" y="137"/>
                  </a:cubicBezTo>
                  <a:cubicBezTo>
                    <a:pt x="382" y="78"/>
                    <a:pt x="358" y="30"/>
                    <a:pt x="298" y="18"/>
                  </a:cubicBezTo>
                  <a:cubicBezTo>
                    <a:pt x="269" y="6"/>
                    <a:pt x="242"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6" name="Google Shape;10626;p76"/>
            <p:cNvSpPr/>
            <p:nvPr/>
          </p:nvSpPr>
          <p:spPr>
            <a:xfrm>
              <a:off x="2714325" y="3965800"/>
              <a:ext cx="22925" cy="22950"/>
            </a:xfrm>
            <a:custGeom>
              <a:avLst/>
              <a:gdLst/>
              <a:ahLst/>
              <a:cxnLst/>
              <a:rect l="l" t="t" r="r" b="b"/>
              <a:pathLst>
                <a:path w="917" h="918" extrusionOk="0">
                  <a:moveTo>
                    <a:pt x="453" y="0"/>
                  </a:moveTo>
                  <a:cubicBezTo>
                    <a:pt x="203" y="0"/>
                    <a:pt x="0" y="203"/>
                    <a:pt x="0" y="465"/>
                  </a:cubicBezTo>
                  <a:cubicBezTo>
                    <a:pt x="0" y="715"/>
                    <a:pt x="203" y="917"/>
                    <a:pt x="453" y="917"/>
                  </a:cubicBezTo>
                  <a:cubicBezTo>
                    <a:pt x="714" y="917"/>
                    <a:pt x="917" y="715"/>
                    <a:pt x="917" y="465"/>
                  </a:cubicBezTo>
                  <a:cubicBezTo>
                    <a:pt x="917" y="203"/>
                    <a:pt x="714" y="0"/>
                    <a:pt x="4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7" name="Google Shape;10627;p76"/>
            <p:cNvSpPr/>
            <p:nvPr/>
          </p:nvSpPr>
          <p:spPr>
            <a:xfrm>
              <a:off x="2720575" y="3972050"/>
              <a:ext cx="10725" cy="10850"/>
            </a:xfrm>
            <a:custGeom>
              <a:avLst/>
              <a:gdLst/>
              <a:ahLst/>
              <a:cxnLst/>
              <a:rect l="l" t="t" r="r" b="b"/>
              <a:pathLst>
                <a:path w="429" h="434" extrusionOk="0">
                  <a:moveTo>
                    <a:pt x="217" y="1"/>
                  </a:moveTo>
                  <a:cubicBezTo>
                    <a:pt x="158" y="1"/>
                    <a:pt x="100" y="19"/>
                    <a:pt x="60" y="60"/>
                  </a:cubicBezTo>
                  <a:cubicBezTo>
                    <a:pt x="48" y="96"/>
                    <a:pt x="36" y="108"/>
                    <a:pt x="12" y="131"/>
                  </a:cubicBezTo>
                  <a:cubicBezTo>
                    <a:pt x="0" y="191"/>
                    <a:pt x="0" y="238"/>
                    <a:pt x="12" y="298"/>
                  </a:cubicBezTo>
                  <a:cubicBezTo>
                    <a:pt x="48" y="358"/>
                    <a:pt x="72" y="405"/>
                    <a:pt x="131" y="417"/>
                  </a:cubicBezTo>
                  <a:cubicBezTo>
                    <a:pt x="162" y="429"/>
                    <a:pt x="191" y="434"/>
                    <a:pt x="219" y="434"/>
                  </a:cubicBezTo>
                  <a:cubicBezTo>
                    <a:pt x="277" y="434"/>
                    <a:pt x="329" y="410"/>
                    <a:pt x="369" y="369"/>
                  </a:cubicBezTo>
                  <a:cubicBezTo>
                    <a:pt x="393" y="346"/>
                    <a:pt x="405" y="334"/>
                    <a:pt x="417" y="298"/>
                  </a:cubicBezTo>
                  <a:cubicBezTo>
                    <a:pt x="429" y="238"/>
                    <a:pt x="429" y="191"/>
                    <a:pt x="417" y="131"/>
                  </a:cubicBezTo>
                  <a:cubicBezTo>
                    <a:pt x="393" y="72"/>
                    <a:pt x="357" y="36"/>
                    <a:pt x="298" y="12"/>
                  </a:cubicBezTo>
                  <a:cubicBezTo>
                    <a:pt x="271" y="5"/>
                    <a:pt x="244" y="1"/>
                    <a:pt x="2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8" name="Google Shape;10628;p76"/>
            <p:cNvSpPr/>
            <p:nvPr/>
          </p:nvSpPr>
          <p:spPr>
            <a:xfrm>
              <a:off x="2650925" y="3902100"/>
              <a:ext cx="23225" cy="22950"/>
            </a:xfrm>
            <a:custGeom>
              <a:avLst/>
              <a:gdLst/>
              <a:ahLst/>
              <a:cxnLst/>
              <a:rect l="l" t="t" r="r" b="b"/>
              <a:pathLst>
                <a:path w="929" h="918" extrusionOk="0">
                  <a:moveTo>
                    <a:pt x="464" y="0"/>
                  </a:moveTo>
                  <a:cubicBezTo>
                    <a:pt x="214" y="0"/>
                    <a:pt x="0" y="203"/>
                    <a:pt x="0" y="465"/>
                  </a:cubicBezTo>
                  <a:cubicBezTo>
                    <a:pt x="0" y="715"/>
                    <a:pt x="214" y="917"/>
                    <a:pt x="464" y="917"/>
                  </a:cubicBezTo>
                  <a:cubicBezTo>
                    <a:pt x="714" y="917"/>
                    <a:pt x="929" y="715"/>
                    <a:pt x="929" y="465"/>
                  </a:cubicBezTo>
                  <a:cubicBezTo>
                    <a:pt x="929" y="203"/>
                    <a:pt x="714" y="0"/>
                    <a:pt x="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9" name="Google Shape;10629;p76"/>
            <p:cNvSpPr/>
            <p:nvPr/>
          </p:nvSpPr>
          <p:spPr>
            <a:xfrm>
              <a:off x="2657475" y="3908350"/>
              <a:ext cx="10425" cy="11025"/>
            </a:xfrm>
            <a:custGeom>
              <a:avLst/>
              <a:gdLst/>
              <a:ahLst/>
              <a:cxnLst/>
              <a:rect l="l" t="t" r="r" b="b"/>
              <a:pathLst>
                <a:path w="417" h="441" extrusionOk="0">
                  <a:moveTo>
                    <a:pt x="202" y="0"/>
                  </a:moveTo>
                  <a:cubicBezTo>
                    <a:pt x="179" y="0"/>
                    <a:pt x="143" y="0"/>
                    <a:pt x="131" y="24"/>
                  </a:cubicBezTo>
                  <a:cubicBezTo>
                    <a:pt x="71" y="48"/>
                    <a:pt x="24" y="84"/>
                    <a:pt x="12" y="143"/>
                  </a:cubicBezTo>
                  <a:cubicBezTo>
                    <a:pt x="0" y="203"/>
                    <a:pt x="0" y="239"/>
                    <a:pt x="12" y="298"/>
                  </a:cubicBezTo>
                  <a:cubicBezTo>
                    <a:pt x="36" y="393"/>
                    <a:pt x="119" y="441"/>
                    <a:pt x="202" y="441"/>
                  </a:cubicBezTo>
                  <a:cubicBezTo>
                    <a:pt x="214" y="441"/>
                    <a:pt x="250" y="441"/>
                    <a:pt x="274" y="417"/>
                  </a:cubicBezTo>
                  <a:cubicBezTo>
                    <a:pt x="333" y="393"/>
                    <a:pt x="381" y="358"/>
                    <a:pt x="393" y="298"/>
                  </a:cubicBezTo>
                  <a:cubicBezTo>
                    <a:pt x="417" y="239"/>
                    <a:pt x="417" y="203"/>
                    <a:pt x="393" y="143"/>
                  </a:cubicBezTo>
                  <a:cubicBezTo>
                    <a:pt x="369" y="48"/>
                    <a:pt x="298" y="0"/>
                    <a:pt x="2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0" name="Google Shape;10630;p76"/>
            <p:cNvSpPr/>
            <p:nvPr/>
          </p:nvSpPr>
          <p:spPr>
            <a:xfrm>
              <a:off x="2650925" y="3811900"/>
              <a:ext cx="23225" cy="23250"/>
            </a:xfrm>
            <a:custGeom>
              <a:avLst/>
              <a:gdLst/>
              <a:ahLst/>
              <a:cxnLst/>
              <a:rect l="l" t="t" r="r" b="b"/>
              <a:pathLst>
                <a:path w="929" h="930" extrusionOk="0">
                  <a:moveTo>
                    <a:pt x="464" y="1"/>
                  </a:moveTo>
                  <a:cubicBezTo>
                    <a:pt x="214" y="1"/>
                    <a:pt x="0" y="215"/>
                    <a:pt x="0" y="465"/>
                  </a:cubicBezTo>
                  <a:cubicBezTo>
                    <a:pt x="0" y="727"/>
                    <a:pt x="214" y="930"/>
                    <a:pt x="464" y="930"/>
                  </a:cubicBezTo>
                  <a:cubicBezTo>
                    <a:pt x="714" y="930"/>
                    <a:pt x="929" y="727"/>
                    <a:pt x="929" y="465"/>
                  </a:cubicBezTo>
                  <a:cubicBezTo>
                    <a:pt x="929" y="215"/>
                    <a:pt x="714" y="1"/>
                    <a:pt x="4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1" name="Google Shape;10631;p76"/>
            <p:cNvSpPr/>
            <p:nvPr/>
          </p:nvSpPr>
          <p:spPr>
            <a:xfrm>
              <a:off x="2656875" y="3818525"/>
              <a:ext cx="11625" cy="10600"/>
            </a:xfrm>
            <a:custGeom>
              <a:avLst/>
              <a:gdLst/>
              <a:ahLst/>
              <a:cxnLst/>
              <a:rect l="l" t="t" r="r" b="b"/>
              <a:pathLst>
                <a:path w="465" h="424" extrusionOk="0">
                  <a:moveTo>
                    <a:pt x="238" y="1"/>
                  </a:moveTo>
                  <a:cubicBezTo>
                    <a:pt x="212" y="1"/>
                    <a:pt x="185" y="4"/>
                    <a:pt x="155" y="10"/>
                  </a:cubicBezTo>
                  <a:cubicBezTo>
                    <a:pt x="95" y="45"/>
                    <a:pt x="48" y="69"/>
                    <a:pt x="36" y="129"/>
                  </a:cubicBezTo>
                  <a:cubicBezTo>
                    <a:pt x="0" y="224"/>
                    <a:pt x="24" y="307"/>
                    <a:pt x="84" y="367"/>
                  </a:cubicBezTo>
                  <a:cubicBezTo>
                    <a:pt x="107" y="379"/>
                    <a:pt x="119" y="403"/>
                    <a:pt x="155" y="414"/>
                  </a:cubicBezTo>
                  <a:cubicBezTo>
                    <a:pt x="185" y="420"/>
                    <a:pt x="212" y="423"/>
                    <a:pt x="238" y="423"/>
                  </a:cubicBezTo>
                  <a:cubicBezTo>
                    <a:pt x="265" y="423"/>
                    <a:pt x="292" y="420"/>
                    <a:pt x="322" y="414"/>
                  </a:cubicBezTo>
                  <a:cubicBezTo>
                    <a:pt x="381" y="379"/>
                    <a:pt x="417" y="355"/>
                    <a:pt x="441" y="295"/>
                  </a:cubicBezTo>
                  <a:cubicBezTo>
                    <a:pt x="465" y="200"/>
                    <a:pt x="453" y="117"/>
                    <a:pt x="393" y="57"/>
                  </a:cubicBezTo>
                  <a:cubicBezTo>
                    <a:pt x="357" y="45"/>
                    <a:pt x="345" y="22"/>
                    <a:pt x="322" y="10"/>
                  </a:cubicBezTo>
                  <a:cubicBezTo>
                    <a:pt x="292" y="4"/>
                    <a:pt x="265" y="1"/>
                    <a:pt x="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2" name="Google Shape;10632;p76"/>
            <p:cNvSpPr/>
            <p:nvPr/>
          </p:nvSpPr>
          <p:spPr>
            <a:xfrm>
              <a:off x="2714900" y="3748800"/>
              <a:ext cx="23250" cy="22950"/>
            </a:xfrm>
            <a:custGeom>
              <a:avLst/>
              <a:gdLst/>
              <a:ahLst/>
              <a:cxnLst/>
              <a:rect l="l" t="t" r="r" b="b"/>
              <a:pathLst>
                <a:path w="930" h="918" extrusionOk="0">
                  <a:moveTo>
                    <a:pt x="465" y="1"/>
                  </a:moveTo>
                  <a:cubicBezTo>
                    <a:pt x="215" y="1"/>
                    <a:pt x="1" y="203"/>
                    <a:pt x="1" y="465"/>
                  </a:cubicBezTo>
                  <a:cubicBezTo>
                    <a:pt x="1" y="715"/>
                    <a:pt x="215" y="917"/>
                    <a:pt x="465" y="917"/>
                  </a:cubicBezTo>
                  <a:cubicBezTo>
                    <a:pt x="715" y="917"/>
                    <a:pt x="930" y="715"/>
                    <a:pt x="930" y="465"/>
                  </a:cubicBezTo>
                  <a:cubicBezTo>
                    <a:pt x="930" y="203"/>
                    <a:pt x="715" y="1"/>
                    <a:pt x="4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3" name="Google Shape;10633;p76"/>
            <p:cNvSpPr/>
            <p:nvPr/>
          </p:nvSpPr>
          <p:spPr>
            <a:xfrm>
              <a:off x="2720875" y="3755200"/>
              <a:ext cx="11025" cy="10225"/>
            </a:xfrm>
            <a:custGeom>
              <a:avLst/>
              <a:gdLst/>
              <a:ahLst/>
              <a:cxnLst/>
              <a:rect l="l" t="t" r="r" b="b"/>
              <a:pathLst>
                <a:path w="441" h="409" extrusionOk="0">
                  <a:moveTo>
                    <a:pt x="220" y="1"/>
                  </a:moveTo>
                  <a:cubicBezTo>
                    <a:pt x="196" y="1"/>
                    <a:pt x="173" y="7"/>
                    <a:pt x="143" y="19"/>
                  </a:cubicBezTo>
                  <a:cubicBezTo>
                    <a:pt x="48" y="42"/>
                    <a:pt x="0" y="114"/>
                    <a:pt x="0" y="209"/>
                  </a:cubicBezTo>
                  <a:cubicBezTo>
                    <a:pt x="0" y="221"/>
                    <a:pt x="0" y="257"/>
                    <a:pt x="24" y="280"/>
                  </a:cubicBezTo>
                  <a:cubicBezTo>
                    <a:pt x="48" y="340"/>
                    <a:pt x="83" y="388"/>
                    <a:pt x="143" y="400"/>
                  </a:cubicBezTo>
                  <a:cubicBezTo>
                    <a:pt x="173" y="405"/>
                    <a:pt x="196" y="408"/>
                    <a:pt x="220" y="408"/>
                  </a:cubicBezTo>
                  <a:cubicBezTo>
                    <a:pt x="244" y="408"/>
                    <a:pt x="268" y="405"/>
                    <a:pt x="298" y="400"/>
                  </a:cubicBezTo>
                  <a:cubicBezTo>
                    <a:pt x="393" y="376"/>
                    <a:pt x="441" y="292"/>
                    <a:pt x="441" y="209"/>
                  </a:cubicBezTo>
                  <a:cubicBezTo>
                    <a:pt x="441" y="173"/>
                    <a:pt x="441" y="150"/>
                    <a:pt x="417" y="138"/>
                  </a:cubicBezTo>
                  <a:cubicBezTo>
                    <a:pt x="393" y="78"/>
                    <a:pt x="357" y="30"/>
                    <a:pt x="298" y="19"/>
                  </a:cubicBezTo>
                  <a:cubicBezTo>
                    <a:pt x="268" y="7"/>
                    <a:pt x="244" y="1"/>
                    <a:pt x="2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4" name="Google Shape;10634;p76"/>
            <p:cNvSpPr/>
            <p:nvPr/>
          </p:nvSpPr>
          <p:spPr>
            <a:xfrm>
              <a:off x="2805100" y="3748800"/>
              <a:ext cx="22950" cy="22950"/>
            </a:xfrm>
            <a:custGeom>
              <a:avLst/>
              <a:gdLst/>
              <a:ahLst/>
              <a:cxnLst/>
              <a:rect l="l" t="t" r="r" b="b"/>
              <a:pathLst>
                <a:path w="918" h="918" extrusionOk="0">
                  <a:moveTo>
                    <a:pt x="465" y="1"/>
                  </a:moveTo>
                  <a:cubicBezTo>
                    <a:pt x="203" y="1"/>
                    <a:pt x="1" y="203"/>
                    <a:pt x="1" y="465"/>
                  </a:cubicBezTo>
                  <a:cubicBezTo>
                    <a:pt x="1" y="715"/>
                    <a:pt x="203" y="917"/>
                    <a:pt x="465" y="917"/>
                  </a:cubicBezTo>
                  <a:cubicBezTo>
                    <a:pt x="715" y="917"/>
                    <a:pt x="917" y="715"/>
                    <a:pt x="917" y="465"/>
                  </a:cubicBezTo>
                  <a:cubicBezTo>
                    <a:pt x="917" y="203"/>
                    <a:pt x="715" y="1"/>
                    <a:pt x="4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5" name="Google Shape;10635;p76"/>
            <p:cNvSpPr/>
            <p:nvPr/>
          </p:nvSpPr>
          <p:spPr>
            <a:xfrm>
              <a:off x="2811050" y="3754775"/>
              <a:ext cx="10750" cy="10850"/>
            </a:xfrm>
            <a:custGeom>
              <a:avLst/>
              <a:gdLst/>
              <a:ahLst/>
              <a:cxnLst/>
              <a:rect l="l" t="t" r="r" b="b"/>
              <a:pathLst>
                <a:path w="430" h="434" extrusionOk="0">
                  <a:moveTo>
                    <a:pt x="212" y="0"/>
                  </a:moveTo>
                  <a:cubicBezTo>
                    <a:pt x="153" y="0"/>
                    <a:pt x="101" y="19"/>
                    <a:pt x="60" y="59"/>
                  </a:cubicBezTo>
                  <a:cubicBezTo>
                    <a:pt x="48" y="95"/>
                    <a:pt x="24" y="107"/>
                    <a:pt x="13" y="131"/>
                  </a:cubicBezTo>
                  <a:cubicBezTo>
                    <a:pt x="1" y="190"/>
                    <a:pt x="1" y="238"/>
                    <a:pt x="13" y="297"/>
                  </a:cubicBezTo>
                  <a:cubicBezTo>
                    <a:pt x="48" y="357"/>
                    <a:pt x="72" y="405"/>
                    <a:pt x="132" y="417"/>
                  </a:cubicBezTo>
                  <a:cubicBezTo>
                    <a:pt x="162" y="428"/>
                    <a:pt x="191" y="433"/>
                    <a:pt x="219" y="433"/>
                  </a:cubicBezTo>
                  <a:cubicBezTo>
                    <a:pt x="278" y="433"/>
                    <a:pt x="329" y="409"/>
                    <a:pt x="370" y="369"/>
                  </a:cubicBezTo>
                  <a:cubicBezTo>
                    <a:pt x="382" y="357"/>
                    <a:pt x="405" y="333"/>
                    <a:pt x="417" y="297"/>
                  </a:cubicBezTo>
                  <a:cubicBezTo>
                    <a:pt x="429" y="238"/>
                    <a:pt x="429" y="190"/>
                    <a:pt x="417" y="131"/>
                  </a:cubicBezTo>
                  <a:cubicBezTo>
                    <a:pt x="382" y="71"/>
                    <a:pt x="358" y="36"/>
                    <a:pt x="298" y="12"/>
                  </a:cubicBezTo>
                  <a:cubicBezTo>
                    <a:pt x="268" y="4"/>
                    <a:pt x="239" y="0"/>
                    <a:pt x="2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6" name="Google Shape;10636;p76"/>
            <p:cNvSpPr/>
            <p:nvPr/>
          </p:nvSpPr>
          <p:spPr>
            <a:xfrm>
              <a:off x="2880100" y="3727475"/>
              <a:ext cx="33975" cy="31400"/>
            </a:xfrm>
            <a:custGeom>
              <a:avLst/>
              <a:gdLst/>
              <a:ahLst/>
              <a:cxnLst/>
              <a:rect l="l" t="t" r="r" b="b"/>
              <a:pathLst>
                <a:path w="1359" h="1256" extrusionOk="0">
                  <a:moveTo>
                    <a:pt x="655" y="0"/>
                  </a:moveTo>
                  <a:cubicBezTo>
                    <a:pt x="585" y="0"/>
                    <a:pt x="517" y="11"/>
                    <a:pt x="453" y="32"/>
                  </a:cubicBezTo>
                  <a:cubicBezTo>
                    <a:pt x="453" y="32"/>
                    <a:pt x="430" y="44"/>
                    <a:pt x="418" y="44"/>
                  </a:cubicBezTo>
                  <a:cubicBezTo>
                    <a:pt x="358" y="92"/>
                    <a:pt x="322" y="139"/>
                    <a:pt x="263" y="187"/>
                  </a:cubicBezTo>
                  <a:cubicBezTo>
                    <a:pt x="1" y="437"/>
                    <a:pt x="25" y="806"/>
                    <a:pt x="263" y="1068"/>
                  </a:cubicBezTo>
                  <a:cubicBezTo>
                    <a:pt x="388" y="1193"/>
                    <a:pt x="543" y="1256"/>
                    <a:pt x="696" y="1256"/>
                  </a:cubicBezTo>
                  <a:cubicBezTo>
                    <a:pt x="849" y="1256"/>
                    <a:pt x="1001" y="1193"/>
                    <a:pt x="1120" y="1068"/>
                  </a:cubicBezTo>
                  <a:cubicBezTo>
                    <a:pt x="1180" y="1008"/>
                    <a:pt x="1227" y="949"/>
                    <a:pt x="1251" y="889"/>
                  </a:cubicBezTo>
                  <a:cubicBezTo>
                    <a:pt x="1251" y="866"/>
                    <a:pt x="1263" y="854"/>
                    <a:pt x="1263" y="854"/>
                  </a:cubicBezTo>
                  <a:cubicBezTo>
                    <a:pt x="1358" y="627"/>
                    <a:pt x="1311" y="366"/>
                    <a:pt x="1120" y="187"/>
                  </a:cubicBezTo>
                  <a:cubicBezTo>
                    <a:pt x="994" y="61"/>
                    <a:pt x="821" y="0"/>
                    <a:pt x="6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7" name="Google Shape;10637;p76"/>
            <p:cNvSpPr/>
            <p:nvPr/>
          </p:nvSpPr>
          <p:spPr>
            <a:xfrm>
              <a:off x="2879800" y="3728275"/>
              <a:ext cx="32475" cy="30900"/>
            </a:xfrm>
            <a:custGeom>
              <a:avLst/>
              <a:gdLst/>
              <a:ahLst/>
              <a:cxnLst/>
              <a:rect l="l" t="t" r="r" b="b"/>
              <a:pathLst>
                <a:path w="1299" h="1236" extrusionOk="0">
                  <a:moveTo>
                    <a:pt x="477" y="0"/>
                  </a:moveTo>
                  <a:lnTo>
                    <a:pt x="477" y="0"/>
                  </a:lnTo>
                  <a:cubicBezTo>
                    <a:pt x="394" y="36"/>
                    <a:pt x="311" y="95"/>
                    <a:pt x="251" y="155"/>
                  </a:cubicBezTo>
                  <a:cubicBezTo>
                    <a:pt x="1" y="405"/>
                    <a:pt x="1" y="798"/>
                    <a:pt x="251" y="1048"/>
                  </a:cubicBezTo>
                  <a:cubicBezTo>
                    <a:pt x="382" y="1173"/>
                    <a:pt x="543" y="1235"/>
                    <a:pt x="702" y="1235"/>
                  </a:cubicBezTo>
                  <a:cubicBezTo>
                    <a:pt x="861" y="1235"/>
                    <a:pt x="1019" y="1173"/>
                    <a:pt x="1144" y="1048"/>
                  </a:cubicBezTo>
                  <a:cubicBezTo>
                    <a:pt x="1227" y="976"/>
                    <a:pt x="1263" y="893"/>
                    <a:pt x="1299" y="822"/>
                  </a:cubicBezTo>
                  <a:lnTo>
                    <a:pt x="1299" y="822"/>
                  </a:lnTo>
                  <a:cubicBezTo>
                    <a:pt x="1223" y="853"/>
                    <a:pt x="1144" y="869"/>
                    <a:pt x="1065" y="869"/>
                  </a:cubicBezTo>
                  <a:cubicBezTo>
                    <a:pt x="907" y="869"/>
                    <a:pt x="751" y="806"/>
                    <a:pt x="632" y="679"/>
                  </a:cubicBezTo>
                  <a:cubicBezTo>
                    <a:pt x="430" y="500"/>
                    <a:pt x="394" y="226"/>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38" name="Google Shape;10638;p76"/>
          <p:cNvGrpSpPr/>
          <p:nvPr/>
        </p:nvGrpSpPr>
        <p:grpSpPr>
          <a:xfrm>
            <a:off x="3983854" y="4233243"/>
            <a:ext cx="336063" cy="321947"/>
            <a:chOff x="3313800" y="3712050"/>
            <a:chExt cx="312850" cy="313300"/>
          </a:xfrm>
        </p:grpSpPr>
        <p:sp>
          <p:nvSpPr>
            <p:cNvPr id="10639" name="Google Shape;10639;p76"/>
            <p:cNvSpPr/>
            <p:nvPr/>
          </p:nvSpPr>
          <p:spPr>
            <a:xfrm>
              <a:off x="3405775" y="3713150"/>
              <a:ext cx="131275" cy="109800"/>
            </a:xfrm>
            <a:custGeom>
              <a:avLst/>
              <a:gdLst/>
              <a:ahLst/>
              <a:cxnLst/>
              <a:rect l="l" t="t" r="r" b="b"/>
              <a:pathLst>
                <a:path w="5251" h="4392" extrusionOk="0">
                  <a:moveTo>
                    <a:pt x="2580" y="1"/>
                  </a:moveTo>
                  <a:cubicBezTo>
                    <a:pt x="2566" y="1"/>
                    <a:pt x="2554" y="4"/>
                    <a:pt x="2548" y="10"/>
                  </a:cubicBezTo>
                  <a:cubicBezTo>
                    <a:pt x="2227" y="212"/>
                    <a:pt x="0" y="1558"/>
                    <a:pt x="0" y="3010"/>
                  </a:cubicBezTo>
                  <a:cubicBezTo>
                    <a:pt x="0" y="3486"/>
                    <a:pt x="107" y="3915"/>
                    <a:pt x="298" y="4272"/>
                  </a:cubicBezTo>
                  <a:lnTo>
                    <a:pt x="2596" y="4391"/>
                  </a:lnTo>
                  <a:lnTo>
                    <a:pt x="4953" y="4272"/>
                  </a:lnTo>
                  <a:cubicBezTo>
                    <a:pt x="5144" y="3915"/>
                    <a:pt x="5251" y="3486"/>
                    <a:pt x="5251" y="3010"/>
                  </a:cubicBezTo>
                  <a:cubicBezTo>
                    <a:pt x="5251" y="2451"/>
                    <a:pt x="4906" y="1903"/>
                    <a:pt x="4477" y="1427"/>
                  </a:cubicBezTo>
                  <a:lnTo>
                    <a:pt x="4215" y="1236"/>
                  </a:lnTo>
                  <a:lnTo>
                    <a:pt x="4084" y="1046"/>
                  </a:lnTo>
                  <a:cubicBezTo>
                    <a:pt x="3667" y="665"/>
                    <a:pt x="3239" y="355"/>
                    <a:pt x="2941" y="165"/>
                  </a:cubicBezTo>
                  <a:cubicBezTo>
                    <a:pt x="2941" y="165"/>
                    <a:pt x="2667" y="46"/>
                    <a:pt x="2620" y="10"/>
                  </a:cubicBezTo>
                  <a:cubicBezTo>
                    <a:pt x="2608" y="4"/>
                    <a:pt x="2593" y="1"/>
                    <a:pt x="2580" y="1"/>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0" name="Google Shape;10640;p76"/>
            <p:cNvSpPr/>
            <p:nvPr/>
          </p:nvSpPr>
          <p:spPr>
            <a:xfrm>
              <a:off x="3402800" y="3712050"/>
              <a:ext cx="130100" cy="110600"/>
            </a:xfrm>
            <a:custGeom>
              <a:avLst/>
              <a:gdLst/>
              <a:ahLst/>
              <a:cxnLst/>
              <a:rect l="l" t="t" r="r" b="b"/>
              <a:pathLst>
                <a:path w="5204" h="4424" extrusionOk="0">
                  <a:moveTo>
                    <a:pt x="2670" y="0"/>
                  </a:moveTo>
                  <a:cubicBezTo>
                    <a:pt x="2658" y="0"/>
                    <a:pt x="2649" y="6"/>
                    <a:pt x="2643" y="18"/>
                  </a:cubicBezTo>
                  <a:cubicBezTo>
                    <a:pt x="2477" y="113"/>
                    <a:pt x="1786" y="518"/>
                    <a:pt x="1167" y="1090"/>
                  </a:cubicBezTo>
                  <a:lnTo>
                    <a:pt x="1024" y="1304"/>
                  </a:lnTo>
                  <a:lnTo>
                    <a:pt x="786" y="1459"/>
                  </a:lnTo>
                  <a:cubicBezTo>
                    <a:pt x="334" y="1935"/>
                    <a:pt x="0" y="2483"/>
                    <a:pt x="0" y="3030"/>
                  </a:cubicBezTo>
                  <a:cubicBezTo>
                    <a:pt x="0" y="3507"/>
                    <a:pt x="107" y="3947"/>
                    <a:pt x="298" y="4304"/>
                  </a:cubicBezTo>
                  <a:lnTo>
                    <a:pt x="2679" y="4423"/>
                  </a:lnTo>
                  <a:lnTo>
                    <a:pt x="5049" y="4304"/>
                  </a:lnTo>
                  <a:cubicBezTo>
                    <a:pt x="5108" y="4197"/>
                    <a:pt x="5156" y="4078"/>
                    <a:pt x="5203" y="3959"/>
                  </a:cubicBezTo>
                  <a:lnTo>
                    <a:pt x="738" y="3959"/>
                  </a:lnTo>
                  <a:cubicBezTo>
                    <a:pt x="703" y="3959"/>
                    <a:pt x="679" y="3947"/>
                    <a:pt x="667" y="3900"/>
                  </a:cubicBezTo>
                  <a:cubicBezTo>
                    <a:pt x="607" y="3661"/>
                    <a:pt x="560" y="3411"/>
                    <a:pt x="560" y="3138"/>
                  </a:cubicBezTo>
                  <a:cubicBezTo>
                    <a:pt x="560" y="1840"/>
                    <a:pt x="2417" y="590"/>
                    <a:pt x="3024" y="209"/>
                  </a:cubicBezTo>
                  <a:cubicBezTo>
                    <a:pt x="2882" y="101"/>
                    <a:pt x="2763" y="42"/>
                    <a:pt x="2715" y="18"/>
                  </a:cubicBezTo>
                  <a:cubicBezTo>
                    <a:pt x="2697" y="6"/>
                    <a:pt x="2682" y="0"/>
                    <a:pt x="2670" y="0"/>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1" name="Google Shape;10641;p76"/>
            <p:cNvSpPr/>
            <p:nvPr/>
          </p:nvSpPr>
          <p:spPr>
            <a:xfrm>
              <a:off x="3519775" y="3905375"/>
              <a:ext cx="97650" cy="106575"/>
            </a:xfrm>
            <a:custGeom>
              <a:avLst/>
              <a:gdLst/>
              <a:ahLst/>
              <a:cxnLst/>
              <a:rect l="l" t="t" r="r" b="b"/>
              <a:pathLst>
                <a:path w="3906" h="4263" extrusionOk="0">
                  <a:moveTo>
                    <a:pt x="0" y="0"/>
                  </a:moveTo>
                  <a:lnTo>
                    <a:pt x="0" y="4263"/>
                  </a:lnTo>
                  <a:lnTo>
                    <a:pt x="3906" y="4263"/>
                  </a:lnTo>
                  <a:lnTo>
                    <a:pt x="3906" y="2322"/>
                  </a:lnTo>
                  <a:lnTo>
                    <a:pt x="3822" y="2132"/>
                  </a:lnTo>
                  <a:lnTo>
                    <a:pt x="3906" y="1941"/>
                  </a:lnTo>
                  <a:lnTo>
                    <a:pt x="3906"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2" name="Google Shape;10642;p76"/>
            <p:cNvSpPr/>
            <p:nvPr/>
          </p:nvSpPr>
          <p:spPr>
            <a:xfrm>
              <a:off x="3551325" y="3808125"/>
              <a:ext cx="59550" cy="51725"/>
            </a:xfrm>
            <a:custGeom>
              <a:avLst/>
              <a:gdLst/>
              <a:ahLst/>
              <a:cxnLst/>
              <a:rect l="l" t="t" r="r" b="b"/>
              <a:pathLst>
                <a:path w="2382" h="2069" extrusionOk="0">
                  <a:moveTo>
                    <a:pt x="1179" y="0"/>
                  </a:moveTo>
                  <a:cubicBezTo>
                    <a:pt x="1164" y="0"/>
                    <a:pt x="1149" y="3"/>
                    <a:pt x="1132" y="9"/>
                  </a:cubicBezTo>
                  <a:cubicBezTo>
                    <a:pt x="929" y="140"/>
                    <a:pt x="0" y="819"/>
                    <a:pt x="0" y="1438"/>
                  </a:cubicBezTo>
                  <a:cubicBezTo>
                    <a:pt x="0" y="1664"/>
                    <a:pt x="72" y="1843"/>
                    <a:pt x="167" y="1985"/>
                  </a:cubicBezTo>
                  <a:lnTo>
                    <a:pt x="1191" y="2069"/>
                  </a:lnTo>
                  <a:lnTo>
                    <a:pt x="2251" y="2009"/>
                  </a:lnTo>
                  <a:cubicBezTo>
                    <a:pt x="2346" y="1843"/>
                    <a:pt x="2382" y="1652"/>
                    <a:pt x="2382" y="1438"/>
                  </a:cubicBezTo>
                  <a:cubicBezTo>
                    <a:pt x="2382" y="961"/>
                    <a:pt x="1834" y="473"/>
                    <a:pt x="1477" y="188"/>
                  </a:cubicBezTo>
                  <a:cubicBezTo>
                    <a:pt x="1477" y="188"/>
                    <a:pt x="1274" y="57"/>
                    <a:pt x="1227" y="9"/>
                  </a:cubicBezTo>
                  <a:cubicBezTo>
                    <a:pt x="1209" y="3"/>
                    <a:pt x="1194" y="0"/>
                    <a:pt x="1179" y="0"/>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3" name="Google Shape;10643;p76"/>
            <p:cNvSpPr/>
            <p:nvPr/>
          </p:nvSpPr>
          <p:spPr>
            <a:xfrm>
              <a:off x="3550725" y="3808400"/>
              <a:ext cx="37825" cy="50850"/>
            </a:xfrm>
            <a:custGeom>
              <a:avLst/>
              <a:gdLst/>
              <a:ahLst/>
              <a:cxnLst/>
              <a:rect l="l" t="t" r="r" b="b"/>
              <a:pathLst>
                <a:path w="1513" h="2034" extrusionOk="0">
                  <a:moveTo>
                    <a:pt x="1221" y="1"/>
                  </a:moveTo>
                  <a:cubicBezTo>
                    <a:pt x="1206" y="1"/>
                    <a:pt x="1191" y="4"/>
                    <a:pt x="1179" y="10"/>
                  </a:cubicBezTo>
                  <a:cubicBezTo>
                    <a:pt x="953" y="153"/>
                    <a:pt x="1" y="819"/>
                    <a:pt x="1" y="1439"/>
                  </a:cubicBezTo>
                  <a:cubicBezTo>
                    <a:pt x="1" y="1653"/>
                    <a:pt x="72" y="1843"/>
                    <a:pt x="167" y="2010"/>
                  </a:cubicBezTo>
                  <a:lnTo>
                    <a:pt x="322" y="2034"/>
                  </a:lnTo>
                  <a:lnTo>
                    <a:pt x="525" y="2010"/>
                  </a:lnTo>
                  <a:cubicBezTo>
                    <a:pt x="465" y="1879"/>
                    <a:pt x="417" y="1724"/>
                    <a:pt x="417" y="1558"/>
                  </a:cubicBezTo>
                  <a:cubicBezTo>
                    <a:pt x="417" y="998"/>
                    <a:pt x="1191" y="403"/>
                    <a:pt x="1513" y="188"/>
                  </a:cubicBezTo>
                  <a:cubicBezTo>
                    <a:pt x="1418" y="117"/>
                    <a:pt x="1310" y="46"/>
                    <a:pt x="1263" y="10"/>
                  </a:cubicBezTo>
                  <a:cubicBezTo>
                    <a:pt x="1251" y="4"/>
                    <a:pt x="1236" y="1"/>
                    <a:pt x="1221"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4" name="Google Shape;10644;p76"/>
            <p:cNvSpPr/>
            <p:nvPr/>
          </p:nvSpPr>
          <p:spPr>
            <a:xfrm>
              <a:off x="3556375" y="3858350"/>
              <a:ext cx="51225" cy="33350"/>
            </a:xfrm>
            <a:custGeom>
              <a:avLst/>
              <a:gdLst/>
              <a:ahLst/>
              <a:cxnLst/>
              <a:rect l="l" t="t" r="r" b="b"/>
              <a:pathLst>
                <a:path w="2049" h="1334" extrusionOk="0">
                  <a:moveTo>
                    <a:pt x="1" y="0"/>
                  </a:moveTo>
                  <a:lnTo>
                    <a:pt x="1" y="1334"/>
                  </a:lnTo>
                  <a:lnTo>
                    <a:pt x="1965" y="1334"/>
                  </a:lnTo>
                  <a:lnTo>
                    <a:pt x="2049" y="976"/>
                  </a:lnTo>
                  <a:lnTo>
                    <a:pt x="2049"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5" name="Google Shape;10645;p76"/>
            <p:cNvSpPr/>
            <p:nvPr/>
          </p:nvSpPr>
          <p:spPr>
            <a:xfrm>
              <a:off x="3554300" y="3858650"/>
              <a:ext cx="53000" cy="35725"/>
            </a:xfrm>
            <a:custGeom>
              <a:avLst/>
              <a:gdLst/>
              <a:ahLst/>
              <a:cxnLst/>
              <a:rect l="l" t="t" r="r" b="b"/>
              <a:pathLst>
                <a:path w="2120" h="1429" extrusionOk="0">
                  <a:moveTo>
                    <a:pt x="1" y="0"/>
                  </a:moveTo>
                  <a:lnTo>
                    <a:pt x="1" y="976"/>
                  </a:lnTo>
                  <a:lnTo>
                    <a:pt x="1" y="1334"/>
                  </a:lnTo>
                  <a:lnTo>
                    <a:pt x="929" y="1429"/>
                  </a:lnTo>
                  <a:lnTo>
                    <a:pt x="2120" y="1334"/>
                  </a:lnTo>
                  <a:lnTo>
                    <a:pt x="2120" y="976"/>
                  </a:lnTo>
                  <a:lnTo>
                    <a:pt x="465" y="976"/>
                  </a:lnTo>
                  <a:cubicBezTo>
                    <a:pt x="417" y="976"/>
                    <a:pt x="382" y="941"/>
                    <a:pt x="382" y="881"/>
                  </a:cubicBezTo>
                  <a:lnTo>
                    <a:pt x="382" y="0"/>
                  </a:ln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6" name="Google Shape;10646;p76"/>
            <p:cNvSpPr/>
            <p:nvPr/>
          </p:nvSpPr>
          <p:spPr>
            <a:xfrm>
              <a:off x="3524525" y="3891675"/>
              <a:ext cx="101525" cy="17900"/>
            </a:xfrm>
            <a:custGeom>
              <a:avLst/>
              <a:gdLst/>
              <a:ahLst/>
              <a:cxnLst/>
              <a:rect l="l" t="t" r="r" b="b"/>
              <a:pathLst>
                <a:path w="4061" h="716" extrusionOk="0">
                  <a:moveTo>
                    <a:pt x="394" y="1"/>
                  </a:moveTo>
                  <a:lnTo>
                    <a:pt x="25" y="36"/>
                  </a:lnTo>
                  <a:lnTo>
                    <a:pt x="1" y="36"/>
                  </a:lnTo>
                  <a:lnTo>
                    <a:pt x="1" y="715"/>
                  </a:lnTo>
                  <a:lnTo>
                    <a:pt x="3918" y="715"/>
                  </a:lnTo>
                  <a:cubicBezTo>
                    <a:pt x="3978" y="715"/>
                    <a:pt x="4037" y="667"/>
                    <a:pt x="4037" y="596"/>
                  </a:cubicBezTo>
                  <a:lnTo>
                    <a:pt x="4061" y="370"/>
                  </a:lnTo>
                  <a:lnTo>
                    <a:pt x="4061" y="120"/>
                  </a:lnTo>
                  <a:cubicBezTo>
                    <a:pt x="4061" y="60"/>
                    <a:pt x="4025" y="1"/>
                    <a:pt x="3954"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7" name="Google Shape;10647;p76"/>
            <p:cNvSpPr/>
            <p:nvPr/>
          </p:nvSpPr>
          <p:spPr>
            <a:xfrm>
              <a:off x="3519775" y="3905375"/>
              <a:ext cx="14900" cy="106575"/>
            </a:xfrm>
            <a:custGeom>
              <a:avLst/>
              <a:gdLst/>
              <a:ahLst/>
              <a:cxnLst/>
              <a:rect l="l" t="t" r="r" b="b"/>
              <a:pathLst>
                <a:path w="596" h="4263" extrusionOk="0">
                  <a:moveTo>
                    <a:pt x="0" y="0"/>
                  </a:moveTo>
                  <a:lnTo>
                    <a:pt x="0" y="4263"/>
                  </a:lnTo>
                  <a:lnTo>
                    <a:pt x="596" y="4263"/>
                  </a:lnTo>
                  <a:lnTo>
                    <a:pt x="596" y="215"/>
                  </a:lnTo>
                  <a:lnTo>
                    <a:pt x="215" y="215"/>
                  </a:lnTo>
                  <a:lnTo>
                    <a:pt x="215" y="0"/>
                  </a:ln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8" name="Google Shape;10648;p76"/>
            <p:cNvSpPr/>
            <p:nvPr/>
          </p:nvSpPr>
          <p:spPr>
            <a:xfrm>
              <a:off x="3522450" y="3891975"/>
              <a:ext cx="104200" cy="18775"/>
            </a:xfrm>
            <a:custGeom>
              <a:avLst/>
              <a:gdLst/>
              <a:ahLst/>
              <a:cxnLst/>
              <a:rect l="l" t="t" r="r" b="b"/>
              <a:pathLst>
                <a:path w="4168" h="751" extrusionOk="0">
                  <a:moveTo>
                    <a:pt x="120" y="1"/>
                  </a:moveTo>
                  <a:lnTo>
                    <a:pt x="1" y="382"/>
                  </a:lnTo>
                  <a:lnTo>
                    <a:pt x="120" y="751"/>
                  </a:lnTo>
                  <a:lnTo>
                    <a:pt x="4049" y="751"/>
                  </a:lnTo>
                  <a:cubicBezTo>
                    <a:pt x="4120" y="751"/>
                    <a:pt x="4168" y="691"/>
                    <a:pt x="4168" y="632"/>
                  </a:cubicBezTo>
                  <a:lnTo>
                    <a:pt x="4168" y="382"/>
                  </a:lnTo>
                  <a:lnTo>
                    <a:pt x="560" y="382"/>
                  </a:lnTo>
                  <a:cubicBezTo>
                    <a:pt x="524" y="382"/>
                    <a:pt x="489" y="334"/>
                    <a:pt x="489" y="298"/>
                  </a:cubicBezTo>
                  <a:lnTo>
                    <a:pt x="489" y="1"/>
                  </a:ln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9" name="Google Shape;10649;p76"/>
            <p:cNvSpPr/>
            <p:nvPr/>
          </p:nvSpPr>
          <p:spPr>
            <a:xfrm>
              <a:off x="3541800" y="3975325"/>
              <a:ext cx="20275" cy="33950"/>
            </a:xfrm>
            <a:custGeom>
              <a:avLst/>
              <a:gdLst/>
              <a:ahLst/>
              <a:cxnLst/>
              <a:rect l="l" t="t" r="r" b="b"/>
              <a:pathLst>
                <a:path w="811" h="1358" extrusionOk="0">
                  <a:moveTo>
                    <a:pt x="120" y="0"/>
                  </a:moveTo>
                  <a:cubicBezTo>
                    <a:pt x="60" y="0"/>
                    <a:pt x="0" y="48"/>
                    <a:pt x="0" y="119"/>
                  </a:cubicBezTo>
                  <a:lnTo>
                    <a:pt x="0" y="1250"/>
                  </a:lnTo>
                  <a:lnTo>
                    <a:pt x="358" y="1358"/>
                  </a:lnTo>
                  <a:lnTo>
                    <a:pt x="810" y="1250"/>
                  </a:lnTo>
                  <a:lnTo>
                    <a:pt x="810" y="119"/>
                  </a:lnTo>
                  <a:cubicBezTo>
                    <a:pt x="810" y="60"/>
                    <a:pt x="774" y="0"/>
                    <a:pt x="691"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0" name="Google Shape;10650;p76"/>
            <p:cNvSpPr/>
            <p:nvPr/>
          </p:nvSpPr>
          <p:spPr>
            <a:xfrm>
              <a:off x="3580200" y="3975325"/>
              <a:ext cx="20250" cy="33950"/>
            </a:xfrm>
            <a:custGeom>
              <a:avLst/>
              <a:gdLst/>
              <a:ahLst/>
              <a:cxnLst/>
              <a:rect l="l" t="t" r="r" b="b"/>
              <a:pathLst>
                <a:path w="810" h="1358" extrusionOk="0">
                  <a:moveTo>
                    <a:pt x="119" y="0"/>
                  </a:moveTo>
                  <a:cubicBezTo>
                    <a:pt x="60" y="0"/>
                    <a:pt x="0" y="48"/>
                    <a:pt x="0" y="119"/>
                  </a:cubicBezTo>
                  <a:lnTo>
                    <a:pt x="0" y="1250"/>
                  </a:lnTo>
                  <a:lnTo>
                    <a:pt x="369" y="1358"/>
                  </a:lnTo>
                  <a:lnTo>
                    <a:pt x="810" y="1250"/>
                  </a:lnTo>
                  <a:lnTo>
                    <a:pt x="810" y="119"/>
                  </a:lnTo>
                  <a:cubicBezTo>
                    <a:pt x="810" y="60"/>
                    <a:pt x="774" y="0"/>
                    <a:pt x="691"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1" name="Google Shape;10651;p76"/>
            <p:cNvSpPr/>
            <p:nvPr/>
          </p:nvSpPr>
          <p:spPr>
            <a:xfrm>
              <a:off x="3541800" y="3927400"/>
              <a:ext cx="20275" cy="31275"/>
            </a:xfrm>
            <a:custGeom>
              <a:avLst/>
              <a:gdLst/>
              <a:ahLst/>
              <a:cxnLst/>
              <a:rect l="l" t="t" r="r" b="b"/>
              <a:pathLst>
                <a:path w="811" h="1251" extrusionOk="0">
                  <a:moveTo>
                    <a:pt x="120" y="0"/>
                  </a:moveTo>
                  <a:cubicBezTo>
                    <a:pt x="60" y="0"/>
                    <a:pt x="0" y="48"/>
                    <a:pt x="0" y="119"/>
                  </a:cubicBezTo>
                  <a:lnTo>
                    <a:pt x="0" y="1251"/>
                  </a:lnTo>
                  <a:lnTo>
                    <a:pt x="810" y="1251"/>
                  </a:lnTo>
                  <a:lnTo>
                    <a:pt x="810" y="119"/>
                  </a:lnTo>
                  <a:cubicBezTo>
                    <a:pt x="810" y="60"/>
                    <a:pt x="774" y="0"/>
                    <a:pt x="691"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2" name="Google Shape;10652;p76"/>
            <p:cNvSpPr/>
            <p:nvPr/>
          </p:nvSpPr>
          <p:spPr>
            <a:xfrm>
              <a:off x="3580200" y="3927400"/>
              <a:ext cx="20250" cy="31275"/>
            </a:xfrm>
            <a:custGeom>
              <a:avLst/>
              <a:gdLst/>
              <a:ahLst/>
              <a:cxnLst/>
              <a:rect l="l" t="t" r="r" b="b"/>
              <a:pathLst>
                <a:path w="810" h="1251" extrusionOk="0">
                  <a:moveTo>
                    <a:pt x="119" y="0"/>
                  </a:moveTo>
                  <a:cubicBezTo>
                    <a:pt x="60" y="0"/>
                    <a:pt x="0" y="48"/>
                    <a:pt x="0" y="119"/>
                  </a:cubicBezTo>
                  <a:lnTo>
                    <a:pt x="0" y="1251"/>
                  </a:lnTo>
                  <a:lnTo>
                    <a:pt x="810" y="1251"/>
                  </a:lnTo>
                  <a:lnTo>
                    <a:pt x="810" y="119"/>
                  </a:lnTo>
                  <a:cubicBezTo>
                    <a:pt x="810" y="60"/>
                    <a:pt x="774" y="0"/>
                    <a:pt x="691"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3" name="Google Shape;10653;p76"/>
            <p:cNvSpPr/>
            <p:nvPr/>
          </p:nvSpPr>
          <p:spPr>
            <a:xfrm>
              <a:off x="3506375" y="3953600"/>
              <a:ext cx="111050" cy="9550"/>
            </a:xfrm>
            <a:custGeom>
              <a:avLst/>
              <a:gdLst/>
              <a:ahLst/>
              <a:cxnLst/>
              <a:rect l="l" t="t" r="r" b="b"/>
              <a:pathLst>
                <a:path w="4442" h="382" extrusionOk="0">
                  <a:moveTo>
                    <a:pt x="191" y="0"/>
                  </a:moveTo>
                  <a:cubicBezTo>
                    <a:pt x="96" y="0"/>
                    <a:pt x="1" y="84"/>
                    <a:pt x="1" y="191"/>
                  </a:cubicBezTo>
                  <a:cubicBezTo>
                    <a:pt x="1" y="298"/>
                    <a:pt x="96" y="381"/>
                    <a:pt x="191" y="381"/>
                  </a:cubicBezTo>
                  <a:lnTo>
                    <a:pt x="4442" y="381"/>
                  </a:lnTo>
                  <a:lnTo>
                    <a:pt x="4442" y="12"/>
                  </a:lnTo>
                  <a:lnTo>
                    <a:pt x="4442" y="0"/>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4" name="Google Shape;10654;p76"/>
            <p:cNvSpPr/>
            <p:nvPr/>
          </p:nvSpPr>
          <p:spPr>
            <a:xfrm>
              <a:off x="3506075" y="3953600"/>
              <a:ext cx="28600" cy="9550"/>
            </a:xfrm>
            <a:custGeom>
              <a:avLst/>
              <a:gdLst/>
              <a:ahLst/>
              <a:cxnLst/>
              <a:rect l="l" t="t" r="r" b="b"/>
              <a:pathLst>
                <a:path w="1144" h="382" extrusionOk="0">
                  <a:moveTo>
                    <a:pt x="191" y="0"/>
                  </a:moveTo>
                  <a:cubicBezTo>
                    <a:pt x="84" y="0"/>
                    <a:pt x="1" y="84"/>
                    <a:pt x="1" y="191"/>
                  </a:cubicBezTo>
                  <a:cubicBezTo>
                    <a:pt x="1" y="298"/>
                    <a:pt x="84" y="381"/>
                    <a:pt x="191" y="381"/>
                  </a:cubicBezTo>
                  <a:lnTo>
                    <a:pt x="1144" y="381"/>
                  </a:lnTo>
                  <a:lnTo>
                    <a:pt x="1144" y="12"/>
                  </a:lnTo>
                  <a:lnTo>
                    <a:pt x="1144"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5" name="Google Shape;10655;p76"/>
            <p:cNvSpPr/>
            <p:nvPr/>
          </p:nvSpPr>
          <p:spPr>
            <a:xfrm>
              <a:off x="3325100" y="3905375"/>
              <a:ext cx="95875" cy="106575"/>
            </a:xfrm>
            <a:custGeom>
              <a:avLst/>
              <a:gdLst/>
              <a:ahLst/>
              <a:cxnLst/>
              <a:rect l="l" t="t" r="r" b="b"/>
              <a:pathLst>
                <a:path w="3835" h="4263" extrusionOk="0">
                  <a:moveTo>
                    <a:pt x="1" y="0"/>
                  </a:moveTo>
                  <a:lnTo>
                    <a:pt x="1" y="4263"/>
                  </a:lnTo>
                  <a:lnTo>
                    <a:pt x="3835" y="4263"/>
                  </a:lnTo>
                  <a:lnTo>
                    <a:pt x="3835"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6" name="Google Shape;10656;p76"/>
            <p:cNvSpPr/>
            <p:nvPr/>
          </p:nvSpPr>
          <p:spPr>
            <a:xfrm>
              <a:off x="3323025" y="3905375"/>
              <a:ext cx="9250" cy="106575"/>
            </a:xfrm>
            <a:custGeom>
              <a:avLst/>
              <a:gdLst/>
              <a:ahLst/>
              <a:cxnLst/>
              <a:rect l="l" t="t" r="r" b="b"/>
              <a:pathLst>
                <a:path w="370" h="4263" extrusionOk="0">
                  <a:moveTo>
                    <a:pt x="0" y="0"/>
                  </a:moveTo>
                  <a:lnTo>
                    <a:pt x="0" y="1941"/>
                  </a:lnTo>
                  <a:lnTo>
                    <a:pt x="72" y="2132"/>
                  </a:lnTo>
                  <a:lnTo>
                    <a:pt x="0" y="2322"/>
                  </a:lnTo>
                  <a:lnTo>
                    <a:pt x="0" y="4263"/>
                  </a:lnTo>
                  <a:lnTo>
                    <a:pt x="369" y="4263"/>
                  </a:lnTo>
                  <a:lnTo>
                    <a:pt x="369" y="0"/>
                  </a:ln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7" name="Google Shape;10657;p76"/>
            <p:cNvSpPr/>
            <p:nvPr/>
          </p:nvSpPr>
          <p:spPr>
            <a:xfrm>
              <a:off x="3329575" y="3808125"/>
              <a:ext cx="59550" cy="51725"/>
            </a:xfrm>
            <a:custGeom>
              <a:avLst/>
              <a:gdLst/>
              <a:ahLst/>
              <a:cxnLst/>
              <a:rect l="l" t="t" r="r" b="b"/>
              <a:pathLst>
                <a:path w="2382" h="2069" extrusionOk="0">
                  <a:moveTo>
                    <a:pt x="1179" y="0"/>
                  </a:moveTo>
                  <a:cubicBezTo>
                    <a:pt x="1164" y="0"/>
                    <a:pt x="1149" y="3"/>
                    <a:pt x="1131" y="9"/>
                  </a:cubicBezTo>
                  <a:cubicBezTo>
                    <a:pt x="929" y="140"/>
                    <a:pt x="0" y="819"/>
                    <a:pt x="0" y="1438"/>
                  </a:cubicBezTo>
                  <a:cubicBezTo>
                    <a:pt x="0" y="1664"/>
                    <a:pt x="72" y="1843"/>
                    <a:pt x="167" y="1985"/>
                  </a:cubicBezTo>
                  <a:lnTo>
                    <a:pt x="1191" y="2069"/>
                  </a:lnTo>
                  <a:lnTo>
                    <a:pt x="2251" y="2009"/>
                  </a:lnTo>
                  <a:cubicBezTo>
                    <a:pt x="2346" y="1843"/>
                    <a:pt x="2382" y="1652"/>
                    <a:pt x="2382" y="1438"/>
                  </a:cubicBezTo>
                  <a:cubicBezTo>
                    <a:pt x="2382" y="961"/>
                    <a:pt x="1834" y="473"/>
                    <a:pt x="1477" y="188"/>
                  </a:cubicBezTo>
                  <a:cubicBezTo>
                    <a:pt x="1477" y="188"/>
                    <a:pt x="1274" y="57"/>
                    <a:pt x="1227" y="9"/>
                  </a:cubicBezTo>
                  <a:cubicBezTo>
                    <a:pt x="1209" y="3"/>
                    <a:pt x="1194" y="0"/>
                    <a:pt x="1179" y="0"/>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8" name="Google Shape;10658;p76"/>
            <p:cNvSpPr/>
            <p:nvPr/>
          </p:nvSpPr>
          <p:spPr>
            <a:xfrm>
              <a:off x="3328975" y="3808400"/>
              <a:ext cx="37825" cy="50850"/>
            </a:xfrm>
            <a:custGeom>
              <a:avLst/>
              <a:gdLst/>
              <a:ahLst/>
              <a:cxnLst/>
              <a:rect l="l" t="t" r="r" b="b"/>
              <a:pathLst>
                <a:path w="1513" h="2034" extrusionOk="0">
                  <a:moveTo>
                    <a:pt x="1221" y="1"/>
                  </a:moveTo>
                  <a:cubicBezTo>
                    <a:pt x="1206" y="1"/>
                    <a:pt x="1191" y="4"/>
                    <a:pt x="1179" y="10"/>
                  </a:cubicBezTo>
                  <a:cubicBezTo>
                    <a:pt x="953" y="153"/>
                    <a:pt x="1" y="819"/>
                    <a:pt x="1" y="1439"/>
                  </a:cubicBezTo>
                  <a:cubicBezTo>
                    <a:pt x="1" y="1653"/>
                    <a:pt x="72" y="1843"/>
                    <a:pt x="167" y="2010"/>
                  </a:cubicBezTo>
                  <a:lnTo>
                    <a:pt x="322" y="2034"/>
                  </a:lnTo>
                  <a:lnTo>
                    <a:pt x="524" y="2010"/>
                  </a:lnTo>
                  <a:cubicBezTo>
                    <a:pt x="465" y="1879"/>
                    <a:pt x="417" y="1724"/>
                    <a:pt x="417" y="1558"/>
                  </a:cubicBezTo>
                  <a:cubicBezTo>
                    <a:pt x="417" y="998"/>
                    <a:pt x="1191" y="403"/>
                    <a:pt x="1513" y="188"/>
                  </a:cubicBezTo>
                  <a:cubicBezTo>
                    <a:pt x="1417" y="117"/>
                    <a:pt x="1310" y="46"/>
                    <a:pt x="1263" y="10"/>
                  </a:cubicBezTo>
                  <a:cubicBezTo>
                    <a:pt x="1251" y="4"/>
                    <a:pt x="1236" y="1"/>
                    <a:pt x="1221"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9" name="Google Shape;10659;p76"/>
            <p:cNvSpPr/>
            <p:nvPr/>
          </p:nvSpPr>
          <p:spPr>
            <a:xfrm>
              <a:off x="3334625" y="3858350"/>
              <a:ext cx="51225" cy="33350"/>
            </a:xfrm>
            <a:custGeom>
              <a:avLst/>
              <a:gdLst/>
              <a:ahLst/>
              <a:cxnLst/>
              <a:rect l="l" t="t" r="r" b="b"/>
              <a:pathLst>
                <a:path w="2049" h="1334" extrusionOk="0">
                  <a:moveTo>
                    <a:pt x="1" y="0"/>
                  </a:moveTo>
                  <a:lnTo>
                    <a:pt x="1" y="1334"/>
                  </a:lnTo>
                  <a:lnTo>
                    <a:pt x="1965" y="1334"/>
                  </a:lnTo>
                  <a:lnTo>
                    <a:pt x="2049" y="976"/>
                  </a:lnTo>
                  <a:lnTo>
                    <a:pt x="2049"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0" name="Google Shape;10660;p76"/>
            <p:cNvSpPr/>
            <p:nvPr/>
          </p:nvSpPr>
          <p:spPr>
            <a:xfrm>
              <a:off x="3332550" y="3858650"/>
              <a:ext cx="53000" cy="35725"/>
            </a:xfrm>
            <a:custGeom>
              <a:avLst/>
              <a:gdLst/>
              <a:ahLst/>
              <a:cxnLst/>
              <a:rect l="l" t="t" r="r" b="b"/>
              <a:pathLst>
                <a:path w="2120" h="1429" extrusionOk="0">
                  <a:moveTo>
                    <a:pt x="0" y="0"/>
                  </a:moveTo>
                  <a:lnTo>
                    <a:pt x="0" y="976"/>
                  </a:lnTo>
                  <a:lnTo>
                    <a:pt x="0" y="1334"/>
                  </a:lnTo>
                  <a:lnTo>
                    <a:pt x="929" y="1429"/>
                  </a:lnTo>
                  <a:lnTo>
                    <a:pt x="2120" y="1334"/>
                  </a:lnTo>
                  <a:lnTo>
                    <a:pt x="2120" y="976"/>
                  </a:lnTo>
                  <a:lnTo>
                    <a:pt x="465" y="976"/>
                  </a:lnTo>
                  <a:cubicBezTo>
                    <a:pt x="417" y="976"/>
                    <a:pt x="381" y="941"/>
                    <a:pt x="381" y="881"/>
                  </a:cubicBezTo>
                  <a:lnTo>
                    <a:pt x="381" y="0"/>
                  </a:ln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1" name="Google Shape;10661;p76"/>
            <p:cNvSpPr/>
            <p:nvPr/>
          </p:nvSpPr>
          <p:spPr>
            <a:xfrm>
              <a:off x="3314100" y="3891975"/>
              <a:ext cx="103000" cy="17875"/>
            </a:xfrm>
            <a:custGeom>
              <a:avLst/>
              <a:gdLst/>
              <a:ahLst/>
              <a:cxnLst/>
              <a:rect l="l" t="t" r="r" b="b"/>
              <a:pathLst>
                <a:path w="4120" h="715" extrusionOk="0">
                  <a:moveTo>
                    <a:pt x="322" y="1"/>
                  </a:moveTo>
                  <a:lnTo>
                    <a:pt x="119" y="36"/>
                  </a:lnTo>
                  <a:cubicBezTo>
                    <a:pt x="60" y="36"/>
                    <a:pt x="0" y="84"/>
                    <a:pt x="0" y="155"/>
                  </a:cubicBezTo>
                  <a:lnTo>
                    <a:pt x="0" y="596"/>
                  </a:lnTo>
                  <a:cubicBezTo>
                    <a:pt x="0" y="655"/>
                    <a:pt x="48" y="715"/>
                    <a:pt x="119" y="715"/>
                  </a:cubicBezTo>
                  <a:lnTo>
                    <a:pt x="4036" y="715"/>
                  </a:lnTo>
                  <a:lnTo>
                    <a:pt x="4120" y="405"/>
                  </a:lnTo>
                  <a:lnTo>
                    <a:pt x="4036" y="1"/>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2" name="Google Shape;10662;p76"/>
            <p:cNvSpPr/>
            <p:nvPr/>
          </p:nvSpPr>
          <p:spPr>
            <a:xfrm>
              <a:off x="3313800" y="3891675"/>
              <a:ext cx="103300" cy="18775"/>
            </a:xfrm>
            <a:custGeom>
              <a:avLst/>
              <a:gdLst/>
              <a:ahLst/>
              <a:cxnLst/>
              <a:rect l="l" t="t" r="r" b="b"/>
              <a:pathLst>
                <a:path w="4132" h="751" extrusionOk="0">
                  <a:moveTo>
                    <a:pt x="119" y="1"/>
                  </a:moveTo>
                  <a:cubicBezTo>
                    <a:pt x="60" y="1"/>
                    <a:pt x="0" y="48"/>
                    <a:pt x="0" y="120"/>
                  </a:cubicBezTo>
                  <a:lnTo>
                    <a:pt x="0" y="632"/>
                  </a:lnTo>
                  <a:cubicBezTo>
                    <a:pt x="0" y="691"/>
                    <a:pt x="36" y="751"/>
                    <a:pt x="119" y="751"/>
                  </a:cubicBezTo>
                  <a:lnTo>
                    <a:pt x="4048" y="751"/>
                  </a:lnTo>
                  <a:lnTo>
                    <a:pt x="4132" y="572"/>
                  </a:lnTo>
                  <a:lnTo>
                    <a:pt x="4048" y="405"/>
                  </a:lnTo>
                  <a:lnTo>
                    <a:pt x="441" y="405"/>
                  </a:lnTo>
                  <a:cubicBezTo>
                    <a:pt x="381" y="405"/>
                    <a:pt x="334" y="358"/>
                    <a:pt x="334" y="298"/>
                  </a:cubicBezTo>
                  <a:lnTo>
                    <a:pt x="334" y="1"/>
                  </a:ln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3" name="Google Shape;10663;p76"/>
            <p:cNvSpPr/>
            <p:nvPr/>
          </p:nvSpPr>
          <p:spPr>
            <a:xfrm>
              <a:off x="3339400" y="3975325"/>
              <a:ext cx="20250" cy="33950"/>
            </a:xfrm>
            <a:custGeom>
              <a:avLst/>
              <a:gdLst/>
              <a:ahLst/>
              <a:cxnLst/>
              <a:rect l="l" t="t" r="r" b="b"/>
              <a:pathLst>
                <a:path w="810" h="1358" extrusionOk="0">
                  <a:moveTo>
                    <a:pt x="119" y="0"/>
                  </a:moveTo>
                  <a:cubicBezTo>
                    <a:pt x="60" y="0"/>
                    <a:pt x="0" y="48"/>
                    <a:pt x="0" y="119"/>
                  </a:cubicBezTo>
                  <a:lnTo>
                    <a:pt x="0" y="1250"/>
                  </a:lnTo>
                  <a:lnTo>
                    <a:pt x="357" y="1358"/>
                  </a:lnTo>
                  <a:lnTo>
                    <a:pt x="810" y="1250"/>
                  </a:lnTo>
                  <a:lnTo>
                    <a:pt x="810" y="119"/>
                  </a:lnTo>
                  <a:cubicBezTo>
                    <a:pt x="810" y="60"/>
                    <a:pt x="774" y="0"/>
                    <a:pt x="703"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4" name="Google Shape;10664;p76"/>
            <p:cNvSpPr/>
            <p:nvPr/>
          </p:nvSpPr>
          <p:spPr>
            <a:xfrm>
              <a:off x="3377800" y="3975325"/>
              <a:ext cx="20250" cy="32775"/>
            </a:xfrm>
            <a:custGeom>
              <a:avLst/>
              <a:gdLst/>
              <a:ahLst/>
              <a:cxnLst/>
              <a:rect l="l" t="t" r="r" b="b"/>
              <a:pathLst>
                <a:path w="810" h="1311" extrusionOk="0">
                  <a:moveTo>
                    <a:pt x="107" y="0"/>
                  </a:moveTo>
                  <a:cubicBezTo>
                    <a:pt x="60" y="0"/>
                    <a:pt x="0" y="48"/>
                    <a:pt x="0" y="119"/>
                  </a:cubicBezTo>
                  <a:lnTo>
                    <a:pt x="0" y="1250"/>
                  </a:lnTo>
                  <a:lnTo>
                    <a:pt x="393" y="1310"/>
                  </a:lnTo>
                  <a:lnTo>
                    <a:pt x="810" y="1250"/>
                  </a:lnTo>
                  <a:lnTo>
                    <a:pt x="810" y="119"/>
                  </a:lnTo>
                  <a:cubicBezTo>
                    <a:pt x="810" y="60"/>
                    <a:pt x="762" y="0"/>
                    <a:pt x="691"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5" name="Google Shape;10665;p76"/>
            <p:cNvSpPr/>
            <p:nvPr/>
          </p:nvSpPr>
          <p:spPr>
            <a:xfrm>
              <a:off x="3339400" y="3927400"/>
              <a:ext cx="20250" cy="31275"/>
            </a:xfrm>
            <a:custGeom>
              <a:avLst/>
              <a:gdLst/>
              <a:ahLst/>
              <a:cxnLst/>
              <a:rect l="l" t="t" r="r" b="b"/>
              <a:pathLst>
                <a:path w="810" h="1251" extrusionOk="0">
                  <a:moveTo>
                    <a:pt x="119" y="0"/>
                  </a:moveTo>
                  <a:cubicBezTo>
                    <a:pt x="60" y="0"/>
                    <a:pt x="0" y="48"/>
                    <a:pt x="0" y="119"/>
                  </a:cubicBezTo>
                  <a:lnTo>
                    <a:pt x="0" y="1251"/>
                  </a:lnTo>
                  <a:lnTo>
                    <a:pt x="810" y="1251"/>
                  </a:lnTo>
                  <a:lnTo>
                    <a:pt x="810" y="119"/>
                  </a:lnTo>
                  <a:cubicBezTo>
                    <a:pt x="810" y="60"/>
                    <a:pt x="774" y="0"/>
                    <a:pt x="703"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6" name="Google Shape;10666;p76"/>
            <p:cNvSpPr/>
            <p:nvPr/>
          </p:nvSpPr>
          <p:spPr>
            <a:xfrm>
              <a:off x="3377800" y="3927400"/>
              <a:ext cx="20250" cy="31275"/>
            </a:xfrm>
            <a:custGeom>
              <a:avLst/>
              <a:gdLst/>
              <a:ahLst/>
              <a:cxnLst/>
              <a:rect l="l" t="t" r="r" b="b"/>
              <a:pathLst>
                <a:path w="810" h="1251" extrusionOk="0">
                  <a:moveTo>
                    <a:pt x="107" y="0"/>
                  </a:moveTo>
                  <a:cubicBezTo>
                    <a:pt x="60" y="0"/>
                    <a:pt x="0" y="48"/>
                    <a:pt x="0" y="119"/>
                  </a:cubicBezTo>
                  <a:lnTo>
                    <a:pt x="0" y="1251"/>
                  </a:lnTo>
                  <a:lnTo>
                    <a:pt x="810" y="1251"/>
                  </a:lnTo>
                  <a:lnTo>
                    <a:pt x="810" y="119"/>
                  </a:lnTo>
                  <a:cubicBezTo>
                    <a:pt x="810" y="60"/>
                    <a:pt x="762" y="0"/>
                    <a:pt x="691"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7" name="Google Shape;10667;p76"/>
            <p:cNvSpPr/>
            <p:nvPr/>
          </p:nvSpPr>
          <p:spPr>
            <a:xfrm>
              <a:off x="3322725" y="3953900"/>
              <a:ext cx="105700" cy="9550"/>
            </a:xfrm>
            <a:custGeom>
              <a:avLst/>
              <a:gdLst/>
              <a:ahLst/>
              <a:cxnLst/>
              <a:rect l="l" t="t" r="r" b="b"/>
              <a:pathLst>
                <a:path w="4228" h="382" extrusionOk="0">
                  <a:moveTo>
                    <a:pt x="0" y="0"/>
                  </a:moveTo>
                  <a:lnTo>
                    <a:pt x="96" y="191"/>
                  </a:lnTo>
                  <a:lnTo>
                    <a:pt x="0" y="381"/>
                  </a:lnTo>
                  <a:lnTo>
                    <a:pt x="4025" y="381"/>
                  </a:lnTo>
                  <a:cubicBezTo>
                    <a:pt x="4132" y="381"/>
                    <a:pt x="4227" y="298"/>
                    <a:pt x="4227" y="191"/>
                  </a:cubicBezTo>
                  <a:cubicBezTo>
                    <a:pt x="4227" y="83"/>
                    <a:pt x="4132" y="0"/>
                    <a:pt x="4025" y="0"/>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8" name="Google Shape;10668;p76"/>
            <p:cNvSpPr/>
            <p:nvPr/>
          </p:nvSpPr>
          <p:spPr>
            <a:xfrm>
              <a:off x="3323025" y="3953900"/>
              <a:ext cx="9250" cy="9250"/>
            </a:xfrm>
            <a:custGeom>
              <a:avLst/>
              <a:gdLst/>
              <a:ahLst/>
              <a:cxnLst/>
              <a:rect l="l" t="t" r="r" b="b"/>
              <a:pathLst>
                <a:path w="370" h="370" extrusionOk="0">
                  <a:moveTo>
                    <a:pt x="0" y="0"/>
                  </a:moveTo>
                  <a:lnTo>
                    <a:pt x="0" y="369"/>
                  </a:lnTo>
                  <a:lnTo>
                    <a:pt x="369" y="369"/>
                  </a:lnTo>
                  <a:lnTo>
                    <a:pt x="369"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9" name="Google Shape;10669;p76"/>
            <p:cNvSpPr/>
            <p:nvPr/>
          </p:nvSpPr>
          <p:spPr>
            <a:xfrm>
              <a:off x="3422725" y="3739875"/>
              <a:ext cx="94400" cy="9250"/>
            </a:xfrm>
            <a:custGeom>
              <a:avLst/>
              <a:gdLst/>
              <a:ahLst/>
              <a:cxnLst/>
              <a:rect l="l" t="t" r="r" b="b"/>
              <a:pathLst>
                <a:path w="3776" h="370" extrusionOk="0">
                  <a:moveTo>
                    <a:pt x="382" y="1"/>
                  </a:moveTo>
                  <a:lnTo>
                    <a:pt x="311" y="167"/>
                  </a:lnTo>
                  <a:lnTo>
                    <a:pt x="1" y="370"/>
                  </a:lnTo>
                  <a:lnTo>
                    <a:pt x="3775" y="370"/>
                  </a:lnTo>
                  <a:cubicBezTo>
                    <a:pt x="3656" y="239"/>
                    <a:pt x="3525" y="108"/>
                    <a:pt x="3406"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0" name="Google Shape;10670;p76"/>
            <p:cNvSpPr/>
            <p:nvPr/>
          </p:nvSpPr>
          <p:spPr>
            <a:xfrm>
              <a:off x="3422725" y="3739275"/>
              <a:ext cx="26525" cy="9550"/>
            </a:xfrm>
            <a:custGeom>
              <a:avLst/>
              <a:gdLst/>
              <a:ahLst/>
              <a:cxnLst/>
              <a:rect l="l" t="t" r="r" b="b"/>
              <a:pathLst>
                <a:path w="1061" h="382" extrusionOk="0">
                  <a:moveTo>
                    <a:pt x="382" y="1"/>
                  </a:moveTo>
                  <a:cubicBezTo>
                    <a:pt x="120" y="239"/>
                    <a:pt x="144" y="215"/>
                    <a:pt x="84" y="275"/>
                  </a:cubicBezTo>
                  <a:cubicBezTo>
                    <a:pt x="61" y="322"/>
                    <a:pt x="25" y="358"/>
                    <a:pt x="1" y="382"/>
                  </a:cubicBezTo>
                  <a:lnTo>
                    <a:pt x="656" y="382"/>
                  </a:lnTo>
                  <a:cubicBezTo>
                    <a:pt x="787" y="251"/>
                    <a:pt x="918" y="132"/>
                    <a:pt x="1061" y="13"/>
                  </a:cubicBezTo>
                  <a:lnTo>
                    <a:pt x="1061" y="1"/>
                  </a:ln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1" name="Google Shape;10671;p76"/>
            <p:cNvSpPr/>
            <p:nvPr/>
          </p:nvSpPr>
          <p:spPr>
            <a:xfrm>
              <a:off x="3415000" y="3868750"/>
              <a:ext cx="110450" cy="145300"/>
            </a:xfrm>
            <a:custGeom>
              <a:avLst/>
              <a:gdLst/>
              <a:ahLst/>
              <a:cxnLst/>
              <a:rect l="l" t="t" r="r" b="b"/>
              <a:pathLst>
                <a:path w="4418" h="5812" extrusionOk="0">
                  <a:moveTo>
                    <a:pt x="0" y="1"/>
                  </a:moveTo>
                  <a:lnTo>
                    <a:pt x="0" y="5811"/>
                  </a:lnTo>
                  <a:lnTo>
                    <a:pt x="4418" y="5811"/>
                  </a:lnTo>
                  <a:lnTo>
                    <a:pt x="4418" y="1"/>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2" name="Google Shape;10672;p76"/>
            <p:cNvSpPr/>
            <p:nvPr/>
          </p:nvSpPr>
          <p:spPr>
            <a:xfrm>
              <a:off x="3415000" y="3834525"/>
              <a:ext cx="110450" cy="27125"/>
            </a:xfrm>
            <a:custGeom>
              <a:avLst/>
              <a:gdLst/>
              <a:ahLst/>
              <a:cxnLst/>
              <a:rect l="l" t="t" r="r" b="b"/>
              <a:pathLst>
                <a:path w="4418" h="1085" extrusionOk="0">
                  <a:moveTo>
                    <a:pt x="0" y="1"/>
                  </a:moveTo>
                  <a:lnTo>
                    <a:pt x="0" y="1084"/>
                  </a:lnTo>
                  <a:lnTo>
                    <a:pt x="4418" y="1084"/>
                  </a:lnTo>
                  <a:lnTo>
                    <a:pt x="4418" y="1"/>
                  </a:ln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3" name="Google Shape;10673;p76"/>
            <p:cNvSpPr/>
            <p:nvPr/>
          </p:nvSpPr>
          <p:spPr>
            <a:xfrm>
              <a:off x="3406375" y="3820250"/>
              <a:ext cx="128300" cy="17875"/>
            </a:xfrm>
            <a:custGeom>
              <a:avLst/>
              <a:gdLst/>
              <a:ahLst/>
              <a:cxnLst/>
              <a:rect l="l" t="t" r="r" b="b"/>
              <a:pathLst>
                <a:path w="5132" h="715" extrusionOk="0">
                  <a:moveTo>
                    <a:pt x="322" y="0"/>
                  </a:moveTo>
                  <a:lnTo>
                    <a:pt x="119" y="36"/>
                  </a:lnTo>
                  <a:cubicBezTo>
                    <a:pt x="60" y="36"/>
                    <a:pt x="0" y="72"/>
                    <a:pt x="0" y="155"/>
                  </a:cubicBezTo>
                  <a:lnTo>
                    <a:pt x="0" y="596"/>
                  </a:lnTo>
                  <a:cubicBezTo>
                    <a:pt x="0" y="655"/>
                    <a:pt x="48" y="715"/>
                    <a:pt x="119" y="715"/>
                  </a:cubicBezTo>
                  <a:lnTo>
                    <a:pt x="4989" y="715"/>
                  </a:lnTo>
                  <a:cubicBezTo>
                    <a:pt x="5048" y="715"/>
                    <a:pt x="5108" y="655"/>
                    <a:pt x="5096" y="607"/>
                  </a:cubicBezTo>
                  <a:lnTo>
                    <a:pt x="5132" y="405"/>
                  </a:lnTo>
                  <a:lnTo>
                    <a:pt x="5132" y="119"/>
                  </a:lnTo>
                  <a:cubicBezTo>
                    <a:pt x="5132" y="60"/>
                    <a:pt x="5084" y="0"/>
                    <a:pt x="5013" y="0"/>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4" name="Google Shape;10674;p76"/>
            <p:cNvSpPr/>
            <p:nvPr/>
          </p:nvSpPr>
          <p:spPr>
            <a:xfrm>
              <a:off x="3406075" y="3820250"/>
              <a:ext cx="128600" cy="18175"/>
            </a:xfrm>
            <a:custGeom>
              <a:avLst/>
              <a:gdLst/>
              <a:ahLst/>
              <a:cxnLst/>
              <a:rect l="l" t="t" r="r" b="b"/>
              <a:pathLst>
                <a:path w="5144" h="727" extrusionOk="0">
                  <a:moveTo>
                    <a:pt x="119" y="0"/>
                  </a:moveTo>
                  <a:cubicBezTo>
                    <a:pt x="60" y="0"/>
                    <a:pt x="0" y="48"/>
                    <a:pt x="0" y="119"/>
                  </a:cubicBezTo>
                  <a:lnTo>
                    <a:pt x="0" y="607"/>
                  </a:lnTo>
                  <a:cubicBezTo>
                    <a:pt x="0" y="667"/>
                    <a:pt x="36" y="726"/>
                    <a:pt x="119" y="726"/>
                  </a:cubicBezTo>
                  <a:lnTo>
                    <a:pt x="5025" y="726"/>
                  </a:lnTo>
                  <a:cubicBezTo>
                    <a:pt x="5084" y="726"/>
                    <a:pt x="5144" y="691"/>
                    <a:pt x="5144" y="607"/>
                  </a:cubicBezTo>
                  <a:lnTo>
                    <a:pt x="5144" y="405"/>
                  </a:lnTo>
                  <a:lnTo>
                    <a:pt x="441" y="405"/>
                  </a:lnTo>
                  <a:cubicBezTo>
                    <a:pt x="381" y="405"/>
                    <a:pt x="334" y="357"/>
                    <a:pt x="334" y="298"/>
                  </a:cubicBezTo>
                  <a:lnTo>
                    <a:pt x="334"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5" name="Google Shape;10675;p76"/>
            <p:cNvSpPr/>
            <p:nvPr/>
          </p:nvSpPr>
          <p:spPr>
            <a:xfrm>
              <a:off x="3440300" y="3904175"/>
              <a:ext cx="60450" cy="105100"/>
            </a:xfrm>
            <a:custGeom>
              <a:avLst/>
              <a:gdLst/>
              <a:ahLst/>
              <a:cxnLst/>
              <a:rect l="l" t="t" r="r" b="b"/>
              <a:pathLst>
                <a:path w="2418" h="4204" extrusionOk="0">
                  <a:moveTo>
                    <a:pt x="977" y="1"/>
                  </a:moveTo>
                  <a:lnTo>
                    <a:pt x="751" y="36"/>
                  </a:lnTo>
                  <a:cubicBezTo>
                    <a:pt x="334" y="36"/>
                    <a:pt x="0" y="382"/>
                    <a:pt x="0" y="798"/>
                  </a:cubicBezTo>
                  <a:lnTo>
                    <a:pt x="36" y="4096"/>
                  </a:lnTo>
                  <a:lnTo>
                    <a:pt x="1155" y="4204"/>
                  </a:lnTo>
                  <a:lnTo>
                    <a:pt x="2406" y="4096"/>
                  </a:lnTo>
                  <a:lnTo>
                    <a:pt x="2417" y="4096"/>
                  </a:lnTo>
                  <a:lnTo>
                    <a:pt x="2417" y="2132"/>
                  </a:lnTo>
                  <a:lnTo>
                    <a:pt x="2382" y="1989"/>
                  </a:lnTo>
                  <a:lnTo>
                    <a:pt x="2417" y="1763"/>
                  </a:lnTo>
                  <a:lnTo>
                    <a:pt x="2417" y="763"/>
                  </a:lnTo>
                  <a:cubicBezTo>
                    <a:pt x="2417" y="346"/>
                    <a:pt x="2084" y="1"/>
                    <a:pt x="1667"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6" name="Google Shape;10676;p76"/>
            <p:cNvSpPr/>
            <p:nvPr/>
          </p:nvSpPr>
          <p:spPr>
            <a:xfrm>
              <a:off x="3439100" y="3904175"/>
              <a:ext cx="28600" cy="103925"/>
            </a:xfrm>
            <a:custGeom>
              <a:avLst/>
              <a:gdLst/>
              <a:ahLst/>
              <a:cxnLst/>
              <a:rect l="l" t="t" r="r" b="b"/>
              <a:pathLst>
                <a:path w="1144" h="4157" extrusionOk="0">
                  <a:moveTo>
                    <a:pt x="763" y="1"/>
                  </a:moveTo>
                  <a:cubicBezTo>
                    <a:pt x="334" y="1"/>
                    <a:pt x="1" y="346"/>
                    <a:pt x="1" y="763"/>
                  </a:cubicBezTo>
                  <a:lnTo>
                    <a:pt x="1" y="1763"/>
                  </a:lnTo>
                  <a:lnTo>
                    <a:pt x="108" y="1965"/>
                  </a:lnTo>
                  <a:lnTo>
                    <a:pt x="1" y="2156"/>
                  </a:lnTo>
                  <a:lnTo>
                    <a:pt x="1" y="4096"/>
                  </a:lnTo>
                  <a:lnTo>
                    <a:pt x="168" y="4156"/>
                  </a:lnTo>
                  <a:lnTo>
                    <a:pt x="382" y="4096"/>
                  </a:lnTo>
                  <a:lnTo>
                    <a:pt x="382" y="763"/>
                  </a:lnTo>
                  <a:cubicBezTo>
                    <a:pt x="382" y="346"/>
                    <a:pt x="727" y="13"/>
                    <a:pt x="1144" y="13"/>
                  </a:cubicBezTo>
                  <a:lnTo>
                    <a:pt x="1144" y="1"/>
                  </a:ln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7" name="Google Shape;10677;p76"/>
            <p:cNvSpPr/>
            <p:nvPr/>
          </p:nvSpPr>
          <p:spPr>
            <a:xfrm>
              <a:off x="3458450" y="3923225"/>
              <a:ext cx="23550" cy="29800"/>
            </a:xfrm>
            <a:custGeom>
              <a:avLst/>
              <a:gdLst/>
              <a:ahLst/>
              <a:cxnLst/>
              <a:rect l="l" t="t" r="r" b="b"/>
              <a:pathLst>
                <a:path w="942" h="1192" extrusionOk="0">
                  <a:moveTo>
                    <a:pt x="179" y="1"/>
                  </a:moveTo>
                  <a:cubicBezTo>
                    <a:pt x="72" y="1"/>
                    <a:pt x="1" y="84"/>
                    <a:pt x="1" y="179"/>
                  </a:cubicBezTo>
                  <a:lnTo>
                    <a:pt x="1" y="1191"/>
                  </a:lnTo>
                  <a:lnTo>
                    <a:pt x="941" y="1191"/>
                  </a:lnTo>
                  <a:lnTo>
                    <a:pt x="941" y="179"/>
                  </a:lnTo>
                  <a:cubicBezTo>
                    <a:pt x="941" y="84"/>
                    <a:pt x="858" y="1"/>
                    <a:pt x="763"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8" name="Google Shape;10678;p76"/>
            <p:cNvSpPr/>
            <p:nvPr/>
          </p:nvSpPr>
          <p:spPr>
            <a:xfrm>
              <a:off x="3458450" y="3970850"/>
              <a:ext cx="22950" cy="37250"/>
            </a:xfrm>
            <a:custGeom>
              <a:avLst/>
              <a:gdLst/>
              <a:ahLst/>
              <a:cxnLst/>
              <a:rect l="l" t="t" r="r" b="b"/>
              <a:pathLst>
                <a:path w="918" h="1490" extrusionOk="0">
                  <a:moveTo>
                    <a:pt x="120" y="1"/>
                  </a:moveTo>
                  <a:cubicBezTo>
                    <a:pt x="60" y="1"/>
                    <a:pt x="1" y="48"/>
                    <a:pt x="1" y="120"/>
                  </a:cubicBezTo>
                  <a:lnTo>
                    <a:pt x="1" y="1429"/>
                  </a:lnTo>
                  <a:lnTo>
                    <a:pt x="417" y="1489"/>
                  </a:lnTo>
                  <a:lnTo>
                    <a:pt x="918" y="1429"/>
                  </a:lnTo>
                  <a:lnTo>
                    <a:pt x="918" y="120"/>
                  </a:lnTo>
                  <a:cubicBezTo>
                    <a:pt x="918" y="60"/>
                    <a:pt x="882" y="1"/>
                    <a:pt x="798"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9" name="Google Shape;10679;p76"/>
            <p:cNvSpPr/>
            <p:nvPr/>
          </p:nvSpPr>
          <p:spPr>
            <a:xfrm>
              <a:off x="3441200" y="3948225"/>
              <a:ext cx="59550" cy="9250"/>
            </a:xfrm>
            <a:custGeom>
              <a:avLst/>
              <a:gdLst/>
              <a:ahLst/>
              <a:cxnLst/>
              <a:rect l="l" t="t" r="r" b="b"/>
              <a:pathLst>
                <a:path w="2382" h="370" extrusionOk="0">
                  <a:moveTo>
                    <a:pt x="0" y="1"/>
                  </a:moveTo>
                  <a:lnTo>
                    <a:pt x="0" y="370"/>
                  </a:lnTo>
                  <a:lnTo>
                    <a:pt x="2381" y="370"/>
                  </a:lnTo>
                  <a:lnTo>
                    <a:pt x="2381" y="1"/>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0" name="Google Shape;10680;p76"/>
            <p:cNvSpPr/>
            <p:nvPr/>
          </p:nvSpPr>
          <p:spPr>
            <a:xfrm>
              <a:off x="3439400" y="3948225"/>
              <a:ext cx="9250" cy="9250"/>
            </a:xfrm>
            <a:custGeom>
              <a:avLst/>
              <a:gdLst/>
              <a:ahLst/>
              <a:cxnLst/>
              <a:rect l="l" t="t" r="r" b="b"/>
              <a:pathLst>
                <a:path w="370" h="370" extrusionOk="0">
                  <a:moveTo>
                    <a:pt x="1" y="1"/>
                  </a:moveTo>
                  <a:lnTo>
                    <a:pt x="1" y="370"/>
                  </a:lnTo>
                  <a:lnTo>
                    <a:pt x="370" y="370"/>
                  </a:lnTo>
                  <a:lnTo>
                    <a:pt x="370" y="1"/>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1" name="Google Shape;10681;p76"/>
            <p:cNvSpPr/>
            <p:nvPr/>
          </p:nvSpPr>
          <p:spPr>
            <a:xfrm>
              <a:off x="3406375" y="3857150"/>
              <a:ext cx="128300" cy="17875"/>
            </a:xfrm>
            <a:custGeom>
              <a:avLst/>
              <a:gdLst/>
              <a:ahLst/>
              <a:cxnLst/>
              <a:rect l="l" t="t" r="r" b="b"/>
              <a:pathLst>
                <a:path w="5132" h="715" extrusionOk="0">
                  <a:moveTo>
                    <a:pt x="322" y="1"/>
                  </a:moveTo>
                  <a:lnTo>
                    <a:pt x="119" y="24"/>
                  </a:lnTo>
                  <a:cubicBezTo>
                    <a:pt x="60" y="24"/>
                    <a:pt x="0" y="72"/>
                    <a:pt x="0" y="143"/>
                  </a:cubicBezTo>
                  <a:lnTo>
                    <a:pt x="0" y="596"/>
                  </a:lnTo>
                  <a:cubicBezTo>
                    <a:pt x="0" y="655"/>
                    <a:pt x="48" y="715"/>
                    <a:pt x="119" y="715"/>
                  </a:cubicBezTo>
                  <a:lnTo>
                    <a:pt x="4989" y="715"/>
                  </a:lnTo>
                  <a:cubicBezTo>
                    <a:pt x="5048" y="715"/>
                    <a:pt x="5108" y="667"/>
                    <a:pt x="5096" y="608"/>
                  </a:cubicBezTo>
                  <a:lnTo>
                    <a:pt x="5132" y="405"/>
                  </a:lnTo>
                  <a:lnTo>
                    <a:pt x="5132" y="120"/>
                  </a:lnTo>
                  <a:cubicBezTo>
                    <a:pt x="5132" y="60"/>
                    <a:pt x="5084" y="1"/>
                    <a:pt x="5013" y="1"/>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2" name="Google Shape;10682;p76"/>
            <p:cNvSpPr/>
            <p:nvPr/>
          </p:nvSpPr>
          <p:spPr>
            <a:xfrm>
              <a:off x="3406075" y="3856850"/>
              <a:ext cx="128600" cy="18475"/>
            </a:xfrm>
            <a:custGeom>
              <a:avLst/>
              <a:gdLst/>
              <a:ahLst/>
              <a:cxnLst/>
              <a:rect l="l" t="t" r="r" b="b"/>
              <a:pathLst>
                <a:path w="5144" h="739" extrusionOk="0">
                  <a:moveTo>
                    <a:pt x="119" y="1"/>
                  </a:moveTo>
                  <a:cubicBezTo>
                    <a:pt x="60" y="1"/>
                    <a:pt x="0" y="36"/>
                    <a:pt x="0" y="120"/>
                  </a:cubicBezTo>
                  <a:lnTo>
                    <a:pt x="0" y="620"/>
                  </a:lnTo>
                  <a:cubicBezTo>
                    <a:pt x="0" y="679"/>
                    <a:pt x="36" y="739"/>
                    <a:pt x="119" y="739"/>
                  </a:cubicBezTo>
                  <a:lnTo>
                    <a:pt x="5025" y="739"/>
                  </a:lnTo>
                  <a:cubicBezTo>
                    <a:pt x="5084" y="739"/>
                    <a:pt x="5144" y="691"/>
                    <a:pt x="5144" y="620"/>
                  </a:cubicBezTo>
                  <a:lnTo>
                    <a:pt x="5144" y="394"/>
                  </a:lnTo>
                  <a:lnTo>
                    <a:pt x="441" y="394"/>
                  </a:lnTo>
                  <a:cubicBezTo>
                    <a:pt x="381" y="394"/>
                    <a:pt x="334" y="358"/>
                    <a:pt x="334" y="298"/>
                  </a:cubicBezTo>
                  <a:lnTo>
                    <a:pt x="334" y="1"/>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3" name="Google Shape;10683;p76"/>
            <p:cNvSpPr/>
            <p:nvPr/>
          </p:nvSpPr>
          <p:spPr>
            <a:xfrm>
              <a:off x="3314100" y="4007175"/>
              <a:ext cx="312550" cy="17875"/>
            </a:xfrm>
            <a:custGeom>
              <a:avLst/>
              <a:gdLst/>
              <a:ahLst/>
              <a:cxnLst/>
              <a:rect l="l" t="t" r="r" b="b"/>
              <a:pathLst>
                <a:path w="12502" h="715" extrusionOk="0">
                  <a:moveTo>
                    <a:pt x="322" y="0"/>
                  </a:moveTo>
                  <a:lnTo>
                    <a:pt x="119" y="24"/>
                  </a:lnTo>
                  <a:cubicBezTo>
                    <a:pt x="60" y="24"/>
                    <a:pt x="0" y="72"/>
                    <a:pt x="0" y="143"/>
                  </a:cubicBezTo>
                  <a:lnTo>
                    <a:pt x="0" y="596"/>
                  </a:lnTo>
                  <a:cubicBezTo>
                    <a:pt x="0" y="655"/>
                    <a:pt x="48" y="715"/>
                    <a:pt x="119" y="715"/>
                  </a:cubicBezTo>
                  <a:lnTo>
                    <a:pt x="12347" y="715"/>
                  </a:lnTo>
                  <a:cubicBezTo>
                    <a:pt x="12430" y="715"/>
                    <a:pt x="12490" y="655"/>
                    <a:pt x="12466" y="608"/>
                  </a:cubicBezTo>
                  <a:lnTo>
                    <a:pt x="12502" y="393"/>
                  </a:lnTo>
                  <a:lnTo>
                    <a:pt x="12502" y="119"/>
                  </a:lnTo>
                  <a:cubicBezTo>
                    <a:pt x="12502" y="60"/>
                    <a:pt x="12454" y="0"/>
                    <a:pt x="12383" y="0"/>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4" name="Google Shape;10684;p76"/>
            <p:cNvSpPr/>
            <p:nvPr/>
          </p:nvSpPr>
          <p:spPr>
            <a:xfrm>
              <a:off x="3313800" y="4006575"/>
              <a:ext cx="312850" cy="18775"/>
            </a:xfrm>
            <a:custGeom>
              <a:avLst/>
              <a:gdLst/>
              <a:ahLst/>
              <a:cxnLst/>
              <a:rect l="l" t="t" r="r" b="b"/>
              <a:pathLst>
                <a:path w="12514" h="751" extrusionOk="0">
                  <a:moveTo>
                    <a:pt x="119" y="0"/>
                  </a:moveTo>
                  <a:cubicBezTo>
                    <a:pt x="60" y="0"/>
                    <a:pt x="0" y="48"/>
                    <a:pt x="0" y="120"/>
                  </a:cubicBezTo>
                  <a:lnTo>
                    <a:pt x="0" y="632"/>
                  </a:lnTo>
                  <a:cubicBezTo>
                    <a:pt x="0" y="691"/>
                    <a:pt x="36" y="751"/>
                    <a:pt x="119" y="751"/>
                  </a:cubicBezTo>
                  <a:lnTo>
                    <a:pt x="12395" y="751"/>
                  </a:lnTo>
                  <a:cubicBezTo>
                    <a:pt x="12454" y="751"/>
                    <a:pt x="12514" y="703"/>
                    <a:pt x="12514" y="632"/>
                  </a:cubicBezTo>
                  <a:lnTo>
                    <a:pt x="12514" y="405"/>
                  </a:lnTo>
                  <a:lnTo>
                    <a:pt x="417" y="405"/>
                  </a:lnTo>
                  <a:cubicBezTo>
                    <a:pt x="369" y="405"/>
                    <a:pt x="334" y="381"/>
                    <a:pt x="334" y="334"/>
                  </a:cubicBezTo>
                  <a:lnTo>
                    <a:pt x="334" y="0"/>
                  </a:ln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85" name="Google Shape;10685;p76"/>
          <p:cNvGrpSpPr/>
          <p:nvPr/>
        </p:nvGrpSpPr>
        <p:grpSpPr>
          <a:xfrm>
            <a:off x="4813080" y="4284161"/>
            <a:ext cx="336413" cy="233419"/>
            <a:chOff x="4016550" y="3761600"/>
            <a:chExt cx="313175" cy="227150"/>
          </a:xfrm>
        </p:grpSpPr>
        <p:sp>
          <p:nvSpPr>
            <p:cNvPr id="10686" name="Google Shape;10686;p76"/>
            <p:cNvSpPr/>
            <p:nvPr/>
          </p:nvSpPr>
          <p:spPr>
            <a:xfrm>
              <a:off x="4101100" y="3761900"/>
              <a:ext cx="201225" cy="155400"/>
            </a:xfrm>
            <a:custGeom>
              <a:avLst/>
              <a:gdLst/>
              <a:ahLst/>
              <a:cxnLst/>
              <a:rect l="l" t="t" r="r" b="b"/>
              <a:pathLst>
                <a:path w="8049" h="6216" extrusionOk="0">
                  <a:moveTo>
                    <a:pt x="4084" y="1"/>
                  </a:moveTo>
                  <a:cubicBezTo>
                    <a:pt x="3894" y="1"/>
                    <a:pt x="3727" y="120"/>
                    <a:pt x="3596" y="298"/>
                  </a:cubicBezTo>
                  <a:lnTo>
                    <a:pt x="238" y="5001"/>
                  </a:lnTo>
                  <a:cubicBezTo>
                    <a:pt x="72" y="5227"/>
                    <a:pt x="0" y="5596"/>
                    <a:pt x="131" y="5799"/>
                  </a:cubicBezTo>
                  <a:cubicBezTo>
                    <a:pt x="238" y="5966"/>
                    <a:pt x="429" y="6085"/>
                    <a:pt x="655" y="6085"/>
                  </a:cubicBezTo>
                  <a:lnTo>
                    <a:pt x="3941" y="6216"/>
                  </a:lnTo>
                  <a:lnTo>
                    <a:pt x="7513" y="6085"/>
                  </a:lnTo>
                  <a:cubicBezTo>
                    <a:pt x="7656" y="6085"/>
                    <a:pt x="7787" y="6025"/>
                    <a:pt x="7894" y="5954"/>
                  </a:cubicBezTo>
                  <a:cubicBezTo>
                    <a:pt x="7894" y="5954"/>
                    <a:pt x="8001" y="5763"/>
                    <a:pt x="8049" y="5620"/>
                  </a:cubicBezTo>
                  <a:cubicBezTo>
                    <a:pt x="7025" y="5311"/>
                    <a:pt x="4679" y="4573"/>
                    <a:pt x="4322" y="4453"/>
                  </a:cubicBezTo>
                  <a:cubicBezTo>
                    <a:pt x="3941" y="4311"/>
                    <a:pt x="3715" y="4049"/>
                    <a:pt x="3751" y="3572"/>
                  </a:cubicBezTo>
                  <a:lnTo>
                    <a:pt x="408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7" name="Google Shape;10687;p76"/>
            <p:cNvSpPr/>
            <p:nvPr/>
          </p:nvSpPr>
          <p:spPr>
            <a:xfrm>
              <a:off x="4100200" y="3761600"/>
              <a:ext cx="203625" cy="149150"/>
            </a:xfrm>
            <a:custGeom>
              <a:avLst/>
              <a:gdLst/>
              <a:ahLst/>
              <a:cxnLst/>
              <a:rect l="l" t="t" r="r" b="b"/>
              <a:pathLst>
                <a:path w="8145" h="5966" extrusionOk="0">
                  <a:moveTo>
                    <a:pt x="4120" y="1"/>
                  </a:moveTo>
                  <a:cubicBezTo>
                    <a:pt x="3930" y="1"/>
                    <a:pt x="3739" y="84"/>
                    <a:pt x="3596" y="263"/>
                  </a:cubicBezTo>
                  <a:lnTo>
                    <a:pt x="167" y="5097"/>
                  </a:lnTo>
                  <a:cubicBezTo>
                    <a:pt x="1" y="5335"/>
                    <a:pt x="13" y="5608"/>
                    <a:pt x="155" y="5811"/>
                  </a:cubicBezTo>
                  <a:lnTo>
                    <a:pt x="3549" y="1013"/>
                  </a:lnTo>
                  <a:cubicBezTo>
                    <a:pt x="3558" y="995"/>
                    <a:pt x="3572" y="987"/>
                    <a:pt x="3586" y="987"/>
                  </a:cubicBezTo>
                  <a:cubicBezTo>
                    <a:pt x="3609" y="987"/>
                    <a:pt x="3632" y="1007"/>
                    <a:pt x="3632" y="1037"/>
                  </a:cubicBezTo>
                  <a:lnTo>
                    <a:pt x="3394" y="3525"/>
                  </a:lnTo>
                  <a:lnTo>
                    <a:pt x="3394" y="3537"/>
                  </a:lnTo>
                  <a:cubicBezTo>
                    <a:pt x="3346" y="4144"/>
                    <a:pt x="3644" y="4596"/>
                    <a:pt x="4227" y="4799"/>
                  </a:cubicBezTo>
                  <a:cubicBezTo>
                    <a:pt x="4596" y="4942"/>
                    <a:pt x="7025" y="5680"/>
                    <a:pt x="7918" y="5966"/>
                  </a:cubicBezTo>
                  <a:cubicBezTo>
                    <a:pt x="8025" y="5870"/>
                    <a:pt x="8097" y="5775"/>
                    <a:pt x="8144" y="5632"/>
                  </a:cubicBezTo>
                  <a:cubicBezTo>
                    <a:pt x="7121" y="5323"/>
                    <a:pt x="4918" y="4489"/>
                    <a:pt x="4537" y="4370"/>
                  </a:cubicBezTo>
                  <a:cubicBezTo>
                    <a:pt x="4156" y="4239"/>
                    <a:pt x="3918" y="3989"/>
                    <a:pt x="3953" y="3489"/>
                  </a:cubicBezTo>
                  <a:lnTo>
                    <a:pt x="4180" y="215"/>
                  </a:lnTo>
                  <a:lnTo>
                    <a:pt x="412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8" name="Google Shape;10688;p76"/>
            <p:cNvSpPr/>
            <p:nvPr/>
          </p:nvSpPr>
          <p:spPr>
            <a:xfrm>
              <a:off x="4193675" y="3761600"/>
              <a:ext cx="111625" cy="140825"/>
            </a:xfrm>
            <a:custGeom>
              <a:avLst/>
              <a:gdLst/>
              <a:ahLst/>
              <a:cxnLst/>
              <a:rect l="l" t="t" r="r" b="b"/>
              <a:pathLst>
                <a:path w="4465" h="5633" extrusionOk="0">
                  <a:moveTo>
                    <a:pt x="381" y="1"/>
                  </a:moveTo>
                  <a:lnTo>
                    <a:pt x="36" y="3573"/>
                  </a:lnTo>
                  <a:cubicBezTo>
                    <a:pt x="0" y="4061"/>
                    <a:pt x="238" y="4311"/>
                    <a:pt x="619" y="4442"/>
                  </a:cubicBezTo>
                  <a:cubicBezTo>
                    <a:pt x="976" y="4561"/>
                    <a:pt x="3393" y="5311"/>
                    <a:pt x="4417" y="5632"/>
                  </a:cubicBezTo>
                  <a:cubicBezTo>
                    <a:pt x="4465" y="5478"/>
                    <a:pt x="4453" y="5275"/>
                    <a:pt x="4322" y="5097"/>
                  </a:cubicBezTo>
                  <a:lnTo>
                    <a:pt x="893" y="263"/>
                  </a:lnTo>
                  <a:cubicBezTo>
                    <a:pt x="774" y="84"/>
                    <a:pt x="572" y="1"/>
                    <a:pt x="3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9" name="Google Shape;10689;p76"/>
            <p:cNvSpPr/>
            <p:nvPr/>
          </p:nvSpPr>
          <p:spPr>
            <a:xfrm>
              <a:off x="4218375" y="3826500"/>
              <a:ext cx="9850" cy="9850"/>
            </a:xfrm>
            <a:custGeom>
              <a:avLst/>
              <a:gdLst/>
              <a:ahLst/>
              <a:cxnLst/>
              <a:rect l="l" t="t" r="r" b="b"/>
              <a:pathLst>
                <a:path w="394" h="394" extrusionOk="0">
                  <a:moveTo>
                    <a:pt x="203" y="0"/>
                  </a:moveTo>
                  <a:cubicBezTo>
                    <a:pt x="96" y="0"/>
                    <a:pt x="0" y="95"/>
                    <a:pt x="0" y="203"/>
                  </a:cubicBezTo>
                  <a:cubicBezTo>
                    <a:pt x="0" y="298"/>
                    <a:pt x="96" y="393"/>
                    <a:pt x="203" y="393"/>
                  </a:cubicBezTo>
                  <a:cubicBezTo>
                    <a:pt x="310" y="393"/>
                    <a:pt x="393" y="298"/>
                    <a:pt x="393" y="203"/>
                  </a:cubicBezTo>
                  <a:cubicBezTo>
                    <a:pt x="393" y="95"/>
                    <a:pt x="310" y="0"/>
                    <a:pt x="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0" name="Google Shape;10690;p76"/>
            <p:cNvSpPr/>
            <p:nvPr/>
          </p:nvSpPr>
          <p:spPr>
            <a:xfrm>
              <a:off x="4212125" y="3845550"/>
              <a:ext cx="9850" cy="9550"/>
            </a:xfrm>
            <a:custGeom>
              <a:avLst/>
              <a:gdLst/>
              <a:ahLst/>
              <a:cxnLst/>
              <a:rect l="l" t="t" r="r" b="b"/>
              <a:pathLst>
                <a:path w="394" h="382" extrusionOk="0">
                  <a:moveTo>
                    <a:pt x="203" y="0"/>
                  </a:moveTo>
                  <a:cubicBezTo>
                    <a:pt x="96" y="0"/>
                    <a:pt x="0" y="84"/>
                    <a:pt x="0" y="191"/>
                  </a:cubicBezTo>
                  <a:cubicBezTo>
                    <a:pt x="0" y="298"/>
                    <a:pt x="96" y="381"/>
                    <a:pt x="203" y="381"/>
                  </a:cubicBezTo>
                  <a:cubicBezTo>
                    <a:pt x="298" y="381"/>
                    <a:pt x="393" y="298"/>
                    <a:pt x="393" y="191"/>
                  </a:cubicBezTo>
                  <a:cubicBezTo>
                    <a:pt x="393" y="84"/>
                    <a:pt x="298" y="0"/>
                    <a:pt x="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1" name="Google Shape;10691;p76"/>
            <p:cNvSpPr/>
            <p:nvPr/>
          </p:nvSpPr>
          <p:spPr>
            <a:xfrm>
              <a:off x="4231175" y="3851800"/>
              <a:ext cx="9550" cy="9850"/>
            </a:xfrm>
            <a:custGeom>
              <a:avLst/>
              <a:gdLst/>
              <a:ahLst/>
              <a:cxnLst/>
              <a:rect l="l" t="t" r="r" b="b"/>
              <a:pathLst>
                <a:path w="382" h="394" extrusionOk="0">
                  <a:moveTo>
                    <a:pt x="191" y="0"/>
                  </a:moveTo>
                  <a:cubicBezTo>
                    <a:pt x="84" y="0"/>
                    <a:pt x="0" y="96"/>
                    <a:pt x="0" y="203"/>
                  </a:cubicBezTo>
                  <a:cubicBezTo>
                    <a:pt x="0" y="298"/>
                    <a:pt x="84" y="393"/>
                    <a:pt x="191" y="393"/>
                  </a:cubicBezTo>
                  <a:cubicBezTo>
                    <a:pt x="298" y="393"/>
                    <a:pt x="381" y="298"/>
                    <a:pt x="381" y="203"/>
                  </a:cubicBezTo>
                  <a:cubicBezTo>
                    <a:pt x="381" y="96"/>
                    <a:pt x="298" y="0"/>
                    <a:pt x="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2" name="Google Shape;10692;p76"/>
            <p:cNvSpPr/>
            <p:nvPr/>
          </p:nvSpPr>
          <p:spPr>
            <a:xfrm>
              <a:off x="4267475" y="3894950"/>
              <a:ext cx="49750" cy="20875"/>
            </a:xfrm>
            <a:custGeom>
              <a:avLst/>
              <a:gdLst/>
              <a:ahLst/>
              <a:cxnLst/>
              <a:rect l="l" t="t" r="r" b="b"/>
              <a:pathLst>
                <a:path w="1990" h="835" extrusionOk="0">
                  <a:moveTo>
                    <a:pt x="287" y="1"/>
                  </a:moveTo>
                  <a:lnTo>
                    <a:pt x="1" y="763"/>
                  </a:lnTo>
                  <a:lnTo>
                    <a:pt x="1072" y="834"/>
                  </a:lnTo>
                  <a:lnTo>
                    <a:pt x="1989" y="763"/>
                  </a:lnTo>
                  <a:lnTo>
                    <a:pt x="1823" y="334"/>
                  </a:lnTo>
                  <a:lnTo>
                    <a:pt x="1656" y="1"/>
                  </a:ln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3" name="Google Shape;10693;p76"/>
            <p:cNvSpPr/>
            <p:nvPr/>
          </p:nvSpPr>
          <p:spPr>
            <a:xfrm>
              <a:off x="4266000" y="3892875"/>
              <a:ext cx="47050" cy="22650"/>
            </a:xfrm>
            <a:custGeom>
              <a:avLst/>
              <a:gdLst/>
              <a:ahLst/>
              <a:cxnLst/>
              <a:rect l="l" t="t" r="r" b="b"/>
              <a:pathLst>
                <a:path w="1882" h="906" extrusionOk="0">
                  <a:moveTo>
                    <a:pt x="1060" y="0"/>
                  </a:moveTo>
                  <a:lnTo>
                    <a:pt x="286" y="72"/>
                  </a:lnTo>
                  <a:lnTo>
                    <a:pt x="0" y="834"/>
                  </a:lnTo>
                  <a:lnTo>
                    <a:pt x="215" y="905"/>
                  </a:lnTo>
                  <a:lnTo>
                    <a:pt x="465" y="834"/>
                  </a:lnTo>
                  <a:lnTo>
                    <a:pt x="608" y="477"/>
                  </a:lnTo>
                  <a:cubicBezTo>
                    <a:pt x="620" y="441"/>
                    <a:pt x="643" y="417"/>
                    <a:pt x="691" y="417"/>
                  </a:cubicBezTo>
                  <a:lnTo>
                    <a:pt x="1882" y="417"/>
                  </a:lnTo>
                  <a:lnTo>
                    <a:pt x="1751" y="72"/>
                  </a:lnTo>
                  <a:lnTo>
                    <a:pt x="106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4" name="Google Shape;10694;p76"/>
            <p:cNvSpPr/>
            <p:nvPr/>
          </p:nvSpPr>
          <p:spPr>
            <a:xfrm>
              <a:off x="4254400" y="3852975"/>
              <a:ext cx="75325" cy="41700"/>
            </a:xfrm>
            <a:custGeom>
              <a:avLst/>
              <a:gdLst/>
              <a:ahLst/>
              <a:cxnLst/>
              <a:rect l="l" t="t" r="r" b="b"/>
              <a:pathLst>
                <a:path w="3013" h="1668" extrusionOk="0">
                  <a:moveTo>
                    <a:pt x="333" y="1"/>
                  </a:moveTo>
                  <a:lnTo>
                    <a:pt x="250" y="13"/>
                  </a:lnTo>
                  <a:cubicBezTo>
                    <a:pt x="119" y="13"/>
                    <a:pt x="0" y="132"/>
                    <a:pt x="0" y="275"/>
                  </a:cubicBezTo>
                  <a:lnTo>
                    <a:pt x="12" y="894"/>
                  </a:lnTo>
                  <a:cubicBezTo>
                    <a:pt x="12" y="1311"/>
                    <a:pt x="357" y="1656"/>
                    <a:pt x="762" y="1656"/>
                  </a:cubicBezTo>
                  <a:lnTo>
                    <a:pt x="2238" y="1668"/>
                  </a:lnTo>
                  <a:cubicBezTo>
                    <a:pt x="2477" y="1668"/>
                    <a:pt x="2691" y="1584"/>
                    <a:pt x="2822" y="1418"/>
                  </a:cubicBezTo>
                  <a:cubicBezTo>
                    <a:pt x="2834" y="1382"/>
                    <a:pt x="2893" y="1346"/>
                    <a:pt x="2893" y="1346"/>
                  </a:cubicBezTo>
                  <a:cubicBezTo>
                    <a:pt x="2953" y="1251"/>
                    <a:pt x="2989" y="1144"/>
                    <a:pt x="3000" y="1049"/>
                  </a:cubicBezTo>
                  <a:lnTo>
                    <a:pt x="2977" y="870"/>
                  </a:lnTo>
                  <a:lnTo>
                    <a:pt x="3000" y="656"/>
                  </a:lnTo>
                  <a:lnTo>
                    <a:pt x="3000" y="251"/>
                  </a:lnTo>
                  <a:cubicBezTo>
                    <a:pt x="3012" y="108"/>
                    <a:pt x="2893" y="1"/>
                    <a:pt x="27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5" name="Google Shape;10695;p76"/>
            <p:cNvSpPr/>
            <p:nvPr/>
          </p:nvSpPr>
          <p:spPr>
            <a:xfrm>
              <a:off x="4254400" y="3853275"/>
              <a:ext cx="72350" cy="42300"/>
            </a:xfrm>
            <a:custGeom>
              <a:avLst/>
              <a:gdLst/>
              <a:ahLst/>
              <a:cxnLst/>
              <a:rect l="l" t="t" r="r" b="b"/>
              <a:pathLst>
                <a:path w="2894" h="1692" extrusionOk="0">
                  <a:moveTo>
                    <a:pt x="2893" y="1334"/>
                  </a:moveTo>
                  <a:cubicBezTo>
                    <a:pt x="2891" y="1338"/>
                    <a:pt x="2888" y="1342"/>
                    <a:pt x="2885" y="1346"/>
                  </a:cubicBezTo>
                  <a:lnTo>
                    <a:pt x="2893" y="1346"/>
                  </a:lnTo>
                  <a:lnTo>
                    <a:pt x="2893" y="1334"/>
                  </a:lnTo>
                  <a:close/>
                  <a:moveTo>
                    <a:pt x="250" y="1"/>
                  </a:moveTo>
                  <a:cubicBezTo>
                    <a:pt x="119" y="1"/>
                    <a:pt x="0" y="120"/>
                    <a:pt x="0" y="263"/>
                  </a:cubicBezTo>
                  <a:lnTo>
                    <a:pt x="0" y="656"/>
                  </a:lnTo>
                  <a:lnTo>
                    <a:pt x="24" y="894"/>
                  </a:lnTo>
                  <a:lnTo>
                    <a:pt x="0" y="1037"/>
                  </a:lnTo>
                  <a:cubicBezTo>
                    <a:pt x="36" y="1406"/>
                    <a:pt x="357" y="1691"/>
                    <a:pt x="738" y="1691"/>
                  </a:cubicBezTo>
                  <a:lnTo>
                    <a:pt x="2262" y="1691"/>
                  </a:lnTo>
                  <a:cubicBezTo>
                    <a:pt x="2519" y="1691"/>
                    <a:pt x="2753" y="1543"/>
                    <a:pt x="2885" y="1346"/>
                  </a:cubicBezTo>
                  <a:lnTo>
                    <a:pt x="750" y="1346"/>
                  </a:lnTo>
                  <a:cubicBezTo>
                    <a:pt x="536" y="1346"/>
                    <a:pt x="357" y="1168"/>
                    <a:pt x="357" y="941"/>
                  </a:cubicBezTo>
                  <a:lnTo>
                    <a:pt x="3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6" name="Google Shape;10696;p76"/>
            <p:cNvSpPr/>
            <p:nvPr/>
          </p:nvSpPr>
          <p:spPr>
            <a:xfrm>
              <a:off x="4254675" y="3869350"/>
              <a:ext cx="75050" cy="9850"/>
            </a:xfrm>
            <a:custGeom>
              <a:avLst/>
              <a:gdLst/>
              <a:ahLst/>
              <a:cxnLst/>
              <a:rect l="l" t="t" r="r" b="b"/>
              <a:pathLst>
                <a:path w="3002" h="394" extrusionOk="0">
                  <a:moveTo>
                    <a:pt x="1" y="1"/>
                  </a:moveTo>
                  <a:lnTo>
                    <a:pt x="25" y="179"/>
                  </a:lnTo>
                  <a:lnTo>
                    <a:pt x="1" y="394"/>
                  </a:lnTo>
                  <a:lnTo>
                    <a:pt x="3001" y="394"/>
                  </a:lnTo>
                  <a:lnTo>
                    <a:pt x="3001" y="286"/>
                  </a:lnTo>
                  <a:lnTo>
                    <a:pt x="30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7" name="Google Shape;10697;p76"/>
            <p:cNvSpPr/>
            <p:nvPr/>
          </p:nvSpPr>
          <p:spPr>
            <a:xfrm>
              <a:off x="4253800" y="3869350"/>
              <a:ext cx="9550" cy="9250"/>
            </a:xfrm>
            <a:custGeom>
              <a:avLst/>
              <a:gdLst/>
              <a:ahLst/>
              <a:cxnLst/>
              <a:rect l="l" t="t" r="r" b="b"/>
              <a:pathLst>
                <a:path w="382" h="370" extrusionOk="0">
                  <a:moveTo>
                    <a:pt x="12" y="1"/>
                  </a:moveTo>
                  <a:cubicBezTo>
                    <a:pt x="12" y="48"/>
                    <a:pt x="0" y="334"/>
                    <a:pt x="12" y="370"/>
                  </a:cubicBezTo>
                  <a:lnTo>
                    <a:pt x="381" y="370"/>
                  </a:lnTo>
                  <a:cubicBezTo>
                    <a:pt x="357" y="346"/>
                    <a:pt x="357" y="310"/>
                    <a:pt x="381" y="286"/>
                  </a:cubicBezTo>
                  <a:lnTo>
                    <a:pt x="38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8" name="Google Shape;10698;p76"/>
            <p:cNvSpPr/>
            <p:nvPr/>
          </p:nvSpPr>
          <p:spPr>
            <a:xfrm>
              <a:off x="4024000" y="3761900"/>
              <a:ext cx="201250" cy="155400"/>
            </a:xfrm>
            <a:custGeom>
              <a:avLst/>
              <a:gdLst/>
              <a:ahLst/>
              <a:cxnLst/>
              <a:rect l="l" t="t" r="r" b="b"/>
              <a:pathLst>
                <a:path w="8050" h="6216" extrusionOk="0">
                  <a:moveTo>
                    <a:pt x="4096" y="1"/>
                  </a:moveTo>
                  <a:cubicBezTo>
                    <a:pt x="3894" y="1"/>
                    <a:pt x="3739" y="120"/>
                    <a:pt x="3596" y="298"/>
                  </a:cubicBezTo>
                  <a:lnTo>
                    <a:pt x="239" y="5001"/>
                  </a:lnTo>
                  <a:cubicBezTo>
                    <a:pt x="72" y="5227"/>
                    <a:pt x="1" y="5596"/>
                    <a:pt x="132" y="5799"/>
                  </a:cubicBezTo>
                  <a:cubicBezTo>
                    <a:pt x="239" y="5966"/>
                    <a:pt x="429" y="6085"/>
                    <a:pt x="655" y="6085"/>
                  </a:cubicBezTo>
                  <a:lnTo>
                    <a:pt x="3942" y="6216"/>
                  </a:lnTo>
                  <a:lnTo>
                    <a:pt x="7513" y="6085"/>
                  </a:lnTo>
                  <a:cubicBezTo>
                    <a:pt x="7668" y="6085"/>
                    <a:pt x="7799" y="6025"/>
                    <a:pt x="7894" y="5954"/>
                  </a:cubicBezTo>
                  <a:cubicBezTo>
                    <a:pt x="7894" y="5954"/>
                    <a:pt x="8002" y="5763"/>
                    <a:pt x="8049" y="5620"/>
                  </a:cubicBezTo>
                  <a:cubicBezTo>
                    <a:pt x="7001" y="5311"/>
                    <a:pt x="4692" y="4573"/>
                    <a:pt x="4334" y="4453"/>
                  </a:cubicBezTo>
                  <a:cubicBezTo>
                    <a:pt x="3942" y="4311"/>
                    <a:pt x="3715" y="4049"/>
                    <a:pt x="3751" y="3572"/>
                  </a:cubicBezTo>
                  <a:lnTo>
                    <a:pt x="40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9" name="Google Shape;10699;p76"/>
            <p:cNvSpPr/>
            <p:nvPr/>
          </p:nvSpPr>
          <p:spPr>
            <a:xfrm>
              <a:off x="4023100" y="3761600"/>
              <a:ext cx="203625" cy="149150"/>
            </a:xfrm>
            <a:custGeom>
              <a:avLst/>
              <a:gdLst/>
              <a:ahLst/>
              <a:cxnLst/>
              <a:rect l="l" t="t" r="r" b="b"/>
              <a:pathLst>
                <a:path w="8145" h="5966" extrusionOk="0">
                  <a:moveTo>
                    <a:pt x="4120" y="1"/>
                  </a:moveTo>
                  <a:cubicBezTo>
                    <a:pt x="3930" y="1"/>
                    <a:pt x="3739" y="84"/>
                    <a:pt x="3608" y="263"/>
                  </a:cubicBezTo>
                  <a:lnTo>
                    <a:pt x="168" y="5097"/>
                  </a:lnTo>
                  <a:cubicBezTo>
                    <a:pt x="1" y="5335"/>
                    <a:pt x="13" y="5608"/>
                    <a:pt x="156" y="5811"/>
                  </a:cubicBezTo>
                  <a:lnTo>
                    <a:pt x="3549" y="1013"/>
                  </a:lnTo>
                  <a:cubicBezTo>
                    <a:pt x="3558" y="995"/>
                    <a:pt x="3572" y="987"/>
                    <a:pt x="3587" y="987"/>
                  </a:cubicBezTo>
                  <a:cubicBezTo>
                    <a:pt x="3610" y="987"/>
                    <a:pt x="3632" y="1007"/>
                    <a:pt x="3632" y="1037"/>
                  </a:cubicBezTo>
                  <a:lnTo>
                    <a:pt x="3394" y="3525"/>
                  </a:lnTo>
                  <a:lnTo>
                    <a:pt x="3394" y="3537"/>
                  </a:lnTo>
                  <a:cubicBezTo>
                    <a:pt x="3347" y="4144"/>
                    <a:pt x="3644" y="4596"/>
                    <a:pt x="4228" y="4799"/>
                  </a:cubicBezTo>
                  <a:cubicBezTo>
                    <a:pt x="4597" y="4942"/>
                    <a:pt x="7026" y="5680"/>
                    <a:pt x="7919" y="5966"/>
                  </a:cubicBezTo>
                  <a:cubicBezTo>
                    <a:pt x="8026" y="5870"/>
                    <a:pt x="8097" y="5775"/>
                    <a:pt x="8145" y="5632"/>
                  </a:cubicBezTo>
                  <a:cubicBezTo>
                    <a:pt x="7121" y="5323"/>
                    <a:pt x="4906" y="4489"/>
                    <a:pt x="4549" y="4370"/>
                  </a:cubicBezTo>
                  <a:cubicBezTo>
                    <a:pt x="4156" y="4239"/>
                    <a:pt x="3918" y="3989"/>
                    <a:pt x="3966" y="3489"/>
                  </a:cubicBezTo>
                  <a:lnTo>
                    <a:pt x="4180" y="215"/>
                  </a:lnTo>
                  <a:lnTo>
                    <a:pt x="41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0" name="Google Shape;10700;p76"/>
            <p:cNvSpPr/>
            <p:nvPr/>
          </p:nvSpPr>
          <p:spPr>
            <a:xfrm>
              <a:off x="4116575" y="3761600"/>
              <a:ext cx="111650" cy="140825"/>
            </a:xfrm>
            <a:custGeom>
              <a:avLst/>
              <a:gdLst/>
              <a:ahLst/>
              <a:cxnLst/>
              <a:rect l="l" t="t" r="r" b="b"/>
              <a:pathLst>
                <a:path w="4466" h="5633" extrusionOk="0">
                  <a:moveTo>
                    <a:pt x="381" y="1"/>
                  </a:moveTo>
                  <a:lnTo>
                    <a:pt x="48" y="3573"/>
                  </a:lnTo>
                  <a:cubicBezTo>
                    <a:pt x="0" y="4061"/>
                    <a:pt x="239" y="4311"/>
                    <a:pt x="620" y="4442"/>
                  </a:cubicBezTo>
                  <a:cubicBezTo>
                    <a:pt x="989" y="4561"/>
                    <a:pt x="3394" y="5311"/>
                    <a:pt x="4418" y="5632"/>
                  </a:cubicBezTo>
                  <a:cubicBezTo>
                    <a:pt x="4465" y="5478"/>
                    <a:pt x="4441" y="5275"/>
                    <a:pt x="4334" y="5097"/>
                  </a:cubicBezTo>
                  <a:lnTo>
                    <a:pt x="893" y="263"/>
                  </a:lnTo>
                  <a:cubicBezTo>
                    <a:pt x="774" y="84"/>
                    <a:pt x="584"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1" name="Google Shape;10701;p76"/>
            <p:cNvSpPr/>
            <p:nvPr/>
          </p:nvSpPr>
          <p:spPr>
            <a:xfrm>
              <a:off x="4141275" y="3826500"/>
              <a:ext cx="9550" cy="9850"/>
            </a:xfrm>
            <a:custGeom>
              <a:avLst/>
              <a:gdLst/>
              <a:ahLst/>
              <a:cxnLst/>
              <a:rect l="l" t="t" r="r" b="b"/>
              <a:pathLst>
                <a:path w="382" h="394" extrusionOk="0">
                  <a:moveTo>
                    <a:pt x="191" y="0"/>
                  </a:moveTo>
                  <a:cubicBezTo>
                    <a:pt x="84" y="0"/>
                    <a:pt x="1" y="95"/>
                    <a:pt x="1" y="203"/>
                  </a:cubicBezTo>
                  <a:cubicBezTo>
                    <a:pt x="1" y="298"/>
                    <a:pt x="84" y="393"/>
                    <a:pt x="191" y="393"/>
                  </a:cubicBezTo>
                  <a:cubicBezTo>
                    <a:pt x="298" y="393"/>
                    <a:pt x="382" y="298"/>
                    <a:pt x="382" y="203"/>
                  </a:cubicBezTo>
                  <a:cubicBezTo>
                    <a:pt x="382" y="95"/>
                    <a:pt x="298" y="0"/>
                    <a:pt x="1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2" name="Google Shape;10702;p76"/>
            <p:cNvSpPr/>
            <p:nvPr/>
          </p:nvSpPr>
          <p:spPr>
            <a:xfrm>
              <a:off x="4135025" y="3845550"/>
              <a:ext cx="9850" cy="9550"/>
            </a:xfrm>
            <a:custGeom>
              <a:avLst/>
              <a:gdLst/>
              <a:ahLst/>
              <a:cxnLst/>
              <a:rect l="l" t="t" r="r" b="b"/>
              <a:pathLst>
                <a:path w="394" h="382" extrusionOk="0">
                  <a:moveTo>
                    <a:pt x="203" y="0"/>
                  </a:moveTo>
                  <a:cubicBezTo>
                    <a:pt x="96" y="0"/>
                    <a:pt x="1" y="84"/>
                    <a:pt x="1" y="191"/>
                  </a:cubicBezTo>
                  <a:cubicBezTo>
                    <a:pt x="1" y="298"/>
                    <a:pt x="96" y="381"/>
                    <a:pt x="203" y="381"/>
                  </a:cubicBezTo>
                  <a:cubicBezTo>
                    <a:pt x="310" y="381"/>
                    <a:pt x="394" y="298"/>
                    <a:pt x="394" y="191"/>
                  </a:cubicBezTo>
                  <a:cubicBezTo>
                    <a:pt x="394" y="84"/>
                    <a:pt x="310" y="0"/>
                    <a:pt x="2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3" name="Google Shape;10703;p76"/>
            <p:cNvSpPr/>
            <p:nvPr/>
          </p:nvSpPr>
          <p:spPr>
            <a:xfrm>
              <a:off x="4153775" y="3851800"/>
              <a:ext cx="9550" cy="9850"/>
            </a:xfrm>
            <a:custGeom>
              <a:avLst/>
              <a:gdLst/>
              <a:ahLst/>
              <a:cxnLst/>
              <a:rect l="l" t="t" r="r" b="b"/>
              <a:pathLst>
                <a:path w="382" h="394" extrusionOk="0">
                  <a:moveTo>
                    <a:pt x="191" y="0"/>
                  </a:moveTo>
                  <a:cubicBezTo>
                    <a:pt x="84" y="0"/>
                    <a:pt x="1" y="96"/>
                    <a:pt x="1" y="203"/>
                  </a:cubicBezTo>
                  <a:cubicBezTo>
                    <a:pt x="1" y="298"/>
                    <a:pt x="84" y="393"/>
                    <a:pt x="191" y="393"/>
                  </a:cubicBezTo>
                  <a:cubicBezTo>
                    <a:pt x="298" y="393"/>
                    <a:pt x="382" y="298"/>
                    <a:pt x="382" y="203"/>
                  </a:cubicBezTo>
                  <a:cubicBezTo>
                    <a:pt x="382" y="96"/>
                    <a:pt x="298" y="0"/>
                    <a:pt x="1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4" name="Google Shape;10704;p76"/>
            <p:cNvSpPr/>
            <p:nvPr/>
          </p:nvSpPr>
          <p:spPr>
            <a:xfrm>
              <a:off x="4067450" y="3966700"/>
              <a:ext cx="211975" cy="22050"/>
            </a:xfrm>
            <a:custGeom>
              <a:avLst/>
              <a:gdLst/>
              <a:ahLst/>
              <a:cxnLst/>
              <a:rect l="l" t="t" r="r" b="b"/>
              <a:pathLst>
                <a:path w="8479" h="882" extrusionOk="0">
                  <a:moveTo>
                    <a:pt x="13" y="0"/>
                  </a:moveTo>
                  <a:lnTo>
                    <a:pt x="1" y="560"/>
                  </a:lnTo>
                  <a:cubicBezTo>
                    <a:pt x="1" y="726"/>
                    <a:pt x="132" y="857"/>
                    <a:pt x="299" y="857"/>
                  </a:cubicBezTo>
                  <a:lnTo>
                    <a:pt x="322" y="881"/>
                  </a:lnTo>
                  <a:lnTo>
                    <a:pt x="8169" y="881"/>
                  </a:lnTo>
                  <a:cubicBezTo>
                    <a:pt x="8335" y="881"/>
                    <a:pt x="8466" y="750"/>
                    <a:pt x="8478" y="583"/>
                  </a:cubicBezTo>
                  <a:lnTo>
                    <a:pt x="8478" y="381"/>
                  </a:lnTo>
                  <a:lnTo>
                    <a:pt x="8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5" name="Google Shape;10705;p76"/>
            <p:cNvSpPr/>
            <p:nvPr/>
          </p:nvSpPr>
          <p:spPr>
            <a:xfrm>
              <a:off x="4067175" y="3966400"/>
              <a:ext cx="211950" cy="22050"/>
            </a:xfrm>
            <a:custGeom>
              <a:avLst/>
              <a:gdLst/>
              <a:ahLst/>
              <a:cxnLst/>
              <a:rect l="l" t="t" r="r" b="b"/>
              <a:pathLst>
                <a:path w="8478" h="882" extrusionOk="0">
                  <a:moveTo>
                    <a:pt x="0" y="0"/>
                  </a:moveTo>
                  <a:lnTo>
                    <a:pt x="0" y="584"/>
                  </a:lnTo>
                  <a:cubicBezTo>
                    <a:pt x="0" y="750"/>
                    <a:pt x="131" y="881"/>
                    <a:pt x="298" y="881"/>
                  </a:cubicBezTo>
                  <a:lnTo>
                    <a:pt x="333" y="881"/>
                  </a:lnTo>
                  <a:lnTo>
                    <a:pt x="333" y="453"/>
                  </a:lnTo>
                  <a:cubicBezTo>
                    <a:pt x="333" y="405"/>
                    <a:pt x="369" y="381"/>
                    <a:pt x="417" y="381"/>
                  </a:cubicBezTo>
                  <a:lnTo>
                    <a:pt x="8477" y="381"/>
                  </a:lnTo>
                  <a:lnTo>
                    <a:pt x="84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6" name="Google Shape;10706;p76"/>
            <p:cNvSpPr/>
            <p:nvPr/>
          </p:nvSpPr>
          <p:spPr>
            <a:xfrm>
              <a:off x="4017150" y="3913700"/>
              <a:ext cx="312575" cy="52125"/>
            </a:xfrm>
            <a:custGeom>
              <a:avLst/>
              <a:gdLst/>
              <a:ahLst/>
              <a:cxnLst/>
              <a:rect l="l" t="t" r="r" b="b"/>
              <a:pathLst>
                <a:path w="12503" h="2085" extrusionOk="0">
                  <a:moveTo>
                    <a:pt x="382" y="1"/>
                  </a:moveTo>
                  <a:lnTo>
                    <a:pt x="263" y="25"/>
                  </a:lnTo>
                  <a:cubicBezTo>
                    <a:pt x="120" y="25"/>
                    <a:pt x="1" y="144"/>
                    <a:pt x="1" y="286"/>
                  </a:cubicBezTo>
                  <a:lnTo>
                    <a:pt x="1" y="560"/>
                  </a:lnTo>
                  <a:cubicBezTo>
                    <a:pt x="1" y="846"/>
                    <a:pt x="156" y="1072"/>
                    <a:pt x="394" y="1203"/>
                  </a:cubicBezTo>
                  <a:lnTo>
                    <a:pt x="2013" y="2084"/>
                  </a:lnTo>
                  <a:lnTo>
                    <a:pt x="10466" y="2084"/>
                  </a:lnTo>
                  <a:lnTo>
                    <a:pt x="11216" y="1739"/>
                  </a:lnTo>
                  <a:lnTo>
                    <a:pt x="11717" y="1453"/>
                  </a:lnTo>
                  <a:lnTo>
                    <a:pt x="11883" y="1310"/>
                  </a:lnTo>
                  <a:lnTo>
                    <a:pt x="12086" y="1251"/>
                  </a:lnTo>
                  <a:lnTo>
                    <a:pt x="12121" y="1239"/>
                  </a:lnTo>
                  <a:cubicBezTo>
                    <a:pt x="12359" y="1096"/>
                    <a:pt x="12502" y="846"/>
                    <a:pt x="12502" y="560"/>
                  </a:cubicBezTo>
                  <a:lnTo>
                    <a:pt x="12502" y="251"/>
                  </a:lnTo>
                  <a:cubicBezTo>
                    <a:pt x="12502" y="120"/>
                    <a:pt x="12383" y="1"/>
                    <a:pt x="122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7" name="Google Shape;10707;p76"/>
            <p:cNvSpPr/>
            <p:nvPr/>
          </p:nvSpPr>
          <p:spPr>
            <a:xfrm>
              <a:off x="4016550" y="3914000"/>
              <a:ext cx="281025" cy="53000"/>
            </a:xfrm>
            <a:custGeom>
              <a:avLst/>
              <a:gdLst/>
              <a:ahLst/>
              <a:cxnLst/>
              <a:rect l="l" t="t" r="r" b="b"/>
              <a:pathLst>
                <a:path w="11241" h="2120" extrusionOk="0">
                  <a:moveTo>
                    <a:pt x="11240" y="1715"/>
                  </a:moveTo>
                  <a:lnTo>
                    <a:pt x="11219" y="1727"/>
                  </a:lnTo>
                  <a:lnTo>
                    <a:pt x="11240" y="1727"/>
                  </a:lnTo>
                  <a:lnTo>
                    <a:pt x="11240" y="1715"/>
                  </a:lnTo>
                  <a:close/>
                  <a:moveTo>
                    <a:pt x="251" y="1"/>
                  </a:moveTo>
                  <a:cubicBezTo>
                    <a:pt x="120" y="1"/>
                    <a:pt x="1" y="120"/>
                    <a:pt x="1" y="251"/>
                  </a:cubicBezTo>
                  <a:lnTo>
                    <a:pt x="1" y="572"/>
                  </a:lnTo>
                  <a:cubicBezTo>
                    <a:pt x="1" y="846"/>
                    <a:pt x="144" y="1108"/>
                    <a:pt x="382" y="1239"/>
                  </a:cubicBezTo>
                  <a:lnTo>
                    <a:pt x="418" y="1251"/>
                  </a:lnTo>
                  <a:lnTo>
                    <a:pt x="608" y="1310"/>
                  </a:lnTo>
                  <a:lnTo>
                    <a:pt x="775" y="1441"/>
                  </a:lnTo>
                  <a:lnTo>
                    <a:pt x="2013" y="2120"/>
                  </a:lnTo>
                  <a:lnTo>
                    <a:pt x="10502" y="2120"/>
                  </a:lnTo>
                  <a:lnTo>
                    <a:pt x="11219" y="1727"/>
                  </a:lnTo>
                  <a:lnTo>
                    <a:pt x="2144" y="1727"/>
                  </a:lnTo>
                  <a:cubicBezTo>
                    <a:pt x="2132" y="1727"/>
                    <a:pt x="2108" y="1727"/>
                    <a:pt x="2096" y="1715"/>
                  </a:cubicBezTo>
                  <a:lnTo>
                    <a:pt x="584" y="882"/>
                  </a:lnTo>
                  <a:cubicBezTo>
                    <a:pt x="477" y="822"/>
                    <a:pt x="406" y="703"/>
                    <a:pt x="406" y="572"/>
                  </a:cubicBezTo>
                  <a:lnTo>
                    <a:pt x="4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8" name="Google Shape;10708;p76"/>
            <p:cNvSpPr/>
            <p:nvPr/>
          </p:nvSpPr>
          <p:spPr>
            <a:xfrm>
              <a:off x="4026075" y="3930525"/>
              <a:ext cx="292925" cy="19375"/>
            </a:xfrm>
            <a:custGeom>
              <a:avLst/>
              <a:gdLst/>
              <a:ahLst/>
              <a:cxnLst/>
              <a:rect l="l" t="t" r="r" b="b"/>
              <a:pathLst>
                <a:path w="11717" h="775" extrusionOk="0">
                  <a:moveTo>
                    <a:pt x="912" y="0"/>
                  </a:moveTo>
                  <a:cubicBezTo>
                    <a:pt x="820" y="0"/>
                    <a:pt x="727" y="30"/>
                    <a:pt x="644" y="90"/>
                  </a:cubicBezTo>
                  <a:lnTo>
                    <a:pt x="1" y="578"/>
                  </a:lnTo>
                  <a:lnTo>
                    <a:pt x="215" y="637"/>
                  </a:lnTo>
                  <a:lnTo>
                    <a:pt x="370" y="768"/>
                  </a:lnTo>
                  <a:lnTo>
                    <a:pt x="882" y="387"/>
                  </a:lnTo>
                  <a:cubicBezTo>
                    <a:pt x="888" y="375"/>
                    <a:pt x="903" y="370"/>
                    <a:pt x="918" y="370"/>
                  </a:cubicBezTo>
                  <a:cubicBezTo>
                    <a:pt x="933" y="370"/>
                    <a:pt x="947" y="375"/>
                    <a:pt x="953" y="387"/>
                  </a:cubicBezTo>
                  <a:lnTo>
                    <a:pt x="1358" y="685"/>
                  </a:lnTo>
                  <a:cubicBezTo>
                    <a:pt x="1442" y="745"/>
                    <a:pt x="1537" y="774"/>
                    <a:pt x="1631" y="774"/>
                  </a:cubicBezTo>
                  <a:cubicBezTo>
                    <a:pt x="1724" y="774"/>
                    <a:pt x="1817" y="745"/>
                    <a:pt x="1894" y="685"/>
                  </a:cubicBezTo>
                  <a:lnTo>
                    <a:pt x="2299" y="387"/>
                  </a:lnTo>
                  <a:cubicBezTo>
                    <a:pt x="2305" y="375"/>
                    <a:pt x="2320" y="370"/>
                    <a:pt x="2335" y="370"/>
                  </a:cubicBezTo>
                  <a:cubicBezTo>
                    <a:pt x="2349" y="370"/>
                    <a:pt x="2364" y="375"/>
                    <a:pt x="2370" y="387"/>
                  </a:cubicBezTo>
                  <a:lnTo>
                    <a:pt x="2775" y="685"/>
                  </a:lnTo>
                  <a:cubicBezTo>
                    <a:pt x="2852" y="745"/>
                    <a:pt x="2948" y="774"/>
                    <a:pt x="3043" y="774"/>
                  </a:cubicBezTo>
                  <a:cubicBezTo>
                    <a:pt x="3138" y="774"/>
                    <a:pt x="3233" y="745"/>
                    <a:pt x="3311" y="685"/>
                  </a:cubicBezTo>
                  <a:lnTo>
                    <a:pt x="3704" y="387"/>
                  </a:lnTo>
                  <a:cubicBezTo>
                    <a:pt x="3716" y="375"/>
                    <a:pt x="3731" y="370"/>
                    <a:pt x="3745" y="370"/>
                  </a:cubicBezTo>
                  <a:cubicBezTo>
                    <a:pt x="3760" y="370"/>
                    <a:pt x="3775" y="375"/>
                    <a:pt x="3787" y="387"/>
                  </a:cubicBezTo>
                  <a:lnTo>
                    <a:pt x="4180" y="685"/>
                  </a:lnTo>
                  <a:cubicBezTo>
                    <a:pt x="4263" y="745"/>
                    <a:pt x="4362" y="774"/>
                    <a:pt x="4457" y="774"/>
                  </a:cubicBezTo>
                  <a:cubicBezTo>
                    <a:pt x="4552" y="774"/>
                    <a:pt x="4644" y="745"/>
                    <a:pt x="4716" y="685"/>
                  </a:cubicBezTo>
                  <a:lnTo>
                    <a:pt x="5121" y="387"/>
                  </a:lnTo>
                  <a:cubicBezTo>
                    <a:pt x="5127" y="375"/>
                    <a:pt x="5141" y="370"/>
                    <a:pt x="5156" y="370"/>
                  </a:cubicBezTo>
                  <a:cubicBezTo>
                    <a:pt x="5171" y="370"/>
                    <a:pt x="5186" y="375"/>
                    <a:pt x="5192" y="387"/>
                  </a:cubicBezTo>
                  <a:lnTo>
                    <a:pt x="5597" y="685"/>
                  </a:lnTo>
                  <a:cubicBezTo>
                    <a:pt x="5680" y="745"/>
                    <a:pt x="5778" y="774"/>
                    <a:pt x="5874" y="774"/>
                  </a:cubicBezTo>
                  <a:cubicBezTo>
                    <a:pt x="5969" y="774"/>
                    <a:pt x="6061" y="745"/>
                    <a:pt x="6133" y="685"/>
                  </a:cubicBezTo>
                  <a:lnTo>
                    <a:pt x="6537" y="387"/>
                  </a:lnTo>
                  <a:cubicBezTo>
                    <a:pt x="6543" y="375"/>
                    <a:pt x="6558" y="370"/>
                    <a:pt x="6573" y="370"/>
                  </a:cubicBezTo>
                  <a:cubicBezTo>
                    <a:pt x="6588" y="370"/>
                    <a:pt x="6603" y="375"/>
                    <a:pt x="6609" y="387"/>
                  </a:cubicBezTo>
                  <a:lnTo>
                    <a:pt x="7014" y="685"/>
                  </a:lnTo>
                  <a:cubicBezTo>
                    <a:pt x="7097" y="745"/>
                    <a:pt x="7192" y="774"/>
                    <a:pt x="7286" y="774"/>
                  </a:cubicBezTo>
                  <a:cubicBezTo>
                    <a:pt x="7380" y="774"/>
                    <a:pt x="7472" y="745"/>
                    <a:pt x="7550" y="685"/>
                  </a:cubicBezTo>
                  <a:lnTo>
                    <a:pt x="7954" y="387"/>
                  </a:lnTo>
                  <a:cubicBezTo>
                    <a:pt x="7960" y="375"/>
                    <a:pt x="7975" y="370"/>
                    <a:pt x="7990" y="370"/>
                  </a:cubicBezTo>
                  <a:cubicBezTo>
                    <a:pt x="8005" y="370"/>
                    <a:pt x="8020" y="375"/>
                    <a:pt x="8026" y="387"/>
                  </a:cubicBezTo>
                  <a:lnTo>
                    <a:pt x="8431" y="685"/>
                  </a:lnTo>
                  <a:cubicBezTo>
                    <a:pt x="8508" y="745"/>
                    <a:pt x="8603" y="774"/>
                    <a:pt x="8698" y="774"/>
                  </a:cubicBezTo>
                  <a:cubicBezTo>
                    <a:pt x="8794" y="774"/>
                    <a:pt x="8889" y="745"/>
                    <a:pt x="8966" y="685"/>
                  </a:cubicBezTo>
                  <a:lnTo>
                    <a:pt x="9359" y="387"/>
                  </a:lnTo>
                  <a:cubicBezTo>
                    <a:pt x="9371" y="375"/>
                    <a:pt x="9386" y="370"/>
                    <a:pt x="9401" y="370"/>
                  </a:cubicBezTo>
                  <a:cubicBezTo>
                    <a:pt x="9416" y="370"/>
                    <a:pt x="9431" y="375"/>
                    <a:pt x="9443" y="387"/>
                  </a:cubicBezTo>
                  <a:lnTo>
                    <a:pt x="9836" y="685"/>
                  </a:lnTo>
                  <a:cubicBezTo>
                    <a:pt x="9919" y="745"/>
                    <a:pt x="10017" y="774"/>
                    <a:pt x="10112" y="774"/>
                  </a:cubicBezTo>
                  <a:cubicBezTo>
                    <a:pt x="10208" y="774"/>
                    <a:pt x="10300" y="745"/>
                    <a:pt x="10371" y="685"/>
                  </a:cubicBezTo>
                  <a:lnTo>
                    <a:pt x="10776" y="387"/>
                  </a:lnTo>
                  <a:cubicBezTo>
                    <a:pt x="10782" y="375"/>
                    <a:pt x="10797" y="370"/>
                    <a:pt x="10812" y="370"/>
                  </a:cubicBezTo>
                  <a:cubicBezTo>
                    <a:pt x="10827" y="370"/>
                    <a:pt x="10842" y="375"/>
                    <a:pt x="10848" y="387"/>
                  </a:cubicBezTo>
                  <a:lnTo>
                    <a:pt x="11360" y="768"/>
                  </a:lnTo>
                  <a:lnTo>
                    <a:pt x="11717" y="578"/>
                  </a:lnTo>
                  <a:lnTo>
                    <a:pt x="11074" y="90"/>
                  </a:lnTo>
                  <a:cubicBezTo>
                    <a:pt x="10990" y="30"/>
                    <a:pt x="10895" y="0"/>
                    <a:pt x="10801" y="0"/>
                  </a:cubicBezTo>
                  <a:cubicBezTo>
                    <a:pt x="10708" y="0"/>
                    <a:pt x="10615" y="30"/>
                    <a:pt x="10538" y="90"/>
                  </a:cubicBezTo>
                  <a:lnTo>
                    <a:pt x="10133" y="387"/>
                  </a:lnTo>
                  <a:cubicBezTo>
                    <a:pt x="10127" y="393"/>
                    <a:pt x="10112" y="396"/>
                    <a:pt x="10097" y="396"/>
                  </a:cubicBezTo>
                  <a:cubicBezTo>
                    <a:pt x="10083" y="396"/>
                    <a:pt x="10068" y="393"/>
                    <a:pt x="10062" y="387"/>
                  </a:cubicBezTo>
                  <a:lnTo>
                    <a:pt x="9657" y="90"/>
                  </a:lnTo>
                  <a:cubicBezTo>
                    <a:pt x="9580" y="30"/>
                    <a:pt x="9484" y="0"/>
                    <a:pt x="9389" y="0"/>
                  </a:cubicBezTo>
                  <a:cubicBezTo>
                    <a:pt x="9294" y="0"/>
                    <a:pt x="9199" y="30"/>
                    <a:pt x="9121" y="90"/>
                  </a:cubicBezTo>
                  <a:lnTo>
                    <a:pt x="8728" y="387"/>
                  </a:lnTo>
                  <a:cubicBezTo>
                    <a:pt x="8716" y="393"/>
                    <a:pt x="8701" y="396"/>
                    <a:pt x="8687" y="396"/>
                  </a:cubicBezTo>
                  <a:cubicBezTo>
                    <a:pt x="8672" y="396"/>
                    <a:pt x="8657" y="393"/>
                    <a:pt x="8645" y="387"/>
                  </a:cubicBezTo>
                  <a:lnTo>
                    <a:pt x="8252" y="90"/>
                  </a:lnTo>
                  <a:cubicBezTo>
                    <a:pt x="8169" y="30"/>
                    <a:pt x="8070" y="0"/>
                    <a:pt x="7975" y="0"/>
                  </a:cubicBezTo>
                  <a:cubicBezTo>
                    <a:pt x="7880" y="0"/>
                    <a:pt x="7788" y="30"/>
                    <a:pt x="7716" y="90"/>
                  </a:cubicBezTo>
                  <a:lnTo>
                    <a:pt x="7311" y="387"/>
                  </a:lnTo>
                  <a:cubicBezTo>
                    <a:pt x="7305" y="393"/>
                    <a:pt x="7291" y="396"/>
                    <a:pt x="7276" y="396"/>
                  </a:cubicBezTo>
                  <a:cubicBezTo>
                    <a:pt x="7261" y="396"/>
                    <a:pt x="7246" y="393"/>
                    <a:pt x="7240" y="387"/>
                  </a:cubicBezTo>
                  <a:lnTo>
                    <a:pt x="6835" y="90"/>
                  </a:lnTo>
                  <a:cubicBezTo>
                    <a:pt x="6752" y="30"/>
                    <a:pt x="6654" y="0"/>
                    <a:pt x="6558" y="0"/>
                  </a:cubicBezTo>
                  <a:cubicBezTo>
                    <a:pt x="6463" y="0"/>
                    <a:pt x="6371" y="30"/>
                    <a:pt x="6299" y="90"/>
                  </a:cubicBezTo>
                  <a:lnTo>
                    <a:pt x="5895" y="387"/>
                  </a:lnTo>
                  <a:cubicBezTo>
                    <a:pt x="5889" y="393"/>
                    <a:pt x="5874" y="396"/>
                    <a:pt x="5859" y="396"/>
                  </a:cubicBezTo>
                  <a:cubicBezTo>
                    <a:pt x="5844" y="396"/>
                    <a:pt x="5829" y="393"/>
                    <a:pt x="5823" y="387"/>
                  </a:cubicBezTo>
                  <a:lnTo>
                    <a:pt x="5418" y="90"/>
                  </a:lnTo>
                  <a:cubicBezTo>
                    <a:pt x="5335" y="30"/>
                    <a:pt x="5240" y="0"/>
                    <a:pt x="5146" y="0"/>
                  </a:cubicBezTo>
                  <a:cubicBezTo>
                    <a:pt x="5052" y="0"/>
                    <a:pt x="4960" y="30"/>
                    <a:pt x="4883" y="90"/>
                  </a:cubicBezTo>
                  <a:lnTo>
                    <a:pt x="4478" y="387"/>
                  </a:lnTo>
                  <a:cubicBezTo>
                    <a:pt x="4472" y="393"/>
                    <a:pt x="4457" y="396"/>
                    <a:pt x="4442" y="396"/>
                  </a:cubicBezTo>
                  <a:cubicBezTo>
                    <a:pt x="4427" y="396"/>
                    <a:pt x="4412" y="393"/>
                    <a:pt x="4406" y="387"/>
                  </a:cubicBezTo>
                  <a:lnTo>
                    <a:pt x="4001" y="90"/>
                  </a:lnTo>
                  <a:cubicBezTo>
                    <a:pt x="3924" y="30"/>
                    <a:pt x="3829" y="0"/>
                    <a:pt x="3734" y="0"/>
                  </a:cubicBezTo>
                  <a:cubicBezTo>
                    <a:pt x="3638" y="0"/>
                    <a:pt x="3543" y="30"/>
                    <a:pt x="3466" y="90"/>
                  </a:cubicBezTo>
                  <a:lnTo>
                    <a:pt x="3073" y="387"/>
                  </a:lnTo>
                  <a:cubicBezTo>
                    <a:pt x="3061" y="393"/>
                    <a:pt x="3046" y="396"/>
                    <a:pt x="3031" y="396"/>
                  </a:cubicBezTo>
                  <a:cubicBezTo>
                    <a:pt x="3016" y="396"/>
                    <a:pt x="3001" y="393"/>
                    <a:pt x="2989" y="387"/>
                  </a:cubicBezTo>
                  <a:lnTo>
                    <a:pt x="2597" y="90"/>
                  </a:lnTo>
                  <a:cubicBezTo>
                    <a:pt x="2513" y="30"/>
                    <a:pt x="2415" y="0"/>
                    <a:pt x="2320" y="0"/>
                  </a:cubicBezTo>
                  <a:cubicBezTo>
                    <a:pt x="2224" y="0"/>
                    <a:pt x="2132" y="30"/>
                    <a:pt x="2061" y="90"/>
                  </a:cubicBezTo>
                  <a:lnTo>
                    <a:pt x="1656" y="387"/>
                  </a:lnTo>
                  <a:cubicBezTo>
                    <a:pt x="1650" y="393"/>
                    <a:pt x="1635" y="396"/>
                    <a:pt x="1620" y="396"/>
                  </a:cubicBezTo>
                  <a:cubicBezTo>
                    <a:pt x="1605" y="396"/>
                    <a:pt x="1590" y="393"/>
                    <a:pt x="1584" y="387"/>
                  </a:cubicBezTo>
                  <a:lnTo>
                    <a:pt x="1180" y="90"/>
                  </a:lnTo>
                  <a:cubicBezTo>
                    <a:pt x="1096" y="30"/>
                    <a:pt x="1004" y="0"/>
                    <a:pt x="9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9" name="Google Shape;10709;p76"/>
            <p:cNvSpPr/>
            <p:nvPr/>
          </p:nvSpPr>
          <p:spPr>
            <a:xfrm>
              <a:off x="4026975" y="3938700"/>
              <a:ext cx="17900" cy="11350"/>
            </a:xfrm>
            <a:custGeom>
              <a:avLst/>
              <a:gdLst/>
              <a:ahLst/>
              <a:cxnLst/>
              <a:rect l="l" t="t" r="r" b="b"/>
              <a:pathLst>
                <a:path w="716" h="454" extrusionOk="0">
                  <a:moveTo>
                    <a:pt x="358" y="1"/>
                  </a:moveTo>
                  <a:lnTo>
                    <a:pt x="1" y="263"/>
                  </a:lnTo>
                  <a:lnTo>
                    <a:pt x="358" y="453"/>
                  </a:lnTo>
                  <a:lnTo>
                    <a:pt x="715" y="191"/>
                  </a:lnTo>
                  <a:lnTo>
                    <a:pt x="3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10" name="Google Shape;10710;p76"/>
          <p:cNvGrpSpPr/>
          <p:nvPr/>
        </p:nvGrpSpPr>
        <p:grpSpPr>
          <a:xfrm>
            <a:off x="5618673" y="4269800"/>
            <a:ext cx="336708" cy="248987"/>
            <a:chOff x="4697300" y="3747625"/>
            <a:chExt cx="313450" cy="242300"/>
          </a:xfrm>
        </p:grpSpPr>
        <p:sp>
          <p:nvSpPr>
            <p:cNvPr id="10711" name="Google Shape;10711;p76"/>
            <p:cNvSpPr/>
            <p:nvPr/>
          </p:nvSpPr>
          <p:spPr>
            <a:xfrm>
              <a:off x="4843750" y="3878275"/>
              <a:ext cx="152425" cy="89025"/>
            </a:xfrm>
            <a:custGeom>
              <a:avLst/>
              <a:gdLst/>
              <a:ahLst/>
              <a:cxnLst/>
              <a:rect l="l" t="t" r="r" b="b"/>
              <a:pathLst>
                <a:path w="6097" h="3561" extrusionOk="0">
                  <a:moveTo>
                    <a:pt x="3227" y="1"/>
                  </a:moveTo>
                  <a:lnTo>
                    <a:pt x="0" y="108"/>
                  </a:lnTo>
                  <a:lnTo>
                    <a:pt x="24" y="108"/>
                  </a:lnTo>
                  <a:lnTo>
                    <a:pt x="24" y="3561"/>
                  </a:lnTo>
                  <a:lnTo>
                    <a:pt x="6085" y="3561"/>
                  </a:lnTo>
                  <a:lnTo>
                    <a:pt x="6049" y="3204"/>
                  </a:lnTo>
                  <a:lnTo>
                    <a:pt x="6025" y="3049"/>
                  </a:lnTo>
                  <a:cubicBezTo>
                    <a:pt x="6025" y="2989"/>
                    <a:pt x="5989" y="2918"/>
                    <a:pt x="5977" y="2858"/>
                  </a:cubicBezTo>
                  <a:lnTo>
                    <a:pt x="5858" y="2680"/>
                  </a:lnTo>
                  <a:lnTo>
                    <a:pt x="5787" y="2489"/>
                  </a:lnTo>
                  <a:cubicBezTo>
                    <a:pt x="5632" y="2275"/>
                    <a:pt x="5442" y="2108"/>
                    <a:pt x="5203" y="1989"/>
                  </a:cubicBezTo>
                  <a:cubicBezTo>
                    <a:pt x="5061" y="1918"/>
                    <a:pt x="5061" y="1727"/>
                    <a:pt x="5203" y="1656"/>
                  </a:cubicBezTo>
                  <a:cubicBezTo>
                    <a:pt x="5430" y="1549"/>
                    <a:pt x="5620" y="1370"/>
                    <a:pt x="5775" y="1156"/>
                  </a:cubicBezTo>
                  <a:lnTo>
                    <a:pt x="5811" y="1001"/>
                  </a:lnTo>
                  <a:lnTo>
                    <a:pt x="5965" y="787"/>
                  </a:lnTo>
                  <a:cubicBezTo>
                    <a:pt x="5977" y="727"/>
                    <a:pt x="5989" y="656"/>
                    <a:pt x="6013" y="596"/>
                  </a:cubicBezTo>
                  <a:lnTo>
                    <a:pt x="6096" y="108"/>
                  </a:lnTo>
                  <a:lnTo>
                    <a:pt x="322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2" name="Google Shape;10712;p76"/>
            <p:cNvSpPr/>
            <p:nvPr/>
          </p:nvSpPr>
          <p:spPr>
            <a:xfrm>
              <a:off x="4843750" y="3880075"/>
              <a:ext cx="152425" cy="91700"/>
            </a:xfrm>
            <a:custGeom>
              <a:avLst/>
              <a:gdLst/>
              <a:ahLst/>
              <a:cxnLst/>
              <a:rect l="l" t="t" r="r" b="b"/>
              <a:pathLst>
                <a:path w="6097" h="3668" extrusionOk="0">
                  <a:moveTo>
                    <a:pt x="1572" y="0"/>
                  </a:moveTo>
                  <a:lnTo>
                    <a:pt x="0" y="48"/>
                  </a:lnTo>
                  <a:lnTo>
                    <a:pt x="0" y="3179"/>
                  </a:lnTo>
                  <a:lnTo>
                    <a:pt x="0" y="3536"/>
                  </a:lnTo>
                  <a:lnTo>
                    <a:pt x="2870" y="3667"/>
                  </a:lnTo>
                  <a:lnTo>
                    <a:pt x="6096" y="3536"/>
                  </a:lnTo>
                  <a:lnTo>
                    <a:pt x="6037" y="3155"/>
                  </a:lnTo>
                  <a:lnTo>
                    <a:pt x="2346" y="3155"/>
                  </a:lnTo>
                  <a:cubicBezTo>
                    <a:pt x="2322" y="3155"/>
                    <a:pt x="2298" y="3144"/>
                    <a:pt x="2275" y="3144"/>
                  </a:cubicBezTo>
                  <a:cubicBezTo>
                    <a:pt x="2203" y="3084"/>
                    <a:pt x="2108" y="3060"/>
                    <a:pt x="2001" y="3025"/>
                  </a:cubicBezTo>
                  <a:cubicBezTo>
                    <a:pt x="1977" y="3025"/>
                    <a:pt x="1965" y="3001"/>
                    <a:pt x="1941" y="2965"/>
                  </a:cubicBezTo>
                  <a:lnTo>
                    <a:pt x="1905" y="2727"/>
                  </a:lnTo>
                  <a:cubicBezTo>
                    <a:pt x="1798" y="2203"/>
                    <a:pt x="1501" y="1751"/>
                    <a:pt x="1084" y="1429"/>
                  </a:cubicBezTo>
                  <a:cubicBezTo>
                    <a:pt x="1036" y="1405"/>
                    <a:pt x="1036" y="1346"/>
                    <a:pt x="1084" y="1310"/>
                  </a:cubicBezTo>
                  <a:cubicBezTo>
                    <a:pt x="1501" y="1000"/>
                    <a:pt x="1786" y="560"/>
                    <a:pt x="1905" y="48"/>
                  </a:cubicBezTo>
                  <a:lnTo>
                    <a:pt x="15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3" name="Google Shape;10713;p76"/>
            <p:cNvSpPr/>
            <p:nvPr/>
          </p:nvSpPr>
          <p:spPr>
            <a:xfrm>
              <a:off x="4853275" y="3781850"/>
              <a:ext cx="134275" cy="78900"/>
            </a:xfrm>
            <a:custGeom>
              <a:avLst/>
              <a:gdLst/>
              <a:ahLst/>
              <a:cxnLst/>
              <a:rect l="l" t="t" r="r" b="b"/>
              <a:pathLst>
                <a:path w="5371" h="3156" extrusionOk="0">
                  <a:moveTo>
                    <a:pt x="2703" y="0"/>
                  </a:moveTo>
                  <a:cubicBezTo>
                    <a:pt x="2298" y="0"/>
                    <a:pt x="1501" y="929"/>
                    <a:pt x="846" y="1774"/>
                  </a:cubicBezTo>
                  <a:lnTo>
                    <a:pt x="0" y="3155"/>
                  </a:lnTo>
                  <a:lnTo>
                    <a:pt x="0" y="3155"/>
                  </a:lnTo>
                  <a:lnTo>
                    <a:pt x="5370" y="3072"/>
                  </a:lnTo>
                  <a:cubicBezTo>
                    <a:pt x="5346" y="2977"/>
                    <a:pt x="5275" y="2715"/>
                    <a:pt x="5275" y="2715"/>
                  </a:cubicBezTo>
                  <a:cubicBezTo>
                    <a:pt x="4811" y="1953"/>
                    <a:pt x="3739" y="536"/>
                    <a:pt x="3048" y="107"/>
                  </a:cubicBezTo>
                  <a:cubicBezTo>
                    <a:pt x="2917" y="36"/>
                    <a:pt x="2810" y="0"/>
                    <a:pt x="27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4" name="Google Shape;10714;p76"/>
            <p:cNvSpPr/>
            <p:nvPr/>
          </p:nvSpPr>
          <p:spPr>
            <a:xfrm>
              <a:off x="4853875" y="3781550"/>
              <a:ext cx="136350" cy="79200"/>
            </a:xfrm>
            <a:custGeom>
              <a:avLst/>
              <a:gdLst/>
              <a:ahLst/>
              <a:cxnLst/>
              <a:rect l="l" t="t" r="r" b="b"/>
              <a:pathLst>
                <a:path w="5454" h="3168" extrusionOk="0">
                  <a:moveTo>
                    <a:pt x="2703" y="0"/>
                  </a:moveTo>
                  <a:cubicBezTo>
                    <a:pt x="2358" y="0"/>
                    <a:pt x="1727" y="608"/>
                    <a:pt x="1155" y="1310"/>
                  </a:cubicBezTo>
                  <a:cubicBezTo>
                    <a:pt x="941" y="1560"/>
                    <a:pt x="762" y="1834"/>
                    <a:pt x="596" y="2120"/>
                  </a:cubicBezTo>
                  <a:lnTo>
                    <a:pt x="0" y="3167"/>
                  </a:lnTo>
                  <a:lnTo>
                    <a:pt x="5453" y="3084"/>
                  </a:lnTo>
                  <a:cubicBezTo>
                    <a:pt x="5406" y="3013"/>
                    <a:pt x="5334" y="2894"/>
                    <a:pt x="5251" y="2739"/>
                  </a:cubicBezTo>
                  <a:lnTo>
                    <a:pt x="2310" y="2739"/>
                  </a:lnTo>
                  <a:cubicBezTo>
                    <a:pt x="2286" y="2739"/>
                    <a:pt x="2274" y="2727"/>
                    <a:pt x="2274" y="2691"/>
                  </a:cubicBezTo>
                  <a:cubicBezTo>
                    <a:pt x="2227" y="2251"/>
                    <a:pt x="1834" y="1905"/>
                    <a:pt x="1393" y="1905"/>
                  </a:cubicBezTo>
                  <a:lnTo>
                    <a:pt x="1358" y="1905"/>
                  </a:lnTo>
                  <a:cubicBezTo>
                    <a:pt x="1310" y="1905"/>
                    <a:pt x="1298" y="1858"/>
                    <a:pt x="1310" y="1834"/>
                  </a:cubicBezTo>
                  <a:cubicBezTo>
                    <a:pt x="1393" y="1727"/>
                    <a:pt x="1465" y="1620"/>
                    <a:pt x="1536" y="1536"/>
                  </a:cubicBezTo>
                  <a:cubicBezTo>
                    <a:pt x="2060" y="881"/>
                    <a:pt x="2655" y="274"/>
                    <a:pt x="3036" y="131"/>
                  </a:cubicBezTo>
                  <a:cubicBezTo>
                    <a:pt x="2905" y="48"/>
                    <a:pt x="2798" y="0"/>
                    <a:pt x="27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5" name="Google Shape;10715;p76"/>
            <p:cNvSpPr/>
            <p:nvPr/>
          </p:nvSpPr>
          <p:spPr>
            <a:xfrm>
              <a:off x="4926200" y="3805650"/>
              <a:ext cx="9850" cy="9850"/>
            </a:xfrm>
            <a:custGeom>
              <a:avLst/>
              <a:gdLst/>
              <a:ahLst/>
              <a:cxnLst/>
              <a:rect l="l" t="t" r="r" b="b"/>
              <a:pathLst>
                <a:path w="394" h="394" extrusionOk="0">
                  <a:moveTo>
                    <a:pt x="191" y="1"/>
                  </a:moveTo>
                  <a:cubicBezTo>
                    <a:pt x="84" y="1"/>
                    <a:pt x="0" y="96"/>
                    <a:pt x="0" y="191"/>
                  </a:cubicBezTo>
                  <a:cubicBezTo>
                    <a:pt x="0" y="298"/>
                    <a:pt x="84" y="394"/>
                    <a:pt x="191" y="394"/>
                  </a:cubicBezTo>
                  <a:cubicBezTo>
                    <a:pt x="298" y="394"/>
                    <a:pt x="393" y="298"/>
                    <a:pt x="393" y="191"/>
                  </a:cubicBezTo>
                  <a:cubicBezTo>
                    <a:pt x="393" y="96"/>
                    <a:pt x="298" y="1"/>
                    <a:pt x="1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6" name="Google Shape;10716;p76"/>
            <p:cNvSpPr/>
            <p:nvPr/>
          </p:nvSpPr>
          <p:spPr>
            <a:xfrm>
              <a:off x="4917275" y="3821725"/>
              <a:ext cx="9850" cy="9850"/>
            </a:xfrm>
            <a:custGeom>
              <a:avLst/>
              <a:gdLst/>
              <a:ahLst/>
              <a:cxnLst/>
              <a:rect l="l" t="t" r="r" b="b"/>
              <a:pathLst>
                <a:path w="394" h="394" extrusionOk="0">
                  <a:moveTo>
                    <a:pt x="191" y="1"/>
                  </a:moveTo>
                  <a:cubicBezTo>
                    <a:pt x="84" y="1"/>
                    <a:pt x="0" y="84"/>
                    <a:pt x="0" y="191"/>
                  </a:cubicBezTo>
                  <a:cubicBezTo>
                    <a:pt x="0" y="298"/>
                    <a:pt x="84" y="394"/>
                    <a:pt x="191" y="394"/>
                  </a:cubicBezTo>
                  <a:cubicBezTo>
                    <a:pt x="298" y="394"/>
                    <a:pt x="393" y="298"/>
                    <a:pt x="393" y="191"/>
                  </a:cubicBezTo>
                  <a:cubicBezTo>
                    <a:pt x="393" y="84"/>
                    <a:pt x="298" y="1"/>
                    <a:pt x="1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7" name="Google Shape;10717;p76"/>
            <p:cNvSpPr/>
            <p:nvPr/>
          </p:nvSpPr>
          <p:spPr>
            <a:xfrm>
              <a:off x="4937500" y="3820550"/>
              <a:ext cx="9550" cy="9825"/>
            </a:xfrm>
            <a:custGeom>
              <a:avLst/>
              <a:gdLst/>
              <a:ahLst/>
              <a:cxnLst/>
              <a:rect l="l" t="t" r="r" b="b"/>
              <a:pathLst>
                <a:path w="382" h="393" extrusionOk="0">
                  <a:moveTo>
                    <a:pt x="191" y="0"/>
                  </a:moveTo>
                  <a:cubicBezTo>
                    <a:pt x="84" y="0"/>
                    <a:pt x="1" y="95"/>
                    <a:pt x="1" y="191"/>
                  </a:cubicBezTo>
                  <a:cubicBezTo>
                    <a:pt x="1" y="298"/>
                    <a:pt x="84" y="393"/>
                    <a:pt x="191" y="393"/>
                  </a:cubicBezTo>
                  <a:cubicBezTo>
                    <a:pt x="299" y="393"/>
                    <a:pt x="382" y="298"/>
                    <a:pt x="382" y="191"/>
                  </a:cubicBezTo>
                  <a:cubicBezTo>
                    <a:pt x="382" y="95"/>
                    <a:pt x="299" y="0"/>
                    <a:pt x="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8" name="Google Shape;10718;p76"/>
            <p:cNvSpPr/>
            <p:nvPr/>
          </p:nvSpPr>
          <p:spPr>
            <a:xfrm>
              <a:off x="4831250" y="3858350"/>
              <a:ext cx="179500" cy="21750"/>
            </a:xfrm>
            <a:custGeom>
              <a:avLst/>
              <a:gdLst/>
              <a:ahLst/>
              <a:cxnLst/>
              <a:rect l="l" t="t" r="r" b="b"/>
              <a:pathLst>
                <a:path w="7180" h="870" extrusionOk="0">
                  <a:moveTo>
                    <a:pt x="453" y="0"/>
                  </a:moveTo>
                  <a:cubicBezTo>
                    <a:pt x="203" y="0"/>
                    <a:pt x="0" y="203"/>
                    <a:pt x="0" y="441"/>
                  </a:cubicBezTo>
                  <a:cubicBezTo>
                    <a:pt x="0" y="691"/>
                    <a:pt x="203" y="857"/>
                    <a:pt x="441" y="857"/>
                  </a:cubicBezTo>
                  <a:lnTo>
                    <a:pt x="6692" y="869"/>
                  </a:lnTo>
                  <a:cubicBezTo>
                    <a:pt x="6906" y="869"/>
                    <a:pt x="7132" y="738"/>
                    <a:pt x="7180" y="500"/>
                  </a:cubicBezTo>
                  <a:lnTo>
                    <a:pt x="7180" y="441"/>
                  </a:lnTo>
                  <a:cubicBezTo>
                    <a:pt x="7180" y="191"/>
                    <a:pt x="6966" y="0"/>
                    <a:pt x="6727" y="0"/>
                  </a:cubicBezTo>
                  <a:lnTo>
                    <a:pt x="3132" y="0"/>
                  </a:lnTo>
                  <a:lnTo>
                    <a:pt x="2905" y="60"/>
                  </a:lnTo>
                  <a:lnTo>
                    <a:pt x="45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9" name="Google Shape;10719;p76"/>
            <p:cNvSpPr/>
            <p:nvPr/>
          </p:nvSpPr>
          <p:spPr>
            <a:xfrm>
              <a:off x="4831250" y="3864900"/>
              <a:ext cx="178900" cy="16100"/>
            </a:xfrm>
            <a:custGeom>
              <a:avLst/>
              <a:gdLst/>
              <a:ahLst/>
              <a:cxnLst/>
              <a:rect l="l" t="t" r="r" b="b"/>
              <a:pathLst>
                <a:path w="7156" h="644" extrusionOk="0">
                  <a:moveTo>
                    <a:pt x="48" y="0"/>
                  </a:moveTo>
                  <a:cubicBezTo>
                    <a:pt x="12" y="60"/>
                    <a:pt x="0" y="119"/>
                    <a:pt x="0" y="191"/>
                  </a:cubicBezTo>
                  <a:cubicBezTo>
                    <a:pt x="0" y="453"/>
                    <a:pt x="215" y="643"/>
                    <a:pt x="453" y="643"/>
                  </a:cubicBezTo>
                  <a:lnTo>
                    <a:pt x="6727" y="643"/>
                  </a:lnTo>
                  <a:cubicBezTo>
                    <a:pt x="6846" y="643"/>
                    <a:pt x="6966" y="584"/>
                    <a:pt x="7049" y="512"/>
                  </a:cubicBezTo>
                  <a:cubicBezTo>
                    <a:pt x="7096" y="429"/>
                    <a:pt x="7144" y="345"/>
                    <a:pt x="7156" y="250"/>
                  </a:cubicBezTo>
                  <a:lnTo>
                    <a:pt x="453" y="250"/>
                  </a:lnTo>
                  <a:cubicBezTo>
                    <a:pt x="274" y="250"/>
                    <a:pt x="119" y="155"/>
                    <a:pt x="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0" name="Google Shape;10720;p76"/>
            <p:cNvSpPr/>
            <p:nvPr/>
          </p:nvSpPr>
          <p:spPr>
            <a:xfrm>
              <a:off x="4831250" y="3858650"/>
              <a:ext cx="78300" cy="21450"/>
            </a:xfrm>
            <a:custGeom>
              <a:avLst/>
              <a:gdLst/>
              <a:ahLst/>
              <a:cxnLst/>
              <a:rect l="l" t="t" r="r" b="b"/>
              <a:pathLst>
                <a:path w="3132" h="858" extrusionOk="0">
                  <a:moveTo>
                    <a:pt x="453" y="0"/>
                  </a:moveTo>
                  <a:cubicBezTo>
                    <a:pt x="334" y="0"/>
                    <a:pt x="215" y="60"/>
                    <a:pt x="131" y="131"/>
                  </a:cubicBezTo>
                  <a:cubicBezTo>
                    <a:pt x="48" y="202"/>
                    <a:pt x="0" y="322"/>
                    <a:pt x="0" y="441"/>
                  </a:cubicBezTo>
                  <a:cubicBezTo>
                    <a:pt x="0" y="703"/>
                    <a:pt x="203" y="857"/>
                    <a:pt x="429" y="857"/>
                  </a:cubicBezTo>
                  <a:lnTo>
                    <a:pt x="2394" y="857"/>
                  </a:lnTo>
                  <a:lnTo>
                    <a:pt x="2394" y="845"/>
                  </a:lnTo>
                  <a:lnTo>
                    <a:pt x="2465" y="560"/>
                  </a:lnTo>
                  <a:cubicBezTo>
                    <a:pt x="2775" y="500"/>
                    <a:pt x="3025" y="286"/>
                    <a:pt x="3132" y="0"/>
                  </a:cubicBezTo>
                  <a:close/>
                </a:path>
              </a:pathLst>
            </a:custGeom>
            <a:solidFill>
              <a:srgbClr val="84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1" name="Google Shape;10721;p76"/>
            <p:cNvSpPr/>
            <p:nvPr/>
          </p:nvSpPr>
          <p:spPr>
            <a:xfrm>
              <a:off x="4831250" y="3967275"/>
              <a:ext cx="179500" cy="22050"/>
            </a:xfrm>
            <a:custGeom>
              <a:avLst/>
              <a:gdLst/>
              <a:ahLst/>
              <a:cxnLst/>
              <a:rect l="l" t="t" r="r" b="b"/>
              <a:pathLst>
                <a:path w="7180" h="882" extrusionOk="0">
                  <a:moveTo>
                    <a:pt x="453" y="1"/>
                  </a:moveTo>
                  <a:cubicBezTo>
                    <a:pt x="203" y="1"/>
                    <a:pt x="0" y="203"/>
                    <a:pt x="0" y="441"/>
                  </a:cubicBezTo>
                  <a:cubicBezTo>
                    <a:pt x="0" y="703"/>
                    <a:pt x="203" y="858"/>
                    <a:pt x="441" y="858"/>
                  </a:cubicBezTo>
                  <a:lnTo>
                    <a:pt x="6692" y="882"/>
                  </a:lnTo>
                  <a:cubicBezTo>
                    <a:pt x="6906" y="882"/>
                    <a:pt x="7132" y="739"/>
                    <a:pt x="7180" y="501"/>
                  </a:cubicBezTo>
                  <a:lnTo>
                    <a:pt x="7180" y="441"/>
                  </a:lnTo>
                  <a:cubicBezTo>
                    <a:pt x="7180" y="191"/>
                    <a:pt x="6966" y="1"/>
                    <a:pt x="6727" y="1"/>
                  </a:cubicBezTo>
                  <a:lnTo>
                    <a:pt x="3096" y="1"/>
                  </a:lnTo>
                  <a:lnTo>
                    <a:pt x="2977" y="13"/>
                  </a:lnTo>
                  <a:lnTo>
                    <a:pt x="4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2" name="Google Shape;10722;p76"/>
            <p:cNvSpPr/>
            <p:nvPr/>
          </p:nvSpPr>
          <p:spPr>
            <a:xfrm>
              <a:off x="4831250" y="3973825"/>
              <a:ext cx="178900" cy="16100"/>
            </a:xfrm>
            <a:custGeom>
              <a:avLst/>
              <a:gdLst/>
              <a:ahLst/>
              <a:cxnLst/>
              <a:rect l="l" t="t" r="r" b="b"/>
              <a:pathLst>
                <a:path w="7156" h="644" extrusionOk="0">
                  <a:moveTo>
                    <a:pt x="48" y="1"/>
                  </a:moveTo>
                  <a:cubicBezTo>
                    <a:pt x="12" y="60"/>
                    <a:pt x="0" y="120"/>
                    <a:pt x="0" y="203"/>
                  </a:cubicBezTo>
                  <a:cubicBezTo>
                    <a:pt x="0" y="453"/>
                    <a:pt x="215" y="584"/>
                    <a:pt x="453" y="584"/>
                  </a:cubicBezTo>
                  <a:lnTo>
                    <a:pt x="3025" y="644"/>
                  </a:lnTo>
                  <a:lnTo>
                    <a:pt x="6727" y="644"/>
                  </a:lnTo>
                  <a:cubicBezTo>
                    <a:pt x="6846" y="644"/>
                    <a:pt x="6966" y="584"/>
                    <a:pt x="7049" y="513"/>
                  </a:cubicBezTo>
                  <a:cubicBezTo>
                    <a:pt x="7096" y="441"/>
                    <a:pt x="7144" y="346"/>
                    <a:pt x="7156" y="263"/>
                  </a:cubicBezTo>
                  <a:lnTo>
                    <a:pt x="453" y="263"/>
                  </a:lnTo>
                  <a:cubicBezTo>
                    <a:pt x="274" y="263"/>
                    <a:pt x="119" y="156"/>
                    <a:pt x="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3" name="Google Shape;10723;p76"/>
            <p:cNvSpPr/>
            <p:nvPr/>
          </p:nvSpPr>
          <p:spPr>
            <a:xfrm>
              <a:off x="4830950" y="3967575"/>
              <a:ext cx="79800" cy="21475"/>
            </a:xfrm>
            <a:custGeom>
              <a:avLst/>
              <a:gdLst/>
              <a:ahLst/>
              <a:cxnLst/>
              <a:rect l="l" t="t" r="r" b="b"/>
              <a:pathLst>
                <a:path w="3192" h="859" extrusionOk="0">
                  <a:moveTo>
                    <a:pt x="441" y="1"/>
                  </a:moveTo>
                  <a:cubicBezTo>
                    <a:pt x="322" y="1"/>
                    <a:pt x="215" y="60"/>
                    <a:pt x="131" y="132"/>
                  </a:cubicBezTo>
                  <a:cubicBezTo>
                    <a:pt x="48" y="215"/>
                    <a:pt x="0" y="334"/>
                    <a:pt x="0" y="453"/>
                  </a:cubicBezTo>
                  <a:cubicBezTo>
                    <a:pt x="0" y="703"/>
                    <a:pt x="191" y="858"/>
                    <a:pt x="429" y="858"/>
                  </a:cubicBezTo>
                  <a:lnTo>
                    <a:pt x="3037" y="858"/>
                  </a:lnTo>
                  <a:cubicBezTo>
                    <a:pt x="3120" y="715"/>
                    <a:pt x="3191" y="548"/>
                    <a:pt x="3191" y="370"/>
                  </a:cubicBezTo>
                  <a:cubicBezTo>
                    <a:pt x="3191" y="239"/>
                    <a:pt x="3156" y="120"/>
                    <a:pt x="30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4" name="Google Shape;10724;p76"/>
            <p:cNvSpPr/>
            <p:nvPr/>
          </p:nvSpPr>
          <p:spPr>
            <a:xfrm>
              <a:off x="4830950" y="3865200"/>
              <a:ext cx="67000" cy="15800"/>
            </a:xfrm>
            <a:custGeom>
              <a:avLst/>
              <a:gdLst/>
              <a:ahLst/>
              <a:cxnLst/>
              <a:rect l="l" t="t" r="r" b="b"/>
              <a:pathLst>
                <a:path w="2680" h="632" extrusionOk="0">
                  <a:moveTo>
                    <a:pt x="2679" y="238"/>
                  </a:moveTo>
                  <a:cubicBezTo>
                    <a:pt x="2664" y="248"/>
                    <a:pt x="2649" y="255"/>
                    <a:pt x="2634" y="262"/>
                  </a:cubicBezTo>
                  <a:lnTo>
                    <a:pt x="2679" y="262"/>
                  </a:lnTo>
                  <a:lnTo>
                    <a:pt x="2679" y="238"/>
                  </a:lnTo>
                  <a:close/>
                  <a:moveTo>
                    <a:pt x="72" y="0"/>
                  </a:moveTo>
                  <a:cubicBezTo>
                    <a:pt x="0" y="119"/>
                    <a:pt x="36" y="286"/>
                    <a:pt x="60" y="357"/>
                  </a:cubicBezTo>
                  <a:cubicBezTo>
                    <a:pt x="120" y="512"/>
                    <a:pt x="274" y="631"/>
                    <a:pt x="453" y="631"/>
                  </a:cubicBezTo>
                  <a:lnTo>
                    <a:pt x="2417" y="631"/>
                  </a:lnTo>
                  <a:cubicBezTo>
                    <a:pt x="2417" y="607"/>
                    <a:pt x="2453" y="417"/>
                    <a:pt x="2477" y="345"/>
                  </a:cubicBezTo>
                  <a:cubicBezTo>
                    <a:pt x="2489" y="321"/>
                    <a:pt x="2501" y="298"/>
                    <a:pt x="2513" y="298"/>
                  </a:cubicBezTo>
                  <a:cubicBezTo>
                    <a:pt x="2556" y="289"/>
                    <a:pt x="2594" y="280"/>
                    <a:pt x="2634" y="262"/>
                  </a:cubicBezTo>
                  <a:lnTo>
                    <a:pt x="477" y="262"/>
                  </a:lnTo>
                  <a:cubicBezTo>
                    <a:pt x="298" y="262"/>
                    <a:pt x="155" y="155"/>
                    <a:pt x="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5" name="Google Shape;10725;p76"/>
            <p:cNvSpPr/>
            <p:nvPr/>
          </p:nvSpPr>
          <p:spPr>
            <a:xfrm>
              <a:off x="4830650" y="3973525"/>
              <a:ext cx="80100" cy="16100"/>
            </a:xfrm>
            <a:custGeom>
              <a:avLst/>
              <a:gdLst/>
              <a:ahLst/>
              <a:cxnLst/>
              <a:rect l="l" t="t" r="r" b="b"/>
              <a:pathLst>
                <a:path w="3204" h="644" extrusionOk="0">
                  <a:moveTo>
                    <a:pt x="72" y="1"/>
                  </a:moveTo>
                  <a:cubicBezTo>
                    <a:pt x="1" y="132"/>
                    <a:pt x="24" y="275"/>
                    <a:pt x="60" y="358"/>
                  </a:cubicBezTo>
                  <a:cubicBezTo>
                    <a:pt x="132" y="525"/>
                    <a:pt x="262" y="596"/>
                    <a:pt x="441" y="596"/>
                  </a:cubicBezTo>
                  <a:lnTo>
                    <a:pt x="2322" y="644"/>
                  </a:lnTo>
                  <a:lnTo>
                    <a:pt x="3049" y="644"/>
                  </a:lnTo>
                  <a:cubicBezTo>
                    <a:pt x="3108" y="537"/>
                    <a:pt x="3180" y="406"/>
                    <a:pt x="3203" y="275"/>
                  </a:cubicBezTo>
                  <a:lnTo>
                    <a:pt x="3203" y="251"/>
                  </a:lnTo>
                  <a:lnTo>
                    <a:pt x="477" y="251"/>
                  </a:lnTo>
                  <a:cubicBezTo>
                    <a:pt x="298" y="251"/>
                    <a:pt x="143" y="156"/>
                    <a:pt x="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6" name="Google Shape;10726;p76"/>
            <p:cNvSpPr/>
            <p:nvPr/>
          </p:nvSpPr>
          <p:spPr>
            <a:xfrm>
              <a:off x="4843750" y="3897625"/>
              <a:ext cx="148850" cy="9250"/>
            </a:xfrm>
            <a:custGeom>
              <a:avLst/>
              <a:gdLst/>
              <a:ahLst/>
              <a:cxnLst/>
              <a:rect l="l" t="t" r="r" b="b"/>
              <a:pathLst>
                <a:path w="5954" h="370" extrusionOk="0">
                  <a:moveTo>
                    <a:pt x="0" y="1"/>
                  </a:moveTo>
                  <a:lnTo>
                    <a:pt x="0" y="370"/>
                  </a:lnTo>
                  <a:lnTo>
                    <a:pt x="5751" y="370"/>
                  </a:lnTo>
                  <a:cubicBezTo>
                    <a:pt x="5846" y="275"/>
                    <a:pt x="5906" y="132"/>
                    <a:pt x="59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7" name="Google Shape;10727;p76"/>
            <p:cNvSpPr/>
            <p:nvPr/>
          </p:nvSpPr>
          <p:spPr>
            <a:xfrm>
              <a:off x="4843750" y="3940800"/>
              <a:ext cx="148850" cy="9250"/>
            </a:xfrm>
            <a:custGeom>
              <a:avLst/>
              <a:gdLst/>
              <a:ahLst/>
              <a:cxnLst/>
              <a:rect l="l" t="t" r="r" b="b"/>
              <a:pathLst>
                <a:path w="5954" h="370" extrusionOk="0">
                  <a:moveTo>
                    <a:pt x="0" y="0"/>
                  </a:moveTo>
                  <a:lnTo>
                    <a:pt x="0" y="369"/>
                  </a:lnTo>
                  <a:lnTo>
                    <a:pt x="5954" y="369"/>
                  </a:lnTo>
                  <a:cubicBezTo>
                    <a:pt x="5906" y="238"/>
                    <a:pt x="5846" y="107"/>
                    <a:pt x="57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8" name="Google Shape;10728;p76"/>
            <p:cNvSpPr/>
            <p:nvPr/>
          </p:nvSpPr>
          <p:spPr>
            <a:xfrm>
              <a:off x="4843750" y="3940800"/>
              <a:ext cx="47950" cy="9250"/>
            </a:xfrm>
            <a:custGeom>
              <a:avLst/>
              <a:gdLst/>
              <a:ahLst/>
              <a:cxnLst/>
              <a:rect l="l" t="t" r="r" b="b"/>
              <a:pathLst>
                <a:path w="1918" h="370" extrusionOk="0">
                  <a:moveTo>
                    <a:pt x="0" y="0"/>
                  </a:moveTo>
                  <a:lnTo>
                    <a:pt x="0" y="369"/>
                  </a:lnTo>
                  <a:lnTo>
                    <a:pt x="1917" y="369"/>
                  </a:lnTo>
                  <a:lnTo>
                    <a:pt x="1894" y="286"/>
                  </a:lnTo>
                  <a:cubicBezTo>
                    <a:pt x="1882" y="191"/>
                    <a:pt x="1858" y="95"/>
                    <a:pt x="18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9" name="Google Shape;10729;p76"/>
            <p:cNvSpPr/>
            <p:nvPr/>
          </p:nvSpPr>
          <p:spPr>
            <a:xfrm>
              <a:off x="4844050" y="3897625"/>
              <a:ext cx="40500" cy="9250"/>
            </a:xfrm>
            <a:custGeom>
              <a:avLst/>
              <a:gdLst/>
              <a:ahLst/>
              <a:cxnLst/>
              <a:rect l="l" t="t" r="r" b="b"/>
              <a:pathLst>
                <a:path w="1620" h="370" extrusionOk="0">
                  <a:moveTo>
                    <a:pt x="0" y="1"/>
                  </a:moveTo>
                  <a:lnTo>
                    <a:pt x="0" y="370"/>
                  </a:lnTo>
                  <a:lnTo>
                    <a:pt x="1322" y="370"/>
                  </a:lnTo>
                  <a:cubicBezTo>
                    <a:pt x="1441" y="275"/>
                    <a:pt x="1536" y="132"/>
                    <a:pt x="16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0" name="Google Shape;10730;p76"/>
            <p:cNvSpPr/>
            <p:nvPr/>
          </p:nvSpPr>
          <p:spPr>
            <a:xfrm>
              <a:off x="4720825" y="3749100"/>
              <a:ext cx="156575" cy="89325"/>
            </a:xfrm>
            <a:custGeom>
              <a:avLst/>
              <a:gdLst/>
              <a:ahLst/>
              <a:cxnLst/>
              <a:rect l="l" t="t" r="r" b="b"/>
              <a:pathLst>
                <a:path w="6263" h="3573" extrusionOk="0">
                  <a:moveTo>
                    <a:pt x="3096" y="1"/>
                  </a:moveTo>
                  <a:cubicBezTo>
                    <a:pt x="2381" y="1"/>
                    <a:pt x="250" y="2882"/>
                    <a:pt x="0" y="3572"/>
                  </a:cubicBezTo>
                  <a:lnTo>
                    <a:pt x="6263" y="3572"/>
                  </a:lnTo>
                  <a:cubicBezTo>
                    <a:pt x="6227" y="3489"/>
                    <a:pt x="6120" y="3203"/>
                    <a:pt x="6120" y="3203"/>
                  </a:cubicBezTo>
                  <a:cubicBezTo>
                    <a:pt x="5596" y="2322"/>
                    <a:pt x="4227" y="596"/>
                    <a:pt x="3453" y="108"/>
                  </a:cubicBezTo>
                  <a:cubicBezTo>
                    <a:pt x="3322" y="24"/>
                    <a:pt x="3179" y="1"/>
                    <a:pt x="30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1" name="Google Shape;10731;p76"/>
            <p:cNvSpPr/>
            <p:nvPr/>
          </p:nvSpPr>
          <p:spPr>
            <a:xfrm>
              <a:off x="4717850" y="3747625"/>
              <a:ext cx="160750" cy="94675"/>
            </a:xfrm>
            <a:custGeom>
              <a:avLst/>
              <a:gdLst/>
              <a:ahLst/>
              <a:cxnLst/>
              <a:rect l="l" t="t" r="r" b="b"/>
              <a:pathLst>
                <a:path w="6430" h="3787" extrusionOk="0">
                  <a:moveTo>
                    <a:pt x="3227" y="0"/>
                  </a:moveTo>
                  <a:cubicBezTo>
                    <a:pt x="2619" y="0"/>
                    <a:pt x="822" y="2203"/>
                    <a:pt x="191" y="3239"/>
                  </a:cubicBezTo>
                  <a:cubicBezTo>
                    <a:pt x="131" y="3334"/>
                    <a:pt x="60" y="3453"/>
                    <a:pt x="0" y="3608"/>
                  </a:cubicBezTo>
                  <a:lnTo>
                    <a:pt x="3310" y="3786"/>
                  </a:lnTo>
                  <a:lnTo>
                    <a:pt x="6429" y="3608"/>
                  </a:lnTo>
                  <a:cubicBezTo>
                    <a:pt x="6406" y="3548"/>
                    <a:pt x="6322" y="3417"/>
                    <a:pt x="6239" y="3250"/>
                  </a:cubicBezTo>
                  <a:lnTo>
                    <a:pt x="869" y="3250"/>
                  </a:lnTo>
                  <a:cubicBezTo>
                    <a:pt x="786" y="3250"/>
                    <a:pt x="726" y="3155"/>
                    <a:pt x="774" y="3084"/>
                  </a:cubicBezTo>
                  <a:cubicBezTo>
                    <a:pt x="1488" y="2012"/>
                    <a:pt x="2965" y="262"/>
                    <a:pt x="3572" y="143"/>
                  </a:cubicBezTo>
                  <a:cubicBezTo>
                    <a:pt x="3441" y="48"/>
                    <a:pt x="3322" y="0"/>
                    <a:pt x="32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2" name="Google Shape;10732;p76"/>
            <p:cNvSpPr/>
            <p:nvPr/>
          </p:nvSpPr>
          <p:spPr>
            <a:xfrm>
              <a:off x="4805650" y="3802375"/>
              <a:ext cx="9850" cy="9850"/>
            </a:xfrm>
            <a:custGeom>
              <a:avLst/>
              <a:gdLst/>
              <a:ahLst/>
              <a:cxnLst/>
              <a:rect l="l" t="t" r="r" b="b"/>
              <a:pathLst>
                <a:path w="394" h="394" extrusionOk="0">
                  <a:moveTo>
                    <a:pt x="191" y="1"/>
                  </a:moveTo>
                  <a:cubicBezTo>
                    <a:pt x="84" y="1"/>
                    <a:pt x="0" y="84"/>
                    <a:pt x="0" y="191"/>
                  </a:cubicBezTo>
                  <a:cubicBezTo>
                    <a:pt x="0" y="298"/>
                    <a:pt x="84" y="394"/>
                    <a:pt x="191" y="394"/>
                  </a:cubicBezTo>
                  <a:cubicBezTo>
                    <a:pt x="298" y="394"/>
                    <a:pt x="393" y="298"/>
                    <a:pt x="393" y="191"/>
                  </a:cubicBezTo>
                  <a:cubicBezTo>
                    <a:pt x="393" y="84"/>
                    <a:pt x="298" y="1"/>
                    <a:pt x="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3" name="Google Shape;10733;p76"/>
            <p:cNvSpPr/>
            <p:nvPr/>
          </p:nvSpPr>
          <p:spPr>
            <a:xfrm>
              <a:off x="4816075" y="3786900"/>
              <a:ext cx="9550" cy="9550"/>
            </a:xfrm>
            <a:custGeom>
              <a:avLst/>
              <a:gdLst/>
              <a:ahLst/>
              <a:cxnLst/>
              <a:rect l="l" t="t" r="r" b="b"/>
              <a:pathLst>
                <a:path w="382" h="382" extrusionOk="0">
                  <a:moveTo>
                    <a:pt x="191" y="1"/>
                  </a:moveTo>
                  <a:cubicBezTo>
                    <a:pt x="83" y="1"/>
                    <a:pt x="0" y="84"/>
                    <a:pt x="0" y="191"/>
                  </a:cubicBezTo>
                  <a:cubicBezTo>
                    <a:pt x="0" y="298"/>
                    <a:pt x="83" y="382"/>
                    <a:pt x="191" y="382"/>
                  </a:cubicBezTo>
                  <a:cubicBezTo>
                    <a:pt x="298" y="382"/>
                    <a:pt x="381" y="298"/>
                    <a:pt x="381" y="191"/>
                  </a:cubicBezTo>
                  <a:cubicBezTo>
                    <a:pt x="381" y="84"/>
                    <a:pt x="298" y="1"/>
                    <a:pt x="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4" name="Google Shape;10734;p76"/>
            <p:cNvSpPr/>
            <p:nvPr/>
          </p:nvSpPr>
          <p:spPr>
            <a:xfrm>
              <a:off x="4826175" y="3802375"/>
              <a:ext cx="9550" cy="9850"/>
            </a:xfrm>
            <a:custGeom>
              <a:avLst/>
              <a:gdLst/>
              <a:ahLst/>
              <a:cxnLst/>
              <a:rect l="l" t="t" r="r" b="b"/>
              <a:pathLst>
                <a:path w="382" h="394" extrusionOk="0">
                  <a:moveTo>
                    <a:pt x="191" y="1"/>
                  </a:moveTo>
                  <a:cubicBezTo>
                    <a:pt x="84" y="1"/>
                    <a:pt x="1" y="84"/>
                    <a:pt x="1" y="191"/>
                  </a:cubicBezTo>
                  <a:cubicBezTo>
                    <a:pt x="1" y="298"/>
                    <a:pt x="84" y="394"/>
                    <a:pt x="191" y="394"/>
                  </a:cubicBezTo>
                  <a:cubicBezTo>
                    <a:pt x="299" y="394"/>
                    <a:pt x="382" y="298"/>
                    <a:pt x="382" y="191"/>
                  </a:cubicBezTo>
                  <a:cubicBezTo>
                    <a:pt x="382" y="84"/>
                    <a:pt x="299" y="1"/>
                    <a:pt x="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5" name="Google Shape;10735;p76"/>
            <p:cNvSpPr/>
            <p:nvPr/>
          </p:nvSpPr>
          <p:spPr>
            <a:xfrm>
              <a:off x="4712775" y="3861625"/>
              <a:ext cx="171775" cy="102700"/>
            </a:xfrm>
            <a:custGeom>
              <a:avLst/>
              <a:gdLst/>
              <a:ahLst/>
              <a:cxnLst/>
              <a:rect l="l" t="t" r="r" b="b"/>
              <a:pathLst>
                <a:path w="6871" h="4108" extrusionOk="0">
                  <a:moveTo>
                    <a:pt x="3239" y="0"/>
                  </a:moveTo>
                  <a:lnTo>
                    <a:pt x="1" y="83"/>
                  </a:lnTo>
                  <a:lnTo>
                    <a:pt x="132" y="679"/>
                  </a:lnTo>
                  <a:cubicBezTo>
                    <a:pt x="239" y="1191"/>
                    <a:pt x="572" y="1631"/>
                    <a:pt x="1048" y="1869"/>
                  </a:cubicBezTo>
                  <a:lnTo>
                    <a:pt x="1072" y="1881"/>
                  </a:lnTo>
                  <a:cubicBezTo>
                    <a:pt x="1227" y="1977"/>
                    <a:pt x="1227" y="2203"/>
                    <a:pt x="1072" y="2286"/>
                  </a:cubicBezTo>
                  <a:lnTo>
                    <a:pt x="1048" y="2286"/>
                  </a:lnTo>
                  <a:cubicBezTo>
                    <a:pt x="572" y="2548"/>
                    <a:pt x="239" y="2977"/>
                    <a:pt x="132" y="3501"/>
                  </a:cubicBezTo>
                  <a:lnTo>
                    <a:pt x="1" y="4108"/>
                  </a:lnTo>
                  <a:lnTo>
                    <a:pt x="6811" y="4108"/>
                  </a:lnTo>
                  <a:lnTo>
                    <a:pt x="6811" y="3751"/>
                  </a:lnTo>
                  <a:lnTo>
                    <a:pt x="6763" y="3524"/>
                  </a:lnTo>
                  <a:lnTo>
                    <a:pt x="6668" y="3358"/>
                  </a:lnTo>
                  <a:lnTo>
                    <a:pt x="6644" y="3131"/>
                  </a:lnTo>
                  <a:cubicBezTo>
                    <a:pt x="6490" y="2762"/>
                    <a:pt x="6192" y="2453"/>
                    <a:pt x="5811" y="2274"/>
                  </a:cubicBezTo>
                  <a:cubicBezTo>
                    <a:pt x="5656" y="2179"/>
                    <a:pt x="5656" y="1941"/>
                    <a:pt x="5811" y="1869"/>
                  </a:cubicBezTo>
                  <a:cubicBezTo>
                    <a:pt x="6216" y="1679"/>
                    <a:pt x="6525" y="1334"/>
                    <a:pt x="6680" y="929"/>
                  </a:cubicBezTo>
                  <a:lnTo>
                    <a:pt x="6692" y="726"/>
                  </a:lnTo>
                  <a:lnTo>
                    <a:pt x="6787" y="560"/>
                  </a:lnTo>
                  <a:lnTo>
                    <a:pt x="6871" y="83"/>
                  </a:lnTo>
                  <a:lnTo>
                    <a:pt x="32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6" name="Google Shape;10736;p76"/>
            <p:cNvSpPr/>
            <p:nvPr/>
          </p:nvSpPr>
          <p:spPr>
            <a:xfrm>
              <a:off x="4711300" y="3861325"/>
              <a:ext cx="173250" cy="104500"/>
            </a:xfrm>
            <a:custGeom>
              <a:avLst/>
              <a:gdLst/>
              <a:ahLst/>
              <a:cxnLst/>
              <a:rect l="l" t="t" r="r" b="b"/>
              <a:pathLst>
                <a:path w="6930" h="4180" extrusionOk="0">
                  <a:moveTo>
                    <a:pt x="179" y="0"/>
                  </a:moveTo>
                  <a:lnTo>
                    <a:pt x="0" y="84"/>
                  </a:lnTo>
                  <a:lnTo>
                    <a:pt x="95" y="560"/>
                  </a:lnTo>
                  <a:lnTo>
                    <a:pt x="191" y="738"/>
                  </a:lnTo>
                  <a:lnTo>
                    <a:pt x="203" y="953"/>
                  </a:lnTo>
                  <a:cubicBezTo>
                    <a:pt x="369" y="1346"/>
                    <a:pt x="667" y="1691"/>
                    <a:pt x="1048" y="1881"/>
                  </a:cubicBezTo>
                  <a:lnTo>
                    <a:pt x="1072" y="1905"/>
                  </a:lnTo>
                  <a:cubicBezTo>
                    <a:pt x="1226" y="1989"/>
                    <a:pt x="1226" y="2227"/>
                    <a:pt x="1048" y="2286"/>
                  </a:cubicBezTo>
                  <a:lnTo>
                    <a:pt x="1036" y="2286"/>
                  </a:lnTo>
                  <a:cubicBezTo>
                    <a:pt x="667" y="2477"/>
                    <a:pt x="381" y="2774"/>
                    <a:pt x="214" y="3155"/>
                  </a:cubicBezTo>
                  <a:lnTo>
                    <a:pt x="214" y="3358"/>
                  </a:lnTo>
                  <a:lnTo>
                    <a:pt x="119" y="3524"/>
                  </a:lnTo>
                  <a:lnTo>
                    <a:pt x="0" y="4084"/>
                  </a:lnTo>
                  <a:lnTo>
                    <a:pt x="3524" y="4179"/>
                  </a:lnTo>
                  <a:lnTo>
                    <a:pt x="6930" y="4084"/>
                  </a:lnTo>
                  <a:lnTo>
                    <a:pt x="6858" y="3727"/>
                  </a:lnTo>
                  <a:lnTo>
                    <a:pt x="512" y="3727"/>
                  </a:lnTo>
                  <a:cubicBezTo>
                    <a:pt x="476" y="3727"/>
                    <a:pt x="429" y="3679"/>
                    <a:pt x="441" y="3644"/>
                  </a:cubicBezTo>
                  <a:lnTo>
                    <a:pt x="453" y="3548"/>
                  </a:lnTo>
                  <a:cubicBezTo>
                    <a:pt x="548" y="3132"/>
                    <a:pt x="810" y="2786"/>
                    <a:pt x="1203" y="2596"/>
                  </a:cubicBezTo>
                  <a:lnTo>
                    <a:pt x="1215" y="2596"/>
                  </a:lnTo>
                  <a:cubicBezTo>
                    <a:pt x="1405" y="2512"/>
                    <a:pt x="1524" y="2322"/>
                    <a:pt x="1524" y="2096"/>
                  </a:cubicBezTo>
                  <a:cubicBezTo>
                    <a:pt x="1524" y="1870"/>
                    <a:pt x="1405" y="1679"/>
                    <a:pt x="1215" y="1572"/>
                  </a:cubicBezTo>
                  <a:lnTo>
                    <a:pt x="1203" y="1560"/>
                  </a:lnTo>
                  <a:cubicBezTo>
                    <a:pt x="834" y="1369"/>
                    <a:pt x="560" y="1024"/>
                    <a:pt x="476" y="607"/>
                  </a:cubicBezTo>
                  <a:lnTo>
                    <a:pt x="369" y="84"/>
                  </a:lnTo>
                  <a:lnTo>
                    <a:pt x="17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7" name="Google Shape;10737;p76"/>
            <p:cNvSpPr/>
            <p:nvPr/>
          </p:nvSpPr>
          <p:spPr>
            <a:xfrm>
              <a:off x="4697600" y="3838400"/>
              <a:ext cx="203325" cy="25025"/>
            </a:xfrm>
            <a:custGeom>
              <a:avLst/>
              <a:gdLst/>
              <a:ahLst/>
              <a:cxnLst/>
              <a:rect l="l" t="t" r="r" b="b"/>
              <a:pathLst>
                <a:path w="8133" h="1001" extrusionOk="0">
                  <a:moveTo>
                    <a:pt x="489" y="0"/>
                  </a:moveTo>
                  <a:cubicBezTo>
                    <a:pt x="441" y="0"/>
                    <a:pt x="405" y="0"/>
                    <a:pt x="370" y="24"/>
                  </a:cubicBezTo>
                  <a:cubicBezTo>
                    <a:pt x="143" y="60"/>
                    <a:pt x="0" y="274"/>
                    <a:pt x="0" y="512"/>
                  </a:cubicBezTo>
                  <a:cubicBezTo>
                    <a:pt x="0" y="798"/>
                    <a:pt x="203" y="989"/>
                    <a:pt x="489" y="989"/>
                  </a:cubicBezTo>
                  <a:lnTo>
                    <a:pt x="7585" y="1001"/>
                  </a:lnTo>
                  <a:cubicBezTo>
                    <a:pt x="7823" y="1001"/>
                    <a:pt x="8061" y="870"/>
                    <a:pt x="8121" y="643"/>
                  </a:cubicBezTo>
                  <a:cubicBezTo>
                    <a:pt x="8132" y="596"/>
                    <a:pt x="8132" y="548"/>
                    <a:pt x="8132" y="512"/>
                  </a:cubicBezTo>
                  <a:cubicBezTo>
                    <a:pt x="8132" y="227"/>
                    <a:pt x="7906" y="0"/>
                    <a:pt x="76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8" name="Google Shape;10738;p76"/>
            <p:cNvSpPr/>
            <p:nvPr/>
          </p:nvSpPr>
          <p:spPr>
            <a:xfrm>
              <a:off x="4697300" y="3839000"/>
              <a:ext cx="203625" cy="24725"/>
            </a:xfrm>
            <a:custGeom>
              <a:avLst/>
              <a:gdLst/>
              <a:ahLst/>
              <a:cxnLst/>
              <a:rect l="l" t="t" r="r" b="b"/>
              <a:pathLst>
                <a:path w="8145" h="989" extrusionOk="0">
                  <a:moveTo>
                    <a:pt x="393" y="0"/>
                  </a:moveTo>
                  <a:cubicBezTo>
                    <a:pt x="298" y="12"/>
                    <a:pt x="215" y="72"/>
                    <a:pt x="155" y="131"/>
                  </a:cubicBezTo>
                  <a:cubicBezTo>
                    <a:pt x="60" y="215"/>
                    <a:pt x="1" y="357"/>
                    <a:pt x="1" y="488"/>
                  </a:cubicBezTo>
                  <a:cubicBezTo>
                    <a:pt x="1" y="774"/>
                    <a:pt x="227" y="988"/>
                    <a:pt x="513" y="988"/>
                  </a:cubicBezTo>
                  <a:lnTo>
                    <a:pt x="7656" y="988"/>
                  </a:lnTo>
                  <a:cubicBezTo>
                    <a:pt x="7787" y="988"/>
                    <a:pt x="7918" y="929"/>
                    <a:pt x="8013" y="846"/>
                  </a:cubicBezTo>
                  <a:cubicBezTo>
                    <a:pt x="8073" y="786"/>
                    <a:pt x="8121" y="715"/>
                    <a:pt x="8144" y="619"/>
                  </a:cubicBezTo>
                  <a:lnTo>
                    <a:pt x="882" y="619"/>
                  </a:lnTo>
                  <a:cubicBezTo>
                    <a:pt x="596" y="619"/>
                    <a:pt x="370" y="393"/>
                    <a:pt x="370" y="119"/>
                  </a:cubicBezTo>
                  <a:cubicBezTo>
                    <a:pt x="370" y="72"/>
                    <a:pt x="370" y="36"/>
                    <a:pt x="3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9" name="Google Shape;10739;p76"/>
            <p:cNvSpPr/>
            <p:nvPr/>
          </p:nvSpPr>
          <p:spPr>
            <a:xfrm>
              <a:off x="4697900" y="3964300"/>
              <a:ext cx="203025" cy="25325"/>
            </a:xfrm>
            <a:custGeom>
              <a:avLst/>
              <a:gdLst/>
              <a:ahLst/>
              <a:cxnLst/>
              <a:rect l="l" t="t" r="r" b="b"/>
              <a:pathLst>
                <a:path w="8121" h="1013" extrusionOk="0">
                  <a:moveTo>
                    <a:pt x="477" y="1"/>
                  </a:moveTo>
                  <a:cubicBezTo>
                    <a:pt x="429" y="1"/>
                    <a:pt x="393" y="1"/>
                    <a:pt x="358" y="13"/>
                  </a:cubicBezTo>
                  <a:cubicBezTo>
                    <a:pt x="131" y="72"/>
                    <a:pt x="0" y="287"/>
                    <a:pt x="0" y="525"/>
                  </a:cubicBezTo>
                  <a:cubicBezTo>
                    <a:pt x="0" y="799"/>
                    <a:pt x="250" y="1013"/>
                    <a:pt x="536" y="1013"/>
                  </a:cubicBezTo>
                  <a:lnTo>
                    <a:pt x="7561" y="1001"/>
                  </a:lnTo>
                  <a:cubicBezTo>
                    <a:pt x="7799" y="1001"/>
                    <a:pt x="8061" y="858"/>
                    <a:pt x="8109" y="644"/>
                  </a:cubicBezTo>
                  <a:cubicBezTo>
                    <a:pt x="8120" y="596"/>
                    <a:pt x="8120" y="548"/>
                    <a:pt x="8120" y="501"/>
                  </a:cubicBezTo>
                  <a:cubicBezTo>
                    <a:pt x="8120" y="227"/>
                    <a:pt x="7894" y="1"/>
                    <a:pt x="7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0" name="Google Shape;10740;p76"/>
            <p:cNvSpPr/>
            <p:nvPr/>
          </p:nvSpPr>
          <p:spPr>
            <a:xfrm>
              <a:off x="4697300" y="3964600"/>
              <a:ext cx="203625" cy="25025"/>
            </a:xfrm>
            <a:custGeom>
              <a:avLst/>
              <a:gdLst/>
              <a:ahLst/>
              <a:cxnLst/>
              <a:rect l="l" t="t" r="r" b="b"/>
              <a:pathLst>
                <a:path w="8145" h="1001" extrusionOk="0">
                  <a:moveTo>
                    <a:pt x="393" y="1"/>
                  </a:moveTo>
                  <a:lnTo>
                    <a:pt x="393" y="1"/>
                  </a:lnTo>
                  <a:cubicBezTo>
                    <a:pt x="298" y="13"/>
                    <a:pt x="215" y="72"/>
                    <a:pt x="155" y="132"/>
                  </a:cubicBezTo>
                  <a:cubicBezTo>
                    <a:pt x="60" y="227"/>
                    <a:pt x="1" y="358"/>
                    <a:pt x="1" y="489"/>
                  </a:cubicBezTo>
                  <a:cubicBezTo>
                    <a:pt x="1" y="775"/>
                    <a:pt x="227" y="1001"/>
                    <a:pt x="513" y="1001"/>
                  </a:cubicBezTo>
                  <a:lnTo>
                    <a:pt x="7656" y="1001"/>
                  </a:lnTo>
                  <a:cubicBezTo>
                    <a:pt x="7787" y="1001"/>
                    <a:pt x="7918" y="941"/>
                    <a:pt x="8013" y="846"/>
                  </a:cubicBezTo>
                  <a:cubicBezTo>
                    <a:pt x="8073" y="787"/>
                    <a:pt x="8121" y="715"/>
                    <a:pt x="8144" y="632"/>
                  </a:cubicBezTo>
                  <a:lnTo>
                    <a:pt x="882" y="632"/>
                  </a:lnTo>
                  <a:cubicBezTo>
                    <a:pt x="596" y="632"/>
                    <a:pt x="370" y="406"/>
                    <a:pt x="370" y="120"/>
                  </a:cubicBezTo>
                  <a:cubicBezTo>
                    <a:pt x="370" y="72"/>
                    <a:pt x="370" y="48"/>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1" name="Google Shape;10741;p76"/>
            <p:cNvSpPr/>
            <p:nvPr/>
          </p:nvSpPr>
          <p:spPr>
            <a:xfrm>
              <a:off x="4713675" y="3876200"/>
              <a:ext cx="168800" cy="9550"/>
            </a:xfrm>
            <a:custGeom>
              <a:avLst/>
              <a:gdLst/>
              <a:ahLst/>
              <a:cxnLst/>
              <a:rect l="l" t="t" r="r" b="b"/>
              <a:pathLst>
                <a:path w="6752" h="382" extrusionOk="0">
                  <a:moveTo>
                    <a:pt x="0" y="1"/>
                  </a:moveTo>
                  <a:lnTo>
                    <a:pt x="108" y="215"/>
                  </a:lnTo>
                  <a:lnTo>
                    <a:pt x="108" y="382"/>
                  </a:lnTo>
                  <a:lnTo>
                    <a:pt x="6644" y="382"/>
                  </a:lnTo>
                  <a:cubicBezTo>
                    <a:pt x="6692" y="274"/>
                    <a:pt x="6716" y="191"/>
                    <a:pt x="6727" y="84"/>
                  </a:cubicBezTo>
                  <a:lnTo>
                    <a:pt x="67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2" name="Google Shape;10742;p76"/>
            <p:cNvSpPr/>
            <p:nvPr/>
          </p:nvSpPr>
          <p:spPr>
            <a:xfrm>
              <a:off x="4714275" y="3940800"/>
              <a:ext cx="167600" cy="9250"/>
            </a:xfrm>
            <a:custGeom>
              <a:avLst/>
              <a:gdLst/>
              <a:ahLst/>
              <a:cxnLst/>
              <a:rect l="l" t="t" r="r" b="b"/>
              <a:pathLst>
                <a:path w="6704" h="370" extrusionOk="0">
                  <a:moveTo>
                    <a:pt x="119" y="0"/>
                  </a:moveTo>
                  <a:lnTo>
                    <a:pt x="84" y="215"/>
                  </a:lnTo>
                  <a:lnTo>
                    <a:pt x="0" y="369"/>
                  </a:lnTo>
                  <a:lnTo>
                    <a:pt x="6703" y="369"/>
                  </a:lnTo>
                  <a:cubicBezTo>
                    <a:pt x="6692" y="226"/>
                    <a:pt x="6644" y="107"/>
                    <a:pt x="65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3" name="Google Shape;10743;p76"/>
            <p:cNvSpPr/>
            <p:nvPr/>
          </p:nvSpPr>
          <p:spPr>
            <a:xfrm>
              <a:off x="4713675" y="3876200"/>
              <a:ext cx="12525" cy="9250"/>
            </a:xfrm>
            <a:custGeom>
              <a:avLst/>
              <a:gdLst/>
              <a:ahLst/>
              <a:cxnLst/>
              <a:rect l="l" t="t" r="r" b="b"/>
              <a:pathLst>
                <a:path w="501" h="370" extrusionOk="0">
                  <a:moveTo>
                    <a:pt x="0" y="1"/>
                  </a:moveTo>
                  <a:cubicBezTo>
                    <a:pt x="24" y="96"/>
                    <a:pt x="96" y="358"/>
                    <a:pt x="108" y="370"/>
                  </a:cubicBezTo>
                  <a:lnTo>
                    <a:pt x="500" y="370"/>
                  </a:lnTo>
                  <a:cubicBezTo>
                    <a:pt x="453" y="262"/>
                    <a:pt x="405" y="143"/>
                    <a:pt x="381" y="36"/>
                  </a:cubicBezTo>
                  <a:lnTo>
                    <a:pt x="35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4" name="Google Shape;10744;p76"/>
            <p:cNvSpPr/>
            <p:nvPr/>
          </p:nvSpPr>
          <p:spPr>
            <a:xfrm>
              <a:off x="4714575" y="3940500"/>
              <a:ext cx="12525" cy="9250"/>
            </a:xfrm>
            <a:custGeom>
              <a:avLst/>
              <a:gdLst/>
              <a:ahLst/>
              <a:cxnLst/>
              <a:rect l="l" t="t" r="r" b="b"/>
              <a:pathLst>
                <a:path w="501" h="370" extrusionOk="0">
                  <a:moveTo>
                    <a:pt x="119" y="0"/>
                  </a:moveTo>
                  <a:cubicBezTo>
                    <a:pt x="12" y="238"/>
                    <a:pt x="24" y="262"/>
                    <a:pt x="0" y="369"/>
                  </a:cubicBezTo>
                  <a:lnTo>
                    <a:pt x="357" y="369"/>
                  </a:lnTo>
                  <a:cubicBezTo>
                    <a:pt x="381" y="238"/>
                    <a:pt x="429" y="119"/>
                    <a:pt x="5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45" name="Google Shape;10745;p76"/>
          <p:cNvGrpSpPr/>
          <p:nvPr/>
        </p:nvGrpSpPr>
        <p:grpSpPr>
          <a:xfrm>
            <a:off x="6426174" y="4226975"/>
            <a:ext cx="336386" cy="321587"/>
            <a:chOff x="5379825" y="3705950"/>
            <a:chExt cx="313150" cy="312950"/>
          </a:xfrm>
        </p:grpSpPr>
        <p:sp>
          <p:nvSpPr>
            <p:cNvPr id="10746" name="Google Shape;10746;p76"/>
            <p:cNvSpPr/>
            <p:nvPr/>
          </p:nvSpPr>
          <p:spPr>
            <a:xfrm>
              <a:off x="5612600" y="3735975"/>
              <a:ext cx="78850" cy="66425"/>
            </a:xfrm>
            <a:custGeom>
              <a:avLst/>
              <a:gdLst/>
              <a:ahLst/>
              <a:cxnLst/>
              <a:rect l="l" t="t" r="r" b="b"/>
              <a:pathLst>
                <a:path w="3154" h="2657" extrusionOk="0">
                  <a:moveTo>
                    <a:pt x="2971" y="1"/>
                  </a:moveTo>
                  <a:cubicBezTo>
                    <a:pt x="2965" y="1"/>
                    <a:pt x="2959" y="1"/>
                    <a:pt x="2953" y="2"/>
                  </a:cubicBezTo>
                  <a:cubicBezTo>
                    <a:pt x="1393" y="49"/>
                    <a:pt x="655" y="573"/>
                    <a:pt x="322" y="978"/>
                  </a:cubicBezTo>
                  <a:lnTo>
                    <a:pt x="60" y="1478"/>
                  </a:lnTo>
                  <a:lnTo>
                    <a:pt x="0" y="2657"/>
                  </a:lnTo>
                  <a:cubicBezTo>
                    <a:pt x="119" y="2490"/>
                    <a:pt x="357" y="2240"/>
                    <a:pt x="357" y="2240"/>
                  </a:cubicBezTo>
                  <a:cubicBezTo>
                    <a:pt x="941" y="1466"/>
                    <a:pt x="1155" y="1085"/>
                    <a:pt x="2143" y="895"/>
                  </a:cubicBezTo>
                  <a:cubicBezTo>
                    <a:pt x="2509" y="860"/>
                    <a:pt x="2722" y="838"/>
                    <a:pt x="2834" y="838"/>
                  </a:cubicBezTo>
                  <a:cubicBezTo>
                    <a:pt x="2874" y="838"/>
                    <a:pt x="2901" y="841"/>
                    <a:pt x="2917" y="847"/>
                  </a:cubicBezTo>
                  <a:cubicBezTo>
                    <a:pt x="2977" y="573"/>
                    <a:pt x="3060" y="371"/>
                    <a:pt x="3120" y="204"/>
                  </a:cubicBezTo>
                  <a:cubicBezTo>
                    <a:pt x="3154" y="113"/>
                    <a:pt x="3090" y="1"/>
                    <a:pt x="29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7" name="Google Shape;10747;p76"/>
            <p:cNvSpPr/>
            <p:nvPr/>
          </p:nvSpPr>
          <p:spPr>
            <a:xfrm>
              <a:off x="5609625" y="3756325"/>
              <a:ext cx="83350" cy="171600"/>
            </a:xfrm>
            <a:custGeom>
              <a:avLst/>
              <a:gdLst/>
              <a:ahLst/>
              <a:cxnLst/>
              <a:rect l="l" t="t" r="r" b="b"/>
              <a:pathLst>
                <a:path w="3334" h="6864" extrusionOk="0">
                  <a:moveTo>
                    <a:pt x="2733" y="0"/>
                  </a:moveTo>
                  <a:cubicBezTo>
                    <a:pt x="2614" y="0"/>
                    <a:pt x="2460" y="9"/>
                    <a:pt x="2262" y="33"/>
                  </a:cubicBezTo>
                  <a:cubicBezTo>
                    <a:pt x="1262" y="212"/>
                    <a:pt x="1012" y="605"/>
                    <a:pt x="453" y="1378"/>
                  </a:cubicBezTo>
                  <a:cubicBezTo>
                    <a:pt x="453" y="1402"/>
                    <a:pt x="238" y="1676"/>
                    <a:pt x="143" y="1831"/>
                  </a:cubicBezTo>
                  <a:lnTo>
                    <a:pt x="0" y="6117"/>
                  </a:lnTo>
                  <a:cubicBezTo>
                    <a:pt x="95" y="6224"/>
                    <a:pt x="262" y="6415"/>
                    <a:pt x="262" y="6415"/>
                  </a:cubicBezTo>
                  <a:cubicBezTo>
                    <a:pt x="612" y="6726"/>
                    <a:pt x="1022" y="6864"/>
                    <a:pt x="1426" y="6864"/>
                  </a:cubicBezTo>
                  <a:cubicBezTo>
                    <a:pt x="2396" y="6864"/>
                    <a:pt x="3334" y="6070"/>
                    <a:pt x="3334" y="4986"/>
                  </a:cubicBezTo>
                  <a:cubicBezTo>
                    <a:pt x="3334" y="3450"/>
                    <a:pt x="2846" y="3438"/>
                    <a:pt x="2834" y="2069"/>
                  </a:cubicBezTo>
                  <a:cubicBezTo>
                    <a:pt x="2834" y="1283"/>
                    <a:pt x="2917" y="569"/>
                    <a:pt x="3036" y="33"/>
                  </a:cubicBezTo>
                  <a:cubicBezTo>
                    <a:pt x="3001" y="19"/>
                    <a:pt x="2906" y="0"/>
                    <a:pt x="27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8" name="Google Shape;10748;p76"/>
            <p:cNvSpPr/>
            <p:nvPr/>
          </p:nvSpPr>
          <p:spPr>
            <a:xfrm>
              <a:off x="5609325" y="3780650"/>
              <a:ext cx="29200" cy="136050"/>
            </a:xfrm>
            <a:custGeom>
              <a:avLst/>
              <a:gdLst/>
              <a:ahLst/>
              <a:cxnLst/>
              <a:rect l="l" t="t" r="r" b="b"/>
              <a:pathLst>
                <a:path w="1168" h="5442" extrusionOk="0">
                  <a:moveTo>
                    <a:pt x="762" y="1"/>
                  </a:moveTo>
                  <a:cubicBezTo>
                    <a:pt x="667" y="132"/>
                    <a:pt x="572" y="263"/>
                    <a:pt x="465" y="405"/>
                  </a:cubicBezTo>
                  <a:cubicBezTo>
                    <a:pt x="465" y="429"/>
                    <a:pt x="250" y="703"/>
                    <a:pt x="155" y="858"/>
                  </a:cubicBezTo>
                  <a:lnTo>
                    <a:pt x="0" y="5156"/>
                  </a:lnTo>
                  <a:cubicBezTo>
                    <a:pt x="96" y="5263"/>
                    <a:pt x="179" y="5358"/>
                    <a:pt x="274" y="5442"/>
                  </a:cubicBezTo>
                  <a:cubicBezTo>
                    <a:pt x="846" y="4846"/>
                    <a:pt x="1167" y="4144"/>
                    <a:pt x="1167" y="3465"/>
                  </a:cubicBezTo>
                  <a:cubicBezTo>
                    <a:pt x="1167" y="2668"/>
                    <a:pt x="1060" y="1929"/>
                    <a:pt x="953" y="1275"/>
                  </a:cubicBezTo>
                  <a:cubicBezTo>
                    <a:pt x="941" y="1120"/>
                    <a:pt x="905" y="977"/>
                    <a:pt x="893" y="846"/>
                  </a:cubicBezTo>
                  <a:cubicBezTo>
                    <a:pt x="881" y="560"/>
                    <a:pt x="834" y="275"/>
                    <a:pt x="762" y="1"/>
                  </a:cubicBezTo>
                  <a:close/>
                </a:path>
              </a:pathLst>
            </a:custGeom>
            <a:solidFill>
              <a:srgbClr val="7DC3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9" name="Google Shape;10749;p76"/>
            <p:cNvSpPr/>
            <p:nvPr/>
          </p:nvSpPr>
          <p:spPr>
            <a:xfrm>
              <a:off x="5381625" y="3735700"/>
              <a:ext cx="78300" cy="65225"/>
            </a:xfrm>
            <a:custGeom>
              <a:avLst/>
              <a:gdLst/>
              <a:ahLst/>
              <a:cxnLst/>
              <a:rect l="l" t="t" r="r" b="b"/>
              <a:pathLst>
                <a:path w="3132" h="2609" extrusionOk="0">
                  <a:moveTo>
                    <a:pt x="191" y="1"/>
                  </a:moveTo>
                  <a:cubicBezTo>
                    <a:pt x="71" y="1"/>
                    <a:pt x="0" y="108"/>
                    <a:pt x="48" y="215"/>
                  </a:cubicBezTo>
                  <a:cubicBezTo>
                    <a:pt x="119" y="370"/>
                    <a:pt x="179" y="584"/>
                    <a:pt x="238" y="858"/>
                  </a:cubicBezTo>
                  <a:cubicBezTo>
                    <a:pt x="250" y="858"/>
                    <a:pt x="298" y="894"/>
                    <a:pt x="310" y="894"/>
                  </a:cubicBezTo>
                  <a:cubicBezTo>
                    <a:pt x="342" y="887"/>
                    <a:pt x="410" y="877"/>
                    <a:pt x="541" y="877"/>
                  </a:cubicBezTo>
                  <a:cubicBezTo>
                    <a:pt x="650" y="877"/>
                    <a:pt x="802" y="884"/>
                    <a:pt x="1012" y="906"/>
                  </a:cubicBezTo>
                  <a:cubicBezTo>
                    <a:pt x="2024" y="1096"/>
                    <a:pt x="2238" y="1501"/>
                    <a:pt x="2810" y="2287"/>
                  </a:cubicBezTo>
                  <a:cubicBezTo>
                    <a:pt x="2810" y="2299"/>
                    <a:pt x="3012" y="2465"/>
                    <a:pt x="3131" y="2608"/>
                  </a:cubicBezTo>
                  <a:lnTo>
                    <a:pt x="3096" y="1465"/>
                  </a:lnTo>
                  <a:lnTo>
                    <a:pt x="2858" y="1049"/>
                  </a:lnTo>
                  <a:lnTo>
                    <a:pt x="2834" y="977"/>
                  </a:lnTo>
                  <a:cubicBezTo>
                    <a:pt x="2500" y="584"/>
                    <a:pt x="1774" y="48"/>
                    <a:pt x="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0" name="Google Shape;10750;p76"/>
            <p:cNvSpPr/>
            <p:nvPr/>
          </p:nvSpPr>
          <p:spPr>
            <a:xfrm>
              <a:off x="5379825" y="3756000"/>
              <a:ext cx="82475" cy="171675"/>
            </a:xfrm>
            <a:custGeom>
              <a:avLst/>
              <a:gdLst/>
              <a:ahLst/>
              <a:cxnLst/>
              <a:rect l="l" t="t" r="r" b="b"/>
              <a:pathLst>
                <a:path w="3299" h="6867" extrusionOk="0">
                  <a:moveTo>
                    <a:pt x="617" y="1"/>
                  </a:moveTo>
                  <a:cubicBezTo>
                    <a:pt x="469" y="1"/>
                    <a:pt x="392" y="15"/>
                    <a:pt x="358" y="22"/>
                  </a:cubicBezTo>
                  <a:cubicBezTo>
                    <a:pt x="346" y="22"/>
                    <a:pt x="310" y="34"/>
                    <a:pt x="298" y="34"/>
                  </a:cubicBezTo>
                  <a:cubicBezTo>
                    <a:pt x="417" y="570"/>
                    <a:pt x="501" y="1284"/>
                    <a:pt x="501" y="2058"/>
                  </a:cubicBezTo>
                  <a:cubicBezTo>
                    <a:pt x="501" y="3451"/>
                    <a:pt x="1" y="3463"/>
                    <a:pt x="1" y="4999"/>
                  </a:cubicBezTo>
                  <a:cubicBezTo>
                    <a:pt x="1" y="6074"/>
                    <a:pt x="946" y="6866"/>
                    <a:pt x="1920" y="6866"/>
                  </a:cubicBezTo>
                  <a:cubicBezTo>
                    <a:pt x="2316" y="6866"/>
                    <a:pt x="2716" y="6736"/>
                    <a:pt x="3060" y="6440"/>
                  </a:cubicBezTo>
                  <a:cubicBezTo>
                    <a:pt x="3060" y="6440"/>
                    <a:pt x="3227" y="6261"/>
                    <a:pt x="3299" y="6154"/>
                  </a:cubicBezTo>
                  <a:lnTo>
                    <a:pt x="3203" y="1796"/>
                  </a:lnTo>
                  <a:cubicBezTo>
                    <a:pt x="3084" y="1630"/>
                    <a:pt x="2906" y="1403"/>
                    <a:pt x="2906" y="1403"/>
                  </a:cubicBezTo>
                  <a:cubicBezTo>
                    <a:pt x="2322" y="629"/>
                    <a:pt x="2072" y="213"/>
                    <a:pt x="1072" y="34"/>
                  </a:cubicBezTo>
                  <a:cubicBezTo>
                    <a:pt x="874" y="9"/>
                    <a:pt x="726" y="1"/>
                    <a:pt x="6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1" name="Google Shape;10751;p76"/>
            <p:cNvSpPr/>
            <p:nvPr/>
          </p:nvSpPr>
          <p:spPr>
            <a:xfrm>
              <a:off x="5613200" y="3760125"/>
              <a:ext cx="15200" cy="41975"/>
            </a:xfrm>
            <a:custGeom>
              <a:avLst/>
              <a:gdLst/>
              <a:ahLst/>
              <a:cxnLst/>
              <a:rect l="l" t="t" r="r" b="b"/>
              <a:pathLst>
                <a:path w="608" h="1679" extrusionOk="0">
                  <a:moveTo>
                    <a:pt x="310" y="0"/>
                  </a:moveTo>
                  <a:cubicBezTo>
                    <a:pt x="83" y="250"/>
                    <a:pt x="36" y="453"/>
                    <a:pt x="36" y="453"/>
                  </a:cubicBezTo>
                  <a:lnTo>
                    <a:pt x="0" y="1679"/>
                  </a:lnTo>
                  <a:lnTo>
                    <a:pt x="357" y="1310"/>
                  </a:lnTo>
                  <a:lnTo>
                    <a:pt x="607" y="845"/>
                  </a:lnTo>
                  <a:cubicBezTo>
                    <a:pt x="560" y="667"/>
                    <a:pt x="512" y="488"/>
                    <a:pt x="441" y="310"/>
                  </a:cubicBezTo>
                  <a:cubicBezTo>
                    <a:pt x="417" y="203"/>
                    <a:pt x="369" y="95"/>
                    <a:pt x="3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2" name="Google Shape;10752;p76"/>
            <p:cNvSpPr/>
            <p:nvPr/>
          </p:nvSpPr>
          <p:spPr>
            <a:xfrm>
              <a:off x="5608725" y="3780650"/>
              <a:ext cx="29800" cy="136050"/>
            </a:xfrm>
            <a:custGeom>
              <a:avLst/>
              <a:gdLst/>
              <a:ahLst/>
              <a:cxnLst/>
              <a:rect l="l" t="t" r="r" b="b"/>
              <a:pathLst>
                <a:path w="1192" h="5442" extrusionOk="0">
                  <a:moveTo>
                    <a:pt x="786" y="1"/>
                  </a:moveTo>
                  <a:cubicBezTo>
                    <a:pt x="691" y="120"/>
                    <a:pt x="596" y="263"/>
                    <a:pt x="489" y="405"/>
                  </a:cubicBezTo>
                  <a:cubicBezTo>
                    <a:pt x="489" y="417"/>
                    <a:pt x="274" y="703"/>
                    <a:pt x="179" y="858"/>
                  </a:cubicBezTo>
                  <a:lnTo>
                    <a:pt x="0" y="5120"/>
                  </a:lnTo>
                  <a:cubicBezTo>
                    <a:pt x="84" y="5227"/>
                    <a:pt x="203" y="5358"/>
                    <a:pt x="298" y="5442"/>
                  </a:cubicBezTo>
                  <a:cubicBezTo>
                    <a:pt x="870" y="4846"/>
                    <a:pt x="1191" y="4144"/>
                    <a:pt x="1191" y="3465"/>
                  </a:cubicBezTo>
                  <a:cubicBezTo>
                    <a:pt x="1191" y="2668"/>
                    <a:pt x="1084" y="1929"/>
                    <a:pt x="977" y="1275"/>
                  </a:cubicBezTo>
                  <a:cubicBezTo>
                    <a:pt x="965" y="1120"/>
                    <a:pt x="929" y="977"/>
                    <a:pt x="917" y="834"/>
                  </a:cubicBezTo>
                  <a:cubicBezTo>
                    <a:pt x="905" y="560"/>
                    <a:pt x="858" y="275"/>
                    <a:pt x="7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3" name="Google Shape;10753;p76"/>
            <p:cNvSpPr/>
            <p:nvPr/>
          </p:nvSpPr>
          <p:spPr>
            <a:xfrm>
              <a:off x="5444425" y="3760425"/>
              <a:ext cx="15500" cy="40500"/>
            </a:xfrm>
            <a:custGeom>
              <a:avLst/>
              <a:gdLst/>
              <a:ahLst/>
              <a:cxnLst/>
              <a:rect l="l" t="t" r="r" b="b"/>
              <a:pathLst>
                <a:path w="620" h="1620" extrusionOk="0">
                  <a:moveTo>
                    <a:pt x="298" y="0"/>
                  </a:moveTo>
                  <a:lnTo>
                    <a:pt x="167" y="310"/>
                  </a:lnTo>
                  <a:cubicBezTo>
                    <a:pt x="107" y="476"/>
                    <a:pt x="48" y="655"/>
                    <a:pt x="0" y="833"/>
                  </a:cubicBezTo>
                  <a:lnTo>
                    <a:pt x="274" y="1322"/>
                  </a:lnTo>
                  <a:lnTo>
                    <a:pt x="619" y="1619"/>
                  </a:lnTo>
                  <a:lnTo>
                    <a:pt x="572" y="464"/>
                  </a:lnTo>
                  <a:cubicBezTo>
                    <a:pt x="572" y="464"/>
                    <a:pt x="512" y="250"/>
                    <a:pt x="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4" name="Google Shape;10754;p76"/>
            <p:cNvSpPr/>
            <p:nvPr/>
          </p:nvSpPr>
          <p:spPr>
            <a:xfrm>
              <a:off x="5433700" y="3781250"/>
              <a:ext cx="30100" cy="136050"/>
            </a:xfrm>
            <a:custGeom>
              <a:avLst/>
              <a:gdLst/>
              <a:ahLst/>
              <a:cxnLst/>
              <a:rect l="l" t="t" r="r" b="b"/>
              <a:pathLst>
                <a:path w="1204" h="5442" extrusionOk="0">
                  <a:moveTo>
                    <a:pt x="417" y="0"/>
                  </a:moveTo>
                  <a:cubicBezTo>
                    <a:pt x="358" y="227"/>
                    <a:pt x="334" y="465"/>
                    <a:pt x="298" y="703"/>
                  </a:cubicBezTo>
                  <a:lnTo>
                    <a:pt x="251" y="1013"/>
                  </a:lnTo>
                  <a:cubicBezTo>
                    <a:pt x="251" y="1060"/>
                    <a:pt x="239" y="1084"/>
                    <a:pt x="239" y="1132"/>
                  </a:cubicBezTo>
                  <a:cubicBezTo>
                    <a:pt x="132" y="1834"/>
                    <a:pt x="1" y="2620"/>
                    <a:pt x="1" y="3453"/>
                  </a:cubicBezTo>
                  <a:cubicBezTo>
                    <a:pt x="1" y="4132"/>
                    <a:pt x="334" y="4846"/>
                    <a:pt x="905" y="5442"/>
                  </a:cubicBezTo>
                  <a:cubicBezTo>
                    <a:pt x="1001" y="5370"/>
                    <a:pt x="1132" y="5239"/>
                    <a:pt x="1203" y="5132"/>
                  </a:cubicBezTo>
                  <a:lnTo>
                    <a:pt x="1025" y="798"/>
                  </a:lnTo>
                  <a:cubicBezTo>
                    <a:pt x="905" y="643"/>
                    <a:pt x="727" y="417"/>
                    <a:pt x="727" y="417"/>
                  </a:cubicBezTo>
                  <a:cubicBezTo>
                    <a:pt x="608" y="262"/>
                    <a:pt x="501" y="120"/>
                    <a:pt x="4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5" name="Google Shape;10755;p76"/>
            <p:cNvSpPr/>
            <p:nvPr/>
          </p:nvSpPr>
          <p:spPr>
            <a:xfrm>
              <a:off x="5510800" y="3705950"/>
              <a:ext cx="52100" cy="54500"/>
            </a:xfrm>
            <a:custGeom>
              <a:avLst/>
              <a:gdLst/>
              <a:ahLst/>
              <a:cxnLst/>
              <a:rect l="l" t="t" r="r" b="b"/>
              <a:pathLst>
                <a:path w="2084" h="2180" extrusionOk="0">
                  <a:moveTo>
                    <a:pt x="1036" y="0"/>
                  </a:moveTo>
                  <a:cubicBezTo>
                    <a:pt x="941" y="0"/>
                    <a:pt x="834" y="24"/>
                    <a:pt x="739" y="48"/>
                  </a:cubicBezTo>
                  <a:cubicBezTo>
                    <a:pt x="739" y="48"/>
                    <a:pt x="655" y="84"/>
                    <a:pt x="619" y="95"/>
                  </a:cubicBezTo>
                  <a:cubicBezTo>
                    <a:pt x="238" y="262"/>
                    <a:pt x="0" y="631"/>
                    <a:pt x="0" y="1072"/>
                  </a:cubicBezTo>
                  <a:cubicBezTo>
                    <a:pt x="0" y="1667"/>
                    <a:pt x="465" y="2143"/>
                    <a:pt x="1036" y="2179"/>
                  </a:cubicBezTo>
                  <a:cubicBezTo>
                    <a:pt x="1631" y="2179"/>
                    <a:pt x="2084" y="1691"/>
                    <a:pt x="2084" y="1096"/>
                  </a:cubicBezTo>
                  <a:cubicBezTo>
                    <a:pt x="2084" y="869"/>
                    <a:pt x="1929" y="500"/>
                    <a:pt x="1929" y="500"/>
                  </a:cubicBezTo>
                  <a:cubicBezTo>
                    <a:pt x="1739" y="203"/>
                    <a:pt x="1417" y="0"/>
                    <a:pt x="10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6" name="Google Shape;10756;p76"/>
            <p:cNvSpPr/>
            <p:nvPr/>
          </p:nvSpPr>
          <p:spPr>
            <a:xfrm>
              <a:off x="5445025" y="3744350"/>
              <a:ext cx="182475" cy="195275"/>
            </a:xfrm>
            <a:custGeom>
              <a:avLst/>
              <a:gdLst/>
              <a:ahLst/>
              <a:cxnLst/>
              <a:rect l="l" t="t" r="r" b="b"/>
              <a:pathLst>
                <a:path w="7299" h="7811" extrusionOk="0">
                  <a:moveTo>
                    <a:pt x="3655" y="0"/>
                  </a:moveTo>
                  <a:cubicBezTo>
                    <a:pt x="1667" y="0"/>
                    <a:pt x="298" y="2334"/>
                    <a:pt x="298" y="2334"/>
                  </a:cubicBezTo>
                  <a:cubicBezTo>
                    <a:pt x="155" y="3108"/>
                    <a:pt x="0" y="3989"/>
                    <a:pt x="0" y="4917"/>
                  </a:cubicBezTo>
                  <a:cubicBezTo>
                    <a:pt x="0" y="6298"/>
                    <a:pt x="1631" y="7811"/>
                    <a:pt x="3643" y="7811"/>
                  </a:cubicBezTo>
                  <a:cubicBezTo>
                    <a:pt x="5667" y="7811"/>
                    <a:pt x="7299" y="6287"/>
                    <a:pt x="7299" y="4917"/>
                  </a:cubicBezTo>
                  <a:cubicBezTo>
                    <a:pt x="7299" y="3965"/>
                    <a:pt x="7156" y="3096"/>
                    <a:pt x="7049" y="2334"/>
                  </a:cubicBezTo>
                  <a:cubicBezTo>
                    <a:pt x="7049" y="2334"/>
                    <a:pt x="5632" y="0"/>
                    <a:pt x="36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7" name="Google Shape;10757;p76"/>
            <p:cNvSpPr/>
            <p:nvPr/>
          </p:nvSpPr>
          <p:spPr>
            <a:xfrm>
              <a:off x="5525975" y="3812800"/>
              <a:ext cx="20850" cy="20850"/>
            </a:xfrm>
            <a:custGeom>
              <a:avLst/>
              <a:gdLst/>
              <a:ahLst/>
              <a:cxnLst/>
              <a:rect l="l" t="t" r="r" b="b"/>
              <a:pathLst>
                <a:path w="834" h="834" extrusionOk="0">
                  <a:moveTo>
                    <a:pt x="405" y="1"/>
                  </a:moveTo>
                  <a:cubicBezTo>
                    <a:pt x="370" y="1"/>
                    <a:pt x="334" y="1"/>
                    <a:pt x="298" y="12"/>
                  </a:cubicBezTo>
                  <a:lnTo>
                    <a:pt x="286" y="36"/>
                  </a:lnTo>
                  <a:cubicBezTo>
                    <a:pt x="108" y="72"/>
                    <a:pt x="1" y="251"/>
                    <a:pt x="1" y="453"/>
                  </a:cubicBezTo>
                  <a:cubicBezTo>
                    <a:pt x="1" y="691"/>
                    <a:pt x="167" y="834"/>
                    <a:pt x="405" y="834"/>
                  </a:cubicBezTo>
                  <a:cubicBezTo>
                    <a:pt x="584" y="834"/>
                    <a:pt x="727" y="751"/>
                    <a:pt x="786" y="584"/>
                  </a:cubicBezTo>
                  <a:cubicBezTo>
                    <a:pt x="810" y="572"/>
                    <a:pt x="822" y="536"/>
                    <a:pt x="822" y="536"/>
                  </a:cubicBezTo>
                  <a:cubicBezTo>
                    <a:pt x="834" y="513"/>
                    <a:pt x="834" y="477"/>
                    <a:pt x="834" y="429"/>
                  </a:cubicBezTo>
                  <a:cubicBezTo>
                    <a:pt x="834" y="191"/>
                    <a:pt x="643" y="1"/>
                    <a:pt x="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8" name="Google Shape;10758;p76"/>
            <p:cNvSpPr/>
            <p:nvPr/>
          </p:nvSpPr>
          <p:spPr>
            <a:xfrm>
              <a:off x="5525375" y="3812800"/>
              <a:ext cx="21175" cy="21150"/>
            </a:xfrm>
            <a:custGeom>
              <a:avLst/>
              <a:gdLst/>
              <a:ahLst/>
              <a:cxnLst/>
              <a:rect l="l" t="t" r="r" b="b"/>
              <a:pathLst>
                <a:path w="847" h="846" extrusionOk="0">
                  <a:moveTo>
                    <a:pt x="310" y="1"/>
                  </a:moveTo>
                  <a:lnTo>
                    <a:pt x="310" y="1"/>
                  </a:lnTo>
                  <a:cubicBezTo>
                    <a:pt x="132" y="48"/>
                    <a:pt x="1" y="227"/>
                    <a:pt x="1" y="417"/>
                  </a:cubicBezTo>
                  <a:cubicBezTo>
                    <a:pt x="1" y="655"/>
                    <a:pt x="191" y="846"/>
                    <a:pt x="429" y="846"/>
                  </a:cubicBezTo>
                  <a:cubicBezTo>
                    <a:pt x="620" y="846"/>
                    <a:pt x="798" y="715"/>
                    <a:pt x="846" y="536"/>
                  </a:cubicBezTo>
                  <a:lnTo>
                    <a:pt x="846" y="536"/>
                  </a:lnTo>
                  <a:cubicBezTo>
                    <a:pt x="828" y="542"/>
                    <a:pt x="810" y="545"/>
                    <a:pt x="791" y="545"/>
                  </a:cubicBezTo>
                  <a:cubicBezTo>
                    <a:pt x="772" y="545"/>
                    <a:pt x="751" y="542"/>
                    <a:pt x="727" y="536"/>
                  </a:cubicBezTo>
                  <a:cubicBezTo>
                    <a:pt x="489" y="536"/>
                    <a:pt x="298" y="346"/>
                    <a:pt x="298" y="108"/>
                  </a:cubicBezTo>
                  <a:cubicBezTo>
                    <a:pt x="298" y="72"/>
                    <a:pt x="298" y="36"/>
                    <a:pt x="3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9" name="Google Shape;10759;p76"/>
            <p:cNvSpPr/>
            <p:nvPr/>
          </p:nvSpPr>
          <p:spPr>
            <a:xfrm>
              <a:off x="5563475" y="3844025"/>
              <a:ext cx="39925" cy="14350"/>
            </a:xfrm>
            <a:custGeom>
              <a:avLst/>
              <a:gdLst/>
              <a:ahLst/>
              <a:cxnLst/>
              <a:rect l="l" t="t" r="r" b="b"/>
              <a:pathLst>
                <a:path w="1597" h="574" extrusionOk="0">
                  <a:moveTo>
                    <a:pt x="209" y="0"/>
                  </a:moveTo>
                  <a:cubicBezTo>
                    <a:pt x="150" y="0"/>
                    <a:pt x="95" y="25"/>
                    <a:pt x="60" y="73"/>
                  </a:cubicBezTo>
                  <a:cubicBezTo>
                    <a:pt x="1" y="168"/>
                    <a:pt x="25" y="287"/>
                    <a:pt x="108" y="347"/>
                  </a:cubicBezTo>
                  <a:cubicBezTo>
                    <a:pt x="298" y="490"/>
                    <a:pt x="560" y="573"/>
                    <a:pt x="798" y="573"/>
                  </a:cubicBezTo>
                  <a:cubicBezTo>
                    <a:pt x="1037" y="573"/>
                    <a:pt x="1275" y="490"/>
                    <a:pt x="1489" y="347"/>
                  </a:cubicBezTo>
                  <a:cubicBezTo>
                    <a:pt x="1584" y="287"/>
                    <a:pt x="1596" y="168"/>
                    <a:pt x="1537" y="73"/>
                  </a:cubicBezTo>
                  <a:cubicBezTo>
                    <a:pt x="1502" y="25"/>
                    <a:pt x="1447" y="0"/>
                    <a:pt x="1391" y="0"/>
                  </a:cubicBezTo>
                  <a:cubicBezTo>
                    <a:pt x="1350" y="0"/>
                    <a:pt x="1309" y="13"/>
                    <a:pt x="1275" y="37"/>
                  </a:cubicBezTo>
                  <a:cubicBezTo>
                    <a:pt x="1132" y="139"/>
                    <a:pt x="968" y="189"/>
                    <a:pt x="804" y="189"/>
                  </a:cubicBezTo>
                  <a:cubicBezTo>
                    <a:pt x="641" y="189"/>
                    <a:pt x="477" y="139"/>
                    <a:pt x="334" y="37"/>
                  </a:cubicBezTo>
                  <a:cubicBezTo>
                    <a:pt x="294" y="13"/>
                    <a:pt x="251" y="0"/>
                    <a:pt x="2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0" name="Google Shape;10760;p76"/>
            <p:cNvSpPr/>
            <p:nvPr/>
          </p:nvSpPr>
          <p:spPr>
            <a:xfrm>
              <a:off x="5470325" y="3844025"/>
              <a:ext cx="39600" cy="14350"/>
            </a:xfrm>
            <a:custGeom>
              <a:avLst/>
              <a:gdLst/>
              <a:ahLst/>
              <a:cxnLst/>
              <a:rect l="l" t="t" r="r" b="b"/>
              <a:pathLst>
                <a:path w="1584" h="574" extrusionOk="0">
                  <a:moveTo>
                    <a:pt x="206" y="0"/>
                  </a:moveTo>
                  <a:cubicBezTo>
                    <a:pt x="149" y="0"/>
                    <a:pt x="94" y="25"/>
                    <a:pt x="60" y="73"/>
                  </a:cubicBezTo>
                  <a:cubicBezTo>
                    <a:pt x="0" y="168"/>
                    <a:pt x="12" y="287"/>
                    <a:pt x="95" y="347"/>
                  </a:cubicBezTo>
                  <a:cubicBezTo>
                    <a:pt x="298" y="490"/>
                    <a:pt x="548" y="573"/>
                    <a:pt x="786" y="573"/>
                  </a:cubicBezTo>
                  <a:cubicBezTo>
                    <a:pt x="1024" y="573"/>
                    <a:pt x="1274" y="490"/>
                    <a:pt x="1488" y="347"/>
                  </a:cubicBezTo>
                  <a:cubicBezTo>
                    <a:pt x="1572" y="287"/>
                    <a:pt x="1584" y="168"/>
                    <a:pt x="1524" y="73"/>
                  </a:cubicBezTo>
                  <a:cubicBezTo>
                    <a:pt x="1489" y="25"/>
                    <a:pt x="1434" y="0"/>
                    <a:pt x="1378" y="0"/>
                  </a:cubicBezTo>
                  <a:cubicBezTo>
                    <a:pt x="1338" y="0"/>
                    <a:pt x="1297" y="13"/>
                    <a:pt x="1262" y="37"/>
                  </a:cubicBezTo>
                  <a:cubicBezTo>
                    <a:pt x="1119" y="139"/>
                    <a:pt x="956" y="189"/>
                    <a:pt x="792" y="189"/>
                  </a:cubicBezTo>
                  <a:cubicBezTo>
                    <a:pt x="628" y="189"/>
                    <a:pt x="464" y="139"/>
                    <a:pt x="322" y="37"/>
                  </a:cubicBezTo>
                  <a:cubicBezTo>
                    <a:pt x="287" y="13"/>
                    <a:pt x="246" y="0"/>
                    <a:pt x="2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1" name="Google Shape;10761;p76"/>
            <p:cNvSpPr/>
            <p:nvPr/>
          </p:nvSpPr>
          <p:spPr>
            <a:xfrm>
              <a:off x="5452450" y="3763050"/>
              <a:ext cx="168800" cy="39650"/>
            </a:xfrm>
            <a:custGeom>
              <a:avLst/>
              <a:gdLst/>
              <a:ahLst/>
              <a:cxnLst/>
              <a:rect l="l" t="t" r="r" b="b"/>
              <a:pathLst>
                <a:path w="6752" h="1586" extrusionOk="0">
                  <a:moveTo>
                    <a:pt x="3308" y="0"/>
                  </a:moveTo>
                  <a:cubicBezTo>
                    <a:pt x="2275" y="0"/>
                    <a:pt x="1290" y="200"/>
                    <a:pt x="263" y="336"/>
                  </a:cubicBezTo>
                  <a:cubicBezTo>
                    <a:pt x="108" y="728"/>
                    <a:pt x="25" y="1145"/>
                    <a:pt x="1" y="1586"/>
                  </a:cubicBezTo>
                  <a:cubicBezTo>
                    <a:pt x="1114" y="1425"/>
                    <a:pt x="2239" y="1345"/>
                    <a:pt x="3367" y="1345"/>
                  </a:cubicBezTo>
                  <a:cubicBezTo>
                    <a:pt x="4495" y="1345"/>
                    <a:pt x="5626" y="1425"/>
                    <a:pt x="6752" y="1586"/>
                  </a:cubicBezTo>
                  <a:cubicBezTo>
                    <a:pt x="6728" y="1157"/>
                    <a:pt x="6621" y="740"/>
                    <a:pt x="6478" y="336"/>
                  </a:cubicBezTo>
                  <a:cubicBezTo>
                    <a:pt x="5501" y="205"/>
                    <a:pt x="4454" y="2"/>
                    <a:pt x="3477" y="2"/>
                  </a:cubicBezTo>
                  <a:cubicBezTo>
                    <a:pt x="3421" y="1"/>
                    <a:pt x="3364" y="0"/>
                    <a:pt x="33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2" name="Google Shape;10762;p76"/>
            <p:cNvSpPr/>
            <p:nvPr/>
          </p:nvSpPr>
          <p:spPr>
            <a:xfrm>
              <a:off x="5510500" y="3706550"/>
              <a:ext cx="53600" cy="53000"/>
            </a:xfrm>
            <a:custGeom>
              <a:avLst/>
              <a:gdLst/>
              <a:ahLst/>
              <a:cxnLst/>
              <a:rect l="l" t="t" r="r" b="b"/>
              <a:pathLst>
                <a:path w="2144" h="2120" extrusionOk="0">
                  <a:moveTo>
                    <a:pt x="751" y="0"/>
                  </a:moveTo>
                  <a:lnTo>
                    <a:pt x="751" y="0"/>
                  </a:lnTo>
                  <a:cubicBezTo>
                    <a:pt x="310" y="131"/>
                    <a:pt x="0" y="548"/>
                    <a:pt x="0" y="1036"/>
                  </a:cubicBezTo>
                  <a:cubicBezTo>
                    <a:pt x="0" y="1274"/>
                    <a:pt x="72" y="1441"/>
                    <a:pt x="191" y="1572"/>
                  </a:cubicBezTo>
                  <a:cubicBezTo>
                    <a:pt x="358" y="1905"/>
                    <a:pt x="667" y="2119"/>
                    <a:pt x="1072" y="2119"/>
                  </a:cubicBezTo>
                  <a:cubicBezTo>
                    <a:pt x="1667" y="2119"/>
                    <a:pt x="2144" y="1631"/>
                    <a:pt x="2144" y="1036"/>
                  </a:cubicBezTo>
                  <a:cubicBezTo>
                    <a:pt x="2120" y="833"/>
                    <a:pt x="2060" y="619"/>
                    <a:pt x="1941" y="452"/>
                  </a:cubicBezTo>
                  <a:cubicBezTo>
                    <a:pt x="1632" y="381"/>
                    <a:pt x="1334" y="333"/>
                    <a:pt x="1036" y="333"/>
                  </a:cubicBezTo>
                  <a:cubicBezTo>
                    <a:pt x="905" y="333"/>
                    <a:pt x="774" y="357"/>
                    <a:pt x="620" y="369"/>
                  </a:cubicBezTo>
                  <a:cubicBezTo>
                    <a:pt x="615" y="370"/>
                    <a:pt x="611" y="370"/>
                    <a:pt x="606" y="370"/>
                  </a:cubicBezTo>
                  <a:cubicBezTo>
                    <a:pt x="553" y="370"/>
                    <a:pt x="515" y="305"/>
                    <a:pt x="548" y="250"/>
                  </a:cubicBezTo>
                  <a:cubicBezTo>
                    <a:pt x="608" y="155"/>
                    <a:pt x="667" y="71"/>
                    <a:pt x="7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3" name="Google Shape;10763;p76"/>
            <p:cNvSpPr/>
            <p:nvPr/>
          </p:nvSpPr>
          <p:spPr>
            <a:xfrm>
              <a:off x="5458700" y="3723800"/>
              <a:ext cx="155400" cy="48250"/>
            </a:xfrm>
            <a:custGeom>
              <a:avLst/>
              <a:gdLst/>
              <a:ahLst/>
              <a:cxnLst/>
              <a:rect l="l" t="t" r="r" b="b"/>
              <a:pathLst>
                <a:path w="6216" h="1930" extrusionOk="0">
                  <a:moveTo>
                    <a:pt x="3108" y="1"/>
                  </a:moveTo>
                  <a:cubicBezTo>
                    <a:pt x="2108" y="1"/>
                    <a:pt x="525" y="560"/>
                    <a:pt x="1" y="1929"/>
                  </a:cubicBezTo>
                  <a:cubicBezTo>
                    <a:pt x="1037" y="1792"/>
                    <a:pt x="2075" y="1724"/>
                    <a:pt x="3113" y="1724"/>
                  </a:cubicBezTo>
                  <a:cubicBezTo>
                    <a:pt x="4150" y="1724"/>
                    <a:pt x="5186" y="1792"/>
                    <a:pt x="6216" y="1929"/>
                  </a:cubicBezTo>
                  <a:cubicBezTo>
                    <a:pt x="5704" y="560"/>
                    <a:pt x="4132" y="1"/>
                    <a:pt x="31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4" name="Google Shape;10764;p76"/>
            <p:cNvSpPr/>
            <p:nvPr/>
          </p:nvSpPr>
          <p:spPr>
            <a:xfrm>
              <a:off x="5523900" y="3746725"/>
              <a:ext cx="26200" cy="33350"/>
            </a:xfrm>
            <a:custGeom>
              <a:avLst/>
              <a:gdLst/>
              <a:ahLst/>
              <a:cxnLst/>
              <a:rect l="l" t="t" r="r" b="b"/>
              <a:pathLst>
                <a:path w="1048" h="1334" extrusionOk="0">
                  <a:moveTo>
                    <a:pt x="512" y="0"/>
                  </a:moveTo>
                  <a:cubicBezTo>
                    <a:pt x="476" y="0"/>
                    <a:pt x="441" y="12"/>
                    <a:pt x="393" y="24"/>
                  </a:cubicBezTo>
                  <a:cubicBezTo>
                    <a:pt x="393" y="24"/>
                    <a:pt x="345" y="60"/>
                    <a:pt x="334" y="72"/>
                  </a:cubicBezTo>
                  <a:cubicBezTo>
                    <a:pt x="131" y="215"/>
                    <a:pt x="0" y="560"/>
                    <a:pt x="0" y="798"/>
                  </a:cubicBezTo>
                  <a:cubicBezTo>
                    <a:pt x="0" y="1096"/>
                    <a:pt x="238" y="1322"/>
                    <a:pt x="548" y="1334"/>
                  </a:cubicBezTo>
                  <a:cubicBezTo>
                    <a:pt x="750" y="1334"/>
                    <a:pt x="929" y="1215"/>
                    <a:pt x="1012" y="1024"/>
                  </a:cubicBezTo>
                  <a:cubicBezTo>
                    <a:pt x="1024" y="1012"/>
                    <a:pt x="1036" y="965"/>
                    <a:pt x="1036" y="965"/>
                  </a:cubicBezTo>
                  <a:cubicBezTo>
                    <a:pt x="1036" y="905"/>
                    <a:pt x="1048" y="858"/>
                    <a:pt x="1048" y="798"/>
                  </a:cubicBezTo>
                  <a:cubicBezTo>
                    <a:pt x="1048" y="500"/>
                    <a:pt x="810" y="0"/>
                    <a:pt x="5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5" name="Google Shape;10765;p76"/>
            <p:cNvSpPr/>
            <p:nvPr/>
          </p:nvSpPr>
          <p:spPr>
            <a:xfrm>
              <a:off x="5523000" y="3747625"/>
              <a:ext cx="26225" cy="33350"/>
            </a:xfrm>
            <a:custGeom>
              <a:avLst/>
              <a:gdLst/>
              <a:ahLst/>
              <a:cxnLst/>
              <a:rect l="l" t="t" r="r" b="b"/>
              <a:pathLst>
                <a:path w="1049" h="1334" extrusionOk="0">
                  <a:moveTo>
                    <a:pt x="405" y="0"/>
                  </a:moveTo>
                  <a:cubicBezTo>
                    <a:pt x="179" y="107"/>
                    <a:pt x="0" y="512"/>
                    <a:pt x="0" y="774"/>
                  </a:cubicBezTo>
                  <a:cubicBezTo>
                    <a:pt x="0" y="1072"/>
                    <a:pt x="239" y="1334"/>
                    <a:pt x="536" y="1334"/>
                  </a:cubicBezTo>
                  <a:cubicBezTo>
                    <a:pt x="774" y="1334"/>
                    <a:pt x="989" y="1155"/>
                    <a:pt x="1048" y="929"/>
                  </a:cubicBezTo>
                  <a:lnTo>
                    <a:pt x="1048" y="929"/>
                  </a:lnTo>
                  <a:cubicBezTo>
                    <a:pt x="989" y="953"/>
                    <a:pt x="929" y="976"/>
                    <a:pt x="834" y="988"/>
                  </a:cubicBezTo>
                  <a:cubicBezTo>
                    <a:pt x="536" y="988"/>
                    <a:pt x="298" y="750"/>
                    <a:pt x="298" y="429"/>
                  </a:cubicBezTo>
                  <a:cubicBezTo>
                    <a:pt x="298" y="298"/>
                    <a:pt x="346" y="155"/>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6" name="Google Shape;10766;p76"/>
            <p:cNvSpPr/>
            <p:nvPr/>
          </p:nvSpPr>
          <p:spPr>
            <a:xfrm>
              <a:off x="5475375" y="3908350"/>
              <a:ext cx="25" cy="25"/>
            </a:xfrm>
            <a:custGeom>
              <a:avLst/>
              <a:gdLst/>
              <a:ahLst/>
              <a:cxnLst/>
              <a:rect l="l" t="t" r="r" b="b"/>
              <a:pathLst>
                <a:path w="1" h="1" extrusionOk="0">
                  <a:moveTo>
                    <a:pt x="0" y="0"/>
                  </a:moveTo>
                  <a:close/>
                </a:path>
              </a:pathLst>
            </a:custGeom>
            <a:solidFill>
              <a:srgbClr val="FFE8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7" name="Google Shape;10767;p76"/>
            <p:cNvSpPr/>
            <p:nvPr/>
          </p:nvSpPr>
          <p:spPr>
            <a:xfrm>
              <a:off x="5457225" y="3895075"/>
              <a:ext cx="44375" cy="57400"/>
            </a:xfrm>
            <a:custGeom>
              <a:avLst/>
              <a:gdLst/>
              <a:ahLst/>
              <a:cxnLst/>
              <a:rect l="l" t="t" r="r" b="b"/>
              <a:pathLst>
                <a:path w="1775" h="2296" extrusionOk="0">
                  <a:moveTo>
                    <a:pt x="1291" y="1"/>
                  </a:moveTo>
                  <a:cubicBezTo>
                    <a:pt x="1260" y="1"/>
                    <a:pt x="1227" y="4"/>
                    <a:pt x="1191" y="8"/>
                  </a:cubicBezTo>
                  <a:cubicBezTo>
                    <a:pt x="905" y="43"/>
                    <a:pt x="738" y="269"/>
                    <a:pt x="774" y="543"/>
                  </a:cubicBezTo>
                  <a:cubicBezTo>
                    <a:pt x="846" y="1008"/>
                    <a:pt x="536" y="1412"/>
                    <a:pt x="203" y="1627"/>
                  </a:cubicBezTo>
                  <a:cubicBezTo>
                    <a:pt x="60" y="1722"/>
                    <a:pt x="0" y="1901"/>
                    <a:pt x="72" y="2067"/>
                  </a:cubicBezTo>
                  <a:cubicBezTo>
                    <a:pt x="119" y="2163"/>
                    <a:pt x="262" y="2270"/>
                    <a:pt x="262" y="2270"/>
                  </a:cubicBezTo>
                  <a:cubicBezTo>
                    <a:pt x="306" y="2286"/>
                    <a:pt x="353" y="2295"/>
                    <a:pt x="400" y="2295"/>
                  </a:cubicBezTo>
                  <a:cubicBezTo>
                    <a:pt x="454" y="2295"/>
                    <a:pt x="509" y="2283"/>
                    <a:pt x="560" y="2258"/>
                  </a:cubicBezTo>
                  <a:cubicBezTo>
                    <a:pt x="1274" y="1960"/>
                    <a:pt x="1774" y="1186"/>
                    <a:pt x="1739" y="448"/>
                  </a:cubicBezTo>
                  <a:cubicBezTo>
                    <a:pt x="1727" y="269"/>
                    <a:pt x="1619" y="139"/>
                    <a:pt x="1477" y="43"/>
                  </a:cubicBezTo>
                  <a:cubicBezTo>
                    <a:pt x="1413" y="12"/>
                    <a:pt x="1355" y="1"/>
                    <a:pt x="12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8" name="Google Shape;10768;p76"/>
            <p:cNvSpPr/>
            <p:nvPr/>
          </p:nvSpPr>
          <p:spPr>
            <a:xfrm>
              <a:off x="5456025" y="3894900"/>
              <a:ext cx="37525" cy="57525"/>
            </a:xfrm>
            <a:custGeom>
              <a:avLst/>
              <a:gdLst/>
              <a:ahLst/>
              <a:cxnLst/>
              <a:rect l="l" t="t" r="r" b="b"/>
              <a:pathLst>
                <a:path w="1501" h="2301" extrusionOk="0">
                  <a:moveTo>
                    <a:pt x="1265" y="0"/>
                  </a:moveTo>
                  <a:cubicBezTo>
                    <a:pt x="1252" y="0"/>
                    <a:pt x="1240" y="1"/>
                    <a:pt x="1227" y="3"/>
                  </a:cubicBezTo>
                  <a:cubicBezTo>
                    <a:pt x="941" y="38"/>
                    <a:pt x="751" y="276"/>
                    <a:pt x="774" y="562"/>
                  </a:cubicBezTo>
                  <a:cubicBezTo>
                    <a:pt x="834" y="1038"/>
                    <a:pt x="548" y="1419"/>
                    <a:pt x="215" y="1634"/>
                  </a:cubicBezTo>
                  <a:cubicBezTo>
                    <a:pt x="60" y="1729"/>
                    <a:pt x="1" y="1931"/>
                    <a:pt x="72" y="2110"/>
                  </a:cubicBezTo>
                  <a:cubicBezTo>
                    <a:pt x="120" y="2193"/>
                    <a:pt x="191" y="2265"/>
                    <a:pt x="286" y="2301"/>
                  </a:cubicBezTo>
                  <a:cubicBezTo>
                    <a:pt x="263" y="2134"/>
                    <a:pt x="346" y="1991"/>
                    <a:pt x="477" y="1896"/>
                  </a:cubicBezTo>
                  <a:cubicBezTo>
                    <a:pt x="882" y="1658"/>
                    <a:pt x="1203" y="1193"/>
                    <a:pt x="1132" y="657"/>
                  </a:cubicBezTo>
                  <a:cubicBezTo>
                    <a:pt x="1108" y="384"/>
                    <a:pt x="1263" y="146"/>
                    <a:pt x="1501" y="62"/>
                  </a:cubicBezTo>
                  <a:cubicBezTo>
                    <a:pt x="1429" y="31"/>
                    <a:pt x="1347" y="0"/>
                    <a:pt x="12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9" name="Google Shape;10769;p76"/>
            <p:cNvSpPr/>
            <p:nvPr/>
          </p:nvSpPr>
          <p:spPr>
            <a:xfrm>
              <a:off x="5596825" y="3908350"/>
              <a:ext cx="25" cy="25"/>
            </a:xfrm>
            <a:custGeom>
              <a:avLst/>
              <a:gdLst/>
              <a:ahLst/>
              <a:cxnLst/>
              <a:rect l="l" t="t" r="r" b="b"/>
              <a:pathLst>
                <a:path w="1" h="1" extrusionOk="0">
                  <a:moveTo>
                    <a:pt x="0" y="0"/>
                  </a:moveTo>
                  <a:close/>
                </a:path>
              </a:pathLst>
            </a:custGeom>
            <a:solidFill>
              <a:srgbClr val="FFE8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0" name="Google Shape;10770;p76"/>
            <p:cNvSpPr/>
            <p:nvPr/>
          </p:nvSpPr>
          <p:spPr>
            <a:xfrm>
              <a:off x="5571525" y="3894825"/>
              <a:ext cx="44975" cy="57725"/>
            </a:xfrm>
            <a:custGeom>
              <a:avLst/>
              <a:gdLst/>
              <a:ahLst/>
              <a:cxnLst/>
              <a:rect l="l" t="t" r="r" b="b"/>
              <a:pathLst>
                <a:path w="1799" h="2309" extrusionOk="0">
                  <a:moveTo>
                    <a:pt x="510" y="1"/>
                  </a:moveTo>
                  <a:cubicBezTo>
                    <a:pt x="463" y="1"/>
                    <a:pt x="413" y="12"/>
                    <a:pt x="369" y="29"/>
                  </a:cubicBezTo>
                  <a:cubicBezTo>
                    <a:pt x="369" y="29"/>
                    <a:pt x="250" y="65"/>
                    <a:pt x="203" y="113"/>
                  </a:cubicBezTo>
                  <a:cubicBezTo>
                    <a:pt x="95" y="196"/>
                    <a:pt x="36" y="303"/>
                    <a:pt x="24" y="458"/>
                  </a:cubicBezTo>
                  <a:cubicBezTo>
                    <a:pt x="0" y="1196"/>
                    <a:pt x="476" y="1946"/>
                    <a:pt x="1203" y="2268"/>
                  </a:cubicBezTo>
                  <a:cubicBezTo>
                    <a:pt x="1261" y="2295"/>
                    <a:pt x="1321" y="2308"/>
                    <a:pt x="1379" y="2308"/>
                  </a:cubicBezTo>
                  <a:cubicBezTo>
                    <a:pt x="1497" y="2308"/>
                    <a:pt x="1607" y="2253"/>
                    <a:pt x="1679" y="2149"/>
                  </a:cubicBezTo>
                  <a:lnTo>
                    <a:pt x="1691" y="2137"/>
                  </a:lnTo>
                  <a:cubicBezTo>
                    <a:pt x="1691" y="2125"/>
                    <a:pt x="1703" y="2125"/>
                    <a:pt x="1703" y="2113"/>
                  </a:cubicBezTo>
                  <a:cubicBezTo>
                    <a:pt x="1798" y="1934"/>
                    <a:pt x="1715" y="1732"/>
                    <a:pt x="1572" y="1637"/>
                  </a:cubicBezTo>
                  <a:cubicBezTo>
                    <a:pt x="1227" y="1411"/>
                    <a:pt x="929" y="1018"/>
                    <a:pt x="1000" y="565"/>
                  </a:cubicBezTo>
                  <a:cubicBezTo>
                    <a:pt x="1036" y="279"/>
                    <a:pt x="846" y="41"/>
                    <a:pt x="560" y="6"/>
                  </a:cubicBezTo>
                  <a:cubicBezTo>
                    <a:pt x="544" y="2"/>
                    <a:pt x="527" y="1"/>
                    <a:pt x="5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1" name="Google Shape;10771;p76"/>
            <p:cNvSpPr/>
            <p:nvPr/>
          </p:nvSpPr>
          <p:spPr>
            <a:xfrm>
              <a:off x="5596825" y="3908350"/>
              <a:ext cx="25" cy="25"/>
            </a:xfrm>
            <a:custGeom>
              <a:avLst/>
              <a:gdLst/>
              <a:ahLst/>
              <a:cxnLst/>
              <a:rect l="l" t="t" r="r" b="b"/>
              <a:pathLst>
                <a:path w="1" h="1" extrusionOk="0">
                  <a:moveTo>
                    <a:pt x="0" y="0"/>
                  </a:moveTo>
                  <a:close/>
                </a:path>
              </a:pathLst>
            </a:custGeom>
            <a:solidFill>
              <a:srgbClr val="FFCC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2" name="Google Shape;10772;p76"/>
            <p:cNvSpPr/>
            <p:nvPr/>
          </p:nvSpPr>
          <p:spPr>
            <a:xfrm>
              <a:off x="5570925" y="3894950"/>
              <a:ext cx="42875" cy="57650"/>
            </a:xfrm>
            <a:custGeom>
              <a:avLst/>
              <a:gdLst/>
              <a:ahLst/>
              <a:cxnLst/>
              <a:rect l="l" t="t" r="r" b="b"/>
              <a:pathLst>
                <a:path w="1715" h="2306" extrusionOk="0">
                  <a:moveTo>
                    <a:pt x="381" y="1"/>
                  </a:moveTo>
                  <a:lnTo>
                    <a:pt x="381" y="1"/>
                  </a:lnTo>
                  <a:cubicBezTo>
                    <a:pt x="179" y="60"/>
                    <a:pt x="48" y="227"/>
                    <a:pt x="24" y="441"/>
                  </a:cubicBezTo>
                  <a:cubicBezTo>
                    <a:pt x="0" y="1179"/>
                    <a:pt x="500" y="1953"/>
                    <a:pt x="1227" y="2263"/>
                  </a:cubicBezTo>
                  <a:cubicBezTo>
                    <a:pt x="1281" y="2292"/>
                    <a:pt x="1340" y="2305"/>
                    <a:pt x="1398" y="2305"/>
                  </a:cubicBezTo>
                  <a:cubicBezTo>
                    <a:pt x="1530" y="2305"/>
                    <a:pt x="1657" y="2236"/>
                    <a:pt x="1715" y="2120"/>
                  </a:cubicBezTo>
                  <a:cubicBezTo>
                    <a:pt x="1691" y="2120"/>
                    <a:pt x="1655" y="2108"/>
                    <a:pt x="1632" y="2084"/>
                  </a:cubicBezTo>
                  <a:cubicBezTo>
                    <a:pt x="834" y="1751"/>
                    <a:pt x="322" y="929"/>
                    <a:pt x="346" y="144"/>
                  </a:cubicBezTo>
                  <a:cubicBezTo>
                    <a:pt x="346" y="96"/>
                    <a:pt x="358" y="48"/>
                    <a:pt x="3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3" name="Google Shape;10773;p76"/>
            <p:cNvSpPr/>
            <p:nvPr/>
          </p:nvSpPr>
          <p:spPr>
            <a:xfrm>
              <a:off x="5606350" y="3900900"/>
              <a:ext cx="25" cy="625"/>
            </a:xfrm>
            <a:custGeom>
              <a:avLst/>
              <a:gdLst/>
              <a:ahLst/>
              <a:cxnLst/>
              <a:rect l="l" t="t" r="r" b="b"/>
              <a:pathLst>
                <a:path w="1" h="25" extrusionOk="0">
                  <a:moveTo>
                    <a:pt x="0" y="25"/>
                  </a:moveTo>
                  <a:cubicBezTo>
                    <a:pt x="0" y="1"/>
                    <a:pt x="0" y="25"/>
                    <a:pt x="0" y="25"/>
                  </a:cubicBezTo>
                  <a:close/>
                </a:path>
              </a:pathLst>
            </a:custGeom>
            <a:solidFill>
              <a:srgbClr val="FFCC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4" name="Google Shape;10774;p76"/>
            <p:cNvSpPr/>
            <p:nvPr/>
          </p:nvSpPr>
          <p:spPr>
            <a:xfrm>
              <a:off x="5517050" y="3875300"/>
              <a:ext cx="87525" cy="142250"/>
            </a:xfrm>
            <a:custGeom>
              <a:avLst/>
              <a:gdLst/>
              <a:ahLst/>
              <a:cxnLst/>
              <a:rect l="l" t="t" r="r" b="b"/>
              <a:pathLst>
                <a:path w="3501" h="5690" extrusionOk="0">
                  <a:moveTo>
                    <a:pt x="72" y="1"/>
                  </a:moveTo>
                  <a:cubicBezTo>
                    <a:pt x="36" y="1"/>
                    <a:pt x="0" y="37"/>
                    <a:pt x="0" y="72"/>
                  </a:cubicBezTo>
                  <a:lnTo>
                    <a:pt x="12" y="691"/>
                  </a:lnTo>
                  <a:cubicBezTo>
                    <a:pt x="12" y="1715"/>
                    <a:pt x="60" y="2846"/>
                    <a:pt x="155" y="3858"/>
                  </a:cubicBezTo>
                  <a:cubicBezTo>
                    <a:pt x="250" y="4692"/>
                    <a:pt x="715" y="5466"/>
                    <a:pt x="1560" y="5644"/>
                  </a:cubicBezTo>
                  <a:cubicBezTo>
                    <a:pt x="1696" y="5675"/>
                    <a:pt x="1831" y="5689"/>
                    <a:pt x="1963" y="5689"/>
                  </a:cubicBezTo>
                  <a:cubicBezTo>
                    <a:pt x="2458" y="5689"/>
                    <a:pt x="2917" y="5482"/>
                    <a:pt x="3227" y="5097"/>
                  </a:cubicBezTo>
                  <a:cubicBezTo>
                    <a:pt x="3382" y="4906"/>
                    <a:pt x="3489" y="4418"/>
                    <a:pt x="3489" y="4418"/>
                  </a:cubicBezTo>
                  <a:cubicBezTo>
                    <a:pt x="3501" y="4275"/>
                    <a:pt x="3489" y="4108"/>
                    <a:pt x="3489" y="3978"/>
                  </a:cubicBezTo>
                  <a:cubicBezTo>
                    <a:pt x="3465" y="3799"/>
                    <a:pt x="3322" y="3644"/>
                    <a:pt x="3144" y="3632"/>
                  </a:cubicBezTo>
                  <a:cubicBezTo>
                    <a:pt x="3135" y="3632"/>
                    <a:pt x="3127" y="3632"/>
                    <a:pt x="3119" y="3632"/>
                  </a:cubicBezTo>
                  <a:cubicBezTo>
                    <a:pt x="2915" y="3632"/>
                    <a:pt x="2738" y="3772"/>
                    <a:pt x="2727" y="3978"/>
                  </a:cubicBezTo>
                  <a:cubicBezTo>
                    <a:pt x="2704" y="4372"/>
                    <a:pt x="2426" y="4596"/>
                    <a:pt x="2143" y="4596"/>
                  </a:cubicBezTo>
                  <a:cubicBezTo>
                    <a:pt x="1830" y="4596"/>
                    <a:pt x="1511" y="4319"/>
                    <a:pt x="1536" y="3692"/>
                  </a:cubicBezTo>
                  <a:cubicBezTo>
                    <a:pt x="1536" y="3275"/>
                    <a:pt x="1560" y="2870"/>
                    <a:pt x="1584" y="2489"/>
                  </a:cubicBezTo>
                  <a:cubicBezTo>
                    <a:pt x="1584" y="2370"/>
                    <a:pt x="1596" y="2251"/>
                    <a:pt x="1596" y="2144"/>
                  </a:cubicBezTo>
                  <a:lnTo>
                    <a:pt x="1560" y="2001"/>
                  </a:lnTo>
                  <a:lnTo>
                    <a:pt x="1608" y="1775"/>
                  </a:lnTo>
                  <a:cubicBezTo>
                    <a:pt x="1608" y="1656"/>
                    <a:pt x="1620" y="1525"/>
                    <a:pt x="1620" y="1406"/>
                  </a:cubicBezTo>
                  <a:lnTo>
                    <a:pt x="1596" y="1227"/>
                  </a:lnTo>
                  <a:lnTo>
                    <a:pt x="1632" y="1025"/>
                  </a:lnTo>
                  <a:lnTo>
                    <a:pt x="1632" y="715"/>
                  </a:lnTo>
                  <a:lnTo>
                    <a:pt x="1632" y="656"/>
                  </a:lnTo>
                  <a:lnTo>
                    <a:pt x="1608" y="453"/>
                  </a:lnTo>
                  <a:lnTo>
                    <a:pt x="1632" y="275"/>
                  </a:lnTo>
                  <a:lnTo>
                    <a:pt x="1632" y="72"/>
                  </a:lnTo>
                  <a:cubicBezTo>
                    <a:pt x="1632" y="37"/>
                    <a:pt x="1608" y="1"/>
                    <a:pt x="15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5" name="Google Shape;10775;p76"/>
            <p:cNvSpPr/>
            <p:nvPr/>
          </p:nvSpPr>
          <p:spPr>
            <a:xfrm>
              <a:off x="5516750" y="3875300"/>
              <a:ext cx="87525" cy="143600"/>
            </a:xfrm>
            <a:custGeom>
              <a:avLst/>
              <a:gdLst/>
              <a:ahLst/>
              <a:cxnLst/>
              <a:rect l="l" t="t" r="r" b="b"/>
              <a:pathLst>
                <a:path w="3501" h="5744" extrusionOk="0">
                  <a:moveTo>
                    <a:pt x="72" y="1"/>
                  </a:moveTo>
                  <a:cubicBezTo>
                    <a:pt x="24" y="1"/>
                    <a:pt x="0" y="37"/>
                    <a:pt x="0" y="72"/>
                  </a:cubicBezTo>
                  <a:lnTo>
                    <a:pt x="0" y="275"/>
                  </a:lnTo>
                  <a:lnTo>
                    <a:pt x="60" y="465"/>
                  </a:lnTo>
                  <a:lnTo>
                    <a:pt x="0" y="656"/>
                  </a:lnTo>
                  <a:lnTo>
                    <a:pt x="0" y="715"/>
                  </a:lnTo>
                  <a:lnTo>
                    <a:pt x="0" y="1025"/>
                  </a:lnTo>
                  <a:lnTo>
                    <a:pt x="72" y="1263"/>
                  </a:lnTo>
                  <a:lnTo>
                    <a:pt x="12" y="1394"/>
                  </a:lnTo>
                  <a:lnTo>
                    <a:pt x="12" y="1775"/>
                  </a:lnTo>
                  <a:lnTo>
                    <a:pt x="84" y="1965"/>
                  </a:lnTo>
                  <a:lnTo>
                    <a:pt x="24" y="2156"/>
                  </a:lnTo>
                  <a:cubicBezTo>
                    <a:pt x="36" y="2739"/>
                    <a:pt x="84" y="3323"/>
                    <a:pt x="131" y="3870"/>
                  </a:cubicBezTo>
                  <a:cubicBezTo>
                    <a:pt x="215" y="4609"/>
                    <a:pt x="643" y="5359"/>
                    <a:pt x="1322" y="5621"/>
                  </a:cubicBezTo>
                  <a:cubicBezTo>
                    <a:pt x="1393" y="5656"/>
                    <a:pt x="1453" y="5668"/>
                    <a:pt x="1572" y="5704"/>
                  </a:cubicBezTo>
                  <a:cubicBezTo>
                    <a:pt x="1693" y="5731"/>
                    <a:pt x="1816" y="5744"/>
                    <a:pt x="1937" y="5744"/>
                  </a:cubicBezTo>
                  <a:cubicBezTo>
                    <a:pt x="2457" y="5744"/>
                    <a:pt x="2956" y="5505"/>
                    <a:pt x="3275" y="5109"/>
                  </a:cubicBezTo>
                  <a:cubicBezTo>
                    <a:pt x="3418" y="4906"/>
                    <a:pt x="3477" y="4656"/>
                    <a:pt x="3501" y="4406"/>
                  </a:cubicBezTo>
                  <a:lnTo>
                    <a:pt x="3501" y="4406"/>
                  </a:lnTo>
                  <a:cubicBezTo>
                    <a:pt x="3465" y="4537"/>
                    <a:pt x="3406" y="4680"/>
                    <a:pt x="3322" y="4799"/>
                  </a:cubicBezTo>
                  <a:cubicBezTo>
                    <a:pt x="3001" y="5198"/>
                    <a:pt x="2497" y="5430"/>
                    <a:pt x="1979" y="5430"/>
                  </a:cubicBezTo>
                  <a:cubicBezTo>
                    <a:pt x="1864" y="5430"/>
                    <a:pt x="1747" y="5418"/>
                    <a:pt x="1632" y="5394"/>
                  </a:cubicBezTo>
                  <a:cubicBezTo>
                    <a:pt x="917" y="5240"/>
                    <a:pt x="536" y="4501"/>
                    <a:pt x="441" y="3847"/>
                  </a:cubicBezTo>
                  <a:cubicBezTo>
                    <a:pt x="358" y="2954"/>
                    <a:pt x="322" y="1894"/>
                    <a:pt x="322" y="715"/>
                  </a:cubicBezTo>
                  <a:lnTo>
                    <a:pt x="3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6" name="Google Shape;10776;p76"/>
            <p:cNvSpPr/>
            <p:nvPr/>
          </p:nvSpPr>
          <p:spPr>
            <a:xfrm>
              <a:off x="5518225" y="3882150"/>
              <a:ext cx="39025" cy="9250"/>
            </a:xfrm>
            <a:custGeom>
              <a:avLst/>
              <a:gdLst/>
              <a:ahLst/>
              <a:cxnLst/>
              <a:rect l="l" t="t" r="r" b="b"/>
              <a:pathLst>
                <a:path w="1561" h="370" extrusionOk="0">
                  <a:moveTo>
                    <a:pt x="1" y="1"/>
                  </a:moveTo>
                  <a:lnTo>
                    <a:pt x="1" y="370"/>
                  </a:lnTo>
                  <a:lnTo>
                    <a:pt x="1561" y="370"/>
                  </a:lnTo>
                  <a:lnTo>
                    <a:pt x="15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7" name="Google Shape;10777;p76"/>
            <p:cNvSpPr/>
            <p:nvPr/>
          </p:nvSpPr>
          <p:spPr>
            <a:xfrm>
              <a:off x="5518225" y="3900600"/>
              <a:ext cx="39025" cy="9250"/>
            </a:xfrm>
            <a:custGeom>
              <a:avLst/>
              <a:gdLst/>
              <a:ahLst/>
              <a:cxnLst/>
              <a:rect l="l" t="t" r="r" b="b"/>
              <a:pathLst>
                <a:path w="1561" h="370" extrusionOk="0">
                  <a:moveTo>
                    <a:pt x="1" y="1"/>
                  </a:moveTo>
                  <a:lnTo>
                    <a:pt x="1" y="370"/>
                  </a:lnTo>
                  <a:lnTo>
                    <a:pt x="1549" y="370"/>
                  </a:lnTo>
                  <a:cubicBezTo>
                    <a:pt x="1561" y="251"/>
                    <a:pt x="1561" y="132"/>
                    <a:pt x="15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8" name="Google Shape;10778;p76"/>
            <p:cNvSpPr/>
            <p:nvPr/>
          </p:nvSpPr>
          <p:spPr>
            <a:xfrm>
              <a:off x="5518525" y="3919650"/>
              <a:ext cx="38425" cy="9250"/>
            </a:xfrm>
            <a:custGeom>
              <a:avLst/>
              <a:gdLst/>
              <a:ahLst/>
              <a:cxnLst/>
              <a:rect l="l" t="t" r="r" b="b"/>
              <a:pathLst>
                <a:path w="1537" h="370" extrusionOk="0">
                  <a:moveTo>
                    <a:pt x="1" y="1"/>
                  </a:moveTo>
                  <a:cubicBezTo>
                    <a:pt x="1" y="120"/>
                    <a:pt x="13" y="251"/>
                    <a:pt x="13" y="370"/>
                  </a:cubicBezTo>
                  <a:lnTo>
                    <a:pt x="1525" y="370"/>
                  </a:lnTo>
                  <a:cubicBezTo>
                    <a:pt x="1525" y="251"/>
                    <a:pt x="1537" y="132"/>
                    <a:pt x="1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9" name="Google Shape;10779;p76"/>
            <p:cNvSpPr/>
            <p:nvPr/>
          </p:nvSpPr>
          <p:spPr>
            <a:xfrm>
              <a:off x="5516450" y="3882150"/>
              <a:ext cx="8050" cy="9250"/>
            </a:xfrm>
            <a:custGeom>
              <a:avLst/>
              <a:gdLst/>
              <a:ahLst/>
              <a:cxnLst/>
              <a:rect l="l" t="t" r="r" b="b"/>
              <a:pathLst>
                <a:path w="322" h="370" extrusionOk="0">
                  <a:moveTo>
                    <a:pt x="1" y="1"/>
                  </a:moveTo>
                  <a:lnTo>
                    <a:pt x="1" y="370"/>
                  </a:lnTo>
                  <a:lnTo>
                    <a:pt x="322" y="370"/>
                  </a:lnTo>
                  <a:lnTo>
                    <a:pt x="32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0" name="Google Shape;10780;p76"/>
            <p:cNvSpPr/>
            <p:nvPr/>
          </p:nvSpPr>
          <p:spPr>
            <a:xfrm>
              <a:off x="5516750" y="3900600"/>
              <a:ext cx="8050" cy="9850"/>
            </a:xfrm>
            <a:custGeom>
              <a:avLst/>
              <a:gdLst/>
              <a:ahLst/>
              <a:cxnLst/>
              <a:rect l="l" t="t" r="r" b="b"/>
              <a:pathLst>
                <a:path w="322" h="394" extrusionOk="0">
                  <a:moveTo>
                    <a:pt x="0" y="1"/>
                  </a:moveTo>
                  <a:lnTo>
                    <a:pt x="0" y="179"/>
                  </a:lnTo>
                  <a:lnTo>
                    <a:pt x="0" y="287"/>
                  </a:lnTo>
                  <a:lnTo>
                    <a:pt x="0" y="394"/>
                  </a:lnTo>
                  <a:lnTo>
                    <a:pt x="322" y="394"/>
                  </a:lnTo>
                  <a:cubicBezTo>
                    <a:pt x="322" y="251"/>
                    <a:pt x="310" y="132"/>
                    <a:pt x="3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1" name="Google Shape;10781;p76"/>
            <p:cNvSpPr/>
            <p:nvPr/>
          </p:nvSpPr>
          <p:spPr>
            <a:xfrm>
              <a:off x="5517050" y="3919350"/>
              <a:ext cx="8350" cy="9550"/>
            </a:xfrm>
            <a:custGeom>
              <a:avLst/>
              <a:gdLst/>
              <a:ahLst/>
              <a:cxnLst/>
              <a:rect l="l" t="t" r="r" b="b"/>
              <a:pathLst>
                <a:path w="334" h="382" extrusionOk="0">
                  <a:moveTo>
                    <a:pt x="0" y="1"/>
                  </a:moveTo>
                  <a:lnTo>
                    <a:pt x="0" y="180"/>
                  </a:lnTo>
                  <a:lnTo>
                    <a:pt x="0" y="382"/>
                  </a:lnTo>
                  <a:lnTo>
                    <a:pt x="334" y="382"/>
                  </a:lnTo>
                  <a:cubicBezTo>
                    <a:pt x="334" y="263"/>
                    <a:pt x="310" y="144"/>
                    <a:pt x="3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2" name="Google Shape;10782;p76"/>
            <p:cNvSpPr/>
            <p:nvPr/>
          </p:nvSpPr>
          <p:spPr>
            <a:xfrm>
              <a:off x="5595625" y="3866075"/>
              <a:ext cx="9550" cy="9550"/>
            </a:xfrm>
            <a:custGeom>
              <a:avLst/>
              <a:gdLst/>
              <a:ahLst/>
              <a:cxnLst/>
              <a:rect l="l" t="t" r="r" b="b"/>
              <a:pathLst>
                <a:path w="382" h="382" extrusionOk="0">
                  <a:moveTo>
                    <a:pt x="191" y="1"/>
                  </a:moveTo>
                  <a:cubicBezTo>
                    <a:pt x="84" y="1"/>
                    <a:pt x="1" y="84"/>
                    <a:pt x="1" y="191"/>
                  </a:cubicBezTo>
                  <a:cubicBezTo>
                    <a:pt x="1" y="298"/>
                    <a:pt x="84" y="382"/>
                    <a:pt x="191" y="382"/>
                  </a:cubicBezTo>
                  <a:cubicBezTo>
                    <a:pt x="298" y="382"/>
                    <a:pt x="382" y="298"/>
                    <a:pt x="382" y="191"/>
                  </a:cubicBezTo>
                  <a:cubicBezTo>
                    <a:pt x="382" y="84"/>
                    <a:pt x="298" y="1"/>
                    <a:pt x="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3" name="Google Shape;10783;p76"/>
            <p:cNvSpPr/>
            <p:nvPr/>
          </p:nvSpPr>
          <p:spPr>
            <a:xfrm>
              <a:off x="5531325" y="3846425"/>
              <a:ext cx="9550" cy="9550"/>
            </a:xfrm>
            <a:custGeom>
              <a:avLst/>
              <a:gdLst/>
              <a:ahLst/>
              <a:cxnLst/>
              <a:rect l="l" t="t" r="r" b="b"/>
              <a:pathLst>
                <a:path w="382" h="382" extrusionOk="0">
                  <a:moveTo>
                    <a:pt x="191" y="1"/>
                  </a:moveTo>
                  <a:cubicBezTo>
                    <a:pt x="84" y="1"/>
                    <a:pt x="1" y="84"/>
                    <a:pt x="1" y="191"/>
                  </a:cubicBezTo>
                  <a:cubicBezTo>
                    <a:pt x="1" y="299"/>
                    <a:pt x="84" y="382"/>
                    <a:pt x="191" y="382"/>
                  </a:cubicBezTo>
                  <a:cubicBezTo>
                    <a:pt x="299" y="382"/>
                    <a:pt x="382" y="299"/>
                    <a:pt x="382" y="191"/>
                  </a:cubicBezTo>
                  <a:cubicBezTo>
                    <a:pt x="382" y="84"/>
                    <a:pt x="299" y="1"/>
                    <a:pt x="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4" name="Google Shape;10784;p76"/>
            <p:cNvSpPr/>
            <p:nvPr/>
          </p:nvSpPr>
          <p:spPr>
            <a:xfrm>
              <a:off x="5579250" y="3870550"/>
              <a:ext cx="9550" cy="9550"/>
            </a:xfrm>
            <a:custGeom>
              <a:avLst/>
              <a:gdLst/>
              <a:ahLst/>
              <a:cxnLst/>
              <a:rect l="l" t="t" r="r" b="b"/>
              <a:pathLst>
                <a:path w="382" h="382" extrusionOk="0">
                  <a:moveTo>
                    <a:pt x="191" y="0"/>
                  </a:moveTo>
                  <a:cubicBezTo>
                    <a:pt x="84" y="0"/>
                    <a:pt x="1" y="84"/>
                    <a:pt x="1" y="191"/>
                  </a:cubicBezTo>
                  <a:cubicBezTo>
                    <a:pt x="1" y="298"/>
                    <a:pt x="84" y="381"/>
                    <a:pt x="191" y="381"/>
                  </a:cubicBezTo>
                  <a:cubicBezTo>
                    <a:pt x="298" y="381"/>
                    <a:pt x="382" y="298"/>
                    <a:pt x="382" y="191"/>
                  </a:cubicBezTo>
                  <a:cubicBezTo>
                    <a:pt x="382" y="84"/>
                    <a:pt x="298" y="0"/>
                    <a:pt x="1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5" name="Google Shape;10785;p76"/>
            <p:cNvSpPr/>
            <p:nvPr/>
          </p:nvSpPr>
          <p:spPr>
            <a:xfrm>
              <a:off x="5483400" y="3870550"/>
              <a:ext cx="9850" cy="9550"/>
            </a:xfrm>
            <a:custGeom>
              <a:avLst/>
              <a:gdLst/>
              <a:ahLst/>
              <a:cxnLst/>
              <a:rect l="l" t="t" r="r" b="b"/>
              <a:pathLst>
                <a:path w="394" h="382" extrusionOk="0">
                  <a:moveTo>
                    <a:pt x="203" y="0"/>
                  </a:moveTo>
                  <a:cubicBezTo>
                    <a:pt x="96" y="0"/>
                    <a:pt x="1" y="84"/>
                    <a:pt x="1" y="191"/>
                  </a:cubicBezTo>
                  <a:cubicBezTo>
                    <a:pt x="1" y="298"/>
                    <a:pt x="96" y="381"/>
                    <a:pt x="203" y="381"/>
                  </a:cubicBezTo>
                  <a:cubicBezTo>
                    <a:pt x="311" y="381"/>
                    <a:pt x="394" y="298"/>
                    <a:pt x="394" y="191"/>
                  </a:cubicBezTo>
                  <a:cubicBezTo>
                    <a:pt x="394" y="84"/>
                    <a:pt x="311" y="0"/>
                    <a:pt x="2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6" name="Google Shape;10786;p76"/>
            <p:cNvSpPr/>
            <p:nvPr/>
          </p:nvSpPr>
          <p:spPr>
            <a:xfrm>
              <a:off x="5467050" y="3866075"/>
              <a:ext cx="9825" cy="9550"/>
            </a:xfrm>
            <a:custGeom>
              <a:avLst/>
              <a:gdLst/>
              <a:ahLst/>
              <a:cxnLst/>
              <a:rect l="l" t="t" r="r" b="b"/>
              <a:pathLst>
                <a:path w="393" h="382" extrusionOk="0">
                  <a:moveTo>
                    <a:pt x="203" y="1"/>
                  </a:moveTo>
                  <a:cubicBezTo>
                    <a:pt x="95" y="1"/>
                    <a:pt x="0" y="84"/>
                    <a:pt x="0" y="191"/>
                  </a:cubicBezTo>
                  <a:cubicBezTo>
                    <a:pt x="0" y="298"/>
                    <a:pt x="95" y="382"/>
                    <a:pt x="203" y="382"/>
                  </a:cubicBezTo>
                  <a:cubicBezTo>
                    <a:pt x="310" y="382"/>
                    <a:pt x="393" y="298"/>
                    <a:pt x="393" y="191"/>
                  </a:cubicBezTo>
                  <a:cubicBezTo>
                    <a:pt x="393" y="84"/>
                    <a:pt x="310" y="1"/>
                    <a:pt x="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87" name="Google Shape;10787;p76"/>
          <p:cNvGrpSpPr/>
          <p:nvPr/>
        </p:nvGrpSpPr>
        <p:grpSpPr>
          <a:xfrm>
            <a:off x="7227605" y="4234014"/>
            <a:ext cx="352391" cy="321562"/>
            <a:chOff x="6056700" y="3712800"/>
            <a:chExt cx="328050" cy="312925"/>
          </a:xfrm>
        </p:grpSpPr>
        <p:sp>
          <p:nvSpPr>
            <p:cNvPr id="10788" name="Google Shape;10788;p76"/>
            <p:cNvSpPr/>
            <p:nvPr/>
          </p:nvSpPr>
          <p:spPr>
            <a:xfrm>
              <a:off x="6329650" y="3712875"/>
              <a:ext cx="55100" cy="50050"/>
            </a:xfrm>
            <a:custGeom>
              <a:avLst/>
              <a:gdLst/>
              <a:ahLst/>
              <a:cxnLst/>
              <a:rect l="l" t="t" r="r" b="b"/>
              <a:pathLst>
                <a:path w="2204" h="2002" extrusionOk="0">
                  <a:moveTo>
                    <a:pt x="631" y="0"/>
                  </a:moveTo>
                  <a:cubicBezTo>
                    <a:pt x="617" y="0"/>
                    <a:pt x="602" y="3"/>
                    <a:pt x="596" y="9"/>
                  </a:cubicBezTo>
                  <a:cubicBezTo>
                    <a:pt x="524" y="80"/>
                    <a:pt x="477" y="176"/>
                    <a:pt x="429" y="247"/>
                  </a:cubicBezTo>
                  <a:cubicBezTo>
                    <a:pt x="0" y="914"/>
                    <a:pt x="310" y="1628"/>
                    <a:pt x="429" y="1771"/>
                  </a:cubicBezTo>
                  <a:cubicBezTo>
                    <a:pt x="504" y="1854"/>
                    <a:pt x="817" y="2001"/>
                    <a:pt x="1202" y="2001"/>
                  </a:cubicBezTo>
                  <a:cubicBezTo>
                    <a:pt x="1368" y="2001"/>
                    <a:pt x="1547" y="1974"/>
                    <a:pt x="1727" y="1902"/>
                  </a:cubicBezTo>
                  <a:cubicBezTo>
                    <a:pt x="1894" y="1831"/>
                    <a:pt x="2036" y="1735"/>
                    <a:pt x="2191" y="1604"/>
                  </a:cubicBezTo>
                  <a:cubicBezTo>
                    <a:pt x="2203" y="1569"/>
                    <a:pt x="2203" y="1545"/>
                    <a:pt x="2191" y="1533"/>
                  </a:cubicBezTo>
                  <a:lnTo>
                    <a:pt x="667" y="9"/>
                  </a:lnTo>
                  <a:cubicBezTo>
                    <a:pt x="661" y="3"/>
                    <a:pt x="646" y="0"/>
                    <a:pt x="631" y="0"/>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9" name="Google Shape;10789;p76"/>
            <p:cNvSpPr/>
            <p:nvPr/>
          </p:nvSpPr>
          <p:spPr>
            <a:xfrm>
              <a:off x="6327575" y="3712800"/>
              <a:ext cx="56875" cy="50375"/>
            </a:xfrm>
            <a:custGeom>
              <a:avLst/>
              <a:gdLst/>
              <a:ahLst/>
              <a:cxnLst/>
              <a:rect l="l" t="t" r="r" b="b"/>
              <a:pathLst>
                <a:path w="2275" h="2015" extrusionOk="0">
                  <a:moveTo>
                    <a:pt x="679" y="0"/>
                  </a:moveTo>
                  <a:lnTo>
                    <a:pt x="679" y="0"/>
                  </a:lnTo>
                  <a:cubicBezTo>
                    <a:pt x="0" y="726"/>
                    <a:pt x="357" y="1631"/>
                    <a:pt x="488" y="1786"/>
                  </a:cubicBezTo>
                  <a:cubicBezTo>
                    <a:pt x="559" y="1876"/>
                    <a:pt x="862" y="2014"/>
                    <a:pt x="1240" y="2014"/>
                  </a:cubicBezTo>
                  <a:cubicBezTo>
                    <a:pt x="1562" y="2014"/>
                    <a:pt x="1940" y="1913"/>
                    <a:pt x="2274" y="1595"/>
                  </a:cubicBezTo>
                  <a:lnTo>
                    <a:pt x="2274" y="1595"/>
                  </a:lnTo>
                  <a:cubicBezTo>
                    <a:pt x="2085" y="1673"/>
                    <a:pt x="1893" y="1702"/>
                    <a:pt x="1713" y="1702"/>
                  </a:cubicBezTo>
                  <a:cubicBezTo>
                    <a:pt x="1285" y="1702"/>
                    <a:pt x="926" y="1533"/>
                    <a:pt x="834" y="1441"/>
                  </a:cubicBezTo>
                  <a:cubicBezTo>
                    <a:pt x="714" y="1298"/>
                    <a:pt x="417" y="631"/>
                    <a:pt x="679" y="0"/>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0" name="Google Shape;10790;p76"/>
            <p:cNvSpPr/>
            <p:nvPr/>
          </p:nvSpPr>
          <p:spPr>
            <a:xfrm>
              <a:off x="6059975" y="3728450"/>
              <a:ext cx="321775" cy="295875"/>
            </a:xfrm>
            <a:custGeom>
              <a:avLst/>
              <a:gdLst/>
              <a:ahLst/>
              <a:cxnLst/>
              <a:rect l="l" t="t" r="r" b="b"/>
              <a:pathLst>
                <a:path w="12871" h="11835" extrusionOk="0">
                  <a:moveTo>
                    <a:pt x="7703" y="0"/>
                  </a:moveTo>
                  <a:cubicBezTo>
                    <a:pt x="5944" y="0"/>
                    <a:pt x="3978" y="622"/>
                    <a:pt x="2572" y="2041"/>
                  </a:cubicBezTo>
                  <a:cubicBezTo>
                    <a:pt x="2453" y="2148"/>
                    <a:pt x="2346" y="2279"/>
                    <a:pt x="2251" y="2386"/>
                  </a:cubicBezTo>
                  <a:cubicBezTo>
                    <a:pt x="2167" y="2482"/>
                    <a:pt x="2108" y="2577"/>
                    <a:pt x="2036" y="2660"/>
                  </a:cubicBezTo>
                  <a:cubicBezTo>
                    <a:pt x="0" y="5172"/>
                    <a:pt x="24" y="8506"/>
                    <a:pt x="1977" y="10459"/>
                  </a:cubicBezTo>
                  <a:cubicBezTo>
                    <a:pt x="2918" y="11400"/>
                    <a:pt x="4159" y="11835"/>
                    <a:pt x="5476" y="11835"/>
                  </a:cubicBezTo>
                  <a:cubicBezTo>
                    <a:pt x="5775" y="11835"/>
                    <a:pt x="6078" y="11813"/>
                    <a:pt x="6382" y="11768"/>
                  </a:cubicBezTo>
                  <a:cubicBezTo>
                    <a:pt x="7751" y="11542"/>
                    <a:pt x="9132" y="10923"/>
                    <a:pt x="10299" y="9756"/>
                  </a:cubicBezTo>
                  <a:cubicBezTo>
                    <a:pt x="10430" y="9625"/>
                    <a:pt x="10585" y="9494"/>
                    <a:pt x="10704" y="9363"/>
                  </a:cubicBezTo>
                  <a:cubicBezTo>
                    <a:pt x="12871" y="6756"/>
                    <a:pt x="12740" y="2720"/>
                    <a:pt x="11192" y="1160"/>
                  </a:cubicBezTo>
                  <a:cubicBezTo>
                    <a:pt x="10452" y="419"/>
                    <a:pt x="9147" y="0"/>
                    <a:pt x="7703" y="0"/>
                  </a:cubicBez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1" name="Google Shape;10791;p76"/>
            <p:cNvSpPr/>
            <p:nvPr/>
          </p:nvSpPr>
          <p:spPr>
            <a:xfrm>
              <a:off x="6056700" y="3787200"/>
              <a:ext cx="273275" cy="238525"/>
            </a:xfrm>
            <a:custGeom>
              <a:avLst/>
              <a:gdLst/>
              <a:ahLst/>
              <a:cxnLst/>
              <a:rect l="l" t="t" r="r" b="b"/>
              <a:pathLst>
                <a:path w="10931" h="9541" extrusionOk="0">
                  <a:moveTo>
                    <a:pt x="2405" y="1"/>
                  </a:moveTo>
                  <a:lnTo>
                    <a:pt x="2405" y="1"/>
                  </a:lnTo>
                  <a:cubicBezTo>
                    <a:pt x="119" y="2560"/>
                    <a:pt x="0" y="6085"/>
                    <a:pt x="2024" y="8109"/>
                  </a:cubicBezTo>
                  <a:cubicBezTo>
                    <a:pt x="2975" y="9065"/>
                    <a:pt x="4260" y="9541"/>
                    <a:pt x="5619" y="9541"/>
                  </a:cubicBezTo>
                  <a:cubicBezTo>
                    <a:pt x="7273" y="9541"/>
                    <a:pt x="9037" y="8835"/>
                    <a:pt x="10442" y="7430"/>
                  </a:cubicBezTo>
                  <a:cubicBezTo>
                    <a:pt x="10621" y="7251"/>
                    <a:pt x="10787" y="7073"/>
                    <a:pt x="10930" y="6870"/>
                  </a:cubicBezTo>
                  <a:lnTo>
                    <a:pt x="10930" y="6870"/>
                  </a:lnTo>
                  <a:cubicBezTo>
                    <a:pt x="10871" y="6954"/>
                    <a:pt x="10799" y="7025"/>
                    <a:pt x="10728" y="7097"/>
                  </a:cubicBezTo>
                  <a:cubicBezTo>
                    <a:pt x="9316" y="8509"/>
                    <a:pt x="7553" y="9214"/>
                    <a:pt x="5898" y="9214"/>
                  </a:cubicBezTo>
                  <a:cubicBezTo>
                    <a:pt x="4539" y="9214"/>
                    <a:pt x="3254" y="8738"/>
                    <a:pt x="2298" y="7787"/>
                  </a:cubicBezTo>
                  <a:cubicBezTo>
                    <a:pt x="358" y="5835"/>
                    <a:pt x="393" y="2513"/>
                    <a:pt x="2405" y="1"/>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2" name="Google Shape;10792;p76"/>
            <p:cNvSpPr/>
            <p:nvPr/>
          </p:nvSpPr>
          <p:spPr>
            <a:xfrm>
              <a:off x="6088550" y="3822625"/>
              <a:ext cx="262250" cy="182200"/>
            </a:xfrm>
            <a:custGeom>
              <a:avLst/>
              <a:gdLst/>
              <a:ahLst/>
              <a:cxnLst/>
              <a:rect l="l" t="t" r="r" b="b"/>
              <a:pathLst>
                <a:path w="10490" h="7288" extrusionOk="0">
                  <a:moveTo>
                    <a:pt x="6477" y="0"/>
                  </a:moveTo>
                  <a:cubicBezTo>
                    <a:pt x="4465" y="0"/>
                    <a:pt x="4465" y="548"/>
                    <a:pt x="2453" y="548"/>
                  </a:cubicBezTo>
                  <a:cubicBezTo>
                    <a:pt x="1667" y="548"/>
                    <a:pt x="1191" y="453"/>
                    <a:pt x="834" y="370"/>
                  </a:cubicBezTo>
                  <a:lnTo>
                    <a:pt x="798" y="370"/>
                  </a:lnTo>
                  <a:cubicBezTo>
                    <a:pt x="750" y="370"/>
                    <a:pt x="703" y="393"/>
                    <a:pt x="679" y="441"/>
                  </a:cubicBezTo>
                  <a:cubicBezTo>
                    <a:pt x="655" y="501"/>
                    <a:pt x="631" y="572"/>
                    <a:pt x="596" y="631"/>
                  </a:cubicBezTo>
                  <a:cubicBezTo>
                    <a:pt x="286" y="1310"/>
                    <a:pt x="155" y="1989"/>
                    <a:pt x="108" y="2691"/>
                  </a:cubicBezTo>
                  <a:cubicBezTo>
                    <a:pt x="0" y="4060"/>
                    <a:pt x="477" y="5203"/>
                    <a:pt x="1358" y="6085"/>
                  </a:cubicBezTo>
                  <a:cubicBezTo>
                    <a:pt x="2143" y="6870"/>
                    <a:pt x="3156" y="7287"/>
                    <a:pt x="4358" y="7287"/>
                  </a:cubicBezTo>
                  <a:cubicBezTo>
                    <a:pt x="5894" y="7287"/>
                    <a:pt x="7418" y="6644"/>
                    <a:pt x="8632" y="5430"/>
                  </a:cubicBezTo>
                  <a:cubicBezTo>
                    <a:pt x="9109" y="4942"/>
                    <a:pt x="9525" y="4430"/>
                    <a:pt x="9835" y="3787"/>
                  </a:cubicBezTo>
                  <a:cubicBezTo>
                    <a:pt x="9871" y="3751"/>
                    <a:pt x="9894" y="3715"/>
                    <a:pt x="9906" y="3668"/>
                  </a:cubicBezTo>
                  <a:cubicBezTo>
                    <a:pt x="9930" y="3632"/>
                    <a:pt x="9954" y="3584"/>
                    <a:pt x="9978" y="3525"/>
                  </a:cubicBezTo>
                  <a:cubicBezTo>
                    <a:pt x="10252" y="2822"/>
                    <a:pt x="10430" y="2048"/>
                    <a:pt x="10478" y="1286"/>
                  </a:cubicBezTo>
                  <a:cubicBezTo>
                    <a:pt x="10490" y="1096"/>
                    <a:pt x="10490" y="893"/>
                    <a:pt x="10490" y="679"/>
                  </a:cubicBezTo>
                  <a:cubicBezTo>
                    <a:pt x="10490" y="620"/>
                    <a:pt x="10454" y="560"/>
                    <a:pt x="10371" y="560"/>
                  </a:cubicBezTo>
                  <a:cubicBezTo>
                    <a:pt x="9466" y="548"/>
                    <a:pt x="8966" y="417"/>
                    <a:pt x="8490" y="274"/>
                  </a:cubicBezTo>
                  <a:cubicBezTo>
                    <a:pt x="7978" y="143"/>
                    <a:pt x="7454" y="0"/>
                    <a:pt x="64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3" name="Google Shape;10793;p76"/>
            <p:cNvSpPr/>
            <p:nvPr/>
          </p:nvSpPr>
          <p:spPr>
            <a:xfrm>
              <a:off x="6087350" y="3838400"/>
              <a:ext cx="250050" cy="169700"/>
            </a:xfrm>
            <a:custGeom>
              <a:avLst/>
              <a:gdLst/>
              <a:ahLst/>
              <a:cxnLst/>
              <a:rect l="l" t="t" r="r" b="b"/>
              <a:pathLst>
                <a:path w="10002" h="6788" extrusionOk="0">
                  <a:moveTo>
                    <a:pt x="679" y="0"/>
                  </a:moveTo>
                  <a:lnTo>
                    <a:pt x="679" y="0"/>
                  </a:lnTo>
                  <a:cubicBezTo>
                    <a:pt x="346" y="667"/>
                    <a:pt x="167" y="1370"/>
                    <a:pt x="108" y="2084"/>
                  </a:cubicBezTo>
                  <a:cubicBezTo>
                    <a:pt x="1" y="3441"/>
                    <a:pt x="441" y="4692"/>
                    <a:pt x="1310" y="5573"/>
                  </a:cubicBezTo>
                  <a:cubicBezTo>
                    <a:pt x="2108" y="6358"/>
                    <a:pt x="3204" y="6787"/>
                    <a:pt x="4406" y="6787"/>
                  </a:cubicBezTo>
                  <a:cubicBezTo>
                    <a:pt x="5942" y="6787"/>
                    <a:pt x="7525" y="6096"/>
                    <a:pt x="8728" y="4882"/>
                  </a:cubicBezTo>
                  <a:cubicBezTo>
                    <a:pt x="9264" y="4334"/>
                    <a:pt x="9692" y="3679"/>
                    <a:pt x="10002" y="2941"/>
                  </a:cubicBezTo>
                  <a:lnTo>
                    <a:pt x="10002" y="2941"/>
                  </a:lnTo>
                  <a:cubicBezTo>
                    <a:pt x="9728" y="3477"/>
                    <a:pt x="9383" y="3965"/>
                    <a:pt x="8978" y="4382"/>
                  </a:cubicBezTo>
                  <a:cubicBezTo>
                    <a:pt x="7776" y="5620"/>
                    <a:pt x="6192" y="6323"/>
                    <a:pt x="4668" y="6323"/>
                  </a:cubicBezTo>
                  <a:cubicBezTo>
                    <a:pt x="3454" y="6323"/>
                    <a:pt x="2358" y="5882"/>
                    <a:pt x="1572" y="5084"/>
                  </a:cubicBezTo>
                  <a:cubicBezTo>
                    <a:pt x="691" y="4168"/>
                    <a:pt x="263" y="2906"/>
                    <a:pt x="358" y="1513"/>
                  </a:cubicBezTo>
                  <a:cubicBezTo>
                    <a:pt x="394" y="1001"/>
                    <a:pt x="513" y="489"/>
                    <a:pt x="6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4" name="Google Shape;10794;p76"/>
            <p:cNvSpPr/>
            <p:nvPr/>
          </p:nvSpPr>
          <p:spPr>
            <a:xfrm>
              <a:off x="6199875" y="3980975"/>
              <a:ext cx="9550" cy="9850"/>
            </a:xfrm>
            <a:custGeom>
              <a:avLst/>
              <a:gdLst/>
              <a:ahLst/>
              <a:cxnLst/>
              <a:rect l="l" t="t" r="r" b="b"/>
              <a:pathLst>
                <a:path w="382" h="394" extrusionOk="0">
                  <a:moveTo>
                    <a:pt x="191" y="1"/>
                  </a:moveTo>
                  <a:cubicBezTo>
                    <a:pt x="84" y="1"/>
                    <a:pt x="0" y="84"/>
                    <a:pt x="0" y="191"/>
                  </a:cubicBezTo>
                  <a:cubicBezTo>
                    <a:pt x="0" y="298"/>
                    <a:pt x="84" y="393"/>
                    <a:pt x="191" y="393"/>
                  </a:cubicBezTo>
                  <a:cubicBezTo>
                    <a:pt x="298" y="393"/>
                    <a:pt x="381" y="298"/>
                    <a:pt x="381" y="191"/>
                  </a:cubicBezTo>
                  <a:cubicBezTo>
                    <a:pt x="381" y="84"/>
                    <a:pt x="298" y="1"/>
                    <a:pt x="1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5" name="Google Shape;10795;p76"/>
            <p:cNvSpPr/>
            <p:nvPr/>
          </p:nvSpPr>
          <p:spPr>
            <a:xfrm>
              <a:off x="6119200" y="3854175"/>
              <a:ext cx="9550" cy="9550"/>
            </a:xfrm>
            <a:custGeom>
              <a:avLst/>
              <a:gdLst/>
              <a:ahLst/>
              <a:cxnLst/>
              <a:rect l="l" t="t" r="r" b="b"/>
              <a:pathLst>
                <a:path w="382" h="382" extrusionOk="0">
                  <a:moveTo>
                    <a:pt x="191" y="1"/>
                  </a:moveTo>
                  <a:cubicBezTo>
                    <a:pt x="84" y="1"/>
                    <a:pt x="1" y="84"/>
                    <a:pt x="1" y="191"/>
                  </a:cubicBezTo>
                  <a:cubicBezTo>
                    <a:pt x="1" y="298"/>
                    <a:pt x="84" y="381"/>
                    <a:pt x="191" y="381"/>
                  </a:cubicBezTo>
                  <a:cubicBezTo>
                    <a:pt x="298" y="381"/>
                    <a:pt x="382" y="298"/>
                    <a:pt x="382" y="191"/>
                  </a:cubicBezTo>
                  <a:cubicBezTo>
                    <a:pt x="382" y="84"/>
                    <a:pt x="298" y="1"/>
                    <a:pt x="1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6" name="Google Shape;10796;p76"/>
            <p:cNvSpPr/>
            <p:nvPr/>
          </p:nvSpPr>
          <p:spPr>
            <a:xfrm>
              <a:off x="6126050" y="3882450"/>
              <a:ext cx="9850" cy="9550"/>
            </a:xfrm>
            <a:custGeom>
              <a:avLst/>
              <a:gdLst/>
              <a:ahLst/>
              <a:cxnLst/>
              <a:rect l="l" t="t" r="r" b="b"/>
              <a:pathLst>
                <a:path w="394" h="382" extrusionOk="0">
                  <a:moveTo>
                    <a:pt x="203" y="1"/>
                  </a:moveTo>
                  <a:cubicBezTo>
                    <a:pt x="96" y="1"/>
                    <a:pt x="1" y="84"/>
                    <a:pt x="1" y="191"/>
                  </a:cubicBezTo>
                  <a:cubicBezTo>
                    <a:pt x="1" y="298"/>
                    <a:pt x="96" y="382"/>
                    <a:pt x="203" y="382"/>
                  </a:cubicBezTo>
                  <a:cubicBezTo>
                    <a:pt x="298" y="382"/>
                    <a:pt x="393" y="298"/>
                    <a:pt x="393" y="191"/>
                  </a:cubicBezTo>
                  <a:cubicBezTo>
                    <a:pt x="393" y="84"/>
                    <a:pt x="298" y="1"/>
                    <a:pt x="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7" name="Google Shape;10797;p76"/>
            <p:cNvSpPr/>
            <p:nvPr/>
          </p:nvSpPr>
          <p:spPr>
            <a:xfrm>
              <a:off x="6173375" y="3972350"/>
              <a:ext cx="9550" cy="9850"/>
            </a:xfrm>
            <a:custGeom>
              <a:avLst/>
              <a:gdLst/>
              <a:ahLst/>
              <a:cxnLst/>
              <a:rect l="l" t="t" r="r" b="b"/>
              <a:pathLst>
                <a:path w="382" h="394" extrusionOk="0">
                  <a:moveTo>
                    <a:pt x="191" y="0"/>
                  </a:moveTo>
                  <a:cubicBezTo>
                    <a:pt x="84" y="0"/>
                    <a:pt x="1" y="96"/>
                    <a:pt x="1" y="203"/>
                  </a:cubicBezTo>
                  <a:cubicBezTo>
                    <a:pt x="1" y="298"/>
                    <a:pt x="84" y="393"/>
                    <a:pt x="191" y="393"/>
                  </a:cubicBezTo>
                  <a:cubicBezTo>
                    <a:pt x="298" y="393"/>
                    <a:pt x="382" y="298"/>
                    <a:pt x="382" y="203"/>
                  </a:cubicBezTo>
                  <a:cubicBezTo>
                    <a:pt x="382" y="96"/>
                    <a:pt x="298" y="0"/>
                    <a:pt x="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8" name="Google Shape;10798;p76"/>
            <p:cNvSpPr/>
            <p:nvPr/>
          </p:nvSpPr>
          <p:spPr>
            <a:xfrm>
              <a:off x="6199875" y="3960450"/>
              <a:ext cx="9550" cy="9825"/>
            </a:xfrm>
            <a:custGeom>
              <a:avLst/>
              <a:gdLst/>
              <a:ahLst/>
              <a:cxnLst/>
              <a:rect l="l" t="t" r="r" b="b"/>
              <a:pathLst>
                <a:path w="382" h="393" extrusionOk="0">
                  <a:moveTo>
                    <a:pt x="191" y="0"/>
                  </a:moveTo>
                  <a:cubicBezTo>
                    <a:pt x="84" y="0"/>
                    <a:pt x="0" y="95"/>
                    <a:pt x="0" y="202"/>
                  </a:cubicBezTo>
                  <a:cubicBezTo>
                    <a:pt x="0" y="298"/>
                    <a:pt x="84" y="393"/>
                    <a:pt x="191" y="393"/>
                  </a:cubicBezTo>
                  <a:cubicBezTo>
                    <a:pt x="298" y="393"/>
                    <a:pt x="381" y="298"/>
                    <a:pt x="381" y="202"/>
                  </a:cubicBezTo>
                  <a:cubicBezTo>
                    <a:pt x="381" y="95"/>
                    <a:pt x="298" y="0"/>
                    <a:pt x="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9" name="Google Shape;10799;p76"/>
            <p:cNvSpPr/>
            <p:nvPr/>
          </p:nvSpPr>
          <p:spPr>
            <a:xfrm>
              <a:off x="6227250" y="3969075"/>
              <a:ext cx="9850" cy="9550"/>
            </a:xfrm>
            <a:custGeom>
              <a:avLst/>
              <a:gdLst/>
              <a:ahLst/>
              <a:cxnLst/>
              <a:rect l="l" t="t" r="r" b="b"/>
              <a:pathLst>
                <a:path w="394" h="382" extrusionOk="0">
                  <a:moveTo>
                    <a:pt x="203" y="0"/>
                  </a:moveTo>
                  <a:cubicBezTo>
                    <a:pt x="96" y="0"/>
                    <a:pt x="1" y="84"/>
                    <a:pt x="1" y="191"/>
                  </a:cubicBezTo>
                  <a:cubicBezTo>
                    <a:pt x="1" y="298"/>
                    <a:pt x="96" y="381"/>
                    <a:pt x="203" y="381"/>
                  </a:cubicBezTo>
                  <a:cubicBezTo>
                    <a:pt x="298" y="381"/>
                    <a:pt x="394" y="298"/>
                    <a:pt x="394" y="191"/>
                  </a:cubicBezTo>
                  <a:cubicBezTo>
                    <a:pt x="394" y="84"/>
                    <a:pt x="298" y="0"/>
                    <a:pt x="2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0" name="Google Shape;10800;p76"/>
            <p:cNvSpPr/>
            <p:nvPr/>
          </p:nvSpPr>
          <p:spPr>
            <a:xfrm>
              <a:off x="6146600" y="3865200"/>
              <a:ext cx="9825" cy="9825"/>
            </a:xfrm>
            <a:custGeom>
              <a:avLst/>
              <a:gdLst/>
              <a:ahLst/>
              <a:cxnLst/>
              <a:rect l="l" t="t" r="r" b="b"/>
              <a:pathLst>
                <a:path w="393" h="393" extrusionOk="0">
                  <a:moveTo>
                    <a:pt x="191" y="0"/>
                  </a:moveTo>
                  <a:cubicBezTo>
                    <a:pt x="83" y="0"/>
                    <a:pt x="0" y="95"/>
                    <a:pt x="0" y="191"/>
                  </a:cubicBezTo>
                  <a:cubicBezTo>
                    <a:pt x="0" y="298"/>
                    <a:pt x="83" y="393"/>
                    <a:pt x="191" y="393"/>
                  </a:cubicBezTo>
                  <a:cubicBezTo>
                    <a:pt x="298" y="393"/>
                    <a:pt x="393" y="298"/>
                    <a:pt x="393" y="191"/>
                  </a:cubicBezTo>
                  <a:cubicBezTo>
                    <a:pt x="393" y="95"/>
                    <a:pt x="298" y="0"/>
                    <a:pt x="1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01" name="Google Shape;10801;p76"/>
          <p:cNvGrpSpPr/>
          <p:nvPr/>
        </p:nvGrpSpPr>
        <p:grpSpPr>
          <a:xfrm>
            <a:off x="8080517" y="4233089"/>
            <a:ext cx="336708" cy="322410"/>
            <a:chOff x="6781500" y="3711900"/>
            <a:chExt cx="313450" cy="313750"/>
          </a:xfrm>
        </p:grpSpPr>
        <p:sp>
          <p:nvSpPr>
            <p:cNvPr id="10802" name="Google Shape;10802;p76"/>
            <p:cNvSpPr/>
            <p:nvPr/>
          </p:nvSpPr>
          <p:spPr>
            <a:xfrm>
              <a:off x="6963350" y="3926200"/>
              <a:ext cx="74450" cy="47050"/>
            </a:xfrm>
            <a:custGeom>
              <a:avLst/>
              <a:gdLst/>
              <a:ahLst/>
              <a:cxnLst/>
              <a:rect l="l" t="t" r="r" b="b"/>
              <a:pathLst>
                <a:path w="2978" h="1882" extrusionOk="0">
                  <a:moveTo>
                    <a:pt x="1" y="1"/>
                  </a:moveTo>
                  <a:lnTo>
                    <a:pt x="1" y="1882"/>
                  </a:lnTo>
                  <a:lnTo>
                    <a:pt x="2977" y="203"/>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3" name="Google Shape;10803;p76"/>
            <p:cNvSpPr/>
            <p:nvPr/>
          </p:nvSpPr>
          <p:spPr>
            <a:xfrm>
              <a:off x="7014250" y="3844050"/>
              <a:ext cx="80700" cy="92600"/>
            </a:xfrm>
            <a:custGeom>
              <a:avLst/>
              <a:gdLst/>
              <a:ahLst/>
              <a:cxnLst/>
              <a:rect l="l" t="t" r="r" b="b"/>
              <a:pathLst>
                <a:path w="3228" h="3704" extrusionOk="0">
                  <a:moveTo>
                    <a:pt x="1668" y="1"/>
                  </a:moveTo>
                  <a:lnTo>
                    <a:pt x="108" y="191"/>
                  </a:lnTo>
                  <a:lnTo>
                    <a:pt x="1" y="3561"/>
                  </a:lnTo>
                  <a:lnTo>
                    <a:pt x="1715" y="3704"/>
                  </a:lnTo>
                  <a:lnTo>
                    <a:pt x="3227" y="3561"/>
                  </a:lnTo>
                  <a:lnTo>
                    <a:pt x="3227" y="191"/>
                  </a:lnTo>
                  <a:lnTo>
                    <a:pt x="1668" y="1"/>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4" name="Google Shape;10804;p76"/>
            <p:cNvSpPr/>
            <p:nvPr/>
          </p:nvSpPr>
          <p:spPr>
            <a:xfrm>
              <a:off x="6960675" y="3933050"/>
              <a:ext cx="134275" cy="46175"/>
            </a:xfrm>
            <a:custGeom>
              <a:avLst/>
              <a:gdLst/>
              <a:ahLst/>
              <a:cxnLst/>
              <a:rect l="l" t="t" r="r" b="b"/>
              <a:pathLst>
                <a:path w="5371" h="1847" extrusionOk="0">
                  <a:moveTo>
                    <a:pt x="2156" y="1"/>
                  </a:moveTo>
                  <a:lnTo>
                    <a:pt x="2144" y="346"/>
                  </a:lnTo>
                  <a:lnTo>
                    <a:pt x="239" y="1370"/>
                  </a:lnTo>
                  <a:cubicBezTo>
                    <a:pt x="1" y="1501"/>
                    <a:pt x="96" y="1846"/>
                    <a:pt x="358" y="1846"/>
                  </a:cubicBezTo>
                  <a:lnTo>
                    <a:pt x="5001" y="1846"/>
                  </a:lnTo>
                  <a:cubicBezTo>
                    <a:pt x="5216" y="1846"/>
                    <a:pt x="5370" y="1679"/>
                    <a:pt x="5370" y="1477"/>
                  </a:cubicBezTo>
                  <a:lnTo>
                    <a:pt x="53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5" name="Google Shape;10805;p76"/>
            <p:cNvSpPr/>
            <p:nvPr/>
          </p:nvSpPr>
          <p:spPr>
            <a:xfrm>
              <a:off x="7017225" y="3802675"/>
              <a:ext cx="77725" cy="46175"/>
            </a:xfrm>
            <a:custGeom>
              <a:avLst/>
              <a:gdLst/>
              <a:ahLst/>
              <a:cxnLst/>
              <a:rect l="l" t="t" r="r" b="b"/>
              <a:pathLst>
                <a:path w="3109" h="1847" extrusionOk="0">
                  <a:moveTo>
                    <a:pt x="489" y="1"/>
                  </a:moveTo>
                  <a:lnTo>
                    <a:pt x="60" y="144"/>
                  </a:lnTo>
                  <a:lnTo>
                    <a:pt x="1" y="1846"/>
                  </a:lnTo>
                  <a:lnTo>
                    <a:pt x="3108" y="1846"/>
                  </a:lnTo>
                  <a:lnTo>
                    <a:pt x="3108" y="382"/>
                  </a:lnTo>
                  <a:cubicBezTo>
                    <a:pt x="3108" y="167"/>
                    <a:pt x="2954" y="1"/>
                    <a:pt x="27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6" name="Google Shape;10806;p76"/>
            <p:cNvSpPr/>
            <p:nvPr/>
          </p:nvSpPr>
          <p:spPr>
            <a:xfrm>
              <a:off x="7014550" y="3847025"/>
              <a:ext cx="14625" cy="87850"/>
            </a:xfrm>
            <a:custGeom>
              <a:avLst/>
              <a:gdLst/>
              <a:ahLst/>
              <a:cxnLst/>
              <a:rect l="l" t="t" r="r" b="b"/>
              <a:pathLst>
                <a:path w="585" h="3514" extrusionOk="0">
                  <a:moveTo>
                    <a:pt x="346" y="1"/>
                  </a:moveTo>
                  <a:lnTo>
                    <a:pt x="108" y="72"/>
                  </a:lnTo>
                  <a:lnTo>
                    <a:pt x="1" y="3442"/>
                  </a:lnTo>
                  <a:lnTo>
                    <a:pt x="346" y="3513"/>
                  </a:lnTo>
                  <a:lnTo>
                    <a:pt x="584" y="3442"/>
                  </a:lnTo>
                  <a:lnTo>
                    <a:pt x="584" y="72"/>
                  </a:lnTo>
                  <a:lnTo>
                    <a:pt x="346" y="1"/>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7" name="Google Shape;10807;p76"/>
            <p:cNvSpPr/>
            <p:nvPr/>
          </p:nvSpPr>
          <p:spPr>
            <a:xfrm>
              <a:off x="6990150" y="3933050"/>
              <a:ext cx="39025" cy="20875"/>
            </a:xfrm>
            <a:custGeom>
              <a:avLst/>
              <a:gdLst/>
              <a:ahLst/>
              <a:cxnLst/>
              <a:rect l="l" t="t" r="r" b="b"/>
              <a:pathLst>
                <a:path w="1561" h="835" extrusionOk="0">
                  <a:moveTo>
                    <a:pt x="977" y="1"/>
                  </a:moveTo>
                  <a:lnTo>
                    <a:pt x="965" y="346"/>
                  </a:lnTo>
                  <a:lnTo>
                    <a:pt x="0" y="536"/>
                  </a:lnTo>
                  <a:lnTo>
                    <a:pt x="60" y="834"/>
                  </a:lnTo>
                  <a:lnTo>
                    <a:pt x="762" y="834"/>
                  </a:lnTo>
                  <a:cubicBezTo>
                    <a:pt x="1203" y="834"/>
                    <a:pt x="1560" y="477"/>
                    <a:pt x="1560" y="24"/>
                  </a:cubicBezTo>
                  <a:lnTo>
                    <a:pt x="15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8" name="Google Shape;10808;p76"/>
            <p:cNvSpPr/>
            <p:nvPr/>
          </p:nvSpPr>
          <p:spPr>
            <a:xfrm>
              <a:off x="7016925" y="3802675"/>
              <a:ext cx="12250" cy="46175"/>
            </a:xfrm>
            <a:custGeom>
              <a:avLst/>
              <a:gdLst/>
              <a:ahLst/>
              <a:cxnLst/>
              <a:rect l="l" t="t" r="r" b="b"/>
              <a:pathLst>
                <a:path w="490" h="1847" extrusionOk="0">
                  <a:moveTo>
                    <a:pt x="60" y="1"/>
                  </a:moveTo>
                  <a:lnTo>
                    <a:pt x="1" y="1846"/>
                  </a:lnTo>
                  <a:lnTo>
                    <a:pt x="489" y="1846"/>
                  </a:lnTo>
                  <a:lnTo>
                    <a:pt x="4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9" name="Google Shape;10809;p76"/>
            <p:cNvSpPr/>
            <p:nvPr/>
          </p:nvSpPr>
          <p:spPr>
            <a:xfrm>
              <a:off x="6799350" y="3807150"/>
              <a:ext cx="219100" cy="93775"/>
            </a:xfrm>
            <a:custGeom>
              <a:avLst/>
              <a:gdLst/>
              <a:ahLst/>
              <a:cxnLst/>
              <a:rect l="l" t="t" r="r" b="b"/>
              <a:pathLst>
                <a:path w="8764" h="3751" extrusionOk="0">
                  <a:moveTo>
                    <a:pt x="4287" y="0"/>
                  </a:moveTo>
                  <a:lnTo>
                    <a:pt x="0" y="227"/>
                  </a:lnTo>
                  <a:lnTo>
                    <a:pt x="0" y="3596"/>
                  </a:lnTo>
                  <a:lnTo>
                    <a:pt x="4108" y="3751"/>
                  </a:lnTo>
                  <a:lnTo>
                    <a:pt x="8763" y="3596"/>
                  </a:lnTo>
                  <a:lnTo>
                    <a:pt x="8763" y="227"/>
                  </a:lnTo>
                  <a:lnTo>
                    <a:pt x="4287" y="0"/>
                  </a:lnTo>
                  <a:close/>
                </a:path>
              </a:pathLst>
            </a:custGeom>
            <a:solidFill>
              <a:srgbClr val="F8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0" name="Google Shape;10810;p76"/>
            <p:cNvSpPr/>
            <p:nvPr/>
          </p:nvSpPr>
          <p:spPr>
            <a:xfrm>
              <a:off x="6799350" y="3766375"/>
              <a:ext cx="219100" cy="46450"/>
            </a:xfrm>
            <a:custGeom>
              <a:avLst/>
              <a:gdLst/>
              <a:ahLst/>
              <a:cxnLst/>
              <a:rect l="l" t="t" r="r" b="b"/>
              <a:pathLst>
                <a:path w="8764" h="1858" extrusionOk="0">
                  <a:moveTo>
                    <a:pt x="786" y="0"/>
                  </a:moveTo>
                  <a:lnTo>
                    <a:pt x="0" y="107"/>
                  </a:lnTo>
                  <a:lnTo>
                    <a:pt x="0" y="1858"/>
                  </a:lnTo>
                  <a:lnTo>
                    <a:pt x="8763" y="1858"/>
                  </a:lnTo>
                  <a:lnTo>
                    <a:pt x="8763" y="381"/>
                  </a:lnTo>
                  <a:cubicBezTo>
                    <a:pt x="8763" y="179"/>
                    <a:pt x="8597" y="12"/>
                    <a:pt x="83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1" name="Google Shape;10811;p76"/>
            <p:cNvSpPr/>
            <p:nvPr/>
          </p:nvSpPr>
          <p:spPr>
            <a:xfrm>
              <a:off x="6799650" y="3897025"/>
              <a:ext cx="218800" cy="46175"/>
            </a:xfrm>
            <a:custGeom>
              <a:avLst/>
              <a:gdLst/>
              <a:ahLst/>
              <a:cxnLst/>
              <a:rect l="l" t="t" r="r" b="b"/>
              <a:pathLst>
                <a:path w="8752" h="1847" extrusionOk="0">
                  <a:moveTo>
                    <a:pt x="0" y="1"/>
                  </a:moveTo>
                  <a:lnTo>
                    <a:pt x="0" y="1680"/>
                  </a:lnTo>
                  <a:lnTo>
                    <a:pt x="786" y="1846"/>
                  </a:lnTo>
                  <a:lnTo>
                    <a:pt x="8382" y="1846"/>
                  </a:lnTo>
                  <a:cubicBezTo>
                    <a:pt x="8585" y="1846"/>
                    <a:pt x="8751" y="1680"/>
                    <a:pt x="8751" y="1465"/>
                  </a:cubicBezTo>
                  <a:lnTo>
                    <a:pt x="87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2" name="Google Shape;10812;p76"/>
            <p:cNvSpPr/>
            <p:nvPr/>
          </p:nvSpPr>
          <p:spPr>
            <a:xfrm>
              <a:off x="6907100" y="3824100"/>
              <a:ext cx="61950" cy="61650"/>
            </a:xfrm>
            <a:custGeom>
              <a:avLst/>
              <a:gdLst/>
              <a:ahLst/>
              <a:cxnLst/>
              <a:rect l="l" t="t" r="r" b="b"/>
              <a:pathLst>
                <a:path w="2478" h="2466" extrusionOk="0">
                  <a:moveTo>
                    <a:pt x="1429" y="382"/>
                  </a:moveTo>
                  <a:cubicBezTo>
                    <a:pt x="1608" y="430"/>
                    <a:pt x="1763" y="537"/>
                    <a:pt x="1882" y="656"/>
                  </a:cubicBezTo>
                  <a:lnTo>
                    <a:pt x="1429" y="906"/>
                  </a:lnTo>
                  <a:lnTo>
                    <a:pt x="1429" y="382"/>
                  </a:lnTo>
                  <a:close/>
                  <a:moveTo>
                    <a:pt x="1060" y="394"/>
                  </a:moveTo>
                  <a:lnTo>
                    <a:pt x="1060" y="918"/>
                  </a:lnTo>
                  <a:lnTo>
                    <a:pt x="608" y="668"/>
                  </a:lnTo>
                  <a:cubicBezTo>
                    <a:pt x="727" y="537"/>
                    <a:pt x="882" y="430"/>
                    <a:pt x="1060" y="394"/>
                  </a:cubicBezTo>
                  <a:close/>
                  <a:moveTo>
                    <a:pt x="417" y="989"/>
                  </a:moveTo>
                  <a:lnTo>
                    <a:pt x="870" y="1251"/>
                  </a:lnTo>
                  <a:lnTo>
                    <a:pt x="429" y="1501"/>
                  </a:lnTo>
                  <a:cubicBezTo>
                    <a:pt x="405" y="1406"/>
                    <a:pt x="393" y="1323"/>
                    <a:pt x="393" y="1227"/>
                  </a:cubicBezTo>
                  <a:cubicBezTo>
                    <a:pt x="393" y="1144"/>
                    <a:pt x="405" y="1073"/>
                    <a:pt x="417" y="989"/>
                  </a:cubicBezTo>
                  <a:close/>
                  <a:moveTo>
                    <a:pt x="2072" y="989"/>
                  </a:moveTo>
                  <a:cubicBezTo>
                    <a:pt x="2084" y="1073"/>
                    <a:pt x="2096" y="1144"/>
                    <a:pt x="2096" y="1227"/>
                  </a:cubicBezTo>
                  <a:cubicBezTo>
                    <a:pt x="2096" y="1323"/>
                    <a:pt x="2084" y="1406"/>
                    <a:pt x="2060" y="1501"/>
                  </a:cubicBezTo>
                  <a:lnTo>
                    <a:pt x="1620" y="1239"/>
                  </a:lnTo>
                  <a:lnTo>
                    <a:pt x="2072" y="989"/>
                  </a:lnTo>
                  <a:close/>
                  <a:moveTo>
                    <a:pt x="1060" y="1573"/>
                  </a:moveTo>
                  <a:lnTo>
                    <a:pt x="1060" y="2061"/>
                  </a:lnTo>
                  <a:cubicBezTo>
                    <a:pt x="882" y="2037"/>
                    <a:pt x="727" y="1942"/>
                    <a:pt x="632" y="1823"/>
                  </a:cubicBezTo>
                  <a:lnTo>
                    <a:pt x="1060" y="1573"/>
                  </a:lnTo>
                  <a:close/>
                  <a:moveTo>
                    <a:pt x="1429" y="1573"/>
                  </a:moveTo>
                  <a:lnTo>
                    <a:pt x="1858" y="1823"/>
                  </a:lnTo>
                  <a:cubicBezTo>
                    <a:pt x="1763" y="1942"/>
                    <a:pt x="1596" y="2037"/>
                    <a:pt x="1429" y="2061"/>
                  </a:cubicBezTo>
                  <a:lnTo>
                    <a:pt x="1429" y="1573"/>
                  </a:lnTo>
                  <a:close/>
                  <a:moveTo>
                    <a:pt x="1239" y="1"/>
                  </a:moveTo>
                  <a:cubicBezTo>
                    <a:pt x="548" y="1"/>
                    <a:pt x="1" y="549"/>
                    <a:pt x="1" y="1227"/>
                  </a:cubicBezTo>
                  <a:cubicBezTo>
                    <a:pt x="1" y="1918"/>
                    <a:pt x="548" y="2466"/>
                    <a:pt x="1239" y="2466"/>
                  </a:cubicBezTo>
                  <a:cubicBezTo>
                    <a:pt x="1917" y="2466"/>
                    <a:pt x="2477" y="1918"/>
                    <a:pt x="2477" y="1227"/>
                  </a:cubicBezTo>
                  <a:cubicBezTo>
                    <a:pt x="2477" y="549"/>
                    <a:pt x="1917" y="1"/>
                    <a:pt x="12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3" name="Google Shape;10813;p76"/>
            <p:cNvSpPr/>
            <p:nvPr/>
          </p:nvSpPr>
          <p:spPr>
            <a:xfrm>
              <a:off x="6799950" y="3807150"/>
              <a:ext cx="19375" cy="92900"/>
            </a:xfrm>
            <a:custGeom>
              <a:avLst/>
              <a:gdLst/>
              <a:ahLst/>
              <a:cxnLst/>
              <a:rect l="l" t="t" r="r" b="b"/>
              <a:pathLst>
                <a:path w="775" h="3716" extrusionOk="0">
                  <a:moveTo>
                    <a:pt x="429" y="0"/>
                  </a:moveTo>
                  <a:lnTo>
                    <a:pt x="0" y="227"/>
                  </a:lnTo>
                  <a:lnTo>
                    <a:pt x="0" y="3596"/>
                  </a:lnTo>
                  <a:lnTo>
                    <a:pt x="393" y="3715"/>
                  </a:lnTo>
                  <a:lnTo>
                    <a:pt x="774" y="3596"/>
                  </a:lnTo>
                  <a:lnTo>
                    <a:pt x="774" y="227"/>
                  </a:lnTo>
                  <a:lnTo>
                    <a:pt x="429"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4" name="Google Shape;10814;p76"/>
            <p:cNvSpPr/>
            <p:nvPr/>
          </p:nvSpPr>
          <p:spPr>
            <a:xfrm>
              <a:off x="6799650" y="3766675"/>
              <a:ext cx="19675" cy="46150"/>
            </a:xfrm>
            <a:custGeom>
              <a:avLst/>
              <a:gdLst/>
              <a:ahLst/>
              <a:cxnLst/>
              <a:rect l="l" t="t" r="r" b="b"/>
              <a:pathLst>
                <a:path w="787" h="1846" extrusionOk="0">
                  <a:moveTo>
                    <a:pt x="0" y="0"/>
                  </a:moveTo>
                  <a:lnTo>
                    <a:pt x="0" y="1846"/>
                  </a:lnTo>
                  <a:lnTo>
                    <a:pt x="786" y="1846"/>
                  </a:lnTo>
                  <a:lnTo>
                    <a:pt x="7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5" name="Google Shape;10815;p76"/>
            <p:cNvSpPr/>
            <p:nvPr/>
          </p:nvSpPr>
          <p:spPr>
            <a:xfrm>
              <a:off x="6799650" y="3897025"/>
              <a:ext cx="19675" cy="46175"/>
            </a:xfrm>
            <a:custGeom>
              <a:avLst/>
              <a:gdLst/>
              <a:ahLst/>
              <a:cxnLst/>
              <a:rect l="l" t="t" r="r" b="b"/>
              <a:pathLst>
                <a:path w="787" h="1847" extrusionOk="0">
                  <a:moveTo>
                    <a:pt x="0" y="1"/>
                  </a:moveTo>
                  <a:lnTo>
                    <a:pt x="0" y="1846"/>
                  </a:lnTo>
                  <a:lnTo>
                    <a:pt x="786" y="1846"/>
                  </a:lnTo>
                  <a:lnTo>
                    <a:pt x="78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6" name="Google Shape;10816;p76"/>
            <p:cNvSpPr/>
            <p:nvPr/>
          </p:nvSpPr>
          <p:spPr>
            <a:xfrm>
              <a:off x="6795475" y="3748800"/>
              <a:ext cx="13125" cy="271200"/>
            </a:xfrm>
            <a:custGeom>
              <a:avLst/>
              <a:gdLst/>
              <a:ahLst/>
              <a:cxnLst/>
              <a:rect l="l" t="t" r="r" b="b"/>
              <a:pathLst>
                <a:path w="525" h="10848" extrusionOk="0">
                  <a:moveTo>
                    <a:pt x="1" y="1"/>
                  </a:moveTo>
                  <a:lnTo>
                    <a:pt x="1" y="10728"/>
                  </a:lnTo>
                  <a:cubicBezTo>
                    <a:pt x="1" y="10788"/>
                    <a:pt x="48" y="10847"/>
                    <a:pt x="120" y="10847"/>
                  </a:cubicBezTo>
                  <a:lnTo>
                    <a:pt x="394" y="10847"/>
                  </a:lnTo>
                  <a:cubicBezTo>
                    <a:pt x="465" y="10847"/>
                    <a:pt x="525" y="10788"/>
                    <a:pt x="525" y="10728"/>
                  </a:cubicBezTo>
                  <a:lnTo>
                    <a:pt x="525" y="191"/>
                  </a:lnTo>
                  <a:lnTo>
                    <a:pt x="27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7" name="Google Shape;10817;p76"/>
            <p:cNvSpPr/>
            <p:nvPr/>
          </p:nvSpPr>
          <p:spPr>
            <a:xfrm>
              <a:off x="6789825" y="3724700"/>
              <a:ext cx="18775" cy="300950"/>
            </a:xfrm>
            <a:custGeom>
              <a:avLst/>
              <a:gdLst/>
              <a:ahLst/>
              <a:cxnLst/>
              <a:rect l="l" t="t" r="r" b="b"/>
              <a:pathLst>
                <a:path w="751" h="12038" extrusionOk="0">
                  <a:moveTo>
                    <a:pt x="0" y="0"/>
                  </a:moveTo>
                  <a:lnTo>
                    <a:pt x="0" y="1155"/>
                  </a:lnTo>
                  <a:lnTo>
                    <a:pt x="0" y="11918"/>
                  </a:lnTo>
                  <a:cubicBezTo>
                    <a:pt x="0" y="11990"/>
                    <a:pt x="60" y="12037"/>
                    <a:pt x="120" y="12037"/>
                  </a:cubicBezTo>
                  <a:lnTo>
                    <a:pt x="632" y="12037"/>
                  </a:lnTo>
                  <a:cubicBezTo>
                    <a:pt x="703" y="12037"/>
                    <a:pt x="751" y="11978"/>
                    <a:pt x="751" y="11918"/>
                  </a:cubicBezTo>
                  <a:lnTo>
                    <a:pt x="751" y="11668"/>
                  </a:lnTo>
                  <a:lnTo>
                    <a:pt x="501" y="11668"/>
                  </a:lnTo>
                  <a:cubicBezTo>
                    <a:pt x="417" y="11668"/>
                    <a:pt x="381" y="11609"/>
                    <a:pt x="381" y="11549"/>
                  </a:cubicBezTo>
                  <a:lnTo>
                    <a:pt x="381" y="1393"/>
                  </a:lnTo>
                  <a:cubicBezTo>
                    <a:pt x="381" y="1334"/>
                    <a:pt x="417" y="1274"/>
                    <a:pt x="477" y="1274"/>
                  </a:cubicBezTo>
                  <a:cubicBezTo>
                    <a:pt x="572" y="1250"/>
                    <a:pt x="655" y="1203"/>
                    <a:pt x="751" y="1155"/>
                  </a:cubicBezTo>
                  <a:lnTo>
                    <a:pt x="7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8" name="Google Shape;10818;p76"/>
            <p:cNvSpPr/>
            <p:nvPr/>
          </p:nvSpPr>
          <p:spPr>
            <a:xfrm>
              <a:off x="6782375" y="3711900"/>
              <a:ext cx="33975" cy="33350"/>
            </a:xfrm>
            <a:custGeom>
              <a:avLst/>
              <a:gdLst/>
              <a:ahLst/>
              <a:cxnLst/>
              <a:rect l="l" t="t" r="r" b="b"/>
              <a:pathLst>
                <a:path w="1359" h="1334" extrusionOk="0">
                  <a:moveTo>
                    <a:pt x="644" y="0"/>
                  </a:moveTo>
                  <a:cubicBezTo>
                    <a:pt x="584" y="0"/>
                    <a:pt x="525" y="24"/>
                    <a:pt x="465" y="36"/>
                  </a:cubicBezTo>
                  <a:cubicBezTo>
                    <a:pt x="168" y="107"/>
                    <a:pt x="1" y="560"/>
                    <a:pt x="1" y="739"/>
                  </a:cubicBezTo>
                  <a:cubicBezTo>
                    <a:pt x="1" y="881"/>
                    <a:pt x="263" y="1334"/>
                    <a:pt x="644" y="1334"/>
                  </a:cubicBezTo>
                  <a:cubicBezTo>
                    <a:pt x="977" y="1334"/>
                    <a:pt x="1251" y="1179"/>
                    <a:pt x="1334" y="881"/>
                  </a:cubicBezTo>
                  <a:cubicBezTo>
                    <a:pt x="1346" y="822"/>
                    <a:pt x="1358" y="762"/>
                    <a:pt x="1358" y="703"/>
                  </a:cubicBezTo>
                  <a:cubicBezTo>
                    <a:pt x="1358" y="334"/>
                    <a:pt x="1049" y="24"/>
                    <a:pt x="6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9" name="Google Shape;10819;p76"/>
            <p:cNvSpPr/>
            <p:nvPr/>
          </p:nvSpPr>
          <p:spPr>
            <a:xfrm>
              <a:off x="6781500" y="3712800"/>
              <a:ext cx="34250" cy="34250"/>
            </a:xfrm>
            <a:custGeom>
              <a:avLst/>
              <a:gdLst/>
              <a:ahLst/>
              <a:cxnLst/>
              <a:rect l="l" t="t" r="r" b="b"/>
              <a:pathLst>
                <a:path w="1370" h="1370" extrusionOk="0">
                  <a:moveTo>
                    <a:pt x="512" y="0"/>
                  </a:moveTo>
                  <a:cubicBezTo>
                    <a:pt x="214" y="71"/>
                    <a:pt x="0" y="333"/>
                    <a:pt x="0" y="667"/>
                  </a:cubicBezTo>
                  <a:cubicBezTo>
                    <a:pt x="0" y="1060"/>
                    <a:pt x="310" y="1369"/>
                    <a:pt x="691" y="1369"/>
                  </a:cubicBezTo>
                  <a:cubicBezTo>
                    <a:pt x="1024" y="1369"/>
                    <a:pt x="1286" y="1143"/>
                    <a:pt x="1369" y="845"/>
                  </a:cubicBezTo>
                  <a:lnTo>
                    <a:pt x="1369" y="845"/>
                  </a:lnTo>
                  <a:cubicBezTo>
                    <a:pt x="1322" y="857"/>
                    <a:pt x="1262" y="857"/>
                    <a:pt x="1203" y="857"/>
                  </a:cubicBezTo>
                  <a:cubicBezTo>
                    <a:pt x="810" y="857"/>
                    <a:pt x="500" y="548"/>
                    <a:pt x="500" y="167"/>
                  </a:cubicBezTo>
                  <a:cubicBezTo>
                    <a:pt x="500" y="107"/>
                    <a:pt x="500" y="48"/>
                    <a:pt x="5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20" name="Google Shape;10820;p76"/>
          <p:cNvGrpSpPr/>
          <p:nvPr/>
        </p:nvGrpSpPr>
        <p:grpSpPr>
          <a:xfrm>
            <a:off x="2344216" y="4232780"/>
            <a:ext cx="334157" cy="322718"/>
            <a:chOff x="2076725" y="3864300"/>
            <a:chExt cx="311075" cy="314050"/>
          </a:xfrm>
        </p:grpSpPr>
        <p:sp>
          <p:nvSpPr>
            <p:cNvPr id="10821" name="Google Shape;10821;p76"/>
            <p:cNvSpPr/>
            <p:nvPr/>
          </p:nvSpPr>
          <p:spPr>
            <a:xfrm>
              <a:off x="2112450" y="3864300"/>
              <a:ext cx="275350" cy="279825"/>
            </a:xfrm>
            <a:custGeom>
              <a:avLst/>
              <a:gdLst/>
              <a:ahLst/>
              <a:cxnLst/>
              <a:rect l="l" t="t" r="r" b="b"/>
              <a:pathLst>
                <a:path w="11014" h="11193" extrusionOk="0">
                  <a:moveTo>
                    <a:pt x="5418" y="0"/>
                  </a:moveTo>
                  <a:cubicBezTo>
                    <a:pt x="4454" y="0"/>
                    <a:pt x="3549" y="238"/>
                    <a:pt x="2751" y="679"/>
                  </a:cubicBezTo>
                  <a:cubicBezTo>
                    <a:pt x="2144" y="1000"/>
                    <a:pt x="1715" y="1489"/>
                    <a:pt x="1263" y="2012"/>
                  </a:cubicBezTo>
                  <a:cubicBezTo>
                    <a:pt x="429" y="3001"/>
                    <a:pt x="1" y="4168"/>
                    <a:pt x="1" y="5561"/>
                  </a:cubicBezTo>
                  <a:cubicBezTo>
                    <a:pt x="1" y="8656"/>
                    <a:pt x="2334" y="11192"/>
                    <a:pt x="5418" y="11192"/>
                  </a:cubicBezTo>
                  <a:cubicBezTo>
                    <a:pt x="6740" y="11192"/>
                    <a:pt x="7942" y="10680"/>
                    <a:pt x="8895" y="9906"/>
                  </a:cubicBezTo>
                  <a:cubicBezTo>
                    <a:pt x="9002" y="9811"/>
                    <a:pt x="9216" y="9704"/>
                    <a:pt x="9216" y="9704"/>
                  </a:cubicBezTo>
                  <a:cubicBezTo>
                    <a:pt x="10311" y="8692"/>
                    <a:pt x="11014" y="7227"/>
                    <a:pt x="11014" y="5596"/>
                  </a:cubicBezTo>
                  <a:cubicBezTo>
                    <a:pt x="11014" y="2524"/>
                    <a:pt x="8514" y="24"/>
                    <a:pt x="54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2" name="Google Shape;10822;p76"/>
            <p:cNvSpPr/>
            <p:nvPr/>
          </p:nvSpPr>
          <p:spPr>
            <a:xfrm>
              <a:off x="2108000" y="3880675"/>
              <a:ext cx="234875" cy="263150"/>
            </a:xfrm>
            <a:custGeom>
              <a:avLst/>
              <a:gdLst/>
              <a:ahLst/>
              <a:cxnLst/>
              <a:rect l="l" t="t" r="r" b="b"/>
              <a:pathLst>
                <a:path w="9395" h="10526" extrusionOk="0">
                  <a:moveTo>
                    <a:pt x="2953" y="0"/>
                  </a:moveTo>
                  <a:lnTo>
                    <a:pt x="2953" y="0"/>
                  </a:lnTo>
                  <a:cubicBezTo>
                    <a:pt x="1191" y="941"/>
                    <a:pt x="0" y="2798"/>
                    <a:pt x="0" y="4929"/>
                  </a:cubicBezTo>
                  <a:cubicBezTo>
                    <a:pt x="0" y="8013"/>
                    <a:pt x="2500" y="10525"/>
                    <a:pt x="5596" y="10525"/>
                  </a:cubicBezTo>
                  <a:cubicBezTo>
                    <a:pt x="6644" y="10525"/>
                    <a:pt x="7930" y="10144"/>
                    <a:pt x="8858" y="9489"/>
                  </a:cubicBezTo>
                  <a:cubicBezTo>
                    <a:pt x="9037" y="9347"/>
                    <a:pt x="9216" y="9204"/>
                    <a:pt x="9382" y="9049"/>
                  </a:cubicBezTo>
                  <a:cubicBezTo>
                    <a:pt x="9394" y="8977"/>
                    <a:pt x="9394" y="8906"/>
                    <a:pt x="9394" y="8835"/>
                  </a:cubicBezTo>
                  <a:cubicBezTo>
                    <a:pt x="9394" y="8358"/>
                    <a:pt x="9227" y="7894"/>
                    <a:pt x="8918" y="7537"/>
                  </a:cubicBezTo>
                  <a:cubicBezTo>
                    <a:pt x="8680" y="7251"/>
                    <a:pt x="8358" y="7049"/>
                    <a:pt x="8013" y="6941"/>
                  </a:cubicBezTo>
                  <a:cubicBezTo>
                    <a:pt x="7977" y="6930"/>
                    <a:pt x="7953" y="6894"/>
                    <a:pt x="7953" y="6870"/>
                  </a:cubicBezTo>
                  <a:cubicBezTo>
                    <a:pt x="7799" y="6168"/>
                    <a:pt x="7144" y="5620"/>
                    <a:pt x="6406" y="5596"/>
                  </a:cubicBezTo>
                  <a:cubicBezTo>
                    <a:pt x="6370" y="5596"/>
                    <a:pt x="6346" y="5584"/>
                    <a:pt x="6322" y="5560"/>
                  </a:cubicBezTo>
                  <a:cubicBezTo>
                    <a:pt x="5751" y="4691"/>
                    <a:pt x="4763" y="4167"/>
                    <a:pt x="3727" y="4167"/>
                  </a:cubicBezTo>
                  <a:cubicBezTo>
                    <a:pt x="2715" y="4167"/>
                    <a:pt x="1774" y="4644"/>
                    <a:pt x="1179" y="5453"/>
                  </a:cubicBezTo>
                  <a:cubicBezTo>
                    <a:pt x="1167" y="5465"/>
                    <a:pt x="1143" y="5465"/>
                    <a:pt x="1131" y="5465"/>
                  </a:cubicBezTo>
                  <a:cubicBezTo>
                    <a:pt x="1072" y="5465"/>
                    <a:pt x="1000" y="5465"/>
                    <a:pt x="893" y="5477"/>
                  </a:cubicBezTo>
                  <a:cubicBezTo>
                    <a:pt x="869" y="5477"/>
                    <a:pt x="834" y="5465"/>
                    <a:pt x="834" y="5441"/>
                  </a:cubicBezTo>
                  <a:cubicBezTo>
                    <a:pt x="786" y="5144"/>
                    <a:pt x="762" y="4822"/>
                    <a:pt x="762" y="4501"/>
                  </a:cubicBezTo>
                  <a:cubicBezTo>
                    <a:pt x="762" y="2667"/>
                    <a:pt x="1619" y="1048"/>
                    <a:pt x="29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3" name="Google Shape;10823;p76"/>
            <p:cNvSpPr/>
            <p:nvPr/>
          </p:nvSpPr>
          <p:spPr>
            <a:xfrm>
              <a:off x="2077025" y="3994375"/>
              <a:ext cx="256600" cy="182475"/>
            </a:xfrm>
            <a:custGeom>
              <a:avLst/>
              <a:gdLst/>
              <a:ahLst/>
              <a:cxnLst/>
              <a:rect l="l" t="t" r="r" b="b"/>
              <a:pathLst>
                <a:path w="10264" h="7299" extrusionOk="0">
                  <a:moveTo>
                    <a:pt x="4966" y="0"/>
                  </a:moveTo>
                  <a:cubicBezTo>
                    <a:pt x="3978" y="0"/>
                    <a:pt x="3120" y="500"/>
                    <a:pt x="2620" y="1274"/>
                  </a:cubicBezTo>
                  <a:cubicBezTo>
                    <a:pt x="2611" y="1301"/>
                    <a:pt x="2596" y="1314"/>
                    <a:pt x="2573" y="1314"/>
                  </a:cubicBezTo>
                  <a:cubicBezTo>
                    <a:pt x="2566" y="1314"/>
                    <a:pt x="2558" y="1313"/>
                    <a:pt x="2549" y="1310"/>
                  </a:cubicBezTo>
                  <a:cubicBezTo>
                    <a:pt x="2489" y="1286"/>
                    <a:pt x="2430" y="1286"/>
                    <a:pt x="2370" y="1286"/>
                  </a:cubicBezTo>
                  <a:cubicBezTo>
                    <a:pt x="1751" y="1286"/>
                    <a:pt x="1239" y="1727"/>
                    <a:pt x="1108" y="2298"/>
                  </a:cubicBezTo>
                  <a:cubicBezTo>
                    <a:pt x="1108" y="2334"/>
                    <a:pt x="1096" y="2346"/>
                    <a:pt x="1060" y="2358"/>
                  </a:cubicBezTo>
                  <a:cubicBezTo>
                    <a:pt x="703" y="2524"/>
                    <a:pt x="406" y="2798"/>
                    <a:pt x="215" y="3132"/>
                  </a:cubicBezTo>
                  <a:cubicBezTo>
                    <a:pt x="60" y="3406"/>
                    <a:pt x="1" y="3727"/>
                    <a:pt x="1" y="4060"/>
                  </a:cubicBezTo>
                  <a:cubicBezTo>
                    <a:pt x="1" y="5001"/>
                    <a:pt x="703" y="5692"/>
                    <a:pt x="1632" y="5799"/>
                  </a:cubicBezTo>
                  <a:cubicBezTo>
                    <a:pt x="1644" y="5799"/>
                    <a:pt x="1668" y="5811"/>
                    <a:pt x="1668" y="5834"/>
                  </a:cubicBezTo>
                  <a:cubicBezTo>
                    <a:pt x="1965" y="6227"/>
                    <a:pt x="2418" y="6501"/>
                    <a:pt x="2954" y="6501"/>
                  </a:cubicBezTo>
                  <a:cubicBezTo>
                    <a:pt x="3085" y="6501"/>
                    <a:pt x="3251" y="6489"/>
                    <a:pt x="3370" y="6454"/>
                  </a:cubicBezTo>
                  <a:cubicBezTo>
                    <a:pt x="3394" y="6454"/>
                    <a:pt x="3430" y="6454"/>
                    <a:pt x="3442" y="6489"/>
                  </a:cubicBezTo>
                  <a:cubicBezTo>
                    <a:pt x="3870" y="6977"/>
                    <a:pt x="4525" y="7299"/>
                    <a:pt x="5228" y="7299"/>
                  </a:cubicBezTo>
                  <a:cubicBezTo>
                    <a:pt x="5692" y="7299"/>
                    <a:pt x="6097" y="7168"/>
                    <a:pt x="6454" y="6942"/>
                  </a:cubicBezTo>
                  <a:cubicBezTo>
                    <a:pt x="6466" y="6930"/>
                    <a:pt x="6490" y="6930"/>
                    <a:pt x="6514" y="6930"/>
                  </a:cubicBezTo>
                  <a:cubicBezTo>
                    <a:pt x="6692" y="6989"/>
                    <a:pt x="6883" y="7049"/>
                    <a:pt x="7073" y="7049"/>
                  </a:cubicBezTo>
                  <a:cubicBezTo>
                    <a:pt x="7764" y="7049"/>
                    <a:pt x="8359" y="6692"/>
                    <a:pt x="8633" y="6108"/>
                  </a:cubicBezTo>
                  <a:cubicBezTo>
                    <a:pt x="8669" y="6049"/>
                    <a:pt x="8692" y="5989"/>
                    <a:pt x="8716" y="5953"/>
                  </a:cubicBezTo>
                  <a:cubicBezTo>
                    <a:pt x="8728" y="5918"/>
                    <a:pt x="8740" y="5906"/>
                    <a:pt x="8776" y="5906"/>
                  </a:cubicBezTo>
                  <a:cubicBezTo>
                    <a:pt x="9621" y="5811"/>
                    <a:pt x="10264" y="5132"/>
                    <a:pt x="10264" y="4287"/>
                  </a:cubicBezTo>
                  <a:cubicBezTo>
                    <a:pt x="10264" y="3477"/>
                    <a:pt x="9681" y="2810"/>
                    <a:pt x="8907" y="2691"/>
                  </a:cubicBezTo>
                  <a:cubicBezTo>
                    <a:pt x="8871" y="2691"/>
                    <a:pt x="8847" y="2655"/>
                    <a:pt x="8847" y="2608"/>
                  </a:cubicBezTo>
                  <a:cubicBezTo>
                    <a:pt x="8835" y="1977"/>
                    <a:pt x="8276" y="1417"/>
                    <a:pt x="7621" y="1417"/>
                  </a:cubicBezTo>
                  <a:cubicBezTo>
                    <a:pt x="7561" y="1417"/>
                    <a:pt x="7502" y="1417"/>
                    <a:pt x="7442" y="1441"/>
                  </a:cubicBezTo>
                  <a:cubicBezTo>
                    <a:pt x="7418" y="1441"/>
                    <a:pt x="7383" y="1417"/>
                    <a:pt x="7371" y="1393"/>
                  </a:cubicBezTo>
                  <a:cubicBezTo>
                    <a:pt x="6895" y="560"/>
                    <a:pt x="5990" y="0"/>
                    <a:pt x="4966" y="0"/>
                  </a:cubicBez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4" name="Google Shape;10824;p76"/>
            <p:cNvSpPr/>
            <p:nvPr/>
          </p:nvSpPr>
          <p:spPr>
            <a:xfrm>
              <a:off x="2076725" y="4072650"/>
              <a:ext cx="217025" cy="105700"/>
            </a:xfrm>
            <a:custGeom>
              <a:avLst/>
              <a:gdLst/>
              <a:ahLst/>
              <a:cxnLst/>
              <a:rect l="l" t="t" r="r" b="b"/>
              <a:pathLst>
                <a:path w="8681" h="4228" extrusionOk="0">
                  <a:moveTo>
                    <a:pt x="239" y="1"/>
                  </a:moveTo>
                  <a:lnTo>
                    <a:pt x="239" y="1"/>
                  </a:lnTo>
                  <a:cubicBezTo>
                    <a:pt x="96" y="286"/>
                    <a:pt x="1" y="596"/>
                    <a:pt x="1" y="929"/>
                  </a:cubicBezTo>
                  <a:cubicBezTo>
                    <a:pt x="1" y="1882"/>
                    <a:pt x="703" y="2656"/>
                    <a:pt x="1620" y="2751"/>
                  </a:cubicBezTo>
                  <a:cubicBezTo>
                    <a:pt x="1644" y="2751"/>
                    <a:pt x="1656" y="2775"/>
                    <a:pt x="1668" y="2787"/>
                  </a:cubicBezTo>
                  <a:cubicBezTo>
                    <a:pt x="1965" y="3192"/>
                    <a:pt x="2442" y="3442"/>
                    <a:pt x="2977" y="3442"/>
                  </a:cubicBezTo>
                  <a:cubicBezTo>
                    <a:pt x="3108" y="3442"/>
                    <a:pt x="3251" y="3430"/>
                    <a:pt x="3382" y="3394"/>
                  </a:cubicBezTo>
                  <a:cubicBezTo>
                    <a:pt x="3406" y="3394"/>
                    <a:pt x="3442" y="3418"/>
                    <a:pt x="3454" y="3430"/>
                  </a:cubicBezTo>
                  <a:cubicBezTo>
                    <a:pt x="3882" y="3918"/>
                    <a:pt x="4513" y="4227"/>
                    <a:pt x="5228" y="4227"/>
                  </a:cubicBezTo>
                  <a:cubicBezTo>
                    <a:pt x="5692" y="4227"/>
                    <a:pt x="6121" y="4096"/>
                    <a:pt x="6478" y="3870"/>
                  </a:cubicBezTo>
                  <a:cubicBezTo>
                    <a:pt x="6490" y="3858"/>
                    <a:pt x="6514" y="3858"/>
                    <a:pt x="6537" y="3858"/>
                  </a:cubicBezTo>
                  <a:cubicBezTo>
                    <a:pt x="6716" y="3918"/>
                    <a:pt x="6907" y="3954"/>
                    <a:pt x="7097" y="3954"/>
                  </a:cubicBezTo>
                  <a:cubicBezTo>
                    <a:pt x="7800" y="3954"/>
                    <a:pt x="8395" y="3549"/>
                    <a:pt x="8681" y="2965"/>
                  </a:cubicBezTo>
                  <a:lnTo>
                    <a:pt x="8681" y="2965"/>
                  </a:lnTo>
                  <a:cubicBezTo>
                    <a:pt x="8347" y="3239"/>
                    <a:pt x="7930" y="3418"/>
                    <a:pt x="7490" y="3418"/>
                  </a:cubicBezTo>
                  <a:cubicBezTo>
                    <a:pt x="7276" y="3418"/>
                    <a:pt x="7085" y="3382"/>
                    <a:pt x="6907" y="3323"/>
                  </a:cubicBezTo>
                  <a:cubicBezTo>
                    <a:pt x="6895" y="3323"/>
                    <a:pt x="6859" y="3323"/>
                    <a:pt x="6847" y="3334"/>
                  </a:cubicBezTo>
                  <a:cubicBezTo>
                    <a:pt x="6478" y="3561"/>
                    <a:pt x="6049" y="3692"/>
                    <a:pt x="5573" y="3692"/>
                  </a:cubicBezTo>
                  <a:cubicBezTo>
                    <a:pt x="4835" y="3692"/>
                    <a:pt x="4204" y="3382"/>
                    <a:pt x="3751" y="2894"/>
                  </a:cubicBezTo>
                  <a:cubicBezTo>
                    <a:pt x="3739" y="2858"/>
                    <a:pt x="3704" y="2858"/>
                    <a:pt x="3680" y="2858"/>
                  </a:cubicBezTo>
                  <a:cubicBezTo>
                    <a:pt x="3549" y="2894"/>
                    <a:pt x="3406" y="2906"/>
                    <a:pt x="3263" y="2906"/>
                  </a:cubicBezTo>
                  <a:cubicBezTo>
                    <a:pt x="2716" y="2906"/>
                    <a:pt x="2215" y="2656"/>
                    <a:pt x="1918" y="2251"/>
                  </a:cubicBezTo>
                  <a:cubicBezTo>
                    <a:pt x="1906" y="2239"/>
                    <a:pt x="1882" y="2215"/>
                    <a:pt x="1858" y="2215"/>
                  </a:cubicBezTo>
                  <a:cubicBezTo>
                    <a:pt x="930" y="2120"/>
                    <a:pt x="191" y="1322"/>
                    <a:pt x="191" y="394"/>
                  </a:cubicBezTo>
                  <a:cubicBezTo>
                    <a:pt x="191" y="263"/>
                    <a:pt x="215" y="120"/>
                    <a:pt x="239" y="1"/>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5" name="Google Shape;10825;p76"/>
            <p:cNvSpPr/>
            <p:nvPr/>
          </p:nvSpPr>
          <p:spPr>
            <a:xfrm>
              <a:off x="2252350" y="3900900"/>
              <a:ext cx="32475" cy="31875"/>
            </a:xfrm>
            <a:custGeom>
              <a:avLst/>
              <a:gdLst/>
              <a:ahLst/>
              <a:cxnLst/>
              <a:rect l="l" t="t" r="r" b="b"/>
              <a:pathLst>
                <a:path w="1299" h="1275" extrusionOk="0">
                  <a:moveTo>
                    <a:pt x="654" y="0"/>
                  </a:moveTo>
                  <a:cubicBezTo>
                    <a:pt x="646" y="0"/>
                    <a:pt x="639" y="1"/>
                    <a:pt x="632" y="1"/>
                  </a:cubicBezTo>
                  <a:cubicBezTo>
                    <a:pt x="524" y="1"/>
                    <a:pt x="429" y="13"/>
                    <a:pt x="346" y="60"/>
                  </a:cubicBezTo>
                  <a:cubicBezTo>
                    <a:pt x="346" y="60"/>
                    <a:pt x="1" y="310"/>
                    <a:pt x="1" y="584"/>
                  </a:cubicBezTo>
                  <a:cubicBezTo>
                    <a:pt x="1" y="941"/>
                    <a:pt x="334" y="1275"/>
                    <a:pt x="703" y="1275"/>
                  </a:cubicBezTo>
                  <a:cubicBezTo>
                    <a:pt x="989" y="1275"/>
                    <a:pt x="1239" y="918"/>
                    <a:pt x="1239" y="918"/>
                  </a:cubicBezTo>
                  <a:cubicBezTo>
                    <a:pt x="1286" y="834"/>
                    <a:pt x="1298" y="739"/>
                    <a:pt x="1298" y="644"/>
                  </a:cubicBezTo>
                  <a:cubicBezTo>
                    <a:pt x="1298" y="293"/>
                    <a:pt x="1024" y="0"/>
                    <a:pt x="6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6" name="Google Shape;10826;p76"/>
            <p:cNvSpPr/>
            <p:nvPr/>
          </p:nvSpPr>
          <p:spPr>
            <a:xfrm>
              <a:off x="2251150" y="3901500"/>
              <a:ext cx="32175" cy="32175"/>
            </a:xfrm>
            <a:custGeom>
              <a:avLst/>
              <a:gdLst/>
              <a:ahLst/>
              <a:cxnLst/>
              <a:rect l="l" t="t" r="r" b="b"/>
              <a:pathLst>
                <a:path w="1287" h="1287" extrusionOk="0">
                  <a:moveTo>
                    <a:pt x="394" y="1"/>
                  </a:moveTo>
                  <a:lnTo>
                    <a:pt x="394" y="1"/>
                  </a:lnTo>
                  <a:cubicBezTo>
                    <a:pt x="168" y="108"/>
                    <a:pt x="1" y="346"/>
                    <a:pt x="1" y="620"/>
                  </a:cubicBezTo>
                  <a:cubicBezTo>
                    <a:pt x="1" y="989"/>
                    <a:pt x="299" y="1286"/>
                    <a:pt x="680" y="1286"/>
                  </a:cubicBezTo>
                  <a:cubicBezTo>
                    <a:pt x="942" y="1286"/>
                    <a:pt x="1180" y="1120"/>
                    <a:pt x="1287" y="894"/>
                  </a:cubicBezTo>
                  <a:lnTo>
                    <a:pt x="1287" y="894"/>
                  </a:lnTo>
                  <a:cubicBezTo>
                    <a:pt x="1215" y="941"/>
                    <a:pt x="1120" y="953"/>
                    <a:pt x="1001" y="953"/>
                  </a:cubicBezTo>
                  <a:cubicBezTo>
                    <a:pt x="632" y="953"/>
                    <a:pt x="334" y="655"/>
                    <a:pt x="334" y="286"/>
                  </a:cubicBezTo>
                  <a:cubicBezTo>
                    <a:pt x="334" y="179"/>
                    <a:pt x="346" y="96"/>
                    <a:pt x="3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7" name="Google Shape;10827;p76"/>
            <p:cNvSpPr/>
            <p:nvPr/>
          </p:nvSpPr>
          <p:spPr>
            <a:xfrm>
              <a:off x="2304750" y="3959550"/>
              <a:ext cx="57750" cy="57175"/>
            </a:xfrm>
            <a:custGeom>
              <a:avLst/>
              <a:gdLst/>
              <a:ahLst/>
              <a:cxnLst/>
              <a:rect l="l" t="t" r="r" b="b"/>
              <a:pathLst>
                <a:path w="2310" h="2287" extrusionOk="0">
                  <a:moveTo>
                    <a:pt x="1153" y="0"/>
                  </a:moveTo>
                  <a:cubicBezTo>
                    <a:pt x="1145" y="0"/>
                    <a:pt x="1138" y="0"/>
                    <a:pt x="1131" y="0"/>
                  </a:cubicBezTo>
                  <a:cubicBezTo>
                    <a:pt x="976" y="0"/>
                    <a:pt x="810" y="36"/>
                    <a:pt x="679" y="96"/>
                  </a:cubicBezTo>
                  <a:cubicBezTo>
                    <a:pt x="679" y="96"/>
                    <a:pt x="0" y="572"/>
                    <a:pt x="0" y="1060"/>
                  </a:cubicBezTo>
                  <a:cubicBezTo>
                    <a:pt x="0" y="1715"/>
                    <a:pt x="595" y="2286"/>
                    <a:pt x="1250" y="2286"/>
                  </a:cubicBezTo>
                  <a:cubicBezTo>
                    <a:pt x="1643" y="2286"/>
                    <a:pt x="2084" y="1846"/>
                    <a:pt x="2084" y="1846"/>
                  </a:cubicBezTo>
                  <a:cubicBezTo>
                    <a:pt x="2238" y="1655"/>
                    <a:pt x="2310" y="1417"/>
                    <a:pt x="2310" y="1167"/>
                  </a:cubicBezTo>
                  <a:cubicBezTo>
                    <a:pt x="2310" y="531"/>
                    <a:pt x="1797" y="0"/>
                    <a:pt x="11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8" name="Google Shape;10828;p76"/>
            <p:cNvSpPr/>
            <p:nvPr/>
          </p:nvSpPr>
          <p:spPr>
            <a:xfrm>
              <a:off x="2304150" y="3961625"/>
              <a:ext cx="53300" cy="56575"/>
            </a:xfrm>
            <a:custGeom>
              <a:avLst/>
              <a:gdLst/>
              <a:ahLst/>
              <a:cxnLst/>
              <a:rect l="l" t="t" r="r" b="b"/>
              <a:pathLst>
                <a:path w="2132" h="2263" extrusionOk="0">
                  <a:moveTo>
                    <a:pt x="727" y="1"/>
                  </a:moveTo>
                  <a:lnTo>
                    <a:pt x="727" y="1"/>
                  </a:lnTo>
                  <a:cubicBezTo>
                    <a:pt x="298" y="179"/>
                    <a:pt x="0" y="596"/>
                    <a:pt x="0" y="1084"/>
                  </a:cubicBezTo>
                  <a:cubicBezTo>
                    <a:pt x="0" y="1739"/>
                    <a:pt x="524" y="2263"/>
                    <a:pt x="1179" y="2263"/>
                  </a:cubicBezTo>
                  <a:cubicBezTo>
                    <a:pt x="1560" y="2263"/>
                    <a:pt x="1917" y="2060"/>
                    <a:pt x="2132" y="1763"/>
                  </a:cubicBezTo>
                  <a:lnTo>
                    <a:pt x="2132" y="1763"/>
                  </a:lnTo>
                  <a:cubicBezTo>
                    <a:pt x="1977" y="1822"/>
                    <a:pt x="1834" y="1858"/>
                    <a:pt x="1679" y="1858"/>
                  </a:cubicBezTo>
                  <a:cubicBezTo>
                    <a:pt x="1024" y="1858"/>
                    <a:pt x="500" y="1334"/>
                    <a:pt x="500" y="679"/>
                  </a:cubicBezTo>
                  <a:cubicBezTo>
                    <a:pt x="500" y="429"/>
                    <a:pt x="596" y="191"/>
                    <a:pt x="7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9" name="Google Shape;10829;p76"/>
            <p:cNvSpPr/>
            <p:nvPr/>
          </p:nvSpPr>
          <p:spPr>
            <a:xfrm>
              <a:off x="2167525" y="3932450"/>
              <a:ext cx="35750" cy="35450"/>
            </a:xfrm>
            <a:custGeom>
              <a:avLst/>
              <a:gdLst/>
              <a:ahLst/>
              <a:cxnLst/>
              <a:rect l="l" t="t" r="r" b="b"/>
              <a:pathLst>
                <a:path w="1430" h="1418" extrusionOk="0">
                  <a:moveTo>
                    <a:pt x="370" y="72"/>
                  </a:moveTo>
                  <a:cubicBezTo>
                    <a:pt x="370" y="72"/>
                    <a:pt x="370" y="72"/>
                    <a:pt x="369" y="72"/>
                  </a:cubicBezTo>
                  <a:cubicBezTo>
                    <a:pt x="370" y="72"/>
                    <a:pt x="370" y="72"/>
                    <a:pt x="370" y="72"/>
                  </a:cubicBezTo>
                  <a:close/>
                  <a:moveTo>
                    <a:pt x="691" y="1"/>
                  </a:moveTo>
                  <a:cubicBezTo>
                    <a:pt x="572" y="1"/>
                    <a:pt x="465" y="36"/>
                    <a:pt x="370" y="72"/>
                  </a:cubicBezTo>
                  <a:lnTo>
                    <a:pt x="370" y="72"/>
                  </a:lnTo>
                  <a:cubicBezTo>
                    <a:pt x="370" y="72"/>
                    <a:pt x="370" y="72"/>
                    <a:pt x="370" y="72"/>
                  </a:cubicBezTo>
                  <a:cubicBezTo>
                    <a:pt x="379" y="72"/>
                    <a:pt x="0" y="376"/>
                    <a:pt x="0" y="668"/>
                  </a:cubicBezTo>
                  <a:cubicBezTo>
                    <a:pt x="0" y="1072"/>
                    <a:pt x="393" y="1418"/>
                    <a:pt x="786" y="1418"/>
                  </a:cubicBezTo>
                  <a:cubicBezTo>
                    <a:pt x="1084" y="1418"/>
                    <a:pt x="1358" y="1061"/>
                    <a:pt x="1358" y="1061"/>
                  </a:cubicBezTo>
                  <a:cubicBezTo>
                    <a:pt x="1405" y="965"/>
                    <a:pt x="1429" y="846"/>
                    <a:pt x="1429" y="751"/>
                  </a:cubicBezTo>
                  <a:cubicBezTo>
                    <a:pt x="1429" y="346"/>
                    <a:pt x="1108" y="1"/>
                    <a:pt x="6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0" name="Google Shape;10830;p76"/>
            <p:cNvSpPr/>
            <p:nvPr/>
          </p:nvSpPr>
          <p:spPr>
            <a:xfrm>
              <a:off x="2166325" y="3933950"/>
              <a:ext cx="35450" cy="35450"/>
            </a:xfrm>
            <a:custGeom>
              <a:avLst/>
              <a:gdLst/>
              <a:ahLst/>
              <a:cxnLst/>
              <a:rect l="l" t="t" r="r" b="b"/>
              <a:pathLst>
                <a:path w="1418" h="1418" extrusionOk="0">
                  <a:moveTo>
                    <a:pt x="417" y="0"/>
                  </a:moveTo>
                  <a:cubicBezTo>
                    <a:pt x="179" y="119"/>
                    <a:pt x="1" y="369"/>
                    <a:pt x="1" y="667"/>
                  </a:cubicBezTo>
                  <a:cubicBezTo>
                    <a:pt x="1" y="1084"/>
                    <a:pt x="346" y="1417"/>
                    <a:pt x="751" y="1417"/>
                  </a:cubicBezTo>
                  <a:cubicBezTo>
                    <a:pt x="1048" y="1417"/>
                    <a:pt x="1298" y="1251"/>
                    <a:pt x="1418" y="1001"/>
                  </a:cubicBezTo>
                  <a:lnTo>
                    <a:pt x="1418" y="1001"/>
                  </a:lnTo>
                  <a:cubicBezTo>
                    <a:pt x="1310" y="1048"/>
                    <a:pt x="1215" y="1060"/>
                    <a:pt x="1096" y="1060"/>
                  </a:cubicBezTo>
                  <a:cubicBezTo>
                    <a:pt x="679" y="1060"/>
                    <a:pt x="346" y="715"/>
                    <a:pt x="346" y="310"/>
                  </a:cubicBezTo>
                  <a:cubicBezTo>
                    <a:pt x="346" y="215"/>
                    <a:pt x="382" y="96"/>
                    <a:pt x="4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1" name="Google Shape;10831;p76"/>
            <p:cNvSpPr/>
            <p:nvPr/>
          </p:nvSpPr>
          <p:spPr>
            <a:xfrm>
              <a:off x="2252050" y="3966100"/>
              <a:ext cx="23550" cy="23225"/>
            </a:xfrm>
            <a:custGeom>
              <a:avLst/>
              <a:gdLst/>
              <a:ahLst/>
              <a:cxnLst/>
              <a:rect l="l" t="t" r="r" b="b"/>
              <a:pathLst>
                <a:path w="942" h="929" extrusionOk="0">
                  <a:moveTo>
                    <a:pt x="441" y="0"/>
                  </a:moveTo>
                  <a:cubicBezTo>
                    <a:pt x="406" y="0"/>
                    <a:pt x="346" y="12"/>
                    <a:pt x="298" y="24"/>
                  </a:cubicBezTo>
                  <a:cubicBezTo>
                    <a:pt x="298" y="24"/>
                    <a:pt x="1" y="215"/>
                    <a:pt x="1" y="429"/>
                  </a:cubicBezTo>
                  <a:cubicBezTo>
                    <a:pt x="1" y="691"/>
                    <a:pt x="239" y="929"/>
                    <a:pt x="501" y="929"/>
                  </a:cubicBezTo>
                  <a:cubicBezTo>
                    <a:pt x="715" y="929"/>
                    <a:pt x="906" y="631"/>
                    <a:pt x="906" y="631"/>
                  </a:cubicBezTo>
                  <a:cubicBezTo>
                    <a:pt x="917" y="596"/>
                    <a:pt x="941" y="548"/>
                    <a:pt x="941" y="488"/>
                  </a:cubicBezTo>
                  <a:cubicBezTo>
                    <a:pt x="941" y="215"/>
                    <a:pt x="727" y="12"/>
                    <a:pt x="4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2" name="Google Shape;10832;p76"/>
            <p:cNvSpPr/>
            <p:nvPr/>
          </p:nvSpPr>
          <p:spPr>
            <a:xfrm>
              <a:off x="2252050" y="3966975"/>
              <a:ext cx="22950" cy="23250"/>
            </a:xfrm>
            <a:custGeom>
              <a:avLst/>
              <a:gdLst/>
              <a:ahLst/>
              <a:cxnLst/>
              <a:rect l="l" t="t" r="r" b="b"/>
              <a:pathLst>
                <a:path w="918" h="930" extrusionOk="0">
                  <a:moveTo>
                    <a:pt x="322" y="1"/>
                  </a:moveTo>
                  <a:lnTo>
                    <a:pt x="322" y="1"/>
                  </a:lnTo>
                  <a:cubicBezTo>
                    <a:pt x="132" y="61"/>
                    <a:pt x="1" y="239"/>
                    <a:pt x="1" y="453"/>
                  </a:cubicBezTo>
                  <a:cubicBezTo>
                    <a:pt x="1" y="715"/>
                    <a:pt x="203" y="930"/>
                    <a:pt x="477" y="930"/>
                  </a:cubicBezTo>
                  <a:cubicBezTo>
                    <a:pt x="679" y="930"/>
                    <a:pt x="858" y="799"/>
                    <a:pt x="917" y="596"/>
                  </a:cubicBezTo>
                  <a:lnTo>
                    <a:pt x="917" y="596"/>
                  </a:lnTo>
                  <a:cubicBezTo>
                    <a:pt x="858" y="620"/>
                    <a:pt x="822" y="620"/>
                    <a:pt x="775" y="632"/>
                  </a:cubicBezTo>
                  <a:cubicBezTo>
                    <a:pt x="501" y="632"/>
                    <a:pt x="298" y="418"/>
                    <a:pt x="298" y="156"/>
                  </a:cubicBezTo>
                  <a:cubicBezTo>
                    <a:pt x="298" y="108"/>
                    <a:pt x="310" y="49"/>
                    <a:pt x="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077898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825"/>
        <p:cNvGrpSpPr/>
        <p:nvPr/>
      </p:nvGrpSpPr>
      <p:grpSpPr>
        <a:xfrm>
          <a:off x="0" y="0"/>
          <a:ext cx="0" cy="0"/>
          <a:chOff x="0" y="0"/>
          <a:chExt cx="0" cy="0"/>
        </a:xfrm>
      </p:grpSpPr>
      <p:grpSp>
        <p:nvGrpSpPr>
          <p:cNvPr id="8826" name="Google Shape;8826;p75"/>
          <p:cNvGrpSpPr/>
          <p:nvPr/>
        </p:nvGrpSpPr>
        <p:grpSpPr>
          <a:xfrm>
            <a:off x="1138911" y="-970351"/>
            <a:ext cx="1909573" cy="1774275"/>
            <a:chOff x="-1413375" y="2010250"/>
            <a:chExt cx="1358450" cy="1262200"/>
          </a:xfrm>
        </p:grpSpPr>
        <p:sp>
          <p:nvSpPr>
            <p:cNvPr id="8827" name="Google Shape;8827;p75"/>
            <p:cNvSpPr/>
            <p:nvPr/>
          </p:nvSpPr>
          <p:spPr>
            <a:xfrm>
              <a:off x="-1286975" y="2028600"/>
              <a:ext cx="1232050" cy="1003075"/>
            </a:xfrm>
            <a:custGeom>
              <a:avLst/>
              <a:gdLst/>
              <a:ahLst/>
              <a:cxnLst/>
              <a:rect l="l" t="t" r="r" b="b"/>
              <a:pathLst>
                <a:path w="49282" h="40123" extrusionOk="0">
                  <a:moveTo>
                    <a:pt x="27662" y="0"/>
                  </a:moveTo>
                  <a:cubicBezTo>
                    <a:pt x="19864" y="0"/>
                    <a:pt x="13543" y="6322"/>
                    <a:pt x="13543" y="14111"/>
                  </a:cubicBezTo>
                  <a:cubicBezTo>
                    <a:pt x="13543" y="14215"/>
                    <a:pt x="13560" y="14311"/>
                    <a:pt x="13560" y="14407"/>
                  </a:cubicBezTo>
                  <a:cubicBezTo>
                    <a:pt x="12233" y="13648"/>
                    <a:pt x="10696" y="13211"/>
                    <a:pt x="9064" y="13211"/>
                  </a:cubicBezTo>
                  <a:cubicBezTo>
                    <a:pt x="4060" y="13211"/>
                    <a:pt x="0" y="17271"/>
                    <a:pt x="0" y="22266"/>
                  </a:cubicBezTo>
                  <a:cubicBezTo>
                    <a:pt x="0" y="27269"/>
                    <a:pt x="4060" y="31329"/>
                    <a:pt x="9064" y="31329"/>
                  </a:cubicBezTo>
                  <a:cubicBezTo>
                    <a:pt x="9308" y="31329"/>
                    <a:pt x="9561" y="31312"/>
                    <a:pt x="9806" y="31294"/>
                  </a:cubicBezTo>
                  <a:lnTo>
                    <a:pt x="9806" y="31294"/>
                  </a:lnTo>
                  <a:cubicBezTo>
                    <a:pt x="9788" y="31434"/>
                    <a:pt x="9788" y="31591"/>
                    <a:pt x="9788" y="31731"/>
                  </a:cubicBezTo>
                  <a:cubicBezTo>
                    <a:pt x="9788" y="36280"/>
                    <a:pt x="13482" y="39974"/>
                    <a:pt x="18031" y="39974"/>
                  </a:cubicBezTo>
                  <a:cubicBezTo>
                    <a:pt x="19978" y="39974"/>
                    <a:pt x="21750" y="39293"/>
                    <a:pt x="23165" y="38166"/>
                  </a:cubicBezTo>
                  <a:lnTo>
                    <a:pt x="23252" y="38166"/>
                  </a:lnTo>
                  <a:cubicBezTo>
                    <a:pt x="24667" y="38166"/>
                    <a:pt x="26020" y="37887"/>
                    <a:pt x="27251" y="37363"/>
                  </a:cubicBezTo>
                  <a:cubicBezTo>
                    <a:pt x="28255" y="39022"/>
                    <a:pt x="30072" y="40122"/>
                    <a:pt x="32141" y="40122"/>
                  </a:cubicBezTo>
                  <a:cubicBezTo>
                    <a:pt x="34568" y="40122"/>
                    <a:pt x="36629" y="38603"/>
                    <a:pt x="37459" y="36472"/>
                  </a:cubicBezTo>
                  <a:cubicBezTo>
                    <a:pt x="37808" y="36507"/>
                    <a:pt x="38148" y="36533"/>
                    <a:pt x="38506" y="36533"/>
                  </a:cubicBezTo>
                  <a:cubicBezTo>
                    <a:pt x="44452" y="36533"/>
                    <a:pt x="49281" y="31705"/>
                    <a:pt x="49281" y="25759"/>
                  </a:cubicBezTo>
                  <a:cubicBezTo>
                    <a:pt x="49281" y="22580"/>
                    <a:pt x="47893" y="19716"/>
                    <a:pt x="45692" y="17752"/>
                  </a:cubicBezTo>
                  <a:cubicBezTo>
                    <a:pt x="46696" y="16686"/>
                    <a:pt x="47316" y="15272"/>
                    <a:pt x="47316" y="13700"/>
                  </a:cubicBezTo>
                  <a:cubicBezTo>
                    <a:pt x="47316" y="10461"/>
                    <a:pt x="44688" y="7824"/>
                    <a:pt x="41440" y="7824"/>
                  </a:cubicBezTo>
                  <a:cubicBezTo>
                    <a:pt x="41073" y="7824"/>
                    <a:pt x="40698" y="7868"/>
                    <a:pt x="40349" y="7937"/>
                  </a:cubicBezTo>
                  <a:cubicBezTo>
                    <a:pt x="38061" y="3231"/>
                    <a:pt x="33232" y="0"/>
                    <a:pt x="276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8" name="Google Shape;8828;p75"/>
            <p:cNvSpPr/>
            <p:nvPr/>
          </p:nvSpPr>
          <p:spPr>
            <a:xfrm>
              <a:off x="-1020675" y="2309750"/>
              <a:ext cx="24700" cy="24475"/>
            </a:xfrm>
            <a:custGeom>
              <a:avLst/>
              <a:gdLst/>
              <a:ahLst/>
              <a:cxnLst/>
              <a:rect l="l" t="t" r="r" b="b"/>
              <a:pathLst>
                <a:path w="988" h="979" extrusionOk="0">
                  <a:moveTo>
                    <a:pt x="490" y="1"/>
                  </a:moveTo>
                  <a:cubicBezTo>
                    <a:pt x="219" y="1"/>
                    <a:pt x="1" y="219"/>
                    <a:pt x="1" y="490"/>
                  </a:cubicBezTo>
                  <a:cubicBezTo>
                    <a:pt x="1" y="760"/>
                    <a:pt x="219" y="979"/>
                    <a:pt x="490" y="979"/>
                  </a:cubicBezTo>
                  <a:cubicBezTo>
                    <a:pt x="769" y="979"/>
                    <a:pt x="987" y="760"/>
                    <a:pt x="987" y="490"/>
                  </a:cubicBezTo>
                  <a:cubicBezTo>
                    <a:pt x="987" y="219"/>
                    <a:pt x="769" y="1"/>
                    <a:pt x="4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9" name="Google Shape;8829;p75"/>
            <p:cNvSpPr/>
            <p:nvPr/>
          </p:nvSpPr>
          <p:spPr>
            <a:xfrm>
              <a:off x="-991850" y="2247100"/>
              <a:ext cx="31225" cy="31250"/>
            </a:xfrm>
            <a:custGeom>
              <a:avLst/>
              <a:gdLst/>
              <a:ahLst/>
              <a:cxnLst/>
              <a:rect l="l" t="t" r="r" b="b"/>
              <a:pathLst>
                <a:path w="1249" h="1250" extrusionOk="0">
                  <a:moveTo>
                    <a:pt x="629" y="1"/>
                  </a:moveTo>
                  <a:cubicBezTo>
                    <a:pt x="288" y="1"/>
                    <a:pt x="0" y="271"/>
                    <a:pt x="0" y="629"/>
                  </a:cubicBezTo>
                  <a:cubicBezTo>
                    <a:pt x="0" y="961"/>
                    <a:pt x="280" y="1249"/>
                    <a:pt x="629" y="1249"/>
                  </a:cubicBezTo>
                  <a:cubicBezTo>
                    <a:pt x="969" y="1249"/>
                    <a:pt x="1249" y="979"/>
                    <a:pt x="1249" y="629"/>
                  </a:cubicBezTo>
                  <a:cubicBezTo>
                    <a:pt x="1249" y="280"/>
                    <a:pt x="969" y="1"/>
                    <a:pt x="6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0" name="Google Shape;8830;p75"/>
            <p:cNvSpPr/>
            <p:nvPr/>
          </p:nvSpPr>
          <p:spPr>
            <a:xfrm>
              <a:off x="-1049050" y="2213050"/>
              <a:ext cx="47625" cy="47625"/>
            </a:xfrm>
            <a:custGeom>
              <a:avLst/>
              <a:gdLst/>
              <a:ahLst/>
              <a:cxnLst/>
              <a:rect l="l" t="t" r="r" b="b"/>
              <a:pathLst>
                <a:path w="1905" h="1905" extrusionOk="0">
                  <a:moveTo>
                    <a:pt x="952" y="1"/>
                  </a:moveTo>
                  <a:cubicBezTo>
                    <a:pt x="428" y="1"/>
                    <a:pt x="1" y="428"/>
                    <a:pt x="1" y="952"/>
                  </a:cubicBezTo>
                  <a:cubicBezTo>
                    <a:pt x="1" y="1476"/>
                    <a:pt x="428" y="1904"/>
                    <a:pt x="952" y="1904"/>
                  </a:cubicBezTo>
                  <a:cubicBezTo>
                    <a:pt x="1476" y="1904"/>
                    <a:pt x="1904" y="1476"/>
                    <a:pt x="1904" y="952"/>
                  </a:cubicBezTo>
                  <a:cubicBezTo>
                    <a:pt x="1904" y="428"/>
                    <a:pt x="1476" y="1"/>
                    <a:pt x="9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1" name="Google Shape;8831;p75"/>
            <p:cNvSpPr/>
            <p:nvPr/>
          </p:nvSpPr>
          <p:spPr>
            <a:xfrm>
              <a:off x="-955175" y="2150625"/>
              <a:ext cx="58300" cy="58300"/>
            </a:xfrm>
            <a:custGeom>
              <a:avLst/>
              <a:gdLst/>
              <a:ahLst/>
              <a:cxnLst/>
              <a:rect l="l" t="t" r="r" b="b"/>
              <a:pathLst>
                <a:path w="2332" h="2332" extrusionOk="0">
                  <a:moveTo>
                    <a:pt x="1170" y="0"/>
                  </a:moveTo>
                  <a:cubicBezTo>
                    <a:pt x="524" y="0"/>
                    <a:pt x="0" y="524"/>
                    <a:pt x="0" y="1170"/>
                  </a:cubicBezTo>
                  <a:cubicBezTo>
                    <a:pt x="0" y="1808"/>
                    <a:pt x="524" y="2332"/>
                    <a:pt x="1170" y="2332"/>
                  </a:cubicBezTo>
                  <a:cubicBezTo>
                    <a:pt x="1816" y="2332"/>
                    <a:pt x="2331" y="1808"/>
                    <a:pt x="2331" y="1170"/>
                  </a:cubicBezTo>
                  <a:cubicBezTo>
                    <a:pt x="2331" y="524"/>
                    <a:pt x="1816" y="0"/>
                    <a:pt x="1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2" name="Google Shape;8832;p75"/>
            <p:cNvSpPr/>
            <p:nvPr/>
          </p:nvSpPr>
          <p:spPr>
            <a:xfrm>
              <a:off x="-1075025" y="2279625"/>
              <a:ext cx="30150" cy="30150"/>
            </a:xfrm>
            <a:custGeom>
              <a:avLst/>
              <a:gdLst/>
              <a:ahLst/>
              <a:cxnLst/>
              <a:rect l="l" t="t" r="r" b="b"/>
              <a:pathLst>
                <a:path w="1206" h="1206" extrusionOk="0">
                  <a:moveTo>
                    <a:pt x="603" y="1"/>
                  </a:moveTo>
                  <a:cubicBezTo>
                    <a:pt x="280" y="1"/>
                    <a:pt x="0" y="271"/>
                    <a:pt x="0" y="603"/>
                  </a:cubicBezTo>
                  <a:cubicBezTo>
                    <a:pt x="0" y="926"/>
                    <a:pt x="280" y="1206"/>
                    <a:pt x="603" y="1206"/>
                  </a:cubicBezTo>
                  <a:cubicBezTo>
                    <a:pt x="935" y="1206"/>
                    <a:pt x="1205" y="926"/>
                    <a:pt x="1205" y="603"/>
                  </a:cubicBezTo>
                  <a:cubicBezTo>
                    <a:pt x="1205" y="271"/>
                    <a:pt x="935" y="1"/>
                    <a:pt x="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3" name="Google Shape;8833;p75"/>
            <p:cNvSpPr/>
            <p:nvPr/>
          </p:nvSpPr>
          <p:spPr>
            <a:xfrm>
              <a:off x="-1131775" y="2252550"/>
              <a:ext cx="25775" cy="25800"/>
            </a:xfrm>
            <a:custGeom>
              <a:avLst/>
              <a:gdLst/>
              <a:ahLst/>
              <a:cxnLst/>
              <a:rect l="l" t="t" r="r" b="b"/>
              <a:pathLst>
                <a:path w="1031" h="1032" extrusionOk="0">
                  <a:moveTo>
                    <a:pt x="515" y="1"/>
                  </a:moveTo>
                  <a:cubicBezTo>
                    <a:pt x="236" y="1"/>
                    <a:pt x="0" y="237"/>
                    <a:pt x="0" y="516"/>
                  </a:cubicBezTo>
                  <a:cubicBezTo>
                    <a:pt x="0" y="804"/>
                    <a:pt x="236" y="1031"/>
                    <a:pt x="515" y="1031"/>
                  </a:cubicBezTo>
                  <a:cubicBezTo>
                    <a:pt x="804" y="1031"/>
                    <a:pt x="1031" y="804"/>
                    <a:pt x="1031" y="516"/>
                  </a:cubicBezTo>
                  <a:cubicBezTo>
                    <a:pt x="1031" y="237"/>
                    <a:pt x="786" y="1"/>
                    <a:pt x="5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4" name="Google Shape;8834;p75"/>
            <p:cNvSpPr/>
            <p:nvPr/>
          </p:nvSpPr>
          <p:spPr>
            <a:xfrm>
              <a:off x="-1255775" y="2751350"/>
              <a:ext cx="46300" cy="46525"/>
            </a:xfrm>
            <a:custGeom>
              <a:avLst/>
              <a:gdLst/>
              <a:ahLst/>
              <a:cxnLst/>
              <a:rect l="l" t="t" r="r" b="b"/>
              <a:pathLst>
                <a:path w="1852" h="1861" extrusionOk="0">
                  <a:moveTo>
                    <a:pt x="926" y="1"/>
                  </a:moveTo>
                  <a:cubicBezTo>
                    <a:pt x="411" y="1"/>
                    <a:pt x="1" y="420"/>
                    <a:pt x="1" y="935"/>
                  </a:cubicBezTo>
                  <a:cubicBezTo>
                    <a:pt x="1" y="1441"/>
                    <a:pt x="411" y="1861"/>
                    <a:pt x="926" y="1861"/>
                  </a:cubicBezTo>
                  <a:cubicBezTo>
                    <a:pt x="1433" y="1861"/>
                    <a:pt x="1852" y="1441"/>
                    <a:pt x="1852" y="935"/>
                  </a:cubicBezTo>
                  <a:cubicBezTo>
                    <a:pt x="1852" y="420"/>
                    <a:pt x="1433" y="1"/>
                    <a:pt x="9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5" name="Google Shape;8835;p75"/>
            <p:cNvSpPr/>
            <p:nvPr/>
          </p:nvSpPr>
          <p:spPr>
            <a:xfrm>
              <a:off x="-1346800" y="2712075"/>
              <a:ext cx="44775" cy="44750"/>
            </a:xfrm>
            <a:custGeom>
              <a:avLst/>
              <a:gdLst/>
              <a:ahLst/>
              <a:cxnLst/>
              <a:rect l="l" t="t" r="r" b="b"/>
              <a:pathLst>
                <a:path w="1791" h="1790" extrusionOk="0">
                  <a:moveTo>
                    <a:pt x="900" y="0"/>
                  </a:moveTo>
                  <a:cubicBezTo>
                    <a:pt x="402" y="0"/>
                    <a:pt x="1" y="410"/>
                    <a:pt x="1" y="899"/>
                  </a:cubicBezTo>
                  <a:cubicBezTo>
                    <a:pt x="1" y="1388"/>
                    <a:pt x="402" y="1790"/>
                    <a:pt x="900" y="1790"/>
                  </a:cubicBezTo>
                  <a:cubicBezTo>
                    <a:pt x="1389" y="1790"/>
                    <a:pt x="1791" y="1388"/>
                    <a:pt x="1791" y="899"/>
                  </a:cubicBezTo>
                  <a:cubicBezTo>
                    <a:pt x="1791" y="410"/>
                    <a:pt x="1389" y="0"/>
                    <a:pt x="9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6" name="Google Shape;8836;p75"/>
            <p:cNvSpPr/>
            <p:nvPr/>
          </p:nvSpPr>
          <p:spPr>
            <a:xfrm>
              <a:off x="-1329325" y="2678000"/>
              <a:ext cx="21850" cy="21875"/>
            </a:xfrm>
            <a:custGeom>
              <a:avLst/>
              <a:gdLst/>
              <a:ahLst/>
              <a:cxnLst/>
              <a:rect l="l" t="t" r="r" b="b"/>
              <a:pathLst>
                <a:path w="874" h="875" extrusionOk="0">
                  <a:moveTo>
                    <a:pt x="437" y="1"/>
                  </a:moveTo>
                  <a:cubicBezTo>
                    <a:pt x="201" y="1"/>
                    <a:pt x="0" y="202"/>
                    <a:pt x="0" y="437"/>
                  </a:cubicBezTo>
                  <a:cubicBezTo>
                    <a:pt x="0" y="682"/>
                    <a:pt x="201" y="874"/>
                    <a:pt x="437" y="874"/>
                  </a:cubicBezTo>
                  <a:cubicBezTo>
                    <a:pt x="681" y="874"/>
                    <a:pt x="873" y="682"/>
                    <a:pt x="873" y="437"/>
                  </a:cubicBezTo>
                  <a:cubicBezTo>
                    <a:pt x="873" y="202"/>
                    <a:pt x="681" y="10"/>
                    <a:pt x="4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7" name="Google Shape;8837;p75"/>
            <p:cNvSpPr/>
            <p:nvPr/>
          </p:nvSpPr>
          <p:spPr>
            <a:xfrm>
              <a:off x="-1413375" y="2718825"/>
              <a:ext cx="39325" cy="39325"/>
            </a:xfrm>
            <a:custGeom>
              <a:avLst/>
              <a:gdLst/>
              <a:ahLst/>
              <a:cxnLst/>
              <a:rect l="l" t="t" r="r" b="b"/>
              <a:pathLst>
                <a:path w="1573" h="1573" extrusionOk="0">
                  <a:moveTo>
                    <a:pt x="786" y="1"/>
                  </a:moveTo>
                  <a:cubicBezTo>
                    <a:pt x="359" y="1"/>
                    <a:pt x="1" y="359"/>
                    <a:pt x="1" y="787"/>
                  </a:cubicBezTo>
                  <a:cubicBezTo>
                    <a:pt x="1" y="1223"/>
                    <a:pt x="359" y="1572"/>
                    <a:pt x="786" y="1572"/>
                  </a:cubicBezTo>
                  <a:cubicBezTo>
                    <a:pt x="1223" y="1572"/>
                    <a:pt x="1572" y="1223"/>
                    <a:pt x="1572" y="787"/>
                  </a:cubicBezTo>
                  <a:cubicBezTo>
                    <a:pt x="1572" y="359"/>
                    <a:pt x="1223" y="1"/>
                    <a:pt x="7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8" name="Google Shape;8838;p75"/>
            <p:cNvSpPr/>
            <p:nvPr/>
          </p:nvSpPr>
          <p:spPr>
            <a:xfrm>
              <a:off x="-1312950" y="2792600"/>
              <a:ext cx="22925" cy="22950"/>
            </a:xfrm>
            <a:custGeom>
              <a:avLst/>
              <a:gdLst/>
              <a:ahLst/>
              <a:cxnLst/>
              <a:rect l="l" t="t" r="r" b="b"/>
              <a:pathLst>
                <a:path w="917" h="918" extrusionOk="0">
                  <a:moveTo>
                    <a:pt x="463" y="1"/>
                  </a:moveTo>
                  <a:cubicBezTo>
                    <a:pt x="210" y="1"/>
                    <a:pt x="0" y="211"/>
                    <a:pt x="0" y="455"/>
                  </a:cubicBezTo>
                  <a:cubicBezTo>
                    <a:pt x="0" y="708"/>
                    <a:pt x="210" y="918"/>
                    <a:pt x="463" y="918"/>
                  </a:cubicBezTo>
                  <a:cubicBezTo>
                    <a:pt x="716" y="918"/>
                    <a:pt x="917" y="708"/>
                    <a:pt x="917" y="455"/>
                  </a:cubicBezTo>
                  <a:cubicBezTo>
                    <a:pt x="917" y="211"/>
                    <a:pt x="716" y="1"/>
                    <a:pt x="4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9" name="Google Shape;8839;p75"/>
            <p:cNvSpPr/>
            <p:nvPr/>
          </p:nvSpPr>
          <p:spPr>
            <a:xfrm>
              <a:off x="-732300" y="3030550"/>
              <a:ext cx="39300" cy="39325"/>
            </a:xfrm>
            <a:custGeom>
              <a:avLst/>
              <a:gdLst/>
              <a:ahLst/>
              <a:cxnLst/>
              <a:rect l="l" t="t" r="r" b="b"/>
              <a:pathLst>
                <a:path w="1572" h="1573" extrusionOk="0">
                  <a:moveTo>
                    <a:pt x="786" y="0"/>
                  </a:moveTo>
                  <a:cubicBezTo>
                    <a:pt x="358" y="0"/>
                    <a:pt x="0" y="350"/>
                    <a:pt x="0" y="786"/>
                  </a:cubicBezTo>
                  <a:cubicBezTo>
                    <a:pt x="0" y="1223"/>
                    <a:pt x="358" y="1572"/>
                    <a:pt x="786" y="1572"/>
                  </a:cubicBezTo>
                  <a:cubicBezTo>
                    <a:pt x="1222" y="1572"/>
                    <a:pt x="1572" y="1223"/>
                    <a:pt x="1572" y="786"/>
                  </a:cubicBezTo>
                  <a:cubicBezTo>
                    <a:pt x="1572" y="350"/>
                    <a:pt x="1222" y="0"/>
                    <a:pt x="7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0" name="Google Shape;8840;p75"/>
            <p:cNvSpPr/>
            <p:nvPr/>
          </p:nvSpPr>
          <p:spPr>
            <a:xfrm>
              <a:off x="-832725" y="3061550"/>
              <a:ext cx="39325" cy="39525"/>
            </a:xfrm>
            <a:custGeom>
              <a:avLst/>
              <a:gdLst/>
              <a:ahLst/>
              <a:cxnLst/>
              <a:rect l="l" t="t" r="r" b="b"/>
              <a:pathLst>
                <a:path w="1573" h="1581" extrusionOk="0">
                  <a:moveTo>
                    <a:pt x="786" y="0"/>
                  </a:moveTo>
                  <a:cubicBezTo>
                    <a:pt x="350" y="0"/>
                    <a:pt x="1" y="358"/>
                    <a:pt x="1" y="795"/>
                  </a:cubicBezTo>
                  <a:cubicBezTo>
                    <a:pt x="1" y="1231"/>
                    <a:pt x="350" y="1581"/>
                    <a:pt x="786" y="1581"/>
                  </a:cubicBezTo>
                  <a:cubicBezTo>
                    <a:pt x="1223" y="1581"/>
                    <a:pt x="1572" y="1231"/>
                    <a:pt x="1572" y="795"/>
                  </a:cubicBezTo>
                  <a:cubicBezTo>
                    <a:pt x="1572" y="358"/>
                    <a:pt x="1214" y="0"/>
                    <a:pt x="7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1" name="Google Shape;8841;p75"/>
            <p:cNvSpPr/>
            <p:nvPr/>
          </p:nvSpPr>
          <p:spPr>
            <a:xfrm>
              <a:off x="-773125" y="3092750"/>
              <a:ext cx="57200" cy="57450"/>
            </a:xfrm>
            <a:custGeom>
              <a:avLst/>
              <a:gdLst/>
              <a:ahLst/>
              <a:cxnLst/>
              <a:rect l="l" t="t" r="r" b="b"/>
              <a:pathLst>
                <a:path w="2288" h="2298" extrusionOk="0">
                  <a:moveTo>
                    <a:pt x="1144" y="1"/>
                  </a:moveTo>
                  <a:cubicBezTo>
                    <a:pt x="515" y="1"/>
                    <a:pt x="0" y="516"/>
                    <a:pt x="0" y="1145"/>
                  </a:cubicBezTo>
                  <a:cubicBezTo>
                    <a:pt x="0" y="1782"/>
                    <a:pt x="515" y="2297"/>
                    <a:pt x="1144" y="2297"/>
                  </a:cubicBezTo>
                  <a:cubicBezTo>
                    <a:pt x="1781" y="2297"/>
                    <a:pt x="2288" y="1782"/>
                    <a:pt x="2288" y="1145"/>
                  </a:cubicBezTo>
                  <a:cubicBezTo>
                    <a:pt x="2288" y="525"/>
                    <a:pt x="1781" y="10"/>
                    <a:pt x="11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2" name="Google Shape;8842;p75"/>
            <p:cNvSpPr/>
            <p:nvPr/>
          </p:nvSpPr>
          <p:spPr>
            <a:xfrm>
              <a:off x="-846475" y="3128350"/>
              <a:ext cx="21850" cy="21850"/>
            </a:xfrm>
            <a:custGeom>
              <a:avLst/>
              <a:gdLst/>
              <a:ahLst/>
              <a:cxnLst/>
              <a:rect l="l" t="t" r="r" b="b"/>
              <a:pathLst>
                <a:path w="874" h="874" extrusionOk="0">
                  <a:moveTo>
                    <a:pt x="437" y="0"/>
                  </a:moveTo>
                  <a:cubicBezTo>
                    <a:pt x="193" y="0"/>
                    <a:pt x="0" y="192"/>
                    <a:pt x="0" y="437"/>
                  </a:cubicBezTo>
                  <a:cubicBezTo>
                    <a:pt x="0" y="673"/>
                    <a:pt x="193" y="873"/>
                    <a:pt x="437" y="873"/>
                  </a:cubicBezTo>
                  <a:cubicBezTo>
                    <a:pt x="673" y="873"/>
                    <a:pt x="874" y="673"/>
                    <a:pt x="874" y="437"/>
                  </a:cubicBezTo>
                  <a:cubicBezTo>
                    <a:pt x="874" y="192"/>
                    <a:pt x="673"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3" name="Google Shape;8843;p75"/>
            <p:cNvSpPr/>
            <p:nvPr/>
          </p:nvSpPr>
          <p:spPr>
            <a:xfrm>
              <a:off x="-695650" y="3077925"/>
              <a:ext cx="54600" cy="54600"/>
            </a:xfrm>
            <a:custGeom>
              <a:avLst/>
              <a:gdLst/>
              <a:ahLst/>
              <a:cxnLst/>
              <a:rect l="l" t="t" r="r" b="b"/>
              <a:pathLst>
                <a:path w="2184" h="2184" extrusionOk="0">
                  <a:moveTo>
                    <a:pt x="1092" y="0"/>
                  </a:moveTo>
                  <a:cubicBezTo>
                    <a:pt x="490" y="0"/>
                    <a:pt x="1" y="498"/>
                    <a:pt x="1" y="1092"/>
                  </a:cubicBezTo>
                  <a:cubicBezTo>
                    <a:pt x="1" y="1694"/>
                    <a:pt x="490" y="2183"/>
                    <a:pt x="1092" y="2183"/>
                  </a:cubicBezTo>
                  <a:cubicBezTo>
                    <a:pt x="1695" y="2183"/>
                    <a:pt x="2184" y="1694"/>
                    <a:pt x="2184" y="1092"/>
                  </a:cubicBezTo>
                  <a:cubicBezTo>
                    <a:pt x="2184" y="489"/>
                    <a:pt x="1695" y="0"/>
                    <a:pt x="10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4" name="Google Shape;8844;p75"/>
            <p:cNvSpPr/>
            <p:nvPr/>
          </p:nvSpPr>
          <p:spPr>
            <a:xfrm>
              <a:off x="-781425" y="3173150"/>
              <a:ext cx="83625" cy="80200"/>
            </a:xfrm>
            <a:custGeom>
              <a:avLst/>
              <a:gdLst/>
              <a:ahLst/>
              <a:cxnLst/>
              <a:rect l="l" t="t" r="r" b="b"/>
              <a:pathLst>
                <a:path w="3345" h="3208" extrusionOk="0">
                  <a:moveTo>
                    <a:pt x="1664" y="1"/>
                  </a:moveTo>
                  <a:cubicBezTo>
                    <a:pt x="843" y="1"/>
                    <a:pt x="145" y="632"/>
                    <a:pt x="79" y="1474"/>
                  </a:cubicBezTo>
                  <a:cubicBezTo>
                    <a:pt x="0" y="2356"/>
                    <a:pt x="655" y="3124"/>
                    <a:pt x="1537" y="3203"/>
                  </a:cubicBezTo>
                  <a:cubicBezTo>
                    <a:pt x="1581" y="3206"/>
                    <a:pt x="1624" y="3208"/>
                    <a:pt x="1667" y="3208"/>
                  </a:cubicBezTo>
                  <a:cubicBezTo>
                    <a:pt x="2501" y="3208"/>
                    <a:pt x="3200" y="2574"/>
                    <a:pt x="3275" y="1736"/>
                  </a:cubicBezTo>
                  <a:cubicBezTo>
                    <a:pt x="3345" y="854"/>
                    <a:pt x="2690" y="77"/>
                    <a:pt x="1808" y="7"/>
                  </a:cubicBezTo>
                  <a:cubicBezTo>
                    <a:pt x="1760" y="3"/>
                    <a:pt x="1712" y="1"/>
                    <a:pt x="16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5" name="Google Shape;8845;p75"/>
            <p:cNvSpPr/>
            <p:nvPr/>
          </p:nvSpPr>
          <p:spPr>
            <a:xfrm>
              <a:off x="-627325" y="3082075"/>
              <a:ext cx="23175" cy="22925"/>
            </a:xfrm>
            <a:custGeom>
              <a:avLst/>
              <a:gdLst/>
              <a:ahLst/>
              <a:cxnLst/>
              <a:rect l="l" t="t" r="r" b="b"/>
              <a:pathLst>
                <a:path w="927" h="917" extrusionOk="0">
                  <a:moveTo>
                    <a:pt x="464" y="0"/>
                  </a:moveTo>
                  <a:cubicBezTo>
                    <a:pt x="210" y="0"/>
                    <a:pt x="1" y="210"/>
                    <a:pt x="1" y="463"/>
                  </a:cubicBezTo>
                  <a:cubicBezTo>
                    <a:pt x="1" y="707"/>
                    <a:pt x="210" y="917"/>
                    <a:pt x="464" y="917"/>
                  </a:cubicBezTo>
                  <a:cubicBezTo>
                    <a:pt x="717" y="917"/>
                    <a:pt x="926" y="707"/>
                    <a:pt x="926" y="463"/>
                  </a:cubicBezTo>
                  <a:cubicBezTo>
                    <a:pt x="926" y="210"/>
                    <a:pt x="717" y="0"/>
                    <a:pt x="4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6" name="Google Shape;8846;p75"/>
            <p:cNvSpPr/>
            <p:nvPr/>
          </p:nvSpPr>
          <p:spPr>
            <a:xfrm>
              <a:off x="-647625" y="3197750"/>
              <a:ext cx="20125" cy="20325"/>
            </a:xfrm>
            <a:custGeom>
              <a:avLst/>
              <a:gdLst/>
              <a:ahLst/>
              <a:cxnLst/>
              <a:rect l="l" t="t" r="r" b="b"/>
              <a:pathLst>
                <a:path w="805" h="813" extrusionOk="0">
                  <a:moveTo>
                    <a:pt x="417" y="1"/>
                  </a:moveTo>
                  <a:cubicBezTo>
                    <a:pt x="413" y="1"/>
                    <a:pt x="408" y="1"/>
                    <a:pt x="403" y="1"/>
                  </a:cubicBezTo>
                  <a:cubicBezTo>
                    <a:pt x="184" y="1"/>
                    <a:pt x="1" y="175"/>
                    <a:pt x="1" y="411"/>
                  </a:cubicBezTo>
                  <a:cubicBezTo>
                    <a:pt x="1" y="630"/>
                    <a:pt x="176" y="813"/>
                    <a:pt x="403" y="813"/>
                  </a:cubicBezTo>
                  <a:cubicBezTo>
                    <a:pt x="621" y="813"/>
                    <a:pt x="804" y="638"/>
                    <a:pt x="804" y="411"/>
                  </a:cubicBezTo>
                  <a:cubicBezTo>
                    <a:pt x="804" y="181"/>
                    <a:pt x="629" y="1"/>
                    <a:pt x="4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7" name="Google Shape;8847;p75"/>
            <p:cNvSpPr/>
            <p:nvPr/>
          </p:nvSpPr>
          <p:spPr>
            <a:xfrm>
              <a:off x="-842100" y="3235750"/>
              <a:ext cx="36475" cy="36700"/>
            </a:xfrm>
            <a:custGeom>
              <a:avLst/>
              <a:gdLst/>
              <a:ahLst/>
              <a:cxnLst/>
              <a:rect l="l" t="t" r="r" b="b"/>
              <a:pathLst>
                <a:path w="1459" h="1468" extrusionOk="0">
                  <a:moveTo>
                    <a:pt x="725" y="0"/>
                  </a:moveTo>
                  <a:cubicBezTo>
                    <a:pt x="323" y="0"/>
                    <a:pt x="0" y="323"/>
                    <a:pt x="0" y="734"/>
                  </a:cubicBezTo>
                  <a:cubicBezTo>
                    <a:pt x="0" y="1135"/>
                    <a:pt x="323" y="1467"/>
                    <a:pt x="725" y="1467"/>
                  </a:cubicBezTo>
                  <a:cubicBezTo>
                    <a:pt x="1135" y="1467"/>
                    <a:pt x="1458" y="1135"/>
                    <a:pt x="1458" y="734"/>
                  </a:cubicBezTo>
                  <a:cubicBezTo>
                    <a:pt x="1458" y="332"/>
                    <a:pt x="1135" y="0"/>
                    <a:pt x="7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8" name="Google Shape;8848;p75"/>
            <p:cNvSpPr/>
            <p:nvPr/>
          </p:nvSpPr>
          <p:spPr>
            <a:xfrm>
              <a:off x="-204500" y="2934075"/>
              <a:ext cx="52850" cy="52850"/>
            </a:xfrm>
            <a:custGeom>
              <a:avLst/>
              <a:gdLst/>
              <a:ahLst/>
              <a:cxnLst/>
              <a:rect l="l" t="t" r="r" b="b"/>
              <a:pathLst>
                <a:path w="2114" h="2114" extrusionOk="0">
                  <a:moveTo>
                    <a:pt x="1057" y="0"/>
                  </a:moveTo>
                  <a:cubicBezTo>
                    <a:pt x="481" y="0"/>
                    <a:pt x="1" y="480"/>
                    <a:pt x="1" y="1057"/>
                  </a:cubicBezTo>
                  <a:cubicBezTo>
                    <a:pt x="1" y="1633"/>
                    <a:pt x="481" y="2113"/>
                    <a:pt x="1057" y="2113"/>
                  </a:cubicBezTo>
                  <a:cubicBezTo>
                    <a:pt x="1634" y="2113"/>
                    <a:pt x="2114" y="1642"/>
                    <a:pt x="2114" y="1057"/>
                  </a:cubicBezTo>
                  <a:cubicBezTo>
                    <a:pt x="2114" y="463"/>
                    <a:pt x="1634" y="0"/>
                    <a:pt x="10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9" name="Google Shape;8849;p75"/>
            <p:cNvSpPr/>
            <p:nvPr/>
          </p:nvSpPr>
          <p:spPr>
            <a:xfrm>
              <a:off x="-131150" y="2901150"/>
              <a:ext cx="46300" cy="43600"/>
            </a:xfrm>
            <a:custGeom>
              <a:avLst/>
              <a:gdLst/>
              <a:ahLst/>
              <a:cxnLst/>
              <a:rect l="l" t="t" r="r" b="b"/>
              <a:pathLst>
                <a:path w="1852" h="1744" extrusionOk="0">
                  <a:moveTo>
                    <a:pt x="933" y="0"/>
                  </a:moveTo>
                  <a:cubicBezTo>
                    <a:pt x="896" y="0"/>
                    <a:pt x="859" y="3"/>
                    <a:pt x="821" y="7"/>
                  </a:cubicBezTo>
                  <a:cubicBezTo>
                    <a:pt x="341" y="68"/>
                    <a:pt x="1" y="505"/>
                    <a:pt x="62" y="977"/>
                  </a:cubicBezTo>
                  <a:cubicBezTo>
                    <a:pt x="118" y="1419"/>
                    <a:pt x="494" y="1743"/>
                    <a:pt x="928" y="1743"/>
                  </a:cubicBezTo>
                  <a:cubicBezTo>
                    <a:pt x="965" y="1743"/>
                    <a:pt x="1002" y="1741"/>
                    <a:pt x="1040" y="1736"/>
                  </a:cubicBezTo>
                  <a:cubicBezTo>
                    <a:pt x="1511" y="1684"/>
                    <a:pt x="1852" y="1247"/>
                    <a:pt x="1799" y="767"/>
                  </a:cubicBezTo>
                  <a:cubicBezTo>
                    <a:pt x="1743" y="324"/>
                    <a:pt x="1368" y="0"/>
                    <a:pt x="9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0" name="Google Shape;8850;p75"/>
            <p:cNvSpPr/>
            <p:nvPr/>
          </p:nvSpPr>
          <p:spPr>
            <a:xfrm>
              <a:off x="-269750" y="2962525"/>
              <a:ext cx="43450" cy="40900"/>
            </a:xfrm>
            <a:custGeom>
              <a:avLst/>
              <a:gdLst/>
              <a:ahLst/>
              <a:cxnLst/>
              <a:rect l="l" t="t" r="r" b="b"/>
              <a:pathLst>
                <a:path w="1738" h="1636" extrusionOk="0">
                  <a:moveTo>
                    <a:pt x="871" y="0"/>
                  </a:moveTo>
                  <a:cubicBezTo>
                    <a:pt x="458" y="0"/>
                    <a:pt x="109" y="301"/>
                    <a:pt x="53" y="722"/>
                  </a:cubicBezTo>
                  <a:cubicBezTo>
                    <a:pt x="0" y="1167"/>
                    <a:pt x="315" y="1578"/>
                    <a:pt x="769" y="1630"/>
                  </a:cubicBezTo>
                  <a:cubicBezTo>
                    <a:pt x="801" y="1634"/>
                    <a:pt x="833" y="1636"/>
                    <a:pt x="866" y="1636"/>
                  </a:cubicBezTo>
                  <a:cubicBezTo>
                    <a:pt x="1272" y="1636"/>
                    <a:pt x="1628" y="1335"/>
                    <a:pt x="1677" y="914"/>
                  </a:cubicBezTo>
                  <a:cubicBezTo>
                    <a:pt x="1738" y="469"/>
                    <a:pt x="1415" y="58"/>
                    <a:pt x="969" y="6"/>
                  </a:cubicBezTo>
                  <a:cubicBezTo>
                    <a:pt x="936" y="2"/>
                    <a:pt x="903" y="0"/>
                    <a:pt x="8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1" name="Google Shape;8851;p75"/>
            <p:cNvSpPr/>
            <p:nvPr/>
          </p:nvSpPr>
          <p:spPr>
            <a:xfrm>
              <a:off x="-187025" y="3019425"/>
              <a:ext cx="21850" cy="21850"/>
            </a:xfrm>
            <a:custGeom>
              <a:avLst/>
              <a:gdLst/>
              <a:ahLst/>
              <a:cxnLst/>
              <a:rect l="l" t="t" r="r" b="b"/>
              <a:pathLst>
                <a:path w="874" h="874" extrusionOk="0">
                  <a:moveTo>
                    <a:pt x="437" y="0"/>
                  </a:moveTo>
                  <a:cubicBezTo>
                    <a:pt x="193" y="0"/>
                    <a:pt x="0" y="192"/>
                    <a:pt x="0" y="437"/>
                  </a:cubicBezTo>
                  <a:cubicBezTo>
                    <a:pt x="0" y="672"/>
                    <a:pt x="193" y="873"/>
                    <a:pt x="437" y="873"/>
                  </a:cubicBezTo>
                  <a:cubicBezTo>
                    <a:pt x="673" y="873"/>
                    <a:pt x="874" y="672"/>
                    <a:pt x="874" y="437"/>
                  </a:cubicBezTo>
                  <a:cubicBezTo>
                    <a:pt x="874" y="192"/>
                    <a:pt x="690" y="9"/>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2" name="Google Shape;8852;p75"/>
            <p:cNvSpPr/>
            <p:nvPr/>
          </p:nvSpPr>
          <p:spPr>
            <a:xfrm>
              <a:off x="-322800" y="3007400"/>
              <a:ext cx="36700" cy="36500"/>
            </a:xfrm>
            <a:custGeom>
              <a:avLst/>
              <a:gdLst/>
              <a:ahLst/>
              <a:cxnLst/>
              <a:rect l="l" t="t" r="r" b="b"/>
              <a:pathLst>
                <a:path w="1468" h="1460" extrusionOk="0">
                  <a:moveTo>
                    <a:pt x="734" y="1"/>
                  </a:moveTo>
                  <a:cubicBezTo>
                    <a:pt x="332" y="1"/>
                    <a:pt x="0" y="324"/>
                    <a:pt x="0" y="734"/>
                  </a:cubicBezTo>
                  <a:cubicBezTo>
                    <a:pt x="0" y="1136"/>
                    <a:pt x="332" y="1459"/>
                    <a:pt x="734" y="1459"/>
                  </a:cubicBezTo>
                  <a:cubicBezTo>
                    <a:pt x="1136" y="1459"/>
                    <a:pt x="1467" y="1136"/>
                    <a:pt x="1467" y="734"/>
                  </a:cubicBezTo>
                  <a:cubicBezTo>
                    <a:pt x="1467" y="324"/>
                    <a:pt x="1136" y="1"/>
                    <a:pt x="7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3" name="Google Shape;8853;p75"/>
            <p:cNvSpPr/>
            <p:nvPr/>
          </p:nvSpPr>
          <p:spPr>
            <a:xfrm>
              <a:off x="-256225" y="2161525"/>
              <a:ext cx="25775" cy="25575"/>
            </a:xfrm>
            <a:custGeom>
              <a:avLst/>
              <a:gdLst/>
              <a:ahLst/>
              <a:cxnLst/>
              <a:rect l="l" t="t" r="r" b="b"/>
              <a:pathLst>
                <a:path w="1031" h="1023" extrusionOk="0">
                  <a:moveTo>
                    <a:pt x="516" y="1"/>
                  </a:moveTo>
                  <a:cubicBezTo>
                    <a:pt x="236" y="1"/>
                    <a:pt x="1" y="228"/>
                    <a:pt x="1" y="516"/>
                  </a:cubicBezTo>
                  <a:cubicBezTo>
                    <a:pt x="1" y="795"/>
                    <a:pt x="236" y="1022"/>
                    <a:pt x="516" y="1022"/>
                  </a:cubicBezTo>
                  <a:cubicBezTo>
                    <a:pt x="804" y="1022"/>
                    <a:pt x="1031" y="795"/>
                    <a:pt x="1031" y="516"/>
                  </a:cubicBezTo>
                  <a:cubicBezTo>
                    <a:pt x="1031" y="228"/>
                    <a:pt x="804" y="1"/>
                    <a:pt x="5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4" name="Google Shape;8854;p75"/>
            <p:cNvSpPr/>
            <p:nvPr/>
          </p:nvSpPr>
          <p:spPr>
            <a:xfrm>
              <a:off x="-175900" y="2145175"/>
              <a:ext cx="36700" cy="36475"/>
            </a:xfrm>
            <a:custGeom>
              <a:avLst/>
              <a:gdLst/>
              <a:ahLst/>
              <a:cxnLst/>
              <a:rect l="l" t="t" r="r" b="b"/>
              <a:pathLst>
                <a:path w="1468" h="1459" extrusionOk="0">
                  <a:moveTo>
                    <a:pt x="734" y="0"/>
                  </a:moveTo>
                  <a:cubicBezTo>
                    <a:pt x="333" y="0"/>
                    <a:pt x="1" y="323"/>
                    <a:pt x="1" y="733"/>
                  </a:cubicBezTo>
                  <a:cubicBezTo>
                    <a:pt x="1" y="1135"/>
                    <a:pt x="333" y="1458"/>
                    <a:pt x="734" y="1458"/>
                  </a:cubicBezTo>
                  <a:cubicBezTo>
                    <a:pt x="1136" y="1458"/>
                    <a:pt x="1468" y="1135"/>
                    <a:pt x="1468" y="733"/>
                  </a:cubicBezTo>
                  <a:cubicBezTo>
                    <a:pt x="1468" y="323"/>
                    <a:pt x="1136" y="0"/>
                    <a:pt x="7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5" name="Google Shape;8855;p75"/>
            <p:cNvSpPr/>
            <p:nvPr/>
          </p:nvSpPr>
          <p:spPr>
            <a:xfrm>
              <a:off x="-238550" y="2059375"/>
              <a:ext cx="49150" cy="49150"/>
            </a:xfrm>
            <a:custGeom>
              <a:avLst/>
              <a:gdLst/>
              <a:ahLst/>
              <a:cxnLst/>
              <a:rect l="l" t="t" r="r" b="b"/>
              <a:pathLst>
                <a:path w="1966" h="1966" extrusionOk="0">
                  <a:moveTo>
                    <a:pt x="979" y="0"/>
                  </a:moveTo>
                  <a:cubicBezTo>
                    <a:pt x="437" y="0"/>
                    <a:pt x="1" y="437"/>
                    <a:pt x="1" y="987"/>
                  </a:cubicBezTo>
                  <a:cubicBezTo>
                    <a:pt x="1" y="1529"/>
                    <a:pt x="437" y="1965"/>
                    <a:pt x="979" y="1965"/>
                  </a:cubicBezTo>
                  <a:cubicBezTo>
                    <a:pt x="1529" y="1965"/>
                    <a:pt x="1965" y="1529"/>
                    <a:pt x="1965" y="987"/>
                  </a:cubicBezTo>
                  <a:cubicBezTo>
                    <a:pt x="1965" y="437"/>
                    <a:pt x="1529" y="0"/>
                    <a:pt x="9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6" name="Google Shape;8856;p75"/>
            <p:cNvSpPr/>
            <p:nvPr/>
          </p:nvSpPr>
          <p:spPr>
            <a:xfrm>
              <a:off x="-331100" y="2052600"/>
              <a:ext cx="29925" cy="30150"/>
            </a:xfrm>
            <a:custGeom>
              <a:avLst/>
              <a:gdLst/>
              <a:ahLst/>
              <a:cxnLst/>
              <a:rect l="l" t="t" r="r" b="b"/>
              <a:pathLst>
                <a:path w="1197" h="1206" extrusionOk="0">
                  <a:moveTo>
                    <a:pt x="594" y="1"/>
                  </a:moveTo>
                  <a:cubicBezTo>
                    <a:pt x="271" y="1"/>
                    <a:pt x="1" y="271"/>
                    <a:pt x="1" y="603"/>
                  </a:cubicBezTo>
                  <a:cubicBezTo>
                    <a:pt x="1" y="926"/>
                    <a:pt x="271" y="1206"/>
                    <a:pt x="594" y="1206"/>
                  </a:cubicBezTo>
                  <a:cubicBezTo>
                    <a:pt x="926" y="1206"/>
                    <a:pt x="1197" y="926"/>
                    <a:pt x="1197" y="603"/>
                  </a:cubicBezTo>
                  <a:cubicBezTo>
                    <a:pt x="1197" y="271"/>
                    <a:pt x="926" y="1"/>
                    <a:pt x="5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7" name="Google Shape;8857;p75"/>
            <p:cNvSpPr/>
            <p:nvPr/>
          </p:nvSpPr>
          <p:spPr>
            <a:xfrm>
              <a:off x="-281975" y="2026625"/>
              <a:ext cx="27300" cy="27325"/>
            </a:xfrm>
            <a:custGeom>
              <a:avLst/>
              <a:gdLst/>
              <a:ahLst/>
              <a:cxnLst/>
              <a:rect l="l" t="t" r="r" b="b"/>
              <a:pathLst>
                <a:path w="1092" h="1093" extrusionOk="0">
                  <a:moveTo>
                    <a:pt x="542" y="1"/>
                  </a:moveTo>
                  <a:cubicBezTo>
                    <a:pt x="245" y="1"/>
                    <a:pt x="0" y="245"/>
                    <a:pt x="0" y="551"/>
                  </a:cubicBezTo>
                  <a:cubicBezTo>
                    <a:pt x="0" y="848"/>
                    <a:pt x="245" y="1092"/>
                    <a:pt x="542" y="1092"/>
                  </a:cubicBezTo>
                  <a:cubicBezTo>
                    <a:pt x="847" y="1092"/>
                    <a:pt x="1092" y="848"/>
                    <a:pt x="1092" y="551"/>
                  </a:cubicBezTo>
                  <a:cubicBezTo>
                    <a:pt x="1092" y="245"/>
                    <a:pt x="847" y="1"/>
                    <a:pt x="5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8" name="Google Shape;8858;p75"/>
            <p:cNvSpPr/>
            <p:nvPr/>
          </p:nvSpPr>
          <p:spPr>
            <a:xfrm>
              <a:off x="-302500" y="2106950"/>
              <a:ext cx="24475" cy="24475"/>
            </a:xfrm>
            <a:custGeom>
              <a:avLst/>
              <a:gdLst/>
              <a:ahLst/>
              <a:cxnLst/>
              <a:rect l="l" t="t" r="r" b="b"/>
              <a:pathLst>
                <a:path w="979" h="979" extrusionOk="0">
                  <a:moveTo>
                    <a:pt x="489" y="1"/>
                  </a:moveTo>
                  <a:cubicBezTo>
                    <a:pt x="219" y="1"/>
                    <a:pt x="0" y="219"/>
                    <a:pt x="0" y="490"/>
                  </a:cubicBezTo>
                  <a:cubicBezTo>
                    <a:pt x="0" y="761"/>
                    <a:pt x="219" y="979"/>
                    <a:pt x="489" y="979"/>
                  </a:cubicBezTo>
                  <a:cubicBezTo>
                    <a:pt x="760" y="979"/>
                    <a:pt x="978" y="761"/>
                    <a:pt x="978" y="490"/>
                  </a:cubicBezTo>
                  <a:cubicBezTo>
                    <a:pt x="978" y="219"/>
                    <a:pt x="760" y="1"/>
                    <a:pt x="4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9" name="Google Shape;8859;p75"/>
            <p:cNvSpPr/>
            <p:nvPr/>
          </p:nvSpPr>
          <p:spPr>
            <a:xfrm>
              <a:off x="-121325" y="2029650"/>
              <a:ext cx="62025" cy="57300"/>
            </a:xfrm>
            <a:custGeom>
              <a:avLst/>
              <a:gdLst/>
              <a:ahLst/>
              <a:cxnLst/>
              <a:rect l="l" t="t" r="r" b="b"/>
              <a:pathLst>
                <a:path w="2481" h="2292" extrusionOk="0">
                  <a:moveTo>
                    <a:pt x="1240" y="1"/>
                  </a:moveTo>
                  <a:cubicBezTo>
                    <a:pt x="1171" y="1"/>
                    <a:pt x="1101" y="7"/>
                    <a:pt x="1031" y="19"/>
                  </a:cubicBezTo>
                  <a:cubicBezTo>
                    <a:pt x="411" y="133"/>
                    <a:pt x="1" y="727"/>
                    <a:pt x="114" y="1347"/>
                  </a:cubicBezTo>
                  <a:cubicBezTo>
                    <a:pt x="207" y="1905"/>
                    <a:pt x="693" y="2291"/>
                    <a:pt x="1234" y="2291"/>
                  </a:cubicBezTo>
                  <a:cubicBezTo>
                    <a:pt x="1303" y="2291"/>
                    <a:pt x="1372" y="2285"/>
                    <a:pt x="1441" y="2272"/>
                  </a:cubicBezTo>
                  <a:cubicBezTo>
                    <a:pt x="2061" y="2159"/>
                    <a:pt x="2480" y="1565"/>
                    <a:pt x="2367" y="945"/>
                  </a:cubicBezTo>
                  <a:cubicBezTo>
                    <a:pt x="2266" y="387"/>
                    <a:pt x="1787" y="1"/>
                    <a:pt x="12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0" name="Google Shape;8860;p75"/>
            <p:cNvSpPr/>
            <p:nvPr/>
          </p:nvSpPr>
          <p:spPr>
            <a:xfrm>
              <a:off x="-405975" y="2010250"/>
              <a:ext cx="41075" cy="41075"/>
            </a:xfrm>
            <a:custGeom>
              <a:avLst/>
              <a:gdLst/>
              <a:ahLst/>
              <a:cxnLst/>
              <a:rect l="l" t="t" r="r" b="b"/>
              <a:pathLst>
                <a:path w="1643" h="1643" extrusionOk="0">
                  <a:moveTo>
                    <a:pt x="821" y="1"/>
                  </a:moveTo>
                  <a:cubicBezTo>
                    <a:pt x="367" y="1"/>
                    <a:pt x="1" y="376"/>
                    <a:pt x="1" y="822"/>
                  </a:cubicBezTo>
                  <a:cubicBezTo>
                    <a:pt x="1" y="1284"/>
                    <a:pt x="376" y="1642"/>
                    <a:pt x="821" y="1642"/>
                  </a:cubicBezTo>
                  <a:cubicBezTo>
                    <a:pt x="1284" y="1642"/>
                    <a:pt x="1642" y="1267"/>
                    <a:pt x="1642" y="822"/>
                  </a:cubicBezTo>
                  <a:cubicBezTo>
                    <a:pt x="1642" y="376"/>
                    <a:pt x="1267" y="18"/>
                    <a:pt x="8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1" name="Google Shape;8861;p75"/>
            <p:cNvSpPr/>
            <p:nvPr/>
          </p:nvSpPr>
          <p:spPr>
            <a:xfrm>
              <a:off x="-261475" y="2111325"/>
              <a:ext cx="39325" cy="39325"/>
            </a:xfrm>
            <a:custGeom>
              <a:avLst/>
              <a:gdLst/>
              <a:ahLst/>
              <a:cxnLst/>
              <a:rect l="l" t="t" r="r" b="b"/>
              <a:pathLst>
                <a:path w="1573" h="1573" extrusionOk="0">
                  <a:moveTo>
                    <a:pt x="787" y="1"/>
                  </a:moveTo>
                  <a:cubicBezTo>
                    <a:pt x="350" y="1"/>
                    <a:pt x="1" y="350"/>
                    <a:pt x="1" y="786"/>
                  </a:cubicBezTo>
                  <a:cubicBezTo>
                    <a:pt x="1" y="1214"/>
                    <a:pt x="350" y="1572"/>
                    <a:pt x="787" y="1572"/>
                  </a:cubicBezTo>
                  <a:cubicBezTo>
                    <a:pt x="1215" y="1572"/>
                    <a:pt x="1573" y="1214"/>
                    <a:pt x="1573" y="786"/>
                  </a:cubicBezTo>
                  <a:cubicBezTo>
                    <a:pt x="1573" y="350"/>
                    <a:pt x="1215" y="1"/>
                    <a:pt x="7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2" name="Google Shape;8862;p75"/>
            <p:cNvSpPr/>
            <p:nvPr/>
          </p:nvSpPr>
          <p:spPr>
            <a:xfrm>
              <a:off x="-128100" y="2203850"/>
              <a:ext cx="28425" cy="28425"/>
            </a:xfrm>
            <a:custGeom>
              <a:avLst/>
              <a:gdLst/>
              <a:ahLst/>
              <a:cxnLst/>
              <a:rect l="l" t="t" r="r" b="b"/>
              <a:pathLst>
                <a:path w="1137" h="1137" extrusionOk="0">
                  <a:moveTo>
                    <a:pt x="597" y="1"/>
                  </a:moveTo>
                  <a:cubicBezTo>
                    <a:pt x="588" y="1"/>
                    <a:pt x="578" y="1"/>
                    <a:pt x="569" y="2"/>
                  </a:cubicBezTo>
                  <a:cubicBezTo>
                    <a:pt x="254" y="2"/>
                    <a:pt x="1" y="246"/>
                    <a:pt x="1" y="569"/>
                  </a:cubicBezTo>
                  <a:cubicBezTo>
                    <a:pt x="1" y="884"/>
                    <a:pt x="254" y="1137"/>
                    <a:pt x="569" y="1137"/>
                  </a:cubicBezTo>
                  <a:cubicBezTo>
                    <a:pt x="883" y="1137"/>
                    <a:pt x="1136" y="884"/>
                    <a:pt x="1136" y="569"/>
                  </a:cubicBezTo>
                  <a:cubicBezTo>
                    <a:pt x="1136" y="257"/>
                    <a:pt x="890" y="1"/>
                    <a:pt x="5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3" name="Google Shape;8863;p75"/>
            <p:cNvSpPr/>
            <p:nvPr/>
          </p:nvSpPr>
          <p:spPr>
            <a:xfrm>
              <a:off x="-91850" y="2106950"/>
              <a:ext cx="16400" cy="16400"/>
            </a:xfrm>
            <a:custGeom>
              <a:avLst/>
              <a:gdLst/>
              <a:ahLst/>
              <a:cxnLst/>
              <a:rect l="l" t="t" r="r" b="b"/>
              <a:pathLst>
                <a:path w="656" h="656" extrusionOk="0">
                  <a:moveTo>
                    <a:pt x="332" y="1"/>
                  </a:moveTo>
                  <a:cubicBezTo>
                    <a:pt x="149" y="1"/>
                    <a:pt x="0" y="149"/>
                    <a:pt x="0" y="324"/>
                  </a:cubicBezTo>
                  <a:cubicBezTo>
                    <a:pt x="0" y="507"/>
                    <a:pt x="149" y="656"/>
                    <a:pt x="332" y="656"/>
                  </a:cubicBezTo>
                  <a:cubicBezTo>
                    <a:pt x="507" y="656"/>
                    <a:pt x="655" y="507"/>
                    <a:pt x="655" y="324"/>
                  </a:cubicBezTo>
                  <a:cubicBezTo>
                    <a:pt x="655" y="149"/>
                    <a:pt x="507" y="1"/>
                    <a:pt x="3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4" name="Google Shape;8864;p75"/>
            <p:cNvSpPr/>
            <p:nvPr/>
          </p:nvSpPr>
          <p:spPr>
            <a:xfrm>
              <a:off x="-1030700" y="2370425"/>
              <a:ext cx="12450" cy="5050"/>
            </a:xfrm>
            <a:custGeom>
              <a:avLst/>
              <a:gdLst/>
              <a:ahLst/>
              <a:cxnLst/>
              <a:rect l="l" t="t" r="r" b="b"/>
              <a:pathLst>
                <a:path w="498" h="202" extrusionOk="0">
                  <a:moveTo>
                    <a:pt x="296" y="1"/>
                  </a:moveTo>
                  <a:cubicBezTo>
                    <a:pt x="193" y="1"/>
                    <a:pt x="89" y="20"/>
                    <a:pt x="0" y="62"/>
                  </a:cubicBezTo>
                  <a:lnTo>
                    <a:pt x="52" y="202"/>
                  </a:lnTo>
                  <a:cubicBezTo>
                    <a:pt x="131" y="168"/>
                    <a:pt x="221" y="149"/>
                    <a:pt x="310" y="149"/>
                  </a:cubicBezTo>
                  <a:cubicBezTo>
                    <a:pt x="359" y="149"/>
                    <a:pt x="408" y="155"/>
                    <a:pt x="454" y="167"/>
                  </a:cubicBezTo>
                  <a:lnTo>
                    <a:pt x="498" y="27"/>
                  </a:lnTo>
                  <a:cubicBezTo>
                    <a:pt x="434" y="10"/>
                    <a:pt x="365" y="1"/>
                    <a:pt x="2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65" name="Google Shape;8865;p75"/>
          <p:cNvSpPr txBox="1">
            <a:spLocks noGrp="1"/>
          </p:cNvSpPr>
          <p:nvPr>
            <p:ph type="title"/>
          </p:nvPr>
        </p:nvSpPr>
        <p:spPr>
          <a:xfrm>
            <a:off x="1750925" y="539500"/>
            <a:ext cx="5642100" cy="124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Thanks!</a:t>
            </a:r>
            <a:endParaRPr/>
          </a:p>
        </p:txBody>
      </p:sp>
      <p:sp>
        <p:nvSpPr>
          <p:cNvPr id="8866" name="Google Shape;8866;p75"/>
          <p:cNvSpPr txBox="1">
            <a:spLocks noGrp="1"/>
          </p:cNvSpPr>
          <p:nvPr>
            <p:ph type="subTitle" idx="1"/>
          </p:nvPr>
        </p:nvSpPr>
        <p:spPr>
          <a:xfrm>
            <a:off x="2347900" y="1841450"/>
            <a:ext cx="4448100" cy="105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latin typeface="Fredoka One"/>
                <a:ea typeface="Fredoka One"/>
                <a:cs typeface="Fredoka One"/>
                <a:sym typeface="Fredoka One"/>
              </a:rPr>
              <a:t>Do you have any questions?</a:t>
            </a:r>
            <a:endParaRPr sz="2000">
              <a:latin typeface="Fredoka One"/>
              <a:ea typeface="Fredoka One"/>
              <a:cs typeface="Fredoka One"/>
              <a:sym typeface="Fredoka One"/>
            </a:endParaRPr>
          </a:p>
          <a:p>
            <a:pPr marL="0" lvl="0" indent="0" algn="ctr" rtl="0">
              <a:spcBef>
                <a:spcPts val="0"/>
              </a:spcBef>
              <a:spcAft>
                <a:spcPts val="0"/>
              </a:spcAft>
              <a:buNone/>
            </a:pPr>
            <a:r>
              <a:rPr lang="en"/>
              <a:t>youremail@freepik.com</a:t>
            </a:r>
            <a:endParaRPr/>
          </a:p>
          <a:p>
            <a:pPr marL="0" lvl="0" indent="0" algn="ctr" rtl="0">
              <a:spcBef>
                <a:spcPts val="0"/>
              </a:spcBef>
              <a:spcAft>
                <a:spcPts val="0"/>
              </a:spcAft>
              <a:buNone/>
            </a:pPr>
            <a:r>
              <a:rPr lang="en"/>
              <a:t>+34 654 321 432</a:t>
            </a:r>
            <a:endParaRPr/>
          </a:p>
          <a:p>
            <a:pPr marL="0" lvl="0" indent="0" algn="ctr" rtl="0">
              <a:spcBef>
                <a:spcPts val="0"/>
              </a:spcBef>
              <a:spcAft>
                <a:spcPts val="0"/>
              </a:spcAft>
              <a:buNone/>
            </a:pPr>
            <a:r>
              <a:rPr lang="en"/>
              <a:t>yourwebsite.com</a:t>
            </a:r>
            <a:endParaRPr/>
          </a:p>
        </p:txBody>
      </p:sp>
      <p:sp>
        <p:nvSpPr>
          <p:cNvPr id="8867" name="Google Shape;8867;p75"/>
          <p:cNvSpPr txBox="1"/>
          <p:nvPr/>
        </p:nvSpPr>
        <p:spPr>
          <a:xfrm>
            <a:off x="2496150" y="4125850"/>
            <a:ext cx="4151700" cy="26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1"/>
                </a:solidFill>
                <a:latin typeface="Baloo 2"/>
                <a:ea typeface="Baloo 2"/>
                <a:cs typeface="Baloo 2"/>
                <a:sym typeface="Baloo 2"/>
              </a:rPr>
              <a:t>Please keep this slide for attribution</a:t>
            </a:r>
            <a:endParaRPr sz="1200">
              <a:solidFill>
                <a:schemeClr val="dk1"/>
              </a:solidFill>
              <a:latin typeface="Baloo 2"/>
              <a:ea typeface="Baloo 2"/>
              <a:cs typeface="Baloo 2"/>
              <a:sym typeface="Baloo 2"/>
            </a:endParaRPr>
          </a:p>
        </p:txBody>
      </p:sp>
      <p:sp>
        <p:nvSpPr>
          <p:cNvPr id="8868" name="Google Shape;8868;p75"/>
          <p:cNvSpPr/>
          <p:nvPr/>
        </p:nvSpPr>
        <p:spPr>
          <a:xfrm>
            <a:off x="5229488" y="3088025"/>
            <a:ext cx="437400" cy="4374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9" name="Google Shape;8869;p75"/>
          <p:cNvSpPr/>
          <p:nvPr/>
        </p:nvSpPr>
        <p:spPr>
          <a:xfrm>
            <a:off x="4353300" y="3086825"/>
            <a:ext cx="437400" cy="437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0" name="Google Shape;8870;p75"/>
          <p:cNvSpPr/>
          <p:nvPr/>
        </p:nvSpPr>
        <p:spPr>
          <a:xfrm>
            <a:off x="3485375" y="3088025"/>
            <a:ext cx="437400" cy="4374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71" name="Google Shape;8871;p75"/>
          <p:cNvGrpSpPr/>
          <p:nvPr/>
        </p:nvGrpSpPr>
        <p:grpSpPr>
          <a:xfrm>
            <a:off x="3566069" y="3167535"/>
            <a:ext cx="276012" cy="275991"/>
            <a:chOff x="3368074" y="3882537"/>
            <a:chExt cx="215298" cy="215298"/>
          </a:xfrm>
        </p:grpSpPr>
        <p:sp>
          <p:nvSpPr>
            <p:cNvPr id="8872" name="Google Shape;8872;p75"/>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DCF76"/>
                </a:solidFill>
              </a:endParaRPr>
            </a:p>
          </p:txBody>
        </p:sp>
        <p:sp>
          <p:nvSpPr>
            <p:cNvPr id="8873" name="Google Shape;8873;p75"/>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DCF76"/>
                </a:solidFill>
              </a:endParaRPr>
            </a:p>
          </p:txBody>
        </p:sp>
        <p:sp>
          <p:nvSpPr>
            <p:cNvPr id="8874" name="Google Shape;8874;p75"/>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DCF76"/>
                </a:solidFill>
              </a:endParaRPr>
            </a:p>
          </p:txBody>
        </p:sp>
      </p:grpSp>
      <p:grpSp>
        <p:nvGrpSpPr>
          <p:cNvPr id="8875" name="Google Shape;8875;p75"/>
          <p:cNvGrpSpPr/>
          <p:nvPr/>
        </p:nvGrpSpPr>
        <p:grpSpPr>
          <a:xfrm>
            <a:off x="4438605" y="3186243"/>
            <a:ext cx="266790" cy="238574"/>
            <a:chOff x="3824739" y="3890112"/>
            <a:chExt cx="208105" cy="186110"/>
          </a:xfrm>
        </p:grpSpPr>
        <p:sp>
          <p:nvSpPr>
            <p:cNvPr id="8876" name="Google Shape;8876;p75"/>
            <p:cNvSpPr/>
            <p:nvPr/>
          </p:nvSpPr>
          <p:spPr>
            <a:xfrm>
              <a:off x="3831933" y="3955682"/>
              <a:ext cx="47809" cy="120540"/>
            </a:xfrm>
            <a:custGeom>
              <a:avLst/>
              <a:gdLst/>
              <a:ahLst/>
              <a:cxnLst/>
              <a:rect l="l" t="t" r="r" b="b"/>
              <a:pathLst>
                <a:path w="1502" h="3787" extrusionOk="0">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7" name="Google Shape;8877;p75"/>
            <p:cNvSpPr/>
            <p:nvPr/>
          </p:nvSpPr>
          <p:spPr>
            <a:xfrm>
              <a:off x="3824739" y="3890112"/>
              <a:ext cx="55002" cy="55002"/>
            </a:xfrm>
            <a:custGeom>
              <a:avLst/>
              <a:gdLst/>
              <a:ahLst/>
              <a:cxnLst/>
              <a:rect l="l" t="t" r="r" b="b"/>
              <a:pathLst>
                <a:path w="1728" h="1728" extrusionOk="0">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8" name="Google Shape;8878;p75"/>
            <p:cNvSpPr/>
            <p:nvPr/>
          </p:nvSpPr>
          <p:spPr>
            <a:xfrm>
              <a:off x="3904696" y="3955682"/>
              <a:ext cx="128148" cy="120540"/>
            </a:xfrm>
            <a:custGeom>
              <a:avLst/>
              <a:gdLst/>
              <a:ahLst/>
              <a:cxnLst/>
              <a:rect l="l" t="t" r="r" b="b"/>
              <a:pathLst>
                <a:path w="4026" h="3787" extrusionOk="0">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79" name="Google Shape;8879;p75"/>
          <p:cNvSpPr/>
          <p:nvPr/>
        </p:nvSpPr>
        <p:spPr>
          <a:xfrm>
            <a:off x="5302440" y="3186482"/>
            <a:ext cx="291511" cy="238097"/>
          </a:xfrm>
          <a:custGeom>
            <a:avLst/>
            <a:gdLst/>
            <a:ahLst/>
            <a:cxnLst/>
            <a:rect l="l" t="t" r="r" b="b"/>
            <a:pathLst>
              <a:path w="7144" h="5835" extrusionOk="0">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80" name="Google Shape;8880;p75"/>
          <p:cNvGrpSpPr/>
          <p:nvPr/>
        </p:nvGrpSpPr>
        <p:grpSpPr>
          <a:xfrm>
            <a:off x="6713418" y="872033"/>
            <a:ext cx="3832524" cy="4104005"/>
            <a:chOff x="6713495" y="478072"/>
            <a:chExt cx="4200486" cy="4498033"/>
          </a:xfrm>
        </p:grpSpPr>
        <p:sp>
          <p:nvSpPr>
            <p:cNvPr id="8881" name="Google Shape;8881;p75"/>
            <p:cNvSpPr/>
            <p:nvPr/>
          </p:nvSpPr>
          <p:spPr>
            <a:xfrm rot="586343">
              <a:off x="8976512" y="3544001"/>
              <a:ext cx="164496" cy="144289"/>
            </a:xfrm>
            <a:custGeom>
              <a:avLst/>
              <a:gdLst/>
              <a:ahLst/>
              <a:cxnLst/>
              <a:rect l="l" t="t" r="r" b="b"/>
              <a:pathLst>
                <a:path w="4168" h="3656" extrusionOk="0">
                  <a:moveTo>
                    <a:pt x="2088" y="0"/>
                  </a:moveTo>
                  <a:cubicBezTo>
                    <a:pt x="1422" y="0"/>
                    <a:pt x="782" y="366"/>
                    <a:pt x="452" y="1004"/>
                  </a:cubicBezTo>
                  <a:cubicBezTo>
                    <a:pt x="1" y="1906"/>
                    <a:pt x="358" y="3010"/>
                    <a:pt x="1260" y="3461"/>
                  </a:cubicBezTo>
                  <a:cubicBezTo>
                    <a:pt x="1524" y="3593"/>
                    <a:pt x="1806" y="3655"/>
                    <a:pt x="2083" y="3655"/>
                  </a:cubicBezTo>
                  <a:cubicBezTo>
                    <a:pt x="2753" y="3655"/>
                    <a:pt x="3398" y="3290"/>
                    <a:pt x="3717" y="2652"/>
                  </a:cubicBezTo>
                  <a:cubicBezTo>
                    <a:pt x="4168" y="1750"/>
                    <a:pt x="3810" y="662"/>
                    <a:pt x="2908" y="195"/>
                  </a:cubicBezTo>
                  <a:cubicBezTo>
                    <a:pt x="2644" y="63"/>
                    <a:pt x="2364" y="0"/>
                    <a:pt x="2088"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2" name="Google Shape;8882;p75"/>
            <p:cNvSpPr/>
            <p:nvPr/>
          </p:nvSpPr>
          <p:spPr>
            <a:xfrm rot="586343">
              <a:off x="8771312" y="3775324"/>
              <a:ext cx="149775" cy="139790"/>
            </a:xfrm>
            <a:custGeom>
              <a:avLst/>
              <a:gdLst/>
              <a:ahLst/>
              <a:cxnLst/>
              <a:rect l="l" t="t" r="r" b="b"/>
              <a:pathLst>
                <a:path w="3795" h="3542" extrusionOk="0">
                  <a:moveTo>
                    <a:pt x="1924" y="0"/>
                  </a:moveTo>
                  <a:cubicBezTo>
                    <a:pt x="1053" y="0"/>
                    <a:pt x="296" y="606"/>
                    <a:pt x="141" y="1481"/>
                  </a:cubicBezTo>
                  <a:cubicBezTo>
                    <a:pt x="1" y="2461"/>
                    <a:pt x="638" y="3378"/>
                    <a:pt x="1602" y="3518"/>
                  </a:cubicBezTo>
                  <a:cubicBezTo>
                    <a:pt x="1701" y="3534"/>
                    <a:pt x="1800" y="3541"/>
                    <a:pt x="1897" y="3541"/>
                  </a:cubicBezTo>
                  <a:cubicBezTo>
                    <a:pt x="2759" y="3541"/>
                    <a:pt x="3513" y="2938"/>
                    <a:pt x="3639" y="2072"/>
                  </a:cubicBezTo>
                  <a:cubicBezTo>
                    <a:pt x="3795" y="1092"/>
                    <a:pt x="3157" y="175"/>
                    <a:pt x="2193" y="19"/>
                  </a:cubicBezTo>
                  <a:cubicBezTo>
                    <a:pt x="2102" y="6"/>
                    <a:pt x="2013" y="0"/>
                    <a:pt x="1924"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3" name="Google Shape;8883;p75"/>
            <p:cNvSpPr/>
            <p:nvPr/>
          </p:nvSpPr>
          <p:spPr>
            <a:xfrm rot="586343">
              <a:off x="8681094" y="3746082"/>
              <a:ext cx="73052" cy="67882"/>
            </a:xfrm>
            <a:custGeom>
              <a:avLst/>
              <a:gdLst/>
              <a:ahLst/>
              <a:cxnLst/>
              <a:rect l="l" t="t" r="r" b="b"/>
              <a:pathLst>
                <a:path w="1851" h="1720" extrusionOk="0">
                  <a:moveTo>
                    <a:pt x="930" y="0"/>
                  </a:moveTo>
                  <a:cubicBezTo>
                    <a:pt x="518" y="0"/>
                    <a:pt x="148" y="294"/>
                    <a:pt x="78" y="712"/>
                  </a:cubicBezTo>
                  <a:cubicBezTo>
                    <a:pt x="1" y="1178"/>
                    <a:pt x="312" y="1629"/>
                    <a:pt x="778" y="1707"/>
                  </a:cubicBezTo>
                  <a:cubicBezTo>
                    <a:pt x="826" y="1715"/>
                    <a:pt x="874" y="1719"/>
                    <a:pt x="922" y="1719"/>
                  </a:cubicBezTo>
                  <a:cubicBezTo>
                    <a:pt x="1334" y="1719"/>
                    <a:pt x="1704" y="1426"/>
                    <a:pt x="1773" y="1007"/>
                  </a:cubicBezTo>
                  <a:cubicBezTo>
                    <a:pt x="1851" y="541"/>
                    <a:pt x="1540" y="90"/>
                    <a:pt x="1074" y="12"/>
                  </a:cubicBezTo>
                  <a:cubicBezTo>
                    <a:pt x="1025" y="4"/>
                    <a:pt x="977" y="0"/>
                    <a:pt x="930"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4" name="Google Shape;8884;p75"/>
            <p:cNvSpPr/>
            <p:nvPr/>
          </p:nvSpPr>
          <p:spPr>
            <a:xfrm rot="586343">
              <a:off x="8720268" y="3992290"/>
              <a:ext cx="132607" cy="123688"/>
            </a:xfrm>
            <a:custGeom>
              <a:avLst/>
              <a:gdLst/>
              <a:ahLst/>
              <a:cxnLst/>
              <a:rect l="l" t="t" r="r" b="b"/>
              <a:pathLst>
                <a:path w="3360" h="3134" extrusionOk="0">
                  <a:moveTo>
                    <a:pt x="1711" y="1"/>
                  </a:moveTo>
                  <a:cubicBezTo>
                    <a:pt x="944" y="1"/>
                    <a:pt x="253" y="545"/>
                    <a:pt x="140" y="1308"/>
                  </a:cubicBezTo>
                  <a:cubicBezTo>
                    <a:pt x="0" y="2164"/>
                    <a:pt x="560" y="2972"/>
                    <a:pt x="1415" y="3112"/>
                  </a:cubicBezTo>
                  <a:cubicBezTo>
                    <a:pt x="1504" y="3126"/>
                    <a:pt x="1591" y="3133"/>
                    <a:pt x="1678" y="3133"/>
                  </a:cubicBezTo>
                  <a:cubicBezTo>
                    <a:pt x="2433" y="3133"/>
                    <a:pt x="3108" y="2604"/>
                    <a:pt x="3219" y="1837"/>
                  </a:cubicBezTo>
                  <a:cubicBezTo>
                    <a:pt x="3359" y="982"/>
                    <a:pt x="2799" y="158"/>
                    <a:pt x="1944" y="18"/>
                  </a:cubicBezTo>
                  <a:cubicBezTo>
                    <a:pt x="1866" y="6"/>
                    <a:pt x="1788" y="1"/>
                    <a:pt x="1711"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5" name="Google Shape;8885;p75"/>
            <p:cNvSpPr/>
            <p:nvPr/>
          </p:nvSpPr>
          <p:spPr>
            <a:xfrm rot="586343">
              <a:off x="9036105" y="3812629"/>
              <a:ext cx="77354" cy="72105"/>
            </a:xfrm>
            <a:custGeom>
              <a:avLst/>
              <a:gdLst/>
              <a:ahLst/>
              <a:cxnLst/>
              <a:rect l="l" t="t" r="r" b="b"/>
              <a:pathLst>
                <a:path w="1960" h="1827" extrusionOk="0">
                  <a:moveTo>
                    <a:pt x="985" y="0"/>
                  </a:moveTo>
                  <a:cubicBezTo>
                    <a:pt x="534" y="0"/>
                    <a:pt x="148" y="310"/>
                    <a:pt x="78" y="758"/>
                  </a:cubicBezTo>
                  <a:cubicBezTo>
                    <a:pt x="0" y="1256"/>
                    <a:pt x="327" y="1738"/>
                    <a:pt x="840" y="1815"/>
                  </a:cubicBezTo>
                  <a:cubicBezTo>
                    <a:pt x="887" y="1823"/>
                    <a:pt x="935" y="1827"/>
                    <a:pt x="982" y="1827"/>
                  </a:cubicBezTo>
                  <a:cubicBezTo>
                    <a:pt x="1413" y="1827"/>
                    <a:pt x="1812" y="1516"/>
                    <a:pt x="1882" y="1053"/>
                  </a:cubicBezTo>
                  <a:cubicBezTo>
                    <a:pt x="1959" y="571"/>
                    <a:pt x="1633" y="89"/>
                    <a:pt x="1135" y="12"/>
                  </a:cubicBezTo>
                  <a:cubicBezTo>
                    <a:pt x="1084" y="4"/>
                    <a:pt x="1034" y="0"/>
                    <a:pt x="985"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6" name="Google Shape;8886;p75"/>
            <p:cNvSpPr/>
            <p:nvPr/>
          </p:nvSpPr>
          <p:spPr>
            <a:xfrm rot="586343">
              <a:off x="7889791" y="3052600"/>
              <a:ext cx="82288" cy="72303"/>
            </a:xfrm>
            <a:custGeom>
              <a:avLst/>
              <a:gdLst/>
              <a:ahLst/>
              <a:cxnLst/>
              <a:rect l="l" t="t" r="r" b="b"/>
              <a:pathLst>
                <a:path w="2085" h="1832" extrusionOk="0">
                  <a:moveTo>
                    <a:pt x="1037" y="1"/>
                  </a:moveTo>
                  <a:cubicBezTo>
                    <a:pt x="679" y="1"/>
                    <a:pt x="338" y="210"/>
                    <a:pt x="187" y="558"/>
                  </a:cubicBezTo>
                  <a:cubicBezTo>
                    <a:pt x="1" y="1025"/>
                    <a:pt x="218" y="1569"/>
                    <a:pt x="685" y="1756"/>
                  </a:cubicBezTo>
                  <a:cubicBezTo>
                    <a:pt x="803" y="1807"/>
                    <a:pt x="927" y="1831"/>
                    <a:pt x="1048" y="1831"/>
                  </a:cubicBezTo>
                  <a:cubicBezTo>
                    <a:pt x="1404" y="1831"/>
                    <a:pt x="1743" y="1622"/>
                    <a:pt x="1882" y="1274"/>
                  </a:cubicBezTo>
                  <a:cubicBezTo>
                    <a:pt x="2084" y="807"/>
                    <a:pt x="1866" y="263"/>
                    <a:pt x="1400" y="76"/>
                  </a:cubicBezTo>
                  <a:cubicBezTo>
                    <a:pt x="1282" y="25"/>
                    <a:pt x="1158" y="1"/>
                    <a:pt x="1037"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7" name="Google Shape;8887;p75"/>
            <p:cNvSpPr/>
            <p:nvPr/>
          </p:nvSpPr>
          <p:spPr>
            <a:xfrm rot="586426">
              <a:off x="7416244" y="3113707"/>
              <a:ext cx="141176" cy="124047"/>
            </a:xfrm>
            <a:custGeom>
              <a:avLst/>
              <a:gdLst/>
              <a:ahLst/>
              <a:cxnLst/>
              <a:rect l="l" t="t" r="r" b="b"/>
              <a:pathLst>
                <a:path w="3577" h="3143" extrusionOk="0">
                  <a:moveTo>
                    <a:pt x="1775" y="1"/>
                  </a:moveTo>
                  <a:cubicBezTo>
                    <a:pt x="1171" y="1"/>
                    <a:pt x="607" y="358"/>
                    <a:pt x="342" y="945"/>
                  </a:cubicBezTo>
                  <a:cubicBezTo>
                    <a:pt x="0" y="1754"/>
                    <a:pt x="373" y="2656"/>
                    <a:pt x="1166" y="3013"/>
                  </a:cubicBezTo>
                  <a:cubicBezTo>
                    <a:pt x="1370" y="3101"/>
                    <a:pt x="1581" y="3143"/>
                    <a:pt x="1788" y="3143"/>
                  </a:cubicBezTo>
                  <a:cubicBezTo>
                    <a:pt x="2392" y="3143"/>
                    <a:pt x="2965" y="2791"/>
                    <a:pt x="3219" y="2189"/>
                  </a:cubicBezTo>
                  <a:cubicBezTo>
                    <a:pt x="3577" y="1396"/>
                    <a:pt x="3203" y="479"/>
                    <a:pt x="2410" y="137"/>
                  </a:cubicBezTo>
                  <a:cubicBezTo>
                    <a:pt x="2201" y="44"/>
                    <a:pt x="1985" y="1"/>
                    <a:pt x="17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8" name="Google Shape;8888;p75"/>
            <p:cNvSpPr/>
            <p:nvPr/>
          </p:nvSpPr>
          <p:spPr>
            <a:xfrm rot="586343">
              <a:off x="7961913" y="3203422"/>
              <a:ext cx="140579" cy="124043"/>
            </a:xfrm>
            <a:custGeom>
              <a:avLst/>
              <a:gdLst/>
              <a:ahLst/>
              <a:cxnLst/>
              <a:rect l="l" t="t" r="r" b="b"/>
              <a:pathLst>
                <a:path w="3562" h="3143" extrusionOk="0">
                  <a:moveTo>
                    <a:pt x="1773" y="0"/>
                  </a:moveTo>
                  <a:cubicBezTo>
                    <a:pt x="1170" y="0"/>
                    <a:pt x="597" y="352"/>
                    <a:pt x="343" y="954"/>
                  </a:cubicBezTo>
                  <a:cubicBezTo>
                    <a:pt x="1" y="1747"/>
                    <a:pt x="358" y="2680"/>
                    <a:pt x="1167" y="3006"/>
                  </a:cubicBezTo>
                  <a:cubicBezTo>
                    <a:pt x="1372" y="3099"/>
                    <a:pt x="1586" y="3142"/>
                    <a:pt x="1796" y="3142"/>
                  </a:cubicBezTo>
                  <a:cubicBezTo>
                    <a:pt x="2396" y="3142"/>
                    <a:pt x="2966" y="2785"/>
                    <a:pt x="3219" y="2198"/>
                  </a:cubicBezTo>
                  <a:cubicBezTo>
                    <a:pt x="3561" y="1389"/>
                    <a:pt x="3204" y="487"/>
                    <a:pt x="2395" y="130"/>
                  </a:cubicBezTo>
                  <a:cubicBezTo>
                    <a:pt x="2192" y="42"/>
                    <a:pt x="1981" y="0"/>
                    <a:pt x="1773"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9" name="Google Shape;8889;p75"/>
            <p:cNvSpPr/>
            <p:nvPr/>
          </p:nvSpPr>
          <p:spPr>
            <a:xfrm rot="586343">
              <a:off x="7818862" y="2953646"/>
              <a:ext cx="202542" cy="178665"/>
            </a:xfrm>
            <a:custGeom>
              <a:avLst/>
              <a:gdLst/>
              <a:ahLst/>
              <a:cxnLst/>
              <a:rect l="l" t="t" r="r" b="b"/>
              <a:pathLst>
                <a:path w="5132" h="4527" extrusionOk="0">
                  <a:moveTo>
                    <a:pt x="2567" y="1"/>
                  </a:moveTo>
                  <a:cubicBezTo>
                    <a:pt x="1690" y="1"/>
                    <a:pt x="857" y="513"/>
                    <a:pt x="498" y="1370"/>
                  </a:cubicBezTo>
                  <a:cubicBezTo>
                    <a:pt x="0" y="2520"/>
                    <a:pt x="529" y="3858"/>
                    <a:pt x="1680" y="4340"/>
                  </a:cubicBezTo>
                  <a:cubicBezTo>
                    <a:pt x="1969" y="4467"/>
                    <a:pt x="2273" y="4527"/>
                    <a:pt x="2573" y="4527"/>
                  </a:cubicBezTo>
                  <a:cubicBezTo>
                    <a:pt x="3449" y="4527"/>
                    <a:pt x="4290" y="4015"/>
                    <a:pt x="4649" y="3158"/>
                  </a:cubicBezTo>
                  <a:cubicBezTo>
                    <a:pt x="5131" y="2007"/>
                    <a:pt x="4618" y="670"/>
                    <a:pt x="3468" y="188"/>
                  </a:cubicBezTo>
                  <a:cubicBezTo>
                    <a:pt x="3174" y="61"/>
                    <a:pt x="2868" y="1"/>
                    <a:pt x="2567"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0" name="Google Shape;8890;p75"/>
            <p:cNvSpPr/>
            <p:nvPr/>
          </p:nvSpPr>
          <p:spPr>
            <a:xfrm rot="586343">
              <a:off x="8150997" y="3117982"/>
              <a:ext cx="76762" cy="67922"/>
            </a:xfrm>
            <a:custGeom>
              <a:avLst/>
              <a:gdLst/>
              <a:ahLst/>
              <a:cxnLst/>
              <a:rect l="l" t="t" r="r" b="b"/>
              <a:pathLst>
                <a:path w="1945" h="1721" extrusionOk="0">
                  <a:moveTo>
                    <a:pt x="980" y="0"/>
                  </a:moveTo>
                  <a:cubicBezTo>
                    <a:pt x="645" y="0"/>
                    <a:pt x="328" y="202"/>
                    <a:pt x="187" y="518"/>
                  </a:cubicBezTo>
                  <a:cubicBezTo>
                    <a:pt x="1" y="969"/>
                    <a:pt x="203" y="1482"/>
                    <a:pt x="623" y="1654"/>
                  </a:cubicBezTo>
                  <a:cubicBezTo>
                    <a:pt x="730" y="1699"/>
                    <a:pt x="840" y="1721"/>
                    <a:pt x="950" y="1721"/>
                  </a:cubicBezTo>
                  <a:cubicBezTo>
                    <a:pt x="1285" y="1721"/>
                    <a:pt x="1605" y="1519"/>
                    <a:pt x="1758" y="1203"/>
                  </a:cubicBezTo>
                  <a:cubicBezTo>
                    <a:pt x="1944" y="767"/>
                    <a:pt x="1742" y="270"/>
                    <a:pt x="1307" y="67"/>
                  </a:cubicBezTo>
                  <a:cubicBezTo>
                    <a:pt x="1200" y="22"/>
                    <a:pt x="1089" y="0"/>
                    <a:pt x="980"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1" name="Google Shape;8891;p75"/>
            <p:cNvSpPr/>
            <p:nvPr/>
          </p:nvSpPr>
          <p:spPr>
            <a:xfrm rot="586426">
              <a:off x="7390557" y="2791052"/>
              <a:ext cx="193353" cy="170264"/>
            </a:xfrm>
            <a:custGeom>
              <a:avLst/>
              <a:gdLst/>
              <a:ahLst/>
              <a:cxnLst/>
              <a:rect l="l" t="t" r="r" b="b"/>
              <a:pathLst>
                <a:path w="4899" h="4314" extrusionOk="0">
                  <a:moveTo>
                    <a:pt x="2440" y="1"/>
                  </a:moveTo>
                  <a:cubicBezTo>
                    <a:pt x="1604" y="1"/>
                    <a:pt x="815" y="484"/>
                    <a:pt x="467" y="1295"/>
                  </a:cubicBezTo>
                  <a:cubicBezTo>
                    <a:pt x="1" y="2384"/>
                    <a:pt x="514" y="3643"/>
                    <a:pt x="1587" y="4141"/>
                  </a:cubicBezTo>
                  <a:cubicBezTo>
                    <a:pt x="1868" y="4258"/>
                    <a:pt x="2158" y="4313"/>
                    <a:pt x="2442" y="4313"/>
                  </a:cubicBezTo>
                  <a:cubicBezTo>
                    <a:pt x="3289" y="4313"/>
                    <a:pt x="4083" y="3821"/>
                    <a:pt x="4432" y="3006"/>
                  </a:cubicBezTo>
                  <a:cubicBezTo>
                    <a:pt x="4899" y="1902"/>
                    <a:pt x="4386" y="642"/>
                    <a:pt x="3297" y="176"/>
                  </a:cubicBezTo>
                  <a:cubicBezTo>
                    <a:pt x="3016" y="57"/>
                    <a:pt x="2725" y="1"/>
                    <a:pt x="2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2" name="Google Shape;8892;p75"/>
            <p:cNvSpPr/>
            <p:nvPr/>
          </p:nvSpPr>
          <p:spPr>
            <a:xfrm rot="586343">
              <a:off x="7922691" y="2668794"/>
              <a:ext cx="284158" cy="250928"/>
            </a:xfrm>
            <a:custGeom>
              <a:avLst/>
              <a:gdLst/>
              <a:ahLst/>
              <a:cxnLst/>
              <a:rect l="l" t="t" r="r" b="b"/>
              <a:pathLst>
                <a:path w="7200" h="6358" extrusionOk="0">
                  <a:moveTo>
                    <a:pt x="3605" y="1"/>
                  </a:moveTo>
                  <a:cubicBezTo>
                    <a:pt x="2369" y="1"/>
                    <a:pt x="1193" y="720"/>
                    <a:pt x="669" y="1918"/>
                  </a:cubicBezTo>
                  <a:cubicBezTo>
                    <a:pt x="0" y="3536"/>
                    <a:pt x="731" y="5401"/>
                    <a:pt x="2348" y="6101"/>
                  </a:cubicBezTo>
                  <a:cubicBezTo>
                    <a:pt x="2759" y="6275"/>
                    <a:pt x="3185" y="6357"/>
                    <a:pt x="3605" y="6357"/>
                  </a:cubicBezTo>
                  <a:cubicBezTo>
                    <a:pt x="4838" y="6357"/>
                    <a:pt x="6009" y="5644"/>
                    <a:pt x="6531" y="4437"/>
                  </a:cubicBezTo>
                  <a:cubicBezTo>
                    <a:pt x="7200" y="2820"/>
                    <a:pt x="6469" y="954"/>
                    <a:pt x="4852" y="255"/>
                  </a:cubicBezTo>
                  <a:cubicBezTo>
                    <a:pt x="4445" y="82"/>
                    <a:pt x="4021" y="1"/>
                    <a:pt x="3605"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3" name="Google Shape;8893;p75"/>
            <p:cNvSpPr/>
            <p:nvPr/>
          </p:nvSpPr>
          <p:spPr>
            <a:xfrm rot="586426">
              <a:off x="7599944" y="2603233"/>
              <a:ext cx="72463" cy="64214"/>
            </a:xfrm>
            <a:custGeom>
              <a:avLst/>
              <a:gdLst/>
              <a:ahLst/>
              <a:cxnLst/>
              <a:rect l="l" t="t" r="r" b="b"/>
              <a:pathLst>
                <a:path w="1836" h="1627" extrusionOk="0">
                  <a:moveTo>
                    <a:pt x="917" y="0"/>
                  </a:moveTo>
                  <a:cubicBezTo>
                    <a:pt x="603" y="0"/>
                    <a:pt x="300" y="184"/>
                    <a:pt x="171" y="499"/>
                  </a:cubicBezTo>
                  <a:cubicBezTo>
                    <a:pt x="0" y="903"/>
                    <a:pt x="171" y="1369"/>
                    <a:pt x="591" y="1556"/>
                  </a:cubicBezTo>
                  <a:cubicBezTo>
                    <a:pt x="695" y="1604"/>
                    <a:pt x="804" y="1626"/>
                    <a:pt x="913" y="1626"/>
                  </a:cubicBezTo>
                  <a:cubicBezTo>
                    <a:pt x="1229" y="1626"/>
                    <a:pt x="1537" y="1437"/>
                    <a:pt x="1664" y="1136"/>
                  </a:cubicBezTo>
                  <a:cubicBezTo>
                    <a:pt x="1835" y="732"/>
                    <a:pt x="1649" y="234"/>
                    <a:pt x="1229" y="63"/>
                  </a:cubicBezTo>
                  <a:cubicBezTo>
                    <a:pt x="1128" y="21"/>
                    <a:pt x="1022" y="0"/>
                    <a:pt x="9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4" name="Google Shape;8894;p75"/>
            <p:cNvSpPr/>
            <p:nvPr/>
          </p:nvSpPr>
          <p:spPr>
            <a:xfrm rot="586343">
              <a:off x="8290610" y="2774082"/>
              <a:ext cx="128305" cy="115005"/>
            </a:xfrm>
            <a:custGeom>
              <a:avLst/>
              <a:gdLst/>
              <a:ahLst/>
              <a:cxnLst/>
              <a:rect l="l" t="t" r="r" b="b"/>
              <a:pathLst>
                <a:path w="3251" h="2914" extrusionOk="0">
                  <a:moveTo>
                    <a:pt x="1616" y="1"/>
                  </a:moveTo>
                  <a:cubicBezTo>
                    <a:pt x="1222" y="1"/>
                    <a:pt x="832" y="161"/>
                    <a:pt x="545" y="480"/>
                  </a:cubicBezTo>
                  <a:cubicBezTo>
                    <a:pt x="1" y="1071"/>
                    <a:pt x="47" y="1989"/>
                    <a:pt x="638" y="2533"/>
                  </a:cubicBezTo>
                  <a:cubicBezTo>
                    <a:pt x="923" y="2788"/>
                    <a:pt x="1276" y="2913"/>
                    <a:pt x="1627" y="2913"/>
                  </a:cubicBezTo>
                  <a:cubicBezTo>
                    <a:pt x="2023" y="2913"/>
                    <a:pt x="2417" y="2753"/>
                    <a:pt x="2706" y="2440"/>
                  </a:cubicBezTo>
                  <a:cubicBezTo>
                    <a:pt x="3251" y="1849"/>
                    <a:pt x="3204" y="916"/>
                    <a:pt x="2613" y="387"/>
                  </a:cubicBezTo>
                  <a:cubicBezTo>
                    <a:pt x="2326" y="130"/>
                    <a:pt x="1970" y="1"/>
                    <a:pt x="1616"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5" name="Google Shape;8895;p75"/>
            <p:cNvSpPr/>
            <p:nvPr/>
          </p:nvSpPr>
          <p:spPr>
            <a:xfrm rot="586343">
              <a:off x="7481391" y="1186950"/>
              <a:ext cx="60186" cy="54385"/>
            </a:xfrm>
            <a:custGeom>
              <a:avLst/>
              <a:gdLst/>
              <a:ahLst/>
              <a:cxnLst/>
              <a:rect l="l" t="t" r="r" b="b"/>
              <a:pathLst>
                <a:path w="1525" h="1378" extrusionOk="0">
                  <a:moveTo>
                    <a:pt x="771" y="1"/>
                  </a:moveTo>
                  <a:cubicBezTo>
                    <a:pt x="452" y="1"/>
                    <a:pt x="148" y="222"/>
                    <a:pt x="78" y="555"/>
                  </a:cubicBezTo>
                  <a:cubicBezTo>
                    <a:pt x="1" y="928"/>
                    <a:pt x="249" y="1286"/>
                    <a:pt x="623" y="1363"/>
                  </a:cubicBezTo>
                  <a:cubicBezTo>
                    <a:pt x="669" y="1373"/>
                    <a:pt x="715" y="1378"/>
                    <a:pt x="760" y="1378"/>
                  </a:cubicBezTo>
                  <a:cubicBezTo>
                    <a:pt x="1080" y="1378"/>
                    <a:pt x="1363" y="1146"/>
                    <a:pt x="1431" y="819"/>
                  </a:cubicBezTo>
                  <a:cubicBezTo>
                    <a:pt x="1524" y="461"/>
                    <a:pt x="1260" y="88"/>
                    <a:pt x="887" y="11"/>
                  </a:cubicBezTo>
                  <a:cubicBezTo>
                    <a:pt x="848" y="4"/>
                    <a:pt x="809" y="1"/>
                    <a:pt x="771"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6" name="Google Shape;8896;p75"/>
            <p:cNvSpPr/>
            <p:nvPr/>
          </p:nvSpPr>
          <p:spPr>
            <a:xfrm rot="586343">
              <a:off x="7375939" y="1065392"/>
              <a:ext cx="76131" cy="70092"/>
            </a:xfrm>
            <a:custGeom>
              <a:avLst/>
              <a:gdLst/>
              <a:ahLst/>
              <a:cxnLst/>
              <a:rect l="l" t="t" r="r" b="b"/>
              <a:pathLst>
                <a:path w="1929" h="1776" extrusionOk="0">
                  <a:moveTo>
                    <a:pt x="978" y="0"/>
                  </a:moveTo>
                  <a:cubicBezTo>
                    <a:pt x="574" y="0"/>
                    <a:pt x="202" y="279"/>
                    <a:pt x="93" y="701"/>
                  </a:cubicBezTo>
                  <a:cubicBezTo>
                    <a:pt x="0" y="1183"/>
                    <a:pt x="296" y="1650"/>
                    <a:pt x="778" y="1759"/>
                  </a:cubicBezTo>
                  <a:cubicBezTo>
                    <a:pt x="837" y="1770"/>
                    <a:pt x="897" y="1776"/>
                    <a:pt x="956" y="1776"/>
                  </a:cubicBezTo>
                  <a:cubicBezTo>
                    <a:pt x="1370" y="1776"/>
                    <a:pt x="1738" y="1497"/>
                    <a:pt x="1819" y="1075"/>
                  </a:cubicBezTo>
                  <a:cubicBezTo>
                    <a:pt x="1928" y="593"/>
                    <a:pt x="1633" y="126"/>
                    <a:pt x="1151" y="17"/>
                  </a:cubicBezTo>
                  <a:cubicBezTo>
                    <a:pt x="1093" y="6"/>
                    <a:pt x="1035" y="0"/>
                    <a:pt x="9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7" name="Google Shape;8897;p75"/>
            <p:cNvSpPr/>
            <p:nvPr/>
          </p:nvSpPr>
          <p:spPr>
            <a:xfrm rot="586343">
              <a:off x="7262631" y="1128209"/>
              <a:ext cx="116623" cy="106638"/>
            </a:xfrm>
            <a:custGeom>
              <a:avLst/>
              <a:gdLst/>
              <a:ahLst/>
              <a:cxnLst/>
              <a:rect l="l" t="t" r="r" b="b"/>
              <a:pathLst>
                <a:path w="2955" h="2702" extrusionOk="0">
                  <a:moveTo>
                    <a:pt x="1464" y="0"/>
                  </a:moveTo>
                  <a:cubicBezTo>
                    <a:pt x="850" y="0"/>
                    <a:pt x="291" y="436"/>
                    <a:pt x="156" y="1072"/>
                  </a:cubicBezTo>
                  <a:cubicBezTo>
                    <a:pt x="0" y="1818"/>
                    <a:pt x="482" y="2518"/>
                    <a:pt x="1198" y="2673"/>
                  </a:cubicBezTo>
                  <a:cubicBezTo>
                    <a:pt x="1290" y="2693"/>
                    <a:pt x="1382" y="2702"/>
                    <a:pt x="1473" y="2702"/>
                  </a:cubicBezTo>
                  <a:cubicBezTo>
                    <a:pt x="2109" y="2702"/>
                    <a:pt x="2663" y="2242"/>
                    <a:pt x="2799" y="1616"/>
                  </a:cubicBezTo>
                  <a:cubicBezTo>
                    <a:pt x="2955" y="885"/>
                    <a:pt x="2473" y="185"/>
                    <a:pt x="1742" y="30"/>
                  </a:cubicBezTo>
                  <a:cubicBezTo>
                    <a:pt x="1649" y="10"/>
                    <a:pt x="1556" y="0"/>
                    <a:pt x="14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8" name="Google Shape;8898;p75"/>
            <p:cNvSpPr/>
            <p:nvPr/>
          </p:nvSpPr>
          <p:spPr>
            <a:xfrm rot="586343">
              <a:off x="7211097" y="863550"/>
              <a:ext cx="143026" cy="130239"/>
            </a:xfrm>
            <a:custGeom>
              <a:avLst/>
              <a:gdLst/>
              <a:ahLst/>
              <a:cxnLst/>
              <a:rect l="l" t="t" r="r" b="b"/>
              <a:pathLst>
                <a:path w="3624" h="3300" extrusionOk="0">
                  <a:moveTo>
                    <a:pt x="1789" y="1"/>
                  </a:moveTo>
                  <a:cubicBezTo>
                    <a:pt x="1025" y="1"/>
                    <a:pt x="351" y="547"/>
                    <a:pt x="202" y="1316"/>
                  </a:cubicBezTo>
                  <a:cubicBezTo>
                    <a:pt x="0" y="2218"/>
                    <a:pt x="591" y="3088"/>
                    <a:pt x="1477" y="3259"/>
                  </a:cubicBezTo>
                  <a:cubicBezTo>
                    <a:pt x="1597" y="3286"/>
                    <a:pt x="1717" y="3299"/>
                    <a:pt x="1834" y="3299"/>
                  </a:cubicBezTo>
                  <a:cubicBezTo>
                    <a:pt x="2599" y="3299"/>
                    <a:pt x="3273" y="2753"/>
                    <a:pt x="3421" y="1984"/>
                  </a:cubicBezTo>
                  <a:cubicBezTo>
                    <a:pt x="3623" y="1082"/>
                    <a:pt x="3032" y="212"/>
                    <a:pt x="2146" y="41"/>
                  </a:cubicBezTo>
                  <a:cubicBezTo>
                    <a:pt x="2026" y="14"/>
                    <a:pt x="1907" y="1"/>
                    <a:pt x="17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9" name="Google Shape;8899;p75"/>
            <p:cNvSpPr/>
            <p:nvPr/>
          </p:nvSpPr>
          <p:spPr>
            <a:xfrm rot="586343">
              <a:off x="7376471" y="1266278"/>
              <a:ext cx="73092" cy="66501"/>
            </a:xfrm>
            <a:custGeom>
              <a:avLst/>
              <a:gdLst/>
              <a:ahLst/>
              <a:cxnLst/>
              <a:rect l="l" t="t" r="r" b="b"/>
              <a:pathLst>
                <a:path w="1852" h="1685" extrusionOk="0">
                  <a:moveTo>
                    <a:pt x="916" y="1"/>
                  </a:moveTo>
                  <a:cubicBezTo>
                    <a:pt x="531" y="1"/>
                    <a:pt x="189" y="265"/>
                    <a:pt x="94" y="672"/>
                  </a:cubicBezTo>
                  <a:cubicBezTo>
                    <a:pt x="1" y="1123"/>
                    <a:pt x="296" y="1574"/>
                    <a:pt x="763" y="1667"/>
                  </a:cubicBezTo>
                  <a:cubicBezTo>
                    <a:pt x="821" y="1679"/>
                    <a:pt x="879" y="1685"/>
                    <a:pt x="936" y="1685"/>
                  </a:cubicBezTo>
                  <a:cubicBezTo>
                    <a:pt x="1321" y="1685"/>
                    <a:pt x="1663" y="1420"/>
                    <a:pt x="1758" y="1014"/>
                  </a:cubicBezTo>
                  <a:cubicBezTo>
                    <a:pt x="1851" y="563"/>
                    <a:pt x="1556" y="112"/>
                    <a:pt x="1089" y="19"/>
                  </a:cubicBezTo>
                  <a:cubicBezTo>
                    <a:pt x="1031" y="7"/>
                    <a:pt x="973" y="1"/>
                    <a:pt x="9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0" name="Google Shape;8900;p75"/>
            <p:cNvSpPr/>
            <p:nvPr/>
          </p:nvSpPr>
          <p:spPr>
            <a:xfrm rot="586343">
              <a:off x="7274069" y="1369848"/>
              <a:ext cx="62041" cy="56990"/>
            </a:xfrm>
            <a:custGeom>
              <a:avLst/>
              <a:gdLst/>
              <a:ahLst/>
              <a:cxnLst/>
              <a:rect l="l" t="t" r="r" b="b"/>
              <a:pathLst>
                <a:path w="1572" h="1444" extrusionOk="0">
                  <a:moveTo>
                    <a:pt x="780" y="0"/>
                  </a:moveTo>
                  <a:cubicBezTo>
                    <a:pt x="423" y="0"/>
                    <a:pt x="119" y="233"/>
                    <a:pt x="78" y="574"/>
                  </a:cubicBezTo>
                  <a:cubicBezTo>
                    <a:pt x="1" y="963"/>
                    <a:pt x="249" y="1352"/>
                    <a:pt x="638" y="1429"/>
                  </a:cubicBezTo>
                  <a:cubicBezTo>
                    <a:pt x="686" y="1439"/>
                    <a:pt x="734" y="1443"/>
                    <a:pt x="782" y="1443"/>
                  </a:cubicBezTo>
                  <a:cubicBezTo>
                    <a:pt x="1118" y="1443"/>
                    <a:pt x="1425" y="1210"/>
                    <a:pt x="1493" y="869"/>
                  </a:cubicBezTo>
                  <a:cubicBezTo>
                    <a:pt x="1571" y="481"/>
                    <a:pt x="1322" y="92"/>
                    <a:pt x="934" y="14"/>
                  </a:cubicBezTo>
                  <a:cubicBezTo>
                    <a:pt x="882" y="5"/>
                    <a:pt x="831" y="0"/>
                    <a:pt x="7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1" name="Google Shape;8901;p75"/>
            <p:cNvSpPr/>
            <p:nvPr/>
          </p:nvSpPr>
          <p:spPr>
            <a:xfrm rot="586343">
              <a:off x="7584349" y="725070"/>
              <a:ext cx="65080" cy="57779"/>
            </a:xfrm>
            <a:custGeom>
              <a:avLst/>
              <a:gdLst/>
              <a:ahLst/>
              <a:cxnLst/>
              <a:rect l="l" t="t" r="r" b="b"/>
              <a:pathLst>
                <a:path w="1649" h="1464" extrusionOk="0">
                  <a:moveTo>
                    <a:pt x="828" y="1"/>
                  </a:moveTo>
                  <a:cubicBezTo>
                    <a:pt x="538" y="1"/>
                    <a:pt x="262" y="173"/>
                    <a:pt x="156" y="444"/>
                  </a:cubicBezTo>
                  <a:cubicBezTo>
                    <a:pt x="0" y="818"/>
                    <a:pt x="156" y="1253"/>
                    <a:pt x="545" y="1409"/>
                  </a:cubicBezTo>
                  <a:cubicBezTo>
                    <a:pt x="631" y="1446"/>
                    <a:pt x="722" y="1464"/>
                    <a:pt x="813" y="1464"/>
                  </a:cubicBezTo>
                  <a:cubicBezTo>
                    <a:pt x="1097" y="1464"/>
                    <a:pt x="1375" y="1291"/>
                    <a:pt x="1493" y="1020"/>
                  </a:cubicBezTo>
                  <a:cubicBezTo>
                    <a:pt x="1649" y="647"/>
                    <a:pt x="1478" y="211"/>
                    <a:pt x="1104" y="56"/>
                  </a:cubicBezTo>
                  <a:cubicBezTo>
                    <a:pt x="1014" y="18"/>
                    <a:pt x="920" y="1"/>
                    <a:pt x="8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2" name="Google Shape;8902;p75"/>
            <p:cNvSpPr/>
            <p:nvPr/>
          </p:nvSpPr>
          <p:spPr>
            <a:xfrm rot="586343">
              <a:off x="7397249" y="628808"/>
              <a:ext cx="92707" cy="82366"/>
            </a:xfrm>
            <a:custGeom>
              <a:avLst/>
              <a:gdLst/>
              <a:ahLst/>
              <a:cxnLst/>
              <a:rect l="l" t="t" r="r" b="b"/>
              <a:pathLst>
                <a:path w="2349" h="2087" extrusionOk="0">
                  <a:moveTo>
                    <a:pt x="1169" y="1"/>
                  </a:moveTo>
                  <a:cubicBezTo>
                    <a:pt x="769" y="1"/>
                    <a:pt x="393" y="245"/>
                    <a:pt x="218" y="630"/>
                  </a:cubicBezTo>
                  <a:cubicBezTo>
                    <a:pt x="0" y="1159"/>
                    <a:pt x="234" y="1765"/>
                    <a:pt x="762" y="1999"/>
                  </a:cubicBezTo>
                  <a:cubicBezTo>
                    <a:pt x="894" y="2058"/>
                    <a:pt x="1031" y="2086"/>
                    <a:pt x="1166" y="2086"/>
                  </a:cubicBezTo>
                  <a:cubicBezTo>
                    <a:pt x="1561" y="2086"/>
                    <a:pt x="1942" y="1848"/>
                    <a:pt x="2115" y="1454"/>
                  </a:cubicBezTo>
                  <a:cubicBezTo>
                    <a:pt x="2348" y="926"/>
                    <a:pt x="2100" y="319"/>
                    <a:pt x="1571" y="86"/>
                  </a:cubicBezTo>
                  <a:cubicBezTo>
                    <a:pt x="1439" y="28"/>
                    <a:pt x="1303" y="1"/>
                    <a:pt x="11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3" name="Google Shape;8903;p75"/>
            <p:cNvSpPr/>
            <p:nvPr/>
          </p:nvSpPr>
          <p:spPr>
            <a:xfrm rot="586343">
              <a:off x="7390583" y="832818"/>
              <a:ext cx="123372" cy="108769"/>
            </a:xfrm>
            <a:custGeom>
              <a:avLst/>
              <a:gdLst/>
              <a:ahLst/>
              <a:cxnLst/>
              <a:rect l="l" t="t" r="r" b="b"/>
              <a:pathLst>
                <a:path w="3126" h="2756" extrusionOk="0">
                  <a:moveTo>
                    <a:pt x="1547" y="1"/>
                  </a:moveTo>
                  <a:cubicBezTo>
                    <a:pt x="1016" y="1"/>
                    <a:pt x="511" y="314"/>
                    <a:pt x="280" y="834"/>
                  </a:cubicBezTo>
                  <a:cubicBezTo>
                    <a:pt x="0" y="1534"/>
                    <a:pt x="311" y="2342"/>
                    <a:pt x="1011" y="2638"/>
                  </a:cubicBezTo>
                  <a:cubicBezTo>
                    <a:pt x="1191" y="2718"/>
                    <a:pt x="1378" y="2756"/>
                    <a:pt x="1561" y="2756"/>
                  </a:cubicBezTo>
                  <a:cubicBezTo>
                    <a:pt x="2088" y="2756"/>
                    <a:pt x="2584" y="2442"/>
                    <a:pt x="2815" y="1922"/>
                  </a:cubicBezTo>
                  <a:cubicBezTo>
                    <a:pt x="3126" y="1223"/>
                    <a:pt x="2784" y="430"/>
                    <a:pt x="2100" y="119"/>
                  </a:cubicBezTo>
                  <a:cubicBezTo>
                    <a:pt x="1919" y="39"/>
                    <a:pt x="1732" y="1"/>
                    <a:pt x="15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4" name="Google Shape;8904;p75"/>
            <p:cNvSpPr/>
            <p:nvPr/>
          </p:nvSpPr>
          <p:spPr>
            <a:xfrm rot="586343">
              <a:off x="7584694" y="1008510"/>
              <a:ext cx="75499" cy="66343"/>
            </a:xfrm>
            <a:custGeom>
              <a:avLst/>
              <a:gdLst/>
              <a:ahLst/>
              <a:cxnLst/>
              <a:rect l="l" t="t" r="r" b="b"/>
              <a:pathLst>
                <a:path w="1913" h="1681" extrusionOk="0">
                  <a:moveTo>
                    <a:pt x="967" y="0"/>
                  </a:moveTo>
                  <a:cubicBezTo>
                    <a:pt x="637" y="0"/>
                    <a:pt x="316" y="187"/>
                    <a:pt x="187" y="514"/>
                  </a:cubicBezTo>
                  <a:cubicBezTo>
                    <a:pt x="0" y="934"/>
                    <a:pt x="203" y="1431"/>
                    <a:pt x="638" y="1618"/>
                  </a:cubicBezTo>
                  <a:cubicBezTo>
                    <a:pt x="742" y="1660"/>
                    <a:pt x="852" y="1681"/>
                    <a:pt x="962" y="1681"/>
                  </a:cubicBezTo>
                  <a:cubicBezTo>
                    <a:pt x="1292" y="1681"/>
                    <a:pt x="1613" y="1494"/>
                    <a:pt x="1742" y="1167"/>
                  </a:cubicBezTo>
                  <a:cubicBezTo>
                    <a:pt x="1913" y="747"/>
                    <a:pt x="1726" y="234"/>
                    <a:pt x="1291" y="63"/>
                  </a:cubicBezTo>
                  <a:cubicBezTo>
                    <a:pt x="1187" y="21"/>
                    <a:pt x="1077" y="0"/>
                    <a:pt x="967"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5" name="Google Shape;8905;p75"/>
            <p:cNvSpPr/>
            <p:nvPr/>
          </p:nvSpPr>
          <p:spPr>
            <a:xfrm rot="586343">
              <a:off x="7466312" y="1004004"/>
              <a:ext cx="68790" cy="60818"/>
            </a:xfrm>
            <a:custGeom>
              <a:avLst/>
              <a:gdLst/>
              <a:ahLst/>
              <a:cxnLst/>
              <a:rect l="l" t="t" r="r" b="b"/>
              <a:pathLst>
                <a:path w="1743" h="1541" extrusionOk="0">
                  <a:moveTo>
                    <a:pt x="885" y="1"/>
                  </a:moveTo>
                  <a:cubicBezTo>
                    <a:pt x="585" y="1"/>
                    <a:pt x="298" y="179"/>
                    <a:pt x="156" y="475"/>
                  </a:cubicBezTo>
                  <a:cubicBezTo>
                    <a:pt x="1" y="864"/>
                    <a:pt x="188" y="1299"/>
                    <a:pt x="576" y="1486"/>
                  </a:cubicBezTo>
                  <a:cubicBezTo>
                    <a:pt x="669" y="1523"/>
                    <a:pt x="765" y="1541"/>
                    <a:pt x="859" y="1541"/>
                  </a:cubicBezTo>
                  <a:cubicBezTo>
                    <a:pt x="1159" y="1541"/>
                    <a:pt x="1445" y="1362"/>
                    <a:pt x="1587" y="1066"/>
                  </a:cubicBezTo>
                  <a:cubicBezTo>
                    <a:pt x="1742" y="677"/>
                    <a:pt x="1556" y="242"/>
                    <a:pt x="1167" y="55"/>
                  </a:cubicBezTo>
                  <a:cubicBezTo>
                    <a:pt x="1074" y="18"/>
                    <a:pt x="979" y="1"/>
                    <a:pt x="8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6" name="Google Shape;8906;p75"/>
            <p:cNvSpPr/>
            <p:nvPr/>
          </p:nvSpPr>
          <p:spPr>
            <a:xfrm rot="586343">
              <a:off x="7606666" y="886333"/>
              <a:ext cx="62002" cy="54385"/>
            </a:xfrm>
            <a:custGeom>
              <a:avLst/>
              <a:gdLst/>
              <a:ahLst/>
              <a:cxnLst/>
              <a:rect l="l" t="t" r="r" b="b"/>
              <a:pathLst>
                <a:path w="1571" h="1378" extrusionOk="0">
                  <a:moveTo>
                    <a:pt x="798" y="1"/>
                  </a:moveTo>
                  <a:cubicBezTo>
                    <a:pt x="532" y="1"/>
                    <a:pt x="273" y="155"/>
                    <a:pt x="156" y="425"/>
                  </a:cubicBezTo>
                  <a:cubicBezTo>
                    <a:pt x="0" y="767"/>
                    <a:pt x="156" y="1171"/>
                    <a:pt x="514" y="1327"/>
                  </a:cubicBezTo>
                  <a:cubicBezTo>
                    <a:pt x="602" y="1361"/>
                    <a:pt x="694" y="1378"/>
                    <a:pt x="784" y="1378"/>
                  </a:cubicBezTo>
                  <a:cubicBezTo>
                    <a:pt x="1057" y="1378"/>
                    <a:pt x="1314" y="1226"/>
                    <a:pt x="1431" y="969"/>
                  </a:cubicBezTo>
                  <a:cubicBezTo>
                    <a:pt x="1571" y="611"/>
                    <a:pt x="1415" y="207"/>
                    <a:pt x="1058" y="52"/>
                  </a:cubicBezTo>
                  <a:cubicBezTo>
                    <a:pt x="973" y="17"/>
                    <a:pt x="885" y="1"/>
                    <a:pt x="798"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7" name="Google Shape;8907;p75"/>
            <p:cNvSpPr/>
            <p:nvPr/>
          </p:nvSpPr>
          <p:spPr>
            <a:xfrm rot="586343">
              <a:off x="7116897" y="721311"/>
              <a:ext cx="144842" cy="127516"/>
            </a:xfrm>
            <a:custGeom>
              <a:avLst/>
              <a:gdLst/>
              <a:ahLst/>
              <a:cxnLst/>
              <a:rect l="l" t="t" r="r" b="b"/>
              <a:pathLst>
                <a:path w="3670" h="3231" extrusionOk="0">
                  <a:moveTo>
                    <a:pt x="1817" y="0"/>
                  </a:moveTo>
                  <a:cubicBezTo>
                    <a:pt x="1196" y="0"/>
                    <a:pt x="611" y="369"/>
                    <a:pt x="358" y="967"/>
                  </a:cubicBezTo>
                  <a:cubicBezTo>
                    <a:pt x="0" y="1791"/>
                    <a:pt x="389" y="2740"/>
                    <a:pt x="1182" y="3097"/>
                  </a:cubicBezTo>
                  <a:cubicBezTo>
                    <a:pt x="1391" y="3188"/>
                    <a:pt x="1608" y="3231"/>
                    <a:pt x="1821" y="3231"/>
                  </a:cubicBezTo>
                  <a:cubicBezTo>
                    <a:pt x="2448" y="3231"/>
                    <a:pt x="3041" y="2861"/>
                    <a:pt x="3297" y="2258"/>
                  </a:cubicBezTo>
                  <a:cubicBezTo>
                    <a:pt x="3670" y="1434"/>
                    <a:pt x="3281" y="485"/>
                    <a:pt x="2473" y="143"/>
                  </a:cubicBezTo>
                  <a:cubicBezTo>
                    <a:pt x="2258" y="46"/>
                    <a:pt x="2036" y="0"/>
                    <a:pt x="1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8" name="Google Shape;8908;p75"/>
            <p:cNvSpPr/>
            <p:nvPr/>
          </p:nvSpPr>
          <p:spPr>
            <a:xfrm rot="586343">
              <a:off x="7655725" y="1149145"/>
              <a:ext cx="103718" cy="90891"/>
            </a:xfrm>
            <a:custGeom>
              <a:avLst/>
              <a:gdLst/>
              <a:ahLst/>
              <a:cxnLst/>
              <a:rect l="l" t="t" r="r" b="b"/>
              <a:pathLst>
                <a:path w="2628" h="2303" extrusionOk="0">
                  <a:moveTo>
                    <a:pt x="1313" y="1"/>
                  </a:moveTo>
                  <a:cubicBezTo>
                    <a:pt x="862" y="1"/>
                    <a:pt x="434" y="260"/>
                    <a:pt x="249" y="701"/>
                  </a:cubicBezTo>
                  <a:cubicBezTo>
                    <a:pt x="0" y="1276"/>
                    <a:pt x="264" y="1960"/>
                    <a:pt x="855" y="2209"/>
                  </a:cubicBezTo>
                  <a:cubicBezTo>
                    <a:pt x="1002" y="2272"/>
                    <a:pt x="1155" y="2302"/>
                    <a:pt x="1306" y="2302"/>
                  </a:cubicBezTo>
                  <a:cubicBezTo>
                    <a:pt x="1750" y="2302"/>
                    <a:pt x="2178" y="2043"/>
                    <a:pt x="2364" y="1602"/>
                  </a:cubicBezTo>
                  <a:cubicBezTo>
                    <a:pt x="2628" y="1027"/>
                    <a:pt x="2348" y="343"/>
                    <a:pt x="1773" y="94"/>
                  </a:cubicBezTo>
                  <a:cubicBezTo>
                    <a:pt x="1623" y="31"/>
                    <a:pt x="1466" y="1"/>
                    <a:pt x="13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9" name="Google Shape;8909;p75"/>
            <p:cNvSpPr/>
            <p:nvPr/>
          </p:nvSpPr>
          <p:spPr>
            <a:xfrm rot="586343">
              <a:off x="7511816" y="789233"/>
              <a:ext cx="98824" cy="87734"/>
            </a:xfrm>
            <a:custGeom>
              <a:avLst/>
              <a:gdLst/>
              <a:ahLst/>
              <a:cxnLst/>
              <a:rect l="l" t="t" r="r" b="b"/>
              <a:pathLst>
                <a:path w="2504" h="2223" extrusionOk="0">
                  <a:moveTo>
                    <a:pt x="1258" y="1"/>
                  </a:moveTo>
                  <a:cubicBezTo>
                    <a:pt x="828" y="1"/>
                    <a:pt x="417" y="255"/>
                    <a:pt x="218" y="677"/>
                  </a:cubicBezTo>
                  <a:cubicBezTo>
                    <a:pt x="0" y="1236"/>
                    <a:pt x="249" y="1905"/>
                    <a:pt x="809" y="2138"/>
                  </a:cubicBezTo>
                  <a:cubicBezTo>
                    <a:pt x="947" y="2196"/>
                    <a:pt x="1091" y="2223"/>
                    <a:pt x="1233" y="2223"/>
                  </a:cubicBezTo>
                  <a:cubicBezTo>
                    <a:pt x="1666" y="2223"/>
                    <a:pt x="2083" y="1969"/>
                    <a:pt x="2270" y="1547"/>
                  </a:cubicBezTo>
                  <a:cubicBezTo>
                    <a:pt x="2504" y="987"/>
                    <a:pt x="2255" y="350"/>
                    <a:pt x="1680" y="86"/>
                  </a:cubicBezTo>
                  <a:cubicBezTo>
                    <a:pt x="1542" y="28"/>
                    <a:pt x="1399" y="1"/>
                    <a:pt x="12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0" name="Google Shape;8910;p75"/>
            <p:cNvSpPr/>
            <p:nvPr/>
          </p:nvSpPr>
          <p:spPr>
            <a:xfrm rot="586343">
              <a:off x="7391951" y="483707"/>
              <a:ext cx="71829" cy="63501"/>
            </a:xfrm>
            <a:custGeom>
              <a:avLst/>
              <a:gdLst/>
              <a:ahLst/>
              <a:cxnLst/>
              <a:rect l="l" t="t" r="r" b="b"/>
              <a:pathLst>
                <a:path w="1820" h="1609" extrusionOk="0">
                  <a:moveTo>
                    <a:pt x="913" y="1"/>
                  </a:moveTo>
                  <a:cubicBezTo>
                    <a:pt x="600" y="1"/>
                    <a:pt x="301" y="191"/>
                    <a:pt x="172" y="497"/>
                  </a:cubicBezTo>
                  <a:cubicBezTo>
                    <a:pt x="0" y="901"/>
                    <a:pt x="187" y="1368"/>
                    <a:pt x="591" y="1539"/>
                  </a:cubicBezTo>
                  <a:cubicBezTo>
                    <a:pt x="699" y="1587"/>
                    <a:pt x="809" y="1609"/>
                    <a:pt x="917" y="1609"/>
                  </a:cubicBezTo>
                  <a:cubicBezTo>
                    <a:pt x="1230" y="1609"/>
                    <a:pt x="1521" y="1420"/>
                    <a:pt x="1649" y="1119"/>
                  </a:cubicBezTo>
                  <a:cubicBezTo>
                    <a:pt x="1820" y="715"/>
                    <a:pt x="1633" y="248"/>
                    <a:pt x="1213" y="62"/>
                  </a:cubicBezTo>
                  <a:cubicBezTo>
                    <a:pt x="1115" y="20"/>
                    <a:pt x="1013" y="1"/>
                    <a:pt x="9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1" name="Google Shape;8911;p75"/>
            <p:cNvSpPr/>
            <p:nvPr/>
          </p:nvSpPr>
          <p:spPr>
            <a:xfrm rot="586343">
              <a:off x="7225638" y="651626"/>
              <a:ext cx="41163" cy="36546"/>
            </a:xfrm>
            <a:custGeom>
              <a:avLst/>
              <a:gdLst/>
              <a:ahLst/>
              <a:cxnLst/>
              <a:rect l="l" t="t" r="r" b="b"/>
              <a:pathLst>
                <a:path w="1043" h="926" extrusionOk="0">
                  <a:moveTo>
                    <a:pt x="509" y="1"/>
                  </a:moveTo>
                  <a:cubicBezTo>
                    <a:pt x="332" y="1"/>
                    <a:pt x="162" y="105"/>
                    <a:pt x="94" y="276"/>
                  </a:cubicBezTo>
                  <a:cubicBezTo>
                    <a:pt x="0" y="509"/>
                    <a:pt x="109" y="789"/>
                    <a:pt x="327" y="883"/>
                  </a:cubicBezTo>
                  <a:cubicBezTo>
                    <a:pt x="389" y="911"/>
                    <a:pt x="454" y="925"/>
                    <a:pt x="518" y="925"/>
                  </a:cubicBezTo>
                  <a:cubicBezTo>
                    <a:pt x="695" y="925"/>
                    <a:pt x="865" y="821"/>
                    <a:pt x="933" y="649"/>
                  </a:cubicBezTo>
                  <a:cubicBezTo>
                    <a:pt x="1042" y="416"/>
                    <a:pt x="933" y="136"/>
                    <a:pt x="700" y="43"/>
                  </a:cubicBezTo>
                  <a:cubicBezTo>
                    <a:pt x="638" y="14"/>
                    <a:pt x="573" y="1"/>
                    <a:pt x="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2" name="Google Shape;8912;p75"/>
            <p:cNvSpPr/>
            <p:nvPr/>
          </p:nvSpPr>
          <p:spPr>
            <a:xfrm rot="586343">
              <a:off x="8703894" y="3425288"/>
              <a:ext cx="82880" cy="76723"/>
            </a:xfrm>
            <a:custGeom>
              <a:avLst/>
              <a:gdLst/>
              <a:ahLst/>
              <a:cxnLst/>
              <a:rect l="l" t="t" r="r" b="b"/>
              <a:pathLst>
                <a:path w="2100" h="1944" extrusionOk="0">
                  <a:moveTo>
                    <a:pt x="1020" y="0"/>
                  </a:moveTo>
                  <a:cubicBezTo>
                    <a:pt x="581" y="0"/>
                    <a:pt x="200" y="307"/>
                    <a:pt x="94" y="773"/>
                  </a:cubicBezTo>
                  <a:cubicBezTo>
                    <a:pt x="1" y="1302"/>
                    <a:pt x="327" y="1815"/>
                    <a:pt x="856" y="1924"/>
                  </a:cubicBezTo>
                  <a:cubicBezTo>
                    <a:pt x="922" y="1937"/>
                    <a:pt x="988" y="1944"/>
                    <a:pt x="1054" y="1944"/>
                  </a:cubicBezTo>
                  <a:cubicBezTo>
                    <a:pt x="1510" y="1944"/>
                    <a:pt x="1925" y="1624"/>
                    <a:pt x="2006" y="1162"/>
                  </a:cubicBezTo>
                  <a:cubicBezTo>
                    <a:pt x="2100" y="649"/>
                    <a:pt x="1773" y="135"/>
                    <a:pt x="1245" y="27"/>
                  </a:cubicBezTo>
                  <a:cubicBezTo>
                    <a:pt x="1169" y="9"/>
                    <a:pt x="1094" y="0"/>
                    <a:pt x="1020"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3" name="Google Shape;8913;p75"/>
            <p:cNvSpPr/>
            <p:nvPr/>
          </p:nvSpPr>
          <p:spPr>
            <a:xfrm rot="586343">
              <a:off x="8556771" y="3254146"/>
              <a:ext cx="106796" cy="97640"/>
            </a:xfrm>
            <a:custGeom>
              <a:avLst/>
              <a:gdLst/>
              <a:ahLst/>
              <a:cxnLst/>
              <a:rect l="l" t="t" r="r" b="b"/>
              <a:pathLst>
                <a:path w="2706" h="2474" extrusionOk="0">
                  <a:moveTo>
                    <a:pt x="1351" y="0"/>
                  </a:moveTo>
                  <a:cubicBezTo>
                    <a:pt x="771" y="0"/>
                    <a:pt x="250" y="398"/>
                    <a:pt x="140" y="1001"/>
                  </a:cubicBezTo>
                  <a:cubicBezTo>
                    <a:pt x="0" y="1655"/>
                    <a:pt x="436" y="2323"/>
                    <a:pt x="1104" y="2448"/>
                  </a:cubicBezTo>
                  <a:cubicBezTo>
                    <a:pt x="1187" y="2465"/>
                    <a:pt x="1269" y="2473"/>
                    <a:pt x="1350" y="2473"/>
                  </a:cubicBezTo>
                  <a:cubicBezTo>
                    <a:pt x="1926" y="2473"/>
                    <a:pt x="2443" y="2056"/>
                    <a:pt x="2566" y="1483"/>
                  </a:cubicBezTo>
                  <a:cubicBezTo>
                    <a:pt x="2706" y="815"/>
                    <a:pt x="2270" y="162"/>
                    <a:pt x="1586" y="22"/>
                  </a:cubicBezTo>
                  <a:cubicBezTo>
                    <a:pt x="1507" y="7"/>
                    <a:pt x="1429" y="0"/>
                    <a:pt x="1351"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4" name="Google Shape;8914;p75"/>
            <p:cNvSpPr/>
            <p:nvPr/>
          </p:nvSpPr>
          <p:spPr>
            <a:xfrm rot="586343">
              <a:off x="8398187" y="3341874"/>
              <a:ext cx="160826" cy="148552"/>
            </a:xfrm>
            <a:custGeom>
              <a:avLst/>
              <a:gdLst/>
              <a:ahLst/>
              <a:cxnLst/>
              <a:rect l="l" t="t" r="r" b="b"/>
              <a:pathLst>
                <a:path w="4075" h="3764" extrusionOk="0">
                  <a:moveTo>
                    <a:pt x="2020" y="1"/>
                  </a:moveTo>
                  <a:cubicBezTo>
                    <a:pt x="1155" y="1"/>
                    <a:pt x="376" y="613"/>
                    <a:pt x="187" y="1520"/>
                  </a:cubicBezTo>
                  <a:cubicBezTo>
                    <a:pt x="0" y="2530"/>
                    <a:pt x="653" y="3510"/>
                    <a:pt x="1664" y="3728"/>
                  </a:cubicBezTo>
                  <a:cubicBezTo>
                    <a:pt x="1786" y="3752"/>
                    <a:pt x="1907" y="3764"/>
                    <a:pt x="2027" y="3764"/>
                  </a:cubicBezTo>
                  <a:cubicBezTo>
                    <a:pt x="2903" y="3764"/>
                    <a:pt x="3696" y="3140"/>
                    <a:pt x="3888" y="2251"/>
                  </a:cubicBezTo>
                  <a:cubicBezTo>
                    <a:pt x="4074" y="1240"/>
                    <a:pt x="3421" y="245"/>
                    <a:pt x="2410" y="43"/>
                  </a:cubicBezTo>
                  <a:cubicBezTo>
                    <a:pt x="2279" y="14"/>
                    <a:pt x="2149" y="1"/>
                    <a:pt x="2020"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5" name="Google Shape;8915;p75"/>
            <p:cNvSpPr/>
            <p:nvPr/>
          </p:nvSpPr>
          <p:spPr>
            <a:xfrm rot="586343">
              <a:off x="8324946" y="2970723"/>
              <a:ext cx="201318" cy="182651"/>
            </a:xfrm>
            <a:custGeom>
              <a:avLst/>
              <a:gdLst/>
              <a:ahLst/>
              <a:cxnLst/>
              <a:rect l="l" t="t" r="r" b="b"/>
              <a:pathLst>
                <a:path w="5101" h="4628" extrusionOk="0">
                  <a:moveTo>
                    <a:pt x="2567" y="1"/>
                  </a:moveTo>
                  <a:cubicBezTo>
                    <a:pt x="2383" y="1"/>
                    <a:pt x="2195" y="23"/>
                    <a:pt x="2006" y="70"/>
                  </a:cubicBezTo>
                  <a:cubicBezTo>
                    <a:pt x="762" y="366"/>
                    <a:pt x="1" y="1609"/>
                    <a:pt x="296" y="2853"/>
                  </a:cubicBezTo>
                  <a:cubicBezTo>
                    <a:pt x="548" y="3916"/>
                    <a:pt x="1505" y="4627"/>
                    <a:pt x="2554" y="4627"/>
                  </a:cubicBezTo>
                  <a:cubicBezTo>
                    <a:pt x="2733" y="4627"/>
                    <a:pt x="2914" y="4607"/>
                    <a:pt x="3095" y="4564"/>
                  </a:cubicBezTo>
                  <a:cubicBezTo>
                    <a:pt x="4339" y="4268"/>
                    <a:pt x="5101" y="3009"/>
                    <a:pt x="4790" y="1765"/>
                  </a:cubicBezTo>
                  <a:cubicBezTo>
                    <a:pt x="4539" y="709"/>
                    <a:pt x="3605" y="1"/>
                    <a:pt x="2567"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6" name="Google Shape;8916;p75"/>
            <p:cNvSpPr/>
            <p:nvPr/>
          </p:nvSpPr>
          <p:spPr>
            <a:xfrm rot="586343">
              <a:off x="8557043" y="3536245"/>
              <a:ext cx="101902" cy="94009"/>
            </a:xfrm>
            <a:custGeom>
              <a:avLst/>
              <a:gdLst/>
              <a:ahLst/>
              <a:cxnLst/>
              <a:rect l="l" t="t" r="r" b="b"/>
              <a:pathLst>
                <a:path w="2582" h="2382" extrusionOk="0">
                  <a:moveTo>
                    <a:pt x="1283" y="1"/>
                  </a:moveTo>
                  <a:cubicBezTo>
                    <a:pt x="736" y="1"/>
                    <a:pt x="247" y="403"/>
                    <a:pt x="124" y="960"/>
                  </a:cubicBezTo>
                  <a:cubicBezTo>
                    <a:pt x="0" y="1598"/>
                    <a:pt x="420" y="2220"/>
                    <a:pt x="1057" y="2360"/>
                  </a:cubicBezTo>
                  <a:cubicBezTo>
                    <a:pt x="1133" y="2374"/>
                    <a:pt x="1208" y="2381"/>
                    <a:pt x="1283" y="2381"/>
                  </a:cubicBezTo>
                  <a:cubicBezTo>
                    <a:pt x="1836" y="2381"/>
                    <a:pt x="2334" y="1989"/>
                    <a:pt x="2457" y="1427"/>
                  </a:cubicBezTo>
                  <a:cubicBezTo>
                    <a:pt x="2581" y="789"/>
                    <a:pt x="2161" y="167"/>
                    <a:pt x="1524" y="27"/>
                  </a:cubicBezTo>
                  <a:cubicBezTo>
                    <a:pt x="1443" y="9"/>
                    <a:pt x="1362" y="1"/>
                    <a:pt x="1283"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7" name="Google Shape;8917;p75"/>
            <p:cNvSpPr/>
            <p:nvPr/>
          </p:nvSpPr>
          <p:spPr>
            <a:xfrm rot="586343">
              <a:off x="8410905" y="3681946"/>
              <a:ext cx="88405" cy="80985"/>
            </a:xfrm>
            <a:custGeom>
              <a:avLst/>
              <a:gdLst/>
              <a:ahLst/>
              <a:cxnLst/>
              <a:rect l="l" t="t" r="r" b="b"/>
              <a:pathLst>
                <a:path w="2240" h="2052" extrusionOk="0">
                  <a:moveTo>
                    <a:pt x="1120" y="1"/>
                  </a:moveTo>
                  <a:cubicBezTo>
                    <a:pt x="649" y="1"/>
                    <a:pt x="220" y="326"/>
                    <a:pt x="125" y="829"/>
                  </a:cubicBezTo>
                  <a:cubicBezTo>
                    <a:pt x="0" y="1374"/>
                    <a:pt x="374" y="1918"/>
                    <a:pt x="918" y="2027"/>
                  </a:cubicBezTo>
                  <a:cubicBezTo>
                    <a:pt x="991" y="2043"/>
                    <a:pt x="1064" y="2051"/>
                    <a:pt x="1136" y="2051"/>
                  </a:cubicBezTo>
                  <a:cubicBezTo>
                    <a:pt x="1601" y="2051"/>
                    <a:pt x="2023" y="1718"/>
                    <a:pt x="2131" y="1234"/>
                  </a:cubicBezTo>
                  <a:cubicBezTo>
                    <a:pt x="2240" y="689"/>
                    <a:pt x="1866" y="145"/>
                    <a:pt x="1322" y="21"/>
                  </a:cubicBezTo>
                  <a:cubicBezTo>
                    <a:pt x="1254" y="7"/>
                    <a:pt x="1187" y="1"/>
                    <a:pt x="1120"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8" name="Google Shape;8918;p75"/>
            <p:cNvSpPr/>
            <p:nvPr/>
          </p:nvSpPr>
          <p:spPr>
            <a:xfrm rot="586343">
              <a:off x="8847088" y="2776641"/>
              <a:ext cx="92115" cy="80709"/>
            </a:xfrm>
            <a:custGeom>
              <a:avLst/>
              <a:gdLst/>
              <a:ahLst/>
              <a:cxnLst/>
              <a:rect l="l" t="t" r="r" b="b"/>
              <a:pathLst>
                <a:path w="2334" h="2045" extrusionOk="0">
                  <a:moveTo>
                    <a:pt x="1179" y="1"/>
                  </a:moveTo>
                  <a:cubicBezTo>
                    <a:pt x="777" y="1"/>
                    <a:pt x="397" y="231"/>
                    <a:pt x="234" y="626"/>
                  </a:cubicBezTo>
                  <a:cubicBezTo>
                    <a:pt x="1" y="1124"/>
                    <a:pt x="234" y="1730"/>
                    <a:pt x="778" y="1963"/>
                  </a:cubicBezTo>
                  <a:cubicBezTo>
                    <a:pt x="912" y="2018"/>
                    <a:pt x="1050" y="2045"/>
                    <a:pt x="1186" y="2045"/>
                  </a:cubicBezTo>
                  <a:cubicBezTo>
                    <a:pt x="1588" y="2045"/>
                    <a:pt x="1968" y="1814"/>
                    <a:pt x="2131" y="1419"/>
                  </a:cubicBezTo>
                  <a:cubicBezTo>
                    <a:pt x="2333" y="891"/>
                    <a:pt x="2100" y="300"/>
                    <a:pt x="1587" y="82"/>
                  </a:cubicBezTo>
                  <a:cubicBezTo>
                    <a:pt x="1453" y="27"/>
                    <a:pt x="1315" y="1"/>
                    <a:pt x="1179"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9" name="Google Shape;8919;p75"/>
            <p:cNvSpPr/>
            <p:nvPr/>
          </p:nvSpPr>
          <p:spPr>
            <a:xfrm rot="586343">
              <a:off x="8584856" y="2642648"/>
              <a:ext cx="130121" cy="114216"/>
            </a:xfrm>
            <a:custGeom>
              <a:avLst/>
              <a:gdLst/>
              <a:ahLst/>
              <a:cxnLst/>
              <a:rect l="l" t="t" r="r" b="b"/>
              <a:pathLst>
                <a:path w="3297" h="2894" extrusionOk="0">
                  <a:moveTo>
                    <a:pt x="1650" y="0"/>
                  </a:moveTo>
                  <a:cubicBezTo>
                    <a:pt x="1091" y="0"/>
                    <a:pt x="558" y="320"/>
                    <a:pt x="327" y="864"/>
                  </a:cubicBezTo>
                  <a:cubicBezTo>
                    <a:pt x="0" y="1611"/>
                    <a:pt x="342" y="2466"/>
                    <a:pt x="1073" y="2777"/>
                  </a:cubicBezTo>
                  <a:cubicBezTo>
                    <a:pt x="1263" y="2856"/>
                    <a:pt x="1461" y="2894"/>
                    <a:pt x="1655" y="2894"/>
                  </a:cubicBezTo>
                  <a:cubicBezTo>
                    <a:pt x="2220" y="2894"/>
                    <a:pt x="2754" y="2571"/>
                    <a:pt x="2986" y="2015"/>
                  </a:cubicBezTo>
                  <a:cubicBezTo>
                    <a:pt x="3297" y="1284"/>
                    <a:pt x="2970" y="429"/>
                    <a:pt x="2224" y="118"/>
                  </a:cubicBezTo>
                  <a:cubicBezTo>
                    <a:pt x="2037" y="38"/>
                    <a:pt x="1842" y="0"/>
                    <a:pt x="1650"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0" name="Google Shape;8920;p75"/>
            <p:cNvSpPr/>
            <p:nvPr/>
          </p:nvSpPr>
          <p:spPr>
            <a:xfrm rot="586343">
              <a:off x="8575003" y="2927947"/>
              <a:ext cx="174323" cy="153406"/>
            </a:xfrm>
            <a:custGeom>
              <a:avLst/>
              <a:gdLst/>
              <a:ahLst/>
              <a:cxnLst/>
              <a:rect l="l" t="t" r="r" b="b"/>
              <a:pathLst>
                <a:path w="4417" h="3887" extrusionOk="0">
                  <a:moveTo>
                    <a:pt x="2200" y="1"/>
                  </a:moveTo>
                  <a:cubicBezTo>
                    <a:pt x="1455" y="1"/>
                    <a:pt x="748" y="431"/>
                    <a:pt x="436" y="1170"/>
                  </a:cubicBezTo>
                  <a:cubicBezTo>
                    <a:pt x="1" y="2150"/>
                    <a:pt x="467" y="3285"/>
                    <a:pt x="1447" y="3721"/>
                  </a:cubicBezTo>
                  <a:cubicBezTo>
                    <a:pt x="1700" y="3833"/>
                    <a:pt x="1964" y="3886"/>
                    <a:pt x="2223" y="3886"/>
                  </a:cubicBezTo>
                  <a:cubicBezTo>
                    <a:pt x="2965" y="3886"/>
                    <a:pt x="3670" y="3448"/>
                    <a:pt x="3981" y="2710"/>
                  </a:cubicBezTo>
                  <a:cubicBezTo>
                    <a:pt x="4417" y="1715"/>
                    <a:pt x="3966" y="595"/>
                    <a:pt x="2971" y="160"/>
                  </a:cubicBezTo>
                  <a:cubicBezTo>
                    <a:pt x="2719" y="52"/>
                    <a:pt x="2457" y="1"/>
                    <a:pt x="2200"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1" name="Google Shape;8921;p75"/>
            <p:cNvSpPr/>
            <p:nvPr/>
          </p:nvSpPr>
          <p:spPr>
            <a:xfrm rot="586343">
              <a:off x="8848683" y="3173900"/>
              <a:ext cx="106204" cy="93457"/>
            </a:xfrm>
            <a:custGeom>
              <a:avLst/>
              <a:gdLst/>
              <a:ahLst/>
              <a:cxnLst/>
              <a:rect l="l" t="t" r="r" b="b"/>
              <a:pathLst>
                <a:path w="2691" h="2368" extrusionOk="0">
                  <a:moveTo>
                    <a:pt x="1351" y="0"/>
                  </a:moveTo>
                  <a:cubicBezTo>
                    <a:pt x="887" y="0"/>
                    <a:pt x="436" y="269"/>
                    <a:pt x="249" y="713"/>
                  </a:cubicBezTo>
                  <a:cubicBezTo>
                    <a:pt x="0" y="1320"/>
                    <a:pt x="280" y="2019"/>
                    <a:pt x="871" y="2268"/>
                  </a:cubicBezTo>
                  <a:cubicBezTo>
                    <a:pt x="1026" y="2336"/>
                    <a:pt x="1188" y="2368"/>
                    <a:pt x="1346" y="2368"/>
                  </a:cubicBezTo>
                  <a:cubicBezTo>
                    <a:pt x="1806" y="2368"/>
                    <a:pt x="2241" y="2097"/>
                    <a:pt x="2426" y="1646"/>
                  </a:cubicBezTo>
                  <a:cubicBezTo>
                    <a:pt x="2690" y="1055"/>
                    <a:pt x="2410" y="356"/>
                    <a:pt x="1804" y="91"/>
                  </a:cubicBezTo>
                  <a:cubicBezTo>
                    <a:pt x="1657" y="30"/>
                    <a:pt x="1503" y="0"/>
                    <a:pt x="1351"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2" name="Google Shape;8922;p75"/>
            <p:cNvSpPr/>
            <p:nvPr/>
          </p:nvSpPr>
          <p:spPr>
            <a:xfrm rot="586343">
              <a:off x="8682079" y="3168730"/>
              <a:ext cx="96416" cy="84853"/>
            </a:xfrm>
            <a:custGeom>
              <a:avLst/>
              <a:gdLst/>
              <a:ahLst/>
              <a:cxnLst/>
              <a:rect l="l" t="t" r="r" b="b"/>
              <a:pathLst>
                <a:path w="2443" h="2150" extrusionOk="0">
                  <a:moveTo>
                    <a:pt x="1224" y="0"/>
                  </a:moveTo>
                  <a:cubicBezTo>
                    <a:pt x="807" y="0"/>
                    <a:pt x="408" y="242"/>
                    <a:pt x="234" y="647"/>
                  </a:cubicBezTo>
                  <a:cubicBezTo>
                    <a:pt x="1" y="1192"/>
                    <a:pt x="250" y="1814"/>
                    <a:pt x="794" y="2062"/>
                  </a:cubicBezTo>
                  <a:cubicBezTo>
                    <a:pt x="932" y="2122"/>
                    <a:pt x="1077" y="2150"/>
                    <a:pt x="1220" y="2150"/>
                  </a:cubicBezTo>
                  <a:cubicBezTo>
                    <a:pt x="1637" y="2150"/>
                    <a:pt x="2039" y="1908"/>
                    <a:pt x="2224" y="1503"/>
                  </a:cubicBezTo>
                  <a:cubicBezTo>
                    <a:pt x="2442" y="958"/>
                    <a:pt x="2193" y="321"/>
                    <a:pt x="1649" y="88"/>
                  </a:cubicBezTo>
                  <a:cubicBezTo>
                    <a:pt x="1511" y="28"/>
                    <a:pt x="1366" y="0"/>
                    <a:pt x="1224"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3" name="Google Shape;8923;p75"/>
            <p:cNvSpPr/>
            <p:nvPr/>
          </p:nvSpPr>
          <p:spPr>
            <a:xfrm rot="586343">
              <a:off x="8878671" y="3003574"/>
              <a:ext cx="87181" cy="76802"/>
            </a:xfrm>
            <a:custGeom>
              <a:avLst/>
              <a:gdLst/>
              <a:ahLst/>
              <a:cxnLst/>
              <a:rect l="l" t="t" r="r" b="b"/>
              <a:pathLst>
                <a:path w="2209" h="1946" extrusionOk="0">
                  <a:moveTo>
                    <a:pt x="1111" y="0"/>
                  </a:moveTo>
                  <a:cubicBezTo>
                    <a:pt x="730" y="0"/>
                    <a:pt x="370" y="216"/>
                    <a:pt x="218" y="589"/>
                  </a:cubicBezTo>
                  <a:cubicBezTo>
                    <a:pt x="1" y="1071"/>
                    <a:pt x="234" y="1630"/>
                    <a:pt x="716" y="1864"/>
                  </a:cubicBezTo>
                  <a:cubicBezTo>
                    <a:pt x="843" y="1919"/>
                    <a:pt x="976" y="1946"/>
                    <a:pt x="1106" y="1946"/>
                  </a:cubicBezTo>
                  <a:cubicBezTo>
                    <a:pt x="1484" y="1946"/>
                    <a:pt x="1841" y="1725"/>
                    <a:pt x="1991" y="1366"/>
                  </a:cubicBezTo>
                  <a:cubicBezTo>
                    <a:pt x="2209" y="853"/>
                    <a:pt x="1975" y="293"/>
                    <a:pt x="1493" y="76"/>
                  </a:cubicBezTo>
                  <a:cubicBezTo>
                    <a:pt x="1368" y="25"/>
                    <a:pt x="1238" y="0"/>
                    <a:pt x="1111"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4" name="Google Shape;8924;p75"/>
            <p:cNvSpPr/>
            <p:nvPr/>
          </p:nvSpPr>
          <p:spPr>
            <a:xfrm rot="586343">
              <a:off x="8192154" y="2771131"/>
              <a:ext cx="203173" cy="178665"/>
            </a:xfrm>
            <a:custGeom>
              <a:avLst/>
              <a:gdLst/>
              <a:ahLst/>
              <a:cxnLst/>
              <a:rect l="l" t="t" r="r" b="b"/>
              <a:pathLst>
                <a:path w="5148" h="4527" extrusionOk="0">
                  <a:moveTo>
                    <a:pt x="2600" y="1"/>
                  </a:moveTo>
                  <a:cubicBezTo>
                    <a:pt x="1717" y="1"/>
                    <a:pt x="875" y="514"/>
                    <a:pt x="514" y="1376"/>
                  </a:cubicBezTo>
                  <a:cubicBezTo>
                    <a:pt x="1" y="2511"/>
                    <a:pt x="545" y="3864"/>
                    <a:pt x="1696" y="4346"/>
                  </a:cubicBezTo>
                  <a:cubicBezTo>
                    <a:pt x="1984" y="4468"/>
                    <a:pt x="2286" y="4527"/>
                    <a:pt x="2584" y="4527"/>
                  </a:cubicBezTo>
                  <a:cubicBezTo>
                    <a:pt x="3461" y="4527"/>
                    <a:pt x="4306" y="4023"/>
                    <a:pt x="4666" y="3164"/>
                  </a:cubicBezTo>
                  <a:cubicBezTo>
                    <a:pt x="5148" y="2014"/>
                    <a:pt x="4634" y="677"/>
                    <a:pt x="3484" y="179"/>
                  </a:cubicBezTo>
                  <a:cubicBezTo>
                    <a:pt x="3196" y="58"/>
                    <a:pt x="2896" y="1"/>
                    <a:pt x="2600"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5" name="Google Shape;8925;p75"/>
            <p:cNvSpPr/>
            <p:nvPr/>
          </p:nvSpPr>
          <p:spPr>
            <a:xfrm rot="586343">
              <a:off x="8948268" y="3371888"/>
              <a:ext cx="144881" cy="127911"/>
            </a:xfrm>
            <a:custGeom>
              <a:avLst/>
              <a:gdLst/>
              <a:ahLst/>
              <a:cxnLst/>
              <a:rect l="l" t="t" r="r" b="b"/>
              <a:pathLst>
                <a:path w="3671" h="3241" extrusionOk="0">
                  <a:moveTo>
                    <a:pt x="1817" y="1"/>
                  </a:moveTo>
                  <a:cubicBezTo>
                    <a:pt x="1195" y="1"/>
                    <a:pt x="607" y="369"/>
                    <a:pt x="343" y="968"/>
                  </a:cubicBezTo>
                  <a:cubicBezTo>
                    <a:pt x="1" y="1792"/>
                    <a:pt x="389" y="2740"/>
                    <a:pt x="1182" y="3098"/>
                  </a:cubicBezTo>
                  <a:cubicBezTo>
                    <a:pt x="1396" y="3195"/>
                    <a:pt x="1618" y="3240"/>
                    <a:pt x="1836" y="3240"/>
                  </a:cubicBezTo>
                  <a:cubicBezTo>
                    <a:pt x="2458" y="3240"/>
                    <a:pt x="3044" y="2869"/>
                    <a:pt x="3297" y="2258"/>
                  </a:cubicBezTo>
                  <a:cubicBezTo>
                    <a:pt x="3670" y="1450"/>
                    <a:pt x="3281" y="486"/>
                    <a:pt x="2473" y="143"/>
                  </a:cubicBezTo>
                  <a:cubicBezTo>
                    <a:pt x="2259" y="46"/>
                    <a:pt x="2036" y="1"/>
                    <a:pt x="1817"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6" name="Google Shape;8926;p75"/>
            <p:cNvSpPr/>
            <p:nvPr/>
          </p:nvSpPr>
          <p:spPr>
            <a:xfrm rot="586343">
              <a:off x="8745396" y="2866664"/>
              <a:ext cx="140579" cy="123964"/>
            </a:xfrm>
            <a:custGeom>
              <a:avLst/>
              <a:gdLst/>
              <a:ahLst/>
              <a:cxnLst/>
              <a:rect l="l" t="t" r="r" b="b"/>
              <a:pathLst>
                <a:path w="3562" h="3141" extrusionOk="0">
                  <a:moveTo>
                    <a:pt x="1769" y="1"/>
                  </a:moveTo>
                  <a:cubicBezTo>
                    <a:pt x="1172" y="1"/>
                    <a:pt x="608" y="358"/>
                    <a:pt x="343" y="945"/>
                  </a:cubicBezTo>
                  <a:cubicBezTo>
                    <a:pt x="1" y="1738"/>
                    <a:pt x="358" y="2671"/>
                    <a:pt x="1167" y="3013"/>
                  </a:cubicBezTo>
                  <a:cubicBezTo>
                    <a:pt x="1367" y="3100"/>
                    <a:pt x="1575" y="3140"/>
                    <a:pt x="1779" y="3140"/>
                  </a:cubicBezTo>
                  <a:cubicBezTo>
                    <a:pt x="2386" y="3140"/>
                    <a:pt x="2963" y="2782"/>
                    <a:pt x="3219" y="2189"/>
                  </a:cubicBezTo>
                  <a:cubicBezTo>
                    <a:pt x="3561" y="1396"/>
                    <a:pt x="3204" y="479"/>
                    <a:pt x="2395" y="137"/>
                  </a:cubicBezTo>
                  <a:cubicBezTo>
                    <a:pt x="2190" y="44"/>
                    <a:pt x="1977" y="1"/>
                    <a:pt x="1769"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7" name="Google Shape;8927;p75"/>
            <p:cNvSpPr/>
            <p:nvPr/>
          </p:nvSpPr>
          <p:spPr>
            <a:xfrm rot="586343">
              <a:off x="8577879" y="2437854"/>
              <a:ext cx="101271" cy="88918"/>
            </a:xfrm>
            <a:custGeom>
              <a:avLst/>
              <a:gdLst/>
              <a:ahLst/>
              <a:cxnLst/>
              <a:rect l="l" t="t" r="r" b="b"/>
              <a:pathLst>
                <a:path w="2566" h="2253" extrusionOk="0">
                  <a:moveTo>
                    <a:pt x="1283" y="1"/>
                  </a:moveTo>
                  <a:cubicBezTo>
                    <a:pt x="852" y="1"/>
                    <a:pt x="448" y="247"/>
                    <a:pt x="265" y="672"/>
                  </a:cubicBezTo>
                  <a:cubicBezTo>
                    <a:pt x="0" y="1263"/>
                    <a:pt x="280" y="1916"/>
                    <a:pt x="840" y="2149"/>
                  </a:cubicBezTo>
                  <a:cubicBezTo>
                    <a:pt x="988" y="2219"/>
                    <a:pt x="1144" y="2252"/>
                    <a:pt x="1297" y="2252"/>
                  </a:cubicBezTo>
                  <a:cubicBezTo>
                    <a:pt x="1724" y="2252"/>
                    <a:pt x="2134" y="1997"/>
                    <a:pt x="2317" y="1574"/>
                  </a:cubicBezTo>
                  <a:cubicBezTo>
                    <a:pt x="2566" y="1014"/>
                    <a:pt x="2317" y="346"/>
                    <a:pt x="1742" y="97"/>
                  </a:cubicBezTo>
                  <a:cubicBezTo>
                    <a:pt x="1591" y="32"/>
                    <a:pt x="1435" y="1"/>
                    <a:pt x="1283"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8" name="Google Shape;8928;p75"/>
            <p:cNvSpPr/>
            <p:nvPr/>
          </p:nvSpPr>
          <p:spPr>
            <a:xfrm rot="586343">
              <a:off x="8344004" y="2673489"/>
              <a:ext cx="59555" cy="52096"/>
            </a:xfrm>
            <a:custGeom>
              <a:avLst/>
              <a:gdLst/>
              <a:ahLst/>
              <a:cxnLst/>
              <a:rect l="l" t="t" r="r" b="b"/>
              <a:pathLst>
                <a:path w="1509" h="1320" extrusionOk="0">
                  <a:moveTo>
                    <a:pt x="745" y="1"/>
                  </a:moveTo>
                  <a:cubicBezTo>
                    <a:pt x="497" y="1"/>
                    <a:pt x="259" y="152"/>
                    <a:pt x="156" y="403"/>
                  </a:cubicBezTo>
                  <a:cubicBezTo>
                    <a:pt x="0" y="730"/>
                    <a:pt x="156" y="1119"/>
                    <a:pt x="498" y="1259"/>
                  </a:cubicBezTo>
                  <a:cubicBezTo>
                    <a:pt x="584" y="1300"/>
                    <a:pt x="674" y="1319"/>
                    <a:pt x="764" y="1319"/>
                  </a:cubicBezTo>
                  <a:cubicBezTo>
                    <a:pt x="1012" y="1319"/>
                    <a:pt x="1250" y="1168"/>
                    <a:pt x="1353" y="917"/>
                  </a:cubicBezTo>
                  <a:cubicBezTo>
                    <a:pt x="1508" y="590"/>
                    <a:pt x="1353" y="201"/>
                    <a:pt x="1011" y="61"/>
                  </a:cubicBezTo>
                  <a:cubicBezTo>
                    <a:pt x="925" y="20"/>
                    <a:pt x="834" y="1"/>
                    <a:pt x="745"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9" name="Google Shape;8929;p75"/>
            <p:cNvSpPr/>
            <p:nvPr/>
          </p:nvSpPr>
          <p:spPr>
            <a:xfrm rot="586343">
              <a:off x="8508847" y="962731"/>
              <a:ext cx="317942" cy="351685"/>
            </a:xfrm>
            <a:custGeom>
              <a:avLst/>
              <a:gdLst/>
              <a:ahLst/>
              <a:cxnLst/>
              <a:rect l="l" t="t" r="r" b="b"/>
              <a:pathLst>
                <a:path w="8056" h="8911" extrusionOk="0">
                  <a:moveTo>
                    <a:pt x="8055" y="1"/>
                  </a:moveTo>
                  <a:lnTo>
                    <a:pt x="8055" y="1"/>
                  </a:lnTo>
                  <a:cubicBezTo>
                    <a:pt x="6953" y="287"/>
                    <a:pt x="5824" y="432"/>
                    <a:pt x="4699" y="432"/>
                  </a:cubicBezTo>
                  <a:cubicBezTo>
                    <a:pt x="4110" y="432"/>
                    <a:pt x="3522" y="392"/>
                    <a:pt x="2940" y="312"/>
                  </a:cubicBezTo>
                  <a:cubicBezTo>
                    <a:pt x="2753" y="3002"/>
                    <a:pt x="1711" y="5645"/>
                    <a:pt x="1" y="7729"/>
                  </a:cubicBezTo>
                  <a:cubicBezTo>
                    <a:pt x="2380" y="7822"/>
                    <a:pt x="4728" y="8226"/>
                    <a:pt x="6998" y="8911"/>
                  </a:cubicBezTo>
                  <a:cubicBezTo>
                    <a:pt x="5987" y="5987"/>
                    <a:pt x="6407" y="2629"/>
                    <a:pt x="8055"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0" name="Google Shape;8930;p75"/>
            <p:cNvSpPr/>
            <p:nvPr/>
          </p:nvSpPr>
          <p:spPr>
            <a:xfrm rot="586343">
              <a:off x="8600734" y="972614"/>
              <a:ext cx="225866" cy="197372"/>
            </a:xfrm>
            <a:custGeom>
              <a:avLst/>
              <a:gdLst/>
              <a:ahLst/>
              <a:cxnLst/>
              <a:rect l="l" t="t" r="r" b="b"/>
              <a:pathLst>
                <a:path w="5723" h="5001" extrusionOk="0">
                  <a:moveTo>
                    <a:pt x="5722" y="1"/>
                  </a:moveTo>
                  <a:cubicBezTo>
                    <a:pt x="4730" y="236"/>
                    <a:pt x="3714" y="354"/>
                    <a:pt x="2696" y="354"/>
                  </a:cubicBezTo>
                  <a:cubicBezTo>
                    <a:pt x="2102" y="354"/>
                    <a:pt x="1508" y="314"/>
                    <a:pt x="918" y="234"/>
                  </a:cubicBezTo>
                  <a:cubicBezTo>
                    <a:pt x="824" y="1602"/>
                    <a:pt x="513" y="2924"/>
                    <a:pt x="0" y="4183"/>
                  </a:cubicBezTo>
                  <a:cubicBezTo>
                    <a:pt x="495" y="4658"/>
                    <a:pt x="1048" y="5001"/>
                    <a:pt x="1554" y="5001"/>
                  </a:cubicBezTo>
                  <a:cubicBezTo>
                    <a:pt x="1828" y="5001"/>
                    <a:pt x="2088" y="4900"/>
                    <a:pt x="2317" y="4665"/>
                  </a:cubicBezTo>
                  <a:cubicBezTo>
                    <a:pt x="3701" y="3281"/>
                    <a:pt x="4774" y="1695"/>
                    <a:pt x="5722"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1" name="Google Shape;8931;p75"/>
            <p:cNvSpPr/>
            <p:nvPr/>
          </p:nvSpPr>
          <p:spPr>
            <a:xfrm rot="586343">
              <a:off x="8488492" y="641954"/>
              <a:ext cx="472571" cy="461955"/>
            </a:xfrm>
            <a:custGeom>
              <a:avLst/>
              <a:gdLst/>
              <a:ahLst/>
              <a:cxnLst/>
              <a:rect l="l" t="t" r="r" b="b"/>
              <a:pathLst>
                <a:path w="11974" h="11705" extrusionOk="0">
                  <a:moveTo>
                    <a:pt x="6165" y="1"/>
                  </a:moveTo>
                  <a:cubicBezTo>
                    <a:pt x="5620" y="1"/>
                    <a:pt x="5078" y="104"/>
                    <a:pt x="4603" y="346"/>
                  </a:cubicBezTo>
                  <a:cubicBezTo>
                    <a:pt x="3546" y="874"/>
                    <a:pt x="2799" y="1932"/>
                    <a:pt x="2208" y="2958"/>
                  </a:cubicBezTo>
                  <a:cubicBezTo>
                    <a:pt x="2037" y="3269"/>
                    <a:pt x="2224" y="3813"/>
                    <a:pt x="2069" y="4124"/>
                  </a:cubicBezTo>
                  <a:cubicBezTo>
                    <a:pt x="1835" y="4560"/>
                    <a:pt x="1198" y="4824"/>
                    <a:pt x="980" y="5259"/>
                  </a:cubicBezTo>
                  <a:cubicBezTo>
                    <a:pt x="172" y="7001"/>
                    <a:pt x="0" y="9022"/>
                    <a:pt x="109" y="10935"/>
                  </a:cubicBezTo>
                  <a:cubicBezTo>
                    <a:pt x="1646" y="11404"/>
                    <a:pt x="3026" y="11705"/>
                    <a:pt x="4584" y="11705"/>
                  </a:cubicBezTo>
                  <a:cubicBezTo>
                    <a:pt x="4729" y="11705"/>
                    <a:pt x="4875" y="11702"/>
                    <a:pt x="5023" y="11697"/>
                  </a:cubicBezTo>
                  <a:cubicBezTo>
                    <a:pt x="6780" y="11634"/>
                    <a:pt x="8568" y="11059"/>
                    <a:pt x="9843" y="9846"/>
                  </a:cubicBezTo>
                  <a:cubicBezTo>
                    <a:pt x="11351" y="8431"/>
                    <a:pt x="11973" y="6192"/>
                    <a:pt x="11445" y="4218"/>
                  </a:cubicBezTo>
                  <a:cubicBezTo>
                    <a:pt x="10916" y="2227"/>
                    <a:pt x="9221" y="595"/>
                    <a:pt x="7246" y="128"/>
                  </a:cubicBezTo>
                  <a:cubicBezTo>
                    <a:pt x="6897" y="47"/>
                    <a:pt x="6530" y="1"/>
                    <a:pt x="6165"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2" name="Google Shape;8932;p75"/>
            <p:cNvSpPr/>
            <p:nvPr/>
          </p:nvSpPr>
          <p:spPr>
            <a:xfrm rot="586343">
              <a:off x="8570797" y="714149"/>
              <a:ext cx="384206" cy="395533"/>
            </a:xfrm>
            <a:custGeom>
              <a:avLst/>
              <a:gdLst/>
              <a:ahLst/>
              <a:cxnLst/>
              <a:rect l="l" t="t" r="r" b="b"/>
              <a:pathLst>
                <a:path w="9735" h="10022" extrusionOk="0">
                  <a:moveTo>
                    <a:pt x="7698" y="1"/>
                  </a:moveTo>
                  <a:cubicBezTo>
                    <a:pt x="6811" y="2022"/>
                    <a:pt x="6811" y="4448"/>
                    <a:pt x="5629" y="6532"/>
                  </a:cubicBezTo>
                  <a:cubicBezTo>
                    <a:pt x="4277" y="8895"/>
                    <a:pt x="2286" y="9657"/>
                    <a:pt x="1" y="9797"/>
                  </a:cubicBezTo>
                  <a:cubicBezTo>
                    <a:pt x="772" y="9943"/>
                    <a:pt x="1533" y="10021"/>
                    <a:pt x="2359" y="10021"/>
                  </a:cubicBezTo>
                  <a:cubicBezTo>
                    <a:pt x="2499" y="10021"/>
                    <a:pt x="2640" y="10019"/>
                    <a:pt x="2784" y="10015"/>
                  </a:cubicBezTo>
                  <a:cubicBezTo>
                    <a:pt x="4541" y="9952"/>
                    <a:pt x="6329" y="9393"/>
                    <a:pt x="7604" y="8180"/>
                  </a:cubicBezTo>
                  <a:cubicBezTo>
                    <a:pt x="9112" y="6780"/>
                    <a:pt x="9734" y="4526"/>
                    <a:pt x="9206" y="2551"/>
                  </a:cubicBezTo>
                  <a:cubicBezTo>
                    <a:pt x="8957" y="1587"/>
                    <a:pt x="8428" y="716"/>
                    <a:pt x="7698" y="1"/>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3" name="Google Shape;8933;p75"/>
            <p:cNvSpPr/>
            <p:nvPr/>
          </p:nvSpPr>
          <p:spPr>
            <a:xfrm rot="586343">
              <a:off x="8903461" y="755757"/>
              <a:ext cx="236917" cy="319954"/>
            </a:xfrm>
            <a:custGeom>
              <a:avLst/>
              <a:gdLst/>
              <a:ahLst/>
              <a:cxnLst/>
              <a:rect l="l" t="t" r="r" b="b"/>
              <a:pathLst>
                <a:path w="6003" h="8107" extrusionOk="0">
                  <a:moveTo>
                    <a:pt x="3099" y="0"/>
                  </a:moveTo>
                  <a:cubicBezTo>
                    <a:pt x="2559" y="0"/>
                    <a:pt x="2018" y="106"/>
                    <a:pt x="1478" y="202"/>
                  </a:cubicBezTo>
                  <a:lnTo>
                    <a:pt x="436" y="31"/>
                  </a:lnTo>
                  <a:lnTo>
                    <a:pt x="436" y="31"/>
                  </a:lnTo>
                  <a:cubicBezTo>
                    <a:pt x="762" y="2581"/>
                    <a:pt x="591" y="5193"/>
                    <a:pt x="1" y="7697"/>
                  </a:cubicBezTo>
                  <a:cubicBezTo>
                    <a:pt x="406" y="7979"/>
                    <a:pt x="883" y="8106"/>
                    <a:pt x="1372" y="8106"/>
                  </a:cubicBezTo>
                  <a:cubicBezTo>
                    <a:pt x="2123" y="8106"/>
                    <a:pt x="2900" y="7807"/>
                    <a:pt x="3484" y="7308"/>
                  </a:cubicBezTo>
                  <a:cubicBezTo>
                    <a:pt x="4448" y="6499"/>
                    <a:pt x="4976" y="5286"/>
                    <a:pt x="5381" y="4105"/>
                  </a:cubicBezTo>
                  <a:cubicBezTo>
                    <a:pt x="5723" y="3078"/>
                    <a:pt x="6003" y="1866"/>
                    <a:pt x="5381" y="979"/>
                  </a:cubicBezTo>
                  <a:cubicBezTo>
                    <a:pt x="4976" y="420"/>
                    <a:pt x="4277" y="93"/>
                    <a:pt x="3577" y="31"/>
                  </a:cubicBezTo>
                  <a:cubicBezTo>
                    <a:pt x="3418" y="10"/>
                    <a:pt x="3258" y="0"/>
                    <a:pt x="3099"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4" name="Google Shape;8934;p75"/>
            <p:cNvSpPr/>
            <p:nvPr/>
          </p:nvSpPr>
          <p:spPr>
            <a:xfrm rot="586343">
              <a:off x="9083789" y="815633"/>
              <a:ext cx="43018" cy="78183"/>
            </a:xfrm>
            <a:custGeom>
              <a:avLst/>
              <a:gdLst/>
              <a:ahLst/>
              <a:cxnLst/>
              <a:rect l="l" t="t" r="r" b="b"/>
              <a:pathLst>
                <a:path w="1090" h="1981" extrusionOk="0">
                  <a:moveTo>
                    <a:pt x="903" y="0"/>
                  </a:moveTo>
                  <a:cubicBezTo>
                    <a:pt x="949" y="762"/>
                    <a:pt x="576" y="1524"/>
                    <a:pt x="1" y="1975"/>
                  </a:cubicBezTo>
                  <a:cubicBezTo>
                    <a:pt x="29" y="1979"/>
                    <a:pt x="58" y="1980"/>
                    <a:pt x="86" y="1980"/>
                  </a:cubicBezTo>
                  <a:cubicBezTo>
                    <a:pt x="443" y="1980"/>
                    <a:pt x="775" y="1716"/>
                    <a:pt x="934" y="1384"/>
                  </a:cubicBezTo>
                  <a:cubicBezTo>
                    <a:pt x="1089" y="1011"/>
                    <a:pt x="934" y="420"/>
                    <a:pt x="903" y="0"/>
                  </a:cubicBezTo>
                  <a:close/>
                </a:path>
              </a:pathLst>
            </a:custGeom>
            <a:solidFill>
              <a:srgbClr val="B25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5" name="Google Shape;8935;p75"/>
            <p:cNvSpPr/>
            <p:nvPr/>
          </p:nvSpPr>
          <p:spPr>
            <a:xfrm rot="586343">
              <a:off x="9092737" y="882822"/>
              <a:ext cx="20917" cy="33349"/>
            </a:xfrm>
            <a:custGeom>
              <a:avLst/>
              <a:gdLst/>
              <a:ahLst/>
              <a:cxnLst/>
              <a:rect l="l" t="t" r="r" b="b"/>
              <a:pathLst>
                <a:path w="530" h="845" extrusionOk="0">
                  <a:moveTo>
                    <a:pt x="529" y="0"/>
                  </a:moveTo>
                  <a:lnTo>
                    <a:pt x="529" y="0"/>
                  </a:lnTo>
                  <a:cubicBezTo>
                    <a:pt x="343" y="249"/>
                    <a:pt x="156" y="545"/>
                    <a:pt x="0" y="840"/>
                  </a:cubicBezTo>
                  <a:cubicBezTo>
                    <a:pt x="20" y="843"/>
                    <a:pt x="39" y="845"/>
                    <a:pt x="58" y="845"/>
                  </a:cubicBezTo>
                  <a:cubicBezTo>
                    <a:pt x="221" y="845"/>
                    <a:pt x="366" y="727"/>
                    <a:pt x="436" y="560"/>
                  </a:cubicBezTo>
                  <a:cubicBezTo>
                    <a:pt x="483" y="373"/>
                    <a:pt x="483" y="171"/>
                    <a:pt x="529" y="0"/>
                  </a:cubicBezTo>
                  <a:close/>
                </a:path>
              </a:pathLst>
            </a:custGeom>
            <a:solidFill>
              <a:srgbClr val="B25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6" name="Google Shape;8936;p75"/>
            <p:cNvSpPr/>
            <p:nvPr/>
          </p:nvSpPr>
          <p:spPr>
            <a:xfrm rot="586343">
              <a:off x="8631155" y="622369"/>
              <a:ext cx="414279" cy="488121"/>
            </a:xfrm>
            <a:custGeom>
              <a:avLst/>
              <a:gdLst/>
              <a:ahLst/>
              <a:cxnLst/>
              <a:rect l="l" t="t" r="r" b="b"/>
              <a:pathLst>
                <a:path w="10497" h="12368" extrusionOk="0">
                  <a:moveTo>
                    <a:pt x="3852" y="1"/>
                  </a:moveTo>
                  <a:cubicBezTo>
                    <a:pt x="3050" y="1"/>
                    <a:pt x="2254" y="138"/>
                    <a:pt x="1509" y="457"/>
                  </a:cubicBezTo>
                  <a:cubicBezTo>
                    <a:pt x="763" y="768"/>
                    <a:pt x="47" y="1390"/>
                    <a:pt x="1" y="2183"/>
                  </a:cubicBezTo>
                  <a:cubicBezTo>
                    <a:pt x="623" y="2276"/>
                    <a:pt x="1245" y="2354"/>
                    <a:pt x="1851" y="2572"/>
                  </a:cubicBezTo>
                  <a:cubicBezTo>
                    <a:pt x="2458" y="2789"/>
                    <a:pt x="3017" y="3100"/>
                    <a:pt x="3406" y="3598"/>
                  </a:cubicBezTo>
                  <a:cubicBezTo>
                    <a:pt x="3717" y="3987"/>
                    <a:pt x="3888" y="4484"/>
                    <a:pt x="4230" y="4842"/>
                  </a:cubicBezTo>
                  <a:cubicBezTo>
                    <a:pt x="4401" y="5060"/>
                    <a:pt x="4619" y="5231"/>
                    <a:pt x="4743" y="5495"/>
                  </a:cubicBezTo>
                  <a:cubicBezTo>
                    <a:pt x="5054" y="6039"/>
                    <a:pt x="4883" y="6708"/>
                    <a:pt x="4728" y="7314"/>
                  </a:cubicBezTo>
                  <a:cubicBezTo>
                    <a:pt x="4323" y="8994"/>
                    <a:pt x="4121" y="10813"/>
                    <a:pt x="4868" y="12368"/>
                  </a:cubicBezTo>
                  <a:cubicBezTo>
                    <a:pt x="6018" y="11575"/>
                    <a:pt x="7340" y="11015"/>
                    <a:pt x="8444" y="10160"/>
                  </a:cubicBezTo>
                  <a:cubicBezTo>
                    <a:pt x="9548" y="9305"/>
                    <a:pt x="10497" y="8029"/>
                    <a:pt x="10450" y="6630"/>
                  </a:cubicBezTo>
                  <a:cubicBezTo>
                    <a:pt x="10403" y="5604"/>
                    <a:pt x="9828" y="4655"/>
                    <a:pt x="9688" y="3629"/>
                  </a:cubicBezTo>
                  <a:cubicBezTo>
                    <a:pt x="9626" y="3131"/>
                    <a:pt x="9672" y="2618"/>
                    <a:pt x="9439" y="2167"/>
                  </a:cubicBezTo>
                  <a:cubicBezTo>
                    <a:pt x="9221" y="1717"/>
                    <a:pt x="8724" y="1452"/>
                    <a:pt x="8289" y="1219"/>
                  </a:cubicBezTo>
                  <a:cubicBezTo>
                    <a:pt x="7231" y="690"/>
                    <a:pt x="6127" y="270"/>
                    <a:pt x="4961" y="84"/>
                  </a:cubicBezTo>
                  <a:cubicBezTo>
                    <a:pt x="4593" y="30"/>
                    <a:pt x="4221" y="1"/>
                    <a:pt x="3852"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7" name="Google Shape;8937;p75"/>
            <p:cNvSpPr/>
            <p:nvPr/>
          </p:nvSpPr>
          <p:spPr>
            <a:xfrm rot="586343">
              <a:off x="8681982" y="624372"/>
              <a:ext cx="46057" cy="43334"/>
            </a:xfrm>
            <a:custGeom>
              <a:avLst/>
              <a:gdLst/>
              <a:ahLst/>
              <a:cxnLst/>
              <a:rect l="l" t="t" r="r" b="b"/>
              <a:pathLst>
                <a:path w="1167" h="1098" extrusionOk="0">
                  <a:moveTo>
                    <a:pt x="1167" y="1"/>
                  </a:moveTo>
                  <a:cubicBezTo>
                    <a:pt x="685" y="156"/>
                    <a:pt x="280" y="514"/>
                    <a:pt x="47" y="949"/>
                  </a:cubicBezTo>
                  <a:cubicBezTo>
                    <a:pt x="32" y="996"/>
                    <a:pt x="0" y="1027"/>
                    <a:pt x="32" y="1074"/>
                  </a:cubicBezTo>
                  <a:cubicBezTo>
                    <a:pt x="39" y="1089"/>
                    <a:pt x="63" y="1097"/>
                    <a:pt x="88" y="1097"/>
                  </a:cubicBezTo>
                  <a:cubicBezTo>
                    <a:pt x="113" y="1097"/>
                    <a:pt x="140" y="1089"/>
                    <a:pt x="156" y="1074"/>
                  </a:cubicBezTo>
                  <a:cubicBezTo>
                    <a:pt x="203" y="1027"/>
                    <a:pt x="203" y="980"/>
                    <a:pt x="218" y="934"/>
                  </a:cubicBezTo>
                  <a:cubicBezTo>
                    <a:pt x="296" y="545"/>
                    <a:pt x="840" y="203"/>
                    <a:pt x="1167" y="1"/>
                  </a:cubicBezTo>
                  <a:close/>
                </a:path>
              </a:pathLst>
            </a:custGeom>
            <a:solidFill>
              <a:srgbClr val="B25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8" name="Google Shape;8938;p75"/>
            <p:cNvSpPr/>
            <p:nvPr/>
          </p:nvSpPr>
          <p:spPr>
            <a:xfrm rot="586343">
              <a:off x="8718135" y="632938"/>
              <a:ext cx="45426" cy="25811"/>
            </a:xfrm>
            <a:custGeom>
              <a:avLst/>
              <a:gdLst/>
              <a:ahLst/>
              <a:cxnLst/>
              <a:rect l="l" t="t" r="r" b="b"/>
              <a:pathLst>
                <a:path w="1151" h="654" extrusionOk="0">
                  <a:moveTo>
                    <a:pt x="1151" y="0"/>
                  </a:moveTo>
                  <a:lnTo>
                    <a:pt x="607" y="78"/>
                  </a:lnTo>
                  <a:cubicBezTo>
                    <a:pt x="327" y="171"/>
                    <a:pt x="109" y="389"/>
                    <a:pt x="0" y="653"/>
                  </a:cubicBezTo>
                  <a:cubicBezTo>
                    <a:pt x="389" y="451"/>
                    <a:pt x="778" y="233"/>
                    <a:pt x="1151" y="0"/>
                  </a:cubicBezTo>
                  <a:close/>
                </a:path>
              </a:pathLst>
            </a:custGeom>
            <a:solidFill>
              <a:srgbClr val="B25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9" name="Google Shape;8939;p75"/>
            <p:cNvSpPr/>
            <p:nvPr/>
          </p:nvSpPr>
          <p:spPr>
            <a:xfrm rot="586343">
              <a:off x="8865238" y="747220"/>
              <a:ext cx="125858" cy="91483"/>
            </a:xfrm>
            <a:custGeom>
              <a:avLst/>
              <a:gdLst/>
              <a:ahLst/>
              <a:cxnLst/>
              <a:rect l="l" t="t" r="r" b="b"/>
              <a:pathLst>
                <a:path w="3189" h="2318" extrusionOk="0">
                  <a:moveTo>
                    <a:pt x="3189" y="1"/>
                  </a:moveTo>
                  <a:lnTo>
                    <a:pt x="3189" y="1"/>
                  </a:lnTo>
                  <a:cubicBezTo>
                    <a:pt x="2380" y="1058"/>
                    <a:pt x="1245" y="1867"/>
                    <a:pt x="1" y="2318"/>
                  </a:cubicBezTo>
                  <a:cubicBezTo>
                    <a:pt x="1369" y="2100"/>
                    <a:pt x="2567" y="1214"/>
                    <a:pt x="3189" y="1"/>
                  </a:cubicBezTo>
                  <a:close/>
                </a:path>
              </a:pathLst>
            </a:custGeom>
            <a:solidFill>
              <a:srgbClr val="B25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0" name="Google Shape;8940;p75"/>
            <p:cNvSpPr/>
            <p:nvPr/>
          </p:nvSpPr>
          <p:spPr>
            <a:xfrm rot="586343">
              <a:off x="8920045" y="743847"/>
              <a:ext cx="98232" cy="110506"/>
            </a:xfrm>
            <a:custGeom>
              <a:avLst/>
              <a:gdLst/>
              <a:ahLst/>
              <a:cxnLst/>
              <a:rect l="l" t="t" r="r" b="b"/>
              <a:pathLst>
                <a:path w="2489" h="2800" extrusionOk="0">
                  <a:moveTo>
                    <a:pt x="2488" y="1"/>
                  </a:moveTo>
                  <a:cubicBezTo>
                    <a:pt x="2006" y="1182"/>
                    <a:pt x="1104" y="2178"/>
                    <a:pt x="0" y="2799"/>
                  </a:cubicBezTo>
                  <a:cubicBezTo>
                    <a:pt x="669" y="2660"/>
                    <a:pt x="1260" y="2333"/>
                    <a:pt x="1711" y="1820"/>
                  </a:cubicBezTo>
                  <a:cubicBezTo>
                    <a:pt x="2162" y="1322"/>
                    <a:pt x="2426" y="669"/>
                    <a:pt x="2488" y="1"/>
                  </a:cubicBezTo>
                  <a:close/>
                </a:path>
              </a:pathLst>
            </a:custGeom>
            <a:solidFill>
              <a:srgbClr val="B25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1" name="Google Shape;8941;p75"/>
            <p:cNvSpPr/>
            <p:nvPr/>
          </p:nvSpPr>
          <p:spPr>
            <a:xfrm rot="586343">
              <a:off x="8991161" y="803708"/>
              <a:ext cx="21549" cy="33191"/>
            </a:xfrm>
            <a:custGeom>
              <a:avLst/>
              <a:gdLst/>
              <a:ahLst/>
              <a:cxnLst/>
              <a:rect l="l" t="t" r="r" b="b"/>
              <a:pathLst>
                <a:path w="546" h="841" extrusionOk="0">
                  <a:moveTo>
                    <a:pt x="498" y="1"/>
                  </a:moveTo>
                  <a:cubicBezTo>
                    <a:pt x="374" y="296"/>
                    <a:pt x="203" y="592"/>
                    <a:pt x="1" y="841"/>
                  </a:cubicBezTo>
                  <a:cubicBezTo>
                    <a:pt x="343" y="701"/>
                    <a:pt x="545" y="343"/>
                    <a:pt x="498" y="1"/>
                  </a:cubicBezTo>
                  <a:close/>
                </a:path>
              </a:pathLst>
            </a:custGeom>
            <a:solidFill>
              <a:srgbClr val="B25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2" name="Google Shape;8942;p75"/>
            <p:cNvSpPr/>
            <p:nvPr/>
          </p:nvSpPr>
          <p:spPr>
            <a:xfrm rot="586343">
              <a:off x="8996240" y="782567"/>
              <a:ext cx="55884" cy="193346"/>
            </a:xfrm>
            <a:custGeom>
              <a:avLst/>
              <a:gdLst/>
              <a:ahLst/>
              <a:cxnLst/>
              <a:rect l="l" t="t" r="r" b="b"/>
              <a:pathLst>
                <a:path w="1416" h="4899" extrusionOk="0">
                  <a:moveTo>
                    <a:pt x="608" y="0"/>
                  </a:moveTo>
                  <a:cubicBezTo>
                    <a:pt x="566" y="0"/>
                    <a:pt x="530" y="19"/>
                    <a:pt x="513" y="63"/>
                  </a:cubicBezTo>
                  <a:cubicBezTo>
                    <a:pt x="980" y="1649"/>
                    <a:pt x="777" y="3437"/>
                    <a:pt x="0" y="4899"/>
                  </a:cubicBezTo>
                  <a:cubicBezTo>
                    <a:pt x="295" y="4759"/>
                    <a:pt x="591" y="4619"/>
                    <a:pt x="793" y="4386"/>
                  </a:cubicBezTo>
                  <a:cubicBezTo>
                    <a:pt x="1011" y="4153"/>
                    <a:pt x="1104" y="3795"/>
                    <a:pt x="933" y="3515"/>
                  </a:cubicBezTo>
                  <a:cubicBezTo>
                    <a:pt x="1337" y="3344"/>
                    <a:pt x="1415" y="2706"/>
                    <a:pt x="1088" y="2427"/>
                  </a:cubicBezTo>
                  <a:cubicBezTo>
                    <a:pt x="1368" y="2178"/>
                    <a:pt x="1337" y="1696"/>
                    <a:pt x="1073" y="1463"/>
                  </a:cubicBezTo>
                  <a:cubicBezTo>
                    <a:pt x="1166" y="1307"/>
                    <a:pt x="1244" y="1074"/>
                    <a:pt x="1104" y="949"/>
                  </a:cubicBezTo>
                  <a:cubicBezTo>
                    <a:pt x="1042" y="918"/>
                    <a:pt x="949" y="918"/>
                    <a:pt x="902" y="856"/>
                  </a:cubicBezTo>
                  <a:cubicBezTo>
                    <a:pt x="793" y="778"/>
                    <a:pt x="777" y="623"/>
                    <a:pt x="793" y="498"/>
                  </a:cubicBezTo>
                  <a:cubicBezTo>
                    <a:pt x="809" y="390"/>
                    <a:pt x="855" y="250"/>
                    <a:pt x="793" y="141"/>
                  </a:cubicBezTo>
                  <a:cubicBezTo>
                    <a:pt x="773" y="61"/>
                    <a:pt x="682" y="0"/>
                    <a:pt x="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3" name="Google Shape;8943;p75"/>
            <p:cNvSpPr/>
            <p:nvPr/>
          </p:nvSpPr>
          <p:spPr>
            <a:xfrm rot="586343">
              <a:off x="8758122" y="941591"/>
              <a:ext cx="114176" cy="135962"/>
            </a:xfrm>
            <a:custGeom>
              <a:avLst/>
              <a:gdLst/>
              <a:ahLst/>
              <a:cxnLst/>
              <a:rect l="l" t="t" r="r" b="b"/>
              <a:pathLst>
                <a:path w="2893" h="3445" extrusionOk="0">
                  <a:moveTo>
                    <a:pt x="2111" y="0"/>
                  </a:moveTo>
                  <a:cubicBezTo>
                    <a:pt x="2032" y="0"/>
                    <a:pt x="1955" y="11"/>
                    <a:pt x="1882" y="34"/>
                  </a:cubicBezTo>
                  <a:cubicBezTo>
                    <a:pt x="1524" y="128"/>
                    <a:pt x="1275" y="439"/>
                    <a:pt x="1058" y="734"/>
                  </a:cubicBezTo>
                  <a:cubicBezTo>
                    <a:pt x="856" y="1045"/>
                    <a:pt x="669" y="1356"/>
                    <a:pt x="405" y="1605"/>
                  </a:cubicBezTo>
                  <a:lnTo>
                    <a:pt x="0" y="3067"/>
                  </a:lnTo>
                  <a:cubicBezTo>
                    <a:pt x="182" y="3318"/>
                    <a:pt x="490" y="3444"/>
                    <a:pt x="788" y="3444"/>
                  </a:cubicBezTo>
                  <a:cubicBezTo>
                    <a:pt x="821" y="3444"/>
                    <a:pt x="854" y="3443"/>
                    <a:pt x="887" y="3440"/>
                  </a:cubicBezTo>
                  <a:cubicBezTo>
                    <a:pt x="1213" y="3393"/>
                    <a:pt x="1524" y="3191"/>
                    <a:pt x="1664" y="2880"/>
                  </a:cubicBezTo>
                  <a:cubicBezTo>
                    <a:pt x="1804" y="2584"/>
                    <a:pt x="1789" y="2258"/>
                    <a:pt x="1913" y="1963"/>
                  </a:cubicBezTo>
                  <a:cubicBezTo>
                    <a:pt x="2037" y="1683"/>
                    <a:pt x="2286" y="1496"/>
                    <a:pt x="2504" y="1263"/>
                  </a:cubicBezTo>
                  <a:cubicBezTo>
                    <a:pt x="2722" y="1030"/>
                    <a:pt x="2893" y="719"/>
                    <a:pt x="2799" y="423"/>
                  </a:cubicBezTo>
                  <a:cubicBezTo>
                    <a:pt x="2701" y="154"/>
                    <a:pt x="2401" y="0"/>
                    <a:pt x="2111" y="0"/>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4" name="Google Shape;8944;p75"/>
            <p:cNvSpPr/>
            <p:nvPr/>
          </p:nvSpPr>
          <p:spPr>
            <a:xfrm rot="586343">
              <a:off x="8516797" y="755883"/>
              <a:ext cx="93930" cy="147920"/>
            </a:xfrm>
            <a:custGeom>
              <a:avLst/>
              <a:gdLst/>
              <a:ahLst/>
              <a:cxnLst/>
              <a:rect l="l" t="t" r="r" b="b"/>
              <a:pathLst>
                <a:path w="2380" h="3748" extrusionOk="0">
                  <a:moveTo>
                    <a:pt x="2115" y="1"/>
                  </a:moveTo>
                  <a:lnTo>
                    <a:pt x="2006" y="78"/>
                  </a:lnTo>
                  <a:cubicBezTo>
                    <a:pt x="2224" y="343"/>
                    <a:pt x="2162" y="762"/>
                    <a:pt x="1960" y="1027"/>
                  </a:cubicBezTo>
                  <a:cubicBezTo>
                    <a:pt x="1773" y="1322"/>
                    <a:pt x="1431" y="1509"/>
                    <a:pt x="1135" y="1664"/>
                  </a:cubicBezTo>
                  <a:lnTo>
                    <a:pt x="1042" y="1711"/>
                  </a:lnTo>
                  <a:cubicBezTo>
                    <a:pt x="716" y="1866"/>
                    <a:pt x="405" y="2022"/>
                    <a:pt x="171" y="2271"/>
                  </a:cubicBezTo>
                  <a:cubicBezTo>
                    <a:pt x="47" y="2426"/>
                    <a:pt x="0" y="2551"/>
                    <a:pt x="16" y="2675"/>
                  </a:cubicBezTo>
                  <a:cubicBezTo>
                    <a:pt x="47" y="2799"/>
                    <a:pt x="140" y="2877"/>
                    <a:pt x="203" y="2939"/>
                  </a:cubicBezTo>
                  <a:lnTo>
                    <a:pt x="1089" y="3748"/>
                  </a:lnTo>
                  <a:lnTo>
                    <a:pt x="1182" y="3639"/>
                  </a:lnTo>
                  <a:lnTo>
                    <a:pt x="296" y="2815"/>
                  </a:lnTo>
                  <a:cubicBezTo>
                    <a:pt x="234" y="2753"/>
                    <a:pt x="171" y="2706"/>
                    <a:pt x="156" y="2644"/>
                  </a:cubicBezTo>
                  <a:cubicBezTo>
                    <a:pt x="140" y="2551"/>
                    <a:pt x="203" y="2442"/>
                    <a:pt x="280" y="2364"/>
                  </a:cubicBezTo>
                  <a:cubicBezTo>
                    <a:pt x="513" y="2131"/>
                    <a:pt x="793" y="1975"/>
                    <a:pt x="1089" y="1820"/>
                  </a:cubicBezTo>
                  <a:lnTo>
                    <a:pt x="1182" y="1789"/>
                  </a:lnTo>
                  <a:cubicBezTo>
                    <a:pt x="1493" y="1633"/>
                    <a:pt x="1851" y="1416"/>
                    <a:pt x="2084" y="1105"/>
                  </a:cubicBezTo>
                  <a:cubicBezTo>
                    <a:pt x="2302" y="809"/>
                    <a:pt x="2379" y="327"/>
                    <a:pt x="2115"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5" name="Google Shape;8945;p75"/>
            <p:cNvSpPr/>
            <p:nvPr/>
          </p:nvSpPr>
          <p:spPr>
            <a:xfrm rot="586343">
              <a:off x="8498738" y="918153"/>
              <a:ext cx="92075" cy="47360"/>
            </a:xfrm>
            <a:custGeom>
              <a:avLst/>
              <a:gdLst/>
              <a:ahLst/>
              <a:cxnLst/>
              <a:rect l="l" t="t" r="r" b="b"/>
              <a:pathLst>
                <a:path w="2333" h="1200" extrusionOk="0">
                  <a:moveTo>
                    <a:pt x="109" y="0"/>
                  </a:moveTo>
                  <a:cubicBezTo>
                    <a:pt x="0" y="311"/>
                    <a:pt x="125" y="700"/>
                    <a:pt x="389" y="918"/>
                  </a:cubicBezTo>
                  <a:cubicBezTo>
                    <a:pt x="618" y="1118"/>
                    <a:pt x="925" y="1199"/>
                    <a:pt x="1250" y="1199"/>
                  </a:cubicBezTo>
                  <a:cubicBezTo>
                    <a:pt x="1279" y="1199"/>
                    <a:pt x="1308" y="1199"/>
                    <a:pt x="1338" y="1197"/>
                  </a:cubicBezTo>
                  <a:cubicBezTo>
                    <a:pt x="1664" y="1166"/>
                    <a:pt x="1991" y="1073"/>
                    <a:pt x="2333" y="980"/>
                  </a:cubicBezTo>
                  <a:cubicBezTo>
                    <a:pt x="1633" y="576"/>
                    <a:pt x="887" y="233"/>
                    <a:pt x="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6" name="Google Shape;8946;p75"/>
            <p:cNvSpPr/>
            <p:nvPr/>
          </p:nvSpPr>
          <p:spPr>
            <a:xfrm rot="586343">
              <a:off x="8677433" y="784674"/>
              <a:ext cx="95154" cy="69027"/>
            </a:xfrm>
            <a:custGeom>
              <a:avLst/>
              <a:gdLst/>
              <a:ahLst/>
              <a:cxnLst/>
              <a:rect l="l" t="t" r="r" b="b"/>
              <a:pathLst>
                <a:path w="2411" h="1749" extrusionOk="0">
                  <a:moveTo>
                    <a:pt x="474" y="1"/>
                  </a:moveTo>
                  <a:cubicBezTo>
                    <a:pt x="315" y="1"/>
                    <a:pt x="156" y="18"/>
                    <a:pt x="0" y="54"/>
                  </a:cubicBezTo>
                  <a:lnTo>
                    <a:pt x="47" y="194"/>
                  </a:lnTo>
                  <a:cubicBezTo>
                    <a:pt x="199" y="151"/>
                    <a:pt x="356" y="130"/>
                    <a:pt x="513" y="130"/>
                  </a:cubicBezTo>
                  <a:cubicBezTo>
                    <a:pt x="868" y="130"/>
                    <a:pt x="1222" y="238"/>
                    <a:pt x="1524" y="443"/>
                  </a:cubicBezTo>
                  <a:cubicBezTo>
                    <a:pt x="1944" y="754"/>
                    <a:pt x="2224" y="1220"/>
                    <a:pt x="2271" y="1749"/>
                  </a:cubicBezTo>
                  <a:lnTo>
                    <a:pt x="2411" y="1733"/>
                  </a:lnTo>
                  <a:cubicBezTo>
                    <a:pt x="2364" y="1158"/>
                    <a:pt x="2068" y="645"/>
                    <a:pt x="1602" y="334"/>
                  </a:cubicBezTo>
                  <a:cubicBezTo>
                    <a:pt x="1269" y="112"/>
                    <a:pt x="872" y="1"/>
                    <a:pt x="474"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7" name="Google Shape;8947;p75"/>
            <p:cNvSpPr/>
            <p:nvPr/>
          </p:nvSpPr>
          <p:spPr>
            <a:xfrm rot="586343">
              <a:off x="8594335" y="730586"/>
              <a:ext cx="18470" cy="7380"/>
            </a:xfrm>
            <a:custGeom>
              <a:avLst/>
              <a:gdLst/>
              <a:ahLst/>
              <a:cxnLst/>
              <a:rect l="l" t="t" r="r" b="b"/>
              <a:pathLst>
                <a:path w="468" h="187" extrusionOk="0">
                  <a:moveTo>
                    <a:pt x="312" y="0"/>
                  </a:moveTo>
                  <a:cubicBezTo>
                    <a:pt x="208" y="0"/>
                    <a:pt x="104" y="21"/>
                    <a:pt x="1" y="62"/>
                  </a:cubicBezTo>
                  <a:lnTo>
                    <a:pt x="63" y="187"/>
                  </a:lnTo>
                  <a:cubicBezTo>
                    <a:pt x="143" y="164"/>
                    <a:pt x="239" y="149"/>
                    <a:pt x="334" y="149"/>
                  </a:cubicBezTo>
                  <a:cubicBezTo>
                    <a:pt x="368" y="149"/>
                    <a:pt x="403" y="151"/>
                    <a:pt x="436" y="156"/>
                  </a:cubicBezTo>
                  <a:lnTo>
                    <a:pt x="467" y="16"/>
                  </a:lnTo>
                  <a:cubicBezTo>
                    <a:pt x="415" y="5"/>
                    <a:pt x="364" y="0"/>
                    <a:pt x="312"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8" name="Google Shape;8948;p75"/>
            <p:cNvSpPr/>
            <p:nvPr/>
          </p:nvSpPr>
          <p:spPr>
            <a:xfrm rot="586343">
              <a:off x="8684504" y="830893"/>
              <a:ext cx="23996" cy="40019"/>
            </a:xfrm>
            <a:custGeom>
              <a:avLst/>
              <a:gdLst/>
              <a:ahLst/>
              <a:cxnLst/>
              <a:rect l="l" t="t" r="r" b="b"/>
              <a:pathLst>
                <a:path w="608" h="1014" extrusionOk="0">
                  <a:moveTo>
                    <a:pt x="374" y="0"/>
                  </a:moveTo>
                  <a:cubicBezTo>
                    <a:pt x="296" y="0"/>
                    <a:pt x="250" y="16"/>
                    <a:pt x="188" y="78"/>
                  </a:cubicBezTo>
                  <a:cubicBezTo>
                    <a:pt x="125" y="109"/>
                    <a:pt x="110" y="171"/>
                    <a:pt x="63" y="233"/>
                  </a:cubicBezTo>
                  <a:cubicBezTo>
                    <a:pt x="48" y="373"/>
                    <a:pt x="1" y="498"/>
                    <a:pt x="1" y="638"/>
                  </a:cubicBezTo>
                  <a:cubicBezTo>
                    <a:pt x="1" y="762"/>
                    <a:pt x="48" y="871"/>
                    <a:pt x="125" y="949"/>
                  </a:cubicBezTo>
                  <a:cubicBezTo>
                    <a:pt x="174" y="989"/>
                    <a:pt x="240" y="1013"/>
                    <a:pt x="303" y="1013"/>
                  </a:cubicBezTo>
                  <a:cubicBezTo>
                    <a:pt x="360" y="1013"/>
                    <a:pt x="415" y="993"/>
                    <a:pt x="452" y="949"/>
                  </a:cubicBezTo>
                  <a:cubicBezTo>
                    <a:pt x="499" y="918"/>
                    <a:pt x="514" y="855"/>
                    <a:pt x="514" y="809"/>
                  </a:cubicBezTo>
                  <a:cubicBezTo>
                    <a:pt x="545" y="684"/>
                    <a:pt x="576" y="529"/>
                    <a:pt x="592" y="389"/>
                  </a:cubicBezTo>
                  <a:cubicBezTo>
                    <a:pt x="592" y="311"/>
                    <a:pt x="607" y="233"/>
                    <a:pt x="576" y="156"/>
                  </a:cubicBezTo>
                  <a:cubicBezTo>
                    <a:pt x="530" y="78"/>
                    <a:pt x="483" y="16"/>
                    <a:pt x="374"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9" name="Google Shape;8949;p75"/>
            <p:cNvSpPr/>
            <p:nvPr/>
          </p:nvSpPr>
          <p:spPr>
            <a:xfrm rot="586343">
              <a:off x="8587704" y="759144"/>
              <a:ext cx="21509" cy="34967"/>
            </a:xfrm>
            <a:custGeom>
              <a:avLst/>
              <a:gdLst/>
              <a:ahLst/>
              <a:cxnLst/>
              <a:rect l="l" t="t" r="r" b="b"/>
              <a:pathLst>
                <a:path w="545" h="886" extrusionOk="0">
                  <a:moveTo>
                    <a:pt x="405" y="1"/>
                  </a:moveTo>
                  <a:cubicBezTo>
                    <a:pt x="358" y="1"/>
                    <a:pt x="296" y="32"/>
                    <a:pt x="249" y="63"/>
                  </a:cubicBezTo>
                  <a:cubicBezTo>
                    <a:pt x="218" y="110"/>
                    <a:pt x="171" y="156"/>
                    <a:pt x="156" y="203"/>
                  </a:cubicBezTo>
                  <a:cubicBezTo>
                    <a:pt x="78" y="296"/>
                    <a:pt x="47" y="436"/>
                    <a:pt x="16" y="545"/>
                  </a:cubicBezTo>
                  <a:cubicBezTo>
                    <a:pt x="0" y="654"/>
                    <a:pt x="16" y="747"/>
                    <a:pt x="78" y="825"/>
                  </a:cubicBezTo>
                  <a:cubicBezTo>
                    <a:pt x="111" y="866"/>
                    <a:pt x="161" y="885"/>
                    <a:pt x="210" y="885"/>
                  </a:cubicBezTo>
                  <a:cubicBezTo>
                    <a:pt x="254" y="885"/>
                    <a:pt x="297" y="870"/>
                    <a:pt x="327" y="841"/>
                  </a:cubicBezTo>
                  <a:cubicBezTo>
                    <a:pt x="373" y="809"/>
                    <a:pt x="389" y="763"/>
                    <a:pt x="405" y="732"/>
                  </a:cubicBezTo>
                  <a:cubicBezTo>
                    <a:pt x="451" y="607"/>
                    <a:pt x="498" y="467"/>
                    <a:pt x="529" y="359"/>
                  </a:cubicBezTo>
                  <a:cubicBezTo>
                    <a:pt x="545" y="281"/>
                    <a:pt x="545" y="219"/>
                    <a:pt x="545" y="141"/>
                  </a:cubicBezTo>
                  <a:cubicBezTo>
                    <a:pt x="529" y="79"/>
                    <a:pt x="482" y="32"/>
                    <a:pt x="405"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0" name="Google Shape;8950;p75"/>
            <p:cNvSpPr/>
            <p:nvPr/>
          </p:nvSpPr>
          <p:spPr>
            <a:xfrm rot="586343">
              <a:off x="8755987" y="1027920"/>
              <a:ext cx="62633" cy="63225"/>
            </a:xfrm>
            <a:custGeom>
              <a:avLst/>
              <a:gdLst/>
              <a:ahLst/>
              <a:cxnLst/>
              <a:rect l="l" t="t" r="r" b="b"/>
              <a:pathLst>
                <a:path w="1587" h="1602" extrusionOk="0">
                  <a:moveTo>
                    <a:pt x="793" y="0"/>
                  </a:moveTo>
                  <a:cubicBezTo>
                    <a:pt x="374" y="0"/>
                    <a:pt x="0" y="358"/>
                    <a:pt x="0" y="793"/>
                  </a:cubicBezTo>
                  <a:cubicBezTo>
                    <a:pt x="0" y="1228"/>
                    <a:pt x="374" y="1602"/>
                    <a:pt x="793" y="1602"/>
                  </a:cubicBezTo>
                  <a:cubicBezTo>
                    <a:pt x="1213" y="1602"/>
                    <a:pt x="1586" y="1244"/>
                    <a:pt x="1586" y="793"/>
                  </a:cubicBezTo>
                  <a:cubicBezTo>
                    <a:pt x="1586" y="358"/>
                    <a:pt x="1213" y="0"/>
                    <a:pt x="7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1" name="Google Shape;8951;p75"/>
            <p:cNvSpPr/>
            <p:nvPr/>
          </p:nvSpPr>
          <p:spPr>
            <a:xfrm rot="586343">
              <a:off x="8776152" y="1063628"/>
              <a:ext cx="21509" cy="21549"/>
            </a:xfrm>
            <a:custGeom>
              <a:avLst/>
              <a:gdLst/>
              <a:ahLst/>
              <a:cxnLst/>
              <a:rect l="l" t="t" r="r" b="b"/>
              <a:pathLst>
                <a:path w="545" h="546" extrusionOk="0">
                  <a:moveTo>
                    <a:pt x="281" y="1"/>
                  </a:moveTo>
                  <a:cubicBezTo>
                    <a:pt x="125" y="1"/>
                    <a:pt x="1" y="110"/>
                    <a:pt x="1" y="265"/>
                  </a:cubicBezTo>
                  <a:cubicBezTo>
                    <a:pt x="1" y="421"/>
                    <a:pt x="125" y="545"/>
                    <a:pt x="281" y="545"/>
                  </a:cubicBezTo>
                  <a:cubicBezTo>
                    <a:pt x="436" y="545"/>
                    <a:pt x="545" y="421"/>
                    <a:pt x="545" y="265"/>
                  </a:cubicBezTo>
                  <a:cubicBezTo>
                    <a:pt x="545" y="125"/>
                    <a:pt x="436" y="16"/>
                    <a:pt x="2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2" name="Google Shape;8952;p75"/>
            <p:cNvSpPr/>
            <p:nvPr/>
          </p:nvSpPr>
          <p:spPr>
            <a:xfrm rot="586343">
              <a:off x="6745593" y="4565645"/>
              <a:ext cx="511248" cy="325559"/>
            </a:xfrm>
            <a:custGeom>
              <a:avLst/>
              <a:gdLst/>
              <a:ahLst/>
              <a:cxnLst/>
              <a:rect l="l" t="t" r="r" b="b"/>
              <a:pathLst>
                <a:path w="12954" h="8249" extrusionOk="0">
                  <a:moveTo>
                    <a:pt x="10788" y="0"/>
                  </a:moveTo>
                  <a:cubicBezTo>
                    <a:pt x="10564" y="0"/>
                    <a:pt x="10340" y="31"/>
                    <a:pt x="10123" y="94"/>
                  </a:cubicBezTo>
                  <a:cubicBezTo>
                    <a:pt x="9392" y="296"/>
                    <a:pt x="8786" y="840"/>
                    <a:pt x="8211" y="1353"/>
                  </a:cubicBezTo>
                  <a:cubicBezTo>
                    <a:pt x="6811" y="2566"/>
                    <a:pt x="5334" y="3670"/>
                    <a:pt x="3701" y="4479"/>
                  </a:cubicBezTo>
                  <a:cubicBezTo>
                    <a:pt x="2768" y="4976"/>
                    <a:pt x="1773" y="5334"/>
                    <a:pt x="871" y="5925"/>
                  </a:cubicBezTo>
                  <a:cubicBezTo>
                    <a:pt x="467" y="6174"/>
                    <a:pt x="47" y="6547"/>
                    <a:pt x="16" y="7029"/>
                  </a:cubicBezTo>
                  <a:cubicBezTo>
                    <a:pt x="0" y="7495"/>
                    <a:pt x="343" y="7900"/>
                    <a:pt x="778" y="8086"/>
                  </a:cubicBezTo>
                  <a:cubicBezTo>
                    <a:pt x="1112" y="8218"/>
                    <a:pt x="1465" y="8248"/>
                    <a:pt x="1822" y="8248"/>
                  </a:cubicBezTo>
                  <a:cubicBezTo>
                    <a:pt x="1930" y="8248"/>
                    <a:pt x="2038" y="8245"/>
                    <a:pt x="2146" y="8242"/>
                  </a:cubicBezTo>
                  <a:cubicBezTo>
                    <a:pt x="3017" y="8211"/>
                    <a:pt x="3872" y="8117"/>
                    <a:pt x="4712" y="7869"/>
                  </a:cubicBezTo>
                  <a:cubicBezTo>
                    <a:pt x="5536" y="7620"/>
                    <a:pt x="6314" y="7169"/>
                    <a:pt x="6904" y="6531"/>
                  </a:cubicBezTo>
                  <a:cubicBezTo>
                    <a:pt x="7697" y="5629"/>
                    <a:pt x="8071" y="4354"/>
                    <a:pt x="9081" y="3686"/>
                  </a:cubicBezTo>
                  <a:cubicBezTo>
                    <a:pt x="9999" y="3079"/>
                    <a:pt x="11212" y="3157"/>
                    <a:pt x="12176" y="2613"/>
                  </a:cubicBezTo>
                  <a:cubicBezTo>
                    <a:pt x="12533" y="2411"/>
                    <a:pt x="12875" y="2069"/>
                    <a:pt x="12906" y="1664"/>
                  </a:cubicBezTo>
                  <a:cubicBezTo>
                    <a:pt x="12953" y="1213"/>
                    <a:pt x="12658" y="794"/>
                    <a:pt x="12300" y="514"/>
                  </a:cubicBezTo>
                  <a:cubicBezTo>
                    <a:pt x="11881" y="183"/>
                    <a:pt x="11336" y="0"/>
                    <a:pt x="107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3" name="Google Shape;8953;p75"/>
            <p:cNvSpPr/>
            <p:nvPr/>
          </p:nvSpPr>
          <p:spPr>
            <a:xfrm rot="586343">
              <a:off x="6865911" y="3030394"/>
              <a:ext cx="959192" cy="1877931"/>
            </a:xfrm>
            <a:custGeom>
              <a:avLst/>
              <a:gdLst/>
              <a:ahLst/>
              <a:cxnLst/>
              <a:rect l="l" t="t" r="r" b="b"/>
              <a:pathLst>
                <a:path w="24304" h="47583" extrusionOk="0">
                  <a:moveTo>
                    <a:pt x="17571" y="0"/>
                  </a:moveTo>
                  <a:cubicBezTo>
                    <a:pt x="15876" y="12238"/>
                    <a:pt x="12937" y="24335"/>
                    <a:pt x="8817" y="35997"/>
                  </a:cubicBezTo>
                  <a:cubicBezTo>
                    <a:pt x="6733" y="39962"/>
                    <a:pt x="3841" y="43491"/>
                    <a:pt x="342" y="46290"/>
                  </a:cubicBezTo>
                  <a:cubicBezTo>
                    <a:pt x="0" y="46570"/>
                    <a:pt x="94" y="47114"/>
                    <a:pt x="498" y="47254"/>
                  </a:cubicBezTo>
                  <a:cubicBezTo>
                    <a:pt x="1131" y="47475"/>
                    <a:pt x="1802" y="47582"/>
                    <a:pt x="2474" y="47582"/>
                  </a:cubicBezTo>
                  <a:cubicBezTo>
                    <a:pt x="4260" y="47582"/>
                    <a:pt x="6058" y="46825"/>
                    <a:pt x="7200" y="45435"/>
                  </a:cubicBezTo>
                  <a:cubicBezTo>
                    <a:pt x="7962" y="44533"/>
                    <a:pt x="8490" y="43336"/>
                    <a:pt x="9548" y="42838"/>
                  </a:cubicBezTo>
                  <a:cubicBezTo>
                    <a:pt x="10714" y="42294"/>
                    <a:pt x="12409" y="42558"/>
                    <a:pt x="13015" y="41439"/>
                  </a:cubicBezTo>
                  <a:cubicBezTo>
                    <a:pt x="13233" y="41050"/>
                    <a:pt x="13233" y="40599"/>
                    <a:pt x="13233" y="40164"/>
                  </a:cubicBezTo>
                  <a:cubicBezTo>
                    <a:pt x="13233" y="39526"/>
                    <a:pt x="13248" y="38034"/>
                    <a:pt x="13264" y="37396"/>
                  </a:cubicBezTo>
                  <a:cubicBezTo>
                    <a:pt x="15301" y="28953"/>
                    <a:pt x="21863" y="22780"/>
                    <a:pt x="23449" y="14181"/>
                  </a:cubicBezTo>
                  <a:cubicBezTo>
                    <a:pt x="24304" y="9641"/>
                    <a:pt x="23682" y="5007"/>
                    <a:pt x="22656" y="467"/>
                  </a:cubicBezTo>
                  <a:cubicBezTo>
                    <a:pt x="20961" y="327"/>
                    <a:pt x="19250" y="156"/>
                    <a:pt x="17571"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4" name="Google Shape;8954;p75"/>
            <p:cNvSpPr/>
            <p:nvPr/>
          </p:nvSpPr>
          <p:spPr>
            <a:xfrm rot="586343">
              <a:off x="7295322" y="3073216"/>
              <a:ext cx="543137" cy="1672903"/>
            </a:xfrm>
            <a:custGeom>
              <a:avLst/>
              <a:gdLst/>
              <a:ahLst/>
              <a:cxnLst/>
              <a:rect l="l" t="t" r="r" b="b"/>
              <a:pathLst>
                <a:path w="13762" h="42388" extrusionOk="0">
                  <a:moveTo>
                    <a:pt x="8693" y="1"/>
                  </a:moveTo>
                  <a:cubicBezTo>
                    <a:pt x="9128" y="3655"/>
                    <a:pt x="8926" y="7324"/>
                    <a:pt x="8226" y="11150"/>
                  </a:cubicBezTo>
                  <a:cubicBezTo>
                    <a:pt x="6920" y="16747"/>
                    <a:pt x="4121" y="21225"/>
                    <a:pt x="3188" y="26823"/>
                  </a:cubicBezTo>
                  <a:cubicBezTo>
                    <a:pt x="2458" y="31115"/>
                    <a:pt x="1323" y="34660"/>
                    <a:pt x="390" y="38749"/>
                  </a:cubicBezTo>
                  <a:cubicBezTo>
                    <a:pt x="141" y="39978"/>
                    <a:pt x="48" y="41191"/>
                    <a:pt x="1" y="42388"/>
                  </a:cubicBezTo>
                  <a:cubicBezTo>
                    <a:pt x="996" y="42201"/>
                    <a:pt x="2038" y="42124"/>
                    <a:pt x="2489" y="41284"/>
                  </a:cubicBezTo>
                  <a:cubicBezTo>
                    <a:pt x="2706" y="40895"/>
                    <a:pt x="2706" y="40444"/>
                    <a:pt x="2706" y="40024"/>
                  </a:cubicBezTo>
                  <a:cubicBezTo>
                    <a:pt x="2706" y="39371"/>
                    <a:pt x="2722" y="37879"/>
                    <a:pt x="2738" y="37241"/>
                  </a:cubicBezTo>
                  <a:cubicBezTo>
                    <a:pt x="4790" y="28798"/>
                    <a:pt x="11336" y="22625"/>
                    <a:pt x="12922" y="14026"/>
                  </a:cubicBezTo>
                  <a:cubicBezTo>
                    <a:pt x="13762" y="9501"/>
                    <a:pt x="13171" y="4868"/>
                    <a:pt x="12129" y="327"/>
                  </a:cubicBezTo>
                  <a:cubicBezTo>
                    <a:pt x="10994" y="218"/>
                    <a:pt x="9844" y="94"/>
                    <a:pt x="8693" y="1"/>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5" name="Google Shape;8955;p75"/>
            <p:cNvSpPr/>
            <p:nvPr/>
          </p:nvSpPr>
          <p:spPr>
            <a:xfrm rot="586426">
              <a:off x="7483814" y="3082692"/>
              <a:ext cx="417372" cy="951254"/>
            </a:xfrm>
            <a:custGeom>
              <a:avLst/>
              <a:gdLst/>
              <a:ahLst/>
              <a:cxnLst/>
              <a:rect l="l" t="t" r="r" b="b"/>
              <a:pathLst>
                <a:path w="10575" h="24102" extrusionOk="0">
                  <a:moveTo>
                    <a:pt x="3810" y="1"/>
                  </a:moveTo>
                  <a:cubicBezTo>
                    <a:pt x="2893" y="6609"/>
                    <a:pt x="1633" y="13155"/>
                    <a:pt x="1" y="19608"/>
                  </a:cubicBezTo>
                  <a:cubicBezTo>
                    <a:pt x="2209" y="20712"/>
                    <a:pt x="4121" y="22283"/>
                    <a:pt x="5785" y="24102"/>
                  </a:cubicBezTo>
                  <a:cubicBezTo>
                    <a:pt x="7495" y="21008"/>
                    <a:pt x="9050" y="17820"/>
                    <a:pt x="9719" y="14213"/>
                  </a:cubicBezTo>
                  <a:cubicBezTo>
                    <a:pt x="10574" y="9672"/>
                    <a:pt x="9952" y="5039"/>
                    <a:pt x="8910" y="498"/>
                  </a:cubicBezTo>
                  <a:cubicBezTo>
                    <a:pt x="7200" y="327"/>
                    <a:pt x="5521" y="172"/>
                    <a:pt x="3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6" name="Google Shape;8956;p75"/>
            <p:cNvSpPr/>
            <p:nvPr/>
          </p:nvSpPr>
          <p:spPr>
            <a:xfrm rot="586343">
              <a:off x="6761230" y="4711502"/>
              <a:ext cx="158339" cy="133239"/>
            </a:xfrm>
            <a:custGeom>
              <a:avLst/>
              <a:gdLst/>
              <a:ahLst/>
              <a:cxnLst/>
              <a:rect l="l" t="t" r="r" b="b"/>
              <a:pathLst>
                <a:path w="4012" h="3376" extrusionOk="0">
                  <a:moveTo>
                    <a:pt x="1135" y="1"/>
                  </a:moveTo>
                  <a:cubicBezTo>
                    <a:pt x="746" y="390"/>
                    <a:pt x="358" y="794"/>
                    <a:pt x="0" y="1183"/>
                  </a:cubicBezTo>
                  <a:cubicBezTo>
                    <a:pt x="855" y="1805"/>
                    <a:pt x="1617" y="2551"/>
                    <a:pt x="2301" y="3375"/>
                  </a:cubicBezTo>
                  <a:cubicBezTo>
                    <a:pt x="2846" y="3126"/>
                    <a:pt x="3437" y="2909"/>
                    <a:pt x="4012" y="2753"/>
                  </a:cubicBezTo>
                  <a:cubicBezTo>
                    <a:pt x="3281" y="1634"/>
                    <a:pt x="2286" y="670"/>
                    <a:pt x="11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7" name="Google Shape;8957;p75"/>
            <p:cNvSpPr/>
            <p:nvPr/>
          </p:nvSpPr>
          <p:spPr>
            <a:xfrm rot="586343">
              <a:off x="6862322" y="4637917"/>
              <a:ext cx="182927" cy="171245"/>
            </a:xfrm>
            <a:custGeom>
              <a:avLst/>
              <a:gdLst/>
              <a:ahLst/>
              <a:cxnLst/>
              <a:rect l="l" t="t" r="r" b="b"/>
              <a:pathLst>
                <a:path w="4635" h="4339" extrusionOk="0">
                  <a:moveTo>
                    <a:pt x="1167" y="1"/>
                  </a:moveTo>
                  <a:cubicBezTo>
                    <a:pt x="778" y="452"/>
                    <a:pt x="390" y="871"/>
                    <a:pt x="1" y="1322"/>
                  </a:cubicBezTo>
                  <a:cubicBezTo>
                    <a:pt x="1307" y="2100"/>
                    <a:pt x="2442" y="3126"/>
                    <a:pt x="3344" y="4339"/>
                  </a:cubicBezTo>
                  <a:cubicBezTo>
                    <a:pt x="3779" y="3795"/>
                    <a:pt x="4199" y="3266"/>
                    <a:pt x="4635" y="2722"/>
                  </a:cubicBezTo>
                  <a:cubicBezTo>
                    <a:pt x="4121" y="2084"/>
                    <a:pt x="3499" y="1540"/>
                    <a:pt x="2800" y="1089"/>
                  </a:cubicBezTo>
                  <a:cubicBezTo>
                    <a:pt x="2256" y="731"/>
                    <a:pt x="1649" y="452"/>
                    <a:pt x="11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8" name="Google Shape;8958;p75"/>
            <p:cNvSpPr/>
            <p:nvPr/>
          </p:nvSpPr>
          <p:spPr>
            <a:xfrm rot="586343">
              <a:off x="7002924" y="4553212"/>
              <a:ext cx="267582" cy="118241"/>
            </a:xfrm>
            <a:custGeom>
              <a:avLst/>
              <a:gdLst/>
              <a:ahLst/>
              <a:cxnLst/>
              <a:rect l="l" t="t" r="r" b="b"/>
              <a:pathLst>
                <a:path w="6780" h="2996" extrusionOk="0">
                  <a:moveTo>
                    <a:pt x="420" y="0"/>
                  </a:moveTo>
                  <a:cubicBezTo>
                    <a:pt x="296" y="187"/>
                    <a:pt x="140" y="389"/>
                    <a:pt x="0" y="576"/>
                  </a:cubicBezTo>
                  <a:cubicBezTo>
                    <a:pt x="856" y="1602"/>
                    <a:pt x="2131" y="2084"/>
                    <a:pt x="3375" y="2442"/>
                  </a:cubicBezTo>
                  <a:cubicBezTo>
                    <a:pt x="3981" y="2613"/>
                    <a:pt x="4587" y="2753"/>
                    <a:pt x="5194" y="2893"/>
                  </a:cubicBezTo>
                  <a:cubicBezTo>
                    <a:pt x="5394" y="2948"/>
                    <a:pt x="5610" y="2996"/>
                    <a:pt x="5830" y="2996"/>
                  </a:cubicBezTo>
                  <a:cubicBezTo>
                    <a:pt x="5918" y="2996"/>
                    <a:pt x="6007" y="2988"/>
                    <a:pt x="6096" y="2970"/>
                  </a:cubicBezTo>
                  <a:cubicBezTo>
                    <a:pt x="6407" y="2908"/>
                    <a:pt x="6702" y="2722"/>
                    <a:pt x="6780" y="2426"/>
                  </a:cubicBezTo>
                  <a:cubicBezTo>
                    <a:pt x="5303" y="2068"/>
                    <a:pt x="3826" y="1664"/>
                    <a:pt x="2411" y="1167"/>
                  </a:cubicBezTo>
                  <a:cubicBezTo>
                    <a:pt x="1664" y="902"/>
                    <a:pt x="918" y="591"/>
                    <a:pt x="4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9" name="Google Shape;8959;p75"/>
            <p:cNvSpPr/>
            <p:nvPr/>
          </p:nvSpPr>
          <p:spPr>
            <a:xfrm rot="586343">
              <a:off x="7089135" y="4375296"/>
              <a:ext cx="262097" cy="137501"/>
            </a:xfrm>
            <a:custGeom>
              <a:avLst/>
              <a:gdLst/>
              <a:ahLst/>
              <a:cxnLst/>
              <a:rect l="l" t="t" r="r" b="b"/>
              <a:pathLst>
                <a:path w="6641" h="3484" extrusionOk="0">
                  <a:moveTo>
                    <a:pt x="6135" y="1"/>
                  </a:moveTo>
                  <a:cubicBezTo>
                    <a:pt x="6078" y="1"/>
                    <a:pt x="6021" y="20"/>
                    <a:pt x="5972" y="63"/>
                  </a:cubicBezTo>
                  <a:cubicBezTo>
                    <a:pt x="5863" y="156"/>
                    <a:pt x="5816" y="327"/>
                    <a:pt x="5910" y="452"/>
                  </a:cubicBezTo>
                  <a:cubicBezTo>
                    <a:pt x="6034" y="623"/>
                    <a:pt x="6034" y="872"/>
                    <a:pt x="5941" y="1105"/>
                  </a:cubicBezTo>
                  <a:cubicBezTo>
                    <a:pt x="5832" y="1322"/>
                    <a:pt x="5661" y="1540"/>
                    <a:pt x="5397" y="1742"/>
                  </a:cubicBezTo>
                  <a:cubicBezTo>
                    <a:pt x="4261" y="2644"/>
                    <a:pt x="2878" y="2877"/>
                    <a:pt x="1914" y="2893"/>
                  </a:cubicBezTo>
                  <a:cubicBezTo>
                    <a:pt x="1851" y="2896"/>
                    <a:pt x="1789" y="2898"/>
                    <a:pt x="1727" y="2898"/>
                  </a:cubicBezTo>
                  <a:cubicBezTo>
                    <a:pt x="1516" y="2898"/>
                    <a:pt x="1317" y="2875"/>
                    <a:pt x="1136" y="2815"/>
                  </a:cubicBezTo>
                  <a:cubicBezTo>
                    <a:pt x="903" y="2737"/>
                    <a:pt x="732" y="2582"/>
                    <a:pt x="670" y="2411"/>
                  </a:cubicBezTo>
                  <a:cubicBezTo>
                    <a:pt x="592" y="2240"/>
                    <a:pt x="654" y="1975"/>
                    <a:pt x="778" y="1773"/>
                  </a:cubicBezTo>
                  <a:cubicBezTo>
                    <a:pt x="934" y="1540"/>
                    <a:pt x="1167" y="1354"/>
                    <a:pt x="1385" y="1167"/>
                  </a:cubicBezTo>
                  <a:cubicBezTo>
                    <a:pt x="1509" y="1074"/>
                    <a:pt x="1525" y="887"/>
                    <a:pt x="1432" y="778"/>
                  </a:cubicBezTo>
                  <a:cubicBezTo>
                    <a:pt x="1369" y="707"/>
                    <a:pt x="1287" y="672"/>
                    <a:pt x="1207" y="672"/>
                  </a:cubicBezTo>
                  <a:cubicBezTo>
                    <a:pt x="1148" y="672"/>
                    <a:pt x="1089" y="692"/>
                    <a:pt x="1043" y="732"/>
                  </a:cubicBezTo>
                  <a:cubicBezTo>
                    <a:pt x="778" y="949"/>
                    <a:pt x="514" y="1167"/>
                    <a:pt x="312" y="1478"/>
                  </a:cubicBezTo>
                  <a:cubicBezTo>
                    <a:pt x="79" y="1851"/>
                    <a:pt x="1" y="2271"/>
                    <a:pt x="141" y="2629"/>
                  </a:cubicBezTo>
                  <a:cubicBezTo>
                    <a:pt x="265" y="2955"/>
                    <a:pt x="545" y="3219"/>
                    <a:pt x="934" y="3359"/>
                  </a:cubicBezTo>
                  <a:cubicBezTo>
                    <a:pt x="1214" y="3453"/>
                    <a:pt x="1478" y="3484"/>
                    <a:pt x="1743" y="3484"/>
                  </a:cubicBezTo>
                  <a:cubicBezTo>
                    <a:pt x="1789" y="3484"/>
                    <a:pt x="1851" y="3484"/>
                    <a:pt x="1945" y="3437"/>
                  </a:cubicBezTo>
                  <a:cubicBezTo>
                    <a:pt x="3002" y="3422"/>
                    <a:pt x="4510" y="3173"/>
                    <a:pt x="5754" y="2178"/>
                  </a:cubicBezTo>
                  <a:cubicBezTo>
                    <a:pt x="5972" y="1975"/>
                    <a:pt x="6283" y="1711"/>
                    <a:pt x="6454" y="1322"/>
                  </a:cubicBezTo>
                  <a:cubicBezTo>
                    <a:pt x="6641" y="918"/>
                    <a:pt x="6594" y="452"/>
                    <a:pt x="6361" y="110"/>
                  </a:cubicBezTo>
                  <a:cubicBezTo>
                    <a:pt x="6304" y="44"/>
                    <a:pt x="6220" y="1"/>
                    <a:pt x="61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0" name="Google Shape;8960;p75"/>
            <p:cNvSpPr/>
            <p:nvPr/>
          </p:nvSpPr>
          <p:spPr>
            <a:xfrm rot="586343">
              <a:off x="7130235" y="4334680"/>
              <a:ext cx="253493" cy="102534"/>
            </a:xfrm>
            <a:custGeom>
              <a:avLst/>
              <a:gdLst/>
              <a:ahLst/>
              <a:cxnLst/>
              <a:rect l="l" t="t" r="r" b="b"/>
              <a:pathLst>
                <a:path w="6423" h="2598" extrusionOk="0">
                  <a:moveTo>
                    <a:pt x="6142" y="1"/>
                  </a:moveTo>
                  <a:cubicBezTo>
                    <a:pt x="6034" y="249"/>
                    <a:pt x="5894" y="498"/>
                    <a:pt x="5723" y="716"/>
                  </a:cubicBezTo>
                  <a:cubicBezTo>
                    <a:pt x="5676" y="809"/>
                    <a:pt x="5629" y="918"/>
                    <a:pt x="5567" y="996"/>
                  </a:cubicBezTo>
                  <a:lnTo>
                    <a:pt x="5520" y="1027"/>
                  </a:lnTo>
                  <a:lnTo>
                    <a:pt x="5489" y="1073"/>
                  </a:lnTo>
                  <a:cubicBezTo>
                    <a:pt x="5287" y="1244"/>
                    <a:pt x="5038" y="1353"/>
                    <a:pt x="4805" y="1462"/>
                  </a:cubicBezTo>
                  <a:cubicBezTo>
                    <a:pt x="3826" y="1820"/>
                    <a:pt x="2799" y="1960"/>
                    <a:pt x="2006" y="2038"/>
                  </a:cubicBezTo>
                  <a:cubicBezTo>
                    <a:pt x="1852" y="2060"/>
                    <a:pt x="1702" y="2075"/>
                    <a:pt x="1555" y="2075"/>
                  </a:cubicBezTo>
                  <a:cubicBezTo>
                    <a:pt x="1390" y="2075"/>
                    <a:pt x="1229" y="2056"/>
                    <a:pt x="1073" y="2006"/>
                  </a:cubicBezTo>
                  <a:cubicBezTo>
                    <a:pt x="856" y="1929"/>
                    <a:pt x="622" y="1742"/>
                    <a:pt x="607" y="1509"/>
                  </a:cubicBezTo>
                  <a:cubicBezTo>
                    <a:pt x="591" y="1338"/>
                    <a:pt x="700" y="1151"/>
                    <a:pt x="933" y="949"/>
                  </a:cubicBezTo>
                  <a:cubicBezTo>
                    <a:pt x="996" y="731"/>
                    <a:pt x="1058" y="545"/>
                    <a:pt x="1089" y="327"/>
                  </a:cubicBezTo>
                  <a:cubicBezTo>
                    <a:pt x="1104" y="265"/>
                    <a:pt x="1136" y="187"/>
                    <a:pt x="1151" y="125"/>
                  </a:cubicBezTo>
                  <a:lnTo>
                    <a:pt x="1151" y="125"/>
                  </a:lnTo>
                  <a:cubicBezTo>
                    <a:pt x="1136" y="125"/>
                    <a:pt x="1104" y="156"/>
                    <a:pt x="1089" y="156"/>
                  </a:cubicBezTo>
                  <a:cubicBezTo>
                    <a:pt x="793" y="327"/>
                    <a:pt x="0" y="794"/>
                    <a:pt x="63" y="1540"/>
                  </a:cubicBezTo>
                  <a:cubicBezTo>
                    <a:pt x="94" y="2038"/>
                    <a:pt x="514" y="2395"/>
                    <a:pt x="918" y="2504"/>
                  </a:cubicBezTo>
                  <a:cubicBezTo>
                    <a:pt x="1136" y="2582"/>
                    <a:pt x="1353" y="2597"/>
                    <a:pt x="1555" y="2597"/>
                  </a:cubicBezTo>
                  <a:cubicBezTo>
                    <a:pt x="1742" y="2597"/>
                    <a:pt x="1882" y="2582"/>
                    <a:pt x="2069" y="2566"/>
                  </a:cubicBezTo>
                  <a:cubicBezTo>
                    <a:pt x="2893" y="2488"/>
                    <a:pt x="3981" y="2333"/>
                    <a:pt x="5023" y="1944"/>
                  </a:cubicBezTo>
                  <a:cubicBezTo>
                    <a:pt x="5349" y="1820"/>
                    <a:pt x="5723" y="1649"/>
                    <a:pt x="5987" y="1338"/>
                  </a:cubicBezTo>
                  <a:cubicBezTo>
                    <a:pt x="6298" y="1011"/>
                    <a:pt x="6422" y="545"/>
                    <a:pt x="6267" y="125"/>
                  </a:cubicBezTo>
                  <a:cubicBezTo>
                    <a:pt x="6251" y="78"/>
                    <a:pt x="6205" y="32"/>
                    <a:pt x="61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1" name="Google Shape;8961;p75"/>
            <p:cNvSpPr/>
            <p:nvPr/>
          </p:nvSpPr>
          <p:spPr>
            <a:xfrm rot="586343">
              <a:off x="10531161" y="3512137"/>
              <a:ext cx="325282" cy="406307"/>
            </a:xfrm>
            <a:custGeom>
              <a:avLst/>
              <a:gdLst/>
              <a:ahLst/>
              <a:cxnLst/>
              <a:rect l="l" t="t" r="r" b="b"/>
              <a:pathLst>
                <a:path w="8242" h="10295" extrusionOk="0">
                  <a:moveTo>
                    <a:pt x="1824" y="0"/>
                  </a:moveTo>
                  <a:cubicBezTo>
                    <a:pt x="1581" y="0"/>
                    <a:pt x="1339" y="82"/>
                    <a:pt x="1120" y="202"/>
                  </a:cubicBezTo>
                  <a:cubicBezTo>
                    <a:pt x="607" y="482"/>
                    <a:pt x="202" y="964"/>
                    <a:pt x="109" y="1524"/>
                  </a:cubicBezTo>
                  <a:cubicBezTo>
                    <a:pt x="0" y="2099"/>
                    <a:pt x="218" y="2659"/>
                    <a:pt x="544" y="3126"/>
                  </a:cubicBezTo>
                  <a:cubicBezTo>
                    <a:pt x="855" y="3576"/>
                    <a:pt x="1291" y="3965"/>
                    <a:pt x="1679" y="4369"/>
                  </a:cubicBezTo>
                  <a:cubicBezTo>
                    <a:pt x="3297" y="6142"/>
                    <a:pt x="4230" y="8521"/>
                    <a:pt x="6127" y="9967"/>
                  </a:cubicBezTo>
                  <a:cubicBezTo>
                    <a:pt x="6350" y="10141"/>
                    <a:pt x="6622" y="10295"/>
                    <a:pt x="6897" y="10295"/>
                  </a:cubicBezTo>
                  <a:cubicBezTo>
                    <a:pt x="6967" y="10295"/>
                    <a:pt x="7037" y="10285"/>
                    <a:pt x="7106" y="10263"/>
                  </a:cubicBezTo>
                  <a:cubicBezTo>
                    <a:pt x="7386" y="10154"/>
                    <a:pt x="7542" y="9843"/>
                    <a:pt x="7650" y="9563"/>
                  </a:cubicBezTo>
                  <a:cubicBezTo>
                    <a:pt x="8241" y="7790"/>
                    <a:pt x="7806" y="5847"/>
                    <a:pt x="7060" y="4152"/>
                  </a:cubicBezTo>
                  <a:cubicBezTo>
                    <a:pt x="6671" y="3234"/>
                    <a:pt x="6111" y="2333"/>
                    <a:pt x="5194" y="1944"/>
                  </a:cubicBezTo>
                  <a:cubicBezTo>
                    <a:pt x="4587" y="1711"/>
                    <a:pt x="3872" y="1726"/>
                    <a:pt x="3374" y="1322"/>
                  </a:cubicBezTo>
                  <a:cubicBezTo>
                    <a:pt x="2908" y="949"/>
                    <a:pt x="2690" y="249"/>
                    <a:pt x="2130" y="47"/>
                  </a:cubicBezTo>
                  <a:cubicBezTo>
                    <a:pt x="2029" y="15"/>
                    <a:pt x="1926" y="0"/>
                    <a:pt x="18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2" name="Google Shape;8962;p75"/>
            <p:cNvSpPr/>
            <p:nvPr/>
          </p:nvSpPr>
          <p:spPr>
            <a:xfrm rot="586343">
              <a:off x="9328807" y="3129192"/>
              <a:ext cx="1539743" cy="666943"/>
            </a:xfrm>
            <a:custGeom>
              <a:avLst/>
              <a:gdLst/>
              <a:ahLst/>
              <a:cxnLst/>
              <a:rect l="l" t="t" r="r" b="b"/>
              <a:pathLst>
                <a:path w="39014" h="16899" extrusionOk="0">
                  <a:moveTo>
                    <a:pt x="8531" y="1"/>
                  </a:moveTo>
                  <a:cubicBezTo>
                    <a:pt x="6082" y="1"/>
                    <a:pt x="3653" y="370"/>
                    <a:pt x="1353" y="1220"/>
                  </a:cubicBezTo>
                  <a:lnTo>
                    <a:pt x="0" y="8482"/>
                  </a:lnTo>
                  <a:cubicBezTo>
                    <a:pt x="3163" y="8050"/>
                    <a:pt x="6354" y="7835"/>
                    <a:pt x="9545" y="7835"/>
                  </a:cubicBezTo>
                  <a:cubicBezTo>
                    <a:pt x="16005" y="7835"/>
                    <a:pt x="22465" y="8713"/>
                    <a:pt x="28689" y="10441"/>
                  </a:cubicBezTo>
                  <a:cubicBezTo>
                    <a:pt x="32032" y="12182"/>
                    <a:pt x="35188" y="14313"/>
                    <a:pt x="38003" y="16816"/>
                  </a:cubicBezTo>
                  <a:cubicBezTo>
                    <a:pt x="38065" y="16873"/>
                    <a:pt x="38144" y="16898"/>
                    <a:pt x="38223" y="16898"/>
                  </a:cubicBezTo>
                  <a:cubicBezTo>
                    <a:pt x="38360" y="16898"/>
                    <a:pt x="38498" y="16820"/>
                    <a:pt x="38547" y="16692"/>
                  </a:cubicBezTo>
                  <a:cubicBezTo>
                    <a:pt x="39014" y="15246"/>
                    <a:pt x="38563" y="13628"/>
                    <a:pt x="38096" y="12182"/>
                  </a:cubicBezTo>
                  <a:cubicBezTo>
                    <a:pt x="37692" y="10876"/>
                    <a:pt x="36992" y="9321"/>
                    <a:pt x="35608" y="9244"/>
                  </a:cubicBezTo>
                  <a:cubicBezTo>
                    <a:pt x="35579" y="9242"/>
                    <a:pt x="35549" y="9242"/>
                    <a:pt x="35520" y="9242"/>
                  </a:cubicBezTo>
                  <a:cubicBezTo>
                    <a:pt x="35349" y="9242"/>
                    <a:pt x="35172" y="9260"/>
                    <a:pt x="34995" y="9260"/>
                  </a:cubicBezTo>
                  <a:cubicBezTo>
                    <a:pt x="34829" y="9260"/>
                    <a:pt x="34664" y="9244"/>
                    <a:pt x="34504" y="9181"/>
                  </a:cubicBezTo>
                  <a:cubicBezTo>
                    <a:pt x="33944" y="8964"/>
                    <a:pt x="33742" y="8326"/>
                    <a:pt x="33354" y="7860"/>
                  </a:cubicBezTo>
                  <a:cubicBezTo>
                    <a:pt x="32910" y="7330"/>
                    <a:pt x="32521" y="7188"/>
                    <a:pt x="32046" y="7188"/>
                  </a:cubicBezTo>
                  <a:cubicBezTo>
                    <a:pt x="31671" y="7188"/>
                    <a:pt x="31243" y="7276"/>
                    <a:pt x="30695" y="7331"/>
                  </a:cubicBezTo>
                  <a:cubicBezTo>
                    <a:pt x="30477" y="7362"/>
                    <a:pt x="30228" y="7378"/>
                    <a:pt x="29964" y="7378"/>
                  </a:cubicBezTo>
                  <a:cubicBezTo>
                    <a:pt x="25952" y="5061"/>
                    <a:pt x="21847" y="2868"/>
                    <a:pt x="17462" y="1469"/>
                  </a:cubicBezTo>
                  <a:cubicBezTo>
                    <a:pt x="14588" y="560"/>
                    <a:pt x="11544" y="1"/>
                    <a:pt x="8531"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3" name="Google Shape;8963;p75"/>
            <p:cNvSpPr/>
            <p:nvPr/>
          </p:nvSpPr>
          <p:spPr>
            <a:xfrm rot="586343">
              <a:off x="9322455" y="3222692"/>
              <a:ext cx="1472887" cy="540572"/>
            </a:xfrm>
            <a:custGeom>
              <a:avLst/>
              <a:gdLst/>
              <a:ahLst/>
              <a:cxnLst/>
              <a:rect l="l" t="t" r="r" b="b"/>
              <a:pathLst>
                <a:path w="37320" h="13697" extrusionOk="0">
                  <a:moveTo>
                    <a:pt x="6166" y="0"/>
                  </a:moveTo>
                  <a:cubicBezTo>
                    <a:pt x="4464" y="0"/>
                    <a:pt x="2745" y="168"/>
                    <a:pt x="1011" y="542"/>
                  </a:cubicBezTo>
                  <a:lnTo>
                    <a:pt x="1" y="5937"/>
                  </a:lnTo>
                  <a:cubicBezTo>
                    <a:pt x="3163" y="5505"/>
                    <a:pt x="6353" y="5291"/>
                    <a:pt x="9542" y="5291"/>
                  </a:cubicBezTo>
                  <a:cubicBezTo>
                    <a:pt x="15998" y="5291"/>
                    <a:pt x="22455" y="6169"/>
                    <a:pt x="28689" y="7896"/>
                  </a:cubicBezTo>
                  <a:cubicBezTo>
                    <a:pt x="31784" y="9498"/>
                    <a:pt x="34676" y="11442"/>
                    <a:pt x="37319" y="13696"/>
                  </a:cubicBezTo>
                  <a:cubicBezTo>
                    <a:pt x="35080" y="11224"/>
                    <a:pt x="32654" y="8985"/>
                    <a:pt x="29669" y="7492"/>
                  </a:cubicBezTo>
                  <a:cubicBezTo>
                    <a:pt x="22342" y="3971"/>
                    <a:pt x="14449" y="0"/>
                    <a:pt x="6166" y="0"/>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4" name="Google Shape;8964;p75"/>
            <p:cNvSpPr/>
            <p:nvPr/>
          </p:nvSpPr>
          <p:spPr>
            <a:xfrm rot="586343">
              <a:off x="9363930" y="3051128"/>
              <a:ext cx="596535" cy="334596"/>
            </a:xfrm>
            <a:custGeom>
              <a:avLst/>
              <a:gdLst/>
              <a:ahLst/>
              <a:cxnLst/>
              <a:rect l="l" t="t" r="r" b="b"/>
              <a:pathLst>
                <a:path w="15115" h="8478" extrusionOk="0">
                  <a:moveTo>
                    <a:pt x="8525" y="0"/>
                  </a:moveTo>
                  <a:cubicBezTo>
                    <a:pt x="6078" y="0"/>
                    <a:pt x="3653" y="365"/>
                    <a:pt x="1353" y="1200"/>
                  </a:cubicBezTo>
                  <a:lnTo>
                    <a:pt x="0" y="8477"/>
                  </a:lnTo>
                  <a:cubicBezTo>
                    <a:pt x="3108" y="8053"/>
                    <a:pt x="6238" y="7846"/>
                    <a:pt x="9370" y="7846"/>
                  </a:cubicBezTo>
                  <a:cubicBezTo>
                    <a:pt x="10829" y="7846"/>
                    <a:pt x="12288" y="7891"/>
                    <a:pt x="13746" y="7980"/>
                  </a:cubicBezTo>
                  <a:cubicBezTo>
                    <a:pt x="14523" y="5678"/>
                    <a:pt x="15052" y="3284"/>
                    <a:pt x="15114" y="811"/>
                  </a:cubicBezTo>
                  <a:cubicBezTo>
                    <a:pt x="12949" y="296"/>
                    <a:pt x="10728" y="0"/>
                    <a:pt x="85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5" name="Google Shape;8965;p75"/>
            <p:cNvSpPr/>
            <p:nvPr/>
          </p:nvSpPr>
          <p:spPr>
            <a:xfrm rot="586343">
              <a:off x="10506212" y="3497881"/>
              <a:ext cx="142395" cy="181072"/>
            </a:xfrm>
            <a:custGeom>
              <a:avLst/>
              <a:gdLst/>
              <a:ahLst/>
              <a:cxnLst/>
              <a:rect l="l" t="t" r="r" b="b"/>
              <a:pathLst>
                <a:path w="3608" h="4588" extrusionOk="0">
                  <a:moveTo>
                    <a:pt x="3032" y="1"/>
                  </a:moveTo>
                  <a:cubicBezTo>
                    <a:pt x="2535" y="1665"/>
                    <a:pt x="1431" y="3111"/>
                    <a:pt x="0" y="4044"/>
                  </a:cubicBezTo>
                  <a:cubicBezTo>
                    <a:pt x="264" y="4230"/>
                    <a:pt x="544" y="4417"/>
                    <a:pt x="809" y="4588"/>
                  </a:cubicBezTo>
                  <a:cubicBezTo>
                    <a:pt x="1866" y="3717"/>
                    <a:pt x="2737" y="2675"/>
                    <a:pt x="3374" y="1509"/>
                  </a:cubicBezTo>
                  <a:cubicBezTo>
                    <a:pt x="3499" y="1291"/>
                    <a:pt x="3608" y="1058"/>
                    <a:pt x="3530" y="825"/>
                  </a:cubicBezTo>
                  <a:cubicBezTo>
                    <a:pt x="3436" y="514"/>
                    <a:pt x="3063" y="312"/>
                    <a:pt x="30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6" name="Google Shape;8966;p75"/>
            <p:cNvSpPr/>
            <p:nvPr/>
          </p:nvSpPr>
          <p:spPr>
            <a:xfrm rot="586343">
              <a:off x="10611339" y="3623160"/>
              <a:ext cx="181664" cy="173850"/>
            </a:xfrm>
            <a:custGeom>
              <a:avLst/>
              <a:gdLst/>
              <a:ahLst/>
              <a:cxnLst/>
              <a:rect l="l" t="t" r="r" b="b"/>
              <a:pathLst>
                <a:path w="4603" h="4405" extrusionOk="0">
                  <a:moveTo>
                    <a:pt x="3783" y="0"/>
                  </a:moveTo>
                  <a:cubicBezTo>
                    <a:pt x="3714" y="0"/>
                    <a:pt x="3641" y="29"/>
                    <a:pt x="3576" y="51"/>
                  </a:cubicBezTo>
                  <a:cubicBezTo>
                    <a:pt x="2021" y="766"/>
                    <a:pt x="715" y="2057"/>
                    <a:pt x="0" y="3627"/>
                  </a:cubicBezTo>
                  <a:cubicBezTo>
                    <a:pt x="435" y="3798"/>
                    <a:pt x="824" y="4078"/>
                    <a:pt x="1151" y="4405"/>
                  </a:cubicBezTo>
                  <a:cubicBezTo>
                    <a:pt x="1913" y="3068"/>
                    <a:pt x="3172" y="2041"/>
                    <a:pt x="4603" y="1513"/>
                  </a:cubicBezTo>
                  <a:cubicBezTo>
                    <a:pt x="4400" y="1062"/>
                    <a:pt x="4198" y="642"/>
                    <a:pt x="3981" y="191"/>
                  </a:cubicBezTo>
                  <a:cubicBezTo>
                    <a:pt x="3965" y="113"/>
                    <a:pt x="3934" y="51"/>
                    <a:pt x="3872" y="20"/>
                  </a:cubicBezTo>
                  <a:cubicBezTo>
                    <a:pt x="3843" y="6"/>
                    <a:pt x="3814" y="0"/>
                    <a:pt x="37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7" name="Google Shape;8967;p75"/>
            <p:cNvSpPr/>
            <p:nvPr/>
          </p:nvSpPr>
          <p:spPr>
            <a:xfrm rot="586343">
              <a:off x="10681287" y="3722193"/>
              <a:ext cx="135686" cy="157155"/>
            </a:xfrm>
            <a:custGeom>
              <a:avLst/>
              <a:gdLst/>
              <a:ahLst/>
              <a:cxnLst/>
              <a:rect l="l" t="t" r="r" b="b"/>
              <a:pathLst>
                <a:path w="3438" h="3982" extrusionOk="0">
                  <a:moveTo>
                    <a:pt x="3344" y="1"/>
                  </a:moveTo>
                  <a:lnTo>
                    <a:pt x="2955" y="623"/>
                  </a:lnTo>
                  <a:cubicBezTo>
                    <a:pt x="1634" y="825"/>
                    <a:pt x="436" y="1804"/>
                    <a:pt x="1" y="3048"/>
                  </a:cubicBezTo>
                  <a:cubicBezTo>
                    <a:pt x="421" y="3313"/>
                    <a:pt x="825" y="3624"/>
                    <a:pt x="1198" y="3981"/>
                  </a:cubicBezTo>
                  <a:cubicBezTo>
                    <a:pt x="1805" y="3142"/>
                    <a:pt x="2566" y="2442"/>
                    <a:pt x="3437" y="1913"/>
                  </a:cubicBezTo>
                  <a:cubicBezTo>
                    <a:pt x="3313" y="1276"/>
                    <a:pt x="3297" y="638"/>
                    <a:pt x="33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8" name="Google Shape;8968;p75"/>
            <p:cNvSpPr/>
            <p:nvPr/>
          </p:nvSpPr>
          <p:spPr>
            <a:xfrm rot="586343">
              <a:off x="10381946" y="3409913"/>
              <a:ext cx="135646" cy="237312"/>
            </a:xfrm>
            <a:custGeom>
              <a:avLst/>
              <a:gdLst/>
              <a:ahLst/>
              <a:cxnLst/>
              <a:rect l="l" t="t" r="r" b="b"/>
              <a:pathLst>
                <a:path w="3437" h="6013" extrusionOk="0">
                  <a:moveTo>
                    <a:pt x="1206" y="1"/>
                  </a:moveTo>
                  <a:cubicBezTo>
                    <a:pt x="1050" y="1"/>
                    <a:pt x="898" y="40"/>
                    <a:pt x="762" y="119"/>
                  </a:cubicBezTo>
                  <a:cubicBezTo>
                    <a:pt x="669" y="182"/>
                    <a:pt x="638" y="275"/>
                    <a:pt x="638" y="384"/>
                  </a:cubicBezTo>
                  <a:lnTo>
                    <a:pt x="1042" y="617"/>
                  </a:lnTo>
                  <a:lnTo>
                    <a:pt x="1058" y="617"/>
                  </a:lnTo>
                  <a:cubicBezTo>
                    <a:pt x="1099" y="590"/>
                    <a:pt x="1149" y="577"/>
                    <a:pt x="1201" y="577"/>
                  </a:cubicBezTo>
                  <a:cubicBezTo>
                    <a:pt x="1268" y="577"/>
                    <a:pt x="1339" y="598"/>
                    <a:pt x="1400" y="632"/>
                  </a:cubicBezTo>
                  <a:cubicBezTo>
                    <a:pt x="1524" y="695"/>
                    <a:pt x="1664" y="788"/>
                    <a:pt x="1789" y="959"/>
                  </a:cubicBezTo>
                  <a:cubicBezTo>
                    <a:pt x="2659" y="1954"/>
                    <a:pt x="2830" y="3462"/>
                    <a:pt x="2240" y="4660"/>
                  </a:cubicBezTo>
                  <a:cubicBezTo>
                    <a:pt x="2131" y="4893"/>
                    <a:pt x="1820" y="5406"/>
                    <a:pt x="1322" y="5453"/>
                  </a:cubicBezTo>
                  <a:cubicBezTo>
                    <a:pt x="1307" y="5454"/>
                    <a:pt x="1293" y="5454"/>
                    <a:pt x="1278" y="5454"/>
                  </a:cubicBezTo>
                  <a:cubicBezTo>
                    <a:pt x="1060" y="5454"/>
                    <a:pt x="848" y="5347"/>
                    <a:pt x="731" y="5157"/>
                  </a:cubicBezTo>
                  <a:cubicBezTo>
                    <a:pt x="607" y="4986"/>
                    <a:pt x="591" y="4769"/>
                    <a:pt x="653" y="4582"/>
                  </a:cubicBezTo>
                  <a:cubicBezTo>
                    <a:pt x="467" y="4535"/>
                    <a:pt x="280" y="4473"/>
                    <a:pt x="125" y="4426"/>
                  </a:cubicBezTo>
                  <a:lnTo>
                    <a:pt x="125" y="4426"/>
                  </a:lnTo>
                  <a:cubicBezTo>
                    <a:pt x="0" y="4769"/>
                    <a:pt x="63" y="5173"/>
                    <a:pt x="280" y="5468"/>
                  </a:cubicBezTo>
                  <a:cubicBezTo>
                    <a:pt x="514" y="5795"/>
                    <a:pt x="902" y="6013"/>
                    <a:pt x="1307" y="6013"/>
                  </a:cubicBezTo>
                  <a:lnTo>
                    <a:pt x="1384" y="6013"/>
                  </a:lnTo>
                  <a:cubicBezTo>
                    <a:pt x="1929" y="5981"/>
                    <a:pt x="2442" y="5562"/>
                    <a:pt x="2768" y="4909"/>
                  </a:cubicBezTo>
                  <a:cubicBezTo>
                    <a:pt x="3437" y="3509"/>
                    <a:pt x="3219" y="1736"/>
                    <a:pt x="2224" y="570"/>
                  </a:cubicBezTo>
                  <a:cubicBezTo>
                    <a:pt x="2084" y="415"/>
                    <a:pt x="1897" y="228"/>
                    <a:pt x="1649" y="104"/>
                  </a:cubicBezTo>
                  <a:cubicBezTo>
                    <a:pt x="1505" y="36"/>
                    <a:pt x="1354" y="1"/>
                    <a:pt x="1206"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9" name="Google Shape;8969;p75"/>
            <p:cNvSpPr/>
            <p:nvPr/>
          </p:nvSpPr>
          <p:spPr>
            <a:xfrm rot="586343">
              <a:off x="10445028" y="3434305"/>
              <a:ext cx="106796" cy="241811"/>
            </a:xfrm>
            <a:custGeom>
              <a:avLst/>
              <a:gdLst/>
              <a:ahLst/>
              <a:cxnLst/>
              <a:rect l="l" t="t" r="r" b="b"/>
              <a:pathLst>
                <a:path w="2706" h="6127" extrusionOk="0">
                  <a:moveTo>
                    <a:pt x="715" y="1"/>
                  </a:moveTo>
                  <a:cubicBezTo>
                    <a:pt x="595" y="1"/>
                    <a:pt x="485" y="25"/>
                    <a:pt x="389" y="78"/>
                  </a:cubicBezTo>
                  <a:cubicBezTo>
                    <a:pt x="513" y="218"/>
                    <a:pt x="607" y="342"/>
                    <a:pt x="700" y="498"/>
                  </a:cubicBezTo>
                  <a:cubicBezTo>
                    <a:pt x="716" y="529"/>
                    <a:pt x="747" y="560"/>
                    <a:pt x="762" y="576"/>
                  </a:cubicBezTo>
                  <a:cubicBezTo>
                    <a:pt x="840" y="622"/>
                    <a:pt x="918" y="684"/>
                    <a:pt x="980" y="762"/>
                  </a:cubicBezTo>
                  <a:cubicBezTo>
                    <a:pt x="1835" y="1648"/>
                    <a:pt x="2131" y="3157"/>
                    <a:pt x="1711" y="4572"/>
                  </a:cubicBezTo>
                  <a:cubicBezTo>
                    <a:pt x="1649" y="4805"/>
                    <a:pt x="1540" y="5116"/>
                    <a:pt x="1338" y="5318"/>
                  </a:cubicBezTo>
                  <a:cubicBezTo>
                    <a:pt x="1205" y="5462"/>
                    <a:pt x="1027" y="5541"/>
                    <a:pt x="874" y="5541"/>
                  </a:cubicBezTo>
                  <a:cubicBezTo>
                    <a:pt x="829" y="5541"/>
                    <a:pt x="786" y="5534"/>
                    <a:pt x="747" y="5520"/>
                  </a:cubicBezTo>
                  <a:cubicBezTo>
                    <a:pt x="669" y="5505"/>
                    <a:pt x="591" y="5396"/>
                    <a:pt x="545" y="5318"/>
                  </a:cubicBezTo>
                  <a:cubicBezTo>
                    <a:pt x="529" y="5287"/>
                    <a:pt x="513" y="5209"/>
                    <a:pt x="545" y="5147"/>
                  </a:cubicBezTo>
                  <a:cubicBezTo>
                    <a:pt x="560" y="5116"/>
                    <a:pt x="560" y="5085"/>
                    <a:pt x="591" y="5054"/>
                  </a:cubicBezTo>
                  <a:lnTo>
                    <a:pt x="591" y="5054"/>
                  </a:lnTo>
                  <a:cubicBezTo>
                    <a:pt x="405" y="5225"/>
                    <a:pt x="218" y="5365"/>
                    <a:pt x="0" y="5458"/>
                  </a:cubicBezTo>
                  <a:cubicBezTo>
                    <a:pt x="0" y="5474"/>
                    <a:pt x="16" y="5505"/>
                    <a:pt x="16" y="5536"/>
                  </a:cubicBezTo>
                  <a:cubicBezTo>
                    <a:pt x="125" y="5785"/>
                    <a:pt x="311" y="5987"/>
                    <a:pt x="560" y="6064"/>
                  </a:cubicBezTo>
                  <a:cubicBezTo>
                    <a:pt x="669" y="6096"/>
                    <a:pt x="762" y="6127"/>
                    <a:pt x="871" y="6127"/>
                  </a:cubicBezTo>
                  <a:cubicBezTo>
                    <a:pt x="1182" y="6127"/>
                    <a:pt x="1493" y="5987"/>
                    <a:pt x="1757" y="5738"/>
                  </a:cubicBezTo>
                  <a:cubicBezTo>
                    <a:pt x="2037" y="5442"/>
                    <a:pt x="2177" y="5054"/>
                    <a:pt x="2255" y="4743"/>
                  </a:cubicBezTo>
                  <a:cubicBezTo>
                    <a:pt x="2706" y="3095"/>
                    <a:pt x="2379" y="1415"/>
                    <a:pt x="1384" y="373"/>
                  </a:cubicBezTo>
                  <a:cubicBezTo>
                    <a:pt x="1244" y="233"/>
                    <a:pt x="1089" y="78"/>
                    <a:pt x="887" y="16"/>
                  </a:cubicBezTo>
                  <a:cubicBezTo>
                    <a:pt x="828" y="6"/>
                    <a:pt x="770" y="1"/>
                    <a:pt x="715"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0" name="Google Shape;8970;p75"/>
            <p:cNvSpPr/>
            <p:nvPr/>
          </p:nvSpPr>
          <p:spPr>
            <a:xfrm rot="586343">
              <a:off x="6980440" y="1518255"/>
              <a:ext cx="303734" cy="262097"/>
            </a:xfrm>
            <a:custGeom>
              <a:avLst/>
              <a:gdLst/>
              <a:ahLst/>
              <a:cxnLst/>
              <a:rect l="l" t="t" r="r" b="b"/>
              <a:pathLst>
                <a:path w="7696" h="6641" extrusionOk="0">
                  <a:moveTo>
                    <a:pt x="4450" y="0"/>
                  </a:moveTo>
                  <a:cubicBezTo>
                    <a:pt x="4095" y="0"/>
                    <a:pt x="3742" y="380"/>
                    <a:pt x="3919" y="703"/>
                  </a:cubicBezTo>
                  <a:cubicBezTo>
                    <a:pt x="3674" y="520"/>
                    <a:pt x="3384" y="440"/>
                    <a:pt x="3087" y="440"/>
                  </a:cubicBezTo>
                  <a:cubicBezTo>
                    <a:pt x="2706" y="440"/>
                    <a:pt x="2314" y="571"/>
                    <a:pt x="1991" y="781"/>
                  </a:cubicBezTo>
                  <a:cubicBezTo>
                    <a:pt x="1415" y="1139"/>
                    <a:pt x="1026" y="1730"/>
                    <a:pt x="653" y="2305"/>
                  </a:cubicBezTo>
                  <a:cubicBezTo>
                    <a:pt x="327" y="2818"/>
                    <a:pt x="0" y="3378"/>
                    <a:pt x="16" y="3984"/>
                  </a:cubicBezTo>
                  <a:cubicBezTo>
                    <a:pt x="30" y="4557"/>
                    <a:pt x="489" y="5157"/>
                    <a:pt x="1037" y="5157"/>
                  </a:cubicBezTo>
                  <a:cubicBezTo>
                    <a:pt x="1069" y="5157"/>
                    <a:pt x="1102" y="5155"/>
                    <a:pt x="1135" y="5150"/>
                  </a:cubicBezTo>
                  <a:lnTo>
                    <a:pt x="1135" y="5150"/>
                  </a:lnTo>
                  <a:cubicBezTo>
                    <a:pt x="1011" y="5477"/>
                    <a:pt x="855" y="5835"/>
                    <a:pt x="964" y="6192"/>
                  </a:cubicBezTo>
                  <a:cubicBezTo>
                    <a:pt x="1026" y="6394"/>
                    <a:pt x="1182" y="6565"/>
                    <a:pt x="1369" y="6628"/>
                  </a:cubicBezTo>
                  <a:cubicBezTo>
                    <a:pt x="1407" y="6636"/>
                    <a:pt x="1445" y="6640"/>
                    <a:pt x="1482" y="6640"/>
                  </a:cubicBezTo>
                  <a:cubicBezTo>
                    <a:pt x="1838" y="6640"/>
                    <a:pt x="2089" y="6260"/>
                    <a:pt x="2441" y="6161"/>
                  </a:cubicBezTo>
                  <a:cubicBezTo>
                    <a:pt x="2518" y="6137"/>
                    <a:pt x="2596" y="6126"/>
                    <a:pt x="2674" y="6126"/>
                  </a:cubicBezTo>
                  <a:cubicBezTo>
                    <a:pt x="2897" y="6126"/>
                    <a:pt x="3124" y="6213"/>
                    <a:pt x="3343" y="6317"/>
                  </a:cubicBezTo>
                  <a:cubicBezTo>
                    <a:pt x="3585" y="6444"/>
                    <a:pt x="3852" y="6585"/>
                    <a:pt x="4133" y="6585"/>
                  </a:cubicBezTo>
                  <a:cubicBezTo>
                    <a:pt x="4160" y="6585"/>
                    <a:pt x="4187" y="6584"/>
                    <a:pt x="4214" y="6581"/>
                  </a:cubicBezTo>
                  <a:cubicBezTo>
                    <a:pt x="4525" y="6565"/>
                    <a:pt x="4836" y="6301"/>
                    <a:pt x="4774" y="6006"/>
                  </a:cubicBezTo>
                  <a:lnTo>
                    <a:pt x="4774" y="6006"/>
                  </a:lnTo>
                  <a:cubicBezTo>
                    <a:pt x="5051" y="6091"/>
                    <a:pt x="5350" y="6133"/>
                    <a:pt x="5656" y="6133"/>
                  </a:cubicBezTo>
                  <a:cubicBezTo>
                    <a:pt x="6291" y="6133"/>
                    <a:pt x="6954" y="5953"/>
                    <a:pt x="7511" y="5617"/>
                  </a:cubicBezTo>
                  <a:cubicBezTo>
                    <a:pt x="7695" y="5503"/>
                    <a:pt x="7594" y="5220"/>
                    <a:pt x="7397" y="5220"/>
                  </a:cubicBezTo>
                  <a:cubicBezTo>
                    <a:pt x="7379" y="5220"/>
                    <a:pt x="7359" y="5223"/>
                    <a:pt x="7339" y="5228"/>
                  </a:cubicBezTo>
                  <a:lnTo>
                    <a:pt x="6142" y="5539"/>
                  </a:lnTo>
                  <a:cubicBezTo>
                    <a:pt x="5962" y="5589"/>
                    <a:pt x="5770" y="5633"/>
                    <a:pt x="5589" y="5633"/>
                  </a:cubicBezTo>
                  <a:cubicBezTo>
                    <a:pt x="5488" y="5633"/>
                    <a:pt x="5391" y="5619"/>
                    <a:pt x="5303" y="5586"/>
                  </a:cubicBezTo>
                  <a:cubicBezTo>
                    <a:pt x="5209" y="5539"/>
                    <a:pt x="5131" y="5508"/>
                    <a:pt x="5069" y="5446"/>
                  </a:cubicBezTo>
                  <a:cubicBezTo>
                    <a:pt x="4665" y="5088"/>
                    <a:pt x="4758" y="4420"/>
                    <a:pt x="5240" y="4155"/>
                  </a:cubicBezTo>
                  <a:cubicBezTo>
                    <a:pt x="5722" y="3907"/>
                    <a:pt x="6080" y="3347"/>
                    <a:pt x="6111" y="2771"/>
                  </a:cubicBezTo>
                  <a:cubicBezTo>
                    <a:pt x="6189" y="2025"/>
                    <a:pt x="5831" y="1263"/>
                    <a:pt x="5380" y="641"/>
                  </a:cubicBezTo>
                  <a:cubicBezTo>
                    <a:pt x="5163" y="330"/>
                    <a:pt x="4867" y="35"/>
                    <a:pt x="4510" y="4"/>
                  </a:cubicBezTo>
                  <a:cubicBezTo>
                    <a:pt x="4490" y="1"/>
                    <a:pt x="4470" y="0"/>
                    <a:pt x="4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1" name="Google Shape;8971;p75"/>
            <p:cNvSpPr/>
            <p:nvPr/>
          </p:nvSpPr>
          <p:spPr>
            <a:xfrm rot="586343">
              <a:off x="7176546" y="1693501"/>
              <a:ext cx="33783" cy="33783"/>
            </a:xfrm>
            <a:custGeom>
              <a:avLst/>
              <a:gdLst/>
              <a:ahLst/>
              <a:cxnLst/>
              <a:rect l="l" t="t" r="r" b="b"/>
              <a:pathLst>
                <a:path w="856" h="856" extrusionOk="0">
                  <a:moveTo>
                    <a:pt x="420" y="0"/>
                  </a:moveTo>
                  <a:cubicBezTo>
                    <a:pt x="187" y="0"/>
                    <a:pt x="0" y="202"/>
                    <a:pt x="0" y="436"/>
                  </a:cubicBezTo>
                  <a:cubicBezTo>
                    <a:pt x="0" y="669"/>
                    <a:pt x="187" y="856"/>
                    <a:pt x="420" y="856"/>
                  </a:cubicBezTo>
                  <a:cubicBezTo>
                    <a:pt x="653" y="856"/>
                    <a:pt x="855" y="669"/>
                    <a:pt x="855" y="436"/>
                  </a:cubicBezTo>
                  <a:cubicBezTo>
                    <a:pt x="855" y="202"/>
                    <a:pt x="653" y="0"/>
                    <a:pt x="4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2" name="Google Shape;8972;p75"/>
            <p:cNvSpPr/>
            <p:nvPr/>
          </p:nvSpPr>
          <p:spPr>
            <a:xfrm rot="586343">
              <a:off x="7214805" y="1700213"/>
              <a:ext cx="15392" cy="15392"/>
            </a:xfrm>
            <a:custGeom>
              <a:avLst/>
              <a:gdLst/>
              <a:ahLst/>
              <a:cxnLst/>
              <a:rect l="l" t="t" r="r" b="b"/>
              <a:pathLst>
                <a:path w="390" h="390" extrusionOk="0">
                  <a:moveTo>
                    <a:pt x="187" y="1"/>
                  </a:moveTo>
                  <a:cubicBezTo>
                    <a:pt x="78" y="1"/>
                    <a:pt x="1" y="94"/>
                    <a:pt x="1" y="188"/>
                  </a:cubicBezTo>
                  <a:cubicBezTo>
                    <a:pt x="1" y="312"/>
                    <a:pt x="78" y="390"/>
                    <a:pt x="187" y="390"/>
                  </a:cubicBezTo>
                  <a:cubicBezTo>
                    <a:pt x="312" y="390"/>
                    <a:pt x="389" y="281"/>
                    <a:pt x="389" y="188"/>
                  </a:cubicBezTo>
                  <a:cubicBezTo>
                    <a:pt x="389" y="79"/>
                    <a:pt x="312" y="1"/>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3" name="Google Shape;8973;p75"/>
            <p:cNvSpPr/>
            <p:nvPr/>
          </p:nvSpPr>
          <p:spPr>
            <a:xfrm rot="586343">
              <a:off x="7226528" y="1731220"/>
              <a:ext cx="12314" cy="12314"/>
            </a:xfrm>
            <a:custGeom>
              <a:avLst/>
              <a:gdLst/>
              <a:ahLst/>
              <a:cxnLst/>
              <a:rect l="l" t="t" r="r" b="b"/>
              <a:pathLst>
                <a:path w="312" h="312" extrusionOk="0">
                  <a:moveTo>
                    <a:pt x="156" y="1"/>
                  </a:moveTo>
                  <a:cubicBezTo>
                    <a:pt x="78" y="1"/>
                    <a:pt x="1" y="79"/>
                    <a:pt x="1" y="156"/>
                  </a:cubicBezTo>
                  <a:cubicBezTo>
                    <a:pt x="1" y="234"/>
                    <a:pt x="78" y="312"/>
                    <a:pt x="156" y="312"/>
                  </a:cubicBezTo>
                  <a:cubicBezTo>
                    <a:pt x="234" y="312"/>
                    <a:pt x="312" y="234"/>
                    <a:pt x="312" y="156"/>
                  </a:cubicBezTo>
                  <a:cubicBezTo>
                    <a:pt x="312" y="79"/>
                    <a:pt x="234" y="1"/>
                    <a:pt x="1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4" name="Google Shape;8974;p75"/>
            <p:cNvSpPr/>
            <p:nvPr/>
          </p:nvSpPr>
          <p:spPr>
            <a:xfrm rot="586343">
              <a:off x="7264048" y="1716089"/>
              <a:ext cx="27666" cy="27666"/>
            </a:xfrm>
            <a:custGeom>
              <a:avLst/>
              <a:gdLst/>
              <a:ahLst/>
              <a:cxnLst/>
              <a:rect l="l" t="t" r="r" b="b"/>
              <a:pathLst>
                <a:path w="701" h="701" extrusionOk="0">
                  <a:moveTo>
                    <a:pt x="343" y="0"/>
                  </a:moveTo>
                  <a:cubicBezTo>
                    <a:pt x="156" y="0"/>
                    <a:pt x="0" y="156"/>
                    <a:pt x="0" y="343"/>
                  </a:cubicBezTo>
                  <a:cubicBezTo>
                    <a:pt x="0" y="545"/>
                    <a:pt x="156" y="700"/>
                    <a:pt x="343" y="700"/>
                  </a:cubicBezTo>
                  <a:cubicBezTo>
                    <a:pt x="545" y="700"/>
                    <a:pt x="700" y="545"/>
                    <a:pt x="700" y="343"/>
                  </a:cubicBezTo>
                  <a:cubicBezTo>
                    <a:pt x="700" y="156"/>
                    <a:pt x="545" y="0"/>
                    <a:pt x="3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5" name="Google Shape;8975;p75"/>
            <p:cNvSpPr/>
            <p:nvPr/>
          </p:nvSpPr>
          <p:spPr>
            <a:xfrm rot="586343">
              <a:off x="7303210" y="1746621"/>
              <a:ext cx="9235" cy="9275"/>
            </a:xfrm>
            <a:custGeom>
              <a:avLst/>
              <a:gdLst/>
              <a:ahLst/>
              <a:cxnLst/>
              <a:rect l="l" t="t" r="r" b="b"/>
              <a:pathLst>
                <a:path w="234" h="235" extrusionOk="0">
                  <a:moveTo>
                    <a:pt x="109" y="1"/>
                  </a:moveTo>
                  <a:cubicBezTo>
                    <a:pt x="47" y="1"/>
                    <a:pt x="0" y="63"/>
                    <a:pt x="0" y="110"/>
                  </a:cubicBezTo>
                  <a:cubicBezTo>
                    <a:pt x="0" y="172"/>
                    <a:pt x="47" y="234"/>
                    <a:pt x="109" y="234"/>
                  </a:cubicBezTo>
                  <a:cubicBezTo>
                    <a:pt x="171" y="234"/>
                    <a:pt x="234" y="172"/>
                    <a:pt x="234" y="110"/>
                  </a:cubicBezTo>
                  <a:cubicBezTo>
                    <a:pt x="234" y="63"/>
                    <a:pt x="187" y="17"/>
                    <a:pt x="1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6" name="Google Shape;8976;p75"/>
            <p:cNvSpPr/>
            <p:nvPr/>
          </p:nvSpPr>
          <p:spPr>
            <a:xfrm rot="586343">
              <a:off x="7272355" y="1771115"/>
              <a:ext cx="15352" cy="15431"/>
            </a:xfrm>
            <a:custGeom>
              <a:avLst/>
              <a:gdLst/>
              <a:ahLst/>
              <a:cxnLst/>
              <a:rect l="l" t="t" r="r" b="b"/>
              <a:pathLst>
                <a:path w="389" h="391" extrusionOk="0">
                  <a:moveTo>
                    <a:pt x="223" y="0"/>
                  </a:moveTo>
                  <a:cubicBezTo>
                    <a:pt x="216" y="0"/>
                    <a:pt x="209" y="1"/>
                    <a:pt x="202" y="2"/>
                  </a:cubicBezTo>
                  <a:cubicBezTo>
                    <a:pt x="109" y="2"/>
                    <a:pt x="0" y="80"/>
                    <a:pt x="0" y="204"/>
                  </a:cubicBezTo>
                  <a:cubicBezTo>
                    <a:pt x="0" y="297"/>
                    <a:pt x="78" y="391"/>
                    <a:pt x="202" y="391"/>
                  </a:cubicBezTo>
                  <a:cubicBezTo>
                    <a:pt x="296" y="391"/>
                    <a:pt x="389" y="313"/>
                    <a:pt x="389" y="204"/>
                  </a:cubicBezTo>
                  <a:cubicBezTo>
                    <a:pt x="389" y="89"/>
                    <a:pt x="309" y="0"/>
                    <a:pt x="2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7" name="Google Shape;8977;p75"/>
            <p:cNvSpPr/>
            <p:nvPr/>
          </p:nvSpPr>
          <p:spPr>
            <a:xfrm rot="586343">
              <a:off x="7213645" y="1784954"/>
              <a:ext cx="11090" cy="11090"/>
            </a:xfrm>
            <a:custGeom>
              <a:avLst/>
              <a:gdLst/>
              <a:ahLst/>
              <a:cxnLst/>
              <a:rect l="l" t="t" r="r" b="b"/>
              <a:pathLst>
                <a:path w="281" h="281" extrusionOk="0">
                  <a:moveTo>
                    <a:pt x="140" y="0"/>
                  </a:moveTo>
                  <a:cubicBezTo>
                    <a:pt x="62" y="0"/>
                    <a:pt x="0" y="62"/>
                    <a:pt x="0" y="140"/>
                  </a:cubicBezTo>
                  <a:cubicBezTo>
                    <a:pt x="0" y="218"/>
                    <a:pt x="62" y="280"/>
                    <a:pt x="140" y="280"/>
                  </a:cubicBezTo>
                  <a:cubicBezTo>
                    <a:pt x="218" y="280"/>
                    <a:pt x="280" y="218"/>
                    <a:pt x="280" y="140"/>
                  </a:cubicBezTo>
                  <a:cubicBezTo>
                    <a:pt x="280" y="62"/>
                    <a:pt x="218" y="0"/>
                    <a:pt x="1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8" name="Google Shape;8978;p75"/>
            <p:cNvSpPr/>
            <p:nvPr/>
          </p:nvSpPr>
          <p:spPr>
            <a:xfrm rot="586343">
              <a:off x="7340073" y="1766402"/>
              <a:ext cx="19694" cy="19694"/>
            </a:xfrm>
            <a:custGeom>
              <a:avLst/>
              <a:gdLst/>
              <a:ahLst/>
              <a:cxnLst/>
              <a:rect l="l" t="t" r="r" b="b"/>
              <a:pathLst>
                <a:path w="499" h="499" extrusionOk="0">
                  <a:moveTo>
                    <a:pt x="249" y="1"/>
                  </a:moveTo>
                  <a:cubicBezTo>
                    <a:pt x="109" y="1"/>
                    <a:pt x="1" y="110"/>
                    <a:pt x="1" y="250"/>
                  </a:cubicBezTo>
                  <a:cubicBezTo>
                    <a:pt x="1" y="390"/>
                    <a:pt x="109" y="499"/>
                    <a:pt x="249" y="499"/>
                  </a:cubicBezTo>
                  <a:cubicBezTo>
                    <a:pt x="389" y="499"/>
                    <a:pt x="498" y="390"/>
                    <a:pt x="498" y="250"/>
                  </a:cubicBezTo>
                  <a:cubicBezTo>
                    <a:pt x="498" y="110"/>
                    <a:pt x="38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9" name="Google Shape;8979;p75"/>
            <p:cNvSpPr/>
            <p:nvPr/>
          </p:nvSpPr>
          <p:spPr>
            <a:xfrm rot="586343">
              <a:off x="6983644" y="1072723"/>
              <a:ext cx="1509078" cy="748757"/>
            </a:xfrm>
            <a:custGeom>
              <a:avLst/>
              <a:gdLst/>
              <a:ahLst/>
              <a:cxnLst/>
              <a:rect l="l" t="t" r="r" b="b"/>
              <a:pathLst>
                <a:path w="38237" h="18972" extrusionOk="0">
                  <a:moveTo>
                    <a:pt x="36806" y="0"/>
                  </a:moveTo>
                  <a:lnTo>
                    <a:pt x="36806" y="0"/>
                  </a:lnTo>
                  <a:cubicBezTo>
                    <a:pt x="26015" y="1478"/>
                    <a:pt x="15565" y="5349"/>
                    <a:pt x="6407" y="11227"/>
                  </a:cubicBezTo>
                  <a:lnTo>
                    <a:pt x="6003" y="11351"/>
                  </a:lnTo>
                  <a:cubicBezTo>
                    <a:pt x="5381" y="11522"/>
                    <a:pt x="4774" y="11725"/>
                    <a:pt x="4152" y="11896"/>
                  </a:cubicBezTo>
                  <a:cubicBezTo>
                    <a:pt x="3903" y="11942"/>
                    <a:pt x="3655" y="12020"/>
                    <a:pt x="3437" y="12113"/>
                  </a:cubicBezTo>
                  <a:cubicBezTo>
                    <a:pt x="3033" y="12222"/>
                    <a:pt x="2597" y="12378"/>
                    <a:pt x="2364" y="12751"/>
                  </a:cubicBezTo>
                  <a:cubicBezTo>
                    <a:pt x="2302" y="12829"/>
                    <a:pt x="2271" y="12922"/>
                    <a:pt x="2255" y="13000"/>
                  </a:cubicBezTo>
                  <a:cubicBezTo>
                    <a:pt x="2177" y="13062"/>
                    <a:pt x="2115" y="13140"/>
                    <a:pt x="2053" y="13202"/>
                  </a:cubicBezTo>
                  <a:cubicBezTo>
                    <a:pt x="1555" y="13730"/>
                    <a:pt x="1058" y="14306"/>
                    <a:pt x="638" y="14897"/>
                  </a:cubicBezTo>
                  <a:cubicBezTo>
                    <a:pt x="545" y="15021"/>
                    <a:pt x="436" y="15161"/>
                    <a:pt x="436" y="15316"/>
                  </a:cubicBezTo>
                  <a:cubicBezTo>
                    <a:pt x="436" y="15410"/>
                    <a:pt x="483" y="15519"/>
                    <a:pt x="483" y="15612"/>
                  </a:cubicBezTo>
                  <a:cubicBezTo>
                    <a:pt x="498" y="15845"/>
                    <a:pt x="343" y="16032"/>
                    <a:pt x="234" y="16234"/>
                  </a:cubicBezTo>
                  <a:cubicBezTo>
                    <a:pt x="109" y="16420"/>
                    <a:pt x="1" y="16654"/>
                    <a:pt x="78" y="16871"/>
                  </a:cubicBezTo>
                  <a:cubicBezTo>
                    <a:pt x="172" y="16965"/>
                    <a:pt x="203" y="17120"/>
                    <a:pt x="187" y="17260"/>
                  </a:cubicBezTo>
                  <a:cubicBezTo>
                    <a:pt x="172" y="17400"/>
                    <a:pt x="125" y="17540"/>
                    <a:pt x="125" y="17695"/>
                  </a:cubicBezTo>
                  <a:cubicBezTo>
                    <a:pt x="109" y="17820"/>
                    <a:pt x="156" y="17975"/>
                    <a:pt x="249" y="18084"/>
                  </a:cubicBezTo>
                  <a:cubicBezTo>
                    <a:pt x="301" y="18136"/>
                    <a:pt x="387" y="18169"/>
                    <a:pt x="482" y="18169"/>
                  </a:cubicBezTo>
                  <a:cubicBezTo>
                    <a:pt x="558" y="18169"/>
                    <a:pt x="640" y="18148"/>
                    <a:pt x="716" y="18100"/>
                  </a:cubicBezTo>
                  <a:lnTo>
                    <a:pt x="716" y="18100"/>
                  </a:lnTo>
                  <a:cubicBezTo>
                    <a:pt x="731" y="18364"/>
                    <a:pt x="591" y="18520"/>
                    <a:pt x="700" y="18753"/>
                  </a:cubicBezTo>
                  <a:cubicBezTo>
                    <a:pt x="756" y="18899"/>
                    <a:pt x="902" y="18972"/>
                    <a:pt x="1048" y="18972"/>
                  </a:cubicBezTo>
                  <a:cubicBezTo>
                    <a:pt x="1105" y="18972"/>
                    <a:pt x="1162" y="18961"/>
                    <a:pt x="1213" y="18939"/>
                  </a:cubicBezTo>
                  <a:cubicBezTo>
                    <a:pt x="1415" y="18862"/>
                    <a:pt x="1555" y="18706"/>
                    <a:pt x="1680" y="18566"/>
                  </a:cubicBezTo>
                  <a:cubicBezTo>
                    <a:pt x="2613" y="17571"/>
                    <a:pt x="3748" y="16778"/>
                    <a:pt x="5007" y="16249"/>
                  </a:cubicBezTo>
                  <a:cubicBezTo>
                    <a:pt x="5256" y="16172"/>
                    <a:pt x="5489" y="16109"/>
                    <a:pt x="5769" y="16094"/>
                  </a:cubicBezTo>
                  <a:lnTo>
                    <a:pt x="5769" y="16094"/>
                  </a:lnTo>
                  <a:cubicBezTo>
                    <a:pt x="5489" y="16716"/>
                    <a:pt x="5210" y="17338"/>
                    <a:pt x="4930" y="17960"/>
                  </a:cubicBezTo>
                  <a:cubicBezTo>
                    <a:pt x="4821" y="18240"/>
                    <a:pt x="4743" y="18644"/>
                    <a:pt x="5023" y="18753"/>
                  </a:cubicBezTo>
                  <a:cubicBezTo>
                    <a:pt x="5057" y="18766"/>
                    <a:pt x="5092" y="18772"/>
                    <a:pt x="5127" y="18772"/>
                  </a:cubicBezTo>
                  <a:cubicBezTo>
                    <a:pt x="5297" y="18772"/>
                    <a:pt x="5464" y="18630"/>
                    <a:pt x="5567" y="18488"/>
                  </a:cubicBezTo>
                  <a:cubicBezTo>
                    <a:pt x="5987" y="18022"/>
                    <a:pt x="6391" y="17571"/>
                    <a:pt x="6796" y="17105"/>
                  </a:cubicBezTo>
                  <a:cubicBezTo>
                    <a:pt x="7044" y="16809"/>
                    <a:pt x="7324" y="16529"/>
                    <a:pt x="7464" y="16172"/>
                  </a:cubicBezTo>
                  <a:cubicBezTo>
                    <a:pt x="7635" y="15752"/>
                    <a:pt x="7651" y="15285"/>
                    <a:pt x="7713" y="14819"/>
                  </a:cubicBezTo>
                  <a:cubicBezTo>
                    <a:pt x="7744" y="14555"/>
                    <a:pt x="7806" y="14306"/>
                    <a:pt x="7884" y="14057"/>
                  </a:cubicBezTo>
                  <a:cubicBezTo>
                    <a:pt x="14772" y="10947"/>
                    <a:pt x="21972" y="8553"/>
                    <a:pt x="29420" y="7480"/>
                  </a:cubicBezTo>
                  <a:cubicBezTo>
                    <a:pt x="31581" y="7169"/>
                    <a:pt x="33851" y="6935"/>
                    <a:pt x="35624" y="5660"/>
                  </a:cubicBezTo>
                  <a:cubicBezTo>
                    <a:pt x="37334" y="4385"/>
                    <a:pt x="38236" y="1633"/>
                    <a:pt x="36806"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0" name="Google Shape;8980;p75"/>
            <p:cNvSpPr/>
            <p:nvPr/>
          </p:nvSpPr>
          <p:spPr>
            <a:xfrm rot="586343">
              <a:off x="7295792" y="1135282"/>
              <a:ext cx="1196701" cy="522891"/>
            </a:xfrm>
            <a:custGeom>
              <a:avLst/>
              <a:gdLst/>
              <a:ahLst/>
              <a:cxnLst/>
              <a:rect l="l" t="t" r="r" b="b"/>
              <a:pathLst>
                <a:path w="30322" h="13249" extrusionOk="0">
                  <a:moveTo>
                    <a:pt x="29762" y="0"/>
                  </a:moveTo>
                  <a:lnTo>
                    <a:pt x="29762" y="0"/>
                  </a:lnTo>
                  <a:cubicBezTo>
                    <a:pt x="29109" y="156"/>
                    <a:pt x="28471" y="327"/>
                    <a:pt x="27818" y="529"/>
                  </a:cubicBezTo>
                  <a:cubicBezTo>
                    <a:pt x="24257" y="1540"/>
                    <a:pt x="20696" y="2644"/>
                    <a:pt x="17213" y="3903"/>
                  </a:cubicBezTo>
                  <a:cubicBezTo>
                    <a:pt x="16654" y="4121"/>
                    <a:pt x="16078" y="4308"/>
                    <a:pt x="15487" y="4525"/>
                  </a:cubicBezTo>
                  <a:cubicBezTo>
                    <a:pt x="14663" y="4199"/>
                    <a:pt x="13839" y="3919"/>
                    <a:pt x="13015" y="3654"/>
                  </a:cubicBezTo>
                  <a:cubicBezTo>
                    <a:pt x="9905" y="4821"/>
                    <a:pt x="6811" y="5971"/>
                    <a:pt x="3825" y="7417"/>
                  </a:cubicBezTo>
                  <a:cubicBezTo>
                    <a:pt x="4821" y="7573"/>
                    <a:pt x="5847" y="7837"/>
                    <a:pt x="6842" y="8195"/>
                  </a:cubicBezTo>
                  <a:cubicBezTo>
                    <a:pt x="4432" y="9439"/>
                    <a:pt x="2162" y="10885"/>
                    <a:pt x="171" y="12626"/>
                  </a:cubicBezTo>
                  <a:cubicBezTo>
                    <a:pt x="109" y="12844"/>
                    <a:pt x="62" y="13062"/>
                    <a:pt x="0" y="13248"/>
                  </a:cubicBezTo>
                  <a:cubicBezTo>
                    <a:pt x="4665" y="11134"/>
                    <a:pt x="9485" y="9330"/>
                    <a:pt x="14446" y="8039"/>
                  </a:cubicBezTo>
                  <a:cubicBezTo>
                    <a:pt x="16047" y="7635"/>
                    <a:pt x="17680" y="7293"/>
                    <a:pt x="19344" y="6982"/>
                  </a:cubicBezTo>
                  <a:lnTo>
                    <a:pt x="19312" y="6951"/>
                  </a:lnTo>
                  <a:cubicBezTo>
                    <a:pt x="20137" y="6795"/>
                    <a:pt x="20945" y="6671"/>
                    <a:pt x="21785" y="6547"/>
                  </a:cubicBezTo>
                  <a:cubicBezTo>
                    <a:pt x="23946" y="6236"/>
                    <a:pt x="26216" y="6002"/>
                    <a:pt x="27989" y="4727"/>
                  </a:cubicBezTo>
                  <a:cubicBezTo>
                    <a:pt x="29435" y="3670"/>
                    <a:pt x="30321" y="1618"/>
                    <a:pt x="29762"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1" name="Google Shape;8981;p75"/>
            <p:cNvSpPr/>
            <p:nvPr/>
          </p:nvSpPr>
          <p:spPr>
            <a:xfrm rot="586343">
              <a:off x="7969186" y="1147782"/>
              <a:ext cx="547439" cy="324059"/>
            </a:xfrm>
            <a:custGeom>
              <a:avLst/>
              <a:gdLst/>
              <a:ahLst/>
              <a:cxnLst/>
              <a:rect l="l" t="t" r="r" b="b"/>
              <a:pathLst>
                <a:path w="13871" h="8211" extrusionOk="0">
                  <a:moveTo>
                    <a:pt x="12424" y="1"/>
                  </a:moveTo>
                  <a:cubicBezTo>
                    <a:pt x="8226" y="592"/>
                    <a:pt x="4059" y="1525"/>
                    <a:pt x="0" y="2784"/>
                  </a:cubicBezTo>
                  <a:cubicBezTo>
                    <a:pt x="47" y="4666"/>
                    <a:pt x="1011" y="6391"/>
                    <a:pt x="1664" y="8211"/>
                  </a:cubicBezTo>
                  <a:cubicBezTo>
                    <a:pt x="2721" y="8009"/>
                    <a:pt x="3763" y="7822"/>
                    <a:pt x="4821" y="7667"/>
                  </a:cubicBezTo>
                  <a:cubicBezTo>
                    <a:pt x="7013" y="7356"/>
                    <a:pt x="9345" y="7091"/>
                    <a:pt x="11149" y="5801"/>
                  </a:cubicBezTo>
                  <a:cubicBezTo>
                    <a:pt x="12968" y="4494"/>
                    <a:pt x="13870" y="1680"/>
                    <a:pt x="124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2" name="Google Shape;8982;p75"/>
            <p:cNvSpPr/>
            <p:nvPr/>
          </p:nvSpPr>
          <p:spPr>
            <a:xfrm rot="586343">
              <a:off x="7971590" y="1270185"/>
              <a:ext cx="499566" cy="198871"/>
            </a:xfrm>
            <a:custGeom>
              <a:avLst/>
              <a:gdLst/>
              <a:ahLst/>
              <a:cxnLst/>
              <a:rect l="l" t="t" r="r" b="b"/>
              <a:pathLst>
                <a:path w="12658" h="5039" extrusionOk="0">
                  <a:moveTo>
                    <a:pt x="12658" y="1"/>
                  </a:moveTo>
                  <a:lnTo>
                    <a:pt x="12658" y="1"/>
                  </a:lnTo>
                  <a:cubicBezTo>
                    <a:pt x="8382" y="63"/>
                    <a:pt x="4106" y="343"/>
                    <a:pt x="1" y="1494"/>
                  </a:cubicBezTo>
                  <a:cubicBezTo>
                    <a:pt x="358" y="2675"/>
                    <a:pt x="887" y="3826"/>
                    <a:pt x="1338" y="5039"/>
                  </a:cubicBezTo>
                  <a:cubicBezTo>
                    <a:pt x="2395" y="4837"/>
                    <a:pt x="3437" y="4650"/>
                    <a:pt x="4495" y="4495"/>
                  </a:cubicBezTo>
                  <a:cubicBezTo>
                    <a:pt x="6687" y="4184"/>
                    <a:pt x="9019" y="3919"/>
                    <a:pt x="10823" y="2629"/>
                  </a:cubicBezTo>
                  <a:cubicBezTo>
                    <a:pt x="11678" y="2007"/>
                    <a:pt x="12363" y="1012"/>
                    <a:pt x="12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3" name="Google Shape;8983;p75"/>
            <p:cNvSpPr/>
            <p:nvPr/>
          </p:nvSpPr>
          <p:spPr>
            <a:xfrm rot="586343">
              <a:off x="7971537" y="1211517"/>
              <a:ext cx="70605" cy="208067"/>
            </a:xfrm>
            <a:custGeom>
              <a:avLst/>
              <a:gdLst/>
              <a:ahLst/>
              <a:cxnLst/>
              <a:rect l="l" t="t" r="r" b="b"/>
              <a:pathLst>
                <a:path w="1789" h="5272" extrusionOk="0">
                  <a:moveTo>
                    <a:pt x="140" y="1"/>
                  </a:moveTo>
                  <a:lnTo>
                    <a:pt x="0" y="16"/>
                  </a:lnTo>
                  <a:cubicBezTo>
                    <a:pt x="373" y="1820"/>
                    <a:pt x="933" y="3592"/>
                    <a:pt x="1680" y="5272"/>
                  </a:cubicBezTo>
                  <a:lnTo>
                    <a:pt x="1788" y="5210"/>
                  </a:lnTo>
                  <a:cubicBezTo>
                    <a:pt x="1073" y="3530"/>
                    <a:pt x="513" y="1789"/>
                    <a:pt x="1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4" name="Google Shape;8984;p75"/>
            <p:cNvSpPr/>
            <p:nvPr/>
          </p:nvSpPr>
          <p:spPr>
            <a:xfrm rot="586343">
              <a:off x="8002078" y="1201749"/>
              <a:ext cx="132568" cy="232615"/>
            </a:xfrm>
            <a:custGeom>
              <a:avLst/>
              <a:gdLst/>
              <a:ahLst/>
              <a:cxnLst/>
              <a:rect l="l" t="t" r="r" b="b"/>
              <a:pathLst>
                <a:path w="3359" h="5894" extrusionOk="0">
                  <a:moveTo>
                    <a:pt x="1213" y="0"/>
                  </a:moveTo>
                  <a:cubicBezTo>
                    <a:pt x="809" y="140"/>
                    <a:pt x="405" y="265"/>
                    <a:pt x="0" y="374"/>
                  </a:cubicBezTo>
                  <a:cubicBezTo>
                    <a:pt x="140" y="2333"/>
                    <a:pt x="778" y="4183"/>
                    <a:pt x="1648" y="5894"/>
                  </a:cubicBezTo>
                  <a:cubicBezTo>
                    <a:pt x="2208" y="5800"/>
                    <a:pt x="2799" y="5707"/>
                    <a:pt x="3359" y="5598"/>
                  </a:cubicBezTo>
                  <a:cubicBezTo>
                    <a:pt x="2441" y="3810"/>
                    <a:pt x="1633" y="2006"/>
                    <a:pt x="12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5" name="Google Shape;8985;p75"/>
            <p:cNvSpPr/>
            <p:nvPr/>
          </p:nvSpPr>
          <p:spPr>
            <a:xfrm rot="586343">
              <a:off x="8114397" y="1793651"/>
              <a:ext cx="611888" cy="330808"/>
            </a:xfrm>
            <a:custGeom>
              <a:avLst/>
              <a:gdLst/>
              <a:ahLst/>
              <a:cxnLst/>
              <a:rect l="l" t="t" r="r" b="b"/>
              <a:pathLst>
                <a:path w="15504" h="8382" extrusionOk="0">
                  <a:moveTo>
                    <a:pt x="374" y="0"/>
                  </a:moveTo>
                  <a:cubicBezTo>
                    <a:pt x="234" y="1478"/>
                    <a:pt x="1" y="3017"/>
                    <a:pt x="374" y="5007"/>
                  </a:cubicBezTo>
                  <a:cubicBezTo>
                    <a:pt x="4868" y="8381"/>
                    <a:pt x="11647" y="7060"/>
                    <a:pt x="15503" y="7884"/>
                  </a:cubicBezTo>
                  <a:cubicBezTo>
                    <a:pt x="14990" y="5940"/>
                    <a:pt x="12347" y="3095"/>
                    <a:pt x="12658" y="1151"/>
                  </a:cubicBezTo>
                  <a:lnTo>
                    <a:pt x="12658" y="1151"/>
                  </a:lnTo>
                  <a:cubicBezTo>
                    <a:pt x="12001" y="1178"/>
                    <a:pt x="11344" y="1191"/>
                    <a:pt x="10688" y="1191"/>
                  </a:cubicBezTo>
                  <a:cubicBezTo>
                    <a:pt x="7149" y="1191"/>
                    <a:pt x="3640" y="800"/>
                    <a:pt x="374"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6" name="Google Shape;8986;p75"/>
            <p:cNvSpPr/>
            <p:nvPr/>
          </p:nvSpPr>
          <p:spPr>
            <a:xfrm rot="586343">
              <a:off x="8366743" y="1853755"/>
              <a:ext cx="354764" cy="273739"/>
            </a:xfrm>
            <a:custGeom>
              <a:avLst/>
              <a:gdLst/>
              <a:ahLst/>
              <a:cxnLst/>
              <a:rect l="l" t="t" r="r" b="b"/>
              <a:pathLst>
                <a:path w="8989" h="6936" extrusionOk="0">
                  <a:moveTo>
                    <a:pt x="1" y="1"/>
                  </a:moveTo>
                  <a:cubicBezTo>
                    <a:pt x="47" y="2162"/>
                    <a:pt x="420" y="4308"/>
                    <a:pt x="1042" y="6392"/>
                  </a:cubicBezTo>
                  <a:cubicBezTo>
                    <a:pt x="3997" y="6656"/>
                    <a:pt x="6936" y="6485"/>
                    <a:pt x="8988" y="6936"/>
                  </a:cubicBezTo>
                  <a:cubicBezTo>
                    <a:pt x="8506" y="4961"/>
                    <a:pt x="5863" y="2116"/>
                    <a:pt x="6174" y="172"/>
                  </a:cubicBezTo>
                  <a:lnTo>
                    <a:pt x="6174" y="172"/>
                  </a:lnTo>
                  <a:cubicBezTo>
                    <a:pt x="5565" y="190"/>
                    <a:pt x="4953" y="201"/>
                    <a:pt x="4341" y="201"/>
                  </a:cubicBezTo>
                  <a:cubicBezTo>
                    <a:pt x="2889" y="201"/>
                    <a:pt x="1433" y="143"/>
                    <a:pt x="1" y="1"/>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7" name="Google Shape;8987;p75"/>
            <p:cNvSpPr/>
            <p:nvPr/>
          </p:nvSpPr>
          <p:spPr>
            <a:xfrm rot="586343">
              <a:off x="8173971" y="1176781"/>
              <a:ext cx="818692" cy="695043"/>
            </a:xfrm>
            <a:custGeom>
              <a:avLst/>
              <a:gdLst/>
              <a:ahLst/>
              <a:cxnLst/>
              <a:rect l="l" t="t" r="r" b="b"/>
              <a:pathLst>
                <a:path w="20744" h="17611" extrusionOk="0">
                  <a:moveTo>
                    <a:pt x="9262" y="0"/>
                  </a:moveTo>
                  <a:cubicBezTo>
                    <a:pt x="9000" y="0"/>
                    <a:pt x="8737" y="6"/>
                    <a:pt x="8475" y="16"/>
                  </a:cubicBezTo>
                  <a:lnTo>
                    <a:pt x="5738" y="467"/>
                  </a:lnTo>
                  <a:cubicBezTo>
                    <a:pt x="3717" y="2270"/>
                    <a:pt x="1587" y="4214"/>
                    <a:pt x="763" y="6795"/>
                  </a:cubicBezTo>
                  <a:cubicBezTo>
                    <a:pt x="1" y="9096"/>
                    <a:pt x="327" y="11553"/>
                    <a:pt x="561" y="13948"/>
                  </a:cubicBezTo>
                  <a:cubicBezTo>
                    <a:pt x="638" y="14788"/>
                    <a:pt x="576" y="15565"/>
                    <a:pt x="498" y="16374"/>
                  </a:cubicBezTo>
                  <a:cubicBezTo>
                    <a:pt x="3873" y="17214"/>
                    <a:pt x="7481" y="17611"/>
                    <a:pt x="11135" y="17611"/>
                  </a:cubicBezTo>
                  <a:cubicBezTo>
                    <a:pt x="11807" y="17611"/>
                    <a:pt x="12481" y="17597"/>
                    <a:pt x="13155" y="17571"/>
                  </a:cubicBezTo>
                  <a:cubicBezTo>
                    <a:pt x="13202" y="17291"/>
                    <a:pt x="13295" y="17042"/>
                    <a:pt x="13451" y="16824"/>
                  </a:cubicBezTo>
                  <a:cubicBezTo>
                    <a:pt x="14804" y="14896"/>
                    <a:pt x="16467" y="13419"/>
                    <a:pt x="17960" y="11600"/>
                  </a:cubicBezTo>
                  <a:cubicBezTo>
                    <a:pt x="19469" y="9765"/>
                    <a:pt x="20744" y="7573"/>
                    <a:pt x="20697" y="5209"/>
                  </a:cubicBezTo>
                  <a:cubicBezTo>
                    <a:pt x="20697" y="4509"/>
                    <a:pt x="20541" y="3779"/>
                    <a:pt x="20106" y="3234"/>
                  </a:cubicBezTo>
                  <a:cubicBezTo>
                    <a:pt x="19780" y="2846"/>
                    <a:pt x="19329" y="2581"/>
                    <a:pt x="18893" y="2348"/>
                  </a:cubicBezTo>
                  <a:cubicBezTo>
                    <a:pt x="15938" y="820"/>
                    <a:pt x="12596" y="0"/>
                    <a:pt x="92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8" name="Google Shape;8988;p75"/>
            <p:cNvSpPr/>
            <p:nvPr/>
          </p:nvSpPr>
          <p:spPr>
            <a:xfrm rot="586343">
              <a:off x="8185293" y="1269559"/>
              <a:ext cx="714342" cy="550004"/>
            </a:xfrm>
            <a:custGeom>
              <a:avLst/>
              <a:gdLst/>
              <a:ahLst/>
              <a:cxnLst/>
              <a:rect l="l" t="t" r="r" b="b"/>
              <a:pathLst>
                <a:path w="18100" h="13936" extrusionOk="0">
                  <a:moveTo>
                    <a:pt x="16856" y="0"/>
                  </a:moveTo>
                  <a:cubicBezTo>
                    <a:pt x="14384" y="233"/>
                    <a:pt x="12145" y="1571"/>
                    <a:pt x="10341" y="3266"/>
                  </a:cubicBezTo>
                  <a:cubicBezTo>
                    <a:pt x="8537" y="4960"/>
                    <a:pt x="7075" y="6982"/>
                    <a:pt x="5505" y="8879"/>
                  </a:cubicBezTo>
                  <a:cubicBezTo>
                    <a:pt x="3919" y="10791"/>
                    <a:pt x="2177" y="12642"/>
                    <a:pt x="0" y="13777"/>
                  </a:cubicBezTo>
                  <a:cubicBezTo>
                    <a:pt x="613" y="13884"/>
                    <a:pt x="1235" y="13936"/>
                    <a:pt x="1858" y="13936"/>
                  </a:cubicBezTo>
                  <a:cubicBezTo>
                    <a:pt x="4410" y="13936"/>
                    <a:pt x="6972" y="13057"/>
                    <a:pt x="8972" y="11444"/>
                  </a:cubicBezTo>
                  <a:cubicBezTo>
                    <a:pt x="11834" y="9112"/>
                    <a:pt x="13373" y="5582"/>
                    <a:pt x="15254" y="2395"/>
                  </a:cubicBezTo>
                  <a:cubicBezTo>
                    <a:pt x="15872" y="1340"/>
                    <a:pt x="16768" y="168"/>
                    <a:pt x="17984" y="168"/>
                  </a:cubicBezTo>
                  <a:cubicBezTo>
                    <a:pt x="18022" y="168"/>
                    <a:pt x="18061" y="169"/>
                    <a:pt x="18100" y="171"/>
                  </a:cubicBezTo>
                  <a:lnTo>
                    <a:pt x="16856" y="0"/>
                  </a:ln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9" name="Google Shape;8989;p75"/>
            <p:cNvSpPr/>
            <p:nvPr/>
          </p:nvSpPr>
          <p:spPr>
            <a:xfrm rot="586343">
              <a:off x="8094025" y="1162971"/>
              <a:ext cx="872682" cy="672508"/>
            </a:xfrm>
            <a:custGeom>
              <a:avLst/>
              <a:gdLst/>
              <a:ahLst/>
              <a:cxnLst/>
              <a:rect l="l" t="t" r="r" b="b"/>
              <a:pathLst>
                <a:path w="22112" h="17040" extrusionOk="0">
                  <a:moveTo>
                    <a:pt x="12557" y="0"/>
                  </a:moveTo>
                  <a:cubicBezTo>
                    <a:pt x="12413" y="0"/>
                    <a:pt x="12270" y="2"/>
                    <a:pt x="12129" y="4"/>
                  </a:cubicBezTo>
                  <a:cubicBezTo>
                    <a:pt x="10076" y="4"/>
                    <a:pt x="8024" y="67"/>
                    <a:pt x="5987" y="144"/>
                  </a:cubicBezTo>
                  <a:cubicBezTo>
                    <a:pt x="6095" y="844"/>
                    <a:pt x="5629" y="1528"/>
                    <a:pt x="5054" y="1995"/>
                  </a:cubicBezTo>
                  <a:cubicBezTo>
                    <a:pt x="4463" y="2446"/>
                    <a:pt x="3763" y="2757"/>
                    <a:pt x="3157" y="3176"/>
                  </a:cubicBezTo>
                  <a:cubicBezTo>
                    <a:pt x="2566" y="3627"/>
                    <a:pt x="2068" y="4265"/>
                    <a:pt x="2130" y="4980"/>
                  </a:cubicBezTo>
                  <a:cubicBezTo>
                    <a:pt x="2177" y="5353"/>
                    <a:pt x="2364" y="5711"/>
                    <a:pt x="2379" y="6100"/>
                  </a:cubicBezTo>
                  <a:cubicBezTo>
                    <a:pt x="2441" y="7126"/>
                    <a:pt x="1260" y="7763"/>
                    <a:pt x="793" y="8696"/>
                  </a:cubicBezTo>
                  <a:cubicBezTo>
                    <a:pt x="0" y="10251"/>
                    <a:pt x="1415" y="12133"/>
                    <a:pt x="933" y="13797"/>
                  </a:cubicBezTo>
                  <a:cubicBezTo>
                    <a:pt x="793" y="14216"/>
                    <a:pt x="560" y="14621"/>
                    <a:pt x="389" y="15056"/>
                  </a:cubicBezTo>
                  <a:cubicBezTo>
                    <a:pt x="202" y="15476"/>
                    <a:pt x="156" y="15973"/>
                    <a:pt x="358" y="16378"/>
                  </a:cubicBezTo>
                  <a:cubicBezTo>
                    <a:pt x="591" y="16782"/>
                    <a:pt x="1104" y="17015"/>
                    <a:pt x="1602" y="17031"/>
                  </a:cubicBezTo>
                  <a:cubicBezTo>
                    <a:pt x="1668" y="17037"/>
                    <a:pt x="1735" y="17040"/>
                    <a:pt x="1802" y="17040"/>
                  </a:cubicBezTo>
                  <a:cubicBezTo>
                    <a:pt x="2232" y="17040"/>
                    <a:pt x="2659" y="16919"/>
                    <a:pt x="3063" y="16798"/>
                  </a:cubicBezTo>
                  <a:cubicBezTo>
                    <a:pt x="5162" y="16222"/>
                    <a:pt x="7246" y="15538"/>
                    <a:pt x="9019" y="14310"/>
                  </a:cubicBezTo>
                  <a:cubicBezTo>
                    <a:pt x="11849" y="12335"/>
                    <a:pt x="13497" y="9178"/>
                    <a:pt x="16031" y="6877"/>
                  </a:cubicBezTo>
                  <a:cubicBezTo>
                    <a:pt x="17742" y="5322"/>
                    <a:pt x="19841" y="4125"/>
                    <a:pt x="22111" y="3472"/>
                  </a:cubicBezTo>
                  <a:cubicBezTo>
                    <a:pt x="20961" y="2321"/>
                    <a:pt x="19670" y="1077"/>
                    <a:pt x="17991" y="937"/>
                  </a:cubicBezTo>
                  <a:cubicBezTo>
                    <a:pt x="17875" y="931"/>
                    <a:pt x="17758" y="929"/>
                    <a:pt x="17643" y="929"/>
                  </a:cubicBezTo>
                  <a:cubicBezTo>
                    <a:pt x="17502" y="929"/>
                    <a:pt x="17361" y="932"/>
                    <a:pt x="17221" y="932"/>
                  </a:cubicBezTo>
                  <a:cubicBezTo>
                    <a:pt x="16920" y="932"/>
                    <a:pt x="16621" y="920"/>
                    <a:pt x="16327" y="844"/>
                  </a:cubicBezTo>
                  <a:cubicBezTo>
                    <a:pt x="15860" y="751"/>
                    <a:pt x="15441" y="502"/>
                    <a:pt x="15005" y="346"/>
                  </a:cubicBezTo>
                  <a:cubicBezTo>
                    <a:pt x="14236" y="55"/>
                    <a:pt x="13388" y="0"/>
                    <a:pt x="125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0" name="Google Shape;8990;p75"/>
            <p:cNvSpPr/>
            <p:nvPr/>
          </p:nvSpPr>
          <p:spPr>
            <a:xfrm rot="586343">
              <a:off x="8104310" y="1281680"/>
              <a:ext cx="682454" cy="487292"/>
            </a:xfrm>
            <a:custGeom>
              <a:avLst/>
              <a:gdLst/>
              <a:ahLst/>
              <a:cxnLst/>
              <a:rect l="l" t="t" r="r" b="b"/>
              <a:pathLst>
                <a:path w="17292" h="12347" extrusionOk="0">
                  <a:moveTo>
                    <a:pt x="17260" y="0"/>
                  </a:moveTo>
                  <a:cubicBezTo>
                    <a:pt x="15425" y="1042"/>
                    <a:pt x="13933" y="2597"/>
                    <a:pt x="12486" y="4121"/>
                  </a:cubicBezTo>
                  <a:cubicBezTo>
                    <a:pt x="11445" y="5209"/>
                    <a:pt x="10372" y="6329"/>
                    <a:pt x="9174" y="7261"/>
                  </a:cubicBezTo>
                  <a:cubicBezTo>
                    <a:pt x="7666" y="8428"/>
                    <a:pt x="5909" y="9345"/>
                    <a:pt x="3919" y="10029"/>
                  </a:cubicBezTo>
                  <a:cubicBezTo>
                    <a:pt x="3763" y="10076"/>
                    <a:pt x="3592" y="10138"/>
                    <a:pt x="3421" y="10200"/>
                  </a:cubicBezTo>
                  <a:cubicBezTo>
                    <a:pt x="2861" y="10371"/>
                    <a:pt x="2286" y="10573"/>
                    <a:pt x="1742" y="10822"/>
                  </a:cubicBezTo>
                  <a:cubicBezTo>
                    <a:pt x="933" y="11211"/>
                    <a:pt x="342" y="11709"/>
                    <a:pt x="0" y="12315"/>
                  </a:cubicBezTo>
                  <a:lnTo>
                    <a:pt x="78" y="12346"/>
                  </a:lnTo>
                  <a:cubicBezTo>
                    <a:pt x="420" y="11755"/>
                    <a:pt x="995" y="11258"/>
                    <a:pt x="1789" y="10916"/>
                  </a:cubicBezTo>
                  <a:cubicBezTo>
                    <a:pt x="2302" y="10667"/>
                    <a:pt x="2893" y="10465"/>
                    <a:pt x="3437" y="10294"/>
                  </a:cubicBezTo>
                  <a:cubicBezTo>
                    <a:pt x="3592" y="10231"/>
                    <a:pt x="3763" y="10185"/>
                    <a:pt x="3934" y="10123"/>
                  </a:cubicBezTo>
                  <a:cubicBezTo>
                    <a:pt x="5925" y="9438"/>
                    <a:pt x="7713" y="8505"/>
                    <a:pt x="9206" y="7339"/>
                  </a:cubicBezTo>
                  <a:cubicBezTo>
                    <a:pt x="10418" y="6391"/>
                    <a:pt x="11507" y="5256"/>
                    <a:pt x="12549" y="4167"/>
                  </a:cubicBezTo>
                  <a:cubicBezTo>
                    <a:pt x="13995" y="2674"/>
                    <a:pt x="15472" y="1120"/>
                    <a:pt x="17291" y="78"/>
                  </a:cubicBezTo>
                  <a:lnTo>
                    <a:pt x="172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1" name="Google Shape;8991;p75"/>
            <p:cNvSpPr/>
            <p:nvPr/>
          </p:nvSpPr>
          <p:spPr>
            <a:xfrm rot="586343">
              <a:off x="8140038" y="1256669"/>
              <a:ext cx="661576" cy="475018"/>
            </a:xfrm>
            <a:custGeom>
              <a:avLst/>
              <a:gdLst/>
              <a:ahLst/>
              <a:cxnLst/>
              <a:rect l="l" t="t" r="r" b="b"/>
              <a:pathLst>
                <a:path w="16763" h="12036" extrusionOk="0">
                  <a:moveTo>
                    <a:pt x="16762" y="0"/>
                  </a:moveTo>
                  <a:cubicBezTo>
                    <a:pt x="14694" y="1135"/>
                    <a:pt x="12720" y="2473"/>
                    <a:pt x="10900" y="3981"/>
                  </a:cubicBezTo>
                  <a:cubicBezTo>
                    <a:pt x="9330" y="5287"/>
                    <a:pt x="7837" y="6749"/>
                    <a:pt x="6049" y="7713"/>
                  </a:cubicBezTo>
                  <a:cubicBezTo>
                    <a:pt x="4936" y="8322"/>
                    <a:pt x="3655" y="8715"/>
                    <a:pt x="2400" y="8715"/>
                  </a:cubicBezTo>
                  <a:cubicBezTo>
                    <a:pt x="1638" y="8715"/>
                    <a:pt x="886" y="8570"/>
                    <a:pt x="187" y="8241"/>
                  </a:cubicBezTo>
                  <a:lnTo>
                    <a:pt x="187" y="8241"/>
                  </a:lnTo>
                  <a:cubicBezTo>
                    <a:pt x="793" y="9407"/>
                    <a:pt x="716" y="10916"/>
                    <a:pt x="0" y="12035"/>
                  </a:cubicBezTo>
                  <a:cubicBezTo>
                    <a:pt x="871" y="10745"/>
                    <a:pt x="2566" y="10356"/>
                    <a:pt x="3996" y="9796"/>
                  </a:cubicBezTo>
                  <a:cubicBezTo>
                    <a:pt x="6500" y="8832"/>
                    <a:pt x="8661" y="7091"/>
                    <a:pt x="10667" y="5287"/>
                  </a:cubicBezTo>
                  <a:cubicBezTo>
                    <a:pt x="12657" y="3483"/>
                    <a:pt x="14554" y="1540"/>
                    <a:pt x="167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2" name="Google Shape;8992;p75"/>
            <p:cNvSpPr/>
            <p:nvPr/>
          </p:nvSpPr>
          <p:spPr>
            <a:xfrm rot="586343">
              <a:off x="8353753" y="1192532"/>
              <a:ext cx="331400" cy="53082"/>
            </a:xfrm>
            <a:custGeom>
              <a:avLst/>
              <a:gdLst/>
              <a:ahLst/>
              <a:cxnLst/>
              <a:rect l="l" t="t" r="r" b="b"/>
              <a:pathLst>
                <a:path w="8397" h="1345" extrusionOk="0">
                  <a:moveTo>
                    <a:pt x="6461" y="0"/>
                  </a:moveTo>
                  <a:cubicBezTo>
                    <a:pt x="4897" y="0"/>
                    <a:pt x="3323" y="198"/>
                    <a:pt x="1773" y="396"/>
                  </a:cubicBezTo>
                  <a:cubicBezTo>
                    <a:pt x="1073" y="489"/>
                    <a:pt x="233" y="691"/>
                    <a:pt x="0" y="1344"/>
                  </a:cubicBezTo>
                  <a:cubicBezTo>
                    <a:pt x="2627" y="534"/>
                    <a:pt x="5356" y="114"/>
                    <a:pt x="8102" y="114"/>
                  </a:cubicBezTo>
                  <a:cubicBezTo>
                    <a:pt x="8200" y="114"/>
                    <a:pt x="8299" y="115"/>
                    <a:pt x="8397" y="116"/>
                  </a:cubicBezTo>
                  <a:cubicBezTo>
                    <a:pt x="7755" y="34"/>
                    <a:pt x="7108" y="0"/>
                    <a:pt x="64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3" name="Google Shape;8993;p75"/>
            <p:cNvSpPr/>
            <p:nvPr/>
          </p:nvSpPr>
          <p:spPr>
            <a:xfrm rot="586343">
              <a:off x="8241350" y="1233088"/>
              <a:ext cx="626609" cy="152380"/>
            </a:xfrm>
            <a:custGeom>
              <a:avLst/>
              <a:gdLst/>
              <a:ahLst/>
              <a:cxnLst/>
              <a:rect l="l" t="t" r="r" b="b"/>
              <a:pathLst>
                <a:path w="15877" h="3861" extrusionOk="0">
                  <a:moveTo>
                    <a:pt x="14227" y="1"/>
                  </a:moveTo>
                  <a:cubicBezTo>
                    <a:pt x="13370" y="1"/>
                    <a:pt x="12500" y="173"/>
                    <a:pt x="11663" y="408"/>
                  </a:cubicBezTo>
                  <a:cubicBezTo>
                    <a:pt x="10310" y="812"/>
                    <a:pt x="8988" y="1403"/>
                    <a:pt x="7589" y="1714"/>
                  </a:cubicBezTo>
                  <a:cubicBezTo>
                    <a:pt x="5101" y="2290"/>
                    <a:pt x="2426" y="1994"/>
                    <a:pt x="1" y="2803"/>
                  </a:cubicBezTo>
                  <a:cubicBezTo>
                    <a:pt x="63" y="3145"/>
                    <a:pt x="94" y="3502"/>
                    <a:pt x="156" y="3860"/>
                  </a:cubicBezTo>
                  <a:cubicBezTo>
                    <a:pt x="3251" y="3083"/>
                    <a:pt x="6360" y="2290"/>
                    <a:pt x="9455" y="1512"/>
                  </a:cubicBezTo>
                  <a:cubicBezTo>
                    <a:pt x="11585" y="968"/>
                    <a:pt x="13700" y="424"/>
                    <a:pt x="15877" y="253"/>
                  </a:cubicBezTo>
                  <a:cubicBezTo>
                    <a:pt x="15342" y="74"/>
                    <a:pt x="14787" y="1"/>
                    <a:pt x="142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4" name="Google Shape;8994;p75"/>
            <p:cNvSpPr/>
            <p:nvPr/>
          </p:nvSpPr>
          <p:spPr>
            <a:xfrm rot="586343">
              <a:off x="8225497" y="1199889"/>
              <a:ext cx="680638" cy="147052"/>
            </a:xfrm>
            <a:custGeom>
              <a:avLst/>
              <a:gdLst/>
              <a:ahLst/>
              <a:cxnLst/>
              <a:rect l="l" t="t" r="r" b="b"/>
              <a:pathLst>
                <a:path w="17246" h="3726" extrusionOk="0">
                  <a:moveTo>
                    <a:pt x="15086" y="0"/>
                  </a:moveTo>
                  <a:cubicBezTo>
                    <a:pt x="14422" y="0"/>
                    <a:pt x="13712" y="98"/>
                    <a:pt x="12969" y="289"/>
                  </a:cubicBezTo>
                  <a:cubicBezTo>
                    <a:pt x="12067" y="522"/>
                    <a:pt x="11197" y="880"/>
                    <a:pt x="10357" y="1206"/>
                  </a:cubicBezTo>
                  <a:cubicBezTo>
                    <a:pt x="9875" y="1393"/>
                    <a:pt x="9377" y="1595"/>
                    <a:pt x="8880" y="1766"/>
                  </a:cubicBezTo>
                  <a:cubicBezTo>
                    <a:pt x="7107" y="2388"/>
                    <a:pt x="5257" y="2761"/>
                    <a:pt x="3406" y="2855"/>
                  </a:cubicBezTo>
                  <a:cubicBezTo>
                    <a:pt x="3282" y="2855"/>
                    <a:pt x="3189" y="2886"/>
                    <a:pt x="3064" y="2886"/>
                  </a:cubicBezTo>
                  <a:cubicBezTo>
                    <a:pt x="1976" y="2932"/>
                    <a:pt x="856" y="2995"/>
                    <a:pt x="1" y="3663"/>
                  </a:cubicBezTo>
                  <a:lnTo>
                    <a:pt x="48" y="3725"/>
                  </a:lnTo>
                  <a:cubicBezTo>
                    <a:pt x="872" y="3088"/>
                    <a:pt x="1991" y="3026"/>
                    <a:pt x="3064" y="2948"/>
                  </a:cubicBezTo>
                  <a:cubicBezTo>
                    <a:pt x="3189" y="2948"/>
                    <a:pt x="3282" y="2932"/>
                    <a:pt x="3406" y="2932"/>
                  </a:cubicBezTo>
                  <a:cubicBezTo>
                    <a:pt x="5288" y="2839"/>
                    <a:pt x="7154" y="2466"/>
                    <a:pt x="8926" y="1844"/>
                  </a:cubicBezTo>
                  <a:cubicBezTo>
                    <a:pt x="9408" y="1673"/>
                    <a:pt x="9906" y="1471"/>
                    <a:pt x="10403" y="1284"/>
                  </a:cubicBezTo>
                  <a:cubicBezTo>
                    <a:pt x="11228" y="958"/>
                    <a:pt x="12098" y="600"/>
                    <a:pt x="12985" y="367"/>
                  </a:cubicBezTo>
                  <a:cubicBezTo>
                    <a:pt x="13705" y="178"/>
                    <a:pt x="14398" y="83"/>
                    <a:pt x="15046" y="83"/>
                  </a:cubicBezTo>
                  <a:cubicBezTo>
                    <a:pt x="15839" y="83"/>
                    <a:pt x="16566" y="224"/>
                    <a:pt x="17199" y="507"/>
                  </a:cubicBezTo>
                  <a:lnTo>
                    <a:pt x="17245" y="429"/>
                  </a:lnTo>
                  <a:cubicBezTo>
                    <a:pt x="16609" y="141"/>
                    <a:pt x="15881" y="0"/>
                    <a:pt x="150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5" name="Google Shape;8995;p75"/>
            <p:cNvSpPr/>
            <p:nvPr/>
          </p:nvSpPr>
          <p:spPr>
            <a:xfrm rot="586343">
              <a:off x="8387304" y="1168787"/>
              <a:ext cx="403860" cy="42229"/>
            </a:xfrm>
            <a:custGeom>
              <a:avLst/>
              <a:gdLst/>
              <a:ahLst/>
              <a:cxnLst/>
              <a:rect l="l" t="t" r="r" b="b"/>
              <a:pathLst>
                <a:path w="10233" h="1070" extrusionOk="0">
                  <a:moveTo>
                    <a:pt x="7301" y="1"/>
                  </a:moveTo>
                  <a:cubicBezTo>
                    <a:pt x="7016" y="1"/>
                    <a:pt x="6732" y="14"/>
                    <a:pt x="6454" y="27"/>
                  </a:cubicBezTo>
                  <a:lnTo>
                    <a:pt x="1" y="261"/>
                  </a:lnTo>
                  <a:lnTo>
                    <a:pt x="1" y="354"/>
                  </a:lnTo>
                  <a:lnTo>
                    <a:pt x="6454" y="121"/>
                  </a:lnTo>
                  <a:cubicBezTo>
                    <a:pt x="6713" y="114"/>
                    <a:pt x="6979" y="106"/>
                    <a:pt x="7248" y="106"/>
                  </a:cubicBezTo>
                  <a:cubicBezTo>
                    <a:pt x="7642" y="106"/>
                    <a:pt x="8041" y="125"/>
                    <a:pt x="8429" y="199"/>
                  </a:cubicBezTo>
                  <a:cubicBezTo>
                    <a:pt x="8942" y="292"/>
                    <a:pt x="9657" y="510"/>
                    <a:pt x="10170" y="1069"/>
                  </a:cubicBezTo>
                  <a:lnTo>
                    <a:pt x="10232" y="1007"/>
                  </a:lnTo>
                  <a:cubicBezTo>
                    <a:pt x="9719" y="432"/>
                    <a:pt x="8973" y="199"/>
                    <a:pt x="8444" y="105"/>
                  </a:cubicBezTo>
                  <a:cubicBezTo>
                    <a:pt x="8070" y="25"/>
                    <a:pt x="7685" y="1"/>
                    <a:pt x="7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6" name="Google Shape;8996;p75"/>
            <p:cNvSpPr/>
            <p:nvPr/>
          </p:nvSpPr>
          <p:spPr>
            <a:xfrm rot="586343">
              <a:off x="7330328" y="1465709"/>
              <a:ext cx="115400" cy="236404"/>
            </a:xfrm>
            <a:custGeom>
              <a:avLst/>
              <a:gdLst/>
              <a:ahLst/>
              <a:cxnLst/>
              <a:rect l="l" t="t" r="r" b="b"/>
              <a:pathLst>
                <a:path w="2924" h="5990" extrusionOk="0">
                  <a:moveTo>
                    <a:pt x="2053" y="1"/>
                  </a:moveTo>
                  <a:cubicBezTo>
                    <a:pt x="1882" y="32"/>
                    <a:pt x="1711" y="94"/>
                    <a:pt x="1617" y="203"/>
                  </a:cubicBezTo>
                  <a:cubicBezTo>
                    <a:pt x="1508" y="327"/>
                    <a:pt x="1493" y="483"/>
                    <a:pt x="1477" y="623"/>
                  </a:cubicBezTo>
                  <a:cubicBezTo>
                    <a:pt x="1244" y="1960"/>
                    <a:pt x="809" y="3281"/>
                    <a:pt x="218" y="4525"/>
                  </a:cubicBezTo>
                  <a:cubicBezTo>
                    <a:pt x="109" y="4743"/>
                    <a:pt x="0" y="4976"/>
                    <a:pt x="78" y="5194"/>
                  </a:cubicBezTo>
                  <a:cubicBezTo>
                    <a:pt x="109" y="5303"/>
                    <a:pt x="187" y="5396"/>
                    <a:pt x="296" y="5474"/>
                  </a:cubicBezTo>
                  <a:cubicBezTo>
                    <a:pt x="654" y="5809"/>
                    <a:pt x="1142" y="5990"/>
                    <a:pt x="1631" y="5990"/>
                  </a:cubicBezTo>
                  <a:cubicBezTo>
                    <a:pt x="1799" y="5990"/>
                    <a:pt x="1967" y="5969"/>
                    <a:pt x="2130" y="5925"/>
                  </a:cubicBezTo>
                  <a:cubicBezTo>
                    <a:pt x="2333" y="5863"/>
                    <a:pt x="2441" y="5692"/>
                    <a:pt x="2441" y="5505"/>
                  </a:cubicBezTo>
                  <a:cubicBezTo>
                    <a:pt x="2410" y="3903"/>
                    <a:pt x="2566" y="2317"/>
                    <a:pt x="2892" y="731"/>
                  </a:cubicBezTo>
                  <a:cubicBezTo>
                    <a:pt x="2908" y="623"/>
                    <a:pt x="2923" y="529"/>
                    <a:pt x="2892" y="405"/>
                  </a:cubicBezTo>
                  <a:cubicBezTo>
                    <a:pt x="2830" y="249"/>
                    <a:pt x="2675" y="172"/>
                    <a:pt x="2519" y="109"/>
                  </a:cubicBezTo>
                  <a:cubicBezTo>
                    <a:pt x="2364" y="63"/>
                    <a:pt x="2208" y="1"/>
                    <a:pt x="2053" y="1"/>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7" name="Google Shape;8997;p75"/>
            <p:cNvSpPr/>
            <p:nvPr/>
          </p:nvSpPr>
          <p:spPr>
            <a:xfrm rot="586343">
              <a:off x="7432065" y="1311397"/>
              <a:ext cx="76131" cy="191767"/>
            </a:xfrm>
            <a:custGeom>
              <a:avLst/>
              <a:gdLst/>
              <a:ahLst/>
              <a:cxnLst/>
              <a:rect l="l" t="t" r="r" b="b"/>
              <a:pathLst>
                <a:path w="1929" h="4859" extrusionOk="0">
                  <a:moveTo>
                    <a:pt x="1244" y="0"/>
                  </a:moveTo>
                  <a:cubicBezTo>
                    <a:pt x="840" y="1524"/>
                    <a:pt x="405" y="3063"/>
                    <a:pt x="0" y="4603"/>
                  </a:cubicBezTo>
                  <a:cubicBezTo>
                    <a:pt x="201" y="4780"/>
                    <a:pt x="421" y="4859"/>
                    <a:pt x="651" y="4859"/>
                  </a:cubicBezTo>
                  <a:cubicBezTo>
                    <a:pt x="723" y="4859"/>
                    <a:pt x="797" y="4851"/>
                    <a:pt x="871" y="4836"/>
                  </a:cubicBezTo>
                  <a:cubicBezTo>
                    <a:pt x="887" y="4712"/>
                    <a:pt x="933" y="4618"/>
                    <a:pt x="933" y="4510"/>
                  </a:cubicBezTo>
                  <a:cubicBezTo>
                    <a:pt x="1182" y="3079"/>
                    <a:pt x="1509" y="1649"/>
                    <a:pt x="1928" y="234"/>
                  </a:cubicBezTo>
                  <a:cubicBezTo>
                    <a:pt x="1680" y="187"/>
                    <a:pt x="1446" y="109"/>
                    <a:pt x="1244"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8" name="Google Shape;8998;p75"/>
            <p:cNvSpPr/>
            <p:nvPr/>
          </p:nvSpPr>
          <p:spPr>
            <a:xfrm rot="586343">
              <a:off x="7465695" y="907796"/>
              <a:ext cx="239956" cy="514050"/>
            </a:xfrm>
            <a:custGeom>
              <a:avLst/>
              <a:gdLst/>
              <a:ahLst/>
              <a:cxnLst/>
              <a:rect l="l" t="t" r="r" b="b"/>
              <a:pathLst>
                <a:path w="6080" h="13025" extrusionOk="0">
                  <a:moveTo>
                    <a:pt x="4284" y="1"/>
                  </a:moveTo>
                  <a:cubicBezTo>
                    <a:pt x="3880" y="1"/>
                    <a:pt x="3466" y="132"/>
                    <a:pt x="3110" y="341"/>
                  </a:cubicBezTo>
                  <a:cubicBezTo>
                    <a:pt x="2566" y="3715"/>
                    <a:pt x="1711" y="7027"/>
                    <a:pt x="529" y="10246"/>
                  </a:cubicBezTo>
                  <a:cubicBezTo>
                    <a:pt x="264" y="10914"/>
                    <a:pt x="0" y="11723"/>
                    <a:pt x="342" y="12360"/>
                  </a:cubicBezTo>
                  <a:cubicBezTo>
                    <a:pt x="541" y="12779"/>
                    <a:pt x="1022" y="13025"/>
                    <a:pt x="1501" y="13025"/>
                  </a:cubicBezTo>
                  <a:cubicBezTo>
                    <a:pt x="1769" y="13025"/>
                    <a:pt x="2037" y="12948"/>
                    <a:pt x="2255" y="12780"/>
                  </a:cubicBezTo>
                  <a:cubicBezTo>
                    <a:pt x="2752" y="12391"/>
                    <a:pt x="2908" y="11692"/>
                    <a:pt x="3032" y="11054"/>
                  </a:cubicBezTo>
                  <a:cubicBezTo>
                    <a:pt x="3576" y="8162"/>
                    <a:pt x="4276" y="5270"/>
                    <a:pt x="5458" y="2580"/>
                  </a:cubicBezTo>
                  <a:cubicBezTo>
                    <a:pt x="5691" y="2082"/>
                    <a:pt x="6080" y="1647"/>
                    <a:pt x="5924" y="1118"/>
                  </a:cubicBezTo>
                  <a:cubicBezTo>
                    <a:pt x="5769" y="636"/>
                    <a:pt x="5116" y="139"/>
                    <a:pt x="4603" y="30"/>
                  </a:cubicBezTo>
                  <a:cubicBezTo>
                    <a:pt x="4498" y="10"/>
                    <a:pt x="4391" y="1"/>
                    <a:pt x="42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9" name="Google Shape;8999;p75"/>
            <p:cNvSpPr/>
            <p:nvPr/>
          </p:nvSpPr>
          <p:spPr>
            <a:xfrm rot="586343">
              <a:off x="7466508" y="907264"/>
              <a:ext cx="134462" cy="481767"/>
            </a:xfrm>
            <a:custGeom>
              <a:avLst/>
              <a:gdLst/>
              <a:ahLst/>
              <a:cxnLst/>
              <a:rect l="l" t="t" r="r" b="b"/>
              <a:pathLst>
                <a:path w="3407" h="12207" extrusionOk="0">
                  <a:moveTo>
                    <a:pt x="3406" y="0"/>
                  </a:moveTo>
                  <a:lnTo>
                    <a:pt x="3406" y="0"/>
                  </a:lnTo>
                  <a:cubicBezTo>
                    <a:pt x="3313" y="16"/>
                    <a:pt x="3220" y="78"/>
                    <a:pt x="3111" y="125"/>
                  </a:cubicBezTo>
                  <a:cubicBezTo>
                    <a:pt x="2582" y="3499"/>
                    <a:pt x="1711" y="6811"/>
                    <a:pt x="530" y="10030"/>
                  </a:cubicBezTo>
                  <a:cubicBezTo>
                    <a:pt x="281" y="10698"/>
                    <a:pt x="1" y="11507"/>
                    <a:pt x="359" y="12144"/>
                  </a:cubicBezTo>
                  <a:cubicBezTo>
                    <a:pt x="374" y="12160"/>
                    <a:pt x="374" y="12175"/>
                    <a:pt x="390" y="12206"/>
                  </a:cubicBezTo>
                  <a:cubicBezTo>
                    <a:pt x="1696" y="8257"/>
                    <a:pt x="2613" y="4168"/>
                    <a:pt x="34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0" name="Google Shape;9000;p75"/>
            <p:cNvSpPr/>
            <p:nvPr/>
          </p:nvSpPr>
          <p:spPr>
            <a:xfrm rot="586343">
              <a:off x="7527999" y="925948"/>
              <a:ext cx="176139" cy="500790"/>
            </a:xfrm>
            <a:custGeom>
              <a:avLst/>
              <a:gdLst/>
              <a:ahLst/>
              <a:cxnLst/>
              <a:rect l="l" t="t" r="r" b="b"/>
              <a:pathLst>
                <a:path w="4463" h="12689" extrusionOk="0">
                  <a:moveTo>
                    <a:pt x="3623" y="0"/>
                  </a:moveTo>
                  <a:cubicBezTo>
                    <a:pt x="1586" y="3981"/>
                    <a:pt x="1135" y="8474"/>
                    <a:pt x="0" y="12688"/>
                  </a:cubicBezTo>
                  <a:cubicBezTo>
                    <a:pt x="233" y="12673"/>
                    <a:pt x="467" y="12611"/>
                    <a:pt x="638" y="12455"/>
                  </a:cubicBezTo>
                  <a:cubicBezTo>
                    <a:pt x="1135" y="12066"/>
                    <a:pt x="1291" y="11367"/>
                    <a:pt x="1415" y="10729"/>
                  </a:cubicBezTo>
                  <a:cubicBezTo>
                    <a:pt x="1944" y="7821"/>
                    <a:pt x="2441" y="4712"/>
                    <a:pt x="3841" y="2255"/>
                  </a:cubicBezTo>
                  <a:cubicBezTo>
                    <a:pt x="4121" y="1773"/>
                    <a:pt x="4463" y="1322"/>
                    <a:pt x="4307" y="793"/>
                  </a:cubicBezTo>
                  <a:cubicBezTo>
                    <a:pt x="4214" y="513"/>
                    <a:pt x="3934" y="218"/>
                    <a:pt x="36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1" name="Google Shape;9001;p75"/>
            <p:cNvSpPr/>
            <p:nvPr/>
          </p:nvSpPr>
          <p:spPr>
            <a:xfrm rot="586343">
              <a:off x="7631219" y="926119"/>
              <a:ext cx="97600" cy="61528"/>
            </a:xfrm>
            <a:custGeom>
              <a:avLst/>
              <a:gdLst/>
              <a:ahLst/>
              <a:cxnLst/>
              <a:rect l="l" t="t" r="r" b="b"/>
              <a:pathLst>
                <a:path w="2473" h="1559" extrusionOk="0">
                  <a:moveTo>
                    <a:pt x="803" y="1"/>
                  </a:moveTo>
                  <a:cubicBezTo>
                    <a:pt x="769" y="1"/>
                    <a:pt x="735" y="2"/>
                    <a:pt x="700" y="4"/>
                  </a:cubicBezTo>
                  <a:cubicBezTo>
                    <a:pt x="545" y="4"/>
                    <a:pt x="358" y="35"/>
                    <a:pt x="234" y="112"/>
                  </a:cubicBezTo>
                  <a:cubicBezTo>
                    <a:pt x="94" y="190"/>
                    <a:pt x="0" y="346"/>
                    <a:pt x="0" y="517"/>
                  </a:cubicBezTo>
                  <a:cubicBezTo>
                    <a:pt x="16" y="657"/>
                    <a:pt x="94" y="781"/>
                    <a:pt x="171" y="874"/>
                  </a:cubicBezTo>
                  <a:cubicBezTo>
                    <a:pt x="560" y="1279"/>
                    <a:pt x="1120" y="1527"/>
                    <a:pt x="1711" y="1559"/>
                  </a:cubicBezTo>
                  <a:cubicBezTo>
                    <a:pt x="1975" y="1559"/>
                    <a:pt x="2286" y="1481"/>
                    <a:pt x="2395" y="1216"/>
                  </a:cubicBezTo>
                  <a:cubicBezTo>
                    <a:pt x="2473" y="983"/>
                    <a:pt x="2333" y="750"/>
                    <a:pt x="2146" y="579"/>
                  </a:cubicBezTo>
                  <a:cubicBezTo>
                    <a:pt x="1811" y="215"/>
                    <a:pt x="1312" y="1"/>
                    <a:pt x="8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2" name="Google Shape;9002;p75"/>
            <p:cNvSpPr/>
            <p:nvPr/>
          </p:nvSpPr>
          <p:spPr>
            <a:xfrm rot="586343">
              <a:off x="7646982" y="839340"/>
              <a:ext cx="82880" cy="137738"/>
            </a:xfrm>
            <a:custGeom>
              <a:avLst/>
              <a:gdLst/>
              <a:ahLst/>
              <a:cxnLst/>
              <a:rect l="l" t="t" r="r" b="b"/>
              <a:pathLst>
                <a:path w="2100" h="3490" extrusionOk="0">
                  <a:moveTo>
                    <a:pt x="1710" y="0"/>
                  </a:moveTo>
                  <a:cubicBezTo>
                    <a:pt x="1577" y="0"/>
                    <a:pt x="1446" y="44"/>
                    <a:pt x="1446" y="44"/>
                  </a:cubicBezTo>
                  <a:lnTo>
                    <a:pt x="0" y="2563"/>
                  </a:lnTo>
                  <a:cubicBezTo>
                    <a:pt x="183" y="3296"/>
                    <a:pt x="661" y="3490"/>
                    <a:pt x="1114" y="3490"/>
                  </a:cubicBezTo>
                  <a:cubicBezTo>
                    <a:pt x="1622" y="3490"/>
                    <a:pt x="2099" y="3247"/>
                    <a:pt x="2099" y="3247"/>
                  </a:cubicBezTo>
                  <a:lnTo>
                    <a:pt x="1944" y="90"/>
                  </a:lnTo>
                  <a:cubicBezTo>
                    <a:pt x="1893" y="21"/>
                    <a:pt x="1801" y="0"/>
                    <a:pt x="1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3" name="Google Shape;9003;p75"/>
            <p:cNvSpPr/>
            <p:nvPr/>
          </p:nvSpPr>
          <p:spPr>
            <a:xfrm rot="586343">
              <a:off x="7716892" y="849883"/>
              <a:ext cx="12945" cy="7143"/>
            </a:xfrm>
            <a:custGeom>
              <a:avLst/>
              <a:gdLst/>
              <a:ahLst/>
              <a:cxnLst/>
              <a:rect l="l" t="t" r="r" b="b"/>
              <a:pathLst>
                <a:path w="328" h="181" extrusionOk="0">
                  <a:moveTo>
                    <a:pt x="172" y="0"/>
                  </a:moveTo>
                  <a:cubicBezTo>
                    <a:pt x="111" y="0"/>
                    <a:pt x="53" y="21"/>
                    <a:pt x="1" y="62"/>
                  </a:cubicBezTo>
                  <a:cubicBezTo>
                    <a:pt x="34" y="129"/>
                    <a:pt x="117" y="181"/>
                    <a:pt x="201" y="181"/>
                  </a:cubicBezTo>
                  <a:cubicBezTo>
                    <a:pt x="233" y="181"/>
                    <a:pt x="266" y="173"/>
                    <a:pt x="296" y="155"/>
                  </a:cubicBezTo>
                  <a:cubicBezTo>
                    <a:pt x="296" y="140"/>
                    <a:pt x="312" y="109"/>
                    <a:pt x="327" y="93"/>
                  </a:cubicBezTo>
                  <a:cubicBezTo>
                    <a:pt x="327" y="62"/>
                    <a:pt x="296" y="31"/>
                    <a:pt x="265" y="16"/>
                  </a:cubicBezTo>
                  <a:cubicBezTo>
                    <a:pt x="234" y="5"/>
                    <a:pt x="203" y="0"/>
                    <a:pt x="1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4" name="Google Shape;9004;p75"/>
            <p:cNvSpPr/>
            <p:nvPr/>
          </p:nvSpPr>
          <p:spPr>
            <a:xfrm rot="586343">
              <a:off x="7340270" y="1483642"/>
              <a:ext cx="74907" cy="204397"/>
            </a:xfrm>
            <a:custGeom>
              <a:avLst/>
              <a:gdLst/>
              <a:ahLst/>
              <a:cxnLst/>
              <a:rect l="l" t="t" r="r" b="b"/>
              <a:pathLst>
                <a:path w="1898" h="5179" extrusionOk="0">
                  <a:moveTo>
                    <a:pt x="1415" y="0"/>
                  </a:moveTo>
                  <a:cubicBezTo>
                    <a:pt x="1400" y="700"/>
                    <a:pt x="1229" y="1400"/>
                    <a:pt x="996" y="2037"/>
                  </a:cubicBezTo>
                  <a:cubicBezTo>
                    <a:pt x="747" y="2706"/>
                    <a:pt x="436" y="3328"/>
                    <a:pt x="140" y="3965"/>
                  </a:cubicBezTo>
                  <a:cubicBezTo>
                    <a:pt x="63" y="4121"/>
                    <a:pt x="0" y="4276"/>
                    <a:pt x="0" y="4447"/>
                  </a:cubicBezTo>
                  <a:cubicBezTo>
                    <a:pt x="0" y="4649"/>
                    <a:pt x="125" y="4836"/>
                    <a:pt x="280" y="4960"/>
                  </a:cubicBezTo>
                  <a:cubicBezTo>
                    <a:pt x="436" y="5100"/>
                    <a:pt x="622" y="5162"/>
                    <a:pt x="825" y="5178"/>
                  </a:cubicBezTo>
                  <a:cubicBezTo>
                    <a:pt x="654" y="4432"/>
                    <a:pt x="856" y="3654"/>
                    <a:pt x="1089" y="2923"/>
                  </a:cubicBezTo>
                  <a:cubicBezTo>
                    <a:pt x="1369" y="2037"/>
                    <a:pt x="1618" y="1166"/>
                    <a:pt x="1898" y="296"/>
                  </a:cubicBezTo>
                  <a:cubicBezTo>
                    <a:pt x="1711" y="249"/>
                    <a:pt x="1540" y="156"/>
                    <a:pt x="1415"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5" name="Google Shape;9005;p75"/>
            <p:cNvSpPr/>
            <p:nvPr/>
          </p:nvSpPr>
          <p:spPr>
            <a:xfrm rot="586343">
              <a:off x="7408849" y="1195620"/>
              <a:ext cx="1297972" cy="341582"/>
            </a:xfrm>
            <a:custGeom>
              <a:avLst/>
              <a:gdLst/>
              <a:ahLst/>
              <a:cxnLst/>
              <a:rect l="l" t="t" r="r" b="b"/>
              <a:pathLst>
                <a:path w="32888" h="8655" extrusionOk="0">
                  <a:moveTo>
                    <a:pt x="4972" y="1"/>
                  </a:moveTo>
                  <a:cubicBezTo>
                    <a:pt x="4948" y="1"/>
                    <a:pt x="4923" y="2"/>
                    <a:pt x="4899" y="4"/>
                  </a:cubicBezTo>
                  <a:cubicBezTo>
                    <a:pt x="4494" y="20"/>
                    <a:pt x="4137" y="315"/>
                    <a:pt x="3748" y="362"/>
                  </a:cubicBezTo>
                  <a:cubicBezTo>
                    <a:pt x="3692" y="370"/>
                    <a:pt x="3635" y="374"/>
                    <a:pt x="3578" y="374"/>
                  </a:cubicBezTo>
                  <a:cubicBezTo>
                    <a:pt x="3319" y="374"/>
                    <a:pt x="3054" y="295"/>
                    <a:pt x="2800" y="206"/>
                  </a:cubicBezTo>
                  <a:cubicBezTo>
                    <a:pt x="2509" y="119"/>
                    <a:pt x="2218" y="18"/>
                    <a:pt x="1914" y="18"/>
                  </a:cubicBezTo>
                  <a:cubicBezTo>
                    <a:pt x="1893" y="18"/>
                    <a:pt x="1872" y="19"/>
                    <a:pt x="1851" y="20"/>
                  </a:cubicBezTo>
                  <a:cubicBezTo>
                    <a:pt x="1525" y="51"/>
                    <a:pt x="1182" y="268"/>
                    <a:pt x="1151" y="579"/>
                  </a:cubicBezTo>
                  <a:cubicBezTo>
                    <a:pt x="1136" y="735"/>
                    <a:pt x="1167" y="890"/>
                    <a:pt x="1151" y="1046"/>
                  </a:cubicBezTo>
                  <a:cubicBezTo>
                    <a:pt x="1074" y="1450"/>
                    <a:pt x="560" y="1590"/>
                    <a:pt x="296" y="1901"/>
                  </a:cubicBezTo>
                  <a:cubicBezTo>
                    <a:pt x="16" y="2212"/>
                    <a:pt x="1" y="2725"/>
                    <a:pt x="250" y="3052"/>
                  </a:cubicBezTo>
                  <a:cubicBezTo>
                    <a:pt x="405" y="3238"/>
                    <a:pt x="669" y="3394"/>
                    <a:pt x="669" y="3658"/>
                  </a:cubicBezTo>
                  <a:cubicBezTo>
                    <a:pt x="669" y="3938"/>
                    <a:pt x="312" y="4140"/>
                    <a:pt x="327" y="4436"/>
                  </a:cubicBezTo>
                  <a:cubicBezTo>
                    <a:pt x="358" y="4793"/>
                    <a:pt x="918" y="4933"/>
                    <a:pt x="996" y="5306"/>
                  </a:cubicBezTo>
                  <a:cubicBezTo>
                    <a:pt x="1027" y="5477"/>
                    <a:pt x="949" y="5680"/>
                    <a:pt x="1027" y="5851"/>
                  </a:cubicBezTo>
                  <a:cubicBezTo>
                    <a:pt x="1089" y="5959"/>
                    <a:pt x="1229" y="6037"/>
                    <a:pt x="1369" y="6084"/>
                  </a:cubicBezTo>
                  <a:cubicBezTo>
                    <a:pt x="1882" y="6301"/>
                    <a:pt x="2411" y="6504"/>
                    <a:pt x="2955" y="6721"/>
                  </a:cubicBezTo>
                  <a:cubicBezTo>
                    <a:pt x="3282" y="6861"/>
                    <a:pt x="3624" y="7001"/>
                    <a:pt x="3966" y="7001"/>
                  </a:cubicBezTo>
                  <a:cubicBezTo>
                    <a:pt x="4261" y="7001"/>
                    <a:pt x="4557" y="6923"/>
                    <a:pt x="4821" y="6846"/>
                  </a:cubicBezTo>
                  <a:cubicBezTo>
                    <a:pt x="5287" y="6706"/>
                    <a:pt x="5770" y="6550"/>
                    <a:pt x="6236" y="6410"/>
                  </a:cubicBezTo>
                  <a:cubicBezTo>
                    <a:pt x="11959" y="7908"/>
                    <a:pt x="17865" y="8654"/>
                    <a:pt x="23771" y="8654"/>
                  </a:cubicBezTo>
                  <a:cubicBezTo>
                    <a:pt x="26818" y="8654"/>
                    <a:pt x="29865" y="8456"/>
                    <a:pt x="32888" y="8059"/>
                  </a:cubicBezTo>
                  <a:cubicBezTo>
                    <a:pt x="32810" y="5680"/>
                    <a:pt x="32328" y="3394"/>
                    <a:pt x="31224" y="1372"/>
                  </a:cubicBezTo>
                  <a:cubicBezTo>
                    <a:pt x="27896" y="2274"/>
                    <a:pt x="24553" y="3036"/>
                    <a:pt x="21132" y="3394"/>
                  </a:cubicBezTo>
                  <a:cubicBezTo>
                    <a:pt x="19592" y="3567"/>
                    <a:pt x="18036" y="3662"/>
                    <a:pt x="16481" y="3662"/>
                  </a:cubicBezTo>
                  <a:cubicBezTo>
                    <a:pt x="13154" y="3662"/>
                    <a:pt x="9834" y="3229"/>
                    <a:pt x="6687" y="2212"/>
                  </a:cubicBezTo>
                  <a:cubicBezTo>
                    <a:pt x="6578" y="1917"/>
                    <a:pt x="6438" y="1652"/>
                    <a:pt x="6314" y="1357"/>
                  </a:cubicBezTo>
                  <a:cubicBezTo>
                    <a:pt x="6189" y="1030"/>
                    <a:pt x="6049" y="704"/>
                    <a:pt x="5816" y="439"/>
                  </a:cubicBezTo>
                  <a:cubicBezTo>
                    <a:pt x="5599" y="193"/>
                    <a:pt x="5301" y="1"/>
                    <a:pt x="4972"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6" name="Google Shape;9006;p75"/>
            <p:cNvSpPr/>
            <p:nvPr/>
          </p:nvSpPr>
          <p:spPr>
            <a:xfrm rot="586343">
              <a:off x="7638718" y="1462832"/>
              <a:ext cx="1046334" cy="95982"/>
            </a:xfrm>
            <a:custGeom>
              <a:avLst/>
              <a:gdLst/>
              <a:ahLst/>
              <a:cxnLst/>
              <a:rect l="l" t="t" r="r" b="b"/>
              <a:pathLst>
                <a:path w="26512" h="2432" extrusionOk="0">
                  <a:moveTo>
                    <a:pt x="809" y="0"/>
                  </a:moveTo>
                  <a:cubicBezTo>
                    <a:pt x="529" y="78"/>
                    <a:pt x="264" y="140"/>
                    <a:pt x="0" y="203"/>
                  </a:cubicBezTo>
                  <a:cubicBezTo>
                    <a:pt x="5667" y="1689"/>
                    <a:pt x="11537" y="2432"/>
                    <a:pt x="17414" y="2432"/>
                  </a:cubicBezTo>
                  <a:cubicBezTo>
                    <a:pt x="20454" y="2432"/>
                    <a:pt x="23495" y="2233"/>
                    <a:pt x="26512" y="1835"/>
                  </a:cubicBezTo>
                  <a:cubicBezTo>
                    <a:pt x="26465" y="1291"/>
                    <a:pt x="26434" y="747"/>
                    <a:pt x="26372" y="203"/>
                  </a:cubicBezTo>
                  <a:cubicBezTo>
                    <a:pt x="22341" y="989"/>
                    <a:pt x="18213" y="1386"/>
                    <a:pt x="14076" y="1386"/>
                  </a:cubicBezTo>
                  <a:cubicBezTo>
                    <a:pt x="9627" y="1386"/>
                    <a:pt x="5168" y="927"/>
                    <a:pt x="809"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7" name="Google Shape;9007;p75"/>
            <p:cNvSpPr/>
            <p:nvPr/>
          </p:nvSpPr>
          <p:spPr>
            <a:xfrm rot="586343">
              <a:off x="8633684" y="1303945"/>
              <a:ext cx="464599" cy="350975"/>
            </a:xfrm>
            <a:custGeom>
              <a:avLst/>
              <a:gdLst/>
              <a:ahLst/>
              <a:cxnLst/>
              <a:rect l="l" t="t" r="r" b="b"/>
              <a:pathLst>
                <a:path w="11772" h="8893" extrusionOk="0">
                  <a:moveTo>
                    <a:pt x="7745" y="0"/>
                  </a:moveTo>
                  <a:cubicBezTo>
                    <a:pt x="7426" y="0"/>
                    <a:pt x="7105" y="51"/>
                    <a:pt x="6796" y="154"/>
                  </a:cubicBezTo>
                  <a:cubicBezTo>
                    <a:pt x="4541" y="854"/>
                    <a:pt x="2287" y="1554"/>
                    <a:pt x="1" y="2176"/>
                  </a:cubicBezTo>
                  <a:cubicBezTo>
                    <a:pt x="1105" y="4212"/>
                    <a:pt x="1587" y="6498"/>
                    <a:pt x="1665" y="8893"/>
                  </a:cubicBezTo>
                  <a:cubicBezTo>
                    <a:pt x="3904" y="8597"/>
                    <a:pt x="6143" y="8193"/>
                    <a:pt x="8351" y="7664"/>
                  </a:cubicBezTo>
                  <a:cubicBezTo>
                    <a:pt x="10403" y="7182"/>
                    <a:pt x="11772" y="5223"/>
                    <a:pt x="11430" y="3155"/>
                  </a:cubicBezTo>
                  <a:cubicBezTo>
                    <a:pt x="11196" y="1818"/>
                    <a:pt x="10372" y="792"/>
                    <a:pt x="8786" y="185"/>
                  </a:cubicBezTo>
                  <a:cubicBezTo>
                    <a:pt x="8451" y="63"/>
                    <a:pt x="8098" y="0"/>
                    <a:pt x="7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8" name="Google Shape;9008;p75"/>
            <p:cNvSpPr/>
            <p:nvPr/>
          </p:nvSpPr>
          <p:spPr>
            <a:xfrm rot="586343">
              <a:off x="8676519" y="1449835"/>
              <a:ext cx="401374" cy="207475"/>
            </a:xfrm>
            <a:custGeom>
              <a:avLst/>
              <a:gdLst/>
              <a:ahLst/>
              <a:cxnLst/>
              <a:rect l="l" t="t" r="r" b="b"/>
              <a:pathLst>
                <a:path w="10170" h="5257" extrusionOk="0">
                  <a:moveTo>
                    <a:pt x="10092" y="1"/>
                  </a:moveTo>
                  <a:cubicBezTo>
                    <a:pt x="6882" y="1528"/>
                    <a:pt x="3504" y="2535"/>
                    <a:pt x="79" y="2535"/>
                  </a:cubicBezTo>
                  <a:cubicBezTo>
                    <a:pt x="53" y="2535"/>
                    <a:pt x="26" y="2535"/>
                    <a:pt x="0" y="2535"/>
                  </a:cubicBezTo>
                  <a:lnTo>
                    <a:pt x="0" y="2535"/>
                  </a:lnTo>
                  <a:cubicBezTo>
                    <a:pt x="156" y="3437"/>
                    <a:pt x="249" y="4339"/>
                    <a:pt x="296" y="5256"/>
                  </a:cubicBezTo>
                  <a:cubicBezTo>
                    <a:pt x="2519" y="4961"/>
                    <a:pt x="4758" y="4556"/>
                    <a:pt x="6982" y="4028"/>
                  </a:cubicBezTo>
                  <a:cubicBezTo>
                    <a:pt x="8863" y="3577"/>
                    <a:pt x="10169" y="1898"/>
                    <a:pt x="100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9" name="Google Shape;9009;p75"/>
            <p:cNvSpPr/>
            <p:nvPr/>
          </p:nvSpPr>
          <p:spPr>
            <a:xfrm rot="586343">
              <a:off x="8637615" y="1349834"/>
              <a:ext cx="79209" cy="267582"/>
            </a:xfrm>
            <a:custGeom>
              <a:avLst/>
              <a:gdLst/>
              <a:ahLst/>
              <a:cxnLst/>
              <a:rect l="l" t="t" r="r" b="b"/>
              <a:pathLst>
                <a:path w="2007" h="6780" extrusionOk="0">
                  <a:moveTo>
                    <a:pt x="140" y="0"/>
                  </a:moveTo>
                  <a:lnTo>
                    <a:pt x="0" y="63"/>
                  </a:lnTo>
                  <a:cubicBezTo>
                    <a:pt x="980" y="2193"/>
                    <a:pt x="1602" y="4447"/>
                    <a:pt x="1866" y="6780"/>
                  </a:cubicBezTo>
                  <a:lnTo>
                    <a:pt x="2006" y="6764"/>
                  </a:lnTo>
                  <a:cubicBezTo>
                    <a:pt x="1742" y="4432"/>
                    <a:pt x="1089" y="2162"/>
                    <a:pt x="1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0" name="Google Shape;9010;p75"/>
            <p:cNvSpPr/>
            <p:nvPr/>
          </p:nvSpPr>
          <p:spPr>
            <a:xfrm rot="586343">
              <a:off x="8667372" y="1340451"/>
              <a:ext cx="126450" cy="284790"/>
            </a:xfrm>
            <a:custGeom>
              <a:avLst/>
              <a:gdLst/>
              <a:ahLst/>
              <a:cxnLst/>
              <a:rect l="l" t="t" r="r" b="b"/>
              <a:pathLst>
                <a:path w="3204" h="7216" extrusionOk="0">
                  <a:moveTo>
                    <a:pt x="1415" y="1"/>
                  </a:moveTo>
                  <a:cubicBezTo>
                    <a:pt x="949" y="141"/>
                    <a:pt x="451" y="281"/>
                    <a:pt x="0" y="405"/>
                  </a:cubicBezTo>
                  <a:cubicBezTo>
                    <a:pt x="1166" y="2489"/>
                    <a:pt x="1757" y="4821"/>
                    <a:pt x="1959" y="7216"/>
                  </a:cubicBezTo>
                  <a:cubicBezTo>
                    <a:pt x="2379" y="7154"/>
                    <a:pt x="2784" y="7076"/>
                    <a:pt x="3203" y="7014"/>
                  </a:cubicBezTo>
                  <a:cubicBezTo>
                    <a:pt x="3032" y="4588"/>
                    <a:pt x="2379" y="2178"/>
                    <a:pt x="14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1" name="Google Shape;9011;p75"/>
            <p:cNvSpPr/>
            <p:nvPr/>
          </p:nvSpPr>
          <p:spPr>
            <a:xfrm rot="586426">
              <a:off x="7668652" y="2068646"/>
              <a:ext cx="2411288" cy="2288188"/>
            </a:xfrm>
            <a:custGeom>
              <a:avLst/>
              <a:gdLst/>
              <a:ahLst/>
              <a:cxnLst/>
              <a:rect l="l" t="t" r="r" b="b"/>
              <a:pathLst>
                <a:path w="61095" h="57976" extrusionOk="0">
                  <a:moveTo>
                    <a:pt x="10403" y="0"/>
                  </a:moveTo>
                  <a:cubicBezTo>
                    <a:pt x="2877" y="14088"/>
                    <a:pt x="6967" y="33447"/>
                    <a:pt x="1" y="47923"/>
                  </a:cubicBezTo>
                  <a:cubicBezTo>
                    <a:pt x="7651" y="53505"/>
                    <a:pt x="16328" y="57392"/>
                    <a:pt x="25315" y="57921"/>
                  </a:cubicBezTo>
                  <a:cubicBezTo>
                    <a:pt x="25954" y="57958"/>
                    <a:pt x="26595" y="57976"/>
                    <a:pt x="27237" y="57976"/>
                  </a:cubicBezTo>
                  <a:cubicBezTo>
                    <a:pt x="35601" y="57976"/>
                    <a:pt x="44084" y="54862"/>
                    <a:pt x="50381" y="48436"/>
                  </a:cubicBezTo>
                  <a:cubicBezTo>
                    <a:pt x="57176" y="41454"/>
                    <a:pt x="61094" y="30492"/>
                    <a:pt x="59555" y="20090"/>
                  </a:cubicBezTo>
                  <a:lnTo>
                    <a:pt x="59555" y="20090"/>
                  </a:lnTo>
                  <a:cubicBezTo>
                    <a:pt x="57481" y="20219"/>
                    <a:pt x="55403" y="20348"/>
                    <a:pt x="53328" y="20348"/>
                  </a:cubicBezTo>
                  <a:cubicBezTo>
                    <a:pt x="51653" y="20348"/>
                    <a:pt x="49980" y="20264"/>
                    <a:pt x="48313" y="20028"/>
                  </a:cubicBezTo>
                  <a:cubicBezTo>
                    <a:pt x="44581" y="19483"/>
                    <a:pt x="40864" y="18131"/>
                    <a:pt x="37894" y="15441"/>
                  </a:cubicBezTo>
                  <a:cubicBezTo>
                    <a:pt x="35064" y="12922"/>
                    <a:pt x="33074" y="9361"/>
                    <a:pt x="30617" y="6344"/>
                  </a:cubicBezTo>
                  <a:cubicBezTo>
                    <a:pt x="28297" y="3492"/>
                    <a:pt x="25246" y="990"/>
                    <a:pt x="21905" y="990"/>
                  </a:cubicBezTo>
                  <a:cubicBezTo>
                    <a:pt x="21731" y="990"/>
                    <a:pt x="21556" y="997"/>
                    <a:pt x="21381" y="1011"/>
                  </a:cubicBezTo>
                  <a:lnTo>
                    <a:pt x="16296" y="1027"/>
                  </a:lnTo>
                  <a:cubicBezTo>
                    <a:pt x="15859" y="1084"/>
                    <a:pt x="15419" y="1113"/>
                    <a:pt x="14979" y="1113"/>
                  </a:cubicBezTo>
                  <a:cubicBezTo>
                    <a:pt x="13401" y="1113"/>
                    <a:pt x="11826" y="742"/>
                    <a:pt x="104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2" name="Google Shape;9012;p75"/>
            <p:cNvSpPr/>
            <p:nvPr/>
          </p:nvSpPr>
          <p:spPr>
            <a:xfrm rot="586426">
              <a:off x="7531621" y="1929529"/>
              <a:ext cx="791094" cy="2242484"/>
            </a:xfrm>
            <a:custGeom>
              <a:avLst/>
              <a:gdLst/>
              <a:ahLst/>
              <a:cxnLst/>
              <a:rect l="l" t="t" r="r" b="b"/>
              <a:pathLst>
                <a:path w="20044" h="56818" extrusionOk="0">
                  <a:moveTo>
                    <a:pt x="10403" y="1"/>
                  </a:moveTo>
                  <a:cubicBezTo>
                    <a:pt x="2877" y="14088"/>
                    <a:pt x="6951" y="33447"/>
                    <a:pt x="0" y="47939"/>
                  </a:cubicBezTo>
                  <a:cubicBezTo>
                    <a:pt x="5598" y="52013"/>
                    <a:pt x="11756" y="55200"/>
                    <a:pt x="18193" y="56817"/>
                  </a:cubicBezTo>
                  <a:cubicBezTo>
                    <a:pt x="20043" y="43274"/>
                    <a:pt x="15612" y="30679"/>
                    <a:pt x="14601" y="17571"/>
                  </a:cubicBezTo>
                  <a:cubicBezTo>
                    <a:pt x="14212" y="12051"/>
                    <a:pt x="14306" y="6516"/>
                    <a:pt x="15332" y="1136"/>
                  </a:cubicBezTo>
                  <a:lnTo>
                    <a:pt x="15332" y="1136"/>
                  </a:lnTo>
                  <a:cubicBezTo>
                    <a:pt x="15211" y="1140"/>
                    <a:pt x="15090" y="1142"/>
                    <a:pt x="14969" y="1142"/>
                  </a:cubicBezTo>
                  <a:cubicBezTo>
                    <a:pt x="13398" y="1142"/>
                    <a:pt x="11847" y="766"/>
                    <a:pt x="104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3" name="Google Shape;9013;p75"/>
            <p:cNvSpPr/>
            <p:nvPr/>
          </p:nvSpPr>
          <p:spPr>
            <a:xfrm rot="586426">
              <a:off x="8126985" y="2046826"/>
              <a:ext cx="470141" cy="2247378"/>
            </a:xfrm>
            <a:custGeom>
              <a:avLst/>
              <a:gdLst/>
              <a:ahLst/>
              <a:cxnLst/>
              <a:rect l="l" t="t" r="r" b="b"/>
              <a:pathLst>
                <a:path w="11912" h="56942" extrusionOk="0">
                  <a:moveTo>
                    <a:pt x="1602" y="0"/>
                  </a:moveTo>
                  <a:cubicBezTo>
                    <a:pt x="203" y="4991"/>
                    <a:pt x="1" y="9967"/>
                    <a:pt x="747" y="14958"/>
                  </a:cubicBezTo>
                  <a:cubicBezTo>
                    <a:pt x="2597" y="28797"/>
                    <a:pt x="6796" y="42760"/>
                    <a:pt x="6220" y="56475"/>
                  </a:cubicBezTo>
                  <a:cubicBezTo>
                    <a:pt x="7433" y="56677"/>
                    <a:pt x="8662" y="56801"/>
                    <a:pt x="9906" y="56879"/>
                  </a:cubicBezTo>
                  <a:cubicBezTo>
                    <a:pt x="10574" y="56926"/>
                    <a:pt x="11243" y="56941"/>
                    <a:pt x="11911" y="56941"/>
                  </a:cubicBezTo>
                  <a:cubicBezTo>
                    <a:pt x="11290" y="42574"/>
                    <a:pt x="5070" y="28237"/>
                    <a:pt x="2053" y="13403"/>
                  </a:cubicBezTo>
                  <a:cubicBezTo>
                    <a:pt x="1089" y="8785"/>
                    <a:pt x="327" y="4369"/>
                    <a:pt x="17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4" name="Google Shape;9014;p75"/>
            <p:cNvSpPr/>
            <p:nvPr/>
          </p:nvSpPr>
          <p:spPr>
            <a:xfrm rot="586343">
              <a:off x="8526585" y="2196689"/>
              <a:ext cx="1435434" cy="1121833"/>
            </a:xfrm>
            <a:custGeom>
              <a:avLst/>
              <a:gdLst/>
              <a:ahLst/>
              <a:cxnLst/>
              <a:rect l="l" t="t" r="r" b="b"/>
              <a:pathLst>
                <a:path w="36371" h="28425" extrusionOk="0">
                  <a:moveTo>
                    <a:pt x="0" y="1"/>
                  </a:moveTo>
                  <a:lnTo>
                    <a:pt x="0" y="1"/>
                  </a:lnTo>
                  <a:cubicBezTo>
                    <a:pt x="5738" y="2551"/>
                    <a:pt x="5847" y="9952"/>
                    <a:pt x="10169" y="14026"/>
                  </a:cubicBezTo>
                  <a:cubicBezTo>
                    <a:pt x="16591" y="20634"/>
                    <a:pt x="29155" y="22469"/>
                    <a:pt x="36075" y="28424"/>
                  </a:cubicBezTo>
                  <a:cubicBezTo>
                    <a:pt x="36215" y="27523"/>
                    <a:pt x="36308" y="26590"/>
                    <a:pt x="36370" y="25657"/>
                  </a:cubicBezTo>
                  <a:cubicBezTo>
                    <a:pt x="36215" y="25595"/>
                    <a:pt x="36075" y="25532"/>
                    <a:pt x="35919" y="25470"/>
                  </a:cubicBezTo>
                  <a:cubicBezTo>
                    <a:pt x="27320" y="21847"/>
                    <a:pt x="16933" y="20790"/>
                    <a:pt x="11196" y="12720"/>
                  </a:cubicBezTo>
                  <a:cubicBezTo>
                    <a:pt x="8257" y="8428"/>
                    <a:pt x="5909" y="4152"/>
                    <a:pt x="2286" y="887"/>
                  </a:cubicBezTo>
                  <a:cubicBezTo>
                    <a:pt x="1555" y="483"/>
                    <a:pt x="778" y="17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5" name="Google Shape;9015;p75"/>
            <p:cNvSpPr/>
            <p:nvPr/>
          </p:nvSpPr>
          <p:spPr>
            <a:xfrm rot="586343">
              <a:off x="8292202" y="2155634"/>
              <a:ext cx="1440959" cy="1893836"/>
            </a:xfrm>
            <a:custGeom>
              <a:avLst/>
              <a:gdLst/>
              <a:ahLst/>
              <a:cxnLst/>
              <a:rect l="l" t="t" r="r" b="b"/>
              <a:pathLst>
                <a:path w="36511" h="47986" extrusionOk="0">
                  <a:moveTo>
                    <a:pt x="1" y="1"/>
                  </a:moveTo>
                  <a:cubicBezTo>
                    <a:pt x="1836" y="3826"/>
                    <a:pt x="6189" y="6158"/>
                    <a:pt x="6703" y="10543"/>
                  </a:cubicBezTo>
                  <a:cubicBezTo>
                    <a:pt x="6951" y="14461"/>
                    <a:pt x="7231" y="18613"/>
                    <a:pt x="10077" y="21738"/>
                  </a:cubicBezTo>
                  <a:cubicBezTo>
                    <a:pt x="17743" y="29731"/>
                    <a:pt x="25922" y="38127"/>
                    <a:pt x="30680" y="47985"/>
                  </a:cubicBezTo>
                  <a:lnTo>
                    <a:pt x="31270" y="47394"/>
                  </a:lnTo>
                  <a:cubicBezTo>
                    <a:pt x="33307" y="45326"/>
                    <a:pt x="35080" y="42870"/>
                    <a:pt x="36511" y="40195"/>
                  </a:cubicBezTo>
                  <a:cubicBezTo>
                    <a:pt x="30726" y="33789"/>
                    <a:pt x="22827" y="28704"/>
                    <a:pt x="15317" y="23822"/>
                  </a:cubicBezTo>
                  <a:cubicBezTo>
                    <a:pt x="13482" y="22516"/>
                    <a:pt x="11927" y="20961"/>
                    <a:pt x="11398" y="19142"/>
                  </a:cubicBezTo>
                  <a:cubicBezTo>
                    <a:pt x="9144" y="12113"/>
                    <a:pt x="7122" y="5567"/>
                    <a:pt x="23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6" name="Google Shape;9016;p75"/>
            <p:cNvSpPr/>
            <p:nvPr/>
          </p:nvSpPr>
          <p:spPr>
            <a:xfrm rot="586343">
              <a:off x="7523516" y="2837733"/>
              <a:ext cx="2166313" cy="1353896"/>
            </a:xfrm>
            <a:custGeom>
              <a:avLst/>
              <a:gdLst/>
              <a:ahLst/>
              <a:cxnLst/>
              <a:rect l="l" t="t" r="r" b="b"/>
              <a:pathLst>
                <a:path w="54890" h="34305" extrusionOk="0">
                  <a:moveTo>
                    <a:pt x="45856" y="0"/>
                  </a:moveTo>
                  <a:cubicBezTo>
                    <a:pt x="45747" y="3172"/>
                    <a:pt x="45327" y="6344"/>
                    <a:pt x="44581" y="9532"/>
                  </a:cubicBezTo>
                  <a:cubicBezTo>
                    <a:pt x="43026" y="16545"/>
                    <a:pt x="38858" y="22655"/>
                    <a:pt x="32094" y="24164"/>
                  </a:cubicBezTo>
                  <a:cubicBezTo>
                    <a:pt x="29503" y="24727"/>
                    <a:pt x="26955" y="24998"/>
                    <a:pt x="24455" y="24998"/>
                  </a:cubicBezTo>
                  <a:cubicBezTo>
                    <a:pt x="16332" y="24998"/>
                    <a:pt x="8723" y="22140"/>
                    <a:pt x="1851" y="17182"/>
                  </a:cubicBezTo>
                  <a:cubicBezTo>
                    <a:pt x="1384" y="19639"/>
                    <a:pt x="794" y="22033"/>
                    <a:pt x="1" y="24319"/>
                  </a:cubicBezTo>
                  <a:cubicBezTo>
                    <a:pt x="7158" y="30504"/>
                    <a:pt x="16615" y="34305"/>
                    <a:pt x="25803" y="34305"/>
                  </a:cubicBezTo>
                  <a:cubicBezTo>
                    <a:pt x="33661" y="34305"/>
                    <a:pt x="41321" y="31525"/>
                    <a:pt x="47177" y="25081"/>
                  </a:cubicBezTo>
                  <a:cubicBezTo>
                    <a:pt x="52946" y="18535"/>
                    <a:pt x="54890" y="9516"/>
                    <a:pt x="54128" y="436"/>
                  </a:cubicBezTo>
                  <a:lnTo>
                    <a:pt x="54128" y="436"/>
                  </a:lnTo>
                  <a:cubicBezTo>
                    <a:pt x="53348" y="465"/>
                    <a:pt x="52566" y="484"/>
                    <a:pt x="51782" y="484"/>
                  </a:cubicBezTo>
                  <a:cubicBezTo>
                    <a:pt x="50112" y="484"/>
                    <a:pt x="48440" y="399"/>
                    <a:pt x="46789" y="156"/>
                  </a:cubicBezTo>
                  <a:cubicBezTo>
                    <a:pt x="46478" y="125"/>
                    <a:pt x="46167" y="62"/>
                    <a:pt x="45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7" name="Google Shape;9017;p75"/>
            <p:cNvSpPr/>
            <p:nvPr/>
          </p:nvSpPr>
          <p:spPr>
            <a:xfrm rot="586343">
              <a:off x="7511021" y="3336157"/>
              <a:ext cx="84695" cy="317310"/>
            </a:xfrm>
            <a:custGeom>
              <a:avLst/>
              <a:gdLst/>
              <a:ahLst/>
              <a:cxnLst/>
              <a:rect l="l" t="t" r="r" b="b"/>
              <a:pathLst>
                <a:path w="2146" h="8040" extrusionOk="0">
                  <a:moveTo>
                    <a:pt x="1835" y="1"/>
                  </a:moveTo>
                  <a:cubicBezTo>
                    <a:pt x="1368" y="2457"/>
                    <a:pt x="793" y="4836"/>
                    <a:pt x="0" y="7138"/>
                  </a:cubicBezTo>
                  <a:cubicBezTo>
                    <a:pt x="342" y="7449"/>
                    <a:pt x="715" y="7744"/>
                    <a:pt x="1089" y="8039"/>
                  </a:cubicBezTo>
                  <a:cubicBezTo>
                    <a:pt x="1399" y="5427"/>
                    <a:pt x="1602" y="2799"/>
                    <a:pt x="2146" y="218"/>
                  </a:cubicBezTo>
                  <a:cubicBezTo>
                    <a:pt x="2053" y="140"/>
                    <a:pt x="1944" y="78"/>
                    <a:pt x="1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8" name="Google Shape;9018;p75"/>
            <p:cNvSpPr/>
            <p:nvPr/>
          </p:nvSpPr>
          <p:spPr>
            <a:xfrm rot="586343">
              <a:off x="7646440" y="3454951"/>
              <a:ext cx="84734" cy="343713"/>
            </a:xfrm>
            <a:custGeom>
              <a:avLst/>
              <a:gdLst/>
              <a:ahLst/>
              <a:cxnLst/>
              <a:rect l="l" t="t" r="r" b="b"/>
              <a:pathLst>
                <a:path w="2147" h="8709" extrusionOk="0">
                  <a:moveTo>
                    <a:pt x="1509" y="1"/>
                  </a:moveTo>
                  <a:cubicBezTo>
                    <a:pt x="1198" y="1602"/>
                    <a:pt x="1042" y="3297"/>
                    <a:pt x="685" y="4852"/>
                  </a:cubicBezTo>
                  <a:cubicBezTo>
                    <a:pt x="483" y="5831"/>
                    <a:pt x="249" y="6796"/>
                    <a:pt x="1" y="7775"/>
                  </a:cubicBezTo>
                  <a:cubicBezTo>
                    <a:pt x="483" y="8086"/>
                    <a:pt x="965" y="8397"/>
                    <a:pt x="1447" y="8708"/>
                  </a:cubicBezTo>
                  <a:cubicBezTo>
                    <a:pt x="1882" y="5925"/>
                    <a:pt x="2146" y="3126"/>
                    <a:pt x="2131" y="343"/>
                  </a:cubicBezTo>
                  <a:cubicBezTo>
                    <a:pt x="1913" y="234"/>
                    <a:pt x="1727" y="109"/>
                    <a:pt x="15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9" name="Google Shape;9019;p75"/>
            <p:cNvSpPr/>
            <p:nvPr/>
          </p:nvSpPr>
          <p:spPr>
            <a:xfrm rot="586343">
              <a:off x="7741998" y="3511167"/>
              <a:ext cx="69382" cy="342490"/>
            </a:xfrm>
            <a:custGeom>
              <a:avLst/>
              <a:gdLst/>
              <a:ahLst/>
              <a:cxnLst/>
              <a:rect l="l" t="t" r="r" b="b"/>
              <a:pathLst>
                <a:path w="1758" h="8678" extrusionOk="0">
                  <a:moveTo>
                    <a:pt x="762" y="1"/>
                  </a:moveTo>
                  <a:cubicBezTo>
                    <a:pt x="731" y="2800"/>
                    <a:pt x="436" y="5599"/>
                    <a:pt x="0" y="8382"/>
                  </a:cubicBezTo>
                  <a:cubicBezTo>
                    <a:pt x="187" y="8475"/>
                    <a:pt x="358" y="8568"/>
                    <a:pt x="545" y="8677"/>
                  </a:cubicBezTo>
                  <a:cubicBezTo>
                    <a:pt x="731" y="7480"/>
                    <a:pt x="871" y="6283"/>
                    <a:pt x="1058" y="5070"/>
                  </a:cubicBezTo>
                  <a:cubicBezTo>
                    <a:pt x="1291" y="3562"/>
                    <a:pt x="1509" y="2022"/>
                    <a:pt x="1757" y="498"/>
                  </a:cubicBezTo>
                  <a:cubicBezTo>
                    <a:pt x="1415" y="358"/>
                    <a:pt x="1089" y="172"/>
                    <a:pt x="7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0" name="Google Shape;9020;p75"/>
            <p:cNvSpPr/>
            <p:nvPr/>
          </p:nvSpPr>
          <p:spPr>
            <a:xfrm rot="586343">
              <a:off x="7802058" y="3594825"/>
              <a:ext cx="55884" cy="308114"/>
            </a:xfrm>
            <a:custGeom>
              <a:avLst/>
              <a:gdLst/>
              <a:ahLst/>
              <a:cxnLst/>
              <a:rect l="l" t="t" r="r" b="b"/>
              <a:pathLst>
                <a:path w="1416" h="7807" extrusionOk="0">
                  <a:moveTo>
                    <a:pt x="1416" y="1"/>
                  </a:moveTo>
                  <a:cubicBezTo>
                    <a:pt x="1120" y="2504"/>
                    <a:pt x="576" y="4992"/>
                    <a:pt x="1" y="7480"/>
                  </a:cubicBezTo>
                  <a:cubicBezTo>
                    <a:pt x="218" y="7604"/>
                    <a:pt x="436" y="7698"/>
                    <a:pt x="638" y="7806"/>
                  </a:cubicBezTo>
                  <a:cubicBezTo>
                    <a:pt x="638" y="7775"/>
                    <a:pt x="669" y="7729"/>
                    <a:pt x="669" y="7698"/>
                  </a:cubicBezTo>
                  <a:cubicBezTo>
                    <a:pt x="1011" y="5147"/>
                    <a:pt x="1213" y="2566"/>
                    <a:pt x="14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1" name="Google Shape;9021;p75"/>
            <p:cNvSpPr/>
            <p:nvPr/>
          </p:nvSpPr>
          <p:spPr>
            <a:xfrm rot="586343">
              <a:off x="8036002" y="3691006"/>
              <a:ext cx="106204" cy="375602"/>
            </a:xfrm>
            <a:custGeom>
              <a:avLst/>
              <a:gdLst/>
              <a:ahLst/>
              <a:cxnLst/>
              <a:rect l="l" t="t" r="r" b="b"/>
              <a:pathLst>
                <a:path w="2691" h="9517" extrusionOk="0">
                  <a:moveTo>
                    <a:pt x="467" y="1"/>
                  </a:moveTo>
                  <a:lnTo>
                    <a:pt x="467" y="1"/>
                  </a:lnTo>
                  <a:cubicBezTo>
                    <a:pt x="513" y="2940"/>
                    <a:pt x="342" y="5878"/>
                    <a:pt x="0" y="8817"/>
                  </a:cubicBezTo>
                  <a:cubicBezTo>
                    <a:pt x="840" y="9081"/>
                    <a:pt x="1680" y="9315"/>
                    <a:pt x="2519" y="9517"/>
                  </a:cubicBezTo>
                  <a:cubicBezTo>
                    <a:pt x="2628" y="7371"/>
                    <a:pt x="2690" y="5241"/>
                    <a:pt x="2566" y="3079"/>
                  </a:cubicBezTo>
                  <a:cubicBezTo>
                    <a:pt x="2519" y="2209"/>
                    <a:pt x="2442" y="1322"/>
                    <a:pt x="2317" y="452"/>
                  </a:cubicBezTo>
                  <a:cubicBezTo>
                    <a:pt x="1695" y="312"/>
                    <a:pt x="1073" y="156"/>
                    <a:pt x="4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2" name="Google Shape;9022;p75"/>
            <p:cNvSpPr/>
            <p:nvPr/>
          </p:nvSpPr>
          <p:spPr>
            <a:xfrm rot="586343">
              <a:off x="8211468" y="3772029"/>
              <a:ext cx="276186" cy="381404"/>
            </a:xfrm>
            <a:custGeom>
              <a:avLst/>
              <a:gdLst/>
              <a:ahLst/>
              <a:cxnLst/>
              <a:rect l="l" t="t" r="r" b="b"/>
              <a:pathLst>
                <a:path w="6998" h="9664" extrusionOk="0">
                  <a:moveTo>
                    <a:pt x="1" y="1"/>
                  </a:moveTo>
                  <a:lnTo>
                    <a:pt x="1" y="1"/>
                  </a:lnTo>
                  <a:cubicBezTo>
                    <a:pt x="281" y="1851"/>
                    <a:pt x="390" y="3655"/>
                    <a:pt x="436" y="5536"/>
                  </a:cubicBezTo>
                  <a:cubicBezTo>
                    <a:pt x="452" y="6749"/>
                    <a:pt x="452" y="7946"/>
                    <a:pt x="452" y="9159"/>
                  </a:cubicBezTo>
                  <a:cubicBezTo>
                    <a:pt x="2408" y="9480"/>
                    <a:pt x="4377" y="9664"/>
                    <a:pt x="6336" y="9664"/>
                  </a:cubicBezTo>
                  <a:cubicBezTo>
                    <a:pt x="6556" y="9664"/>
                    <a:pt x="6777" y="9661"/>
                    <a:pt x="6998" y="9657"/>
                  </a:cubicBezTo>
                  <a:cubicBezTo>
                    <a:pt x="6749" y="6531"/>
                    <a:pt x="6298" y="3421"/>
                    <a:pt x="5599" y="374"/>
                  </a:cubicBezTo>
                  <a:cubicBezTo>
                    <a:pt x="5424" y="377"/>
                    <a:pt x="5250" y="378"/>
                    <a:pt x="5075" y="378"/>
                  </a:cubicBezTo>
                  <a:cubicBezTo>
                    <a:pt x="3358" y="378"/>
                    <a:pt x="1667" y="24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3" name="Google Shape;9023;p75"/>
            <p:cNvSpPr/>
            <p:nvPr/>
          </p:nvSpPr>
          <p:spPr>
            <a:xfrm rot="586343">
              <a:off x="8564704" y="3814569"/>
              <a:ext cx="193938" cy="381759"/>
            </a:xfrm>
            <a:custGeom>
              <a:avLst/>
              <a:gdLst/>
              <a:ahLst/>
              <a:cxnLst/>
              <a:rect l="l" t="t" r="r" b="b"/>
              <a:pathLst>
                <a:path w="4914" h="9673" extrusionOk="0">
                  <a:moveTo>
                    <a:pt x="2722" y="1"/>
                  </a:moveTo>
                  <a:cubicBezTo>
                    <a:pt x="1804" y="187"/>
                    <a:pt x="887" y="312"/>
                    <a:pt x="0" y="436"/>
                  </a:cubicBezTo>
                  <a:cubicBezTo>
                    <a:pt x="16" y="545"/>
                    <a:pt x="47" y="685"/>
                    <a:pt x="63" y="809"/>
                  </a:cubicBezTo>
                  <a:cubicBezTo>
                    <a:pt x="467" y="3204"/>
                    <a:pt x="949" y="5583"/>
                    <a:pt x="1400" y="7977"/>
                  </a:cubicBezTo>
                  <a:cubicBezTo>
                    <a:pt x="1493" y="8537"/>
                    <a:pt x="1618" y="9097"/>
                    <a:pt x="1711" y="9672"/>
                  </a:cubicBezTo>
                  <a:cubicBezTo>
                    <a:pt x="2799" y="9517"/>
                    <a:pt x="3872" y="9315"/>
                    <a:pt x="4914" y="9050"/>
                  </a:cubicBezTo>
                  <a:cubicBezTo>
                    <a:pt x="4432" y="5972"/>
                    <a:pt x="3701" y="2939"/>
                    <a:pt x="27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4" name="Google Shape;9024;p75"/>
            <p:cNvSpPr/>
            <p:nvPr/>
          </p:nvSpPr>
          <p:spPr>
            <a:xfrm rot="586343">
              <a:off x="8725094" y="3816217"/>
              <a:ext cx="132568" cy="362105"/>
            </a:xfrm>
            <a:custGeom>
              <a:avLst/>
              <a:gdLst/>
              <a:ahLst/>
              <a:cxnLst/>
              <a:rect l="l" t="t" r="r" b="b"/>
              <a:pathLst>
                <a:path w="3359" h="9175" extrusionOk="0">
                  <a:moveTo>
                    <a:pt x="840" y="1"/>
                  </a:moveTo>
                  <a:cubicBezTo>
                    <a:pt x="560" y="94"/>
                    <a:pt x="295" y="172"/>
                    <a:pt x="0" y="234"/>
                  </a:cubicBezTo>
                  <a:cubicBezTo>
                    <a:pt x="964" y="3142"/>
                    <a:pt x="1695" y="6143"/>
                    <a:pt x="2193" y="9175"/>
                  </a:cubicBezTo>
                  <a:cubicBezTo>
                    <a:pt x="2581" y="9050"/>
                    <a:pt x="2970" y="8910"/>
                    <a:pt x="3359" y="8786"/>
                  </a:cubicBezTo>
                  <a:cubicBezTo>
                    <a:pt x="2581" y="5863"/>
                    <a:pt x="1710" y="2924"/>
                    <a:pt x="8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5" name="Google Shape;9025;p75"/>
            <p:cNvSpPr/>
            <p:nvPr/>
          </p:nvSpPr>
          <p:spPr>
            <a:xfrm rot="586343">
              <a:off x="8859731" y="3920866"/>
              <a:ext cx="98824" cy="235102"/>
            </a:xfrm>
            <a:custGeom>
              <a:avLst/>
              <a:gdLst/>
              <a:ahLst/>
              <a:cxnLst/>
              <a:rect l="l" t="t" r="r" b="b"/>
              <a:pathLst>
                <a:path w="2504" h="5957" extrusionOk="0">
                  <a:moveTo>
                    <a:pt x="0" y="1"/>
                  </a:moveTo>
                  <a:cubicBezTo>
                    <a:pt x="202" y="669"/>
                    <a:pt x="405" y="1322"/>
                    <a:pt x="576" y="1944"/>
                  </a:cubicBezTo>
                  <a:cubicBezTo>
                    <a:pt x="964" y="3266"/>
                    <a:pt x="1369" y="4603"/>
                    <a:pt x="1726" y="5956"/>
                  </a:cubicBezTo>
                  <a:cubicBezTo>
                    <a:pt x="2006" y="5832"/>
                    <a:pt x="2255" y="5723"/>
                    <a:pt x="2504" y="5599"/>
                  </a:cubicBezTo>
                  <a:cubicBezTo>
                    <a:pt x="2053" y="4526"/>
                    <a:pt x="1571" y="3499"/>
                    <a:pt x="1104" y="2473"/>
                  </a:cubicBezTo>
                  <a:cubicBezTo>
                    <a:pt x="731" y="1649"/>
                    <a:pt x="389" y="825"/>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6" name="Google Shape;9026;p75"/>
            <p:cNvSpPr/>
            <p:nvPr/>
          </p:nvSpPr>
          <p:spPr>
            <a:xfrm rot="586343">
              <a:off x="8867592" y="3766928"/>
              <a:ext cx="229576" cy="361473"/>
            </a:xfrm>
            <a:custGeom>
              <a:avLst/>
              <a:gdLst/>
              <a:ahLst/>
              <a:cxnLst/>
              <a:rect l="l" t="t" r="r" b="b"/>
              <a:pathLst>
                <a:path w="5817" h="9159" extrusionOk="0">
                  <a:moveTo>
                    <a:pt x="1493" y="0"/>
                  </a:moveTo>
                  <a:cubicBezTo>
                    <a:pt x="1011" y="358"/>
                    <a:pt x="514" y="684"/>
                    <a:pt x="1" y="980"/>
                  </a:cubicBezTo>
                  <a:cubicBezTo>
                    <a:pt x="1027" y="2628"/>
                    <a:pt x="1789" y="4463"/>
                    <a:pt x="2582" y="6251"/>
                  </a:cubicBezTo>
                  <a:lnTo>
                    <a:pt x="3935" y="9159"/>
                  </a:lnTo>
                  <a:cubicBezTo>
                    <a:pt x="4572" y="8832"/>
                    <a:pt x="5194" y="8459"/>
                    <a:pt x="5816" y="8055"/>
                  </a:cubicBezTo>
                  <a:cubicBezTo>
                    <a:pt x="5567" y="7681"/>
                    <a:pt x="5350" y="7293"/>
                    <a:pt x="5147" y="6904"/>
                  </a:cubicBezTo>
                  <a:cubicBezTo>
                    <a:pt x="3950" y="4587"/>
                    <a:pt x="2722" y="2301"/>
                    <a:pt x="14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7" name="Google Shape;9027;p75"/>
            <p:cNvSpPr/>
            <p:nvPr/>
          </p:nvSpPr>
          <p:spPr>
            <a:xfrm rot="586343">
              <a:off x="9313778" y="2989762"/>
              <a:ext cx="409385" cy="676297"/>
            </a:xfrm>
            <a:custGeom>
              <a:avLst/>
              <a:gdLst/>
              <a:ahLst/>
              <a:cxnLst/>
              <a:rect l="l" t="t" r="r" b="b"/>
              <a:pathLst>
                <a:path w="10373" h="17136" extrusionOk="0">
                  <a:moveTo>
                    <a:pt x="1634" y="0"/>
                  </a:moveTo>
                  <a:cubicBezTo>
                    <a:pt x="1525" y="3172"/>
                    <a:pt x="1105" y="6344"/>
                    <a:pt x="359" y="9532"/>
                  </a:cubicBezTo>
                  <a:cubicBezTo>
                    <a:pt x="250" y="10014"/>
                    <a:pt x="125" y="10480"/>
                    <a:pt x="1" y="10962"/>
                  </a:cubicBezTo>
                  <a:cubicBezTo>
                    <a:pt x="436" y="11242"/>
                    <a:pt x="887" y="11538"/>
                    <a:pt x="1291" y="11849"/>
                  </a:cubicBezTo>
                  <a:cubicBezTo>
                    <a:pt x="2535" y="12751"/>
                    <a:pt x="3748" y="13730"/>
                    <a:pt x="4930" y="14725"/>
                  </a:cubicBezTo>
                  <a:cubicBezTo>
                    <a:pt x="5879" y="15518"/>
                    <a:pt x="6843" y="16311"/>
                    <a:pt x="7744" y="17135"/>
                  </a:cubicBezTo>
                  <a:cubicBezTo>
                    <a:pt x="9750" y="12004"/>
                    <a:pt x="10372" y="6235"/>
                    <a:pt x="9906" y="436"/>
                  </a:cubicBezTo>
                  <a:lnTo>
                    <a:pt x="9906" y="436"/>
                  </a:lnTo>
                  <a:cubicBezTo>
                    <a:pt x="9126" y="465"/>
                    <a:pt x="8344" y="484"/>
                    <a:pt x="7560" y="484"/>
                  </a:cubicBezTo>
                  <a:cubicBezTo>
                    <a:pt x="5890" y="484"/>
                    <a:pt x="4218" y="399"/>
                    <a:pt x="2567" y="156"/>
                  </a:cubicBezTo>
                  <a:cubicBezTo>
                    <a:pt x="2256" y="125"/>
                    <a:pt x="1945" y="62"/>
                    <a:pt x="1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8" name="Google Shape;9028;p75"/>
            <p:cNvSpPr/>
            <p:nvPr/>
          </p:nvSpPr>
          <p:spPr>
            <a:xfrm rot="586343">
              <a:off x="9134079" y="3444369"/>
              <a:ext cx="403821" cy="465191"/>
            </a:xfrm>
            <a:custGeom>
              <a:avLst/>
              <a:gdLst/>
              <a:ahLst/>
              <a:cxnLst/>
              <a:rect l="l" t="t" r="r" b="b"/>
              <a:pathLst>
                <a:path w="10232" h="11787" extrusionOk="0">
                  <a:moveTo>
                    <a:pt x="2613" y="0"/>
                  </a:moveTo>
                  <a:cubicBezTo>
                    <a:pt x="1960" y="1944"/>
                    <a:pt x="1089" y="3779"/>
                    <a:pt x="0" y="5380"/>
                  </a:cubicBezTo>
                  <a:cubicBezTo>
                    <a:pt x="2551" y="7153"/>
                    <a:pt x="4805" y="9392"/>
                    <a:pt x="6858" y="11787"/>
                  </a:cubicBezTo>
                  <a:cubicBezTo>
                    <a:pt x="8226" y="10045"/>
                    <a:pt x="9346" y="8148"/>
                    <a:pt x="10232" y="6158"/>
                  </a:cubicBezTo>
                  <a:cubicBezTo>
                    <a:pt x="9175" y="5194"/>
                    <a:pt x="8071" y="4276"/>
                    <a:pt x="6967" y="3421"/>
                  </a:cubicBezTo>
                  <a:cubicBezTo>
                    <a:pt x="5598" y="2395"/>
                    <a:pt x="4183" y="949"/>
                    <a:pt x="26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9" name="Google Shape;9029;p75"/>
            <p:cNvSpPr/>
            <p:nvPr/>
          </p:nvSpPr>
          <p:spPr>
            <a:xfrm rot="586343">
              <a:off x="9077563" y="3680056"/>
              <a:ext cx="268845" cy="276778"/>
            </a:xfrm>
            <a:custGeom>
              <a:avLst/>
              <a:gdLst/>
              <a:ahLst/>
              <a:cxnLst/>
              <a:rect l="l" t="t" r="r" b="b"/>
              <a:pathLst>
                <a:path w="6812" h="7013" extrusionOk="0">
                  <a:moveTo>
                    <a:pt x="16" y="0"/>
                  </a:moveTo>
                  <a:cubicBezTo>
                    <a:pt x="16" y="16"/>
                    <a:pt x="1" y="16"/>
                    <a:pt x="1" y="31"/>
                  </a:cubicBezTo>
                  <a:cubicBezTo>
                    <a:pt x="2100" y="2317"/>
                    <a:pt x="4230" y="4603"/>
                    <a:pt x="6190" y="7013"/>
                  </a:cubicBezTo>
                  <a:cubicBezTo>
                    <a:pt x="6361" y="6826"/>
                    <a:pt x="6563" y="6640"/>
                    <a:pt x="6734" y="6453"/>
                  </a:cubicBezTo>
                  <a:cubicBezTo>
                    <a:pt x="6749" y="6406"/>
                    <a:pt x="6796" y="6391"/>
                    <a:pt x="6812" y="6360"/>
                  </a:cubicBezTo>
                  <a:cubicBezTo>
                    <a:pt x="4790" y="3965"/>
                    <a:pt x="2551" y="1757"/>
                    <a:pt x="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0" name="Google Shape;9030;p75"/>
            <p:cNvSpPr/>
            <p:nvPr/>
          </p:nvSpPr>
          <p:spPr>
            <a:xfrm rot="586343">
              <a:off x="8974800" y="3740666"/>
              <a:ext cx="219118" cy="332663"/>
            </a:xfrm>
            <a:custGeom>
              <a:avLst/>
              <a:gdLst/>
              <a:ahLst/>
              <a:cxnLst/>
              <a:rect l="l" t="t" r="r" b="b"/>
              <a:pathLst>
                <a:path w="5552" h="8429" extrusionOk="0">
                  <a:moveTo>
                    <a:pt x="311" y="1"/>
                  </a:moveTo>
                  <a:cubicBezTo>
                    <a:pt x="218" y="109"/>
                    <a:pt x="109" y="203"/>
                    <a:pt x="0" y="296"/>
                  </a:cubicBezTo>
                  <a:cubicBezTo>
                    <a:pt x="1353" y="2908"/>
                    <a:pt x="2706" y="5505"/>
                    <a:pt x="4167" y="8055"/>
                  </a:cubicBezTo>
                  <a:cubicBezTo>
                    <a:pt x="4245" y="8180"/>
                    <a:pt x="4307" y="8304"/>
                    <a:pt x="4385" y="8428"/>
                  </a:cubicBezTo>
                  <a:cubicBezTo>
                    <a:pt x="4774" y="8148"/>
                    <a:pt x="5162" y="7837"/>
                    <a:pt x="5551" y="7542"/>
                  </a:cubicBezTo>
                  <a:cubicBezTo>
                    <a:pt x="3732" y="5085"/>
                    <a:pt x="1679" y="2753"/>
                    <a:pt x="3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1" name="Google Shape;9031;p75"/>
            <p:cNvSpPr/>
            <p:nvPr/>
          </p:nvSpPr>
          <p:spPr>
            <a:xfrm rot="586343">
              <a:off x="7867921" y="3611001"/>
              <a:ext cx="148552" cy="386653"/>
            </a:xfrm>
            <a:custGeom>
              <a:avLst/>
              <a:gdLst/>
              <a:ahLst/>
              <a:cxnLst/>
              <a:rect l="l" t="t" r="r" b="b"/>
              <a:pathLst>
                <a:path w="3764" h="9797" extrusionOk="0">
                  <a:moveTo>
                    <a:pt x="856" y="0"/>
                  </a:moveTo>
                  <a:cubicBezTo>
                    <a:pt x="654" y="2722"/>
                    <a:pt x="436" y="5443"/>
                    <a:pt x="63" y="8133"/>
                  </a:cubicBezTo>
                  <a:lnTo>
                    <a:pt x="1" y="8490"/>
                  </a:lnTo>
                  <a:cubicBezTo>
                    <a:pt x="1073" y="8972"/>
                    <a:pt x="2162" y="9408"/>
                    <a:pt x="3266" y="9796"/>
                  </a:cubicBezTo>
                  <a:cubicBezTo>
                    <a:pt x="3608" y="6858"/>
                    <a:pt x="3763" y="3919"/>
                    <a:pt x="3701" y="1011"/>
                  </a:cubicBezTo>
                  <a:cubicBezTo>
                    <a:pt x="2753" y="716"/>
                    <a:pt x="1789" y="374"/>
                    <a:pt x="8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2" name="Google Shape;9032;p75"/>
            <p:cNvSpPr/>
            <p:nvPr/>
          </p:nvSpPr>
          <p:spPr>
            <a:xfrm rot="586343">
              <a:off x="7517776" y="2851422"/>
              <a:ext cx="2133161" cy="1281988"/>
            </a:xfrm>
            <a:custGeom>
              <a:avLst/>
              <a:gdLst/>
              <a:ahLst/>
              <a:cxnLst/>
              <a:rect l="l" t="t" r="r" b="b"/>
              <a:pathLst>
                <a:path w="54050" h="32483" extrusionOk="0">
                  <a:moveTo>
                    <a:pt x="53397" y="0"/>
                  </a:moveTo>
                  <a:cubicBezTo>
                    <a:pt x="53894" y="4945"/>
                    <a:pt x="53475" y="9703"/>
                    <a:pt x="52168" y="13932"/>
                  </a:cubicBezTo>
                  <a:cubicBezTo>
                    <a:pt x="50287" y="19981"/>
                    <a:pt x="46586" y="25019"/>
                    <a:pt x="41750" y="28113"/>
                  </a:cubicBezTo>
                  <a:cubicBezTo>
                    <a:pt x="37426" y="30870"/>
                    <a:pt x="31992" y="32287"/>
                    <a:pt x="25573" y="32287"/>
                  </a:cubicBezTo>
                  <a:cubicBezTo>
                    <a:pt x="25113" y="32287"/>
                    <a:pt x="24649" y="32279"/>
                    <a:pt x="24180" y="32265"/>
                  </a:cubicBezTo>
                  <a:cubicBezTo>
                    <a:pt x="14368" y="31985"/>
                    <a:pt x="5831" y="28642"/>
                    <a:pt x="140" y="22857"/>
                  </a:cubicBezTo>
                  <a:lnTo>
                    <a:pt x="0" y="22997"/>
                  </a:lnTo>
                  <a:cubicBezTo>
                    <a:pt x="5723" y="28828"/>
                    <a:pt x="14306" y="32187"/>
                    <a:pt x="24148" y="32467"/>
                  </a:cubicBezTo>
                  <a:cubicBezTo>
                    <a:pt x="24599" y="32482"/>
                    <a:pt x="25050" y="32482"/>
                    <a:pt x="25470" y="32482"/>
                  </a:cubicBezTo>
                  <a:cubicBezTo>
                    <a:pt x="31970" y="32482"/>
                    <a:pt x="37443" y="31067"/>
                    <a:pt x="41828" y="28269"/>
                  </a:cubicBezTo>
                  <a:cubicBezTo>
                    <a:pt x="46695" y="25159"/>
                    <a:pt x="50411" y="20090"/>
                    <a:pt x="52324" y="13994"/>
                  </a:cubicBezTo>
                  <a:cubicBezTo>
                    <a:pt x="53646" y="9734"/>
                    <a:pt x="54050" y="4960"/>
                    <a:pt x="53568" y="0"/>
                  </a:cubicBezTo>
                  <a:close/>
                </a:path>
              </a:pathLst>
            </a:custGeom>
            <a:solidFill>
              <a:srgbClr val="1668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3" name="Google Shape;9033;p75"/>
            <p:cNvSpPr/>
            <p:nvPr/>
          </p:nvSpPr>
          <p:spPr>
            <a:xfrm rot="586343">
              <a:off x="7593572" y="2825899"/>
              <a:ext cx="1816522" cy="1018747"/>
            </a:xfrm>
            <a:custGeom>
              <a:avLst/>
              <a:gdLst/>
              <a:ahLst/>
              <a:cxnLst/>
              <a:rect l="l" t="t" r="r" b="b"/>
              <a:pathLst>
                <a:path w="46027" h="25813" extrusionOk="0">
                  <a:moveTo>
                    <a:pt x="45855" y="1"/>
                  </a:moveTo>
                  <a:cubicBezTo>
                    <a:pt x="45513" y="3655"/>
                    <a:pt x="44829" y="7278"/>
                    <a:pt x="43834" y="10808"/>
                  </a:cubicBezTo>
                  <a:cubicBezTo>
                    <a:pt x="42963" y="13917"/>
                    <a:pt x="41595" y="17867"/>
                    <a:pt x="38780" y="20681"/>
                  </a:cubicBezTo>
                  <a:cubicBezTo>
                    <a:pt x="34831" y="24631"/>
                    <a:pt x="28984" y="25548"/>
                    <a:pt x="24770" y="25626"/>
                  </a:cubicBezTo>
                  <a:cubicBezTo>
                    <a:pt x="24588" y="25629"/>
                    <a:pt x="24406" y="25630"/>
                    <a:pt x="24224" y="25630"/>
                  </a:cubicBezTo>
                  <a:cubicBezTo>
                    <a:pt x="15504" y="25630"/>
                    <a:pt x="6979" y="22714"/>
                    <a:pt x="125" y="17307"/>
                  </a:cubicBezTo>
                  <a:lnTo>
                    <a:pt x="0" y="17463"/>
                  </a:lnTo>
                  <a:cubicBezTo>
                    <a:pt x="6873" y="22858"/>
                    <a:pt x="15394" y="25813"/>
                    <a:pt x="24133" y="25813"/>
                  </a:cubicBezTo>
                  <a:lnTo>
                    <a:pt x="24770" y="25813"/>
                  </a:lnTo>
                  <a:cubicBezTo>
                    <a:pt x="29031" y="25735"/>
                    <a:pt x="34924" y="24817"/>
                    <a:pt x="38920" y="20837"/>
                  </a:cubicBezTo>
                  <a:cubicBezTo>
                    <a:pt x="41766" y="17976"/>
                    <a:pt x="43134" y="14011"/>
                    <a:pt x="44005" y="10885"/>
                  </a:cubicBezTo>
                  <a:cubicBezTo>
                    <a:pt x="45000" y="7325"/>
                    <a:pt x="45684" y="3702"/>
                    <a:pt x="46026" y="16"/>
                  </a:cubicBezTo>
                  <a:cubicBezTo>
                    <a:pt x="45995" y="1"/>
                    <a:pt x="45933" y="1"/>
                    <a:pt x="45855" y="1"/>
                  </a:cubicBezTo>
                  <a:close/>
                </a:path>
              </a:pathLst>
            </a:custGeom>
            <a:solidFill>
              <a:srgbClr val="1668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4" name="Google Shape;9034;p75"/>
            <p:cNvSpPr/>
            <p:nvPr/>
          </p:nvSpPr>
          <p:spPr>
            <a:xfrm rot="586343">
              <a:off x="7783972" y="2328999"/>
              <a:ext cx="303221" cy="821770"/>
            </a:xfrm>
            <a:custGeom>
              <a:avLst/>
              <a:gdLst/>
              <a:ahLst/>
              <a:cxnLst/>
              <a:rect l="l" t="t" r="r" b="b"/>
              <a:pathLst>
                <a:path w="7683" h="20822" extrusionOk="0">
                  <a:moveTo>
                    <a:pt x="1680" y="1"/>
                  </a:moveTo>
                  <a:lnTo>
                    <a:pt x="1" y="14011"/>
                  </a:lnTo>
                  <a:cubicBezTo>
                    <a:pt x="63" y="14695"/>
                    <a:pt x="156" y="15441"/>
                    <a:pt x="483" y="16063"/>
                  </a:cubicBezTo>
                  <a:cubicBezTo>
                    <a:pt x="806" y="16666"/>
                    <a:pt x="1407" y="17157"/>
                    <a:pt x="2062" y="17157"/>
                  </a:cubicBezTo>
                  <a:cubicBezTo>
                    <a:pt x="2100" y="17157"/>
                    <a:pt x="2139" y="17155"/>
                    <a:pt x="2178" y="17152"/>
                  </a:cubicBezTo>
                  <a:cubicBezTo>
                    <a:pt x="2893" y="17090"/>
                    <a:pt x="3499" y="16297"/>
                    <a:pt x="3204" y="15659"/>
                  </a:cubicBezTo>
                  <a:lnTo>
                    <a:pt x="3204" y="15659"/>
                  </a:lnTo>
                  <a:cubicBezTo>
                    <a:pt x="4277" y="17229"/>
                    <a:pt x="5334" y="18831"/>
                    <a:pt x="6392" y="20417"/>
                  </a:cubicBezTo>
                  <a:cubicBezTo>
                    <a:pt x="6531" y="20619"/>
                    <a:pt x="6703" y="20821"/>
                    <a:pt x="6936" y="20821"/>
                  </a:cubicBezTo>
                  <a:cubicBezTo>
                    <a:pt x="7278" y="20806"/>
                    <a:pt x="7402" y="20370"/>
                    <a:pt x="7433" y="20044"/>
                  </a:cubicBezTo>
                  <a:cubicBezTo>
                    <a:pt x="7682" y="15721"/>
                    <a:pt x="4510" y="11834"/>
                    <a:pt x="4432" y="7496"/>
                  </a:cubicBezTo>
                  <a:cubicBezTo>
                    <a:pt x="4432" y="7060"/>
                    <a:pt x="4448" y="6640"/>
                    <a:pt x="4292" y="6221"/>
                  </a:cubicBezTo>
                  <a:cubicBezTo>
                    <a:pt x="4106" y="5785"/>
                    <a:pt x="3733" y="5428"/>
                    <a:pt x="3406" y="5086"/>
                  </a:cubicBezTo>
                  <a:cubicBezTo>
                    <a:pt x="2162" y="3717"/>
                    <a:pt x="1525" y="1836"/>
                    <a:pt x="16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5" name="Google Shape;9035;p75"/>
            <p:cNvSpPr/>
            <p:nvPr/>
          </p:nvSpPr>
          <p:spPr>
            <a:xfrm rot="586343">
              <a:off x="7999802" y="2898935"/>
              <a:ext cx="140579" cy="314863"/>
            </a:xfrm>
            <a:custGeom>
              <a:avLst/>
              <a:gdLst/>
              <a:ahLst/>
              <a:cxnLst/>
              <a:rect l="l" t="t" r="r" b="b"/>
              <a:pathLst>
                <a:path w="3562" h="7978" extrusionOk="0">
                  <a:moveTo>
                    <a:pt x="824" y="0"/>
                  </a:moveTo>
                  <a:cubicBezTo>
                    <a:pt x="420" y="16"/>
                    <a:pt x="109" y="405"/>
                    <a:pt x="47" y="825"/>
                  </a:cubicBezTo>
                  <a:cubicBezTo>
                    <a:pt x="0" y="1229"/>
                    <a:pt x="140" y="1633"/>
                    <a:pt x="249" y="2022"/>
                  </a:cubicBezTo>
                  <a:cubicBezTo>
                    <a:pt x="980" y="4152"/>
                    <a:pt x="1726" y="6313"/>
                    <a:pt x="3250" y="7977"/>
                  </a:cubicBezTo>
                  <a:cubicBezTo>
                    <a:pt x="3561" y="6593"/>
                    <a:pt x="3141" y="5147"/>
                    <a:pt x="2535" y="3872"/>
                  </a:cubicBezTo>
                  <a:cubicBezTo>
                    <a:pt x="1928" y="2597"/>
                    <a:pt x="1182" y="1369"/>
                    <a:pt x="8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6" name="Google Shape;9036;p75"/>
            <p:cNvSpPr/>
            <p:nvPr/>
          </p:nvSpPr>
          <p:spPr>
            <a:xfrm rot="586343">
              <a:off x="8031766" y="2750877"/>
              <a:ext cx="40532" cy="79170"/>
            </a:xfrm>
            <a:custGeom>
              <a:avLst/>
              <a:gdLst/>
              <a:ahLst/>
              <a:cxnLst/>
              <a:rect l="l" t="t" r="r" b="b"/>
              <a:pathLst>
                <a:path w="1027" h="2006" extrusionOk="0">
                  <a:moveTo>
                    <a:pt x="327" y="0"/>
                  </a:moveTo>
                  <a:cubicBezTo>
                    <a:pt x="78" y="311"/>
                    <a:pt x="1" y="778"/>
                    <a:pt x="125" y="1166"/>
                  </a:cubicBezTo>
                  <a:cubicBezTo>
                    <a:pt x="234" y="1555"/>
                    <a:pt x="560" y="1882"/>
                    <a:pt x="949" y="2006"/>
                  </a:cubicBezTo>
                  <a:cubicBezTo>
                    <a:pt x="1027" y="1260"/>
                    <a:pt x="794" y="529"/>
                    <a:pt x="3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7" name="Google Shape;9037;p75"/>
            <p:cNvSpPr/>
            <p:nvPr/>
          </p:nvSpPr>
          <p:spPr>
            <a:xfrm rot="586343">
              <a:off x="8625485" y="2950322"/>
              <a:ext cx="481767" cy="705778"/>
            </a:xfrm>
            <a:custGeom>
              <a:avLst/>
              <a:gdLst/>
              <a:ahLst/>
              <a:cxnLst/>
              <a:rect l="l" t="t" r="r" b="b"/>
              <a:pathLst>
                <a:path w="12207" h="17883" extrusionOk="0">
                  <a:moveTo>
                    <a:pt x="4348" y="0"/>
                  </a:moveTo>
                  <a:cubicBezTo>
                    <a:pt x="4054" y="0"/>
                    <a:pt x="3775" y="100"/>
                    <a:pt x="3592" y="332"/>
                  </a:cubicBezTo>
                  <a:cubicBezTo>
                    <a:pt x="3002" y="1125"/>
                    <a:pt x="4168" y="2276"/>
                    <a:pt x="3795" y="3209"/>
                  </a:cubicBezTo>
                  <a:cubicBezTo>
                    <a:pt x="3577" y="3784"/>
                    <a:pt x="2877" y="4002"/>
                    <a:pt x="2380" y="4359"/>
                  </a:cubicBezTo>
                  <a:cubicBezTo>
                    <a:pt x="1369" y="5059"/>
                    <a:pt x="1058" y="6381"/>
                    <a:pt x="825" y="7578"/>
                  </a:cubicBezTo>
                  <a:cubicBezTo>
                    <a:pt x="405" y="9693"/>
                    <a:pt x="0" y="11901"/>
                    <a:pt x="514" y="14000"/>
                  </a:cubicBezTo>
                  <a:cubicBezTo>
                    <a:pt x="856" y="15477"/>
                    <a:pt x="1758" y="16907"/>
                    <a:pt x="3110" y="17545"/>
                  </a:cubicBezTo>
                  <a:cubicBezTo>
                    <a:pt x="3576" y="17770"/>
                    <a:pt x="4097" y="17882"/>
                    <a:pt x="4614" y="17882"/>
                  </a:cubicBezTo>
                  <a:cubicBezTo>
                    <a:pt x="5631" y="17882"/>
                    <a:pt x="6633" y="17447"/>
                    <a:pt x="7169" y="16581"/>
                  </a:cubicBezTo>
                  <a:cubicBezTo>
                    <a:pt x="8304" y="14731"/>
                    <a:pt x="7075" y="11947"/>
                    <a:pt x="8630" y="10517"/>
                  </a:cubicBezTo>
                  <a:cubicBezTo>
                    <a:pt x="9408" y="9801"/>
                    <a:pt x="10652" y="9724"/>
                    <a:pt x="11398" y="8946"/>
                  </a:cubicBezTo>
                  <a:cubicBezTo>
                    <a:pt x="12207" y="8060"/>
                    <a:pt x="12036" y="6692"/>
                    <a:pt x="11818" y="5494"/>
                  </a:cubicBezTo>
                  <a:cubicBezTo>
                    <a:pt x="11709" y="4841"/>
                    <a:pt x="11569" y="4157"/>
                    <a:pt x="11243" y="3582"/>
                  </a:cubicBezTo>
                  <a:cubicBezTo>
                    <a:pt x="10901" y="2991"/>
                    <a:pt x="10356" y="2478"/>
                    <a:pt x="9703" y="2385"/>
                  </a:cubicBezTo>
                  <a:cubicBezTo>
                    <a:pt x="9621" y="2373"/>
                    <a:pt x="9538" y="2368"/>
                    <a:pt x="9455" y="2368"/>
                  </a:cubicBezTo>
                  <a:cubicBezTo>
                    <a:pt x="8901" y="2368"/>
                    <a:pt x="8343" y="2589"/>
                    <a:pt x="7808" y="2589"/>
                  </a:cubicBezTo>
                  <a:cubicBezTo>
                    <a:pt x="7655" y="2589"/>
                    <a:pt x="7504" y="2571"/>
                    <a:pt x="7355" y="2524"/>
                  </a:cubicBezTo>
                  <a:cubicBezTo>
                    <a:pt x="6827" y="2369"/>
                    <a:pt x="6453" y="1902"/>
                    <a:pt x="6142" y="1452"/>
                  </a:cubicBezTo>
                  <a:cubicBezTo>
                    <a:pt x="5831" y="1016"/>
                    <a:pt x="5567" y="503"/>
                    <a:pt x="5101" y="208"/>
                  </a:cubicBezTo>
                  <a:cubicBezTo>
                    <a:pt x="4876" y="77"/>
                    <a:pt x="4606" y="0"/>
                    <a:pt x="43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8" name="Google Shape;9038;p75"/>
            <p:cNvSpPr/>
            <p:nvPr/>
          </p:nvSpPr>
          <p:spPr>
            <a:xfrm rot="586343">
              <a:off x="7647910" y="3543203"/>
              <a:ext cx="587339" cy="352159"/>
            </a:xfrm>
            <a:custGeom>
              <a:avLst/>
              <a:gdLst/>
              <a:ahLst/>
              <a:cxnLst/>
              <a:rect l="l" t="t" r="r" b="b"/>
              <a:pathLst>
                <a:path w="14882" h="8923" extrusionOk="0">
                  <a:moveTo>
                    <a:pt x="7381" y="1"/>
                  </a:moveTo>
                  <a:cubicBezTo>
                    <a:pt x="7331" y="1"/>
                    <a:pt x="7281" y="2"/>
                    <a:pt x="7231" y="5"/>
                  </a:cubicBezTo>
                  <a:cubicBezTo>
                    <a:pt x="6143" y="67"/>
                    <a:pt x="5147" y="658"/>
                    <a:pt x="4183" y="1156"/>
                  </a:cubicBezTo>
                  <a:cubicBezTo>
                    <a:pt x="3670" y="1436"/>
                    <a:pt x="3142" y="1700"/>
                    <a:pt x="2582" y="1716"/>
                  </a:cubicBezTo>
                  <a:cubicBezTo>
                    <a:pt x="2542" y="1719"/>
                    <a:pt x="2501" y="1721"/>
                    <a:pt x="2460" y="1721"/>
                  </a:cubicBezTo>
                  <a:cubicBezTo>
                    <a:pt x="1935" y="1721"/>
                    <a:pt x="1384" y="1444"/>
                    <a:pt x="1182" y="954"/>
                  </a:cubicBezTo>
                  <a:cubicBezTo>
                    <a:pt x="1120" y="829"/>
                    <a:pt x="1089" y="643"/>
                    <a:pt x="949" y="596"/>
                  </a:cubicBezTo>
                  <a:cubicBezTo>
                    <a:pt x="912" y="576"/>
                    <a:pt x="876" y="568"/>
                    <a:pt x="840" y="568"/>
                  </a:cubicBezTo>
                  <a:cubicBezTo>
                    <a:pt x="647" y="568"/>
                    <a:pt x="473" y="819"/>
                    <a:pt x="420" y="1016"/>
                  </a:cubicBezTo>
                  <a:cubicBezTo>
                    <a:pt x="1" y="2882"/>
                    <a:pt x="1571" y="4950"/>
                    <a:pt x="3484" y="4996"/>
                  </a:cubicBezTo>
                  <a:cubicBezTo>
                    <a:pt x="3530" y="4998"/>
                    <a:pt x="3576" y="4999"/>
                    <a:pt x="3622" y="4999"/>
                  </a:cubicBezTo>
                  <a:cubicBezTo>
                    <a:pt x="4036" y="4999"/>
                    <a:pt x="4463" y="4934"/>
                    <a:pt x="4873" y="4934"/>
                  </a:cubicBezTo>
                  <a:cubicBezTo>
                    <a:pt x="5209" y="4934"/>
                    <a:pt x="5535" y="4978"/>
                    <a:pt x="5832" y="5136"/>
                  </a:cubicBezTo>
                  <a:cubicBezTo>
                    <a:pt x="6220" y="5338"/>
                    <a:pt x="6485" y="5681"/>
                    <a:pt x="6796" y="5976"/>
                  </a:cubicBezTo>
                  <a:cubicBezTo>
                    <a:pt x="7495" y="6598"/>
                    <a:pt x="8382" y="6909"/>
                    <a:pt x="9253" y="7220"/>
                  </a:cubicBezTo>
                  <a:cubicBezTo>
                    <a:pt x="10792" y="7764"/>
                    <a:pt x="12300" y="8293"/>
                    <a:pt x="13840" y="8837"/>
                  </a:cubicBezTo>
                  <a:cubicBezTo>
                    <a:pt x="13988" y="8882"/>
                    <a:pt x="14162" y="8923"/>
                    <a:pt x="14324" y="8923"/>
                  </a:cubicBezTo>
                  <a:cubicBezTo>
                    <a:pt x="14499" y="8923"/>
                    <a:pt x="14660" y="8874"/>
                    <a:pt x="14757" y="8728"/>
                  </a:cubicBezTo>
                  <a:cubicBezTo>
                    <a:pt x="14881" y="8542"/>
                    <a:pt x="14804" y="8262"/>
                    <a:pt x="14710" y="8060"/>
                  </a:cubicBezTo>
                  <a:cubicBezTo>
                    <a:pt x="14104" y="6738"/>
                    <a:pt x="12907" y="5696"/>
                    <a:pt x="11507" y="5307"/>
                  </a:cubicBezTo>
                  <a:cubicBezTo>
                    <a:pt x="10901" y="5152"/>
                    <a:pt x="10185" y="5059"/>
                    <a:pt x="9812" y="4561"/>
                  </a:cubicBezTo>
                  <a:cubicBezTo>
                    <a:pt x="9237" y="3752"/>
                    <a:pt x="9906" y="2633"/>
                    <a:pt x="9735" y="1653"/>
                  </a:cubicBezTo>
                  <a:cubicBezTo>
                    <a:pt x="9556" y="615"/>
                    <a:pt x="8430" y="1"/>
                    <a:pt x="7381"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9" name="Google Shape;9039;p75"/>
            <p:cNvSpPr/>
            <p:nvPr/>
          </p:nvSpPr>
          <p:spPr>
            <a:xfrm rot="586343">
              <a:off x="8225450" y="3856876"/>
              <a:ext cx="100047" cy="78025"/>
            </a:xfrm>
            <a:custGeom>
              <a:avLst/>
              <a:gdLst/>
              <a:ahLst/>
              <a:cxnLst/>
              <a:rect l="l" t="t" r="r" b="b"/>
              <a:pathLst>
                <a:path w="2535" h="1977" extrusionOk="0">
                  <a:moveTo>
                    <a:pt x="1160" y="0"/>
                  </a:moveTo>
                  <a:cubicBezTo>
                    <a:pt x="813" y="0"/>
                    <a:pt x="478" y="117"/>
                    <a:pt x="280" y="400"/>
                  </a:cubicBezTo>
                  <a:cubicBezTo>
                    <a:pt x="0" y="788"/>
                    <a:pt x="124" y="1395"/>
                    <a:pt x="482" y="1706"/>
                  </a:cubicBezTo>
                  <a:cubicBezTo>
                    <a:pt x="704" y="1891"/>
                    <a:pt x="987" y="1977"/>
                    <a:pt x="1274" y="1977"/>
                  </a:cubicBezTo>
                  <a:cubicBezTo>
                    <a:pt x="1470" y="1977"/>
                    <a:pt x="1668" y="1937"/>
                    <a:pt x="1850" y="1861"/>
                  </a:cubicBezTo>
                  <a:cubicBezTo>
                    <a:pt x="2193" y="1706"/>
                    <a:pt x="2535" y="1395"/>
                    <a:pt x="2519" y="1006"/>
                  </a:cubicBezTo>
                  <a:cubicBezTo>
                    <a:pt x="2519" y="617"/>
                    <a:pt x="2161" y="306"/>
                    <a:pt x="1819" y="135"/>
                  </a:cubicBezTo>
                  <a:cubicBezTo>
                    <a:pt x="1617" y="50"/>
                    <a:pt x="1386" y="0"/>
                    <a:pt x="1160"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0" name="Google Shape;9040;p75"/>
            <p:cNvSpPr/>
            <p:nvPr/>
          </p:nvSpPr>
          <p:spPr>
            <a:xfrm rot="586343">
              <a:off x="8959254" y="2954490"/>
              <a:ext cx="50991" cy="75065"/>
            </a:xfrm>
            <a:custGeom>
              <a:avLst/>
              <a:gdLst/>
              <a:ahLst/>
              <a:cxnLst/>
              <a:rect l="l" t="t" r="r" b="b"/>
              <a:pathLst>
                <a:path w="1292" h="1902" extrusionOk="0">
                  <a:moveTo>
                    <a:pt x="680" y="1"/>
                  </a:moveTo>
                  <a:cubicBezTo>
                    <a:pt x="464" y="1"/>
                    <a:pt x="246" y="143"/>
                    <a:pt x="140" y="341"/>
                  </a:cubicBezTo>
                  <a:cubicBezTo>
                    <a:pt x="0" y="574"/>
                    <a:pt x="0" y="854"/>
                    <a:pt x="16" y="1103"/>
                  </a:cubicBezTo>
                  <a:cubicBezTo>
                    <a:pt x="60" y="1468"/>
                    <a:pt x="268" y="1902"/>
                    <a:pt x="615" y="1902"/>
                  </a:cubicBezTo>
                  <a:cubicBezTo>
                    <a:pt x="638" y="1902"/>
                    <a:pt x="661" y="1900"/>
                    <a:pt x="685" y="1896"/>
                  </a:cubicBezTo>
                  <a:cubicBezTo>
                    <a:pt x="1042" y="1880"/>
                    <a:pt x="1182" y="1476"/>
                    <a:pt x="1229" y="1119"/>
                  </a:cubicBezTo>
                  <a:cubicBezTo>
                    <a:pt x="1291" y="699"/>
                    <a:pt x="1213" y="139"/>
                    <a:pt x="793" y="15"/>
                  </a:cubicBezTo>
                  <a:cubicBezTo>
                    <a:pt x="756" y="5"/>
                    <a:pt x="718" y="1"/>
                    <a:pt x="6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1" name="Google Shape;9041;p75"/>
            <p:cNvSpPr/>
            <p:nvPr/>
          </p:nvSpPr>
          <p:spPr>
            <a:xfrm rot="586343">
              <a:off x="8908627" y="3541305"/>
              <a:ext cx="770187" cy="852554"/>
            </a:xfrm>
            <a:custGeom>
              <a:avLst/>
              <a:gdLst/>
              <a:ahLst/>
              <a:cxnLst/>
              <a:rect l="l" t="t" r="r" b="b"/>
              <a:pathLst>
                <a:path w="19515" h="21602" extrusionOk="0">
                  <a:moveTo>
                    <a:pt x="13819" y="0"/>
                  </a:moveTo>
                  <a:cubicBezTo>
                    <a:pt x="13059" y="0"/>
                    <a:pt x="12262" y="359"/>
                    <a:pt x="11973" y="1046"/>
                  </a:cubicBezTo>
                  <a:cubicBezTo>
                    <a:pt x="11662" y="1745"/>
                    <a:pt x="11787" y="2818"/>
                    <a:pt x="11040" y="3020"/>
                  </a:cubicBezTo>
                  <a:cubicBezTo>
                    <a:pt x="11001" y="3026"/>
                    <a:pt x="10962" y="3028"/>
                    <a:pt x="10924" y="3028"/>
                  </a:cubicBezTo>
                  <a:cubicBezTo>
                    <a:pt x="10413" y="3028"/>
                    <a:pt x="9960" y="2579"/>
                    <a:pt x="9454" y="2507"/>
                  </a:cubicBezTo>
                  <a:cubicBezTo>
                    <a:pt x="9390" y="2496"/>
                    <a:pt x="9327" y="2491"/>
                    <a:pt x="9264" y="2491"/>
                  </a:cubicBezTo>
                  <a:cubicBezTo>
                    <a:pt x="8532" y="2491"/>
                    <a:pt x="7962" y="3219"/>
                    <a:pt x="7604" y="3907"/>
                  </a:cubicBezTo>
                  <a:cubicBezTo>
                    <a:pt x="6702" y="5633"/>
                    <a:pt x="6204" y="7561"/>
                    <a:pt x="6127" y="9520"/>
                  </a:cubicBezTo>
                  <a:cubicBezTo>
                    <a:pt x="6080" y="10608"/>
                    <a:pt x="6158" y="11712"/>
                    <a:pt x="5956" y="12801"/>
                  </a:cubicBezTo>
                  <a:cubicBezTo>
                    <a:pt x="5738" y="13874"/>
                    <a:pt x="5178" y="14962"/>
                    <a:pt x="4183" y="15429"/>
                  </a:cubicBezTo>
                  <a:cubicBezTo>
                    <a:pt x="3499" y="15740"/>
                    <a:pt x="2659" y="15755"/>
                    <a:pt x="2084" y="16237"/>
                  </a:cubicBezTo>
                  <a:cubicBezTo>
                    <a:pt x="1415" y="16812"/>
                    <a:pt x="1322" y="17761"/>
                    <a:pt x="1244" y="18632"/>
                  </a:cubicBezTo>
                  <a:cubicBezTo>
                    <a:pt x="1151" y="19487"/>
                    <a:pt x="762" y="21197"/>
                    <a:pt x="0" y="21602"/>
                  </a:cubicBezTo>
                  <a:cubicBezTo>
                    <a:pt x="4603" y="20575"/>
                    <a:pt x="9066" y="17465"/>
                    <a:pt x="12362" y="14091"/>
                  </a:cubicBezTo>
                  <a:cubicBezTo>
                    <a:pt x="15643" y="10702"/>
                    <a:pt x="17960" y="6161"/>
                    <a:pt x="19515" y="1574"/>
                  </a:cubicBezTo>
                  <a:lnTo>
                    <a:pt x="19515" y="1574"/>
                  </a:lnTo>
                  <a:cubicBezTo>
                    <a:pt x="19486" y="1575"/>
                    <a:pt x="19457" y="1575"/>
                    <a:pt x="19427" y="1575"/>
                  </a:cubicBezTo>
                  <a:cubicBezTo>
                    <a:pt x="18563" y="1575"/>
                    <a:pt x="17173" y="1359"/>
                    <a:pt x="16467" y="968"/>
                  </a:cubicBezTo>
                  <a:cubicBezTo>
                    <a:pt x="15721" y="564"/>
                    <a:pt x="14974" y="113"/>
                    <a:pt x="14119" y="19"/>
                  </a:cubicBezTo>
                  <a:cubicBezTo>
                    <a:pt x="14021" y="7"/>
                    <a:pt x="13920" y="0"/>
                    <a:pt x="13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2" name="Google Shape;9042;p75"/>
            <p:cNvSpPr/>
            <p:nvPr/>
          </p:nvSpPr>
          <p:spPr>
            <a:xfrm rot="586343">
              <a:off x="9505336" y="3437045"/>
              <a:ext cx="68790" cy="117215"/>
            </a:xfrm>
            <a:custGeom>
              <a:avLst/>
              <a:gdLst/>
              <a:ahLst/>
              <a:cxnLst/>
              <a:rect l="l" t="t" r="r" b="b"/>
              <a:pathLst>
                <a:path w="1743" h="2970" extrusionOk="0">
                  <a:moveTo>
                    <a:pt x="1198" y="0"/>
                  </a:moveTo>
                  <a:cubicBezTo>
                    <a:pt x="296" y="669"/>
                    <a:pt x="1" y="2006"/>
                    <a:pt x="529" y="2970"/>
                  </a:cubicBezTo>
                  <a:cubicBezTo>
                    <a:pt x="1073" y="2737"/>
                    <a:pt x="1478" y="2239"/>
                    <a:pt x="1618" y="1648"/>
                  </a:cubicBezTo>
                  <a:cubicBezTo>
                    <a:pt x="1742" y="1089"/>
                    <a:pt x="1587" y="451"/>
                    <a:pt x="1198"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3" name="Google Shape;9043;p75"/>
            <p:cNvSpPr/>
            <p:nvPr/>
          </p:nvSpPr>
          <p:spPr>
            <a:xfrm rot="586343">
              <a:off x="9460922" y="3478195"/>
              <a:ext cx="28258" cy="33783"/>
            </a:xfrm>
            <a:custGeom>
              <a:avLst/>
              <a:gdLst/>
              <a:ahLst/>
              <a:cxnLst/>
              <a:rect l="l" t="t" r="r" b="b"/>
              <a:pathLst>
                <a:path w="716" h="856" extrusionOk="0">
                  <a:moveTo>
                    <a:pt x="234" y="1"/>
                  </a:moveTo>
                  <a:cubicBezTo>
                    <a:pt x="47" y="234"/>
                    <a:pt x="1" y="592"/>
                    <a:pt x="140" y="856"/>
                  </a:cubicBezTo>
                  <a:cubicBezTo>
                    <a:pt x="249" y="856"/>
                    <a:pt x="374" y="840"/>
                    <a:pt x="467" y="840"/>
                  </a:cubicBezTo>
                  <a:cubicBezTo>
                    <a:pt x="716" y="669"/>
                    <a:pt x="685" y="203"/>
                    <a:pt x="389" y="79"/>
                  </a:cubicBezTo>
                  <a:lnTo>
                    <a:pt x="234" y="1"/>
                  </a:ln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4" name="Google Shape;9044;p75"/>
            <p:cNvSpPr/>
            <p:nvPr/>
          </p:nvSpPr>
          <p:spPr>
            <a:xfrm rot="586343">
              <a:off x="8708443" y="2294728"/>
              <a:ext cx="114768" cy="255782"/>
            </a:xfrm>
            <a:custGeom>
              <a:avLst/>
              <a:gdLst/>
              <a:ahLst/>
              <a:cxnLst/>
              <a:rect l="l" t="t" r="r" b="b"/>
              <a:pathLst>
                <a:path w="2908" h="6481" extrusionOk="0">
                  <a:moveTo>
                    <a:pt x="94" y="0"/>
                  </a:moveTo>
                  <a:lnTo>
                    <a:pt x="94" y="0"/>
                  </a:lnTo>
                  <a:cubicBezTo>
                    <a:pt x="0" y="2053"/>
                    <a:pt x="467" y="4136"/>
                    <a:pt x="1431" y="5956"/>
                  </a:cubicBezTo>
                  <a:cubicBezTo>
                    <a:pt x="1563" y="6207"/>
                    <a:pt x="1808" y="6480"/>
                    <a:pt x="2059" y="6480"/>
                  </a:cubicBezTo>
                  <a:cubicBezTo>
                    <a:pt x="2104" y="6480"/>
                    <a:pt x="2148" y="6472"/>
                    <a:pt x="2193" y="6453"/>
                  </a:cubicBezTo>
                  <a:cubicBezTo>
                    <a:pt x="2364" y="6344"/>
                    <a:pt x="2442" y="6142"/>
                    <a:pt x="2488" y="5940"/>
                  </a:cubicBezTo>
                  <a:cubicBezTo>
                    <a:pt x="2908" y="3732"/>
                    <a:pt x="1944" y="1291"/>
                    <a:pt x="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5" name="Google Shape;9045;p75"/>
            <p:cNvSpPr/>
            <p:nvPr/>
          </p:nvSpPr>
          <p:spPr>
            <a:xfrm rot="586343">
              <a:off x="8805038" y="2527821"/>
              <a:ext cx="25811" cy="77354"/>
            </a:xfrm>
            <a:custGeom>
              <a:avLst/>
              <a:gdLst/>
              <a:ahLst/>
              <a:cxnLst/>
              <a:rect l="l" t="t" r="r" b="b"/>
              <a:pathLst>
                <a:path w="654" h="1960" extrusionOk="0">
                  <a:moveTo>
                    <a:pt x="327" y="0"/>
                  </a:moveTo>
                  <a:cubicBezTo>
                    <a:pt x="1" y="607"/>
                    <a:pt x="48" y="1384"/>
                    <a:pt x="405" y="1959"/>
                  </a:cubicBezTo>
                  <a:cubicBezTo>
                    <a:pt x="654" y="1337"/>
                    <a:pt x="623" y="607"/>
                    <a:pt x="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6" name="Google Shape;9046;p75"/>
            <p:cNvSpPr/>
            <p:nvPr/>
          </p:nvSpPr>
          <p:spPr>
            <a:xfrm rot="586343">
              <a:off x="7638686" y="1956294"/>
              <a:ext cx="330216" cy="1911596"/>
            </a:xfrm>
            <a:custGeom>
              <a:avLst/>
              <a:gdLst/>
              <a:ahLst/>
              <a:cxnLst/>
              <a:rect l="l" t="t" r="r" b="b"/>
              <a:pathLst>
                <a:path w="8367" h="48436" extrusionOk="0">
                  <a:moveTo>
                    <a:pt x="8257" y="0"/>
                  </a:moveTo>
                  <a:cubicBezTo>
                    <a:pt x="5210" y="5178"/>
                    <a:pt x="4868" y="11398"/>
                    <a:pt x="4572" y="17400"/>
                  </a:cubicBezTo>
                  <a:cubicBezTo>
                    <a:pt x="4525" y="18022"/>
                    <a:pt x="4510" y="18644"/>
                    <a:pt x="4463" y="19250"/>
                  </a:cubicBezTo>
                  <a:cubicBezTo>
                    <a:pt x="3903" y="29062"/>
                    <a:pt x="2411" y="38858"/>
                    <a:pt x="1" y="48405"/>
                  </a:cubicBezTo>
                  <a:lnTo>
                    <a:pt x="141" y="48436"/>
                  </a:lnTo>
                  <a:cubicBezTo>
                    <a:pt x="2535" y="38904"/>
                    <a:pt x="4043" y="29077"/>
                    <a:pt x="4603" y="19266"/>
                  </a:cubicBezTo>
                  <a:cubicBezTo>
                    <a:pt x="4634" y="18644"/>
                    <a:pt x="4665" y="18037"/>
                    <a:pt x="4696" y="17415"/>
                  </a:cubicBezTo>
                  <a:cubicBezTo>
                    <a:pt x="5007" y="11413"/>
                    <a:pt x="5350" y="5209"/>
                    <a:pt x="8366" y="78"/>
                  </a:cubicBezTo>
                  <a:lnTo>
                    <a:pt x="825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7" name="Google Shape;9047;p75"/>
            <p:cNvSpPr/>
            <p:nvPr/>
          </p:nvSpPr>
          <p:spPr>
            <a:xfrm rot="586343">
              <a:off x="7757380" y="1969479"/>
              <a:ext cx="241811" cy="1960100"/>
            </a:xfrm>
            <a:custGeom>
              <a:avLst/>
              <a:gdLst/>
              <a:ahLst/>
              <a:cxnLst/>
              <a:rect l="l" t="t" r="r" b="b"/>
              <a:pathLst>
                <a:path w="6127" h="49665" extrusionOk="0">
                  <a:moveTo>
                    <a:pt x="5987" y="0"/>
                  </a:moveTo>
                  <a:cubicBezTo>
                    <a:pt x="4339" y="3716"/>
                    <a:pt x="3779" y="7775"/>
                    <a:pt x="3235" y="11709"/>
                  </a:cubicBezTo>
                  <a:cubicBezTo>
                    <a:pt x="2939" y="13886"/>
                    <a:pt x="2628" y="16125"/>
                    <a:pt x="2457" y="18333"/>
                  </a:cubicBezTo>
                  <a:cubicBezTo>
                    <a:pt x="2162" y="21847"/>
                    <a:pt x="2209" y="25454"/>
                    <a:pt x="2240" y="28906"/>
                  </a:cubicBezTo>
                  <a:cubicBezTo>
                    <a:pt x="2255" y="30617"/>
                    <a:pt x="2271" y="32389"/>
                    <a:pt x="2255" y="34115"/>
                  </a:cubicBezTo>
                  <a:cubicBezTo>
                    <a:pt x="2209" y="38547"/>
                    <a:pt x="1913" y="44315"/>
                    <a:pt x="1" y="49633"/>
                  </a:cubicBezTo>
                  <a:lnTo>
                    <a:pt x="140" y="49664"/>
                  </a:lnTo>
                  <a:cubicBezTo>
                    <a:pt x="2053" y="44346"/>
                    <a:pt x="2364" y="38547"/>
                    <a:pt x="2395" y="34115"/>
                  </a:cubicBezTo>
                  <a:cubicBezTo>
                    <a:pt x="2411" y="32389"/>
                    <a:pt x="2395" y="30617"/>
                    <a:pt x="2380" y="28906"/>
                  </a:cubicBezTo>
                  <a:cubicBezTo>
                    <a:pt x="2333" y="25454"/>
                    <a:pt x="2317" y="21847"/>
                    <a:pt x="2597" y="18348"/>
                  </a:cubicBezTo>
                  <a:cubicBezTo>
                    <a:pt x="2768" y="16140"/>
                    <a:pt x="3079" y="13886"/>
                    <a:pt x="3375" y="11724"/>
                  </a:cubicBezTo>
                  <a:cubicBezTo>
                    <a:pt x="3919" y="7806"/>
                    <a:pt x="4479" y="3732"/>
                    <a:pt x="6127" y="62"/>
                  </a:cubicBezTo>
                  <a:lnTo>
                    <a:pt x="598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8" name="Google Shape;9048;p75"/>
            <p:cNvSpPr/>
            <p:nvPr/>
          </p:nvSpPr>
          <p:spPr>
            <a:xfrm rot="586343">
              <a:off x="8023950" y="2051296"/>
              <a:ext cx="103165" cy="2116585"/>
            </a:xfrm>
            <a:custGeom>
              <a:avLst/>
              <a:gdLst/>
              <a:ahLst/>
              <a:cxnLst/>
              <a:rect l="l" t="t" r="r" b="b"/>
              <a:pathLst>
                <a:path w="2614" h="53630" extrusionOk="0">
                  <a:moveTo>
                    <a:pt x="2271" y="0"/>
                  </a:moveTo>
                  <a:cubicBezTo>
                    <a:pt x="576" y="7495"/>
                    <a:pt x="1" y="15145"/>
                    <a:pt x="530" y="22780"/>
                  </a:cubicBezTo>
                  <a:cubicBezTo>
                    <a:pt x="701" y="25283"/>
                    <a:pt x="996" y="27802"/>
                    <a:pt x="1292" y="30244"/>
                  </a:cubicBezTo>
                  <a:cubicBezTo>
                    <a:pt x="1571" y="32794"/>
                    <a:pt x="1882" y="35421"/>
                    <a:pt x="2069" y="38034"/>
                  </a:cubicBezTo>
                  <a:cubicBezTo>
                    <a:pt x="2458" y="43958"/>
                    <a:pt x="2007" y="48638"/>
                    <a:pt x="670" y="52697"/>
                  </a:cubicBezTo>
                  <a:lnTo>
                    <a:pt x="670" y="52557"/>
                  </a:lnTo>
                  <a:lnTo>
                    <a:pt x="530" y="52557"/>
                  </a:lnTo>
                  <a:lnTo>
                    <a:pt x="483" y="53630"/>
                  </a:lnTo>
                  <a:lnTo>
                    <a:pt x="638" y="53163"/>
                  </a:lnTo>
                  <a:cubicBezTo>
                    <a:pt x="2100" y="48996"/>
                    <a:pt x="2613" y="44176"/>
                    <a:pt x="2193" y="38003"/>
                  </a:cubicBezTo>
                  <a:cubicBezTo>
                    <a:pt x="2022" y="35406"/>
                    <a:pt x="1711" y="32778"/>
                    <a:pt x="1416" y="30228"/>
                  </a:cubicBezTo>
                  <a:cubicBezTo>
                    <a:pt x="1136" y="27787"/>
                    <a:pt x="841" y="25252"/>
                    <a:pt x="670" y="22764"/>
                  </a:cubicBezTo>
                  <a:cubicBezTo>
                    <a:pt x="141" y="15145"/>
                    <a:pt x="716" y="7511"/>
                    <a:pt x="2411" y="47"/>
                  </a:cubicBezTo>
                  <a:lnTo>
                    <a:pt x="227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9" name="Google Shape;9049;p75"/>
            <p:cNvSpPr/>
            <p:nvPr/>
          </p:nvSpPr>
          <p:spPr>
            <a:xfrm rot="586343">
              <a:off x="8221802" y="2078773"/>
              <a:ext cx="385429" cy="2232577"/>
            </a:xfrm>
            <a:custGeom>
              <a:avLst/>
              <a:gdLst/>
              <a:ahLst/>
              <a:cxnLst/>
              <a:rect l="l" t="t" r="r" b="b"/>
              <a:pathLst>
                <a:path w="9766" h="56569" extrusionOk="0">
                  <a:moveTo>
                    <a:pt x="1" y="0"/>
                  </a:moveTo>
                  <a:cubicBezTo>
                    <a:pt x="327" y="9625"/>
                    <a:pt x="2597" y="19188"/>
                    <a:pt x="4821" y="28424"/>
                  </a:cubicBezTo>
                  <a:cubicBezTo>
                    <a:pt x="7013" y="37567"/>
                    <a:pt x="9284" y="47037"/>
                    <a:pt x="9641" y="56568"/>
                  </a:cubicBezTo>
                  <a:lnTo>
                    <a:pt x="9766" y="56568"/>
                  </a:lnTo>
                  <a:cubicBezTo>
                    <a:pt x="9408" y="47021"/>
                    <a:pt x="7153" y="37552"/>
                    <a:pt x="4945" y="28393"/>
                  </a:cubicBezTo>
                  <a:cubicBezTo>
                    <a:pt x="2737" y="19173"/>
                    <a:pt x="467" y="9610"/>
                    <a:pt x="1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0" name="Google Shape;9050;p75"/>
            <p:cNvSpPr/>
            <p:nvPr/>
          </p:nvSpPr>
          <p:spPr>
            <a:xfrm rot="586343">
              <a:off x="8277250" y="2149331"/>
              <a:ext cx="1038993" cy="2031298"/>
            </a:xfrm>
            <a:custGeom>
              <a:avLst/>
              <a:gdLst/>
              <a:ahLst/>
              <a:cxnLst/>
              <a:rect l="l" t="t" r="r" b="b"/>
              <a:pathLst>
                <a:path w="26326" h="51469" extrusionOk="0">
                  <a:moveTo>
                    <a:pt x="1" y="1"/>
                  </a:moveTo>
                  <a:cubicBezTo>
                    <a:pt x="32" y="2022"/>
                    <a:pt x="1276" y="3593"/>
                    <a:pt x="2566" y="5272"/>
                  </a:cubicBezTo>
                  <a:cubicBezTo>
                    <a:pt x="3313" y="6236"/>
                    <a:pt x="4090" y="7231"/>
                    <a:pt x="4619" y="8320"/>
                  </a:cubicBezTo>
                  <a:cubicBezTo>
                    <a:pt x="5256" y="9657"/>
                    <a:pt x="5490" y="11181"/>
                    <a:pt x="5723" y="12658"/>
                  </a:cubicBezTo>
                  <a:cubicBezTo>
                    <a:pt x="5738" y="12813"/>
                    <a:pt x="5785" y="12984"/>
                    <a:pt x="5801" y="13140"/>
                  </a:cubicBezTo>
                  <a:cubicBezTo>
                    <a:pt x="6220" y="15845"/>
                    <a:pt x="6905" y="18940"/>
                    <a:pt x="8631" y="21397"/>
                  </a:cubicBezTo>
                  <a:cubicBezTo>
                    <a:pt x="9548" y="22703"/>
                    <a:pt x="10730" y="23807"/>
                    <a:pt x="11880" y="24880"/>
                  </a:cubicBezTo>
                  <a:cubicBezTo>
                    <a:pt x="12316" y="25284"/>
                    <a:pt x="12751" y="25704"/>
                    <a:pt x="13171" y="26108"/>
                  </a:cubicBezTo>
                  <a:cubicBezTo>
                    <a:pt x="20044" y="32934"/>
                    <a:pt x="23325" y="42606"/>
                    <a:pt x="26232" y="51158"/>
                  </a:cubicBezTo>
                  <a:lnTo>
                    <a:pt x="26326" y="51469"/>
                  </a:lnTo>
                  <a:lnTo>
                    <a:pt x="26326" y="50302"/>
                  </a:lnTo>
                  <a:lnTo>
                    <a:pt x="26217" y="50302"/>
                  </a:lnTo>
                  <a:lnTo>
                    <a:pt x="26248" y="50847"/>
                  </a:lnTo>
                  <a:cubicBezTo>
                    <a:pt x="23371" y="42372"/>
                    <a:pt x="20075" y="32825"/>
                    <a:pt x="13264" y="26061"/>
                  </a:cubicBezTo>
                  <a:cubicBezTo>
                    <a:pt x="12829" y="25641"/>
                    <a:pt x="12409" y="25237"/>
                    <a:pt x="11974" y="24848"/>
                  </a:cubicBezTo>
                  <a:cubicBezTo>
                    <a:pt x="10823" y="23776"/>
                    <a:pt x="9657" y="22687"/>
                    <a:pt x="8755" y="21381"/>
                  </a:cubicBezTo>
                  <a:cubicBezTo>
                    <a:pt x="7013" y="18909"/>
                    <a:pt x="6345" y="15845"/>
                    <a:pt x="5909" y="13155"/>
                  </a:cubicBezTo>
                  <a:cubicBezTo>
                    <a:pt x="5894" y="13000"/>
                    <a:pt x="5847" y="12829"/>
                    <a:pt x="5832" y="12673"/>
                  </a:cubicBezTo>
                  <a:cubicBezTo>
                    <a:pt x="5598" y="11196"/>
                    <a:pt x="5350" y="9657"/>
                    <a:pt x="4712" y="8304"/>
                  </a:cubicBezTo>
                  <a:cubicBezTo>
                    <a:pt x="4183" y="7216"/>
                    <a:pt x="3406" y="6205"/>
                    <a:pt x="2644" y="5225"/>
                  </a:cubicBezTo>
                  <a:cubicBezTo>
                    <a:pt x="1369" y="3562"/>
                    <a:pt x="141" y="2007"/>
                    <a:pt x="1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1" name="Google Shape;9051;p75"/>
            <p:cNvSpPr/>
            <p:nvPr/>
          </p:nvSpPr>
          <p:spPr>
            <a:xfrm rot="586343">
              <a:off x="8560244" y="2230005"/>
              <a:ext cx="1336610" cy="1277686"/>
            </a:xfrm>
            <a:custGeom>
              <a:avLst/>
              <a:gdLst/>
              <a:ahLst/>
              <a:cxnLst/>
              <a:rect l="l" t="t" r="r" b="b"/>
              <a:pathLst>
                <a:path w="33867" h="32374" extrusionOk="0">
                  <a:moveTo>
                    <a:pt x="63" y="0"/>
                  </a:moveTo>
                  <a:lnTo>
                    <a:pt x="0" y="78"/>
                  </a:lnTo>
                  <a:cubicBezTo>
                    <a:pt x="2550" y="2131"/>
                    <a:pt x="4043" y="5209"/>
                    <a:pt x="5505" y="8179"/>
                  </a:cubicBezTo>
                  <a:cubicBezTo>
                    <a:pt x="7060" y="11382"/>
                    <a:pt x="8677" y="14679"/>
                    <a:pt x="11585" y="16700"/>
                  </a:cubicBezTo>
                  <a:cubicBezTo>
                    <a:pt x="12984" y="17664"/>
                    <a:pt x="14601" y="18271"/>
                    <a:pt x="16109" y="18799"/>
                  </a:cubicBezTo>
                  <a:cubicBezTo>
                    <a:pt x="16405" y="18908"/>
                    <a:pt x="16700" y="19001"/>
                    <a:pt x="16996" y="19110"/>
                  </a:cubicBezTo>
                  <a:cubicBezTo>
                    <a:pt x="18706" y="19701"/>
                    <a:pt x="20494" y="20308"/>
                    <a:pt x="22096" y="21178"/>
                  </a:cubicBezTo>
                  <a:cubicBezTo>
                    <a:pt x="25937" y="23231"/>
                    <a:pt x="28922" y="26698"/>
                    <a:pt x="31550" y="29777"/>
                  </a:cubicBezTo>
                  <a:lnTo>
                    <a:pt x="33789" y="32374"/>
                  </a:lnTo>
                  <a:lnTo>
                    <a:pt x="33867" y="32312"/>
                  </a:lnTo>
                  <a:lnTo>
                    <a:pt x="31628" y="29699"/>
                  </a:lnTo>
                  <a:cubicBezTo>
                    <a:pt x="28984" y="26636"/>
                    <a:pt x="25983" y="23153"/>
                    <a:pt x="22158" y="21085"/>
                  </a:cubicBezTo>
                  <a:cubicBezTo>
                    <a:pt x="20526" y="20214"/>
                    <a:pt x="18737" y="19592"/>
                    <a:pt x="17027" y="19017"/>
                  </a:cubicBezTo>
                  <a:cubicBezTo>
                    <a:pt x="16731" y="18893"/>
                    <a:pt x="16452" y="18799"/>
                    <a:pt x="16156" y="18706"/>
                  </a:cubicBezTo>
                  <a:cubicBezTo>
                    <a:pt x="14632" y="18177"/>
                    <a:pt x="13046" y="17571"/>
                    <a:pt x="11662" y="16622"/>
                  </a:cubicBezTo>
                  <a:cubicBezTo>
                    <a:pt x="8770" y="14617"/>
                    <a:pt x="7153" y="11336"/>
                    <a:pt x="5598" y="8148"/>
                  </a:cubicBezTo>
                  <a:cubicBezTo>
                    <a:pt x="4137" y="5147"/>
                    <a:pt x="2628" y="2068"/>
                    <a:pt x="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2" name="Google Shape;9052;p75"/>
            <p:cNvSpPr/>
            <p:nvPr/>
          </p:nvSpPr>
          <p:spPr>
            <a:xfrm rot="586343">
              <a:off x="8044763" y="2056453"/>
              <a:ext cx="724801" cy="95667"/>
            </a:xfrm>
            <a:custGeom>
              <a:avLst/>
              <a:gdLst/>
              <a:ahLst/>
              <a:cxnLst/>
              <a:rect l="l" t="t" r="r" b="b"/>
              <a:pathLst>
                <a:path w="18365" h="2424" extrusionOk="0">
                  <a:moveTo>
                    <a:pt x="10393" y="0"/>
                  </a:moveTo>
                  <a:cubicBezTo>
                    <a:pt x="9211" y="0"/>
                    <a:pt x="8032" y="130"/>
                    <a:pt x="6873" y="429"/>
                  </a:cubicBezTo>
                  <a:cubicBezTo>
                    <a:pt x="6202" y="604"/>
                    <a:pt x="5530" y="820"/>
                    <a:pt x="4833" y="820"/>
                  </a:cubicBezTo>
                  <a:cubicBezTo>
                    <a:pt x="4787" y="820"/>
                    <a:pt x="4742" y="819"/>
                    <a:pt x="4696" y="818"/>
                  </a:cubicBezTo>
                  <a:cubicBezTo>
                    <a:pt x="4059" y="771"/>
                    <a:pt x="3468" y="522"/>
                    <a:pt x="2846" y="336"/>
                  </a:cubicBezTo>
                  <a:cubicBezTo>
                    <a:pt x="2501" y="226"/>
                    <a:pt x="2123" y="144"/>
                    <a:pt x="1751" y="144"/>
                  </a:cubicBezTo>
                  <a:cubicBezTo>
                    <a:pt x="1487" y="144"/>
                    <a:pt x="1225" y="186"/>
                    <a:pt x="980" y="289"/>
                  </a:cubicBezTo>
                  <a:cubicBezTo>
                    <a:pt x="405" y="538"/>
                    <a:pt x="0" y="1268"/>
                    <a:pt x="265" y="1828"/>
                  </a:cubicBezTo>
                  <a:cubicBezTo>
                    <a:pt x="689" y="1598"/>
                    <a:pt x="1174" y="1479"/>
                    <a:pt x="1657" y="1479"/>
                  </a:cubicBezTo>
                  <a:cubicBezTo>
                    <a:pt x="2022" y="1479"/>
                    <a:pt x="2386" y="1548"/>
                    <a:pt x="2722" y="1688"/>
                  </a:cubicBezTo>
                  <a:cubicBezTo>
                    <a:pt x="3266" y="1922"/>
                    <a:pt x="3748" y="2326"/>
                    <a:pt x="4323" y="2404"/>
                  </a:cubicBezTo>
                  <a:cubicBezTo>
                    <a:pt x="4410" y="2417"/>
                    <a:pt x="4497" y="2424"/>
                    <a:pt x="4583" y="2424"/>
                  </a:cubicBezTo>
                  <a:cubicBezTo>
                    <a:pt x="5177" y="2424"/>
                    <a:pt x="5759" y="2125"/>
                    <a:pt x="6329" y="1922"/>
                  </a:cubicBezTo>
                  <a:cubicBezTo>
                    <a:pt x="7186" y="1608"/>
                    <a:pt x="8077" y="1497"/>
                    <a:pt x="8984" y="1497"/>
                  </a:cubicBezTo>
                  <a:cubicBezTo>
                    <a:pt x="10100" y="1497"/>
                    <a:pt x="11238" y="1665"/>
                    <a:pt x="12362" y="1828"/>
                  </a:cubicBezTo>
                  <a:cubicBezTo>
                    <a:pt x="13344" y="1972"/>
                    <a:pt x="14352" y="2101"/>
                    <a:pt x="15342" y="2101"/>
                  </a:cubicBezTo>
                  <a:cubicBezTo>
                    <a:pt x="16388" y="2101"/>
                    <a:pt x="17413" y="1956"/>
                    <a:pt x="18364" y="1533"/>
                  </a:cubicBezTo>
                  <a:cubicBezTo>
                    <a:pt x="15794" y="669"/>
                    <a:pt x="13082" y="0"/>
                    <a:pt x="103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3" name="Google Shape;9053;p75"/>
            <p:cNvSpPr/>
            <p:nvPr/>
          </p:nvSpPr>
          <p:spPr>
            <a:xfrm rot="586343">
              <a:off x="8059419" y="1958295"/>
              <a:ext cx="735694" cy="174797"/>
            </a:xfrm>
            <a:custGeom>
              <a:avLst/>
              <a:gdLst/>
              <a:ahLst/>
              <a:cxnLst/>
              <a:rect l="l" t="t" r="r" b="b"/>
              <a:pathLst>
                <a:path w="18641" h="4429" extrusionOk="0">
                  <a:moveTo>
                    <a:pt x="1161" y="1"/>
                  </a:moveTo>
                  <a:cubicBezTo>
                    <a:pt x="911" y="1"/>
                    <a:pt x="688" y="207"/>
                    <a:pt x="713" y="493"/>
                  </a:cubicBezTo>
                  <a:lnTo>
                    <a:pt x="713" y="602"/>
                  </a:lnTo>
                  <a:cubicBezTo>
                    <a:pt x="573" y="1379"/>
                    <a:pt x="386" y="2141"/>
                    <a:pt x="106" y="2888"/>
                  </a:cubicBezTo>
                  <a:cubicBezTo>
                    <a:pt x="1" y="3177"/>
                    <a:pt x="230" y="3478"/>
                    <a:pt x="530" y="3478"/>
                  </a:cubicBezTo>
                  <a:cubicBezTo>
                    <a:pt x="584" y="3478"/>
                    <a:pt x="640" y="3469"/>
                    <a:pt x="697" y="3447"/>
                  </a:cubicBezTo>
                  <a:cubicBezTo>
                    <a:pt x="1014" y="3331"/>
                    <a:pt x="1353" y="3271"/>
                    <a:pt x="1691" y="3271"/>
                  </a:cubicBezTo>
                  <a:cubicBezTo>
                    <a:pt x="2164" y="3271"/>
                    <a:pt x="2637" y="3389"/>
                    <a:pt x="3045" y="3634"/>
                  </a:cubicBezTo>
                  <a:cubicBezTo>
                    <a:pt x="3434" y="3867"/>
                    <a:pt x="3760" y="4178"/>
                    <a:pt x="4180" y="4334"/>
                  </a:cubicBezTo>
                  <a:cubicBezTo>
                    <a:pt x="4366" y="4401"/>
                    <a:pt x="4558" y="4429"/>
                    <a:pt x="4753" y="4429"/>
                  </a:cubicBezTo>
                  <a:cubicBezTo>
                    <a:pt x="5324" y="4429"/>
                    <a:pt x="5921" y="4189"/>
                    <a:pt x="6466" y="3992"/>
                  </a:cubicBezTo>
                  <a:cubicBezTo>
                    <a:pt x="7800" y="3532"/>
                    <a:pt x="9222" y="3291"/>
                    <a:pt x="10640" y="3291"/>
                  </a:cubicBezTo>
                  <a:cubicBezTo>
                    <a:pt x="11190" y="3291"/>
                    <a:pt x="11739" y="3327"/>
                    <a:pt x="12281" y="3401"/>
                  </a:cubicBezTo>
                  <a:cubicBezTo>
                    <a:pt x="13941" y="3628"/>
                    <a:pt x="15658" y="4178"/>
                    <a:pt x="17294" y="4178"/>
                  </a:cubicBezTo>
                  <a:cubicBezTo>
                    <a:pt x="17559" y="4178"/>
                    <a:pt x="17821" y="4164"/>
                    <a:pt x="18081" y="4131"/>
                  </a:cubicBezTo>
                  <a:cubicBezTo>
                    <a:pt x="18501" y="4069"/>
                    <a:pt x="18641" y="3525"/>
                    <a:pt x="18268" y="3307"/>
                  </a:cubicBezTo>
                  <a:cubicBezTo>
                    <a:pt x="17210" y="2701"/>
                    <a:pt x="16340" y="1799"/>
                    <a:pt x="15764" y="726"/>
                  </a:cubicBezTo>
                  <a:cubicBezTo>
                    <a:pt x="15665" y="569"/>
                    <a:pt x="15499" y="491"/>
                    <a:pt x="15317" y="491"/>
                  </a:cubicBezTo>
                  <a:cubicBezTo>
                    <a:pt x="15300" y="491"/>
                    <a:pt x="15284" y="492"/>
                    <a:pt x="15267" y="493"/>
                  </a:cubicBezTo>
                  <a:cubicBezTo>
                    <a:pt x="12888" y="866"/>
                    <a:pt x="10478" y="1224"/>
                    <a:pt x="8036" y="1224"/>
                  </a:cubicBezTo>
                  <a:cubicBezTo>
                    <a:pt x="5766" y="1224"/>
                    <a:pt x="3465" y="913"/>
                    <a:pt x="1350" y="42"/>
                  </a:cubicBezTo>
                  <a:cubicBezTo>
                    <a:pt x="1288" y="14"/>
                    <a:pt x="1223" y="1"/>
                    <a:pt x="1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54" name="Google Shape;9054;p75"/>
          <p:cNvGrpSpPr/>
          <p:nvPr/>
        </p:nvGrpSpPr>
        <p:grpSpPr>
          <a:xfrm>
            <a:off x="-632083" y="221648"/>
            <a:ext cx="3186662" cy="4615838"/>
            <a:chOff x="-632083" y="221648"/>
            <a:chExt cx="3186662" cy="4615838"/>
          </a:xfrm>
        </p:grpSpPr>
        <p:sp>
          <p:nvSpPr>
            <p:cNvPr id="9055" name="Google Shape;9055;p75"/>
            <p:cNvSpPr/>
            <p:nvPr/>
          </p:nvSpPr>
          <p:spPr>
            <a:xfrm>
              <a:off x="1457427" y="2450624"/>
              <a:ext cx="55802" cy="55802"/>
            </a:xfrm>
            <a:custGeom>
              <a:avLst/>
              <a:gdLst/>
              <a:ahLst/>
              <a:cxnLst/>
              <a:rect l="l" t="t" r="r" b="b"/>
              <a:pathLst>
                <a:path w="1442" h="1442" extrusionOk="0">
                  <a:moveTo>
                    <a:pt x="717" y="1"/>
                  </a:moveTo>
                  <a:cubicBezTo>
                    <a:pt x="324" y="1"/>
                    <a:pt x="1" y="324"/>
                    <a:pt x="1" y="725"/>
                  </a:cubicBezTo>
                  <a:cubicBezTo>
                    <a:pt x="1" y="1118"/>
                    <a:pt x="324" y="1441"/>
                    <a:pt x="717" y="1441"/>
                  </a:cubicBezTo>
                  <a:cubicBezTo>
                    <a:pt x="1119" y="1441"/>
                    <a:pt x="1442" y="1118"/>
                    <a:pt x="1442" y="725"/>
                  </a:cubicBezTo>
                  <a:cubicBezTo>
                    <a:pt x="1442" y="324"/>
                    <a:pt x="1119" y="1"/>
                    <a:pt x="7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6" name="Google Shape;9056;p75"/>
            <p:cNvSpPr/>
            <p:nvPr/>
          </p:nvSpPr>
          <p:spPr>
            <a:xfrm>
              <a:off x="1386494" y="2418544"/>
              <a:ext cx="24341" cy="24689"/>
            </a:xfrm>
            <a:custGeom>
              <a:avLst/>
              <a:gdLst/>
              <a:ahLst/>
              <a:cxnLst/>
              <a:rect l="l" t="t" r="r" b="b"/>
              <a:pathLst>
                <a:path w="629" h="638" extrusionOk="0">
                  <a:moveTo>
                    <a:pt x="315" y="0"/>
                  </a:moveTo>
                  <a:cubicBezTo>
                    <a:pt x="140" y="0"/>
                    <a:pt x="0" y="149"/>
                    <a:pt x="0" y="323"/>
                  </a:cubicBezTo>
                  <a:cubicBezTo>
                    <a:pt x="0" y="498"/>
                    <a:pt x="140" y="638"/>
                    <a:pt x="315" y="638"/>
                  </a:cubicBezTo>
                  <a:cubicBezTo>
                    <a:pt x="489" y="638"/>
                    <a:pt x="629" y="498"/>
                    <a:pt x="629" y="323"/>
                  </a:cubicBezTo>
                  <a:cubicBezTo>
                    <a:pt x="629" y="149"/>
                    <a:pt x="489" y="0"/>
                    <a:pt x="3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7" name="Google Shape;9057;p75"/>
            <p:cNvSpPr/>
            <p:nvPr/>
          </p:nvSpPr>
          <p:spPr>
            <a:xfrm>
              <a:off x="1530101" y="2501318"/>
              <a:ext cx="51390" cy="51739"/>
            </a:xfrm>
            <a:custGeom>
              <a:avLst/>
              <a:gdLst/>
              <a:ahLst/>
              <a:cxnLst/>
              <a:rect l="l" t="t" r="r" b="b"/>
              <a:pathLst>
                <a:path w="1328" h="1337" extrusionOk="0">
                  <a:moveTo>
                    <a:pt x="664" y="0"/>
                  </a:moveTo>
                  <a:cubicBezTo>
                    <a:pt x="297" y="0"/>
                    <a:pt x="0" y="297"/>
                    <a:pt x="0" y="673"/>
                  </a:cubicBezTo>
                  <a:cubicBezTo>
                    <a:pt x="0" y="1039"/>
                    <a:pt x="297" y="1336"/>
                    <a:pt x="664" y="1336"/>
                  </a:cubicBezTo>
                  <a:cubicBezTo>
                    <a:pt x="1039" y="1336"/>
                    <a:pt x="1327" y="1039"/>
                    <a:pt x="1327" y="673"/>
                  </a:cubicBezTo>
                  <a:cubicBezTo>
                    <a:pt x="1327" y="306"/>
                    <a:pt x="1039" y="0"/>
                    <a:pt x="664"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8" name="Google Shape;9058;p75"/>
            <p:cNvSpPr/>
            <p:nvPr/>
          </p:nvSpPr>
          <p:spPr>
            <a:xfrm>
              <a:off x="1374305" y="2499305"/>
              <a:ext cx="41290" cy="41600"/>
            </a:xfrm>
            <a:custGeom>
              <a:avLst/>
              <a:gdLst/>
              <a:ahLst/>
              <a:cxnLst/>
              <a:rect l="l" t="t" r="r" b="b"/>
              <a:pathLst>
                <a:path w="1067" h="1075" extrusionOk="0">
                  <a:moveTo>
                    <a:pt x="534" y="0"/>
                  </a:moveTo>
                  <a:cubicBezTo>
                    <a:pt x="237" y="0"/>
                    <a:pt x="1" y="245"/>
                    <a:pt x="1" y="533"/>
                  </a:cubicBezTo>
                  <a:cubicBezTo>
                    <a:pt x="1" y="830"/>
                    <a:pt x="237" y="1074"/>
                    <a:pt x="534" y="1074"/>
                  </a:cubicBezTo>
                  <a:cubicBezTo>
                    <a:pt x="830" y="1074"/>
                    <a:pt x="1066" y="830"/>
                    <a:pt x="1066" y="533"/>
                  </a:cubicBezTo>
                  <a:cubicBezTo>
                    <a:pt x="1066" y="245"/>
                    <a:pt x="830" y="0"/>
                    <a:pt x="5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9" name="Google Shape;9059;p75"/>
            <p:cNvSpPr/>
            <p:nvPr/>
          </p:nvSpPr>
          <p:spPr>
            <a:xfrm>
              <a:off x="821859" y="1891406"/>
              <a:ext cx="62574" cy="62574"/>
            </a:xfrm>
            <a:custGeom>
              <a:avLst/>
              <a:gdLst/>
              <a:ahLst/>
              <a:cxnLst/>
              <a:rect l="l" t="t" r="r" b="b"/>
              <a:pathLst>
                <a:path w="1617" h="1617" extrusionOk="0">
                  <a:moveTo>
                    <a:pt x="804" y="1"/>
                  </a:moveTo>
                  <a:cubicBezTo>
                    <a:pt x="359" y="1"/>
                    <a:pt x="1" y="368"/>
                    <a:pt x="1" y="813"/>
                  </a:cubicBezTo>
                  <a:cubicBezTo>
                    <a:pt x="1" y="1258"/>
                    <a:pt x="359" y="1616"/>
                    <a:pt x="804" y="1616"/>
                  </a:cubicBezTo>
                  <a:cubicBezTo>
                    <a:pt x="1249" y="1616"/>
                    <a:pt x="1616" y="1258"/>
                    <a:pt x="1616" y="813"/>
                  </a:cubicBezTo>
                  <a:cubicBezTo>
                    <a:pt x="1616" y="368"/>
                    <a:pt x="1249" y="1"/>
                    <a:pt x="804"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0" name="Google Shape;9060;p75"/>
            <p:cNvSpPr/>
            <p:nvPr/>
          </p:nvSpPr>
          <p:spPr>
            <a:xfrm>
              <a:off x="721517" y="1854915"/>
              <a:ext cx="48372" cy="48024"/>
            </a:xfrm>
            <a:custGeom>
              <a:avLst/>
              <a:gdLst/>
              <a:ahLst/>
              <a:cxnLst/>
              <a:rect l="l" t="t" r="r" b="b"/>
              <a:pathLst>
                <a:path w="1250" h="1241" extrusionOk="0">
                  <a:moveTo>
                    <a:pt x="629" y="1"/>
                  </a:moveTo>
                  <a:cubicBezTo>
                    <a:pt x="289" y="1"/>
                    <a:pt x="1" y="272"/>
                    <a:pt x="1" y="621"/>
                  </a:cubicBezTo>
                  <a:cubicBezTo>
                    <a:pt x="1" y="961"/>
                    <a:pt x="280" y="1241"/>
                    <a:pt x="629" y="1241"/>
                  </a:cubicBezTo>
                  <a:cubicBezTo>
                    <a:pt x="961" y="1241"/>
                    <a:pt x="1249" y="970"/>
                    <a:pt x="1249" y="621"/>
                  </a:cubicBezTo>
                  <a:cubicBezTo>
                    <a:pt x="1249" y="280"/>
                    <a:pt x="961" y="1"/>
                    <a:pt x="629"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1" name="Google Shape;9061;p75"/>
            <p:cNvSpPr/>
            <p:nvPr/>
          </p:nvSpPr>
          <p:spPr>
            <a:xfrm>
              <a:off x="760021" y="1934670"/>
              <a:ext cx="21322" cy="20974"/>
            </a:xfrm>
            <a:custGeom>
              <a:avLst/>
              <a:gdLst/>
              <a:ahLst/>
              <a:cxnLst/>
              <a:rect l="l" t="t" r="r" b="b"/>
              <a:pathLst>
                <a:path w="551" h="542" extrusionOk="0">
                  <a:moveTo>
                    <a:pt x="272" y="1"/>
                  </a:moveTo>
                  <a:cubicBezTo>
                    <a:pt x="123" y="1"/>
                    <a:pt x="1" y="123"/>
                    <a:pt x="1" y="271"/>
                  </a:cubicBezTo>
                  <a:cubicBezTo>
                    <a:pt x="1" y="428"/>
                    <a:pt x="123" y="542"/>
                    <a:pt x="272" y="542"/>
                  </a:cubicBezTo>
                  <a:cubicBezTo>
                    <a:pt x="429" y="542"/>
                    <a:pt x="551" y="428"/>
                    <a:pt x="551" y="271"/>
                  </a:cubicBezTo>
                  <a:cubicBezTo>
                    <a:pt x="551" y="123"/>
                    <a:pt x="429" y="1"/>
                    <a:pt x="272"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2" name="Google Shape;9062;p75"/>
            <p:cNvSpPr/>
            <p:nvPr/>
          </p:nvSpPr>
          <p:spPr>
            <a:xfrm>
              <a:off x="684677" y="1889742"/>
              <a:ext cx="34518" cy="34828"/>
            </a:xfrm>
            <a:custGeom>
              <a:avLst/>
              <a:gdLst/>
              <a:ahLst/>
              <a:cxnLst/>
              <a:rect l="l" t="t" r="r" b="b"/>
              <a:pathLst>
                <a:path w="892" h="900" extrusionOk="0">
                  <a:moveTo>
                    <a:pt x="446" y="0"/>
                  </a:moveTo>
                  <a:cubicBezTo>
                    <a:pt x="193" y="0"/>
                    <a:pt x="1" y="201"/>
                    <a:pt x="1" y="446"/>
                  </a:cubicBezTo>
                  <a:cubicBezTo>
                    <a:pt x="1" y="699"/>
                    <a:pt x="193" y="900"/>
                    <a:pt x="446" y="900"/>
                  </a:cubicBezTo>
                  <a:cubicBezTo>
                    <a:pt x="691" y="900"/>
                    <a:pt x="891" y="699"/>
                    <a:pt x="891" y="446"/>
                  </a:cubicBezTo>
                  <a:cubicBezTo>
                    <a:pt x="891" y="201"/>
                    <a:pt x="691" y="0"/>
                    <a:pt x="446"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3" name="Google Shape;9063;p75"/>
            <p:cNvSpPr/>
            <p:nvPr/>
          </p:nvSpPr>
          <p:spPr>
            <a:xfrm>
              <a:off x="732661" y="1975225"/>
              <a:ext cx="38891" cy="38891"/>
            </a:xfrm>
            <a:custGeom>
              <a:avLst/>
              <a:gdLst/>
              <a:ahLst/>
              <a:cxnLst/>
              <a:rect l="l" t="t" r="r" b="b"/>
              <a:pathLst>
                <a:path w="1005" h="1005" extrusionOk="0">
                  <a:moveTo>
                    <a:pt x="498" y="0"/>
                  </a:moveTo>
                  <a:cubicBezTo>
                    <a:pt x="228" y="0"/>
                    <a:pt x="1" y="227"/>
                    <a:pt x="1" y="498"/>
                  </a:cubicBezTo>
                  <a:cubicBezTo>
                    <a:pt x="1" y="777"/>
                    <a:pt x="228" y="1004"/>
                    <a:pt x="498" y="1004"/>
                  </a:cubicBezTo>
                  <a:cubicBezTo>
                    <a:pt x="778" y="1004"/>
                    <a:pt x="1005" y="777"/>
                    <a:pt x="1005" y="498"/>
                  </a:cubicBezTo>
                  <a:cubicBezTo>
                    <a:pt x="1005" y="227"/>
                    <a:pt x="787" y="0"/>
                    <a:pt x="498"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4" name="Google Shape;9064;p75"/>
            <p:cNvSpPr/>
            <p:nvPr/>
          </p:nvSpPr>
          <p:spPr>
            <a:xfrm>
              <a:off x="827935" y="1987105"/>
              <a:ext cx="97015" cy="85444"/>
            </a:xfrm>
            <a:custGeom>
              <a:avLst/>
              <a:gdLst/>
              <a:ahLst/>
              <a:cxnLst/>
              <a:rect l="l" t="t" r="r" b="b"/>
              <a:pathLst>
                <a:path w="2507" h="2208" extrusionOk="0">
                  <a:moveTo>
                    <a:pt x="1256" y="1"/>
                  </a:moveTo>
                  <a:cubicBezTo>
                    <a:pt x="1114" y="1"/>
                    <a:pt x="970" y="28"/>
                    <a:pt x="830" y="86"/>
                  </a:cubicBezTo>
                  <a:cubicBezTo>
                    <a:pt x="272" y="322"/>
                    <a:pt x="1" y="968"/>
                    <a:pt x="237" y="1527"/>
                  </a:cubicBezTo>
                  <a:cubicBezTo>
                    <a:pt x="414" y="1953"/>
                    <a:pt x="823" y="2207"/>
                    <a:pt x="1252" y="2207"/>
                  </a:cubicBezTo>
                  <a:cubicBezTo>
                    <a:pt x="1394" y="2207"/>
                    <a:pt x="1538" y="2179"/>
                    <a:pt x="1677" y="2121"/>
                  </a:cubicBezTo>
                  <a:cubicBezTo>
                    <a:pt x="2236" y="1894"/>
                    <a:pt x="2507" y="1248"/>
                    <a:pt x="2271" y="680"/>
                  </a:cubicBezTo>
                  <a:cubicBezTo>
                    <a:pt x="2100" y="258"/>
                    <a:pt x="1690" y="1"/>
                    <a:pt x="1256"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5" name="Google Shape;9065;p75"/>
            <p:cNvSpPr/>
            <p:nvPr/>
          </p:nvSpPr>
          <p:spPr>
            <a:xfrm>
              <a:off x="709366" y="2044842"/>
              <a:ext cx="43264" cy="43264"/>
            </a:xfrm>
            <a:custGeom>
              <a:avLst/>
              <a:gdLst/>
              <a:ahLst/>
              <a:cxnLst/>
              <a:rect l="l" t="t" r="r" b="b"/>
              <a:pathLst>
                <a:path w="1118" h="1118" extrusionOk="0">
                  <a:moveTo>
                    <a:pt x="559" y="0"/>
                  </a:moveTo>
                  <a:cubicBezTo>
                    <a:pt x="253" y="0"/>
                    <a:pt x="0" y="253"/>
                    <a:pt x="0" y="559"/>
                  </a:cubicBezTo>
                  <a:cubicBezTo>
                    <a:pt x="0" y="864"/>
                    <a:pt x="253" y="1118"/>
                    <a:pt x="559" y="1118"/>
                  </a:cubicBezTo>
                  <a:cubicBezTo>
                    <a:pt x="865" y="1118"/>
                    <a:pt x="1118" y="864"/>
                    <a:pt x="1118" y="559"/>
                  </a:cubicBezTo>
                  <a:cubicBezTo>
                    <a:pt x="1118" y="253"/>
                    <a:pt x="865" y="0"/>
                    <a:pt x="559"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6" name="Google Shape;9066;p75"/>
            <p:cNvSpPr/>
            <p:nvPr/>
          </p:nvSpPr>
          <p:spPr>
            <a:xfrm>
              <a:off x="787418" y="2025880"/>
              <a:ext cx="21322" cy="21013"/>
            </a:xfrm>
            <a:custGeom>
              <a:avLst/>
              <a:gdLst/>
              <a:ahLst/>
              <a:cxnLst/>
              <a:rect l="l" t="t" r="r" b="b"/>
              <a:pathLst>
                <a:path w="551" h="543" extrusionOk="0">
                  <a:moveTo>
                    <a:pt x="293" y="1"/>
                  </a:moveTo>
                  <a:cubicBezTo>
                    <a:pt x="288" y="1"/>
                    <a:pt x="284" y="1"/>
                    <a:pt x="280" y="1"/>
                  </a:cubicBezTo>
                  <a:cubicBezTo>
                    <a:pt x="122" y="1"/>
                    <a:pt x="0" y="115"/>
                    <a:pt x="0" y="272"/>
                  </a:cubicBezTo>
                  <a:cubicBezTo>
                    <a:pt x="0" y="429"/>
                    <a:pt x="122" y="542"/>
                    <a:pt x="280" y="542"/>
                  </a:cubicBezTo>
                  <a:cubicBezTo>
                    <a:pt x="428" y="542"/>
                    <a:pt x="550" y="429"/>
                    <a:pt x="550" y="272"/>
                  </a:cubicBezTo>
                  <a:cubicBezTo>
                    <a:pt x="550" y="128"/>
                    <a:pt x="427" y="1"/>
                    <a:pt x="293"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67" name="Google Shape;9067;p75"/>
            <p:cNvGrpSpPr/>
            <p:nvPr/>
          </p:nvGrpSpPr>
          <p:grpSpPr>
            <a:xfrm>
              <a:off x="1164075" y="1271865"/>
              <a:ext cx="296036" cy="466382"/>
              <a:chOff x="-259388" y="1983390"/>
              <a:chExt cx="296036" cy="466382"/>
            </a:xfrm>
          </p:grpSpPr>
          <p:sp>
            <p:nvSpPr>
              <p:cNvPr id="9068" name="Google Shape;9068;p75"/>
              <p:cNvSpPr/>
              <p:nvPr/>
            </p:nvSpPr>
            <p:spPr>
              <a:xfrm>
                <a:off x="-187759" y="2346102"/>
                <a:ext cx="114274" cy="103671"/>
              </a:xfrm>
              <a:custGeom>
                <a:avLst/>
                <a:gdLst/>
                <a:ahLst/>
                <a:cxnLst/>
                <a:rect l="l" t="t" r="r" b="b"/>
                <a:pathLst>
                  <a:path w="2953" h="2679" extrusionOk="0">
                    <a:moveTo>
                      <a:pt x="1480" y="0"/>
                    </a:moveTo>
                    <a:cubicBezTo>
                      <a:pt x="1375" y="0"/>
                      <a:pt x="1269" y="13"/>
                      <a:pt x="1162" y="39"/>
                    </a:cubicBezTo>
                    <a:cubicBezTo>
                      <a:pt x="438" y="213"/>
                      <a:pt x="1" y="938"/>
                      <a:pt x="176" y="1654"/>
                    </a:cubicBezTo>
                    <a:cubicBezTo>
                      <a:pt x="324" y="2271"/>
                      <a:pt x="872" y="2679"/>
                      <a:pt x="1473" y="2679"/>
                    </a:cubicBezTo>
                    <a:cubicBezTo>
                      <a:pt x="1578" y="2679"/>
                      <a:pt x="1684" y="2667"/>
                      <a:pt x="1791" y="2641"/>
                    </a:cubicBezTo>
                    <a:cubicBezTo>
                      <a:pt x="2516" y="2466"/>
                      <a:pt x="2952" y="1732"/>
                      <a:pt x="2778" y="1025"/>
                    </a:cubicBezTo>
                    <a:cubicBezTo>
                      <a:pt x="2629" y="408"/>
                      <a:pt x="2082" y="0"/>
                      <a:pt x="14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9" name="Google Shape;9069;p75"/>
              <p:cNvSpPr/>
              <p:nvPr/>
            </p:nvSpPr>
            <p:spPr>
              <a:xfrm>
                <a:off x="-147861" y="2126416"/>
                <a:ext cx="110868" cy="100730"/>
              </a:xfrm>
              <a:custGeom>
                <a:avLst/>
                <a:gdLst/>
                <a:ahLst/>
                <a:cxnLst/>
                <a:rect l="l" t="t" r="r" b="b"/>
                <a:pathLst>
                  <a:path w="2865" h="2603" extrusionOk="0">
                    <a:moveTo>
                      <a:pt x="1433" y="1"/>
                    </a:moveTo>
                    <a:cubicBezTo>
                      <a:pt x="1329" y="1"/>
                      <a:pt x="1224" y="14"/>
                      <a:pt x="1118" y="40"/>
                    </a:cubicBezTo>
                    <a:cubicBezTo>
                      <a:pt x="419" y="215"/>
                      <a:pt x="0" y="913"/>
                      <a:pt x="175" y="1612"/>
                    </a:cubicBezTo>
                    <a:cubicBezTo>
                      <a:pt x="323" y="2205"/>
                      <a:pt x="849" y="2602"/>
                      <a:pt x="1431" y="2602"/>
                    </a:cubicBezTo>
                    <a:cubicBezTo>
                      <a:pt x="1535" y="2602"/>
                      <a:pt x="1641" y="2590"/>
                      <a:pt x="1747" y="2563"/>
                    </a:cubicBezTo>
                    <a:cubicBezTo>
                      <a:pt x="2445" y="2389"/>
                      <a:pt x="2864" y="1690"/>
                      <a:pt x="2690" y="992"/>
                    </a:cubicBezTo>
                    <a:cubicBezTo>
                      <a:pt x="2541" y="399"/>
                      <a:pt x="2016" y="1"/>
                      <a:pt x="1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0" name="Google Shape;9070;p75"/>
              <p:cNvSpPr/>
              <p:nvPr/>
            </p:nvSpPr>
            <p:spPr>
              <a:xfrm>
                <a:off x="-17103" y="2141354"/>
                <a:ext cx="53751" cy="48875"/>
              </a:xfrm>
              <a:custGeom>
                <a:avLst/>
                <a:gdLst/>
                <a:ahLst/>
                <a:cxnLst/>
                <a:rect l="l" t="t" r="r" b="b"/>
                <a:pathLst>
                  <a:path w="1389" h="1263" extrusionOk="0">
                    <a:moveTo>
                      <a:pt x="707" y="0"/>
                    </a:moveTo>
                    <a:cubicBezTo>
                      <a:pt x="655" y="0"/>
                      <a:pt x="603" y="7"/>
                      <a:pt x="550" y="21"/>
                    </a:cubicBezTo>
                    <a:cubicBezTo>
                      <a:pt x="210" y="99"/>
                      <a:pt x="0" y="440"/>
                      <a:pt x="88" y="780"/>
                    </a:cubicBezTo>
                    <a:cubicBezTo>
                      <a:pt x="162" y="1069"/>
                      <a:pt x="417" y="1263"/>
                      <a:pt x="700" y="1263"/>
                    </a:cubicBezTo>
                    <a:cubicBezTo>
                      <a:pt x="751" y="1263"/>
                      <a:pt x="804" y="1257"/>
                      <a:pt x="856" y="1243"/>
                    </a:cubicBezTo>
                    <a:cubicBezTo>
                      <a:pt x="1188" y="1165"/>
                      <a:pt x="1389" y="815"/>
                      <a:pt x="1310" y="475"/>
                    </a:cubicBezTo>
                    <a:cubicBezTo>
                      <a:pt x="1237" y="188"/>
                      <a:pt x="984" y="0"/>
                      <a:pt x="7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1" name="Google Shape;9071;p75"/>
              <p:cNvSpPr/>
              <p:nvPr/>
            </p:nvSpPr>
            <p:spPr>
              <a:xfrm>
                <a:off x="-187410" y="1983390"/>
                <a:ext cx="97711" cy="89082"/>
              </a:xfrm>
              <a:custGeom>
                <a:avLst/>
                <a:gdLst/>
                <a:ahLst/>
                <a:cxnLst/>
                <a:rect l="l" t="t" r="r" b="b"/>
                <a:pathLst>
                  <a:path w="2525" h="2302" extrusionOk="0">
                    <a:moveTo>
                      <a:pt x="1272" y="1"/>
                    </a:moveTo>
                    <a:cubicBezTo>
                      <a:pt x="1181" y="1"/>
                      <a:pt x="1089" y="12"/>
                      <a:pt x="996" y="34"/>
                    </a:cubicBezTo>
                    <a:cubicBezTo>
                      <a:pt x="376" y="191"/>
                      <a:pt x="1" y="811"/>
                      <a:pt x="158" y="1422"/>
                    </a:cubicBezTo>
                    <a:cubicBezTo>
                      <a:pt x="284" y="1957"/>
                      <a:pt x="758" y="2302"/>
                      <a:pt x="1272" y="2302"/>
                    </a:cubicBezTo>
                    <a:cubicBezTo>
                      <a:pt x="1363" y="2302"/>
                      <a:pt x="1455" y="2291"/>
                      <a:pt x="1546" y="2269"/>
                    </a:cubicBezTo>
                    <a:cubicBezTo>
                      <a:pt x="2157" y="2112"/>
                      <a:pt x="2524" y="1492"/>
                      <a:pt x="2384" y="881"/>
                    </a:cubicBezTo>
                    <a:cubicBezTo>
                      <a:pt x="2251" y="346"/>
                      <a:pt x="1789" y="1"/>
                      <a:pt x="12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2" name="Google Shape;9072;p75"/>
              <p:cNvSpPr/>
              <p:nvPr/>
            </p:nvSpPr>
            <p:spPr>
              <a:xfrm>
                <a:off x="-259388" y="2238368"/>
                <a:ext cx="56808" cy="51855"/>
              </a:xfrm>
              <a:custGeom>
                <a:avLst/>
                <a:gdLst/>
                <a:ahLst/>
                <a:cxnLst/>
                <a:rect l="l" t="t" r="r" b="b"/>
                <a:pathLst>
                  <a:path w="1468" h="1340" extrusionOk="0">
                    <a:moveTo>
                      <a:pt x="736" y="0"/>
                    </a:moveTo>
                    <a:cubicBezTo>
                      <a:pt x="684" y="0"/>
                      <a:pt x="630" y="7"/>
                      <a:pt x="577" y="20"/>
                    </a:cubicBezTo>
                    <a:cubicBezTo>
                      <a:pt x="219" y="107"/>
                      <a:pt x="1" y="465"/>
                      <a:pt x="88" y="832"/>
                    </a:cubicBezTo>
                    <a:cubicBezTo>
                      <a:pt x="162" y="1136"/>
                      <a:pt x="433" y="1340"/>
                      <a:pt x="732" y="1340"/>
                    </a:cubicBezTo>
                    <a:cubicBezTo>
                      <a:pt x="785" y="1340"/>
                      <a:pt x="838" y="1334"/>
                      <a:pt x="891" y="1321"/>
                    </a:cubicBezTo>
                    <a:cubicBezTo>
                      <a:pt x="1249" y="1233"/>
                      <a:pt x="1468" y="858"/>
                      <a:pt x="1380" y="509"/>
                    </a:cubicBezTo>
                    <a:cubicBezTo>
                      <a:pt x="1306" y="204"/>
                      <a:pt x="1036" y="0"/>
                      <a:pt x="7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73" name="Google Shape;9073;p75"/>
            <p:cNvSpPr/>
            <p:nvPr/>
          </p:nvSpPr>
          <p:spPr>
            <a:xfrm>
              <a:off x="1098275" y="3652530"/>
              <a:ext cx="88888" cy="88540"/>
            </a:xfrm>
            <a:custGeom>
              <a:avLst/>
              <a:gdLst/>
              <a:ahLst/>
              <a:cxnLst/>
              <a:rect l="l" t="t" r="r" b="b"/>
              <a:pathLst>
                <a:path w="2297" h="2288" extrusionOk="0">
                  <a:moveTo>
                    <a:pt x="1153" y="0"/>
                  </a:moveTo>
                  <a:cubicBezTo>
                    <a:pt x="515" y="0"/>
                    <a:pt x="0" y="506"/>
                    <a:pt x="0" y="1144"/>
                  </a:cubicBezTo>
                  <a:cubicBezTo>
                    <a:pt x="0" y="1773"/>
                    <a:pt x="515" y="2288"/>
                    <a:pt x="1153" y="2288"/>
                  </a:cubicBezTo>
                  <a:cubicBezTo>
                    <a:pt x="1781" y="2288"/>
                    <a:pt x="2297" y="1773"/>
                    <a:pt x="2297" y="1144"/>
                  </a:cubicBezTo>
                  <a:cubicBezTo>
                    <a:pt x="2297" y="506"/>
                    <a:pt x="1781" y="0"/>
                    <a:pt x="1153"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4" name="Google Shape;9074;p75"/>
            <p:cNvSpPr/>
            <p:nvPr/>
          </p:nvSpPr>
          <p:spPr>
            <a:xfrm>
              <a:off x="869844" y="3722533"/>
              <a:ext cx="95312" cy="88772"/>
            </a:xfrm>
            <a:custGeom>
              <a:avLst/>
              <a:gdLst/>
              <a:ahLst/>
              <a:cxnLst/>
              <a:rect l="l" t="t" r="r" b="b"/>
              <a:pathLst>
                <a:path w="2463" h="2294" extrusionOk="0">
                  <a:moveTo>
                    <a:pt x="1228" y="0"/>
                  </a:moveTo>
                  <a:cubicBezTo>
                    <a:pt x="680" y="0"/>
                    <a:pt x="192" y="403"/>
                    <a:pt x="105" y="968"/>
                  </a:cubicBezTo>
                  <a:cubicBezTo>
                    <a:pt x="1" y="1588"/>
                    <a:pt x="429" y="2173"/>
                    <a:pt x="1048" y="2277"/>
                  </a:cubicBezTo>
                  <a:cubicBezTo>
                    <a:pt x="1112" y="2288"/>
                    <a:pt x="1176" y="2293"/>
                    <a:pt x="1238" y="2293"/>
                  </a:cubicBezTo>
                  <a:cubicBezTo>
                    <a:pt x="1791" y="2293"/>
                    <a:pt x="2273" y="1891"/>
                    <a:pt x="2367" y="1334"/>
                  </a:cubicBezTo>
                  <a:cubicBezTo>
                    <a:pt x="2463" y="706"/>
                    <a:pt x="2044" y="121"/>
                    <a:pt x="1415" y="16"/>
                  </a:cubicBezTo>
                  <a:cubicBezTo>
                    <a:pt x="1352" y="5"/>
                    <a:pt x="1290" y="0"/>
                    <a:pt x="1228"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5" name="Google Shape;9075;p75"/>
            <p:cNvSpPr/>
            <p:nvPr/>
          </p:nvSpPr>
          <p:spPr>
            <a:xfrm>
              <a:off x="1007723" y="3792382"/>
              <a:ext cx="127392" cy="127779"/>
            </a:xfrm>
            <a:custGeom>
              <a:avLst/>
              <a:gdLst/>
              <a:ahLst/>
              <a:cxnLst/>
              <a:rect l="l" t="t" r="r" b="b"/>
              <a:pathLst>
                <a:path w="3292" h="3302" extrusionOk="0">
                  <a:moveTo>
                    <a:pt x="1642" y="1"/>
                  </a:moveTo>
                  <a:cubicBezTo>
                    <a:pt x="734" y="1"/>
                    <a:pt x="0" y="743"/>
                    <a:pt x="0" y="1651"/>
                  </a:cubicBezTo>
                  <a:cubicBezTo>
                    <a:pt x="0" y="2559"/>
                    <a:pt x="734" y="3301"/>
                    <a:pt x="1642" y="3301"/>
                  </a:cubicBezTo>
                  <a:cubicBezTo>
                    <a:pt x="2559" y="3301"/>
                    <a:pt x="3292" y="2559"/>
                    <a:pt x="3292" y="1651"/>
                  </a:cubicBezTo>
                  <a:cubicBezTo>
                    <a:pt x="3292" y="743"/>
                    <a:pt x="2559" y="1"/>
                    <a:pt x="1642"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6" name="Google Shape;9076;p75"/>
            <p:cNvSpPr/>
            <p:nvPr/>
          </p:nvSpPr>
          <p:spPr>
            <a:xfrm>
              <a:off x="842485" y="3871480"/>
              <a:ext cx="49030" cy="49030"/>
            </a:xfrm>
            <a:custGeom>
              <a:avLst/>
              <a:gdLst/>
              <a:ahLst/>
              <a:cxnLst/>
              <a:rect l="l" t="t" r="r" b="b"/>
              <a:pathLst>
                <a:path w="1267" h="1267" extrusionOk="0">
                  <a:moveTo>
                    <a:pt x="629" y="0"/>
                  </a:moveTo>
                  <a:cubicBezTo>
                    <a:pt x="280" y="0"/>
                    <a:pt x="0" y="288"/>
                    <a:pt x="0" y="638"/>
                  </a:cubicBezTo>
                  <a:cubicBezTo>
                    <a:pt x="0" y="987"/>
                    <a:pt x="280" y="1266"/>
                    <a:pt x="629" y="1266"/>
                  </a:cubicBezTo>
                  <a:cubicBezTo>
                    <a:pt x="978" y="1266"/>
                    <a:pt x="1267" y="987"/>
                    <a:pt x="1267" y="638"/>
                  </a:cubicBezTo>
                  <a:cubicBezTo>
                    <a:pt x="1267" y="288"/>
                    <a:pt x="978" y="0"/>
                    <a:pt x="629"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7" name="Google Shape;9077;p75"/>
            <p:cNvSpPr/>
            <p:nvPr/>
          </p:nvSpPr>
          <p:spPr>
            <a:xfrm>
              <a:off x="1181049" y="3759296"/>
              <a:ext cx="121665" cy="121665"/>
            </a:xfrm>
            <a:custGeom>
              <a:avLst/>
              <a:gdLst/>
              <a:ahLst/>
              <a:cxnLst/>
              <a:rect l="l" t="t" r="r" b="b"/>
              <a:pathLst>
                <a:path w="3144" h="3144" extrusionOk="0">
                  <a:moveTo>
                    <a:pt x="1572" y="0"/>
                  </a:moveTo>
                  <a:cubicBezTo>
                    <a:pt x="708" y="0"/>
                    <a:pt x="0" y="699"/>
                    <a:pt x="0" y="1572"/>
                  </a:cubicBezTo>
                  <a:cubicBezTo>
                    <a:pt x="0" y="2436"/>
                    <a:pt x="708" y="3144"/>
                    <a:pt x="1572" y="3144"/>
                  </a:cubicBezTo>
                  <a:cubicBezTo>
                    <a:pt x="2445" y="3144"/>
                    <a:pt x="3144" y="2436"/>
                    <a:pt x="3144" y="1572"/>
                  </a:cubicBezTo>
                  <a:cubicBezTo>
                    <a:pt x="3144" y="699"/>
                    <a:pt x="2445" y="0"/>
                    <a:pt x="1572"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8" name="Google Shape;9078;p75"/>
            <p:cNvSpPr/>
            <p:nvPr/>
          </p:nvSpPr>
          <p:spPr>
            <a:xfrm>
              <a:off x="979668" y="3972403"/>
              <a:ext cx="204129" cy="180098"/>
            </a:xfrm>
            <a:custGeom>
              <a:avLst/>
              <a:gdLst/>
              <a:ahLst/>
              <a:cxnLst/>
              <a:rect l="l" t="t" r="r" b="b"/>
              <a:pathLst>
                <a:path w="5275" h="4654" extrusionOk="0">
                  <a:moveTo>
                    <a:pt x="2637" y="1"/>
                  </a:moveTo>
                  <a:cubicBezTo>
                    <a:pt x="2340" y="1"/>
                    <a:pt x="2038" y="58"/>
                    <a:pt x="1747" y="178"/>
                  </a:cubicBezTo>
                  <a:cubicBezTo>
                    <a:pt x="559" y="675"/>
                    <a:pt x="0" y="2029"/>
                    <a:pt x="489" y="3216"/>
                  </a:cubicBezTo>
                  <a:cubicBezTo>
                    <a:pt x="858" y="4111"/>
                    <a:pt x="1723" y="4654"/>
                    <a:pt x="2634" y="4654"/>
                  </a:cubicBezTo>
                  <a:cubicBezTo>
                    <a:pt x="2932" y="4654"/>
                    <a:pt x="3236" y="4596"/>
                    <a:pt x="3528" y="4473"/>
                  </a:cubicBezTo>
                  <a:cubicBezTo>
                    <a:pt x="4715" y="3984"/>
                    <a:pt x="5274" y="2622"/>
                    <a:pt x="4785" y="1435"/>
                  </a:cubicBezTo>
                  <a:cubicBezTo>
                    <a:pt x="4416" y="539"/>
                    <a:pt x="3550" y="1"/>
                    <a:pt x="2637"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9" name="Google Shape;9079;p75"/>
            <p:cNvSpPr/>
            <p:nvPr/>
          </p:nvSpPr>
          <p:spPr>
            <a:xfrm>
              <a:off x="1333788" y="3768390"/>
              <a:ext cx="51390" cy="51739"/>
            </a:xfrm>
            <a:custGeom>
              <a:avLst/>
              <a:gdLst/>
              <a:ahLst/>
              <a:cxnLst/>
              <a:rect l="l" t="t" r="r" b="b"/>
              <a:pathLst>
                <a:path w="1328" h="1337" extrusionOk="0">
                  <a:moveTo>
                    <a:pt x="679" y="1"/>
                  </a:moveTo>
                  <a:cubicBezTo>
                    <a:pt x="674" y="1"/>
                    <a:pt x="669" y="1"/>
                    <a:pt x="664" y="1"/>
                  </a:cubicBezTo>
                  <a:cubicBezTo>
                    <a:pt x="288" y="1"/>
                    <a:pt x="0" y="298"/>
                    <a:pt x="0" y="673"/>
                  </a:cubicBezTo>
                  <a:cubicBezTo>
                    <a:pt x="0" y="1040"/>
                    <a:pt x="288" y="1337"/>
                    <a:pt x="664" y="1337"/>
                  </a:cubicBezTo>
                  <a:cubicBezTo>
                    <a:pt x="1039" y="1337"/>
                    <a:pt x="1327" y="1040"/>
                    <a:pt x="1327" y="673"/>
                  </a:cubicBezTo>
                  <a:cubicBezTo>
                    <a:pt x="1327" y="303"/>
                    <a:pt x="1030" y="1"/>
                    <a:pt x="679"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0" name="Google Shape;9080;p75"/>
            <p:cNvSpPr/>
            <p:nvPr/>
          </p:nvSpPr>
          <p:spPr>
            <a:xfrm>
              <a:off x="1287467" y="4026889"/>
              <a:ext cx="45663" cy="45663"/>
            </a:xfrm>
            <a:custGeom>
              <a:avLst/>
              <a:gdLst/>
              <a:ahLst/>
              <a:cxnLst/>
              <a:rect l="l" t="t" r="r" b="b"/>
              <a:pathLst>
                <a:path w="1180" h="1180" extrusionOk="0">
                  <a:moveTo>
                    <a:pt x="595" y="1"/>
                  </a:moveTo>
                  <a:cubicBezTo>
                    <a:pt x="263" y="1"/>
                    <a:pt x="1" y="263"/>
                    <a:pt x="1" y="594"/>
                  </a:cubicBezTo>
                  <a:cubicBezTo>
                    <a:pt x="1" y="917"/>
                    <a:pt x="263" y="1179"/>
                    <a:pt x="595" y="1179"/>
                  </a:cubicBezTo>
                  <a:cubicBezTo>
                    <a:pt x="918" y="1179"/>
                    <a:pt x="1180" y="917"/>
                    <a:pt x="1180" y="594"/>
                  </a:cubicBezTo>
                  <a:cubicBezTo>
                    <a:pt x="1180" y="280"/>
                    <a:pt x="918" y="1"/>
                    <a:pt x="595"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1" name="Google Shape;9081;p75"/>
            <p:cNvSpPr/>
            <p:nvPr/>
          </p:nvSpPr>
          <p:spPr>
            <a:xfrm>
              <a:off x="852275" y="4112720"/>
              <a:ext cx="81807" cy="81807"/>
            </a:xfrm>
            <a:custGeom>
              <a:avLst/>
              <a:gdLst/>
              <a:ahLst/>
              <a:cxnLst/>
              <a:rect l="l" t="t" r="r" b="b"/>
              <a:pathLst>
                <a:path w="2114" h="2114" extrusionOk="0">
                  <a:moveTo>
                    <a:pt x="1057" y="0"/>
                  </a:moveTo>
                  <a:cubicBezTo>
                    <a:pt x="472" y="0"/>
                    <a:pt x="1" y="472"/>
                    <a:pt x="1" y="1057"/>
                  </a:cubicBezTo>
                  <a:cubicBezTo>
                    <a:pt x="1" y="1642"/>
                    <a:pt x="472" y="2114"/>
                    <a:pt x="1057" y="2114"/>
                  </a:cubicBezTo>
                  <a:cubicBezTo>
                    <a:pt x="1642" y="2114"/>
                    <a:pt x="2114" y="1642"/>
                    <a:pt x="2114" y="1057"/>
                  </a:cubicBezTo>
                  <a:cubicBezTo>
                    <a:pt x="2114" y="472"/>
                    <a:pt x="1642" y="0"/>
                    <a:pt x="1057"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2" name="Google Shape;9082;p75"/>
            <p:cNvSpPr/>
            <p:nvPr/>
          </p:nvSpPr>
          <p:spPr>
            <a:xfrm>
              <a:off x="2285244" y="3436249"/>
              <a:ext cx="118956" cy="118995"/>
            </a:xfrm>
            <a:custGeom>
              <a:avLst/>
              <a:gdLst/>
              <a:ahLst/>
              <a:cxnLst/>
              <a:rect l="l" t="t" r="r" b="b"/>
              <a:pathLst>
                <a:path w="3074" h="3075" extrusionOk="0">
                  <a:moveTo>
                    <a:pt x="1537" y="1"/>
                  </a:moveTo>
                  <a:cubicBezTo>
                    <a:pt x="690" y="1"/>
                    <a:pt x="0" y="682"/>
                    <a:pt x="0" y="1538"/>
                  </a:cubicBezTo>
                  <a:cubicBezTo>
                    <a:pt x="0" y="2385"/>
                    <a:pt x="690" y="3074"/>
                    <a:pt x="1537" y="3074"/>
                  </a:cubicBezTo>
                  <a:cubicBezTo>
                    <a:pt x="2393" y="3074"/>
                    <a:pt x="3074" y="2385"/>
                    <a:pt x="3074" y="1538"/>
                  </a:cubicBezTo>
                  <a:cubicBezTo>
                    <a:pt x="3074" y="682"/>
                    <a:pt x="2393" y="1"/>
                    <a:pt x="1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3" name="Google Shape;9083;p75"/>
            <p:cNvSpPr/>
            <p:nvPr/>
          </p:nvSpPr>
          <p:spPr>
            <a:xfrm>
              <a:off x="2447773" y="3362995"/>
              <a:ext cx="106805" cy="97208"/>
            </a:xfrm>
            <a:custGeom>
              <a:avLst/>
              <a:gdLst/>
              <a:ahLst/>
              <a:cxnLst/>
              <a:rect l="l" t="t" r="r" b="b"/>
              <a:pathLst>
                <a:path w="2760" h="2512" extrusionOk="0">
                  <a:moveTo>
                    <a:pt x="1383" y="1"/>
                  </a:moveTo>
                  <a:cubicBezTo>
                    <a:pt x="815" y="1"/>
                    <a:pt x="300" y="391"/>
                    <a:pt x="157" y="968"/>
                  </a:cubicBezTo>
                  <a:cubicBezTo>
                    <a:pt x="0" y="1641"/>
                    <a:pt x="419" y="2322"/>
                    <a:pt x="1092" y="2479"/>
                  </a:cubicBezTo>
                  <a:cubicBezTo>
                    <a:pt x="1187" y="2501"/>
                    <a:pt x="1283" y="2512"/>
                    <a:pt x="1377" y="2512"/>
                  </a:cubicBezTo>
                  <a:cubicBezTo>
                    <a:pt x="1947" y="2512"/>
                    <a:pt x="2467" y="2121"/>
                    <a:pt x="2602" y="1545"/>
                  </a:cubicBezTo>
                  <a:cubicBezTo>
                    <a:pt x="2759" y="872"/>
                    <a:pt x="2340" y="191"/>
                    <a:pt x="1668" y="34"/>
                  </a:cubicBezTo>
                  <a:cubicBezTo>
                    <a:pt x="1572" y="12"/>
                    <a:pt x="1477" y="1"/>
                    <a:pt x="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4" name="Google Shape;9084;p75"/>
            <p:cNvSpPr/>
            <p:nvPr/>
          </p:nvSpPr>
          <p:spPr>
            <a:xfrm>
              <a:off x="2142295" y="3500139"/>
              <a:ext cx="91287" cy="91249"/>
            </a:xfrm>
            <a:custGeom>
              <a:avLst/>
              <a:gdLst/>
              <a:ahLst/>
              <a:cxnLst/>
              <a:rect l="l" t="t" r="r" b="b"/>
              <a:pathLst>
                <a:path w="2359" h="2358" extrusionOk="0">
                  <a:moveTo>
                    <a:pt x="1179" y="0"/>
                  </a:moveTo>
                  <a:cubicBezTo>
                    <a:pt x="533" y="0"/>
                    <a:pt x="1" y="533"/>
                    <a:pt x="1" y="1179"/>
                  </a:cubicBezTo>
                  <a:cubicBezTo>
                    <a:pt x="1" y="1834"/>
                    <a:pt x="533" y="2358"/>
                    <a:pt x="1179" y="2358"/>
                  </a:cubicBezTo>
                  <a:cubicBezTo>
                    <a:pt x="1834" y="2358"/>
                    <a:pt x="2358" y="1834"/>
                    <a:pt x="2358" y="1179"/>
                  </a:cubicBezTo>
                  <a:cubicBezTo>
                    <a:pt x="2358" y="533"/>
                    <a:pt x="1834" y="0"/>
                    <a:pt x="11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5" name="Google Shape;9085;p75"/>
            <p:cNvSpPr/>
            <p:nvPr/>
          </p:nvSpPr>
          <p:spPr>
            <a:xfrm>
              <a:off x="2324754" y="3627841"/>
              <a:ext cx="49030" cy="49030"/>
            </a:xfrm>
            <a:custGeom>
              <a:avLst/>
              <a:gdLst/>
              <a:ahLst/>
              <a:cxnLst/>
              <a:rect l="l" t="t" r="r" b="b"/>
              <a:pathLst>
                <a:path w="1267" h="1267" extrusionOk="0">
                  <a:moveTo>
                    <a:pt x="638" y="1"/>
                  </a:moveTo>
                  <a:cubicBezTo>
                    <a:pt x="289" y="1"/>
                    <a:pt x="1" y="289"/>
                    <a:pt x="1" y="638"/>
                  </a:cubicBezTo>
                  <a:cubicBezTo>
                    <a:pt x="1" y="987"/>
                    <a:pt x="289" y="1267"/>
                    <a:pt x="638" y="1267"/>
                  </a:cubicBezTo>
                  <a:cubicBezTo>
                    <a:pt x="987" y="1267"/>
                    <a:pt x="1267" y="987"/>
                    <a:pt x="1267" y="638"/>
                  </a:cubicBezTo>
                  <a:cubicBezTo>
                    <a:pt x="1267" y="289"/>
                    <a:pt x="987" y="9"/>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6" name="Google Shape;9086;p75"/>
            <p:cNvSpPr/>
            <p:nvPr/>
          </p:nvSpPr>
          <p:spPr>
            <a:xfrm>
              <a:off x="2021017" y="3600830"/>
              <a:ext cx="81807" cy="82116"/>
            </a:xfrm>
            <a:custGeom>
              <a:avLst/>
              <a:gdLst/>
              <a:ahLst/>
              <a:cxnLst/>
              <a:rect l="l" t="t" r="r" b="b"/>
              <a:pathLst>
                <a:path w="2114" h="2122" extrusionOk="0">
                  <a:moveTo>
                    <a:pt x="1057" y="0"/>
                  </a:moveTo>
                  <a:cubicBezTo>
                    <a:pt x="472" y="0"/>
                    <a:pt x="0" y="472"/>
                    <a:pt x="0" y="1057"/>
                  </a:cubicBezTo>
                  <a:cubicBezTo>
                    <a:pt x="0" y="1642"/>
                    <a:pt x="472" y="2122"/>
                    <a:pt x="1057" y="2122"/>
                  </a:cubicBezTo>
                  <a:cubicBezTo>
                    <a:pt x="1642" y="2122"/>
                    <a:pt x="2113" y="1642"/>
                    <a:pt x="2113" y="1057"/>
                  </a:cubicBezTo>
                  <a:cubicBezTo>
                    <a:pt x="2113" y="472"/>
                    <a:pt x="1642" y="0"/>
                    <a:pt x="10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7" name="Google Shape;9087;p75"/>
            <p:cNvSpPr/>
            <p:nvPr/>
          </p:nvSpPr>
          <p:spPr>
            <a:xfrm>
              <a:off x="1990640" y="2092285"/>
              <a:ext cx="57118" cy="50810"/>
            </a:xfrm>
            <a:custGeom>
              <a:avLst/>
              <a:gdLst/>
              <a:ahLst/>
              <a:cxnLst/>
              <a:rect l="l" t="t" r="r" b="b"/>
              <a:pathLst>
                <a:path w="1476" h="1313" extrusionOk="0">
                  <a:moveTo>
                    <a:pt x="739" y="1"/>
                  </a:moveTo>
                  <a:cubicBezTo>
                    <a:pt x="592" y="1"/>
                    <a:pt x="445" y="51"/>
                    <a:pt x="323" y="154"/>
                  </a:cubicBezTo>
                  <a:cubicBezTo>
                    <a:pt x="53" y="389"/>
                    <a:pt x="0" y="808"/>
                    <a:pt x="236" y="1079"/>
                  </a:cubicBezTo>
                  <a:cubicBezTo>
                    <a:pt x="369" y="1232"/>
                    <a:pt x="558" y="1313"/>
                    <a:pt x="748" y="1313"/>
                  </a:cubicBezTo>
                  <a:cubicBezTo>
                    <a:pt x="894" y="1313"/>
                    <a:pt x="1040" y="1265"/>
                    <a:pt x="1162" y="1166"/>
                  </a:cubicBezTo>
                  <a:cubicBezTo>
                    <a:pt x="1450" y="931"/>
                    <a:pt x="1476" y="520"/>
                    <a:pt x="1249" y="241"/>
                  </a:cubicBezTo>
                  <a:cubicBezTo>
                    <a:pt x="1116" y="84"/>
                    <a:pt x="928" y="1"/>
                    <a:pt x="7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8" name="Google Shape;9088;p75"/>
            <p:cNvSpPr/>
            <p:nvPr/>
          </p:nvSpPr>
          <p:spPr>
            <a:xfrm>
              <a:off x="-534063" y="4396334"/>
              <a:ext cx="315617" cy="441151"/>
            </a:xfrm>
            <a:custGeom>
              <a:avLst/>
              <a:gdLst/>
              <a:ahLst/>
              <a:cxnLst/>
              <a:rect l="l" t="t" r="r" b="b"/>
              <a:pathLst>
                <a:path w="8156" h="11400" extrusionOk="0">
                  <a:moveTo>
                    <a:pt x="6486" y="1"/>
                  </a:moveTo>
                  <a:cubicBezTo>
                    <a:pt x="6163" y="1"/>
                    <a:pt x="5833" y="77"/>
                    <a:pt x="5545" y="216"/>
                  </a:cubicBezTo>
                  <a:cubicBezTo>
                    <a:pt x="4837" y="556"/>
                    <a:pt x="4322" y="1194"/>
                    <a:pt x="3807" y="1796"/>
                  </a:cubicBezTo>
                  <a:cubicBezTo>
                    <a:pt x="2864" y="2922"/>
                    <a:pt x="1834" y="4014"/>
                    <a:pt x="1118" y="5315"/>
                  </a:cubicBezTo>
                  <a:cubicBezTo>
                    <a:pt x="393" y="6598"/>
                    <a:pt x="0" y="8153"/>
                    <a:pt x="402" y="9567"/>
                  </a:cubicBezTo>
                  <a:cubicBezTo>
                    <a:pt x="655" y="10440"/>
                    <a:pt x="1319" y="11305"/>
                    <a:pt x="2227" y="11392"/>
                  </a:cubicBezTo>
                  <a:cubicBezTo>
                    <a:pt x="2281" y="11397"/>
                    <a:pt x="2336" y="11399"/>
                    <a:pt x="2390" y="11399"/>
                  </a:cubicBezTo>
                  <a:cubicBezTo>
                    <a:pt x="3007" y="11399"/>
                    <a:pt x="3571" y="11090"/>
                    <a:pt x="4060" y="10728"/>
                  </a:cubicBezTo>
                  <a:cubicBezTo>
                    <a:pt x="4968" y="10047"/>
                    <a:pt x="5728" y="9183"/>
                    <a:pt x="6296" y="8205"/>
                  </a:cubicBezTo>
                  <a:cubicBezTo>
                    <a:pt x="7273" y="6511"/>
                    <a:pt x="7605" y="4538"/>
                    <a:pt x="7937" y="2617"/>
                  </a:cubicBezTo>
                  <a:cubicBezTo>
                    <a:pt x="8059" y="1910"/>
                    <a:pt x="8155" y="1097"/>
                    <a:pt x="7710" y="530"/>
                  </a:cubicBezTo>
                  <a:cubicBezTo>
                    <a:pt x="7415" y="162"/>
                    <a:pt x="6957" y="1"/>
                    <a:pt x="6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9" name="Google Shape;9089;p75"/>
            <p:cNvSpPr/>
            <p:nvPr/>
          </p:nvSpPr>
          <p:spPr>
            <a:xfrm>
              <a:off x="-515488" y="2517725"/>
              <a:ext cx="1432698" cy="2289963"/>
            </a:xfrm>
            <a:custGeom>
              <a:avLst/>
              <a:gdLst/>
              <a:ahLst/>
              <a:cxnLst/>
              <a:rect l="l" t="t" r="r" b="b"/>
              <a:pathLst>
                <a:path w="37023" h="59176" extrusionOk="0">
                  <a:moveTo>
                    <a:pt x="30755" y="0"/>
                  </a:moveTo>
                  <a:cubicBezTo>
                    <a:pt x="30466" y="0"/>
                    <a:pt x="30177" y="29"/>
                    <a:pt x="29888" y="92"/>
                  </a:cubicBezTo>
                  <a:cubicBezTo>
                    <a:pt x="28553" y="388"/>
                    <a:pt x="27505" y="1366"/>
                    <a:pt x="26570" y="2353"/>
                  </a:cubicBezTo>
                  <a:cubicBezTo>
                    <a:pt x="19376" y="9871"/>
                    <a:pt x="18817" y="19476"/>
                    <a:pt x="14311" y="30382"/>
                  </a:cubicBezTo>
                  <a:cubicBezTo>
                    <a:pt x="9020" y="35542"/>
                    <a:pt x="7937" y="43689"/>
                    <a:pt x="3999" y="49897"/>
                  </a:cubicBezTo>
                  <a:cubicBezTo>
                    <a:pt x="3004" y="50866"/>
                    <a:pt x="2061" y="51896"/>
                    <a:pt x="1362" y="53084"/>
                  </a:cubicBezTo>
                  <a:cubicBezTo>
                    <a:pt x="463" y="54647"/>
                    <a:pt x="0" y="56568"/>
                    <a:pt x="577" y="58279"/>
                  </a:cubicBezTo>
                  <a:cubicBezTo>
                    <a:pt x="699" y="58628"/>
                    <a:pt x="900" y="59013"/>
                    <a:pt x="1249" y="59126"/>
                  </a:cubicBezTo>
                  <a:cubicBezTo>
                    <a:pt x="1340" y="59161"/>
                    <a:pt x="1435" y="59176"/>
                    <a:pt x="1532" y="59176"/>
                  </a:cubicBezTo>
                  <a:cubicBezTo>
                    <a:pt x="1722" y="59176"/>
                    <a:pt x="1916" y="59120"/>
                    <a:pt x="2096" y="59056"/>
                  </a:cubicBezTo>
                  <a:cubicBezTo>
                    <a:pt x="3711" y="58471"/>
                    <a:pt x="5091" y="57266"/>
                    <a:pt x="5859" y="55738"/>
                  </a:cubicBezTo>
                  <a:cubicBezTo>
                    <a:pt x="6584" y="54306"/>
                    <a:pt x="6776" y="52656"/>
                    <a:pt x="7326" y="51163"/>
                  </a:cubicBezTo>
                  <a:cubicBezTo>
                    <a:pt x="19035" y="36843"/>
                    <a:pt x="29033" y="21126"/>
                    <a:pt x="37022" y="4449"/>
                  </a:cubicBezTo>
                  <a:lnTo>
                    <a:pt x="34717" y="1253"/>
                  </a:lnTo>
                  <a:cubicBezTo>
                    <a:pt x="33472" y="627"/>
                    <a:pt x="32114" y="0"/>
                    <a:pt x="30755"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0" name="Google Shape;9090;p75"/>
            <p:cNvSpPr/>
            <p:nvPr/>
          </p:nvSpPr>
          <p:spPr>
            <a:xfrm>
              <a:off x="-411430" y="2534752"/>
              <a:ext cx="1328292" cy="2258502"/>
            </a:xfrm>
            <a:custGeom>
              <a:avLst/>
              <a:gdLst/>
              <a:ahLst/>
              <a:cxnLst/>
              <a:rect l="l" t="t" r="r" b="b"/>
              <a:pathLst>
                <a:path w="34325" h="58363" extrusionOk="0">
                  <a:moveTo>
                    <a:pt x="30229" y="1"/>
                  </a:moveTo>
                  <a:cubicBezTo>
                    <a:pt x="18485" y="13369"/>
                    <a:pt x="12225" y="30422"/>
                    <a:pt x="5947" y="47143"/>
                  </a:cubicBezTo>
                  <a:cubicBezTo>
                    <a:pt x="5222" y="49134"/>
                    <a:pt x="3773" y="50766"/>
                    <a:pt x="3039" y="52757"/>
                  </a:cubicBezTo>
                  <a:cubicBezTo>
                    <a:pt x="2315" y="54626"/>
                    <a:pt x="1284" y="56582"/>
                    <a:pt x="1" y="58363"/>
                  </a:cubicBezTo>
                  <a:cubicBezTo>
                    <a:pt x="1354" y="57717"/>
                    <a:pt x="2489" y="56625"/>
                    <a:pt x="3153" y="55298"/>
                  </a:cubicBezTo>
                  <a:cubicBezTo>
                    <a:pt x="3869" y="53866"/>
                    <a:pt x="4070" y="52216"/>
                    <a:pt x="4611" y="50723"/>
                  </a:cubicBezTo>
                  <a:cubicBezTo>
                    <a:pt x="16337" y="36412"/>
                    <a:pt x="26335" y="20695"/>
                    <a:pt x="34324" y="4009"/>
                  </a:cubicBezTo>
                  <a:lnTo>
                    <a:pt x="32045" y="813"/>
                  </a:lnTo>
                  <a:cubicBezTo>
                    <a:pt x="31452" y="525"/>
                    <a:pt x="30849" y="228"/>
                    <a:pt x="30229" y="1"/>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1" name="Google Shape;9091;p75"/>
            <p:cNvSpPr/>
            <p:nvPr/>
          </p:nvSpPr>
          <p:spPr>
            <a:xfrm>
              <a:off x="-405664" y="4472839"/>
              <a:ext cx="168953" cy="77163"/>
            </a:xfrm>
            <a:custGeom>
              <a:avLst/>
              <a:gdLst/>
              <a:ahLst/>
              <a:cxnLst/>
              <a:rect l="l" t="t" r="r" b="b"/>
              <a:pathLst>
                <a:path w="4366" h="1994" extrusionOk="0">
                  <a:moveTo>
                    <a:pt x="324" y="0"/>
                  </a:moveTo>
                  <a:cubicBezTo>
                    <a:pt x="274" y="0"/>
                    <a:pt x="225" y="1"/>
                    <a:pt x="175" y="2"/>
                  </a:cubicBezTo>
                  <a:cubicBezTo>
                    <a:pt x="79" y="2"/>
                    <a:pt x="0" y="90"/>
                    <a:pt x="0" y="194"/>
                  </a:cubicBezTo>
                  <a:cubicBezTo>
                    <a:pt x="0" y="291"/>
                    <a:pt x="87" y="369"/>
                    <a:pt x="183" y="369"/>
                  </a:cubicBezTo>
                  <a:cubicBezTo>
                    <a:pt x="250" y="366"/>
                    <a:pt x="316" y="365"/>
                    <a:pt x="383" y="365"/>
                  </a:cubicBezTo>
                  <a:cubicBezTo>
                    <a:pt x="1748" y="365"/>
                    <a:pt x="3102" y="958"/>
                    <a:pt x="4043" y="1941"/>
                  </a:cubicBezTo>
                  <a:cubicBezTo>
                    <a:pt x="4069" y="1967"/>
                    <a:pt x="4130" y="1993"/>
                    <a:pt x="4174" y="1993"/>
                  </a:cubicBezTo>
                  <a:cubicBezTo>
                    <a:pt x="4217" y="1993"/>
                    <a:pt x="4261" y="1984"/>
                    <a:pt x="4296" y="1950"/>
                  </a:cubicBezTo>
                  <a:cubicBezTo>
                    <a:pt x="4366" y="1880"/>
                    <a:pt x="4366" y="1775"/>
                    <a:pt x="4305" y="1696"/>
                  </a:cubicBezTo>
                  <a:cubicBezTo>
                    <a:pt x="3274" y="624"/>
                    <a:pt x="1802" y="0"/>
                    <a:pt x="3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2" name="Google Shape;9092;p75"/>
            <p:cNvSpPr/>
            <p:nvPr/>
          </p:nvSpPr>
          <p:spPr>
            <a:xfrm>
              <a:off x="-428999" y="4497141"/>
              <a:ext cx="183504" cy="102510"/>
            </a:xfrm>
            <a:custGeom>
              <a:avLst/>
              <a:gdLst/>
              <a:ahLst/>
              <a:cxnLst/>
              <a:rect l="l" t="t" r="r" b="b"/>
              <a:pathLst>
                <a:path w="4742" h="2649" extrusionOk="0">
                  <a:moveTo>
                    <a:pt x="183" y="1"/>
                  </a:moveTo>
                  <a:cubicBezTo>
                    <a:pt x="98" y="1"/>
                    <a:pt x="26" y="73"/>
                    <a:pt x="18" y="160"/>
                  </a:cubicBezTo>
                  <a:cubicBezTo>
                    <a:pt x="1" y="265"/>
                    <a:pt x="79" y="352"/>
                    <a:pt x="175" y="361"/>
                  </a:cubicBezTo>
                  <a:cubicBezTo>
                    <a:pt x="1808" y="483"/>
                    <a:pt x="3380" y="1322"/>
                    <a:pt x="4393" y="2588"/>
                  </a:cubicBezTo>
                  <a:cubicBezTo>
                    <a:pt x="4428" y="2631"/>
                    <a:pt x="4480" y="2649"/>
                    <a:pt x="4532" y="2649"/>
                  </a:cubicBezTo>
                  <a:cubicBezTo>
                    <a:pt x="4567" y="2649"/>
                    <a:pt x="4611" y="2631"/>
                    <a:pt x="4646" y="2623"/>
                  </a:cubicBezTo>
                  <a:cubicBezTo>
                    <a:pt x="4733" y="2561"/>
                    <a:pt x="4742" y="2448"/>
                    <a:pt x="4681" y="2369"/>
                  </a:cubicBezTo>
                  <a:cubicBezTo>
                    <a:pt x="3598" y="1025"/>
                    <a:pt x="1922" y="143"/>
                    <a:pt x="210" y="3"/>
                  </a:cubicBezTo>
                  <a:cubicBezTo>
                    <a:pt x="201" y="1"/>
                    <a:pt x="192" y="1"/>
                    <a:pt x="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3" name="Google Shape;9093;p75"/>
            <p:cNvSpPr/>
            <p:nvPr/>
          </p:nvSpPr>
          <p:spPr>
            <a:xfrm>
              <a:off x="-475281" y="4547254"/>
              <a:ext cx="130798" cy="234855"/>
            </a:xfrm>
            <a:custGeom>
              <a:avLst/>
              <a:gdLst/>
              <a:ahLst/>
              <a:cxnLst/>
              <a:rect l="l" t="t" r="r" b="b"/>
              <a:pathLst>
                <a:path w="3380" h="6069" extrusionOk="0">
                  <a:moveTo>
                    <a:pt x="716" y="0"/>
                  </a:moveTo>
                  <a:cubicBezTo>
                    <a:pt x="315" y="166"/>
                    <a:pt x="88" y="603"/>
                    <a:pt x="44" y="1039"/>
                  </a:cubicBezTo>
                  <a:cubicBezTo>
                    <a:pt x="0" y="1467"/>
                    <a:pt x="131" y="1895"/>
                    <a:pt x="280" y="2297"/>
                  </a:cubicBezTo>
                  <a:cubicBezTo>
                    <a:pt x="795" y="3685"/>
                    <a:pt x="1572" y="4995"/>
                    <a:pt x="2585" y="6069"/>
                  </a:cubicBezTo>
                  <a:cubicBezTo>
                    <a:pt x="2847" y="5877"/>
                    <a:pt x="3118" y="5676"/>
                    <a:pt x="3379" y="5484"/>
                  </a:cubicBezTo>
                  <a:cubicBezTo>
                    <a:pt x="1974" y="3973"/>
                    <a:pt x="1039" y="2044"/>
                    <a:pt x="7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4" name="Google Shape;9094;p75"/>
            <p:cNvSpPr/>
            <p:nvPr/>
          </p:nvSpPr>
          <p:spPr>
            <a:xfrm>
              <a:off x="-514482" y="4668842"/>
              <a:ext cx="230482" cy="72751"/>
            </a:xfrm>
            <a:custGeom>
              <a:avLst/>
              <a:gdLst/>
              <a:ahLst/>
              <a:cxnLst/>
              <a:rect l="l" t="t" r="r" b="b"/>
              <a:pathLst>
                <a:path w="5956" h="1880" extrusionOk="0">
                  <a:moveTo>
                    <a:pt x="4030" y="0"/>
                  </a:moveTo>
                  <a:cubicBezTo>
                    <a:pt x="2648" y="0"/>
                    <a:pt x="1265" y="280"/>
                    <a:pt x="1" y="831"/>
                  </a:cubicBezTo>
                  <a:cubicBezTo>
                    <a:pt x="44" y="1180"/>
                    <a:pt x="97" y="1530"/>
                    <a:pt x="140" y="1879"/>
                  </a:cubicBezTo>
                  <a:cubicBezTo>
                    <a:pt x="1119" y="1352"/>
                    <a:pt x="2228" y="1072"/>
                    <a:pt x="3338" y="1072"/>
                  </a:cubicBezTo>
                  <a:cubicBezTo>
                    <a:pt x="3515" y="1072"/>
                    <a:pt x="3692" y="1079"/>
                    <a:pt x="3869" y="1093"/>
                  </a:cubicBezTo>
                  <a:cubicBezTo>
                    <a:pt x="4132" y="1115"/>
                    <a:pt x="4403" y="1156"/>
                    <a:pt x="4669" y="1156"/>
                  </a:cubicBezTo>
                  <a:cubicBezTo>
                    <a:pt x="4835" y="1156"/>
                    <a:pt x="5000" y="1140"/>
                    <a:pt x="5161" y="1093"/>
                  </a:cubicBezTo>
                  <a:cubicBezTo>
                    <a:pt x="5571" y="980"/>
                    <a:pt x="5955" y="604"/>
                    <a:pt x="5912" y="176"/>
                  </a:cubicBezTo>
                  <a:cubicBezTo>
                    <a:pt x="5293" y="59"/>
                    <a:pt x="4662" y="0"/>
                    <a:pt x="40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5" name="Google Shape;9095;p75"/>
            <p:cNvSpPr/>
            <p:nvPr/>
          </p:nvSpPr>
          <p:spPr>
            <a:xfrm>
              <a:off x="-352958" y="4345641"/>
              <a:ext cx="182497" cy="172591"/>
            </a:xfrm>
            <a:custGeom>
              <a:avLst/>
              <a:gdLst/>
              <a:ahLst/>
              <a:cxnLst/>
              <a:rect l="l" t="t" r="r" b="b"/>
              <a:pathLst>
                <a:path w="4716" h="4460" extrusionOk="0">
                  <a:moveTo>
                    <a:pt x="1103" y="1"/>
                  </a:moveTo>
                  <a:cubicBezTo>
                    <a:pt x="1085" y="1"/>
                    <a:pt x="1067" y="3"/>
                    <a:pt x="1048" y="6"/>
                  </a:cubicBezTo>
                  <a:cubicBezTo>
                    <a:pt x="367" y="163"/>
                    <a:pt x="0" y="879"/>
                    <a:pt x="18" y="1482"/>
                  </a:cubicBezTo>
                  <a:cubicBezTo>
                    <a:pt x="26" y="1980"/>
                    <a:pt x="236" y="2486"/>
                    <a:pt x="673" y="3071"/>
                  </a:cubicBezTo>
                  <a:cubicBezTo>
                    <a:pt x="1109" y="3647"/>
                    <a:pt x="1554" y="4049"/>
                    <a:pt x="2035" y="4267"/>
                  </a:cubicBezTo>
                  <a:cubicBezTo>
                    <a:pt x="2332" y="4398"/>
                    <a:pt x="2620" y="4459"/>
                    <a:pt x="2917" y="4459"/>
                  </a:cubicBezTo>
                  <a:cubicBezTo>
                    <a:pt x="3275" y="4459"/>
                    <a:pt x="3624" y="4363"/>
                    <a:pt x="3921" y="4163"/>
                  </a:cubicBezTo>
                  <a:cubicBezTo>
                    <a:pt x="4514" y="3761"/>
                    <a:pt x="4715" y="2923"/>
                    <a:pt x="4392" y="2355"/>
                  </a:cubicBezTo>
                  <a:lnTo>
                    <a:pt x="4392" y="2355"/>
                  </a:lnTo>
                  <a:cubicBezTo>
                    <a:pt x="4270" y="2521"/>
                    <a:pt x="4139" y="2696"/>
                    <a:pt x="3999" y="2844"/>
                  </a:cubicBezTo>
                  <a:cubicBezTo>
                    <a:pt x="4052" y="3150"/>
                    <a:pt x="3912" y="3525"/>
                    <a:pt x="3615" y="3717"/>
                  </a:cubicBezTo>
                  <a:cubicBezTo>
                    <a:pt x="3427" y="3849"/>
                    <a:pt x="3186" y="3915"/>
                    <a:pt x="2930" y="3915"/>
                  </a:cubicBezTo>
                  <a:cubicBezTo>
                    <a:pt x="2710" y="3915"/>
                    <a:pt x="2479" y="3866"/>
                    <a:pt x="2262" y="3770"/>
                  </a:cubicBezTo>
                  <a:cubicBezTo>
                    <a:pt x="1860" y="3595"/>
                    <a:pt x="1485" y="3263"/>
                    <a:pt x="1109" y="2757"/>
                  </a:cubicBezTo>
                  <a:cubicBezTo>
                    <a:pt x="742" y="2268"/>
                    <a:pt x="568" y="1866"/>
                    <a:pt x="559" y="1482"/>
                  </a:cubicBezTo>
                  <a:cubicBezTo>
                    <a:pt x="550" y="1159"/>
                    <a:pt x="716" y="783"/>
                    <a:pt x="996" y="618"/>
                  </a:cubicBezTo>
                  <a:cubicBezTo>
                    <a:pt x="1048" y="487"/>
                    <a:pt x="1118" y="356"/>
                    <a:pt x="1205" y="225"/>
                  </a:cubicBezTo>
                  <a:cubicBezTo>
                    <a:pt x="1223" y="172"/>
                    <a:pt x="1249" y="120"/>
                    <a:pt x="1284" y="59"/>
                  </a:cubicBezTo>
                  <a:cubicBezTo>
                    <a:pt x="1229" y="24"/>
                    <a:pt x="1168" y="1"/>
                    <a:pt x="1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6" name="Google Shape;9096;p75"/>
            <p:cNvSpPr/>
            <p:nvPr/>
          </p:nvSpPr>
          <p:spPr>
            <a:xfrm>
              <a:off x="2079838" y="4284615"/>
              <a:ext cx="399436" cy="277616"/>
            </a:xfrm>
            <a:custGeom>
              <a:avLst/>
              <a:gdLst/>
              <a:ahLst/>
              <a:cxnLst/>
              <a:rect l="l" t="t" r="r" b="b"/>
              <a:pathLst>
                <a:path w="10322" h="7174" extrusionOk="0">
                  <a:moveTo>
                    <a:pt x="2205" y="0"/>
                  </a:moveTo>
                  <a:cubicBezTo>
                    <a:pt x="2010" y="0"/>
                    <a:pt x="1816" y="21"/>
                    <a:pt x="1624" y="73"/>
                  </a:cubicBezTo>
                  <a:cubicBezTo>
                    <a:pt x="952" y="265"/>
                    <a:pt x="428" y="815"/>
                    <a:pt x="192" y="1470"/>
                  </a:cubicBezTo>
                  <a:cubicBezTo>
                    <a:pt x="27" y="1967"/>
                    <a:pt x="0" y="2544"/>
                    <a:pt x="289" y="2989"/>
                  </a:cubicBezTo>
                  <a:cubicBezTo>
                    <a:pt x="550" y="3399"/>
                    <a:pt x="1005" y="3618"/>
                    <a:pt x="1476" y="3757"/>
                  </a:cubicBezTo>
                  <a:cubicBezTo>
                    <a:pt x="1939" y="3897"/>
                    <a:pt x="2419" y="3967"/>
                    <a:pt x="2856" y="4168"/>
                  </a:cubicBezTo>
                  <a:cubicBezTo>
                    <a:pt x="3476" y="4456"/>
                    <a:pt x="3947" y="4980"/>
                    <a:pt x="4471" y="5416"/>
                  </a:cubicBezTo>
                  <a:cubicBezTo>
                    <a:pt x="5720" y="6464"/>
                    <a:pt x="7317" y="7093"/>
                    <a:pt x="8950" y="7172"/>
                  </a:cubicBezTo>
                  <a:cubicBezTo>
                    <a:pt x="8999" y="7173"/>
                    <a:pt x="9048" y="7174"/>
                    <a:pt x="9097" y="7174"/>
                  </a:cubicBezTo>
                  <a:cubicBezTo>
                    <a:pt x="9391" y="7174"/>
                    <a:pt x="9689" y="7142"/>
                    <a:pt x="9928" y="6962"/>
                  </a:cubicBezTo>
                  <a:cubicBezTo>
                    <a:pt x="10216" y="6735"/>
                    <a:pt x="10321" y="6316"/>
                    <a:pt x="10304" y="5940"/>
                  </a:cubicBezTo>
                  <a:cubicBezTo>
                    <a:pt x="10286" y="4814"/>
                    <a:pt x="9561" y="3819"/>
                    <a:pt x="8767" y="3041"/>
                  </a:cubicBezTo>
                  <a:cubicBezTo>
                    <a:pt x="7221" y="1540"/>
                    <a:pt x="5222" y="501"/>
                    <a:pt x="3091" y="99"/>
                  </a:cubicBezTo>
                  <a:cubicBezTo>
                    <a:pt x="2797" y="46"/>
                    <a:pt x="2500" y="0"/>
                    <a:pt x="22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7" name="Google Shape;9097;p75"/>
            <p:cNvSpPr/>
            <p:nvPr/>
          </p:nvSpPr>
          <p:spPr>
            <a:xfrm>
              <a:off x="626553" y="2374274"/>
              <a:ext cx="1852720" cy="2161642"/>
            </a:xfrm>
            <a:custGeom>
              <a:avLst/>
              <a:gdLst/>
              <a:ahLst/>
              <a:cxnLst/>
              <a:rect l="l" t="t" r="r" b="b"/>
              <a:pathLst>
                <a:path w="47877" h="55860" extrusionOk="0">
                  <a:moveTo>
                    <a:pt x="6969" y="0"/>
                  </a:moveTo>
                  <a:lnTo>
                    <a:pt x="3136" y="917"/>
                  </a:lnTo>
                  <a:cubicBezTo>
                    <a:pt x="1870" y="2044"/>
                    <a:pt x="516" y="3283"/>
                    <a:pt x="228" y="4960"/>
                  </a:cubicBezTo>
                  <a:cubicBezTo>
                    <a:pt x="1" y="6296"/>
                    <a:pt x="507" y="7641"/>
                    <a:pt x="1057" y="8889"/>
                  </a:cubicBezTo>
                  <a:cubicBezTo>
                    <a:pt x="5292" y="18389"/>
                    <a:pt x="13971" y="22554"/>
                    <a:pt x="22345" y="30858"/>
                  </a:cubicBezTo>
                  <a:cubicBezTo>
                    <a:pt x="25357" y="38332"/>
                    <a:pt x="33556" y="42506"/>
                    <a:pt x="37555" y="49456"/>
                  </a:cubicBezTo>
                  <a:cubicBezTo>
                    <a:pt x="37590" y="49814"/>
                    <a:pt x="37616" y="50190"/>
                    <a:pt x="37616" y="50556"/>
                  </a:cubicBezTo>
                  <a:cubicBezTo>
                    <a:pt x="37625" y="51037"/>
                    <a:pt x="37625" y="51569"/>
                    <a:pt x="37940" y="51936"/>
                  </a:cubicBezTo>
                  <a:cubicBezTo>
                    <a:pt x="38376" y="52442"/>
                    <a:pt x="39153" y="52390"/>
                    <a:pt x="39817" y="52504"/>
                  </a:cubicBezTo>
                  <a:cubicBezTo>
                    <a:pt x="40393" y="52600"/>
                    <a:pt x="40943" y="52853"/>
                    <a:pt x="41389" y="53228"/>
                  </a:cubicBezTo>
                  <a:cubicBezTo>
                    <a:pt x="41877" y="53647"/>
                    <a:pt x="42244" y="54206"/>
                    <a:pt x="42733" y="54625"/>
                  </a:cubicBezTo>
                  <a:cubicBezTo>
                    <a:pt x="43764" y="55516"/>
                    <a:pt x="45187" y="55699"/>
                    <a:pt x="46531" y="55839"/>
                  </a:cubicBezTo>
                  <a:cubicBezTo>
                    <a:pt x="46644" y="55850"/>
                    <a:pt x="46762" y="55859"/>
                    <a:pt x="46879" y="55859"/>
                  </a:cubicBezTo>
                  <a:cubicBezTo>
                    <a:pt x="47137" y="55859"/>
                    <a:pt x="47391" y="55815"/>
                    <a:pt x="47570" y="55647"/>
                  </a:cubicBezTo>
                  <a:cubicBezTo>
                    <a:pt x="47876" y="55359"/>
                    <a:pt x="47841" y="54887"/>
                    <a:pt x="47745" y="54494"/>
                  </a:cubicBezTo>
                  <a:cubicBezTo>
                    <a:pt x="47370" y="53045"/>
                    <a:pt x="46374" y="51822"/>
                    <a:pt x="45239" y="50845"/>
                  </a:cubicBezTo>
                  <a:cubicBezTo>
                    <a:pt x="44104" y="49867"/>
                    <a:pt x="42812" y="49107"/>
                    <a:pt x="41572" y="48243"/>
                  </a:cubicBezTo>
                  <a:cubicBezTo>
                    <a:pt x="40996" y="47841"/>
                    <a:pt x="40428" y="47413"/>
                    <a:pt x="39869" y="46968"/>
                  </a:cubicBezTo>
                  <a:cubicBezTo>
                    <a:pt x="30902" y="30028"/>
                    <a:pt x="19822" y="14215"/>
                    <a:pt x="6969"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8" name="Google Shape;9098;p75"/>
            <p:cNvSpPr/>
            <p:nvPr/>
          </p:nvSpPr>
          <p:spPr>
            <a:xfrm>
              <a:off x="626901" y="2442188"/>
              <a:ext cx="1532034" cy="1962853"/>
            </a:xfrm>
            <a:custGeom>
              <a:avLst/>
              <a:gdLst/>
              <a:ahLst/>
              <a:cxnLst/>
              <a:rect l="l" t="t" r="r" b="b"/>
              <a:pathLst>
                <a:path w="39590" h="50723" extrusionOk="0">
                  <a:moveTo>
                    <a:pt x="2227" y="0"/>
                  </a:moveTo>
                  <a:cubicBezTo>
                    <a:pt x="1284" y="917"/>
                    <a:pt x="455" y="1948"/>
                    <a:pt x="236" y="3214"/>
                  </a:cubicBezTo>
                  <a:cubicBezTo>
                    <a:pt x="1" y="4558"/>
                    <a:pt x="507" y="5894"/>
                    <a:pt x="1066" y="7143"/>
                  </a:cubicBezTo>
                  <a:cubicBezTo>
                    <a:pt x="5301" y="16652"/>
                    <a:pt x="13971" y="20808"/>
                    <a:pt x="22345" y="29112"/>
                  </a:cubicBezTo>
                  <a:cubicBezTo>
                    <a:pt x="25357" y="36586"/>
                    <a:pt x="33556" y="40760"/>
                    <a:pt x="37564" y="47710"/>
                  </a:cubicBezTo>
                  <a:cubicBezTo>
                    <a:pt x="37590" y="48068"/>
                    <a:pt x="37616" y="48443"/>
                    <a:pt x="37616" y="48810"/>
                  </a:cubicBezTo>
                  <a:cubicBezTo>
                    <a:pt x="37625" y="49290"/>
                    <a:pt x="37625" y="49832"/>
                    <a:pt x="37939" y="50190"/>
                  </a:cubicBezTo>
                  <a:cubicBezTo>
                    <a:pt x="38323" y="50635"/>
                    <a:pt x="38978" y="50644"/>
                    <a:pt x="39590" y="50722"/>
                  </a:cubicBezTo>
                  <a:cubicBezTo>
                    <a:pt x="38961" y="49290"/>
                    <a:pt x="38184" y="47919"/>
                    <a:pt x="37284" y="46636"/>
                  </a:cubicBezTo>
                  <a:cubicBezTo>
                    <a:pt x="33294" y="40838"/>
                    <a:pt x="29313" y="35948"/>
                    <a:pt x="26405" y="29793"/>
                  </a:cubicBezTo>
                  <a:cubicBezTo>
                    <a:pt x="26047" y="28885"/>
                    <a:pt x="26588" y="27618"/>
                    <a:pt x="26047" y="27068"/>
                  </a:cubicBezTo>
                  <a:cubicBezTo>
                    <a:pt x="22607" y="22545"/>
                    <a:pt x="17534" y="20371"/>
                    <a:pt x="13360" y="16372"/>
                  </a:cubicBezTo>
                  <a:cubicBezTo>
                    <a:pt x="8427" y="11613"/>
                    <a:pt x="5545" y="5658"/>
                    <a:pt x="2227" y="0"/>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9" name="Google Shape;9099;p75"/>
            <p:cNvSpPr/>
            <p:nvPr/>
          </p:nvSpPr>
          <p:spPr>
            <a:xfrm>
              <a:off x="2313648" y="4351290"/>
              <a:ext cx="106496" cy="194919"/>
            </a:xfrm>
            <a:custGeom>
              <a:avLst/>
              <a:gdLst/>
              <a:ahLst/>
              <a:cxnLst/>
              <a:rect l="l" t="t" r="r" b="b"/>
              <a:pathLst>
                <a:path w="2752" h="5037" extrusionOk="0">
                  <a:moveTo>
                    <a:pt x="2079" y="0"/>
                  </a:moveTo>
                  <a:cubicBezTo>
                    <a:pt x="1843" y="1650"/>
                    <a:pt x="1101" y="3222"/>
                    <a:pt x="1" y="4471"/>
                  </a:cubicBezTo>
                  <a:cubicBezTo>
                    <a:pt x="193" y="4497"/>
                    <a:pt x="332" y="4663"/>
                    <a:pt x="481" y="4802"/>
                  </a:cubicBezTo>
                  <a:cubicBezTo>
                    <a:pt x="596" y="4925"/>
                    <a:pt x="754" y="5036"/>
                    <a:pt x="909" y="5036"/>
                  </a:cubicBezTo>
                  <a:cubicBezTo>
                    <a:pt x="941" y="5036"/>
                    <a:pt x="973" y="5031"/>
                    <a:pt x="1005" y="5021"/>
                  </a:cubicBezTo>
                  <a:cubicBezTo>
                    <a:pt x="1179" y="4977"/>
                    <a:pt x="1267" y="4829"/>
                    <a:pt x="1337" y="4689"/>
                  </a:cubicBezTo>
                  <a:cubicBezTo>
                    <a:pt x="1939" y="3597"/>
                    <a:pt x="2550" y="2480"/>
                    <a:pt x="2707" y="1240"/>
                  </a:cubicBezTo>
                  <a:cubicBezTo>
                    <a:pt x="2734" y="978"/>
                    <a:pt x="2751" y="716"/>
                    <a:pt x="2646" y="463"/>
                  </a:cubicBezTo>
                  <a:cubicBezTo>
                    <a:pt x="2559" y="218"/>
                    <a:pt x="2341" y="17"/>
                    <a:pt x="2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0" name="Google Shape;9100;p75"/>
            <p:cNvSpPr/>
            <p:nvPr/>
          </p:nvSpPr>
          <p:spPr>
            <a:xfrm>
              <a:off x="2237646" y="4421410"/>
              <a:ext cx="236867" cy="73177"/>
            </a:xfrm>
            <a:custGeom>
              <a:avLst/>
              <a:gdLst/>
              <a:ahLst/>
              <a:cxnLst/>
              <a:rect l="l" t="t" r="r" b="b"/>
              <a:pathLst>
                <a:path w="6121" h="1891" extrusionOk="0">
                  <a:moveTo>
                    <a:pt x="4396" y="0"/>
                  </a:moveTo>
                  <a:cubicBezTo>
                    <a:pt x="2852" y="0"/>
                    <a:pt x="1305" y="426"/>
                    <a:pt x="0" y="1244"/>
                  </a:cubicBezTo>
                  <a:cubicBezTo>
                    <a:pt x="314" y="1393"/>
                    <a:pt x="594" y="1620"/>
                    <a:pt x="803" y="1890"/>
                  </a:cubicBezTo>
                  <a:cubicBezTo>
                    <a:pt x="1986" y="1318"/>
                    <a:pt x="3295" y="1022"/>
                    <a:pt x="4604" y="1022"/>
                  </a:cubicBezTo>
                  <a:cubicBezTo>
                    <a:pt x="5112" y="1022"/>
                    <a:pt x="5620" y="1066"/>
                    <a:pt x="6121" y="1157"/>
                  </a:cubicBezTo>
                  <a:cubicBezTo>
                    <a:pt x="5911" y="851"/>
                    <a:pt x="5772" y="484"/>
                    <a:pt x="5737" y="109"/>
                  </a:cubicBezTo>
                  <a:cubicBezTo>
                    <a:pt x="5294" y="36"/>
                    <a:pt x="4845" y="0"/>
                    <a:pt x="43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1" name="Google Shape;9101;p75"/>
            <p:cNvSpPr/>
            <p:nvPr/>
          </p:nvSpPr>
          <p:spPr>
            <a:xfrm>
              <a:off x="2170390" y="4254314"/>
              <a:ext cx="111217" cy="166941"/>
            </a:xfrm>
            <a:custGeom>
              <a:avLst/>
              <a:gdLst/>
              <a:ahLst/>
              <a:cxnLst/>
              <a:rect l="l" t="t" r="r" b="b"/>
              <a:pathLst>
                <a:path w="2874" h="4314" extrusionOk="0">
                  <a:moveTo>
                    <a:pt x="2659" y="0"/>
                  </a:moveTo>
                  <a:cubicBezTo>
                    <a:pt x="2634" y="0"/>
                    <a:pt x="2608" y="6"/>
                    <a:pt x="2585" y="18"/>
                  </a:cubicBezTo>
                  <a:cubicBezTo>
                    <a:pt x="1039" y="733"/>
                    <a:pt x="0" y="2419"/>
                    <a:pt x="88" y="4139"/>
                  </a:cubicBezTo>
                  <a:cubicBezTo>
                    <a:pt x="96" y="4235"/>
                    <a:pt x="175" y="4313"/>
                    <a:pt x="271" y="4313"/>
                  </a:cubicBezTo>
                  <a:cubicBezTo>
                    <a:pt x="385" y="4296"/>
                    <a:pt x="454" y="4226"/>
                    <a:pt x="446" y="4121"/>
                  </a:cubicBezTo>
                  <a:cubicBezTo>
                    <a:pt x="367" y="2550"/>
                    <a:pt x="1310" y="1004"/>
                    <a:pt x="2742" y="349"/>
                  </a:cubicBezTo>
                  <a:cubicBezTo>
                    <a:pt x="2829" y="306"/>
                    <a:pt x="2873" y="192"/>
                    <a:pt x="2829" y="105"/>
                  </a:cubicBezTo>
                  <a:cubicBezTo>
                    <a:pt x="2797" y="41"/>
                    <a:pt x="2728" y="0"/>
                    <a:pt x="26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2" name="Google Shape;9102;p75"/>
            <p:cNvSpPr/>
            <p:nvPr/>
          </p:nvSpPr>
          <p:spPr>
            <a:xfrm>
              <a:off x="2135601" y="4237094"/>
              <a:ext cx="124025" cy="192597"/>
            </a:xfrm>
            <a:custGeom>
              <a:avLst/>
              <a:gdLst/>
              <a:ahLst/>
              <a:cxnLst/>
              <a:rect l="l" t="t" r="r" b="b"/>
              <a:pathLst>
                <a:path w="3205" h="4977" extrusionOk="0">
                  <a:moveTo>
                    <a:pt x="2990" y="0"/>
                  </a:moveTo>
                  <a:cubicBezTo>
                    <a:pt x="2965" y="0"/>
                    <a:pt x="2940" y="5"/>
                    <a:pt x="2916" y="17"/>
                  </a:cubicBezTo>
                  <a:cubicBezTo>
                    <a:pt x="1135" y="873"/>
                    <a:pt x="0" y="2838"/>
                    <a:pt x="166" y="4802"/>
                  </a:cubicBezTo>
                  <a:cubicBezTo>
                    <a:pt x="175" y="4889"/>
                    <a:pt x="253" y="4959"/>
                    <a:pt x="349" y="4959"/>
                  </a:cubicBezTo>
                  <a:cubicBezTo>
                    <a:pt x="367" y="4959"/>
                    <a:pt x="367" y="4959"/>
                    <a:pt x="367" y="4977"/>
                  </a:cubicBezTo>
                  <a:cubicBezTo>
                    <a:pt x="463" y="4959"/>
                    <a:pt x="541" y="4872"/>
                    <a:pt x="524" y="4776"/>
                  </a:cubicBezTo>
                  <a:cubicBezTo>
                    <a:pt x="384" y="2986"/>
                    <a:pt x="1458" y="1117"/>
                    <a:pt x="3074" y="349"/>
                  </a:cubicBezTo>
                  <a:cubicBezTo>
                    <a:pt x="3161" y="305"/>
                    <a:pt x="3205" y="192"/>
                    <a:pt x="3161" y="105"/>
                  </a:cubicBezTo>
                  <a:cubicBezTo>
                    <a:pt x="3129" y="41"/>
                    <a:pt x="3060" y="0"/>
                    <a:pt x="29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3" name="Google Shape;9103;p75"/>
            <p:cNvSpPr/>
            <p:nvPr/>
          </p:nvSpPr>
          <p:spPr>
            <a:xfrm>
              <a:off x="2006854" y="4156294"/>
              <a:ext cx="200414" cy="135209"/>
            </a:xfrm>
            <a:custGeom>
              <a:avLst/>
              <a:gdLst/>
              <a:ahLst/>
              <a:cxnLst/>
              <a:rect l="l" t="t" r="r" b="b"/>
              <a:pathLst>
                <a:path w="5179" h="3494" extrusionOk="0">
                  <a:moveTo>
                    <a:pt x="3771" y="0"/>
                  </a:moveTo>
                  <a:cubicBezTo>
                    <a:pt x="3760" y="0"/>
                    <a:pt x="3749" y="1"/>
                    <a:pt x="3737" y="1"/>
                  </a:cubicBezTo>
                  <a:cubicBezTo>
                    <a:pt x="3851" y="210"/>
                    <a:pt x="3964" y="403"/>
                    <a:pt x="4069" y="621"/>
                  </a:cubicBezTo>
                  <a:cubicBezTo>
                    <a:pt x="4139" y="656"/>
                    <a:pt x="4200" y="691"/>
                    <a:pt x="4261" y="743"/>
                  </a:cubicBezTo>
                  <a:cubicBezTo>
                    <a:pt x="4462" y="918"/>
                    <a:pt x="4593" y="1180"/>
                    <a:pt x="4611" y="1433"/>
                  </a:cubicBezTo>
                  <a:cubicBezTo>
                    <a:pt x="4628" y="1913"/>
                    <a:pt x="4305" y="2402"/>
                    <a:pt x="3799" y="2673"/>
                  </a:cubicBezTo>
                  <a:cubicBezTo>
                    <a:pt x="3459" y="2853"/>
                    <a:pt x="3032" y="2945"/>
                    <a:pt x="2535" y="2945"/>
                  </a:cubicBezTo>
                  <a:cubicBezTo>
                    <a:pt x="2405" y="2945"/>
                    <a:pt x="2270" y="2939"/>
                    <a:pt x="2131" y="2926"/>
                  </a:cubicBezTo>
                  <a:cubicBezTo>
                    <a:pt x="1607" y="2874"/>
                    <a:pt x="1249" y="2751"/>
                    <a:pt x="1004" y="2533"/>
                  </a:cubicBezTo>
                  <a:cubicBezTo>
                    <a:pt x="795" y="2350"/>
                    <a:pt x="681" y="2018"/>
                    <a:pt x="751" y="1765"/>
                  </a:cubicBezTo>
                  <a:lnTo>
                    <a:pt x="769" y="1765"/>
                  </a:lnTo>
                  <a:cubicBezTo>
                    <a:pt x="655" y="1590"/>
                    <a:pt x="559" y="1415"/>
                    <a:pt x="463" y="1258"/>
                  </a:cubicBezTo>
                  <a:cubicBezTo>
                    <a:pt x="428" y="1276"/>
                    <a:pt x="393" y="1302"/>
                    <a:pt x="376" y="1328"/>
                  </a:cubicBezTo>
                  <a:cubicBezTo>
                    <a:pt x="0" y="1852"/>
                    <a:pt x="210" y="2551"/>
                    <a:pt x="638" y="2935"/>
                  </a:cubicBezTo>
                  <a:cubicBezTo>
                    <a:pt x="1074" y="3328"/>
                    <a:pt x="1659" y="3424"/>
                    <a:pt x="2078" y="3467"/>
                  </a:cubicBezTo>
                  <a:cubicBezTo>
                    <a:pt x="2236" y="3485"/>
                    <a:pt x="2402" y="3494"/>
                    <a:pt x="2559" y="3494"/>
                  </a:cubicBezTo>
                  <a:cubicBezTo>
                    <a:pt x="3135" y="3494"/>
                    <a:pt x="3633" y="3380"/>
                    <a:pt x="4052" y="3162"/>
                  </a:cubicBezTo>
                  <a:cubicBezTo>
                    <a:pt x="4724" y="2804"/>
                    <a:pt x="5178" y="2105"/>
                    <a:pt x="5152" y="1415"/>
                  </a:cubicBezTo>
                  <a:cubicBezTo>
                    <a:pt x="5143" y="1005"/>
                    <a:pt x="4942" y="603"/>
                    <a:pt x="4619" y="324"/>
                  </a:cubicBezTo>
                  <a:cubicBezTo>
                    <a:pt x="4367" y="113"/>
                    <a:pt x="4074" y="0"/>
                    <a:pt x="37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4" name="Google Shape;9104;p75"/>
            <p:cNvSpPr/>
            <p:nvPr/>
          </p:nvSpPr>
          <p:spPr>
            <a:xfrm>
              <a:off x="1085428" y="1891755"/>
              <a:ext cx="865044" cy="454038"/>
            </a:xfrm>
            <a:custGeom>
              <a:avLst/>
              <a:gdLst/>
              <a:ahLst/>
              <a:cxnLst/>
              <a:rect l="l" t="t" r="r" b="b"/>
              <a:pathLst>
                <a:path w="22354" h="11733" extrusionOk="0">
                  <a:moveTo>
                    <a:pt x="3170" y="1"/>
                  </a:moveTo>
                  <a:cubicBezTo>
                    <a:pt x="2454" y="1389"/>
                    <a:pt x="1266" y="2463"/>
                    <a:pt x="0" y="3450"/>
                  </a:cubicBezTo>
                  <a:cubicBezTo>
                    <a:pt x="4846" y="6610"/>
                    <a:pt x="10400" y="8758"/>
                    <a:pt x="16075" y="9990"/>
                  </a:cubicBezTo>
                  <a:cubicBezTo>
                    <a:pt x="16136" y="10260"/>
                    <a:pt x="16285" y="10513"/>
                    <a:pt x="16521" y="10653"/>
                  </a:cubicBezTo>
                  <a:cubicBezTo>
                    <a:pt x="16922" y="10889"/>
                    <a:pt x="17464" y="10740"/>
                    <a:pt x="17865" y="10976"/>
                  </a:cubicBezTo>
                  <a:cubicBezTo>
                    <a:pt x="18223" y="11177"/>
                    <a:pt x="18424" y="11675"/>
                    <a:pt x="18826" y="11727"/>
                  </a:cubicBezTo>
                  <a:cubicBezTo>
                    <a:pt x="18851" y="11731"/>
                    <a:pt x="18876" y="11732"/>
                    <a:pt x="18901" y="11732"/>
                  </a:cubicBezTo>
                  <a:cubicBezTo>
                    <a:pt x="19135" y="11732"/>
                    <a:pt x="19354" y="11593"/>
                    <a:pt x="19559" y="11483"/>
                  </a:cubicBezTo>
                  <a:cubicBezTo>
                    <a:pt x="19713" y="11394"/>
                    <a:pt x="19890" y="11322"/>
                    <a:pt x="20062" y="11322"/>
                  </a:cubicBezTo>
                  <a:cubicBezTo>
                    <a:pt x="20144" y="11322"/>
                    <a:pt x="20225" y="11338"/>
                    <a:pt x="20301" y="11378"/>
                  </a:cubicBezTo>
                  <a:cubicBezTo>
                    <a:pt x="20397" y="11430"/>
                    <a:pt x="20485" y="11526"/>
                    <a:pt x="20598" y="11553"/>
                  </a:cubicBezTo>
                  <a:cubicBezTo>
                    <a:pt x="20617" y="11557"/>
                    <a:pt x="20635" y="11559"/>
                    <a:pt x="20654" y="11559"/>
                  </a:cubicBezTo>
                  <a:cubicBezTo>
                    <a:pt x="20780" y="11559"/>
                    <a:pt x="20893" y="11462"/>
                    <a:pt x="21000" y="11378"/>
                  </a:cubicBezTo>
                  <a:cubicBezTo>
                    <a:pt x="21375" y="11064"/>
                    <a:pt x="21759" y="10732"/>
                    <a:pt x="22144" y="10417"/>
                  </a:cubicBezTo>
                  <a:cubicBezTo>
                    <a:pt x="22240" y="10339"/>
                    <a:pt x="22344" y="10243"/>
                    <a:pt x="22353" y="10121"/>
                  </a:cubicBezTo>
                  <a:cubicBezTo>
                    <a:pt x="22353" y="10024"/>
                    <a:pt x="22310" y="9937"/>
                    <a:pt x="22266" y="9850"/>
                  </a:cubicBezTo>
                  <a:cubicBezTo>
                    <a:pt x="22135" y="9597"/>
                    <a:pt x="22004" y="9352"/>
                    <a:pt x="21882" y="9099"/>
                  </a:cubicBezTo>
                  <a:cubicBezTo>
                    <a:pt x="21742" y="8820"/>
                    <a:pt x="21594" y="8540"/>
                    <a:pt x="21375" y="8331"/>
                  </a:cubicBezTo>
                  <a:cubicBezTo>
                    <a:pt x="21192" y="8156"/>
                    <a:pt x="20965" y="8025"/>
                    <a:pt x="20738" y="7903"/>
                  </a:cubicBezTo>
                  <a:cubicBezTo>
                    <a:pt x="20458" y="7763"/>
                    <a:pt x="20170" y="7615"/>
                    <a:pt x="19865" y="7580"/>
                  </a:cubicBezTo>
                  <a:cubicBezTo>
                    <a:pt x="19813" y="7574"/>
                    <a:pt x="19762" y="7572"/>
                    <a:pt x="19711" y="7572"/>
                  </a:cubicBezTo>
                  <a:cubicBezTo>
                    <a:pt x="19433" y="7572"/>
                    <a:pt x="19160" y="7646"/>
                    <a:pt x="18887" y="7719"/>
                  </a:cubicBezTo>
                  <a:cubicBezTo>
                    <a:pt x="18407" y="7850"/>
                    <a:pt x="17926" y="7990"/>
                    <a:pt x="17437" y="8121"/>
                  </a:cubicBezTo>
                  <a:cubicBezTo>
                    <a:pt x="12207" y="6663"/>
                    <a:pt x="7361" y="3441"/>
                    <a:pt x="3170"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5" name="Google Shape;9105;p75"/>
            <p:cNvSpPr/>
            <p:nvPr/>
          </p:nvSpPr>
          <p:spPr>
            <a:xfrm>
              <a:off x="1084731" y="1983661"/>
              <a:ext cx="606235" cy="291315"/>
            </a:xfrm>
            <a:custGeom>
              <a:avLst/>
              <a:gdLst/>
              <a:ahLst/>
              <a:cxnLst/>
              <a:rect l="l" t="t" r="r" b="b"/>
              <a:pathLst>
                <a:path w="15666" h="7528" extrusionOk="0">
                  <a:moveTo>
                    <a:pt x="1293" y="1"/>
                  </a:moveTo>
                  <a:cubicBezTo>
                    <a:pt x="892" y="367"/>
                    <a:pt x="455" y="734"/>
                    <a:pt x="1" y="1083"/>
                  </a:cubicBezTo>
                  <a:cubicBezTo>
                    <a:pt x="4742" y="4157"/>
                    <a:pt x="10130" y="6279"/>
                    <a:pt x="15665" y="7527"/>
                  </a:cubicBezTo>
                  <a:cubicBezTo>
                    <a:pt x="15665" y="7422"/>
                    <a:pt x="15657" y="7318"/>
                    <a:pt x="15657" y="7213"/>
                  </a:cubicBezTo>
                  <a:cubicBezTo>
                    <a:pt x="10409" y="6121"/>
                    <a:pt x="5013" y="3982"/>
                    <a:pt x="1293" y="1"/>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6" name="Google Shape;9106;p75"/>
            <p:cNvSpPr/>
            <p:nvPr/>
          </p:nvSpPr>
          <p:spPr>
            <a:xfrm>
              <a:off x="1750406" y="2235001"/>
              <a:ext cx="135170" cy="97750"/>
            </a:xfrm>
            <a:custGeom>
              <a:avLst/>
              <a:gdLst/>
              <a:ahLst/>
              <a:cxnLst/>
              <a:rect l="l" t="t" r="r" b="b"/>
              <a:pathLst>
                <a:path w="3493" h="2526" extrusionOk="0">
                  <a:moveTo>
                    <a:pt x="1829" y="1"/>
                  </a:moveTo>
                  <a:cubicBezTo>
                    <a:pt x="1461" y="1"/>
                    <a:pt x="1094" y="79"/>
                    <a:pt x="760" y="246"/>
                  </a:cubicBezTo>
                  <a:cubicBezTo>
                    <a:pt x="472" y="386"/>
                    <a:pt x="201" y="604"/>
                    <a:pt x="114" y="910"/>
                  </a:cubicBezTo>
                  <a:cubicBezTo>
                    <a:pt x="0" y="1259"/>
                    <a:pt x="157" y="1643"/>
                    <a:pt x="393" y="1905"/>
                  </a:cubicBezTo>
                  <a:cubicBezTo>
                    <a:pt x="638" y="2176"/>
                    <a:pt x="961" y="2351"/>
                    <a:pt x="1284" y="2525"/>
                  </a:cubicBezTo>
                  <a:cubicBezTo>
                    <a:pt x="1947" y="1809"/>
                    <a:pt x="2698" y="1154"/>
                    <a:pt x="3493" y="578"/>
                  </a:cubicBezTo>
                  <a:cubicBezTo>
                    <a:pt x="3024" y="206"/>
                    <a:pt x="2425" y="1"/>
                    <a:pt x="1829"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7" name="Google Shape;9107;p75"/>
            <p:cNvSpPr/>
            <p:nvPr/>
          </p:nvSpPr>
          <p:spPr>
            <a:xfrm>
              <a:off x="828631" y="1563329"/>
              <a:ext cx="402802" cy="481861"/>
            </a:xfrm>
            <a:custGeom>
              <a:avLst/>
              <a:gdLst/>
              <a:ahLst/>
              <a:cxnLst/>
              <a:rect l="l" t="t" r="r" b="b"/>
              <a:pathLst>
                <a:path w="10409" h="12452" extrusionOk="0">
                  <a:moveTo>
                    <a:pt x="786" y="0"/>
                  </a:moveTo>
                  <a:lnTo>
                    <a:pt x="0" y="6497"/>
                  </a:lnTo>
                  <a:cubicBezTo>
                    <a:pt x="2227" y="8802"/>
                    <a:pt x="4733" y="10784"/>
                    <a:pt x="7448" y="12452"/>
                  </a:cubicBezTo>
                  <a:cubicBezTo>
                    <a:pt x="8147" y="11666"/>
                    <a:pt x="8837" y="10871"/>
                    <a:pt x="9518" y="10068"/>
                  </a:cubicBezTo>
                  <a:cubicBezTo>
                    <a:pt x="9823" y="9701"/>
                    <a:pt x="10112" y="9343"/>
                    <a:pt x="10408" y="8977"/>
                  </a:cubicBezTo>
                  <a:cubicBezTo>
                    <a:pt x="8295" y="7300"/>
                    <a:pt x="6348" y="5414"/>
                    <a:pt x="4637" y="3327"/>
                  </a:cubicBezTo>
                  <a:cubicBezTo>
                    <a:pt x="3545" y="2000"/>
                    <a:pt x="2428" y="516"/>
                    <a:pt x="7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8" name="Google Shape;9108;p75"/>
            <p:cNvSpPr/>
            <p:nvPr/>
          </p:nvSpPr>
          <p:spPr>
            <a:xfrm>
              <a:off x="828980" y="1676171"/>
              <a:ext cx="353811" cy="369019"/>
            </a:xfrm>
            <a:custGeom>
              <a:avLst/>
              <a:gdLst/>
              <a:ahLst/>
              <a:cxnLst/>
              <a:rect l="l" t="t" r="r" b="b"/>
              <a:pathLst>
                <a:path w="9143" h="9536" extrusionOk="0">
                  <a:moveTo>
                    <a:pt x="437" y="1"/>
                  </a:moveTo>
                  <a:lnTo>
                    <a:pt x="0" y="3581"/>
                  </a:lnTo>
                  <a:cubicBezTo>
                    <a:pt x="2218" y="5877"/>
                    <a:pt x="4724" y="7868"/>
                    <a:pt x="7439" y="9536"/>
                  </a:cubicBezTo>
                  <a:cubicBezTo>
                    <a:pt x="8024" y="8890"/>
                    <a:pt x="8592" y="8235"/>
                    <a:pt x="9142" y="7580"/>
                  </a:cubicBezTo>
                  <a:cubicBezTo>
                    <a:pt x="5719" y="5903"/>
                    <a:pt x="2742" y="3135"/>
                    <a:pt x="4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9" name="Google Shape;9109;p75"/>
            <p:cNvSpPr/>
            <p:nvPr/>
          </p:nvSpPr>
          <p:spPr>
            <a:xfrm>
              <a:off x="1043518" y="1855263"/>
              <a:ext cx="153436" cy="167638"/>
            </a:xfrm>
            <a:custGeom>
              <a:avLst/>
              <a:gdLst/>
              <a:ahLst/>
              <a:cxnLst/>
              <a:rect l="l" t="t" r="r" b="b"/>
              <a:pathLst>
                <a:path w="3965" h="4332" extrusionOk="0">
                  <a:moveTo>
                    <a:pt x="3144" y="1"/>
                  </a:moveTo>
                  <a:cubicBezTo>
                    <a:pt x="2332" y="1433"/>
                    <a:pt x="1223" y="2585"/>
                    <a:pt x="1" y="3677"/>
                  </a:cubicBezTo>
                  <a:cubicBezTo>
                    <a:pt x="315" y="3904"/>
                    <a:pt x="647" y="4122"/>
                    <a:pt x="970" y="4331"/>
                  </a:cubicBezTo>
                  <a:cubicBezTo>
                    <a:pt x="2131" y="3249"/>
                    <a:pt x="3188" y="2087"/>
                    <a:pt x="3965" y="708"/>
                  </a:cubicBezTo>
                  <a:cubicBezTo>
                    <a:pt x="3685" y="481"/>
                    <a:pt x="3406" y="236"/>
                    <a:pt x="31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0" name="Google Shape;9110;p75"/>
            <p:cNvSpPr/>
            <p:nvPr/>
          </p:nvSpPr>
          <p:spPr>
            <a:xfrm>
              <a:off x="1538537" y="2403877"/>
              <a:ext cx="139582" cy="133274"/>
            </a:xfrm>
            <a:custGeom>
              <a:avLst/>
              <a:gdLst/>
              <a:ahLst/>
              <a:cxnLst/>
              <a:rect l="l" t="t" r="r" b="b"/>
              <a:pathLst>
                <a:path w="3607" h="3444" extrusionOk="0">
                  <a:moveTo>
                    <a:pt x="3015" y="0"/>
                  </a:moveTo>
                  <a:cubicBezTo>
                    <a:pt x="2988" y="0"/>
                    <a:pt x="2961" y="4"/>
                    <a:pt x="2934" y="12"/>
                  </a:cubicBezTo>
                  <a:cubicBezTo>
                    <a:pt x="2838" y="30"/>
                    <a:pt x="2760" y="109"/>
                    <a:pt x="2681" y="187"/>
                  </a:cubicBezTo>
                  <a:cubicBezTo>
                    <a:pt x="2000" y="851"/>
                    <a:pt x="1223" y="1410"/>
                    <a:pt x="385" y="1855"/>
                  </a:cubicBezTo>
                  <a:cubicBezTo>
                    <a:pt x="236" y="1933"/>
                    <a:pt x="79" y="2021"/>
                    <a:pt x="35" y="2169"/>
                  </a:cubicBezTo>
                  <a:cubicBezTo>
                    <a:pt x="0" y="2248"/>
                    <a:pt x="9" y="2344"/>
                    <a:pt x="35" y="2422"/>
                  </a:cubicBezTo>
                  <a:cubicBezTo>
                    <a:pt x="123" y="2868"/>
                    <a:pt x="454" y="3261"/>
                    <a:pt x="882" y="3427"/>
                  </a:cubicBezTo>
                  <a:cubicBezTo>
                    <a:pt x="916" y="3438"/>
                    <a:pt x="951" y="3443"/>
                    <a:pt x="985" y="3443"/>
                  </a:cubicBezTo>
                  <a:cubicBezTo>
                    <a:pt x="1082" y="3443"/>
                    <a:pt x="1173" y="3399"/>
                    <a:pt x="1232" y="3322"/>
                  </a:cubicBezTo>
                  <a:cubicBezTo>
                    <a:pt x="1869" y="2414"/>
                    <a:pt x="2611" y="1575"/>
                    <a:pt x="3423" y="833"/>
                  </a:cubicBezTo>
                  <a:cubicBezTo>
                    <a:pt x="3484" y="772"/>
                    <a:pt x="3545" y="720"/>
                    <a:pt x="3572" y="659"/>
                  </a:cubicBezTo>
                  <a:cubicBezTo>
                    <a:pt x="3607" y="545"/>
                    <a:pt x="3545" y="440"/>
                    <a:pt x="3484" y="353"/>
                  </a:cubicBezTo>
                  <a:cubicBezTo>
                    <a:pt x="3414" y="248"/>
                    <a:pt x="3353" y="161"/>
                    <a:pt x="3266" y="100"/>
                  </a:cubicBezTo>
                  <a:cubicBezTo>
                    <a:pt x="3186" y="40"/>
                    <a:pt x="3101" y="0"/>
                    <a:pt x="30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1" name="Google Shape;9111;p75"/>
            <p:cNvSpPr/>
            <p:nvPr/>
          </p:nvSpPr>
          <p:spPr>
            <a:xfrm>
              <a:off x="1653430" y="2330662"/>
              <a:ext cx="111178" cy="99414"/>
            </a:xfrm>
            <a:custGeom>
              <a:avLst/>
              <a:gdLst/>
              <a:ahLst/>
              <a:cxnLst/>
              <a:rect l="l" t="t" r="r" b="b"/>
              <a:pathLst>
                <a:path w="2873" h="2569" extrusionOk="0">
                  <a:moveTo>
                    <a:pt x="2585" y="1"/>
                  </a:moveTo>
                  <a:cubicBezTo>
                    <a:pt x="1720" y="691"/>
                    <a:pt x="865" y="1389"/>
                    <a:pt x="0" y="2079"/>
                  </a:cubicBezTo>
                  <a:cubicBezTo>
                    <a:pt x="53" y="2315"/>
                    <a:pt x="201" y="2472"/>
                    <a:pt x="393" y="2568"/>
                  </a:cubicBezTo>
                  <a:cubicBezTo>
                    <a:pt x="454" y="2524"/>
                    <a:pt x="515" y="2472"/>
                    <a:pt x="568" y="2420"/>
                  </a:cubicBezTo>
                  <a:cubicBezTo>
                    <a:pt x="1284" y="1721"/>
                    <a:pt x="2061" y="1040"/>
                    <a:pt x="2873" y="420"/>
                  </a:cubicBezTo>
                  <a:cubicBezTo>
                    <a:pt x="2751" y="298"/>
                    <a:pt x="2655" y="158"/>
                    <a:pt x="2585"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2" name="Google Shape;9112;p75"/>
            <p:cNvSpPr/>
            <p:nvPr/>
          </p:nvSpPr>
          <p:spPr>
            <a:xfrm>
              <a:off x="1697700" y="2132685"/>
              <a:ext cx="306832" cy="257184"/>
            </a:xfrm>
            <a:custGeom>
              <a:avLst/>
              <a:gdLst/>
              <a:ahLst/>
              <a:cxnLst/>
              <a:rect l="l" t="t" r="r" b="b"/>
              <a:pathLst>
                <a:path w="7929" h="6646" extrusionOk="0">
                  <a:moveTo>
                    <a:pt x="6566" y="0"/>
                  </a:moveTo>
                  <a:cubicBezTo>
                    <a:pt x="4881" y="1668"/>
                    <a:pt x="3030" y="3179"/>
                    <a:pt x="1048" y="4497"/>
                  </a:cubicBezTo>
                  <a:cubicBezTo>
                    <a:pt x="629" y="4785"/>
                    <a:pt x="157" y="5108"/>
                    <a:pt x="79" y="5615"/>
                  </a:cubicBezTo>
                  <a:cubicBezTo>
                    <a:pt x="1" y="6134"/>
                    <a:pt x="455" y="6645"/>
                    <a:pt x="974" y="6645"/>
                  </a:cubicBezTo>
                  <a:cubicBezTo>
                    <a:pt x="978" y="6645"/>
                    <a:pt x="982" y="6645"/>
                    <a:pt x="987" y="6645"/>
                  </a:cubicBezTo>
                  <a:cubicBezTo>
                    <a:pt x="1432" y="6636"/>
                    <a:pt x="1799" y="6296"/>
                    <a:pt x="2130" y="5990"/>
                  </a:cubicBezTo>
                  <a:cubicBezTo>
                    <a:pt x="3624" y="4593"/>
                    <a:pt x="5195" y="3257"/>
                    <a:pt x="6968" y="2227"/>
                  </a:cubicBezTo>
                  <a:cubicBezTo>
                    <a:pt x="7300" y="2035"/>
                    <a:pt x="7710" y="1965"/>
                    <a:pt x="7815" y="1598"/>
                  </a:cubicBezTo>
                  <a:cubicBezTo>
                    <a:pt x="7928" y="1258"/>
                    <a:pt x="7762" y="699"/>
                    <a:pt x="7527" y="437"/>
                  </a:cubicBezTo>
                  <a:cubicBezTo>
                    <a:pt x="7282" y="175"/>
                    <a:pt x="6924" y="35"/>
                    <a:pt x="65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3" name="Google Shape;9113;p75"/>
            <p:cNvSpPr/>
            <p:nvPr/>
          </p:nvSpPr>
          <p:spPr>
            <a:xfrm>
              <a:off x="1717938" y="2166120"/>
              <a:ext cx="284891" cy="223749"/>
            </a:xfrm>
            <a:custGeom>
              <a:avLst/>
              <a:gdLst/>
              <a:ahLst/>
              <a:cxnLst/>
              <a:rect l="l" t="t" r="r" b="b"/>
              <a:pathLst>
                <a:path w="7362" h="5782" extrusionOk="0">
                  <a:moveTo>
                    <a:pt x="7239" y="1"/>
                  </a:moveTo>
                  <a:cubicBezTo>
                    <a:pt x="4480" y="1406"/>
                    <a:pt x="2385" y="3755"/>
                    <a:pt x="1" y="5650"/>
                  </a:cubicBezTo>
                  <a:cubicBezTo>
                    <a:pt x="130" y="5731"/>
                    <a:pt x="275" y="5782"/>
                    <a:pt x="428" y="5782"/>
                  </a:cubicBezTo>
                  <a:cubicBezTo>
                    <a:pt x="440" y="5782"/>
                    <a:pt x="452" y="5782"/>
                    <a:pt x="464" y="5781"/>
                  </a:cubicBezTo>
                  <a:cubicBezTo>
                    <a:pt x="909" y="5772"/>
                    <a:pt x="1276" y="5449"/>
                    <a:pt x="1607" y="5126"/>
                  </a:cubicBezTo>
                  <a:cubicBezTo>
                    <a:pt x="3092" y="3712"/>
                    <a:pt x="4655" y="2175"/>
                    <a:pt x="6445" y="1363"/>
                  </a:cubicBezTo>
                  <a:cubicBezTo>
                    <a:pt x="6803" y="1197"/>
                    <a:pt x="7187" y="1101"/>
                    <a:pt x="7292" y="734"/>
                  </a:cubicBezTo>
                  <a:cubicBezTo>
                    <a:pt x="7362" y="525"/>
                    <a:pt x="7327" y="254"/>
                    <a:pt x="7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4" name="Google Shape;9114;p75"/>
            <p:cNvSpPr/>
            <p:nvPr/>
          </p:nvSpPr>
          <p:spPr>
            <a:xfrm>
              <a:off x="1948730" y="2137406"/>
              <a:ext cx="48024" cy="59633"/>
            </a:xfrm>
            <a:custGeom>
              <a:avLst/>
              <a:gdLst/>
              <a:ahLst/>
              <a:cxnLst/>
              <a:rect l="l" t="t" r="r" b="b"/>
              <a:pathLst>
                <a:path w="1241" h="1541" extrusionOk="0">
                  <a:moveTo>
                    <a:pt x="332" y="0"/>
                  </a:moveTo>
                  <a:cubicBezTo>
                    <a:pt x="228" y="0"/>
                    <a:pt x="105" y="35"/>
                    <a:pt x="44" y="131"/>
                  </a:cubicBezTo>
                  <a:cubicBezTo>
                    <a:pt x="1" y="210"/>
                    <a:pt x="1" y="306"/>
                    <a:pt x="1" y="402"/>
                  </a:cubicBezTo>
                  <a:cubicBezTo>
                    <a:pt x="53" y="795"/>
                    <a:pt x="262" y="1171"/>
                    <a:pt x="577" y="1406"/>
                  </a:cubicBezTo>
                  <a:cubicBezTo>
                    <a:pt x="678" y="1478"/>
                    <a:pt x="807" y="1541"/>
                    <a:pt x="929" y="1541"/>
                  </a:cubicBezTo>
                  <a:cubicBezTo>
                    <a:pt x="986" y="1541"/>
                    <a:pt x="1042" y="1527"/>
                    <a:pt x="1092" y="1494"/>
                  </a:cubicBezTo>
                  <a:cubicBezTo>
                    <a:pt x="1223" y="1398"/>
                    <a:pt x="1240" y="1214"/>
                    <a:pt x="1223" y="1048"/>
                  </a:cubicBezTo>
                  <a:cubicBezTo>
                    <a:pt x="1162" y="673"/>
                    <a:pt x="944" y="341"/>
                    <a:pt x="638" y="123"/>
                  </a:cubicBezTo>
                  <a:cubicBezTo>
                    <a:pt x="551" y="53"/>
                    <a:pt x="446" y="0"/>
                    <a:pt x="3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5" name="Google Shape;9115;p75"/>
            <p:cNvSpPr/>
            <p:nvPr/>
          </p:nvSpPr>
          <p:spPr>
            <a:xfrm>
              <a:off x="1940991" y="2110047"/>
              <a:ext cx="97324" cy="80104"/>
            </a:xfrm>
            <a:custGeom>
              <a:avLst/>
              <a:gdLst/>
              <a:ahLst/>
              <a:cxnLst/>
              <a:rect l="l" t="t" r="r" b="b"/>
              <a:pathLst>
                <a:path w="2515" h="2070" extrusionOk="0">
                  <a:moveTo>
                    <a:pt x="2261" y="0"/>
                  </a:moveTo>
                  <a:lnTo>
                    <a:pt x="419" y="830"/>
                  </a:lnTo>
                  <a:cubicBezTo>
                    <a:pt x="1" y="1849"/>
                    <a:pt x="1313" y="2060"/>
                    <a:pt x="1309" y="2070"/>
                  </a:cubicBezTo>
                  <a:lnTo>
                    <a:pt x="1309" y="2070"/>
                  </a:lnTo>
                  <a:lnTo>
                    <a:pt x="2514" y="236"/>
                  </a:lnTo>
                  <a:cubicBezTo>
                    <a:pt x="2514" y="88"/>
                    <a:pt x="2261" y="0"/>
                    <a:pt x="2261" y="0"/>
                  </a:cubicBezTo>
                  <a:close/>
                  <a:moveTo>
                    <a:pt x="1309" y="2070"/>
                  </a:moveTo>
                  <a:lnTo>
                    <a:pt x="1309" y="2070"/>
                  </a:lnTo>
                  <a:cubicBezTo>
                    <a:pt x="1309" y="2070"/>
                    <a:pt x="1309" y="2070"/>
                    <a:pt x="1309" y="20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6" name="Google Shape;9116;p75"/>
            <p:cNvSpPr/>
            <p:nvPr/>
          </p:nvSpPr>
          <p:spPr>
            <a:xfrm>
              <a:off x="2028138" y="2112369"/>
              <a:ext cx="7120" cy="7507"/>
            </a:xfrm>
            <a:custGeom>
              <a:avLst/>
              <a:gdLst/>
              <a:ahLst/>
              <a:cxnLst/>
              <a:rect l="l" t="t" r="r" b="b"/>
              <a:pathLst>
                <a:path w="184" h="194" extrusionOk="0">
                  <a:moveTo>
                    <a:pt x="85" y="0"/>
                  </a:moveTo>
                  <a:cubicBezTo>
                    <a:pt x="44" y="0"/>
                    <a:pt x="0" y="40"/>
                    <a:pt x="0" y="80"/>
                  </a:cubicBezTo>
                  <a:cubicBezTo>
                    <a:pt x="0" y="124"/>
                    <a:pt x="27" y="176"/>
                    <a:pt x="70" y="185"/>
                  </a:cubicBezTo>
                  <a:cubicBezTo>
                    <a:pt x="88" y="193"/>
                    <a:pt x="96" y="193"/>
                    <a:pt x="114" y="193"/>
                  </a:cubicBezTo>
                  <a:cubicBezTo>
                    <a:pt x="140" y="185"/>
                    <a:pt x="149" y="176"/>
                    <a:pt x="158" y="150"/>
                  </a:cubicBezTo>
                  <a:cubicBezTo>
                    <a:pt x="184" y="97"/>
                    <a:pt x="158" y="10"/>
                    <a:pt x="96" y="1"/>
                  </a:cubicBezTo>
                  <a:cubicBezTo>
                    <a:pt x="93" y="1"/>
                    <a:pt x="89" y="0"/>
                    <a:pt x="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7" name="Google Shape;9117;p75"/>
            <p:cNvSpPr/>
            <p:nvPr/>
          </p:nvSpPr>
          <p:spPr>
            <a:xfrm>
              <a:off x="1544264" y="2411772"/>
              <a:ext cx="111217" cy="102742"/>
            </a:xfrm>
            <a:custGeom>
              <a:avLst/>
              <a:gdLst/>
              <a:ahLst/>
              <a:cxnLst/>
              <a:rect l="l" t="t" r="r" b="b"/>
              <a:pathLst>
                <a:path w="2874" h="2655" extrusionOk="0">
                  <a:moveTo>
                    <a:pt x="2734" y="1"/>
                  </a:moveTo>
                  <a:cubicBezTo>
                    <a:pt x="2437" y="393"/>
                    <a:pt x="2053" y="699"/>
                    <a:pt x="1651" y="978"/>
                  </a:cubicBezTo>
                  <a:cubicBezTo>
                    <a:pt x="1249" y="1249"/>
                    <a:pt x="813" y="1467"/>
                    <a:pt x="385" y="1703"/>
                  </a:cubicBezTo>
                  <a:cubicBezTo>
                    <a:pt x="280" y="1764"/>
                    <a:pt x="176" y="1825"/>
                    <a:pt x="106" y="1922"/>
                  </a:cubicBezTo>
                  <a:cubicBezTo>
                    <a:pt x="27" y="2035"/>
                    <a:pt x="1" y="2183"/>
                    <a:pt x="45" y="2314"/>
                  </a:cubicBezTo>
                  <a:cubicBezTo>
                    <a:pt x="79" y="2445"/>
                    <a:pt x="167" y="2568"/>
                    <a:pt x="263" y="2655"/>
                  </a:cubicBezTo>
                  <a:cubicBezTo>
                    <a:pt x="472" y="2166"/>
                    <a:pt x="918" y="1825"/>
                    <a:pt x="1346" y="1502"/>
                  </a:cubicBezTo>
                  <a:cubicBezTo>
                    <a:pt x="1861" y="1118"/>
                    <a:pt x="2367" y="734"/>
                    <a:pt x="2874" y="350"/>
                  </a:cubicBezTo>
                  <a:cubicBezTo>
                    <a:pt x="2786" y="254"/>
                    <a:pt x="2734" y="132"/>
                    <a:pt x="2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8" name="Google Shape;9118;p75"/>
            <p:cNvSpPr/>
            <p:nvPr/>
          </p:nvSpPr>
          <p:spPr>
            <a:xfrm>
              <a:off x="1769987" y="2189609"/>
              <a:ext cx="154442" cy="111449"/>
            </a:xfrm>
            <a:custGeom>
              <a:avLst/>
              <a:gdLst/>
              <a:ahLst/>
              <a:cxnLst/>
              <a:rect l="l" t="t" r="r" b="b"/>
              <a:pathLst>
                <a:path w="3991" h="2880" extrusionOk="0">
                  <a:moveTo>
                    <a:pt x="2151" y="1"/>
                  </a:moveTo>
                  <a:cubicBezTo>
                    <a:pt x="2057" y="1"/>
                    <a:pt x="1962" y="5"/>
                    <a:pt x="1869" y="14"/>
                  </a:cubicBezTo>
                  <a:cubicBezTo>
                    <a:pt x="1275" y="66"/>
                    <a:pt x="708" y="267"/>
                    <a:pt x="149" y="494"/>
                  </a:cubicBezTo>
                  <a:cubicBezTo>
                    <a:pt x="1" y="1096"/>
                    <a:pt x="402" y="1769"/>
                    <a:pt x="996" y="1943"/>
                  </a:cubicBezTo>
                  <a:cubicBezTo>
                    <a:pt x="1124" y="1980"/>
                    <a:pt x="1254" y="1996"/>
                    <a:pt x="1385" y="1996"/>
                  </a:cubicBezTo>
                  <a:cubicBezTo>
                    <a:pt x="1719" y="1996"/>
                    <a:pt x="2061" y="1895"/>
                    <a:pt x="2393" y="1795"/>
                  </a:cubicBezTo>
                  <a:cubicBezTo>
                    <a:pt x="2477" y="1767"/>
                    <a:pt x="2568" y="1742"/>
                    <a:pt x="2658" y="1742"/>
                  </a:cubicBezTo>
                  <a:cubicBezTo>
                    <a:pt x="2707" y="1742"/>
                    <a:pt x="2757" y="1750"/>
                    <a:pt x="2803" y="1769"/>
                  </a:cubicBezTo>
                  <a:cubicBezTo>
                    <a:pt x="3004" y="1856"/>
                    <a:pt x="3065" y="2100"/>
                    <a:pt x="3100" y="2301"/>
                  </a:cubicBezTo>
                  <a:cubicBezTo>
                    <a:pt x="3135" y="2511"/>
                    <a:pt x="3188" y="2764"/>
                    <a:pt x="3380" y="2851"/>
                  </a:cubicBezTo>
                  <a:cubicBezTo>
                    <a:pt x="3422" y="2871"/>
                    <a:pt x="3466" y="2879"/>
                    <a:pt x="3509" y="2879"/>
                  </a:cubicBezTo>
                  <a:cubicBezTo>
                    <a:pt x="3665" y="2879"/>
                    <a:pt x="3820" y="2769"/>
                    <a:pt x="3895" y="2633"/>
                  </a:cubicBezTo>
                  <a:cubicBezTo>
                    <a:pt x="3991" y="2450"/>
                    <a:pt x="3982" y="2240"/>
                    <a:pt x="3947" y="2031"/>
                  </a:cubicBezTo>
                  <a:cubicBezTo>
                    <a:pt x="3904" y="1812"/>
                    <a:pt x="3842" y="1620"/>
                    <a:pt x="3842" y="1419"/>
                  </a:cubicBezTo>
                  <a:cubicBezTo>
                    <a:pt x="3842" y="1201"/>
                    <a:pt x="3921" y="983"/>
                    <a:pt x="3851" y="773"/>
                  </a:cubicBezTo>
                  <a:cubicBezTo>
                    <a:pt x="3799" y="625"/>
                    <a:pt x="3677" y="503"/>
                    <a:pt x="3554" y="415"/>
                  </a:cubicBezTo>
                  <a:cubicBezTo>
                    <a:pt x="3151" y="122"/>
                    <a:pt x="2648" y="1"/>
                    <a:pt x="2151"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9" name="Google Shape;9119;p75"/>
            <p:cNvSpPr/>
            <p:nvPr/>
          </p:nvSpPr>
          <p:spPr>
            <a:xfrm>
              <a:off x="335973" y="1490075"/>
              <a:ext cx="537276" cy="620321"/>
            </a:xfrm>
            <a:custGeom>
              <a:avLst/>
              <a:gdLst/>
              <a:ahLst/>
              <a:cxnLst/>
              <a:rect l="l" t="t" r="r" b="b"/>
              <a:pathLst>
                <a:path w="13884" h="16030" extrusionOk="0">
                  <a:moveTo>
                    <a:pt x="11191" y="1"/>
                  </a:moveTo>
                  <a:cubicBezTo>
                    <a:pt x="10815" y="1"/>
                    <a:pt x="10477" y="241"/>
                    <a:pt x="10182" y="496"/>
                  </a:cubicBezTo>
                  <a:cubicBezTo>
                    <a:pt x="7824" y="2592"/>
                    <a:pt x="7248" y="6067"/>
                    <a:pt x="5310" y="8556"/>
                  </a:cubicBezTo>
                  <a:cubicBezTo>
                    <a:pt x="4349" y="9796"/>
                    <a:pt x="3083" y="10756"/>
                    <a:pt x="2000" y="11891"/>
                  </a:cubicBezTo>
                  <a:cubicBezTo>
                    <a:pt x="918" y="13026"/>
                    <a:pt x="1" y="14458"/>
                    <a:pt x="1" y="16030"/>
                  </a:cubicBezTo>
                  <a:cubicBezTo>
                    <a:pt x="2908" y="13463"/>
                    <a:pt x="7187" y="13210"/>
                    <a:pt x="10522" y="11236"/>
                  </a:cubicBezTo>
                  <a:cubicBezTo>
                    <a:pt x="11780" y="10503"/>
                    <a:pt x="12924" y="9455"/>
                    <a:pt x="13456" y="8093"/>
                  </a:cubicBezTo>
                  <a:cubicBezTo>
                    <a:pt x="13884" y="6975"/>
                    <a:pt x="13867" y="5744"/>
                    <a:pt x="13613" y="4574"/>
                  </a:cubicBezTo>
                  <a:cubicBezTo>
                    <a:pt x="13360" y="3413"/>
                    <a:pt x="12889" y="2321"/>
                    <a:pt x="12426" y="1212"/>
                  </a:cubicBezTo>
                  <a:cubicBezTo>
                    <a:pt x="12190" y="680"/>
                    <a:pt x="11867" y="77"/>
                    <a:pt x="11299" y="7"/>
                  </a:cubicBezTo>
                  <a:cubicBezTo>
                    <a:pt x="11263" y="3"/>
                    <a:pt x="11227" y="1"/>
                    <a:pt x="11191"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0" name="Google Shape;9120;p75"/>
            <p:cNvSpPr/>
            <p:nvPr/>
          </p:nvSpPr>
          <p:spPr>
            <a:xfrm>
              <a:off x="470795" y="2127925"/>
              <a:ext cx="552175" cy="307761"/>
            </a:xfrm>
            <a:custGeom>
              <a:avLst/>
              <a:gdLst/>
              <a:ahLst/>
              <a:cxnLst/>
              <a:rect l="l" t="t" r="r" b="b"/>
              <a:pathLst>
                <a:path w="14269" h="7953" extrusionOk="0">
                  <a:moveTo>
                    <a:pt x="13570" y="1"/>
                  </a:moveTo>
                  <a:cubicBezTo>
                    <a:pt x="11762" y="245"/>
                    <a:pt x="9955" y="368"/>
                    <a:pt x="8139" y="420"/>
                  </a:cubicBezTo>
                  <a:cubicBezTo>
                    <a:pt x="6639" y="469"/>
                    <a:pt x="5112" y="529"/>
                    <a:pt x="3582" y="529"/>
                  </a:cubicBezTo>
                  <a:cubicBezTo>
                    <a:pt x="2386" y="529"/>
                    <a:pt x="1188" y="492"/>
                    <a:pt x="1" y="385"/>
                  </a:cubicBezTo>
                  <a:lnTo>
                    <a:pt x="1" y="385"/>
                  </a:lnTo>
                  <a:cubicBezTo>
                    <a:pt x="752" y="1564"/>
                    <a:pt x="1415" y="2786"/>
                    <a:pt x="1869" y="4105"/>
                  </a:cubicBezTo>
                  <a:cubicBezTo>
                    <a:pt x="2096" y="4786"/>
                    <a:pt x="2271" y="5467"/>
                    <a:pt x="2367" y="6183"/>
                  </a:cubicBezTo>
                  <a:cubicBezTo>
                    <a:pt x="4459" y="7242"/>
                    <a:pt x="7051" y="7952"/>
                    <a:pt x="9534" y="7952"/>
                  </a:cubicBezTo>
                  <a:cubicBezTo>
                    <a:pt x="11227" y="7952"/>
                    <a:pt x="12870" y="7622"/>
                    <a:pt x="14268" y="6847"/>
                  </a:cubicBezTo>
                  <a:cubicBezTo>
                    <a:pt x="13884" y="4576"/>
                    <a:pt x="13587" y="2297"/>
                    <a:pt x="13570"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1" name="Google Shape;9121;p75"/>
            <p:cNvSpPr/>
            <p:nvPr/>
          </p:nvSpPr>
          <p:spPr>
            <a:xfrm>
              <a:off x="-378305" y="2350939"/>
              <a:ext cx="2675429" cy="1940834"/>
            </a:xfrm>
            <a:custGeom>
              <a:avLst/>
              <a:gdLst/>
              <a:ahLst/>
              <a:cxnLst/>
              <a:rect l="l" t="t" r="r" b="b"/>
              <a:pathLst>
                <a:path w="69137" h="50154" extrusionOk="0">
                  <a:moveTo>
                    <a:pt x="22379" y="1"/>
                  </a:moveTo>
                  <a:cubicBezTo>
                    <a:pt x="16791" y="6401"/>
                    <a:pt x="8243" y="9675"/>
                    <a:pt x="0" y="12138"/>
                  </a:cubicBezTo>
                  <a:cubicBezTo>
                    <a:pt x="236" y="18294"/>
                    <a:pt x="463" y="24519"/>
                    <a:pt x="2078" y="30457"/>
                  </a:cubicBezTo>
                  <a:cubicBezTo>
                    <a:pt x="3685" y="36403"/>
                    <a:pt x="6811" y="42131"/>
                    <a:pt x="11814" y="45737"/>
                  </a:cubicBezTo>
                  <a:cubicBezTo>
                    <a:pt x="16213" y="48906"/>
                    <a:pt x="21694" y="50154"/>
                    <a:pt x="27159" y="50154"/>
                  </a:cubicBezTo>
                  <a:cubicBezTo>
                    <a:pt x="28636" y="50154"/>
                    <a:pt x="30112" y="50062"/>
                    <a:pt x="31565" y="49893"/>
                  </a:cubicBezTo>
                  <a:cubicBezTo>
                    <a:pt x="40096" y="48898"/>
                    <a:pt x="48321" y="45397"/>
                    <a:pt x="54939" y="39931"/>
                  </a:cubicBezTo>
                  <a:cubicBezTo>
                    <a:pt x="61549" y="34465"/>
                    <a:pt x="66552" y="27051"/>
                    <a:pt x="69137" y="18852"/>
                  </a:cubicBezTo>
                  <a:cubicBezTo>
                    <a:pt x="61462" y="17281"/>
                    <a:pt x="54747" y="12793"/>
                    <a:pt x="48085" y="8645"/>
                  </a:cubicBezTo>
                  <a:cubicBezTo>
                    <a:pt x="44304" y="6305"/>
                    <a:pt x="39799" y="2612"/>
                    <a:pt x="35677" y="979"/>
                  </a:cubicBezTo>
                  <a:cubicBezTo>
                    <a:pt x="33531" y="1451"/>
                    <a:pt x="31377" y="1804"/>
                    <a:pt x="29289" y="1804"/>
                  </a:cubicBezTo>
                  <a:cubicBezTo>
                    <a:pt x="26858" y="1804"/>
                    <a:pt x="24516" y="1325"/>
                    <a:pt x="223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2" name="Google Shape;9122;p75"/>
            <p:cNvSpPr/>
            <p:nvPr/>
          </p:nvSpPr>
          <p:spPr>
            <a:xfrm>
              <a:off x="-377647" y="2351636"/>
              <a:ext cx="987367" cy="906257"/>
            </a:xfrm>
            <a:custGeom>
              <a:avLst/>
              <a:gdLst/>
              <a:ahLst/>
              <a:cxnLst/>
              <a:rect l="l" t="t" r="r" b="b"/>
              <a:pathLst>
                <a:path w="25515" h="23419" extrusionOk="0">
                  <a:moveTo>
                    <a:pt x="22371" y="0"/>
                  </a:moveTo>
                  <a:cubicBezTo>
                    <a:pt x="16783" y="6392"/>
                    <a:pt x="8235" y="9666"/>
                    <a:pt x="1" y="12137"/>
                  </a:cubicBezTo>
                  <a:cubicBezTo>
                    <a:pt x="141" y="15901"/>
                    <a:pt x="280" y="19690"/>
                    <a:pt x="743" y="23419"/>
                  </a:cubicBezTo>
                  <a:cubicBezTo>
                    <a:pt x="8060" y="19280"/>
                    <a:pt x="14548" y="13272"/>
                    <a:pt x="20459" y="7361"/>
                  </a:cubicBezTo>
                  <a:cubicBezTo>
                    <a:pt x="22380" y="5562"/>
                    <a:pt x="24117" y="3563"/>
                    <a:pt x="25514" y="1336"/>
                  </a:cubicBezTo>
                  <a:cubicBezTo>
                    <a:pt x="24423" y="1048"/>
                    <a:pt x="23375" y="620"/>
                    <a:pt x="223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3" name="Google Shape;9123;p75"/>
            <p:cNvSpPr/>
            <p:nvPr/>
          </p:nvSpPr>
          <p:spPr>
            <a:xfrm>
              <a:off x="-312752" y="2410766"/>
              <a:ext cx="978234" cy="1412420"/>
            </a:xfrm>
            <a:custGeom>
              <a:avLst/>
              <a:gdLst/>
              <a:ahLst/>
              <a:cxnLst/>
              <a:rect l="l" t="t" r="r" b="b"/>
              <a:pathLst>
                <a:path w="25279" h="36499" extrusionOk="0">
                  <a:moveTo>
                    <a:pt x="24737" y="0"/>
                  </a:moveTo>
                  <a:cubicBezTo>
                    <a:pt x="23095" y="3493"/>
                    <a:pt x="20659" y="6593"/>
                    <a:pt x="17882" y="9212"/>
                  </a:cubicBezTo>
                  <a:cubicBezTo>
                    <a:pt x="11875" y="15368"/>
                    <a:pt x="6296" y="21829"/>
                    <a:pt x="0" y="27330"/>
                  </a:cubicBezTo>
                  <a:cubicBezTo>
                    <a:pt x="123" y="27863"/>
                    <a:pt x="253" y="28387"/>
                    <a:pt x="393" y="28911"/>
                  </a:cubicBezTo>
                  <a:cubicBezTo>
                    <a:pt x="1100" y="31539"/>
                    <a:pt x="2122" y="34115"/>
                    <a:pt x="3449" y="36498"/>
                  </a:cubicBezTo>
                  <a:cubicBezTo>
                    <a:pt x="13176" y="25872"/>
                    <a:pt x="21611" y="13971"/>
                    <a:pt x="25278" y="88"/>
                  </a:cubicBezTo>
                  <a:cubicBezTo>
                    <a:pt x="25095" y="61"/>
                    <a:pt x="24911" y="44"/>
                    <a:pt x="247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4" name="Google Shape;9124;p75"/>
            <p:cNvSpPr/>
            <p:nvPr/>
          </p:nvSpPr>
          <p:spPr>
            <a:xfrm>
              <a:off x="758357" y="2419550"/>
              <a:ext cx="360893" cy="1860111"/>
            </a:xfrm>
            <a:custGeom>
              <a:avLst/>
              <a:gdLst/>
              <a:ahLst/>
              <a:cxnLst/>
              <a:rect l="l" t="t" r="r" b="b"/>
              <a:pathLst>
                <a:path w="9326" h="48068" extrusionOk="0">
                  <a:moveTo>
                    <a:pt x="1031" y="0"/>
                  </a:moveTo>
                  <a:cubicBezTo>
                    <a:pt x="690" y="18"/>
                    <a:pt x="341" y="35"/>
                    <a:pt x="0" y="35"/>
                  </a:cubicBezTo>
                  <a:cubicBezTo>
                    <a:pt x="114" y="1441"/>
                    <a:pt x="297" y="2847"/>
                    <a:pt x="577" y="4253"/>
                  </a:cubicBezTo>
                  <a:cubicBezTo>
                    <a:pt x="2384" y="15770"/>
                    <a:pt x="4637" y="26841"/>
                    <a:pt x="4637" y="38123"/>
                  </a:cubicBezTo>
                  <a:cubicBezTo>
                    <a:pt x="4637" y="41580"/>
                    <a:pt x="3851" y="44881"/>
                    <a:pt x="2698" y="48068"/>
                  </a:cubicBezTo>
                  <a:cubicBezTo>
                    <a:pt x="4707" y="47815"/>
                    <a:pt x="6689" y="47413"/>
                    <a:pt x="8636" y="46889"/>
                  </a:cubicBezTo>
                  <a:cubicBezTo>
                    <a:pt x="9326" y="40471"/>
                    <a:pt x="8810" y="33879"/>
                    <a:pt x="7125" y="27505"/>
                  </a:cubicBezTo>
                  <a:cubicBezTo>
                    <a:pt x="4611" y="18258"/>
                    <a:pt x="2087" y="9212"/>
                    <a:pt x="10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5" name="Google Shape;9125;p75"/>
            <p:cNvSpPr/>
            <p:nvPr/>
          </p:nvSpPr>
          <p:spPr>
            <a:xfrm>
              <a:off x="-294525" y="2740546"/>
              <a:ext cx="2479155" cy="1465436"/>
            </a:xfrm>
            <a:custGeom>
              <a:avLst/>
              <a:gdLst/>
              <a:ahLst/>
              <a:cxnLst/>
              <a:rect l="l" t="t" r="r" b="b"/>
              <a:pathLst>
                <a:path w="64065" h="37869" extrusionOk="0">
                  <a:moveTo>
                    <a:pt x="4157" y="0"/>
                  </a:moveTo>
                  <a:cubicBezTo>
                    <a:pt x="3013" y="428"/>
                    <a:pt x="1869" y="812"/>
                    <a:pt x="708" y="1188"/>
                  </a:cubicBezTo>
                  <a:cubicBezTo>
                    <a:pt x="1" y="15185"/>
                    <a:pt x="1738" y="32430"/>
                    <a:pt x="16730" y="36586"/>
                  </a:cubicBezTo>
                  <a:cubicBezTo>
                    <a:pt x="19745" y="37457"/>
                    <a:pt x="22815" y="37869"/>
                    <a:pt x="25873" y="37869"/>
                  </a:cubicBezTo>
                  <a:cubicBezTo>
                    <a:pt x="40226" y="37869"/>
                    <a:pt x="54328" y="28801"/>
                    <a:pt x="61209" y="15586"/>
                  </a:cubicBezTo>
                  <a:cubicBezTo>
                    <a:pt x="62440" y="13115"/>
                    <a:pt x="63252" y="10548"/>
                    <a:pt x="64064" y="8033"/>
                  </a:cubicBezTo>
                  <a:cubicBezTo>
                    <a:pt x="60851" y="7064"/>
                    <a:pt x="57777" y="5606"/>
                    <a:pt x="54800" y="3965"/>
                  </a:cubicBezTo>
                  <a:cubicBezTo>
                    <a:pt x="49989" y="11710"/>
                    <a:pt x="43973" y="18686"/>
                    <a:pt x="36595" y="24624"/>
                  </a:cubicBezTo>
                  <a:cubicBezTo>
                    <a:pt x="32646" y="27619"/>
                    <a:pt x="27875" y="29713"/>
                    <a:pt x="23277" y="29713"/>
                  </a:cubicBezTo>
                  <a:cubicBezTo>
                    <a:pt x="20250" y="29713"/>
                    <a:pt x="17298" y="28806"/>
                    <a:pt x="14705" y="26649"/>
                  </a:cubicBezTo>
                  <a:cubicBezTo>
                    <a:pt x="6977" y="20022"/>
                    <a:pt x="5074" y="9527"/>
                    <a:pt x="41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6" name="Google Shape;9126;p75"/>
            <p:cNvSpPr/>
            <p:nvPr/>
          </p:nvSpPr>
          <p:spPr>
            <a:xfrm>
              <a:off x="-266121" y="2401285"/>
              <a:ext cx="1490125" cy="1336766"/>
            </a:xfrm>
            <a:custGeom>
              <a:avLst/>
              <a:gdLst/>
              <a:ahLst/>
              <a:cxnLst/>
              <a:rect l="l" t="t" r="r" b="b"/>
              <a:pathLst>
                <a:path w="38507" h="34544" extrusionOk="0">
                  <a:moveTo>
                    <a:pt x="32115" y="1"/>
                  </a:moveTo>
                  <a:lnTo>
                    <a:pt x="32115" y="1"/>
                  </a:lnTo>
                  <a:cubicBezTo>
                    <a:pt x="34926" y="2184"/>
                    <a:pt x="35380" y="6506"/>
                    <a:pt x="33835" y="9702"/>
                  </a:cubicBezTo>
                  <a:cubicBezTo>
                    <a:pt x="32281" y="12906"/>
                    <a:pt x="29172" y="15089"/>
                    <a:pt x="25889" y="16442"/>
                  </a:cubicBezTo>
                  <a:cubicBezTo>
                    <a:pt x="22597" y="17796"/>
                    <a:pt x="19087" y="18451"/>
                    <a:pt x="15682" y="19472"/>
                  </a:cubicBezTo>
                  <a:cubicBezTo>
                    <a:pt x="10365" y="21070"/>
                    <a:pt x="5326" y="23559"/>
                    <a:pt x="830" y="26807"/>
                  </a:cubicBezTo>
                  <a:cubicBezTo>
                    <a:pt x="542" y="27016"/>
                    <a:pt x="262" y="27235"/>
                    <a:pt x="0" y="27471"/>
                  </a:cubicBezTo>
                  <a:cubicBezTo>
                    <a:pt x="280" y="28972"/>
                    <a:pt x="489" y="30500"/>
                    <a:pt x="769" y="31994"/>
                  </a:cubicBezTo>
                  <a:cubicBezTo>
                    <a:pt x="1109" y="32840"/>
                    <a:pt x="1458" y="33696"/>
                    <a:pt x="1764" y="34543"/>
                  </a:cubicBezTo>
                  <a:cubicBezTo>
                    <a:pt x="8487" y="30064"/>
                    <a:pt x="15586" y="26135"/>
                    <a:pt x="22947" y="22817"/>
                  </a:cubicBezTo>
                  <a:cubicBezTo>
                    <a:pt x="26378" y="21271"/>
                    <a:pt x="29906" y="19848"/>
                    <a:pt x="32857" y="17534"/>
                  </a:cubicBezTo>
                  <a:cubicBezTo>
                    <a:pt x="35817" y="15229"/>
                    <a:pt x="38209" y="11867"/>
                    <a:pt x="38349" y="8113"/>
                  </a:cubicBezTo>
                  <a:cubicBezTo>
                    <a:pt x="38506" y="4358"/>
                    <a:pt x="35843" y="420"/>
                    <a:pt x="32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7" name="Google Shape;9127;p75"/>
            <p:cNvSpPr/>
            <p:nvPr/>
          </p:nvSpPr>
          <p:spPr>
            <a:xfrm>
              <a:off x="923247" y="3422744"/>
              <a:ext cx="758935" cy="766365"/>
            </a:xfrm>
            <a:custGeom>
              <a:avLst/>
              <a:gdLst/>
              <a:ahLst/>
              <a:cxnLst/>
              <a:rect l="l" t="t" r="r" b="b"/>
              <a:pathLst>
                <a:path w="19612" h="19804" extrusionOk="0">
                  <a:moveTo>
                    <a:pt x="12853" y="1"/>
                  </a:moveTo>
                  <a:cubicBezTo>
                    <a:pt x="10487" y="2463"/>
                    <a:pt x="7929" y="4803"/>
                    <a:pt x="5196" y="7003"/>
                  </a:cubicBezTo>
                  <a:cubicBezTo>
                    <a:pt x="3668" y="8165"/>
                    <a:pt x="2009" y="9186"/>
                    <a:pt x="280" y="10007"/>
                  </a:cubicBezTo>
                  <a:cubicBezTo>
                    <a:pt x="332" y="13281"/>
                    <a:pt x="350" y="16556"/>
                    <a:pt x="0" y="19804"/>
                  </a:cubicBezTo>
                  <a:cubicBezTo>
                    <a:pt x="7116" y="18669"/>
                    <a:pt x="13945" y="15412"/>
                    <a:pt x="19611" y="10662"/>
                  </a:cubicBezTo>
                  <a:cubicBezTo>
                    <a:pt x="19367" y="10243"/>
                    <a:pt x="19140" y="9832"/>
                    <a:pt x="18922" y="9431"/>
                  </a:cubicBezTo>
                  <a:cubicBezTo>
                    <a:pt x="17167" y="6139"/>
                    <a:pt x="15219" y="2891"/>
                    <a:pt x="128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8" name="Google Shape;9128;p75"/>
            <p:cNvSpPr/>
            <p:nvPr/>
          </p:nvSpPr>
          <p:spPr>
            <a:xfrm>
              <a:off x="1790264" y="2893942"/>
              <a:ext cx="400442" cy="329471"/>
            </a:xfrm>
            <a:custGeom>
              <a:avLst/>
              <a:gdLst/>
              <a:ahLst/>
              <a:cxnLst/>
              <a:rect l="l" t="t" r="r" b="b"/>
              <a:pathLst>
                <a:path w="10348" h="8514" extrusionOk="0">
                  <a:moveTo>
                    <a:pt x="1057" y="1"/>
                  </a:moveTo>
                  <a:cubicBezTo>
                    <a:pt x="708" y="551"/>
                    <a:pt x="358" y="1101"/>
                    <a:pt x="0" y="1642"/>
                  </a:cubicBezTo>
                  <a:cubicBezTo>
                    <a:pt x="3380" y="3275"/>
                    <a:pt x="6156" y="5825"/>
                    <a:pt x="8828" y="8514"/>
                  </a:cubicBezTo>
                  <a:cubicBezTo>
                    <a:pt x="9387" y="7038"/>
                    <a:pt x="9867" y="5554"/>
                    <a:pt x="10347" y="4078"/>
                  </a:cubicBezTo>
                  <a:cubicBezTo>
                    <a:pt x="7117" y="3100"/>
                    <a:pt x="4034" y="1642"/>
                    <a:pt x="1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9" name="Google Shape;9129;p75"/>
            <p:cNvSpPr/>
            <p:nvPr/>
          </p:nvSpPr>
          <p:spPr>
            <a:xfrm>
              <a:off x="1712869" y="3037897"/>
              <a:ext cx="388291" cy="336552"/>
            </a:xfrm>
            <a:custGeom>
              <a:avLst/>
              <a:gdLst/>
              <a:ahLst/>
              <a:cxnLst/>
              <a:rect l="l" t="t" r="r" b="b"/>
              <a:pathLst>
                <a:path w="10034" h="8697" extrusionOk="0">
                  <a:moveTo>
                    <a:pt x="577" y="0"/>
                  </a:moveTo>
                  <a:cubicBezTo>
                    <a:pt x="385" y="271"/>
                    <a:pt x="184" y="550"/>
                    <a:pt x="1" y="830"/>
                  </a:cubicBezTo>
                  <a:cubicBezTo>
                    <a:pt x="3153" y="3283"/>
                    <a:pt x="6183" y="5903"/>
                    <a:pt x="9038" y="8697"/>
                  </a:cubicBezTo>
                  <a:cubicBezTo>
                    <a:pt x="9178" y="8435"/>
                    <a:pt x="9335" y="8173"/>
                    <a:pt x="9466" y="7911"/>
                  </a:cubicBezTo>
                  <a:cubicBezTo>
                    <a:pt x="9675" y="7509"/>
                    <a:pt x="9859" y="7099"/>
                    <a:pt x="10033" y="6689"/>
                  </a:cubicBezTo>
                  <a:cubicBezTo>
                    <a:pt x="7100" y="4130"/>
                    <a:pt x="4017" y="1747"/>
                    <a:pt x="5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0" name="Google Shape;9130;p75"/>
            <p:cNvSpPr/>
            <p:nvPr/>
          </p:nvSpPr>
          <p:spPr>
            <a:xfrm>
              <a:off x="1633152" y="3118968"/>
              <a:ext cx="397733" cy="396069"/>
            </a:xfrm>
            <a:custGeom>
              <a:avLst/>
              <a:gdLst/>
              <a:ahLst/>
              <a:cxnLst/>
              <a:rect l="l" t="t" r="r" b="b"/>
              <a:pathLst>
                <a:path w="10278" h="10235" extrusionOk="0">
                  <a:moveTo>
                    <a:pt x="1135" y="1"/>
                  </a:moveTo>
                  <a:cubicBezTo>
                    <a:pt x="760" y="499"/>
                    <a:pt x="384" y="1005"/>
                    <a:pt x="0" y="1494"/>
                  </a:cubicBezTo>
                  <a:cubicBezTo>
                    <a:pt x="3292" y="3974"/>
                    <a:pt x="6287" y="6951"/>
                    <a:pt x="8837" y="10234"/>
                  </a:cubicBezTo>
                  <a:cubicBezTo>
                    <a:pt x="9343" y="9518"/>
                    <a:pt x="9823" y="8776"/>
                    <a:pt x="10277" y="8025"/>
                  </a:cubicBezTo>
                  <a:cubicBezTo>
                    <a:pt x="7396" y="5161"/>
                    <a:pt x="4340" y="2489"/>
                    <a:pt x="11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1" name="Google Shape;9131;p75"/>
            <p:cNvSpPr/>
            <p:nvPr/>
          </p:nvSpPr>
          <p:spPr>
            <a:xfrm>
              <a:off x="1462845" y="3224419"/>
              <a:ext cx="474780" cy="569705"/>
            </a:xfrm>
            <a:custGeom>
              <a:avLst/>
              <a:gdLst/>
              <a:ahLst/>
              <a:cxnLst/>
              <a:rect l="l" t="t" r="r" b="b"/>
              <a:pathLst>
                <a:path w="12269" h="14722" extrusionOk="0">
                  <a:moveTo>
                    <a:pt x="3415" y="0"/>
                  </a:moveTo>
                  <a:cubicBezTo>
                    <a:pt x="2323" y="1353"/>
                    <a:pt x="1188" y="2663"/>
                    <a:pt x="1" y="3956"/>
                  </a:cubicBezTo>
                  <a:cubicBezTo>
                    <a:pt x="2533" y="7029"/>
                    <a:pt x="4593" y="10504"/>
                    <a:pt x="6488" y="14006"/>
                  </a:cubicBezTo>
                  <a:lnTo>
                    <a:pt x="6881" y="14722"/>
                  </a:lnTo>
                  <a:cubicBezTo>
                    <a:pt x="8854" y="12949"/>
                    <a:pt x="10653" y="10967"/>
                    <a:pt x="12268" y="8845"/>
                  </a:cubicBezTo>
                  <a:cubicBezTo>
                    <a:pt x="9736" y="5518"/>
                    <a:pt x="6733" y="2489"/>
                    <a:pt x="34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2" name="Google Shape;9132;p75"/>
            <p:cNvSpPr/>
            <p:nvPr/>
          </p:nvSpPr>
          <p:spPr>
            <a:xfrm>
              <a:off x="353232" y="3836652"/>
              <a:ext cx="520017" cy="369716"/>
            </a:xfrm>
            <a:custGeom>
              <a:avLst/>
              <a:gdLst/>
              <a:ahLst/>
              <a:cxnLst/>
              <a:rect l="l" t="t" r="r" b="b"/>
              <a:pathLst>
                <a:path w="13438" h="9554" extrusionOk="0">
                  <a:moveTo>
                    <a:pt x="13403" y="1"/>
                  </a:moveTo>
                  <a:cubicBezTo>
                    <a:pt x="11156" y="877"/>
                    <a:pt x="8835" y="1387"/>
                    <a:pt x="6554" y="1387"/>
                  </a:cubicBezTo>
                  <a:cubicBezTo>
                    <a:pt x="5246" y="1387"/>
                    <a:pt x="3950" y="1219"/>
                    <a:pt x="2689" y="856"/>
                  </a:cubicBezTo>
                  <a:cubicBezTo>
                    <a:pt x="1851" y="3345"/>
                    <a:pt x="952" y="5825"/>
                    <a:pt x="0" y="8278"/>
                  </a:cubicBezTo>
                  <a:cubicBezTo>
                    <a:pt x="3016" y="9143"/>
                    <a:pt x="6090" y="9554"/>
                    <a:pt x="9151" y="9554"/>
                  </a:cubicBezTo>
                  <a:cubicBezTo>
                    <a:pt x="10477" y="9554"/>
                    <a:pt x="11800" y="9477"/>
                    <a:pt x="13115" y="9326"/>
                  </a:cubicBezTo>
                  <a:cubicBezTo>
                    <a:pt x="13429" y="6226"/>
                    <a:pt x="13438" y="3109"/>
                    <a:pt x="134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3" name="Google Shape;9133;p75"/>
            <p:cNvSpPr/>
            <p:nvPr/>
          </p:nvSpPr>
          <p:spPr>
            <a:xfrm>
              <a:off x="-374242" y="2301639"/>
              <a:ext cx="923129" cy="591336"/>
            </a:xfrm>
            <a:custGeom>
              <a:avLst/>
              <a:gdLst/>
              <a:ahLst/>
              <a:cxnLst/>
              <a:rect l="l" t="t" r="r" b="b"/>
              <a:pathLst>
                <a:path w="23855" h="15281" extrusionOk="0">
                  <a:moveTo>
                    <a:pt x="23732" y="0"/>
                  </a:moveTo>
                  <a:cubicBezTo>
                    <a:pt x="21663" y="4148"/>
                    <a:pt x="17594" y="6898"/>
                    <a:pt x="14285" y="8828"/>
                  </a:cubicBezTo>
                  <a:cubicBezTo>
                    <a:pt x="9779" y="11465"/>
                    <a:pt x="4977" y="13569"/>
                    <a:pt x="0" y="15141"/>
                  </a:cubicBezTo>
                  <a:lnTo>
                    <a:pt x="0" y="15280"/>
                  </a:lnTo>
                  <a:cubicBezTo>
                    <a:pt x="4995" y="13709"/>
                    <a:pt x="9823" y="11578"/>
                    <a:pt x="14346" y="8941"/>
                  </a:cubicBezTo>
                  <a:cubicBezTo>
                    <a:pt x="17682" y="7012"/>
                    <a:pt x="21768" y="4244"/>
                    <a:pt x="23855" y="52"/>
                  </a:cubicBezTo>
                  <a:lnTo>
                    <a:pt x="23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4" name="Google Shape;9134;p75"/>
            <p:cNvSpPr/>
            <p:nvPr/>
          </p:nvSpPr>
          <p:spPr>
            <a:xfrm>
              <a:off x="-147204" y="2359414"/>
              <a:ext cx="827546" cy="1525262"/>
            </a:xfrm>
            <a:custGeom>
              <a:avLst/>
              <a:gdLst/>
              <a:ahLst/>
              <a:cxnLst/>
              <a:rect l="l" t="t" r="r" b="b"/>
              <a:pathLst>
                <a:path w="21385" h="39415" extrusionOk="0">
                  <a:moveTo>
                    <a:pt x="21175" y="0"/>
                  </a:moveTo>
                  <a:cubicBezTo>
                    <a:pt x="21253" y="4497"/>
                    <a:pt x="19996" y="9317"/>
                    <a:pt x="17446" y="14303"/>
                  </a:cubicBezTo>
                  <a:cubicBezTo>
                    <a:pt x="15176" y="18747"/>
                    <a:pt x="12146" y="22833"/>
                    <a:pt x="9239" y="26780"/>
                  </a:cubicBezTo>
                  <a:lnTo>
                    <a:pt x="1" y="39284"/>
                  </a:lnTo>
                  <a:cubicBezTo>
                    <a:pt x="27" y="39327"/>
                    <a:pt x="44" y="39371"/>
                    <a:pt x="79" y="39415"/>
                  </a:cubicBezTo>
                  <a:lnTo>
                    <a:pt x="9343" y="26867"/>
                  </a:lnTo>
                  <a:cubicBezTo>
                    <a:pt x="12260" y="22912"/>
                    <a:pt x="15281" y="18817"/>
                    <a:pt x="17569" y="14364"/>
                  </a:cubicBezTo>
                  <a:cubicBezTo>
                    <a:pt x="20127" y="9352"/>
                    <a:pt x="21384" y="4523"/>
                    <a:pt x="213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5" name="Google Shape;9135;p75"/>
            <p:cNvSpPr/>
            <p:nvPr/>
          </p:nvSpPr>
          <p:spPr>
            <a:xfrm>
              <a:off x="837764" y="2411423"/>
              <a:ext cx="442312" cy="1761472"/>
            </a:xfrm>
            <a:custGeom>
              <a:avLst/>
              <a:gdLst/>
              <a:ahLst/>
              <a:cxnLst/>
              <a:rect l="l" t="t" r="r" b="b"/>
              <a:pathLst>
                <a:path w="11430" h="45519" extrusionOk="0">
                  <a:moveTo>
                    <a:pt x="122" y="1"/>
                  </a:moveTo>
                  <a:cubicBezTo>
                    <a:pt x="0" y="6288"/>
                    <a:pt x="882" y="12513"/>
                    <a:pt x="2759" y="18521"/>
                  </a:cubicBezTo>
                  <a:cubicBezTo>
                    <a:pt x="3720" y="21577"/>
                    <a:pt x="4942" y="24607"/>
                    <a:pt x="6121" y="27514"/>
                  </a:cubicBezTo>
                  <a:cubicBezTo>
                    <a:pt x="6776" y="29147"/>
                    <a:pt x="7466" y="30823"/>
                    <a:pt x="8086" y="32491"/>
                  </a:cubicBezTo>
                  <a:cubicBezTo>
                    <a:pt x="9430" y="36054"/>
                    <a:pt x="10950" y="40673"/>
                    <a:pt x="11273" y="45519"/>
                  </a:cubicBezTo>
                  <a:cubicBezTo>
                    <a:pt x="11342" y="45493"/>
                    <a:pt x="11386" y="45484"/>
                    <a:pt x="11430" y="45458"/>
                  </a:cubicBezTo>
                  <a:cubicBezTo>
                    <a:pt x="11089" y="40612"/>
                    <a:pt x="9570" y="36010"/>
                    <a:pt x="8234" y="32439"/>
                  </a:cubicBezTo>
                  <a:cubicBezTo>
                    <a:pt x="7597" y="30771"/>
                    <a:pt x="6924" y="29086"/>
                    <a:pt x="6252" y="27462"/>
                  </a:cubicBezTo>
                  <a:cubicBezTo>
                    <a:pt x="5073" y="24545"/>
                    <a:pt x="3842" y="21524"/>
                    <a:pt x="2890" y="18477"/>
                  </a:cubicBezTo>
                  <a:cubicBezTo>
                    <a:pt x="1013" y="12487"/>
                    <a:pt x="131" y="6270"/>
                    <a:pt x="2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6" name="Google Shape;9136;p75"/>
            <p:cNvSpPr/>
            <p:nvPr/>
          </p:nvSpPr>
          <p:spPr>
            <a:xfrm>
              <a:off x="905330" y="2375628"/>
              <a:ext cx="890700" cy="1482037"/>
            </a:xfrm>
            <a:custGeom>
              <a:avLst/>
              <a:gdLst/>
              <a:ahLst/>
              <a:cxnLst/>
              <a:rect l="l" t="t" r="r" b="b"/>
              <a:pathLst>
                <a:path w="23017" h="38298" extrusionOk="0">
                  <a:moveTo>
                    <a:pt x="131" y="0"/>
                  </a:moveTo>
                  <a:lnTo>
                    <a:pt x="1" y="18"/>
                  </a:lnTo>
                  <a:cubicBezTo>
                    <a:pt x="1336" y="6636"/>
                    <a:pt x="4131" y="13019"/>
                    <a:pt x="8068" y="18503"/>
                  </a:cubicBezTo>
                  <a:cubicBezTo>
                    <a:pt x="9815" y="20921"/>
                    <a:pt x="11814" y="23218"/>
                    <a:pt x="13744" y="25418"/>
                  </a:cubicBezTo>
                  <a:cubicBezTo>
                    <a:pt x="15001" y="26859"/>
                    <a:pt x="16285" y="28343"/>
                    <a:pt x="17507" y="29854"/>
                  </a:cubicBezTo>
                  <a:cubicBezTo>
                    <a:pt x="19943" y="32875"/>
                    <a:pt x="21716" y="35625"/>
                    <a:pt x="22912" y="38297"/>
                  </a:cubicBezTo>
                  <a:cubicBezTo>
                    <a:pt x="22947" y="38262"/>
                    <a:pt x="22973" y="38245"/>
                    <a:pt x="23017" y="38210"/>
                  </a:cubicBezTo>
                  <a:cubicBezTo>
                    <a:pt x="21812" y="35547"/>
                    <a:pt x="20039" y="32787"/>
                    <a:pt x="17603" y="29766"/>
                  </a:cubicBezTo>
                  <a:cubicBezTo>
                    <a:pt x="16398" y="28256"/>
                    <a:pt x="15097" y="26771"/>
                    <a:pt x="13840" y="25331"/>
                  </a:cubicBezTo>
                  <a:cubicBezTo>
                    <a:pt x="11910" y="23130"/>
                    <a:pt x="9920" y="20834"/>
                    <a:pt x="8173" y="18424"/>
                  </a:cubicBezTo>
                  <a:cubicBezTo>
                    <a:pt x="4244" y="12967"/>
                    <a:pt x="1467" y="6593"/>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7" name="Google Shape;9137;p75"/>
            <p:cNvSpPr/>
            <p:nvPr/>
          </p:nvSpPr>
          <p:spPr>
            <a:xfrm>
              <a:off x="952618" y="2386077"/>
              <a:ext cx="1083337" cy="1213438"/>
            </a:xfrm>
            <a:custGeom>
              <a:avLst/>
              <a:gdLst/>
              <a:ahLst/>
              <a:cxnLst/>
              <a:rect l="l" t="t" r="r" b="b"/>
              <a:pathLst>
                <a:path w="27995" h="31357" extrusionOk="0">
                  <a:moveTo>
                    <a:pt x="132" y="1"/>
                  </a:moveTo>
                  <a:lnTo>
                    <a:pt x="1" y="36"/>
                  </a:lnTo>
                  <a:cubicBezTo>
                    <a:pt x="1049" y="4795"/>
                    <a:pt x="3974" y="9510"/>
                    <a:pt x="8698" y="14059"/>
                  </a:cubicBezTo>
                  <a:cubicBezTo>
                    <a:pt x="11099" y="16373"/>
                    <a:pt x="13753" y="18468"/>
                    <a:pt x="16320" y="20512"/>
                  </a:cubicBezTo>
                  <a:cubicBezTo>
                    <a:pt x="18040" y="21882"/>
                    <a:pt x="19830" y="23306"/>
                    <a:pt x="21524" y="24764"/>
                  </a:cubicBezTo>
                  <a:cubicBezTo>
                    <a:pt x="24135" y="27025"/>
                    <a:pt x="26239" y="29199"/>
                    <a:pt x="27907" y="31356"/>
                  </a:cubicBezTo>
                  <a:cubicBezTo>
                    <a:pt x="27942" y="31313"/>
                    <a:pt x="27977" y="31269"/>
                    <a:pt x="27994" y="31225"/>
                  </a:cubicBezTo>
                  <a:cubicBezTo>
                    <a:pt x="26327" y="29068"/>
                    <a:pt x="24222" y="26903"/>
                    <a:pt x="21620" y="24659"/>
                  </a:cubicBezTo>
                  <a:cubicBezTo>
                    <a:pt x="19935" y="23183"/>
                    <a:pt x="18145" y="21769"/>
                    <a:pt x="16408" y="20398"/>
                  </a:cubicBezTo>
                  <a:cubicBezTo>
                    <a:pt x="13840" y="18372"/>
                    <a:pt x="11186" y="16268"/>
                    <a:pt x="8802" y="13963"/>
                  </a:cubicBezTo>
                  <a:cubicBezTo>
                    <a:pt x="4096" y="9431"/>
                    <a:pt x="1180" y="4725"/>
                    <a:pt x="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8" name="Google Shape;9138;p75"/>
            <p:cNvSpPr/>
            <p:nvPr/>
          </p:nvSpPr>
          <p:spPr>
            <a:xfrm>
              <a:off x="985743" y="2368198"/>
              <a:ext cx="1242112" cy="903200"/>
            </a:xfrm>
            <a:custGeom>
              <a:avLst/>
              <a:gdLst/>
              <a:ahLst/>
              <a:cxnLst/>
              <a:rect l="l" t="t" r="r" b="b"/>
              <a:pathLst>
                <a:path w="32098" h="23340" extrusionOk="0">
                  <a:moveTo>
                    <a:pt x="105" y="0"/>
                  </a:moveTo>
                  <a:lnTo>
                    <a:pt x="1" y="79"/>
                  </a:lnTo>
                  <a:cubicBezTo>
                    <a:pt x="3030" y="4436"/>
                    <a:pt x="7824" y="7125"/>
                    <a:pt x="12461" y="9710"/>
                  </a:cubicBezTo>
                  <a:cubicBezTo>
                    <a:pt x="13142" y="10094"/>
                    <a:pt x="13849" y="10487"/>
                    <a:pt x="14521" y="10880"/>
                  </a:cubicBezTo>
                  <a:cubicBezTo>
                    <a:pt x="20747" y="14434"/>
                    <a:pt x="26614" y="18616"/>
                    <a:pt x="32010" y="23340"/>
                  </a:cubicBezTo>
                  <a:cubicBezTo>
                    <a:pt x="32045" y="23305"/>
                    <a:pt x="32063" y="23261"/>
                    <a:pt x="32098" y="23244"/>
                  </a:cubicBezTo>
                  <a:cubicBezTo>
                    <a:pt x="26693" y="18520"/>
                    <a:pt x="20825" y="14337"/>
                    <a:pt x="14600" y="10766"/>
                  </a:cubicBezTo>
                  <a:cubicBezTo>
                    <a:pt x="13910" y="10373"/>
                    <a:pt x="13211" y="9980"/>
                    <a:pt x="12530" y="9596"/>
                  </a:cubicBezTo>
                  <a:cubicBezTo>
                    <a:pt x="7903" y="7012"/>
                    <a:pt x="3127" y="4340"/>
                    <a:pt x="1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9" name="Google Shape;9139;p75"/>
            <p:cNvSpPr/>
            <p:nvPr/>
          </p:nvSpPr>
          <p:spPr>
            <a:xfrm>
              <a:off x="-334732" y="2317156"/>
              <a:ext cx="1017086" cy="1065420"/>
            </a:xfrm>
            <a:custGeom>
              <a:avLst/>
              <a:gdLst/>
              <a:ahLst/>
              <a:cxnLst/>
              <a:rect l="l" t="t" r="r" b="b"/>
              <a:pathLst>
                <a:path w="26283" h="27532" extrusionOk="0">
                  <a:moveTo>
                    <a:pt x="26160" y="1"/>
                  </a:moveTo>
                  <a:cubicBezTo>
                    <a:pt x="22388" y="7265"/>
                    <a:pt x="16372" y="12784"/>
                    <a:pt x="9483" y="18747"/>
                  </a:cubicBezTo>
                  <a:lnTo>
                    <a:pt x="8889" y="19271"/>
                  </a:lnTo>
                  <a:cubicBezTo>
                    <a:pt x="5877" y="21873"/>
                    <a:pt x="2830" y="24519"/>
                    <a:pt x="1" y="27374"/>
                  </a:cubicBezTo>
                  <a:lnTo>
                    <a:pt x="1" y="27531"/>
                  </a:lnTo>
                  <a:cubicBezTo>
                    <a:pt x="2847" y="24659"/>
                    <a:pt x="5938" y="21987"/>
                    <a:pt x="8977" y="19367"/>
                  </a:cubicBezTo>
                  <a:lnTo>
                    <a:pt x="9570" y="18844"/>
                  </a:lnTo>
                  <a:cubicBezTo>
                    <a:pt x="16486" y="12871"/>
                    <a:pt x="22511" y="7335"/>
                    <a:pt x="26283" y="71"/>
                  </a:cubicBezTo>
                  <a:lnTo>
                    <a:pt x="2616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0" name="Google Shape;9140;p75"/>
            <p:cNvSpPr/>
            <p:nvPr/>
          </p:nvSpPr>
          <p:spPr>
            <a:xfrm>
              <a:off x="-264457" y="2781101"/>
              <a:ext cx="2423392" cy="1386725"/>
            </a:xfrm>
            <a:custGeom>
              <a:avLst/>
              <a:gdLst/>
              <a:ahLst/>
              <a:cxnLst/>
              <a:rect l="l" t="t" r="r" b="b"/>
              <a:pathLst>
                <a:path w="62624" h="35835" extrusionOk="0">
                  <a:moveTo>
                    <a:pt x="717" y="0"/>
                  </a:moveTo>
                  <a:lnTo>
                    <a:pt x="717" y="0"/>
                  </a:lnTo>
                  <a:cubicBezTo>
                    <a:pt x="656" y="9"/>
                    <a:pt x="595" y="18"/>
                    <a:pt x="533" y="35"/>
                  </a:cubicBezTo>
                  <a:cubicBezTo>
                    <a:pt x="193" y="5239"/>
                    <a:pt x="1" y="10557"/>
                    <a:pt x="935" y="15752"/>
                  </a:cubicBezTo>
                  <a:cubicBezTo>
                    <a:pt x="2149" y="22449"/>
                    <a:pt x="5240" y="27950"/>
                    <a:pt x="9623" y="31259"/>
                  </a:cubicBezTo>
                  <a:cubicBezTo>
                    <a:pt x="12583" y="33486"/>
                    <a:pt x="16338" y="34927"/>
                    <a:pt x="20782" y="35529"/>
                  </a:cubicBezTo>
                  <a:cubicBezTo>
                    <a:pt x="22266" y="35730"/>
                    <a:pt x="23768" y="35835"/>
                    <a:pt x="25279" y="35835"/>
                  </a:cubicBezTo>
                  <a:cubicBezTo>
                    <a:pt x="32901" y="35835"/>
                    <a:pt x="40690" y="33268"/>
                    <a:pt x="47160" y="28518"/>
                  </a:cubicBezTo>
                  <a:cubicBezTo>
                    <a:pt x="54206" y="23357"/>
                    <a:pt x="59681" y="15673"/>
                    <a:pt x="62624" y="6811"/>
                  </a:cubicBezTo>
                  <a:cubicBezTo>
                    <a:pt x="62545" y="6785"/>
                    <a:pt x="62493" y="6741"/>
                    <a:pt x="62449" y="6715"/>
                  </a:cubicBezTo>
                  <a:cubicBezTo>
                    <a:pt x="59515" y="15551"/>
                    <a:pt x="54067" y="23226"/>
                    <a:pt x="47038" y="28378"/>
                  </a:cubicBezTo>
                  <a:cubicBezTo>
                    <a:pt x="40592" y="33101"/>
                    <a:pt x="32846" y="35652"/>
                    <a:pt x="25239" y="35652"/>
                  </a:cubicBezTo>
                  <a:cubicBezTo>
                    <a:pt x="23747" y="35652"/>
                    <a:pt x="22261" y="35553"/>
                    <a:pt x="20791" y="35355"/>
                  </a:cubicBezTo>
                  <a:cubicBezTo>
                    <a:pt x="16373" y="34752"/>
                    <a:pt x="12653" y="33320"/>
                    <a:pt x="9719" y="31120"/>
                  </a:cubicBezTo>
                  <a:cubicBezTo>
                    <a:pt x="5371" y="27845"/>
                    <a:pt x="2315" y="22362"/>
                    <a:pt x="1110" y="15717"/>
                  </a:cubicBezTo>
                  <a:cubicBezTo>
                    <a:pt x="176" y="10522"/>
                    <a:pt x="368" y="5204"/>
                    <a:pt x="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1" name="Google Shape;9141;p75"/>
            <p:cNvSpPr/>
            <p:nvPr/>
          </p:nvSpPr>
          <p:spPr>
            <a:xfrm>
              <a:off x="-160709" y="2754051"/>
              <a:ext cx="2052361" cy="1171528"/>
            </a:xfrm>
            <a:custGeom>
              <a:avLst/>
              <a:gdLst/>
              <a:ahLst/>
              <a:cxnLst/>
              <a:rect l="l" t="t" r="r" b="b"/>
              <a:pathLst>
                <a:path w="53036" h="30274" extrusionOk="0">
                  <a:moveTo>
                    <a:pt x="175" y="1"/>
                  </a:moveTo>
                  <a:cubicBezTo>
                    <a:pt x="123" y="18"/>
                    <a:pt x="53" y="44"/>
                    <a:pt x="0" y="79"/>
                  </a:cubicBezTo>
                  <a:cubicBezTo>
                    <a:pt x="507" y="6087"/>
                    <a:pt x="1162" y="12234"/>
                    <a:pt x="3642" y="17848"/>
                  </a:cubicBezTo>
                  <a:cubicBezTo>
                    <a:pt x="5964" y="23113"/>
                    <a:pt x="10950" y="29094"/>
                    <a:pt x="17979" y="30125"/>
                  </a:cubicBezTo>
                  <a:cubicBezTo>
                    <a:pt x="18703" y="30230"/>
                    <a:pt x="19419" y="30273"/>
                    <a:pt x="20162" y="30273"/>
                  </a:cubicBezTo>
                  <a:cubicBezTo>
                    <a:pt x="24798" y="30273"/>
                    <a:pt x="29810" y="28204"/>
                    <a:pt x="35398" y="23978"/>
                  </a:cubicBezTo>
                  <a:cubicBezTo>
                    <a:pt x="42418" y="18678"/>
                    <a:pt x="48452" y="11963"/>
                    <a:pt x="53036" y="4410"/>
                  </a:cubicBezTo>
                  <a:cubicBezTo>
                    <a:pt x="52984" y="4384"/>
                    <a:pt x="52922" y="4358"/>
                    <a:pt x="52870" y="4323"/>
                  </a:cubicBezTo>
                  <a:cubicBezTo>
                    <a:pt x="48312" y="11849"/>
                    <a:pt x="42287" y="18555"/>
                    <a:pt x="35285" y="23838"/>
                  </a:cubicBezTo>
                  <a:cubicBezTo>
                    <a:pt x="29733" y="28032"/>
                    <a:pt x="24762" y="30095"/>
                    <a:pt x="20151" y="30095"/>
                  </a:cubicBezTo>
                  <a:cubicBezTo>
                    <a:pt x="19424" y="30095"/>
                    <a:pt x="18706" y="30044"/>
                    <a:pt x="17996" y="29941"/>
                  </a:cubicBezTo>
                  <a:cubicBezTo>
                    <a:pt x="11046" y="28937"/>
                    <a:pt x="6104" y="23000"/>
                    <a:pt x="3799" y="17770"/>
                  </a:cubicBezTo>
                  <a:cubicBezTo>
                    <a:pt x="1319" y="12173"/>
                    <a:pt x="682" y="6017"/>
                    <a:pt x="1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2" name="Google Shape;9142;p75"/>
            <p:cNvSpPr/>
            <p:nvPr/>
          </p:nvSpPr>
          <p:spPr>
            <a:xfrm>
              <a:off x="1457117" y="2722280"/>
              <a:ext cx="465647" cy="521913"/>
            </a:xfrm>
            <a:custGeom>
              <a:avLst/>
              <a:gdLst/>
              <a:ahLst/>
              <a:cxnLst/>
              <a:rect l="l" t="t" r="r" b="b"/>
              <a:pathLst>
                <a:path w="12033" h="13487" extrusionOk="0">
                  <a:moveTo>
                    <a:pt x="367" y="1"/>
                  </a:moveTo>
                  <a:cubicBezTo>
                    <a:pt x="218" y="420"/>
                    <a:pt x="105" y="857"/>
                    <a:pt x="70" y="1293"/>
                  </a:cubicBezTo>
                  <a:cubicBezTo>
                    <a:pt x="0" y="2227"/>
                    <a:pt x="332" y="3267"/>
                    <a:pt x="1135" y="3755"/>
                  </a:cubicBezTo>
                  <a:cubicBezTo>
                    <a:pt x="1458" y="3965"/>
                    <a:pt x="1851" y="4070"/>
                    <a:pt x="2122" y="4358"/>
                  </a:cubicBezTo>
                  <a:cubicBezTo>
                    <a:pt x="2803" y="5065"/>
                    <a:pt x="2253" y="6235"/>
                    <a:pt x="2445" y="7196"/>
                  </a:cubicBezTo>
                  <a:cubicBezTo>
                    <a:pt x="2593" y="7999"/>
                    <a:pt x="3292" y="8636"/>
                    <a:pt x="3405" y="9457"/>
                  </a:cubicBezTo>
                  <a:cubicBezTo>
                    <a:pt x="3501" y="10164"/>
                    <a:pt x="3126" y="10854"/>
                    <a:pt x="2951" y="11535"/>
                  </a:cubicBezTo>
                  <a:cubicBezTo>
                    <a:pt x="2768" y="12234"/>
                    <a:pt x="2882" y="13142"/>
                    <a:pt x="3545" y="13413"/>
                  </a:cubicBezTo>
                  <a:cubicBezTo>
                    <a:pt x="3672" y="13464"/>
                    <a:pt x="3802" y="13487"/>
                    <a:pt x="3933" y="13487"/>
                  </a:cubicBezTo>
                  <a:cubicBezTo>
                    <a:pt x="4334" y="13487"/>
                    <a:pt x="4742" y="13276"/>
                    <a:pt x="5091" y="13046"/>
                  </a:cubicBezTo>
                  <a:cubicBezTo>
                    <a:pt x="6130" y="12365"/>
                    <a:pt x="7073" y="11527"/>
                    <a:pt x="7859" y="10557"/>
                  </a:cubicBezTo>
                  <a:cubicBezTo>
                    <a:pt x="8548" y="9702"/>
                    <a:pt x="9133" y="8741"/>
                    <a:pt x="10006" y="8078"/>
                  </a:cubicBezTo>
                  <a:cubicBezTo>
                    <a:pt x="10487" y="7702"/>
                    <a:pt x="11054" y="7432"/>
                    <a:pt x="11465" y="6986"/>
                  </a:cubicBezTo>
                  <a:cubicBezTo>
                    <a:pt x="11718" y="6716"/>
                    <a:pt x="11892" y="6410"/>
                    <a:pt x="12032" y="6069"/>
                  </a:cubicBezTo>
                  <a:cubicBezTo>
                    <a:pt x="9369" y="5057"/>
                    <a:pt x="7029" y="3319"/>
                    <a:pt x="4523" y="1957"/>
                  </a:cubicBezTo>
                  <a:cubicBezTo>
                    <a:pt x="4427" y="1913"/>
                    <a:pt x="4322" y="1852"/>
                    <a:pt x="4217" y="1817"/>
                  </a:cubicBezTo>
                  <a:cubicBezTo>
                    <a:pt x="2978" y="1267"/>
                    <a:pt x="1685" y="778"/>
                    <a:pt x="507" y="88"/>
                  </a:cubicBezTo>
                  <a:cubicBezTo>
                    <a:pt x="463" y="53"/>
                    <a:pt x="411" y="36"/>
                    <a:pt x="3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3" name="Google Shape;9143;p75"/>
            <p:cNvSpPr/>
            <p:nvPr/>
          </p:nvSpPr>
          <p:spPr>
            <a:xfrm>
              <a:off x="1018520" y="3336023"/>
              <a:ext cx="534258" cy="664165"/>
            </a:xfrm>
            <a:custGeom>
              <a:avLst/>
              <a:gdLst/>
              <a:ahLst/>
              <a:cxnLst/>
              <a:rect l="l" t="t" r="r" b="b"/>
              <a:pathLst>
                <a:path w="13806" h="17163" extrusionOk="0">
                  <a:moveTo>
                    <a:pt x="9301" y="0"/>
                  </a:moveTo>
                  <a:cubicBezTo>
                    <a:pt x="7201" y="0"/>
                    <a:pt x="5124" y="877"/>
                    <a:pt x="3615" y="2338"/>
                  </a:cubicBezTo>
                  <a:cubicBezTo>
                    <a:pt x="2646" y="3289"/>
                    <a:pt x="1878" y="4494"/>
                    <a:pt x="1712" y="5848"/>
                  </a:cubicBezTo>
                  <a:cubicBezTo>
                    <a:pt x="1572" y="7000"/>
                    <a:pt x="1869" y="8162"/>
                    <a:pt x="1712" y="9314"/>
                  </a:cubicBezTo>
                  <a:cubicBezTo>
                    <a:pt x="1581" y="10283"/>
                    <a:pt x="1136" y="11165"/>
                    <a:pt x="743" y="12065"/>
                  </a:cubicBezTo>
                  <a:cubicBezTo>
                    <a:pt x="350" y="12955"/>
                    <a:pt x="1" y="13907"/>
                    <a:pt x="70" y="14876"/>
                  </a:cubicBezTo>
                  <a:cubicBezTo>
                    <a:pt x="123" y="15872"/>
                    <a:pt x="725" y="16867"/>
                    <a:pt x="1668" y="17103"/>
                  </a:cubicBezTo>
                  <a:cubicBezTo>
                    <a:pt x="1834" y="17144"/>
                    <a:pt x="2001" y="17163"/>
                    <a:pt x="2169" y="17163"/>
                  </a:cubicBezTo>
                  <a:cubicBezTo>
                    <a:pt x="2707" y="17163"/>
                    <a:pt x="3249" y="16973"/>
                    <a:pt x="3755" y="16753"/>
                  </a:cubicBezTo>
                  <a:cubicBezTo>
                    <a:pt x="5929" y="15819"/>
                    <a:pt x="7885" y="14440"/>
                    <a:pt x="9693" y="12912"/>
                  </a:cubicBezTo>
                  <a:cubicBezTo>
                    <a:pt x="10374" y="12344"/>
                    <a:pt x="11098" y="11567"/>
                    <a:pt x="10915" y="10694"/>
                  </a:cubicBezTo>
                  <a:cubicBezTo>
                    <a:pt x="10793" y="10152"/>
                    <a:pt x="10339" y="9751"/>
                    <a:pt x="10173" y="9209"/>
                  </a:cubicBezTo>
                  <a:cubicBezTo>
                    <a:pt x="9998" y="8633"/>
                    <a:pt x="10216" y="7987"/>
                    <a:pt x="10574" y="7498"/>
                  </a:cubicBezTo>
                  <a:cubicBezTo>
                    <a:pt x="10941" y="7009"/>
                    <a:pt x="11421" y="6625"/>
                    <a:pt x="11875" y="6214"/>
                  </a:cubicBezTo>
                  <a:cubicBezTo>
                    <a:pt x="12906" y="5280"/>
                    <a:pt x="13805" y="3970"/>
                    <a:pt x="13543" y="2608"/>
                  </a:cubicBezTo>
                  <a:cubicBezTo>
                    <a:pt x="13395" y="1822"/>
                    <a:pt x="12845" y="1150"/>
                    <a:pt x="12172" y="714"/>
                  </a:cubicBezTo>
                  <a:cubicBezTo>
                    <a:pt x="11491" y="286"/>
                    <a:pt x="10688" y="85"/>
                    <a:pt x="9893" y="24"/>
                  </a:cubicBezTo>
                  <a:cubicBezTo>
                    <a:pt x="9696" y="8"/>
                    <a:pt x="9498" y="0"/>
                    <a:pt x="9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4" name="Google Shape;9144;p75"/>
            <p:cNvSpPr/>
            <p:nvPr/>
          </p:nvSpPr>
          <p:spPr>
            <a:xfrm>
              <a:off x="1089143" y="3263581"/>
              <a:ext cx="140936" cy="154171"/>
            </a:xfrm>
            <a:custGeom>
              <a:avLst/>
              <a:gdLst/>
              <a:ahLst/>
              <a:cxnLst/>
              <a:rect l="l" t="t" r="r" b="b"/>
              <a:pathLst>
                <a:path w="3642" h="3984" extrusionOk="0">
                  <a:moveTo>
                    <a:pt x="1840" y="0"/>
                  </a:moveTo>
                  <a:cubicBezTo>
                    <a:pt x="1789" y="0"/>
                    <a:pt x="1731" y="10"/>
                    <a:pt x="1659" y="36"/>
                  </a:cubicBezTo>
                  <a:cubicBezTo>
                    <a:pt x="1144" y="228"/>
                    <a:pt x="743" y="630"/>
                    <a:pt x="472" y="1101"/>
                  </a:cubicBezTo>
                  <a:cubicBezTo>
                    <a:pt x="193" y="1564"/>
                    <a:pt x="79" y="2114"/>
                    <a:pt x="35" y="2647"/>
                  </a:cubicBezTo>
                  <a:cubicBezTo>
                    <a:pt x="0" y="3074"/>
                    <a:pt x="35" y="3555"/>
                    <a:pt x="358" y="3817"/>
                  </a:cubicBezTo>
                  <a:cubicBezTo>
                    <a:pt x="511" y="3935"/>
                    <a:pt x="696" y="3983"/>
                    <a:pt x="889" y="3983"/>
                  </a:cubicBezTo>
                  <a:cubicBezTo>
                    <a:pt x="1137" y="3983"/>
                    <a:pt x="1399" y="3903"/>
                    <a:pt x="1625" y="3790"/>
                  </a:cubicBezTo>
                  <a:cubicBezTo>
                    <a:pt x="2445" y="3398"/>
                    <a:pt x="3100" y="2690"/>
                    <a:pt x="3441" y="1843"/>
                  </a:cubicBezTo>
                  <a:cubicBezTo>
                    <a:pt x="3572" y="1512"/>
                    <a:pt x="3642" y="1127"/>
                    <a:pt x="3502" y="804"/>
                  </a:cubicBezTo>
                  <a:cubicBezTo>
                    <a:pt x="3327" y="420"/>
                    <a:pt x="2891" y="211"/>
                    <a:pt x="2463" y="211"/>
                  </a:cubicBezTo>
                  <a:cubicBezTo>
                    <a:pt x="2127" y="211"/>
                    <a:pt x="2066" y="0"/>
                    <a:pt x="18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5" name="Google Shape;9145;p75"/>
            <p:cNvSpPr/>
            <p:nvPr/>
          </p:nvSpPr>
          <p:spPr>
            <a:xfrm>
              <a:off x="1018868" y="3844082"/>
              <a:ext cx="34828" cy="138266"/>
            </a:xfrm>
            <a:custGeom>
              <a:avLst/>
              <a:gdLst/>
              <a:ahLst/>
              <a:cxnLst/>
              <a:rect l="l" t="t" r="r" b="b"/>
              <a:pathLst>
                <a:path w="900" h="3573" extrusionOk="0">
                  <a:moveTo>
                    <a:pt x="306" y="1"/>
                  </a:moveTo>
                  <a:cubicBezTo>
                    <a:pt x="123" y="577"/>
                    <a:pt x="0" y="1171"/>
                    <a:pt x="44" y="1773"/>
                  </a:cubicBezTo>
                  <a:cubicBezTo>
                    <a:pt x="88" y="2446"/>
                    <a:pt x="393" y="3136"/>
                    <a:pt x="900" y="3572"/>
                  </a:cubicBezTo>
                  <a:cubicBezTo>
                    <a:pt x="646" y="2393"/>
                    <a:pt x="454" y="1206"/>
                    <a:pt x="306" y="1"/>
                  </a:cubicBezTo>
                  <a:close/>
                </a:path>
              </a:pathLst>
            </a:custGeom>
            <a:solidFill>
              <a:srgbClr val="E59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6" name="Google Shape;9146;p75"/>
            <p:cNvSpPr/>
            <p:nvPr/>
          </p:nvSpPr>
          <p:spPr>
            <a:xfrm>
              <a:off x="1356736" y="3753878"/>
              <a:ext cx="34866" cy="86528"/>
            </a:xfrm>
            <a:custGeom>
              <a:avLst/>
              <a:gdLst/>
              <a:ahLst/>
              <a:cxnLst/>
              <a:rect l="l" t="t" r="r" b="b"/>
              <a:pathLst>
                <a:path w="901" h="2236" extrusionOk="0">
                  <a:moveTo>
                    <a:pt x="1" y="1"/>
                  </a:moveTo>
                  <a:lnTo>
                    <a:pt x="1" y="1"/>
                  </a:lnTo>
                  <a:cubicBezTo>
                    <a:pt x="237" y="673"/>
                    <a:pt x="472" y="1354"/>
                    <a:pt x="726" y="2026"/>
                  </a:cubicBezTo>
                  <a:cubicBezTo>
                    <a:pt x="743" y="2096"/>
                    <a:pt x="778" y="2166"/>
                    <a:pt x="804" y="2236"/>
                  </a:cubicBezTo>
                  <a:cubicBezTo>
                    <a:pt x="830" y="2210"/>
                    <a:pt x="865" y="2183"/>
                    <a:pt x="900" y="2157"/>
                  </a:cubicBezTo>
                  <a:cubicBezTo>
                    <a:pt x="595" y="1441"/>
                    <a:pt x="298" y="717"/>
                    <a:pt x="1" y="1"/>
                  </a:cubicBezTo>
                  <a:close/>
                </a:path>
              </a:pathLst>
            </a:custGeom>
            <a:solidFill>
              <a:srgbClr val="E59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7" name="Google Shape;9147;p75"/>
            <p:cNvSpPr/>
            <p:nvPr/>
          </p:nvSpPr>
          <p:spPr>
            <a:xfrm>
              <a:off x="241397" y="2520473"/>
              <a:ext cx="178086" cy="417469"/>
            </a:xfrm>
            <a:custGeom>
              <a:avLst/>
              <a:gdLst/>
              <a:ahLst/>
              <a:cxnLst/>
              <a:rect l="l" t="t" r="r" b="b"/>
              <a:pathLst>
                <a:path w="4602" h="10788" extrusionOk="0">
                  <a:moveTo>
                    <a:pt x="3413" y="1"/>
                  </a:moveTo>
                  <a:cubicBezTo>
                    <a:pt x="3137" y="1"/>
                    <a:pt x="2851" y="89"/>
                    <a:pt x="2619" y="239"/>
                  </a:cubicBezTo>
                  <a:cubicBezTo>
                    <a:pt x="2174" y="518"/>
                    <a:pt x="1877" y="990"/>
                    <a:pt x="1580" y="1444"/>
                  </a:cubicBezTo>
                  <a:lnTo>
                    <a:pt x="1013" y="2535"/>
                  </a:lnTo>
                  <a:cubicBezTo>
                    <a:pt x="210" y="3889"/>
                    <a:pt x="0" y="5574"/>
                    <a:pt x="454" y="7084"/>
                  </a:cubicBezTo>
                  <a:cubicBezTo>
                    <a:pt x="690" y="7905"/>
                    <a:pt x="1118" y="8691"/>
                    <a:pt x="1118" y="9538"/>
                  </a:cubicBezTo>
                  <a:cubicBezTo>
                    <a:pt x="1118" y="9966"/>
                    <a:pt x="1057" y="10499"/>
                    <a:pt x="1432" y="10717"/>
                  </a:cubicBezTo>
                  <a:cubicBezTo>
                    <a:pt x="1519" y="10766"/>
                    <a:pt x="1612" y="10787"/>
                    <a:pt x="1708" y="10787"/>
                  </a:cubicBezTo>
                  <a:cubicBezTo>
                    <a:pt x="1949" y="10787"/>
                    <a:pt x="2206" y="10656"/>
                    <a:pt x="2419" y="10525"/>
                  </a:cubicBezTo>
                  <a:cubicBezTo>
                    <a:pt x="2785" y="10289"/>
                    <a:pt x="3170" y="10053"/>
                    <a:pt x="3414" y="9695"/>
                  </a:cubicBezTo>
                  <a:cubicBezTo>
                    <a:pt x="3667" y="9328"/>
                    <a:pt x="3763" y="8831"/>
                    <a:pt x="3528" y="8473"/>
                  </a:cubicBezTo>
                  <a:cubicBezTo>
                    <a:pt x="3327" y="8167"/>
                    <a:pt x="2951" y="8019"/>
                    <a:pt x="2716" y="7739"/>
                  </a:cubicBezTo>
                  <a:cubicBezTo>
                    <a:pt x="2401" y="7346"/>
                    <a:pt x="2436" y="6770"/>
                    <a:pt x="2646" y="6316"/>
                  </a:cubicBezTo>
                  <a:cubicBezTo>
                    <a:pt x="2855" y="5862"/>
                    <a:pt x="3187" y="5478"/>
                    <a:pt x="3475" y="5076"/>
                  </a:cubicBezTo>
                  <a:cubicBezTo>
                    <a:pt x="4226" y="4002"/>
                    <a:pt x="4602" y="2675"/>
                    <a:pt x="4523" y="1374"/>
                  </a:cubicBezTo>
                  <a:cubicBezTo>
                    <a:pt x="4497" y="972"/>
                    <a:pt x="4409" y="518"/>
                    <a:pt x="4104" y="248"/>
                  </a:cubicBezTo>
                  <a:cubicBezTo>
                    <a:pt x="3915" y="76"/>
                    <a:pt x="3668" y="1"/>
                    <a:pt x="34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8" name="Google Shape;9148;p75"/>
            <p:cNvSpPr/>
            <p:nvPr/>
          </p:nvSpPr>
          <p:spPr>
            <a:xfrm>
              <a:off x="-632083" y="2388785"/>
              <a:ext cx="1844245" cy="1413465"/>
            </a:xfrm>
            <a:custGeom>
              <a:avLst/>
              <a:gdLst/>
              <a:ahLst/>
              <a:cxnLst/>
              <a:rect l="l" t="t" r="r" b="b"/>
              <a:pathLst>
                <a:path w="47658" h="36526" extrusionOk="0">
                  <a:moveTo>
                    <a:pt x="42882" y="1"/>
                  </a:moveTo>
                  <a:cubicBezTo>
                    <a:pt x="42445" y="193"/>
                    <a:pt x="42026" y="402"/>
                    <a:pt x="41589" y="595"/>
                  </a:cubicBezTo>
                  <a:cubicBezTo>
                    <a:pt x="42786" y="1136"/>
                    <a:pt x="43825" y="2018"/>
                    <a:pt x="44514" y="3144"/>
                  </a:cubicBezTo>
                  <a:cubicBezTo>
                    <a:pt x="45527" y="4821"/>
                    <a:pt x="45719" y="6986"/>
                    <a:pt x="45012" y="8820"/>
                  </a:cubicBezTo>
                  <a:cubicBezTo>
                    <a:pt x="44078" y="11265"/>
                    <a:pt x="41738" y="12906"/>
                    <a:pt x="39372" y="14033"/>
                  </a:cubicBezTo>
                  <a:cubicBezTo>
                    <a:pt x="28020" y="19429"/>
                    <a:pt x="14303" y="16067"/>
                    <a:pt x="2341" y="19918"/>
                  </a:cubicBezTo>
                  <a:cubicBezTo>
                    <a:pt x="1555" y="20171"/>
                    <a:pt x="699" y="20520"/>
                    <a:pt x="333" y="21262"/>
                  </a:cubicBezTo>
                  <a:cubicBezTo>
                    <a:pt x="1" y="21926"/>
                    <a:pt x="167" y="22720"/>
                    <a:pt x="341" y="23445"/>
                  </a:cubicBezTo>
                  <a:cubicBezTo>
                    <a:pt x="1363" y="27811"/>
                    <a:pt x="2402" y="32159"/>
                    <a:pt x="3432" y="36525"/>
                  </a:cubicBezTo>
                  <a:cubicBezTo>
                    <a:pt x="4052" y="33932"/>
                    <a:pt x="6689" y="32421"/>
                    <a:pt x="9090" y="31269"/>
                  </a:cubicBezTo>
                  <a:cubicBezTo>
                    <a:pt x="15264" y="28309"/>
                    <a:pt x="21568" y="25611"/>
                    <a:pt x="28055" y="23419"/>
                  </a:cubicBezTo>
                  <a:cubicBezTo>
                    <a:pt x="31784" y="22153"/>
                    <a:pt x="35591" y="21044"/>
                    <a:pt x="39014" y="19062"/>
                  </a:cubicBezTo>
                  <a:cubicBezTo>
                    <a:pt x="42419" y="17097"/>
                    <a:pt x="45449" y="14129"/>
                    <a:pt x="46549" y="10356"/>
                  </a:cubicBezTo>
                  <a:cubicBezTo>
                    <a:pt x="47658" y="6576"/>
                    <a:pt x="46392" y="1974"/>
                    <a:pt x="429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9" name="Google Shape;9149;p75"/>
            <p:cNvSpPr/>
            <p:nvPr/>
          </p:nvSpPr>
          <p:spPr>
            <a:xfrm>
              <a:off x="-584408" y="3128101"/>
              <a:ext cx="267980" cy="601166"/>
            </a:xfrm>
            <a:custGeom>
              <a:avLst/>
              <a:gdLst/>
              <a:ahLst/>
              <a:cxnLst/>
              <a:rect l="l" t="t" r="r" b="b"/>
              <a:pathLst>
                <a:path w="6925" h="15535" extrusionOk="0">
                  <a:moveTo>
                    <a:pt x="4078" y="1"/>
                  </a:moveTo>
                  <a:cubicBezTo>
                    <a:pt x="3074" y="236"/>
                    <a:pt x="2078" y="498"/>
                    <a:pt x="1109" y="813"/>
                  </a:cubicBezTo>
                  <a:cubicBezTo>
                    <a:pt x="734" y="935"/>
                    <a:pt x="349" y="1075"/>
                    <a:pt x="0" y="1267"/>
                  </a:cubicBezTo>
                  <a:cubicBezTo>
                    <a:pt x="585" y="4951"/>
                    <a:pt x="1397" y="8584"/>
                    <a:pt x="2314" y="12199"/>
                  </a:cubicBezTo>
                  <a:cubicBezTo>
                    <a:pt x="2593" y="13290"/>
                    <a:pt x="2855" y="14399"/>
                    <a:pt x="3117" y="15534"/>
                  </a:cubicBezTo>
                  <a:cubicBezTo>
                    <a:pt x="4043" y="14312"/>
                    <a:pt x="5475" y="13395"/>
                    <a:pt x="6924" y="12644"/>
                  </a:cubicBezTo>
                  <a:cubicBezTo>
                    <a:pt x="6523" y="11395"/>
                    <a:pt x="6138" y="10155"/>
                    <a:pt x="5798" y="8898"/>
                  </a:cubicBezTo>
                  <a:cubicBezTo>
                    <a:pt x="5003" y="5964"/>
                    <a:pt x="4514" y="2987"/>
                    <a:pt x="40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0" name="Google Shape;9150;p75"/>
            <p:cNvSpPr/>
            <p:nvPr/>
          </p:nvSpPr>
          <p:spPr>
            <a:xfrm>
              <a:off x="-235705" y="3075395"/>
              <a:ext cx="309193" cy="468008"/>
            </a:xfrm>
            <a:custGeom>
              <a:avLst/>
              <a:gdLst/>
              <a:ahLst/>
              <a:cxnLst/>
              <a:rect l="l" t="t" r="r" b="b"/>
              <a:pathLst>
                <a:path w="7990" h="12094" extrusionOk="0">
                  <a:moveTo>
                    <a:pt x="6819" y="0"/>
                  </a:moveTo>
                  <a:cubicBezTo>
                    <a:pt x="4540" y="123"/>
                    <a:pt x="2244" y="262"/>
                    <a:pt x="0" y="533"/>
                  </a:cubicBezTo>
                  <a:cubicBezTo>
                    <a:pt x="419" y="4419"/>
                    <a:pt x="1091" y="8278"/>
                    <a:pt x="1904" y="12094"/>
                  </a:cubicBezTo>
                  <a:cubicBezTo>
                    <a:pt x="3912" y="11168"/>
                    <a:pt x="5946" y="10269"/>
                    <a:pt x="7989" y="9422"/>
                  </a:cubicBezTo>
                  <a:cubicBezTo>
                    <a:pt x="7483" y="6287"/>
                    <a:pt x="7081" y="3153"/>
                    <a:pt x="68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1" name="Google Shape;9151;p75"/>
            <p:cNvSpPr/>
            <p:nvPr/>
          </p:nvSpPr>
          <p:spPr>
            <a:xfrm>
              <a:off x="407293" y="3048694"/>
              <a:ext cx="77047" cy="252462"/>
            </a:xfrm>
            <a:custGeom>
              <a:avLst/>
              <a:gdLst/>
              <a:ahLst/>
              <a:cxnLst/>
              <a:rect l="l" t="t" r="r" b="b"/>
              <a:pathLst>
                <a:path w="1991" h="6524" extrusionOk="0">
                  <a:moveTo>
                    <a:pt x="847" y="1"/>
                  </a:moveTo>
                  <a:cubicBezTo>
                    <a:pt x="559" y="36"/>
                    <a:pt x="288" y="70"/>
                    <a:pt x="0" y="88"/>
                  </a:cubicBezTo>
                  <a:cubicBezTo>
                    <a:pt x="26" y="769"/>
                    <a:pt x="35" y="1433"/>
                    <a:pt x="61" y="2114"/>
                  </a:cubicBezTo>
                  <a:cubicBezTo>
                    <a:pt x="166" y="2865"/>
                    <a:pt x="288" y="3607"/>
                    <a:pt x="419" y="4349"/>
                  </a:cubicBezTo>
                  <a:cubicBezTo>
                    <a:pt x="533" y="4995"/>
                    <a:pt x="620" y="5746"/>
                    <a:pt x="751" y="6523"/>
                  </a:cubicBezTo>
                  <a:lnTo>
                    <a:pt x="1205" y="6357"/>
                  </a:lnTo>
                  <a:lnTo>
                    <a:pt x="1991" y="6095"/>
                  </a:lnTo>
                  <a:cubicBezTo>
                    <a:pt x="1825" y="5213"/>
                    <a:pt x="1659" y="4314"/>
                    <a:pt x="1476" y="3423"/>
                  </a:cubicBezTo>
                  <a:cubicBezTo>
                    <a:pt x="1240" y="2297"/>
                    <a:pt x="996" y="1153"/>
                    <a:pt x="8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2" name="Google Shape;9152;p75"/>
            <p:cNvSpPr/>
            <p:nvPr/>
          </p:nvSpPr>
          <p:spPr>
            <a:xfrm>
              <a:off x="805993" y="3072028"/>
              <a:ext cx="62535" cy="79098"/>
            </a:xfrm>
            <a:custGeom>
              <a:avLst/>
              <a:gdLst/>
              <a:ahLst/>
              <a:cxnLst/>
              <a:rect l="l" t="t" r="r" b="b"/>
              <a:pathLst>
                <a:path w="1616" h="2044" extrusionOk="0">
                  <a:moveTo>
                    <a:pt x="0" y="0"/>
                  </a:moveTo>
                  <a:lnTo>
                    <a:pt x="0" y="0"/>
                  </a:lnTo>
                  <a:cubicBezTo>
                    <a:pt x="280" y="664"/>
                    <a:pt x="507" y="1345"/>
                    <a:pt x="690" y="2043"/>
                  </a:cubicBezTo>
                  <a:cubicBezTo>
                    <a:pt x="1005" y="1877"/>
                    <a:pt x="1310" y="1712"/>
                    <a:pt x="1616" y="1537"/>
                  </a:cubicBezTo>
                  <a:cubicBezTo>
                    <a:pt x="1031" y="1083"/>
                    <a:pt x="507" y="559"/>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3" name="Google Shape;9153;p75"/>
            <p:cNvSpPr/>
            <p:nvPr/>
          </p:nvSpPr>
          <p:spPr>
            <a:xfrm>
              <a:off x="925955" y="3021683"/>
              <a:ext cx="43612" cy="57466"/>
            </a:xfrm>
            <a:custGeom>
              <a:avLst/>
              <a:gdLst/>
              <a:ahLst/>
              <a:cxnLst/>
              <a:rect l="l" t="t" r="r" b="b"/>
              <a:pathLst>
                <a:path w="1127" h="1485" extrusionOk="0">
                  <a:moveTo>
                    <a:pt x="0" y="0"/>
                  </a:moveTo>
                  <a:lnTo>
                    <a:pt x="0" y="0"/>
                  </a:lnTo>
                  <a:cubicBezTo>
                    <a:pt x="245" y="480"/>
                    <a:pt x="454" y="987"/>
                    <a:pt x="629" y="1484"/>
                  </a:cubicBezTo>
                  <a:cubicBezTo>
                    <a:pt x="784" y="1372"/>
                    <a:pt x="956" y="1243"/>
                    <a:pt x="1120" y="1105"/>
                  </a:cubicBezTo>
                  <a:lnTo>
                    <a:pt x="1120" y="1105"/>
                  </a:lnTo>
                  <a:cubicBezTo>
                    <a:pt x="1121" y="1106"/>
                    <a:pt x="1122" y="1106"/>
                    <a:pt x="1123" y="1106"/>
                  </a:cubicBezTo>
                  <a:cubicBezTo>
                    <a:pt x="1125" y="1106"/>
                    <a:pt x="1127" y="1104"/>
                    <a:pt x="1127" y="1100"/>
                  </a:cubicBezTo>
                  <a:lnTo>
                    <a:pt x="1127" y="1100"/>
                  </a:lnTo>
                  <a:cubicBezTo>
                    <a:pt x="1124" y="1102"/>
                    <a:pt x="1122" y="1104"/>
                    <a:pt x="1120" y="1105"/>
                  </a:cubicBezTo>
                  <a:lnTo>
                    <a:pt x="1120" y="1105"/>
                  </a:lnTo>
                  <a:cubicBezTo>
                    <a:pt x="1117" y="1104"/>
                    <a:pt x="1113" y="1100"/>
                    <a:pt x="1109" y="1092"/>
                  </a:cubicBezTo>
                  <a:cubicBezTo>
                    <a:pt x="725" y="734"/>
                    <a:pt x="367" y="37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4" name="Google Shape;9154;p75"/>
            <p:cNvSpPr/>
            <p:nvPr/>
          </p:nvSpPr>
          <p:spPr>
            <a:xfrm>
              <a:off x="1114838" y="2780752"/>
              <a:ext cx="57118" cy="18962"/>
            </a:xfrm>
            <a:custGeom>
              <a:avLst/>
              <a:gdLst/>
              <a:ahLst/>
              <a:cxnLst/>
              <a:rect l="l" t="t" r="r" b="b"/>
              <a:pathLst>
                <a:path w="1476" h="490" extrusionOk="0">
                  <a:moveTo>
                    <a:pt x="0" y="0"/>
                  </a:moveTo>
                  <a:cubicBezTo>
                    <a:pt x="437" y="175"/>
                    <a:pt x="882" y="332"/>
                    <a:pt x="1336" y="489"/>
                  </a:cubicBezTo>
                  <a:cubicBezTo>
                    <a:pt x="1362" y="402"/>
                    <a:pt x="1388" y="315"/>
                    <a:pt x="1423" y="227"/>
                  </a:cubicBezTo>
                  <a:cubicBezTo>
                    <a:pt x="1441" y="158"/>
                    <a:pt x="1458" y="97"/>
                    <a:pt x="1476" y="27"/>
                  </a:cubicBezTo>
                  <a:lnTo>
                    <a:pt x="1476" y="27"/>
                  </a:lnTo>
                  <a:cubicBezTo>
                    <a:pt x="1235" y="59"/>
                    <a:pt x="997" y="76"/>
                    <a:pt x="768" y="76"/>
                  </a:cubicBezTo>
                  <a:cubicBezTo>
                    <a:pt x="499" y="76"/>
                    <a:pt x="240" y="52"/>
                    <a:pt x="0"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5" name="Google Shape;9155;p75"/>
            <p:cNvSpPr/>
            <p:nvPr/>
          </p:nvSpPr>
          <p:spPr>
            <a:xfrm>
              <a:off x="977307" y="2388127"/>
              <a:ext cx="206142" cy="261556"/>
            </a:xfrm>
            <a:custGeom>
              <a:avLst/>
              <a:gdLst/>
              <a:ahLst/>
              <a:cxnLst/>
              <a:rect l="l" t="t" r="r" b="b"/>
              <a:pathLst>
                <a:path w="5327" h="6759" extrusionOk="0">
                  <a:moveTo>
                    <a:pt x="1293" y="0"/>
                  </a:moveTo>
                  <a:cubicBezTo>
                    <a:pt x="856" y="201"/>
                    <a:pt x="437" y="411"/>
                    <a:pt x="0" y="603"/>
                  </a:cubicBezTo>
                  <a:cubicBezTo>
                    <a:pt x="1197" y="1135"/>
                    <a:pt x="2236" y="2026"/>
                    <a:pt x="2925" y="3144"/>
                  </a:cubicBezTo>
                  <a:cubicBezTo>
                    <a:pt x="3406" y="3956"/>
                    <a:pt x="3694" y="4864"/>
                    <a:pt x="3799" y="5781"/>
                  </a:cubicBezTo>
                  <a:cubicBezTo>
                    <a:pt x="4305" y="5868"/>
                    <a:pt x="4785" y="6112"/>
                    <a:pt x="4873" y="6671"/>
                  </a:cubicBezTo>
                  <a:cubicBezTo>
                    <a:pt x="5030" y="6706"/>
                    <a:pt x="5169" y="6741"/>
                    <a:pt x="5327" y="6759"/>
                  </a:cubicBezTo>
                  <a:cubicBezTo>
                    <a:pt x="5091" y="4008"/>
                    <a:pt x="3764" y="1380"/>
                    <a:pt x="14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6" name="Google Shape;9156;p75"/>
            <p:cNvSpPr/>
            <p:nvPr/>
          </p:nvSpPr>
          <p:spPr>
            <a:xfrm>
              <a:off x="1033380" y="2820611"/>
              <a:ext cx="110520" cy="85870"/>
            </a:xfrm>
            <a:custGeom>
              <a:avLst/>
              <a:gdLst/>
              <a:ahLst/>
              <a:cxnLst/>
              <a:rect l="l" t="t" r="r" b="b"/>
              <a:pathLst>
                <a:path w="2856" h="2219" extrusionOk="0">
                  <a:moveTo>
                    <a:pt x="472" y="1"/>
                  </a:moveTo>
                  <a:cubicBezTo>
                    <a:pt x="315" y="167"/>
                    <a:pt x="167" y="324"/>
                    <a:pt x="1" y="472"/>
                  </a:cubicBezTo>
                  <a:cubicBezTo>
                    <a:pt x="743" y="961"/>
                    <a:pt x="1441" y="1634"/>
                    <a:pt x="2140" y="2219"/>
                  </a:cubicBezTo>
                  <a:cubicBezTo>
                    <a:pt x="2402" y="1808"/>
                    <a:pt x="2638" y="1372"/>
                    <a:pt x="2856" y="918"/>
                  </a:cubicBezTo>
                  <a:cubicBezTo>
                    <a:pt x="2044" y="647"/>
                    <a:pt x="1258" y="341"/>
                    <a:pt x="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7" name="Google Shape;9157;p75"/>
            <p:cNvSpPr/>
            <p:nvPr/>
          </p:nvSpPr>
          <p:spPr>
            <a:xfrm>
              <a:off x="545830" y="3203097"/>
              <a:ext cx="12538" cy="59865"/>
            </a:xfrm>
            <a:custGeom>
              <a:avLst/>
              <a:gdLst/>
              <a:ahLst/>
              <a:cxnLst/>
              <a:rect l="l" t="t" r="r" b="b"/>
              <a:pathLst>
                <a:path w="324" h="1547" extrusionOk="0">
                  <a:moveTo>
                    <a:pt x="0" y="1"/>
                  </a:moveTo>
                  <a:lnTo>
                    <a:pt x="0" y="1"/>
                  </a:lnTo>
                  <a:cubicBezTo>
                    <a:pt x="35" y="394"/>
                    <a:pt x="70" y="769"/>
                    <a:pt x="87" y="1162"/>
                  </a:cubicBezTo>
                  <a:cubicBezTo>
                    <a:pt x="105" y="1293"/>
                    <a:pt x="114" y="1416"/>
                    <a:pt x="122" y="1546"/>
                  </a:cubicBezTo>
                  <a:lnTo>
                    <a:pt x="323" y="1485"/>
                  </a:lnTo>
                  <a:cubicBezTo>
                    <a:pt x="218" y="979"/>
                    <a:pt x="114" y="490"/>
                    <a:pt x="0"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8" name="Google Shape;9158;p75"/>
            <p:cNvSpPr/>
            <p:nvPr/>
          </p:nvSpPr>
          <p:spPr>
            <a:xfrm>
              <a:off x="199836" y="3066262"/>
              <a:ext cx="39549" cy="311244"/>
            </a:xfrm>
            <a:custGeom>
              <a:avLst/>
              <a:gdLst/>
              <a:ahLst/>
              <a:cxnLst/>
              <a:rect l="l" t="t" r="r" b="b"/>
              <a:pathLst>
                <a:path w="1022" h="8043" extrusionOk="0">
                  <a:moveTo>
                    <a:pt x="707" y="1"/>
                  </a:moveTo>
                  <a:lnTo>
                    <a:pt x="148" y="27"/>
                  </a:lnTo>
                  <a:cubicBezTo>
                    <a:pt x="96" y="498"/>
                    <a:pt x="52" y="970"/>
                    <a:pt x="0" y="1424"/>
                  </a:cubicBezTo>
                  <a:cubicBezTo>
                    <a:pt x="245" y="3624"/>
                    <a:pt x="489" y="5833"/>
                    <a:pt x="733" y="8043"/>
                  </a:cubicBezTo>
                  <a:cubicBezTo>
                    <a:pt x="838" y="8008"/>
                    <a:pt x="934" y="7964"/>
                    <a:pt x="1022" y="7929"/>
                  </a:cubicBezTo>
                  <a:cubicBezTo>
                    <a:pt x="926" y="6532"/>
                    <a:pt x="821" y="5152"/>
                    <a:pt x="777" y="3755"/>
                  </a:cubicBezTo>
                  <a:cubicBezTo>
                    <a:pt x="751" y="2498"/>
                    <a:pt x="725" y="1241"/>
                    <a:pt x="7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9" name="Google Shape;9159;p75"/>
            <p:cNvSpPr/>
            <p:nvPr/>
          </p:nvSpPr>
          <p:spPr>
            <a:xfrm>
              <a:off x="89006" y="3072028"/>
              <a:ext cx="52396" cy="343982"/>
            </a:xfrm>
            <a:custGeom>
              <a:avLst/>
              <a:gdLst/>
              <a:ahLst/>
              <a:cxnLst/>
              <a:rect l="l" t="t" r="r" b="b"/>
              <a:pathLst>
                <a:path w="1354" h="8889" extrusionOk="0">
                  <a:moveTo>
                    <a:pt x="271" y="0"/>
                  </a:moveTo>
                  <a:cubicBezTo>
                    <a:pt x="183" y="0"/>
                    <a:pt x="87" y="9"/>
                    <a:pt x="0" y="9"/>
                  </a:cubicBezTo>
                  <a:cubicBezTo>
                    <a:pt x="236" y="2978"/>
                    <a:pt x="620" y="5938"/>
                    <a:pt x="1083" y="8889"/>
                  </a:cubicBezTo>
                  <a:cubicBezTo>
                    <a:pt x="1170" y="8854"/>
                    <a:pt x="1257" y="8810"/>
                    <a:pt x="1353" y="8775"/>
                  </a:cubicBezTo>
                  <a:cubicBezTo>
                    <a:pt x="978" y="5850"/>
                    <a:pt x="533" y="2934"/>
                    <a:pt x="2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0" name="Google Shape;9160;p75"/>
            <p:cNvSpPr/>
            <p:nvPr/>
          </p:nvSpPr>
          <p:spPr>
            <a:xfrm>
              <a:off x="970535" y="2881095"/>
              <a:ext cx="109862" cy="143993"/>
            </a:xfrm>
            <a:custGeom>
              <a:avLst/>
              <a:gdLst/>
              <a:ahLst/>
              <a:cxnLst/>
              <a:rect l="l" t="t" r="r" b="b"/>
              <a:pathLst>
                <a:path w="2839" h="3721" extrusionOk="0">
                  <a:moveTo>
                    <a:pt x="263" y="1"/>
                  </a:moveTo>
                  <a:cubicBezTo>
                    <a:pt x="175" y="53"/>
                    <a:pt x="88" y="123"/>
                    <a:pt x="1" y="175"/>
                  </a:cubicBezTo>
                  <a:cubicBezTo>
                    <a:pt x="175" y="1407"/>
                    <a:pt x="699" y="2568"/>
                    <a:pt x="1188" y="3720"/>
                  </a:cubicBezTo>
                  <a:cubicBezTo>
                    <a:pt x="1773" y="3179"/>
                    <a:pt x="2332" y="2585"/>
                    <a:pt x="2838" y="1965"/>
                  </a:cubicBezTo>
                  <a:cubicBezTo>
                    <a:pt x="2507" y="1703"/>
                    <a:pt x="2201" y="1441"/>
                    <a:pt x="1887" y="1188"/>
                  </a:cubicBezTo>
                  <a:cubicBezTo>
                    <a:pt x="1424" y="822"/>
                    <a:pt x="856" y="306"/>
                    <a:pt x="2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1" name="Google Shape;9161;p75"/>
            <p:cNvSpPr/>
            <p:nvPr/>
          </p:nvSpPr>
          <p:spPr>
            <a:xfrm>
              <a:off x="288337" y="3058484"/>
              <a:ext cx="68301" cy="291663"/>
            </a:xfrm>
            <a:custGeom>
              <a:avLst/>
              <a:gdLst/>
              <a:ahLst/>
              <a:cxnLst/>
              <a:rect l="l" t="t" r="r" b="b"/>
              <a:pathLst>
                <a:path w="1765" h="7537" extrusionOk="0">
                  <a:moveTo>
                    <a:pt x="1302" y="1"/>
                  </a:moveTo>
                  <a:cubicBezTo>
                    <a:pt x="865" y="36"/>
                    <a:pt x="437" y="71"/>
                    <a:pt x="1" y="88"/>
                  </a:cubicBezTo>
                  <a:cubicBezTo>
                    <a:pt x="18" y="1084"/>
                    <a:pt x="36" y="2062"/>
                    <a:pt x="62" y="3057"/>
                  </a:cubicBezTo>
                  <a:cubicBezTo>
                    <a:pt x="97" y="4550"/>
                    <a:pt x="210" y="6052"/>
                    <a:pt x="306" y="7536"/>
                  </a:cubicBezTo>
                  <a:cubicBezTo>
                    <a:pt x="795" y="7344"/>
                    <a:pt x="1275" y="7170"/>
                    <a:pt x="1764" y="6995"/>
                  </a:cubicBezTo>
                  <a:cubicBezTo>
                    <a:pt x="1703" y="5414"/>
                    <a:pt x="1660" y="3834"/>
                    <a:pt x="1616" y="2236"/>
                  </a:cubicBezTo>
                  <a:cubicBezTo>
                    <a:pt x="1485" y="1494"/>
                    <a:pt x="1389" y="752"/>
                    <a:pt x="13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2" name="Google Shape;9162;p75"/>
            <p:cNvSpPr/>
            <p:nvPr/>
          </p:nvSpPr>
          <p:spPr>
            <a:xfrm>
              <a:off x="799221" y="2959148"/>
              <a:ext cx="82155" cy="103090"/>
            </a:xfrm>
            <a:custGeom>
              <a:avLst/>
              <a:gdLst/>
              <a:ahLst/>
              <a:cxnLst/>
              <a:rect l="l" t="t" r="r" b="b"/>
              <a:pathLst>
                <a:path w="2123" h="2664" extrusionOk="0">
                  <a:moveTo>
                    <a:pt x="726" y="1"/>
                  </a:moveTo>
                  <a:cubicBezTo>
                    <a:pt x="481" y="106"/>
                    <a:pt x="245" y="193"/>
                    <a:pt x="1" y="280"/>
                  </a:cubicBezTo>
                  <a:cubicBezTo>
                    <a:pt x="656" y="1127"/>
                    <a:pt x="1337" y="1957"/>
                    <a:pt x="2123" y="2664"/>
                  </a:cubicBezTo>
                  <a:cubicBezTo>
                    <a:pt x="1730" y="1765"/>
                    <a:pt x="1214" y="891"/>
                    <a:pt x="7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3" name="Google Shape;9163;p75"/>
            <p:cNvSpPr/>
            <p:nvPr/>
          </p:nvSpPr>
          <p:spPr>
            <a:xfrm>
              <a:off x="-367508" y="3104109"/>
              <a:ext cx="149063" cy="485576"/>
            </a:xfrm>
            <a:custGeom>
              <a:avLst/>
              <a:gdLst/>
              <a:ahLst/>
              <a:cxnLst/>
              <a:rect l="l" t="t" r="r" b="b"/>
              <a:pathLst>
                <a:path w="3852" h="12548" extrusionOk="0">
                  <a:moveTo>
                    <a:pt x="1843" y="1"/>
                  </a:moveTo>
                  <a:cubicBezTo>
                    <a:pt x="1232" y="88"/>
                    <a:pt x="612" y="201"/>
                    <a:pt x="1" y="306"/>
                  </a:cubicBezTo>
                  <a:cubicBezTo>
                    <a:pt x="420" y="3258"/>
                    <a:pt x="918" y="6200"/>
                    <a:pt x="1721" y="9099"/>
                  </a:cubicBezTo>
                  <a:cubicBezTo>
                    <a:pt x="2035" y="10260"/>
                    <a:pt x="2402" y="11404"/>
                    <a:pt x="2769" y="12548"/>
                  </a:cubicBezTo>
                  <a:cubicBezTo>
                    <a:pt x="3127" y="12373"/>
                    <a:pt x="3493" y="12216"/>
                    <a:pt x="3851" y="12042"/>
                  </a:cubicBezTo>
                  <a:cubicBezTo>
                    <a:pt x="2987" y="8060"/>
                    <a:pt x="2288" y="4043"/>
                    <a:pt x="18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4" name="Google Shape;9164;p75"/>
            <p:cNvSpPr/>
            <p:nvPr/>
          </p:nvSpPr>
          <p:spPr>
            <a:xfrm>
              <a:off x="-624963" y="2399272"/>
              <a:ext cx="1780356" cy="835324"/>
            </a:xfrm>
            <a:custGeom>
              <a:avLst/>
              <a:gdLst/>
              <a:ahLst/>
              <a:cxnLst/>
              <a:rect l="l" t="t" r="r" b="b"/>
              <a:pathLst>
                <a:path w="46007" h="21586" extrusionOk="0">
                  <a:moveTo>
                    <a:pt x="41170" y="0"/>
                  </a:moveTo>
                  <a:lnTo>
                    <a:pt x="41143" y="131"/>
                  </a:lnTo>
                  <a:cubicBezTo>
                    <a:pt x="43859" y="716"/>
                    <a:pt x="45867" y="3807"/>
                    <a:pt x="45527" y="6890"/>
                  </a:cubicBezTo>
                  <a:cubicBezTo>
                    <a:pt x="45230" y="9579"/>
                    <a:pt x="43387" y="12190"/>
                    <a:pt x="40585" y="13858"/>
                  </a:cubicBezTo>
                  <a:cubicBezTo>
                    <a:pt x="38009" y="15412"/>
                    <a:pt x="35005" y="16058"/>
                    <a:pt x="32150" y="16521"/>
                  </a:cubicBezTo>
                  <a:cubicBezTo>
                    <a:pt x="26693" y="17420"/>
                    <a:pt x="21070" y="17804"/>
                    <a:pt x="15630" y="18162"/>
                  </a:cubicBezTo>
                  <a:lnTo>
                    <a:pt x="15263" y="18180"/>
                  </a:lnTo>
                  <a:cubicBezTo>
                    <a:pt x="11657" y="18424"/>
                    <a:pt x="7937" y="18677"/>
                    <a:pt x="4357" y="19690"/>
                  </a:cubicBezTo>
                  <a:cubicBezTo>
                    <a:pt x="3074" y="20057"/>
                    <a:pt x="1546" y="20607"/>
                    <a:pt x="18" y="21428"/>
                  </a:cubicBezTo>
                  <a:cubicBezTo>
                    <a:pt x="18" y="21480"/>
                    <a:pt x="0" y="21533"/>
                    <a:pt x="0" y="21585"/>
                  </a:cubicBezTo>
                  <a:cubicBezTo>
                    <a:pt x="1546" y="20756"/>
                    <a:pt x="3091" y="20188"/>
                    <a:pt x="4392" y="19821"/>
                  </a:cubicBezTo>
                  <a:cubicBezTo>
                    <a:pt x="7963" y="18808"/>
                    <a:pt x="11674" y="18564"/>
                    <a:pt x="15263" y="18328"/>
                  </a:cubicBezTo>
                  <a:lnTo>
                    <a:pt x="15630" y="18302"/>
                  </a:lnTo>
                  <a:cubicBezTo>
                    <a:pt x="21070" y="17944"/>
                    <a:pt x="26701" y="17568"/>
                    <a:pt x="32159" y="16669"/>
                  </a:cubicBezTo>
                  <a:cubicBezTo>
                    <a:pt x="35031" y="16198"/>
                    <a:pt x="38044" y="15543"/>
                    <a:pt x="40637" y="13980"/>
                  </a:cubicBezTo>
                  <a:cubicBezTo>
                    <a:pt x="43475" y="12277"/>
                    <a:pt x="45343" y="9640"/>
                    <a:pt x="45649" y="6898"/>
                  </a:cubicBezTo>
                  <a:cubicBezTo>
                    <a:pt x="46007" y="3755"/>
                    <a:pt x="43955" y="603"/>
                    <a:pt x="41170"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5" name="Google Shape;9165;p75"/>
            <p:cNvSpPr/>
            <p:nvPr/>
          </p:nvSpPr>
          <p:spPr>
            <a:xfrm>
              <a:off x="-513824" y="2378995"/>
              <a:ext cx="1709423" cy="1363777"/>
            </a:xfrm>
            <a:custGeom>
              <a:avLst/>
              <a:gdLst/>
              <a:ahLst/>
              <a:cxnLst/>
              <a:rect l="l" t="t" r="r" b="b"/>
              <a:pathLst>
                <a:path w="44174" h="35242" extrusionOk="0">
                  <a:moveTo>
                    <a:pt x="39014" y="1"/>
                  </a:moveTo>
                  <a:lnTo>
                    <a:pt x="38952" y="114"/>
                  </a:lnTo>
                  <a:cubicBezTo>
                    <a:pt x="42786" y="1747"/>
                    <a:pt x="44174" y="6427"/>
                    <a:pt x="43301" y="10016"/>
                  </a:cubicBezTo>
                  <a:cubicBezTo>
                    <a:pt x="42174" y="14652"/>
                    <a:pt x="38228" y="17551"/>
                    <a:pt x="35966" y="18861"/>
                  </a:cubicBezTo>
                  <a:cubicBezTo>
                    <a:pt x="33085" y="20529"/>
                    <a:pt x="29837" y="21576"/>
                    <a:pt x="26702" y="22589"/>
                  </a:cubicBezTo>
                  <a:cubicBezTo>
                    <a:pt x="26117" y="22781"/>
                    <a:pt x="25532" y="22965"/>
                    <a:pt x="24956" y="23157"/>
                  </a:cubicBezTo>
                  <a:cubicBezTo>
                    <a:pt x="19656" y="24903"/>
                    <a:pt x="14417" y="27034"/>
                    <a:pt x="9414" y="29470"/>
                  </a:cubicBezTo>
                  <a:cubicBezTo>
                    <a:pt x="8523" y="29898"/>
                    <a:pt x="7624" y="30256"/>
                    <a:pt x="6750" y="30605"/>
                  </a:cubicBezTo>
                  <a:cubicBezTo>
                    <a:pt x="4760" y="31391"/>
                    <a:pt x="2874" y="32133"/>
                    <a:pt x="1276" y="33617"/>
                  </a:cubicBezTo>
                  <a:cubicBezTo>
                    <a:pt x="830" y="34028"/>
                    <a:pt x="403" y="34517"/>
                    <a:pt x="1" y="35067"/>
                  </a:cubicBezTo>
                  <a:cubicBezTo>
                    <a:pt x="10" y="35119"/>
                    <a:pt x="36" y="35189"/>
                    <a:pt x="45" y="35241"/>
                  </a:cubicBezTo>
                  <a:cubicBezTo>
                    <a:pt x="464" y="34674"/>
                    <a:pt x="909" y="34159"/>
                    <a:pt x="1381" y="33722"/>
                  </a:cubicBezTo>
                  <a:cubicBezTo>
                    <a:pt x="2961" y="32264"/>
                    <a:pt x="4830" y="31522"/>
                    <a:pt x="6803" y="30736"/>
                  </a:cubicBezTo>
                  <a:cubicBezTo>
                    <a:pt x="7676" y="30387"/>
                    <a:pt x="8593" y="30020"/>
                    <a:pt x="9475" y="29601"/>
                  </a:cubicBezTo>
                  <a:cubicBezTo>
                    <a:pt x="14487" y="27165"/>
                    <a:pt x="19717" y="25043"/>
                    <a:pt x="25008" y="23297"/>
                  </a:cubicBezTo>
                  <a:cubicBezTo>
                    <a:pt x="25584" y="23104"/>
                    <a:pt x="26161" y="22921"/>
                    <a:pt x="26754" y="22729"/>
                  </a:cubicBezTo>
                  <a:cubicBezTo>
                    <a:pt x="29898" y="21716"/>
                    <a:pt x="33146" y="20668"/>
                    <a:pt x="36045" y="18992"/>
                  </a:cubicBezTo>
                  <a:cubicBezTo>
                    <a:pt x="38315" y="17665"/>
                    <a:pt x="42297" y="14757"/>
                    <a:pt x="43432" y="10059"/>
                  </a:cubicBezTo>
                  <a:cubicBezTo>
                    <a:pt x="43886" y="8165"/>
                    <a:pt x="43711" y="6017"/>
                    <a:pt x="42951" y="4166"/>
                  </a:cubicBezTo>
                  <a:cubicBezTo>
                    <a:pt x="42139" y="2210"/>
                    <a:pt x="40734" y="743"/>
                    <a:pt x="390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6" name="Google Shape;9166;p75"/>
            <p:cNvSpPr/>
            <p:nvPr/>
          </p:nvSpPr>
          <p:spPr>
            <a:xfrm>
              <a:off x="533640" y="2267159"/>
              <a:ext cx="498114" cy="168837"/>
            </a:xfrm>
            <a:custGeom>
              <a:avLst/>
              <a:gdLst/>
              <a:ahLst/>
              <a:cxnLst/>
              <a:rect l="l" t="t" r="r" b="b"/>
              <a:pathLst>
                <a:path w="12872" h="4363" extrusionOk="0">
                  <a:moveTo>
                    <a:pt x="1" y="0"/>
                  </a:moveTo>
                  <a:lnTo>
                    <a:pt x="202" y="524"/>
                  </a:lnTo>
                  <a:cubicBezTo>
                    <a:pt x="429" y="1197"/>
                    <a:pt x="612" y="1886"/>
                    <a:pt x="708" y="2594"/>
                  </a:cubicBezTo>
                  <a:cubicBezTo>
                    <a:pt x="2847" y="3653"/>
                    <a:pt x="5495" y="4363"/>
                    <a:pt x="8032" y="4363"/>
                  </a:cubicBezTo>
                  <a:cubicBezTo>
                    <a:pt x="9762" y="4363"/>
                    <a:pt x="11441" y="4033"/>
                    <a:pt x="12871" y="3257"/>
                  </a:cubicBezTo>
                  <a:cubicBezTo>
                    <a:pt x="12749" y="2515"/>
                    <a:pt x="12627" y="1773"/>
                    <a:pt x="12531" y="1048"/>
                  </a:cubicBezTo>
                  <a:cubicBezTo>
                    <a:pt x="11203" y="1701"/>
                    <a:pt x="9773" y="1965"/>
                    <a:pt x="8303" y="1965"/>
                  </a:cubicBezTo>
                  <a:cubicBezTo>
                    <a:pt x="5545" y="1965"/>
                    <a:pt x="2643" y="1037"/>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7" name="Google Shape;9167;p75"/>
            <p:cNvSpPr/>
            <p:nvPr/>
          </p:nvSpPr>
          <p:spPr>
            <a:xfrm>
              <a:off x="223131" y="1534151"/>
              <a:ext cx="794769" cy="639747"/>
            </a:xfrm>
            <a:custGeom>
              <a:avLst/>
              <a:gdLst/>
              <a:ahLst/>
              <a:cxnLst/>
              <a:rect l="l" t="t" r="r" b="b"/>
              <a:pathLst>
                <a:path w="20538" h="16532" extrusionOk="0">
                  <a:moveTo>
                    <a:pt x="4474" y="0"/>
                  </a:moveTo>
                  <a:cubicBezTo>
                    <a:pt x="3440" y="0"/>
                    <a:pt x="2380" y="240"/>
                    <a:pt x="1563" y="877"/>
                  </a:cubicBezTo>
                  <a:cubicBezTo>
                    <a:pt x="586" y="1636"/>
                    <a:pt x="70" y="2902"/>
                    <a:pt x="35" y="4151"/>
                  </a:cubicBezTo>
                  <a:cubicBezTo>
                    <a:pt x="1" y="5391"/>
                    <a:pt x="411" y="6613"/>
                    <a:pt x="987" y="7722"/>
                  </a:cubicBezTo>
                  <a:cubicBezTo>
                    <a:pt x="1223" y="8176"/>
                    <a:pt x="1511" y="8613"/>
                    <a:pt x="1817" y="9032"/>
                  </a:cubicBezTo>
                  <a:cubicBezTo>
                    <a:pt x="1825" y="9058"/>
                    <a:pt x="1852" y="9084"/>
                    <a:pt x="1860" y="9119"/>
                  </a:cubicBezTo>
                  <a:cubicBezTo>
                    <a:pt x="2908" y="11189"/>
                    <a:pt x="4419" y="12987"/>
                    <a:pt x="5746" y="14900"/>
                  </a:cubicBezTo>
                  <a:cubicBezTo>
                    <a:pt x="5973" y="15231"/>
                    <a:pt x="6200" y="15563"/>
                    <a:pt x="6418" y="15904"/>
                  </a:cubicBezTo>
                  <a:cubicBezTo>
                    <a:pt x="8522" y="16309"/>
                    <a:pt x="10652" y="16531"/>
                    <a:pt x="12773" y="16531"/>
                  </a:cubicBezTo>
                  <a:cubicBezTo>
                    <a:pt x="15271" y="16531"/>
                    <a:pt x="17757" y="16222"/>
                    <a:pt x="20170" y="15537"/>
                  </a:cubicBezTo>
                  <a:cubicBezTo>
                    <a:pt x="20162" y="15057"/>
                    <a:pt x="20162" y="14585"/>
                    <a:pt x="20188" y="14105"/>
                  </a:cubicBezTo>
                  <a:cubicBezTo>
                    <a:pt x="20249" y="12420"/>
                    <a:pt x="20476" y="10761"/>
                    <a:pt x="20502" y="9084"/>
                  </a:cubicBezTo>
                  <a:cubicBezTo>
                    <a:pt x="20537" y="7399"/>
                    <a:pt x="20345" y="5688"/>
                    <a:pt x="19638" y="4169"/>
                  </a:cubicBezTo>
                  <a:cubicBezTo>
                    <a:pt x="18922" y="2658"/>
                    <a:pt x="17612" y="1357"/>
                    <a:pt x="15971" y="973"/>
                  </a:cubicBezTo>
                  <a:cubicBezTo>
                    <a:pt x="15953" y="964"/>
                    <a:pt x="15918" y="964"/>
                    <a:pt x="15892" y="964"/>
                  </a:cubicBezTo>
                  <a:lnTo>
                    <a:pt x="15927" y="912"/>
                  </a:lnTo>
                  <a:lnTo>
                    <a:pt x="15927" y="912"/>
                  </a:lnTo>
                  <a:cubicBezTo>
                    <a:pt x="15840" y="920"/>
                    <a:pt x="15752" y="920"/>
                    <a:pt x="15665" y="920"/>
                  </a:cubicBezTo>
                  <a:cubicBezTo>
                    <a:pt x="15339" y="864"/>
                    <a:pt x="15010" y="843"/>
                    <a:pt x="14679" y="843"/>
                  </a:cubicBezTo>
                  <a:cubicBezTo>
                    <a:pt x="14079" y="843"/>
                    <a:pt x="13473" y="914"/>
                    <a:pt x="12871" y="981"/>
                  </a:cubicBezTo>
                  <a:lnTo>
                    <a:pt x="12827" y="981"/>
                  </a:lnTo>
                  <a:cubicBezTo>
                    <a:pt x="11194" y="955"/>
                    <a:pt x="9562" y="781"/>
                    <a:pt x="7964" y="484"/>
                  </a:cubicBezTo>
                  <a:cubicBezTo>
                    <a:pt x="6881" y="283"/>
                    <a:pt x="5790" y="21"/>
                    <a:pt x="4689" y="4"/>
                  </a:cubicBezTo>
                  <a:cubicBezTo>
                    <a:pt x="4618" y="1"/>
                    <a:pt x="4546" y="0"/>
                    <a:pt x="44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8" name="Google Shape;9168;p75"/>
            <p:cNvSpPr/>
            <p:nvPr/>
          </p:nvSpPr>
          <p:spPr>
            <a:xfrm>
              <a:off x="444442" y="1539685"/>
              <a:ext cx="451135" cy="178434"/>
            </a:xfrm>
            <a:custGeom>
              <a:avLst/>
              <a:gdLst/>
              <a:ahLst/>
              <a:cxnLst/>
              <a:rect l="l" t="t" r="r" b="b"/>
              <a:pathLst>
                <a:path w="11658" h="4611" extrusionOk="0">
                  <a:moveTo>
                    <a:pt x="1345" y="0"/>
                  </a:moveTo>
                  <a:cubicBezTo>
                    <a:pt x="1092" y="9"/>
                    <a:pt x="804" y="9"/>
                    <a:pt x="542" y="122"/>
                  </a:cubicBezTo>
                  <a:cubicBezTo>
                    <a:pt x="245" y="245"/>
                    <a:pt x="36" y="489"/>
                    <a:pt x="27" y="769"/>
                  </a:cubicBezTo>
                  <a:cubicBezTo>
                    <a:pt x="1" y="1083"/>
                    <a:pt x="236" y="1336"/>
                    <a:pt x="455" y="1554"/>
                  </a:cubicBezTo>
                  <a:cubicBezTo>
                    <a:pt x="2489" y="3519"/>
                    <a:pt x="5309" y="4611"/>
                    <a:pt x="8121" y="4611"/>
                  </a:cubicBezTo>
                  <a:cubicBezTo>
                    <a:pt x="8758" y="4611"/>
                    <a:pt x="9387" y="4549"/>
                    <a:pt x="9998" y="4427"/>
                  </a:cubicBezTo>
                  <a:cubicBezTo>
                    <a:pt x="10365" y="4366"/>
                    <a:pt x="10740" y="4279"/>
                    <a:pt x="11064" y="4069"/>
                  </a:cubicBezTo>
                  <a:cubicBezTo>
                    <a:pt x="11422" y="3842"/>
                    <a:pt x="11640" y="3484"/>
                    <a:pt x="11649" y="3117"/>
                  </a:cubicBezTo>
                  <a:cubicBezTo>
                    <a:pt x="11657" y="2637"/>
                    <a:pt x="11422" y="1790"/>
                    <a:pt x="11020" y="1476"/>
                  </a:cubicBezTo>
                  <a:cubicBezTo>
                    <a:pt x="10374" y="978"/>
                    <a:pt x="8776" y="830"/>
                    <a:pt x="7623" y="716"/>
                  </a:cubicBezTo>
                  <a:cubicBezTo>
                    <a:pt x="7239" y="673"/>
                    <a:pt x="6925" y="646"/>
                    <a:pt x="6672" y="611"/>
                  </a:cubicBezTo>
                  <a:cubicBezTo>
                    <a:pt x="6667" y="610"/>
                    <a:pt x="6663" y="610"/>
                    <a:pt x="6658" y="610"/>
                  </a:cubicBezTo>
                  <a:cubicBezTo>
                    <a:pt x="6630" y="610"/>
                    <a:pt x="6608" y="634"/>
                    <a:pt x="6593" y="664"/>
                  </a:cubicBezTo>
                  <a:cubicBezTo>
                    <a:pt x="6584" y="699"/>
                    <a:pt x="6619" y="734"/>
                    <a:pt x="6654" y="742"/>
                  </a:cubicBezTo>
                  <a:cubicBezTo>
                    <a:pt x="6899" y="786"/>
                    <a:pt x="7230" y="821"/>
                    <a:pt x="7615" y="847"/>
                  </a:cubicBezTo>
                  <a:cubicBezTo>
                    <a:pt x="8750" y="961"/>
                    <a:pt x="10321" y="1109"/>
                    <a:pt x="10933" y="1581"/>
                  </a:cubicBezTo>
                  <a:cubicBezTo>
                    <a:pt x="11299" y="1869"/>
                    <a:pt x="11518" y="2681"/>
                    <a:pt x="11509" y="3117"/>
                  </a:cubicBezTo>
                  <a:cubicBezTo>
                    <a:pt x="11509" y="3441"/>
                    <a:pt x="11299" y="3755"/>
                    <a:pt x="10985" y="3964"/>
                  </a:cubicBezTo>
                  <a:cubicBezTo>
                    <a:pt x="10688" y="4148"/>
                    <a:pt x="10330" y="4235"/>
                    <a:pt x="9981" y="4296"/>
                  </a:cubicBezTo>
                  <a:cubicBezTo>
                    <a:pt x="9363" y="4409"/>
                    <a:pt x="8737" y="4463"/>
                    <a:pt x="8111" y="4463"/>
                  </a:cubicBezTo>
                  <a:cubicBezTo>
                    <a:pt x="5330" y="4463"/>
                    <a:pt x="2552" y="3381"/>
                    <a:pt x="542" y="1450"/>
                  </a:cubicBezTo>
                  <a:cubicBezTo>
                    <a:pt x="332" y="1258"/>
                    <a:pt x="132" y="1022"/>
                    <a:pt x="149" y="760"/>
                  </a:cubicBezTo>
                  <a:cubicBezTo>
                    <a:pt x="167" y="524"/>
                    <a:pt x="376" y="323"/>
                    <a:pt x="586" y="236"/>
                  </a:cubicBezTo>
                  <a:cubicBezTo>
                    <a:pt x="821" y="140"/>
                    <a:pt x="1083" y="131"/>
                    <a:pt x="1345" y="131"/>
                  </a:cubicBezTo>
                  <a:cubicBezTo>
                    <a:pt x="1380" y="131"/>
                    <a:pt x="1415" y="96"/>
                    <a:pt x="1415" y="70"/>
                  </a:cubicBezTo>
                  <a:cubicBezTo>
                    <a:pt x="1415" y="35"/>
                    <a:pt x="1380" y="0"/>
                    <a:pt x="13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9" name="Google Shape;9169;p75"/>
            <p:cNvSpPr/>
            <p:nvPr/>
          </p:nvSpPr>
          <p:spPr>
            <a:xfrm>
              <a:off x="311981" y="1606902"/>
              <a:ext cx="705920" cy="566918"/>
            </a:xfrm>
            <a:custGeom>
              <a:avLst/>
              <a:gdLst/>
              <a:ahLst/>
              <a:cxnLst/>
              <a:rect l="l" t="t" r="r" b="b"/>
              <a:pathLst>
                <a:path w="18242" h="14650" extrusionOk="0">
                  <a:moveTo>
                    <a:pt x="15534" y="1"/>
                  </a:moveTo>
                  <a:cubicBezTo>
                    <a:pt x="11343" y="1398"/>
                    <a:pt x="7423" y="3668"/>
                    <a:pt x="3991" y="6733"/>
                  </a:cubicBezTo>
                  <a:cubicBezTo>
                    <a:pt x="3052" y="7679"/>
                    <a:pt x="1922" y="8098"/>
                    <a:pt x="780" y="8098"/>
                  </a:cubicBezTo>
                  <a:cubicBezTo>
                    <a:pt x="520" y="8098"/>
                    <a:pt x="260" y="8076"/>
                    <a:pt x="1" y="8034"/>
                  </a:cubicBezTo>
                  <a:lnTo>
                    <a:pt x="1" y="8034"/>
                  </a:lnTo>
                  <a:cubicBezTo>
                    <a:pt x="1005" y="9780"/>
                    <a:pt x="2289" y="11352"/>
                    <a:pt x="3450" y="13011"/>
                  </a:cubicBezTo>
                  <a:cubicBezTo>
                    <a:pt x="3677" y="13334"/>
                    <a:pt x="3904" y="13675"/>
                    <a:pt x="4122" y="14015"/>
                  </a:cubicBezTo>
                  <a:cubicBezTo>
                    <a:pt x="6240" y="14425"/>
                    <a:pt x="8376" y="14650"/>
                    <a:pt x="10500" y="14650"/>
                  </a:cubicBezTo>
                  <a:cubicBezTo>
                    <a:pt x="12991" y="14650"/>
                    <a:pt x="15466" y="14340"/>
                    <a:pt x="17874" y="13657"/>
                  </a:cubicBezTo>
                  <a:cubicBezTo>
                    <a:pt x="17866" y="13177"/>
                    <a:pt x="17866" y="12705"/>
                    <a:pt x="17892" y="12225"/>
                  </a:cubicBezTo>
                  <a:cubicBezTo>
                    <a:pt x="17953" y="10540"/>
                    <a:pt x="18180" y="8881"/>
                    <a:pt x="18206" y="7204"/>
                  </a:cubicBezTo>
                  <a:cubicBezTo>
                    <a:pt x="18241" y="5519"/>
                    <a:pt x="18049" y="3808"/>
                    <a:pt x="17342" y="2289"/>
                  </a:cubicBezTo>
                  <a:cubicBezTo>
                    <a:pt x="16931" y="1407"/>
                    <a:pt x="16303" y="603"/>
                    <a:pt x="155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0" name="Google Shape;9170;p75"/>
            <p:cNvSpPr/>
            <p:nvPr/>
          </p:nvSpPr>
          <p:spPr>
            <a:xfrm>
              <a:off x="412362" y="1312608"/>
              <a:ext cx="423738" cy="361280"/>
            </a:xfrm>
            <a:custGeom>
              <a:avLst/>
              <a:gdLst/>
              <a:ahLst/>
              <a:cxnLst/>
              <a:rect l="l" t="t" r="r" b="b"/>
              <a:pathLst>
                <a:path w="10950" h="9336" extrusionOk="0">
                  <a:moveTo>
                    <a:pt x="0" y="1"/>
                  </a:moveTo>
                  <a:lnTo>
                    <a:pt x="0" y="1"/>
                  </a:lnTo>
                  <a:cubicBezTo>
                    <a:pt x="1266" y="1887"/>
                    <a:pt x="1904" y="3956"/>
                    <a:pt x="1860" y="6034"/>
                  </a:cubicBezTo>
                  <a:cubicBezTo>
                    <a:pt x="1589" y="6069"/>
                    <a:pt x="1345" y="6165"/>
                    <a:pt x="1284" y="6401"/>
                  </a:cubicBezTo>
                  <a:cubicBezTo>
                    <a:pt x="1179" y="6750"/>
                    <a:pt x="1528" y="7056"/>
                    <a:pt x="1851" y="7257"/>
                  </a:cubicBezTo>
                  <a:cubicBezTo>
                    <a:pt x="3082" y="8007"/>
                    <a:pt x="4366" y="8706"/>
                    <a:pt x="5763" y="9064"/>
                  </a:cubicBezTo>
                  <a:cubicBezTo>
                    <a:pt x="6411" y="9238"/>
                    <a:pt x="7088" y="9335"/>
                    <a:pt x="7760" y="9335"/>
                  </a:cubicBezTo>
                  <a:cubicBezTo>
                    <a:pt x="8537" y="9335"/>
                    <a:pt x="9308" y="9206"/>
                    <a:pt x="10024" y="8916"/>
                  </a:cubicBezTo>
                  <a:cubicBezTo>
                    <a:pt x="10434" y="8741"/>
                    <a:pt x="10871" y="8453"/>
                    <a:pt x="10915" y="8016"/>
                  </a:cubicBezTo>
                  <a:cubicBezTo>
                    <a:pt x="10950" y="7684"/>
                    <a:pt x="10696" y="7326"/>
                    <a:pt x="10391" y="7143"/>
                  </a:cubicBezTo>
                  <a:cubicBezTo>
                    <a:pt x="10076" y="6960"/>
                    <a:pt x="9718" y="6907"/>
                    <a:pt x="9360" y="6855"/>
                  </a:cubicBezTo>
                  <a:cubicBezTo>
                    <a:pt x="8732" y="6768"/>
                    <a:pt x="8112" y="6698"/>
                    <a:pt x="7501" y="6619"/>
                  </a:cubicBezTo>
                  <a:cubicBezTo>
                    <a:pt x="5955" y="4777"/>
                    <a:pt x="5213" y="2646"/>
                    <a:pt x="5396" y="551"/>
                  </a:cubicBezTo>
                  <a:lnTo>
                    <a:pt x="5396" y="551"/>
                  </a:lnTo>
                  <a:cubicBezTo>
                    <a:pt x="5121" y="562"/>
                    <a:pt x="4846" y="568"/>
                    <a:pt x="4570" y="568"/>
                  </a:cubicBezTo>
                  <a:cubicBezTo>
                    <a:pt x="3008" y="568"/>
                    <a:pt x="1447" y="379"/>
                    <a:pt x="0"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1" name="Google Shape;9171;p75"/>
            <p:cNvSpPr/>
            <p:nvPr/>
          </p:nvSpPr>
          <p:spPr>
            <a:xfrm>
              <a:off x="476561" y="1325455"/>
              <a:ext cx="359538" cy="347736"/>
            </a:xfrm>
            <a:custGeom>
              <a:avLst/>
              <a:gdLst/>
              <a:ahLst/>
              <a:cxnLst/>
              <a:rect l="l" t="t" r="r" b="b"/>
              <a:pathLst>
                <a:path w="9291" h="8986" extrusionOk="0">
                  <a:moveTo>
                    <a:pt x="0" y="0"/>
                  </a:moveTo>
                  <a:cubicBezTo>
                    <a:pt x="1170" y="2925"/>
                    <a:pt x="2113" y="6453"/>
                    <a:pt x="5300" y="7885"/>
                  </a:cubicBezTo>
                  <a:cubicBezTo>
                    <a:pt x="5842" y="8164"/>
                    <a:pt x="6278" y="8549"/>
                    <a:pt x="6627" y="8985"/>
                  </a:cubicBezTo>
                  <a:cubicBezTo>
                    <a:pt x="7230" y="8942"/>
                    <a:pt x="7806" y="8811"/>
                    <a:pt x="8365" y="8584"/>
                  </a:cubicBezTo>
                  <a:cubicBezTo>
                    <a:pt x="8775" y="8409"/>
                    <a:pt x="9212" y="8121"/>
                    <a:pt x="9256" y="7684"/>
                  </a:cubicBezTo>
                  <a:cubicBezTo>
                    <a:pt x="9291" y="7352"/>
                    <a:pt x="9037" y="6994"/>
                    <a:pt x="8732" y="6811"/>
                  </a:cubicBezTo>
                  <a:cubicBezTo>
                    <a:pt x="8417" y="6628"/>
                    <a:pt x="8059" y="6575"/>
                    <a:pt x="7701" y="6523"/>
                  </a:cubicBezTo>
                  <a:cubicBezTo>
                    <a:pt x="7073" y="6436"/>
                    <a:pt x="6453" y="6366"/>
                    <a:pt x="5842" y="6287"/>
                  </a:cubicBezTo>
                  <a:cubicBezTo>
                    <a:pt x="4296" y="4445"/>
                    <a:pt x="3554" y="2314"/>
                    <a:pt x="3737" y="219"/>
                  </a:cubicBezTo>
                  <a:lnTo>
                    <a:pt x="3737" y="219"/>
                  </a:lnTo>
                  <a:cubicBezTo>
                    <a:pt x="3458" y="232"/>
                    <a:pt x="3179" y="239"/>
                    <a:pt x="2901" y="239"/>
                  </a:cubicBezTo>
                  <a:cubicBezTo>
                    <a:pt x="1924" y="239"/>
                    <a:pt x="951" y="157"/>
                    <a:pt x="0" y="0"/>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2" name="Google Shape;9172;p75"/>
            <p:cNvSpPr/>
            <p:nvPr/>
          </p:nvSpPr>
          <p:spPr>
            <a:xfrm>
              <a:off x="452569" y="1322089"/>
              <a:ext cx="197357" cy="166941"/>
            </a:xfrm>
            <a:custGeom>
              <a:avLst/>
              <a:gdLst/>
              <a:ahLst/>
              <a:cxnLst/>
              <a:rect l="l" t="t" r="r" b="b"/>
              <a:pathLst>
                <a:path w="5100" h="4314" extrusionOk="0">
                  <a:moveTo>
                    <a:pt x="0" y="0"/>
                  </a:moveTo>
                  <a:lnTo>
                    <a:pt x="0" y="0"/>
                  </a:lnTo>
                  <a:cubicBezTo>
                    <a:pt x="646" y="2244"/>
                    <a:pt x="2690" y="4104"/>
                    <a:pt x="5099" y="4314"/>
                  </a:cubicBezTo>
                  <a:cubicBezTo>
                    <a:pt x="4488" y="3030"/>
                    <a:pt x="4218" y="1659"/>
                    <a:pt x="4331" y="323"/>
                  </a:cubicBezTo>
                  <a:lnTo>
                    <a:pt x="4331" y="323"/>
                  </a:lnTo>
                  <a:cubicBezTo>
                    <a:pt x="4064" y="334"/>
                    <a:pt x="3796" y="340"/>
                    <a:pt x="3528" y="340"/>
                  </a:cubicBezTo>
                  <a:cubicBezTo>
                    <a:pt x="2335" y="340"/>
                    <a:pt x="1141" y="228"/>
                    <a:pt x="0"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3" name="Google Shape;9173;p75"/>
            <p:cNvSpPr/>
            <p:nvPr/>
          </p:nvSpPr>
          <p:spPr>
            <a:xfrm>
              <a:off x="214347" y="955120"/>
              <a:ext cx="201420" cy="224755"/>
            </a:xfrm>
            <a:custGeom>
              <a:avLst/>
              <a:gdLst/>
              <a:ahLst/>
              <a:cxnLst/>
              <a:rect l="l" t="t" r="r" b="b"/>
              <a:pathLst>
                <a:path w="5205" h="5808" extrusionOk="0">
                  <a:moveTo>
                    <a:pt x="1980" y="0"/>
                  </a:moveTo>
                  <a:cubicBezTo>
                    <a:pt x="1969" y="0"/>
                    <a:pt x="1958" y="0"/>
                    <a:pt x="1948" y="1"/>
                  </a:cubicBezTo>
                  <a:cubicBezTo>
                    <a:pt x="1363" y="1"/>
                    <a:pt x="725" y="158"/>
                    <a:pt x="358" y="621"/>
                  </a:cubicBezTo>
                  <a:cubicBezTo>
                    <a:pt x="9" y="1075"/>
                    <a:pt x="0" y="1694"/>
                    <a:pt x="97" y="2262"/>
                  </a:cubicBezTo>
                  <a:cubicBezTo>
                    <a:pt x="358" y="3720"/>
                    <a:pt x="1301" y="5056"/>
                    <a:pt x="2576" y="5807"/>
                  </a:cubicBezTo>
                  <a:cubicBezTo>
                    <a:pt x="2838" y="4043"/>
                    <a:pt x="3799" y="2393"/>
                    <a:pt x="5204" y="1302"/>
                  </a:cubicBezTo>
                  <a:cubicBezTo>
                    <a:pt x="4356" y="479"/>
                    <a:pt x="3165" y="0"/>
                    <a:pt x="1980"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4" name="Google Shape;9174;p75"/>
            <p:cNvSpPr/>
            <p:nvPr/>
          </p:nvSpPr>
          <p:spPr>
            <a:xfrm>
              <a:off x="293754" y="992231"/>
              <a:ext cx="69307" cy="124451"/>
            </a:xfrm>
            <a:custGeom>
              <a:avLst/>
              <a:gdLst/>
              <a:ahLst/>
              <a:cxnLst/>
              <a:rect l="l" t="t" r="r" b="b"/>
              <a:pathLst>
                <a:path w="1791" h="3216" extrusionOk="0">
                  <a:moveTo>
                    <a:pt x="1664" y="0"/>
                  </a:moveTo>
                  <a:cubicBezTo>
                    <a:pt x="1351" y="0"/>
                    <a:pt x="1053" y="191"/>
                    <a:pt x="830" y="430"/>
                  </a:cubicBezTo>
                  <a:cubicBezTo>
                    <a:pt x="140" y="1163"/>
                    <a:pt x="0" y="2351"/>
                    <a:pt x="489" y="3215"/>
                  </a:cubicBezTo>
                  <a:cubicBezTo>
                    <a:pt x="350" y="2019"/>
                    <a:pt x="865" y="770"/>
                    <a:pt x="1790" y="11"/>
                  </a:cubicBezTo>
                  <a:cubicBezTo>
                    <a:pt x="1748" y="4"/>
                    <a:pt x="1706" y="0"/>
                    <a:pt x="16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5" name="Google Shape;9175;p75"/>
            <p:cNvSpPr/>
            <p:nvPr/>
          </p:nvSpPr>
          <p:spPr>
            <a:xfrm>
              <a:off x="285628" y="972882"/>
              <a:ext cx="414992" cy="406324"/>
            </a:xfrm>
            <a:custGeom>
              <a:avLst/>
              <a:gdLst/>
              <a:ahLst/>
              <a:cxnLst/>
              <a:rect l="l" t="t" r="r" b="b"/>
              <a:pathLst>
                <a:path w="10724" h="10500" extrusionOk="0">
                  <a:moveTo>
                    <a:pt x="5875" y="1"/>
                  </a:moveTo>
                  <a:cubicBezTo>
                    <a:pt x="5527" y="1"/>
                    <a:pt x="5178" y="19"/>
                    <a:pt x="4829" y="48"/>
                  </a:cubicBezTo>
                  <a:cubicBezTo>
                    <a:pt x="3790" y="135"/>
                    <a:pt x="2734" y="327"/>
                    <a:pt x="1861" y="904"/>
                  </a:cubicBezTo>
                  <a:cubicBezTo>
                    <a:pt x="699" y="1681"/>
                    <a:pt x="27" y="3087"/>
                    <a:pt x="18" y="4484"/>
                  </a:cubicBezTo>
                  <a:cubicBezTo>
                    <a:pt x="1" y="5881"/>
                    <a:pt x="603" y="7243"/>
                    <a:pt x="1546" y="8282"/>
                  </a:cubicBezTo>
                  <a:cubicBezTo>
                    <a:pt x="2481" y="9321"/>
                    <a:pt x="3729" y="10054"/>
                    <a:pt x="5048" y="10500"/>
                  </a:cubicBezTo>
                  <a:cubicBezTo>
                    <a:pt x="5056" y="9269"/>
                    <a:pt x="5633" y="8046"/>
                    <a:pt x="6584" y="7269"/>
                  </a:cubicBezTo>
                  <a:cubicBezTo>
                    <a:pt x="7196" y="6771"/>
                    <a:pt x="7947" y="6440"/>
                    <a:pt x="8636" y="6047"/>
                  </a:cubicBezTo>
                  <a:cubicBezTo>
                    <a:pt x="9326" y="5654"/>
                    <a:pt x="9998" y="5139"/>
                    <a:pt x="10330" y="4423"/>
                  </a:cubicBezTo>
                  <a:cubicBezTo>
                    <a:pt x="10723" y="3558"/>
                    <a:pt x="10540" y="2502"/>
                    <a:pt x="9990" y="1724"/>
                  </a:cubicBezTo>
                  <a:cubicBezTo>
                    <a:pt x="9448" y="947"/>
                    <a:pt x="8575" y="450"/>
                    <a:pt x="7658" y="205"/>
                  </a:cubicBezTo>
                  <a:cubicBezTo>
                    <a:pt x="7077" y="56"/>
                    <a:pt x="6478" y="1"/>
                    <a:pt x="5875"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6" name="Google Shape;9176;p75"/>
            <p:cNvSpPr/>
            <p:nvPr/>
          </p:nvSpPr>
          <p:spPr>
            <a:xfrm>
              <a:off x="371459" y="1039365"/>
              <a:ext cx="357874" cy="395256"/>
            </a:xfrm>
            <a:custGeom>
              <a:avLst/>
              <a:gdLst/>
              <a:ahLst/>
              <a:cxnLst/>
              <a:rect l="l" t="t" r="r" b="b"/>
              <a:pathLst>
                <a:path w="9248" h="10214" extrusionOk="0">
                  <a:moveTo>
                    <a:pt x="5458" y="1"/>
                  </a:moveTo>
                  <a:cubicBezTo>
                    <a:pt x="4978" y="1"/>
                    <a:pt x="4490" y="99"/>
                    <a:pt x="4026" y="225"/>
                  </a:cubicBezTo>
                  <a:cubicBezTo>
                    <a:pt x="2873" y="557"/>
                    <a:pt x="1738" y="1124"/>
                    <a:pt x="1014" y="2085"/>
                  </a:cubicBezTo>
                  <a:cubicBezTo>
                    <a:pt x="97" y="3290"/>
                    <a:pt x="1" y="5001"/>
                    <a:pt x="594" y="6389"/>
                  </a:cubicBezTo>
                  <a:cubicBezTo>
                    <a:pt x="1171" y="7786"/>
                    <a:pt x="2358" y="8887"/>
                    <a:pt x="3720" y="9541"/>
                  </a:cubicBezTo>
                  <a:cubicBezTo>
                    <a:pt x="5074" y="10214"/>
                    <a:pt x="6706" y="10091"/>
                    <a:pt x="8217" y="10135"/>
                  </a:cubicBezTo>
                  <a:cubicBezTo>
                    <a:pt x="8811" y="8432"/>
                    <a:pt x="9247" y="6424"/>
                    <a:pt x="8645" y="4722"/>
                  </a:cubicBezTo>
                  <a:cubicBezTo>
                    <a:pt x="8427" y="4119"/>
                    <a:pt x="8130" y="4102"/>
                    <a:pt x="7990" y="3473"/>
                  </a:cubicBezTo>
                  <a:cubicBezTo>
                    <a:pt x="7815" y="2705"/>
                    <a:pt x="7981" y="1849"/>
                    <a:pt x="7623" y="1142"/>
                  </a:cubicBezTo>
                  <a:cubicBezTo>
                    <a:pt x="7318" y="539"/>
                    <a:pt x="6680" y="172"/>
                    <a:pt x="6017" y="50"/>
                  </a:cubicBezTo>
                  <a:cubicBezTo>
                    <a:pt x="5833" y="16"/>
                    <a:pt x="5646" y="1"/>
                    <a:pt x="5458"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7" name="Google Shape;9177;p75"/>
            <p:cNvSpPr/>
            <p:nvPr/>
          </p:nvSpPr>
          <p:spPr>
            <a:xfrm>
              <a:off x="326183" y="1029110"/>
              <a:ext cx="176422" cy="326143"/>
            </a:xfrm>
            <a:custGeom>
              <a:avLst/>
              <a:gdLst/>
              <a:ahLst/>
              <a:cxnLst/>
              <a:rect l="l" t="t" r="r" b="b"/>
              <a:pathLst>
                <a:path w="4559" h="8428" extrusionOk="0">
                  <a:moveTo>
                    <a:pt x="4558" y="1"/>
                  </a:moveTo>
                  <a:lnTo>
                    <a:pt x="4558" y="1"/>
                  </a:lnTo>
                  <a:cubicBezTo>
                    <a:pt x="4503" y="2"/>
                    <a:pt x="4450" y="11"/>
                    <a:pt x="4399" y="26"/>
                  </a:cubicBezTo>
                  <a:lnTo>
                    <a:pt x="4399" y="26"/>
                  </a:lnTo>
                  <a:lnTo>
                    <a:pt x="4558" y="1"/>
                  </a:lnTo>
                  <a:close/>
                  <a:moveTo>
                    <a:pt x="4399" y="26"/>
                  </a:moveTo>
                  <a:lnTo>
                    <a:pt x="2218" y="368"/>
                  </a:lnTo>
                  <a:cubicBezTo>
                    <a:pt x="865" y="1214"/>
                    <a:pt x="1" y="2795"/>
                    <a:pt x="36" y="4384"/>
                  </a:cubicBezTo>
                  <a:cubicBezTo>
                    <a:pt x="70" y="5982"/>
                    <a:pt x="1005" y="7527"/>
                    <a:pt x="2393" y="8305"/>
                  </a:cubicBezTo>
                  <a:cubicBezTo>
                    <a:pt x="2498" y="8377"/>
                    <a:pt x="2626" y="8428"/>
                    <a:pt x="2748" y="8428"/>
                  </a:cubicBezTo>
                  <a:cubicBezTo>
                    <a:pt x="2758" y="8428"/>
                    <a:pt x="2768" y="8427"/>
                    <a:pt x="2777" y="8427"/>
                  </a:cubicBezTo>
                  <a:cubicBezTo>
                    <a:pt x="2987" y="8401"/>
                    <a:pt x="3127" y="8217"/>
                    <a:pt x="3214" y="8034"/>
                  </a:cubicBezTo>
                  <a:cubicBezTo>
                    <a:pt x="3467" y="7527"/>
                    <a:pt x="3528" y="6960"/>
                    <a:pt x="3537" y="6410"/>
                  </a:cubicBezTo>
                  <a:cubicBezTo>
                    <a:pt x="3554" y="5441"/>
                    <a:pt x="3388" y="4480"/>
                    <a:pt x="3336" y="3520"/>
                  </a:cubicBezTo>
                  <a:cubicBezTo>
                    <a:pt x="3266" y="2568"/>
                    <a:pt x="3336" y="1555"/>
                    <a:pt x="3746" y="699"/>
                  </a:cubicBezTo>
                  <a:cubicBezTo>
                    <a:pt x="3888" y="409"/>
                    <a:pt x="4105" y="112"/>
                    <a:pt x="4399" y="26"/>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8" name="Google Shape;9178;p75"/>
            <p:cNvSpPr/>
            <p:nvPr/>
          </p:nvSpPr>
          <p:spPr>
            <a:xfrm>
              <a:off x="324171" y="1049387"/>
              <a:ext cx="136525" cy="108160"/>
            </a:xfrm>
            <a:custGeom>
              <a:avLst/>
              <a:gdLst/>
              <a:ahLst/>
              <a:cxnLst/>
              <a:rect l="l" t="t" r="r" b="b"/>
              <a:pathLst>
                <a:path w="3528" h="2795" extrusionOk="0">
                  <a:moveTo>
                    <a:pt x="3528" y="1"/>
                  </a:moveTo>
                  <a:cubicBezTo>
                    <a:pt x="3375" y="128"/>
                    <a:pt x="3223" y="238"/>
                    <a:pt x="3062" y="364"/>
                  </a:cubicBezTo>
                  <a:lnTo>
                    <a:pt x="3062" y="364"/>
                  </a:lnTo>
                  <a:cubicBezTo>
                    <a:pt x="3105" y="319"/>
                    <a:pt x="3084" y="215"/>
                    <a:pt x="3013" y="175"/>
                  </a:cubicBezTo>
                  <a:cubicBezTo>
                    <a:pt x="2981" y="158"/>
                    <a:pt x="2948" y="150"/>
                    <a:pt x="2915" y="150"/>
                  </a:cubicBezTo>
                  <a:cubicBezTo>
                    <a:pt x="2866" y="150"/>
                    <a:pt x="2819" y="167"/>
                    <a:pt x="2777" y="193"/>
                  </a:cubicBezTo>
                  <a:cubicBezTo>
                    <a:pt x="2698" y="236"/>
                    <a:pt x="2646" y="306"/>
                    <a:pt x="2576" y="359"/>
                  </a:cubicBezTo>
                  <a:cubicBezTo>
                    <a:pt x="2476" y="438"/>
                    <a:pt x="2358" y="499"/>
                    <a:pt x="2231" y="499"/>
                  </a:cubicBezTo>
                  <a:cubicBezTo>
                    <a:pt x="2204" y="499"/>
                    <a:pt x="2176" y="496"/>
                    <a:pt x="2148" y="490"/>
                  </a:cubicBezTo>
                  <a:cubicBezTo>
                    <a:pt x="2008" y="455"/>
                    <a:pt x="1886" y="298"/>
                    <a:pt x="1930" y="149"/>
                  </a:cubicBezTo>
                  <a:lnTo>
                    <a:pt x="1930" y="149"/>
                  </a:lnTo>
                  <a:cubicBezTo>
                    <a:pt x="1773" y="175"/>
                    <a:pt x="1659" y="324"/>
                    <a:pt x="1537" y="437"/>
                  </a:cubicBezTo>
                  <a:cubicBezTo>
                    <a:pt x="1461" y="507"/>
                    <a:pt x="1347" y="569"/>
                    <a:pt x="1243" y="569"/>
                  </a:cubicBezTo>
                  <a:cubicBezTo>
                    <a:pt x="1191" y="569"/>
                    <a:pt x="1141" y="554"/>
                    <a:pt x="1100" y="516"/>
                  </a:cubicBezTo>
                  <a:cubicBezTo>
                    <a:pt x="1048" y="472"/>
                    <a:pt x="1031" y="385"/>
                    <a:pt x="961" y="359"/>
                  </a:cubicBezTo>
                  <a:cubicBezTo>
                    <a:pt x="946" y="353"/>
                    <a:pt x="932" y="350"/>
                    <a:pt x="918" y="350"/>
                  </a:cubicBezTo>
                  <a:cubicBezTo>
                    <a:pt x="832" y="350"/>
                    <a:pt x="754" y="456"/>
                    <a:pt x="664" y="516"/>
                  </a:cubicBezTo>
                  <a:cubicBezTo>
                    <a:pt x="631" y="537"/>
                    <a:pt x="593" y="547"/>
                    <a:pt x="554" y="547"/>
                  </a:cubicBezTo>
                  <a:cubicBezTo>
                    <a:pt x="419" y="547"/>
                    <a:pt x="275" y="429"/>
                    <a:pt x="288" y="280"/>
                  </a:cubicBezTo>
                  <a:lnTo>
                    <a:pt x="288" y="280"/>
                  </a:lnTo>
                  <a:cubicBezTo>
                    <a:pt x="201" y="385"/>
                    <a:pt x="96" y="490"/>
                    <a:pt x="0" y="586"/>
                  </a:cubicBezTo>
                  <a:cubicBezTo>
                    <a:pt x="79" y="690"/>
                    <a:pt x="114" y="830"/>
                    <a:pt x="79" y="952"/>
                  </a:cubicBezTo>
                  <a:cubicBezTo>
                    <a:pt x="103" y="940"/>
                    <a:pt x="128" y="934"/>
                    <a:pt x="153" y="934"/>
                  </a:cubicBezTo>
                  <a:cubicBezTo>
                    <a:pt x="266" y="934"/>
                    <a:pt x="376" y="1049"/>
                    <a:pt x="341" y="1171"/>
                  </a:cubicBezTo>
                  <a:cubicBezTo>
                    <a:pt x="437" y="1110"/>
                    <a:pt x="533" y="1057"/>
                    <a:pt x="620" y="1048"/>
                  </a:cubicBezTo>
                  <a:cubicBezTo>
                    <a:pt x="725" y="1048"/>
                    <a:pt x="830" y="1118"/>
                    <a:pt x="830" y="1232"/>
                  </a:cubicBezTo>
                  <a:cubicBezTo>
                    <a:pt x="926" y="1187"/>
                    <a:pt x="1016" y="1130"/>
                    <a:pt x="1116" y="1130"/>
                  </a:cubicBezTo>
                  <a:cubicBezTo>
                    <a:pt x="1134" y="1130"/>
                    <a:pt x="1152" y="1132"/>
                    <a:pt x="1170" y="1136"/>
                  </a:cubicBezTo>
                  <a:cubicBezTo>
                    <a:pt x="1293" y="1153"/>
                    <a:pt x="1397" y="1293"/>
                    <a:pt x="1336" y="1398"/>
                  </a:cubicBezTo>
                  <a:cubicBezTo>
                    <a:pt x="1341" y="1398"/>
                    <a:pt x="1346" y="1398"/>
                    <a:pt x="1351" y="1398"/>
                  </a:cubicBezTo>
                  <a:cubicBezTo>
                    <a:pt x="1448" y="1398"/>
                    <a:pt x="1523" y="1316"/>
                    <a:pt x="1598" y="1249"/>
                  </a:cubicBezTo>
                  <a:cubicBezTo>
                    <a:pt x="1646" y="1207"/>
                    <a:pt x="1718" y="1170"/>
                    <a:pt x="1785" y="1170"/>
                  </a:cubicBezTo>
                  <a:cubicBezTo>
                    <a:pt x="1815" y="1170"/>
                    <a:pt x="1844" y="1178"/>
                    <a:pt x="1869" y="1197"/>
                  </a:cubicBezTo>
                  <a:cubicBezTo>
                    <a:pt x="1904" y="1241"/>
                    <a:pt x="1912" y="1284"/>
                    <a:pt x="1921" y="1337"/>
                  </a:cubicBezTo>
                  <a:cubicBezTo>
                    <a:pt x="1956" y="1529"/>
                    <a:pt x="2000" y="1721"/>
                    <a:pt x="2035" y="1904"/>
                  </a:cubicBezTo>
                  <a:cubicBezTo>
                    <a:pt x="2218" y="1686"/>
                    <a:pt x="2393" y="1459"/>
                    <a:pt x="2567" y="1232"/>
                  </a:cubicBezTo>
                  <a:cubicBezTo>
                    <a:pt x="2585" y="1197"/>
                    <a:pt x="2611" y="1162"/>
                    <a:pt x="2646" y="1162"/>
                  </a:cubicBezTo>
                  <a:cubicBezTo>
                    <a:pt x="2649" y="1162"/>
                    <a:pt x="2652" y="1162"/>
                    <a:pt x="2655" y="1162"/>
                  </a:cubicBezTo>
                  <a:cubicBezTo>
                    <a:pt x="2734" y="1162"/>
                    <a:pt x="2750" y="1278"/>
                    <a:pt x="2742" y="1354"/>
                  </a:cubicBezTo>
                  <a:cubicBezTo>
                    <a:pt x="2698" y="1834"/>
                    <a:pt x="2751" y="2323"/>
                    <a:pt x="2908" y="2795"/>
                  </a:cubicBezTo>
                  <a:cubicBezTo>
                    <a:pt x="3021" y="1843"/>
                    <a:pt x="3144" y="874"/>
                    <a:pt x="3528" y="1"/>
                  </a:cubicBezTo>
                  <a:close/>
                </a:path>
              </a:pathLst>
            </a:custGeom>
            <a:solidFill>
              <a:srgbClr val="9638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9" name="Google Shape;9179;p75"/>
            <p:cNvSpPr/>
            <p:nvPr/>
          </p:nvSpPr>
          <p:spPr>
            <a:xfrm>
              <a:off x="392085" y="1248641"/>
              <a:ext cx="102394" cy="130488"/>
            </a:xfrm>
            <a:custGeom>
              <a:avLst/>
              <a:gdLst/>
              <a:ahLst/>
              <a:cxnLst/>
              <a:rect l="l" t="t" r="r" b="b"/>
              <a:pathLst>
                <a:path w="2646" h="3372" extrusionOk="0">
                  <a:moveTo>
                    <a:pt x="891" y="0"/>
                  </a:moveTo>
                  <a:cubicBezTo>
                    <a:pt x="662" y="0"/>
                    <a:pt x="427" y="82"/>
                    <a:pt x="262" y="239"/>
                  </a:cubicBezTo>
                  <a:cubicBezTo>
                    <a:pt x="70" y="440"/>
                    <a:pt x="0" y="772"/>
                    <a:pt x="149" y="1016"/>
                  </a:cubicBezTo>
                  <a:cubicBezTo>
                    <a:pt x="288" y="1243"/>
                    <a:pt x="568" y="1357"/>
                    <a:pt x="699" y="1575"/>
                  </a:cubicBezTo>
                  <a:cubicBezTo>
                    <a:pt x="821" y="1767"/>
                    <a:pt x="812" y="2012"/>
                    <a:pt x="856" y="2239"/>
                  </a:cubicBezTo>
                  <a:cubicBezTo>
                    <a:pt x="935" y="2623"/>
                    <a:pt x="1170" y="2981"/>
                    <a:pt x="1511" y="3173"/>
                  </a:cubicBezTo>
                  <a:cubicBezTo>
                    <a:pt x="1726" y="3305"/>
                    <a:pt x="1972" y="3371"/>
                    <a:pt x="2219" y="3371"/>
                  </a:cubicBezTo>
                  <a:cubicBezTo>
                    <a:pt x="2363" y="3371"/>
                    <a:pt x="2508" y="3349"/>
                    <a:pt x="2646" y="3304"/>
                  </a:cubicBezTo>
                  <a:lnTo>
                    <a:pt x="1790" y="361"/>
                  </a:lnTo>
                  <a:cubicBezTo>
                    <a:pt x="1572" y="187"/>
                    <a:pt x="1327" y="47"/>
                    <a:pt x="1039" y="12"/>
                  </a:cubicBezTo>
                  <a:cubicBezTo>
                    <a:pt x="991" y="4"/>
                    <a:pt x="941" y="0"/>
                    <a:pt x="891"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0" name="Google Shape;9180;p75"/>
            <p:cNvSpPr/>
            <p:nvPr/>
          </p:nvSpPr>
          <p:spPr>
            <a:xfrm>
              <a:off x="408299" y="1264081"/>
              <a:ext cx="61181" cy="97556"/>
            </a:xfrm>
            <a:custGeom>
              <a:avLst/>
              <a:gdLst/>
              <a:ahLst/>
              <a:cxnLst/>
              <a:rect l="l" t="t" r="r" b="b"/>
              <a:pathLst>
                <a:path w="1581" h="2521" extrusionOk="0">
                  <a:moveTo>
                    <a:pt x="319" y="1"/>
                  </a:moveTo>
                  <a:cubicBezTo>
                    <a:pt x="226" y="1"/>
                    <a:pt x="137" y="32"/>
                    <a:pt x="88" y="102"/>
                  </a:cubicBezTo>
                  <a:cubicBezTo>
                    <a:pt x="0" y="216"/>
                    <a:pt x="44" y="390"/>
                    <a:pt x="149" y="486"/>
                  </a:cubicBezTo>
                  <a:cubicBezTo>
                    <a:pt x="262" y="582"/>
                    <a:pt x="402" y="643"/>
                    <a:pt x="533" y="687"/>
                  </a:cubicBezTo>
                  <a:cubicBezTo>
                    <a:pt x="673" y="739"/>
                    <a:pt x="804" y="792"/>
                    <a:pt x="891" y="914"/>
                  </a:cubicBezTo>
                  <a:lnTo>
                    <a:pt x="778" y="923"/>
                  </a:lnTo>
                  <a:cubicBezTo>
                    <a:pt x="585" y="940"/>
                    <a:pt x="472" y="1124"/>
                    <a:pt x="516" y="1298"/>
                  </a:cubicBezTo>
                  <a:cubicBezTo>
                    <a:pt x="542" y="1429"/>
                    <a:pt x="577" y="1560"/>
                    <a:pt x="620" y="1709"/>
                  </a:cubicBezTo>
                  <a:cubicBezTo>
                    <a:pt x="699" y="1997"/>
                    <a:pt x="786" y="2302"/>
                    <a:pt x="978" y="2521"/>
                  </a:cubicBezTo>
                  <a:cubicBezTo>
                    <a:pt x="996" y="2346"/>
                    <a:pt x="1153" y="2241"/>
                    <a:pt x="1301" y="2154"/>
                  </a:cubicBezTo>
                  <a:cubicBezTo>
                    <a:pt x="1432" y="2067"/>
                    <a:pt x="1581" y="1918"/>
                    <a:pt x="1537" y="1761"/>
                  </a:cubicBezTo>
                  <a:cubicBezTo>
                    <a:pt x="1476" y="1543"/>
                    <a:pt x="1092" y="1560"/>
                    <a:pt x="1013" y="1342"/>
                  </a:cubicBezTo>
                  <a:cubicBezTo>
                    <a:pt x="935" y="1106"/>
                    <a:pt x="1266" y="888"/>
                    <a:pt x="1197" y="652"/>
                  </a:cubicBezTo>
                  <a:cubicBezTo>
                    <a:pt x="1179" y="574"/>
                    <a:pt x="1109" y="512"/>
                    <a:pt x="1048" y="451"/>
                  </a:cubicBezTo>
                  <a:cubicBezTo>
                    <a:pt x="926" y="347"/>
                    <a:pt x="804" y="250"/>
                    <a:pt x="673" y="163"/>
                  </a:cubicBezTo>
                  <a:cubicBezTo>
                    <a:pt x="585" y="93"/>
                    <a:pt x="489" y="32"/>
                    <a:pt x="385" y="6"/>
                  </a:cubicBezTo>
                  <a:cubicBezTo>
                    <a:pt x="363" y="3"/>
                    <a:pt x="341" y="1"/>
                    <a:pt x="319"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1" name="Google Shape;9181;p75"/>
            <p:cNvSpPr/>
            <p:nvPr/>
          </p:nvSpPr>
          <p:spPr>
            <a:xfrm>
              <a:off x="423507" y="1321392"/>
              <a:ext cx="44618" cy="44657"/>
            </a:xfrm>
            <a:custGeom>
              <a:avLst/>
              <a:gdLst/>
              <a:ahLst/>
              <a:cxnLst/>
              <a:rect l="l" t="t" r="r" b="b"/>
              <a:pathLst>
                <a:path w="1153" h="1154" extrusionOk="0">
                  <a:moveTo>
                    <a:pt x="577" y="1"/>
                  </a:moveTo>
                  <a:cubicBezTo>
                    <a:pt x="262" y="1"/>
                    <a:pt x="0" y="263"/>
                    <a:pt x="0" y="577"/>
                  </a:cubicBezTo>
                  <a:cubicBezTo>
                    <a:pt x="0" y="891"/>
                    <a:pt x="262" y="1153"/>
                    <a:pt x="577" y="1153"/>
                  </a:cubicBezTo>
                  <a:cubicBezTo>
                    <a:pt x="891" y="1153"/>
                    <a:pt x="1153" y="891"/>
                    <a:pt x="1153" y="577"/>
                  </a:cubicBezTo>
                  <a:cubicBezTo>
                    <a:pt x="1153" y="263"/>
                    <a:pt x="891" y="1"/>
                    <a:pt x="5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2" name="Google Shape;9182;p75"/>
            <p:cNvSpPr/>
            <p:nvPr/>
          </p:nvSpPr>
          <p:spPr>
            <a:xfrm>
              <a:off x="430589" y="1330525"/>
              <a:ext cx="20316" cy="20316"/>
            </a:xfrm>
            <a:custGeom>
              <a:avLst/>
              <a:gdLst/>
              <a:ahLst/>
              <a:cxnLst/>
              <a:rect l="l" t="t" r="r" b="b"/>
              <a:pathLst>
                <a:path w="525" h="525" extrusionOk="0">
                  <a:moveTo>
                    <a:pt x="263" y="0"/>
                  </a:moveTo>
                  <a:cubicBezTo>
                    <a:pt x="123" y="0"/>
                    <a:pt x="1" y="123"/>
                    <a:pt x="1" y="262"/>
                  </a:cubicBezTo>
                  <a:cubicBezTo>
                    <a:pt x="1" y="411"/>
                    <a:pt x="123" y="524"/>
                    <a:pt x="263" y="524"/>
                  </a:cubicBezTo>
                  <a:cubicBezTo>
                    <a:pt x="402" y="524"/>
                    <a:pt x="525" y="402"/>
                    <a:pt x="525" y="262"/>
                  </a:cubicBezTo>
                  <a:cubicBezTo>
                    <a:pt x="525" y="123"/>
                    <a:pt x="402" y="0"/>
                    <a:pt x="2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3" name="Google Shape;9183;p75"/>
            <p:cNvSpPr/>
            <p:nvPr/>
          </p:nvSpPr>
          <p:spPr>
            <a:xfrm>
              <a:off x="441734" y="1368023"/>
              <a:ext cx="16950" cy="16950"/>
            </a:xfrm>
            <a:custGeom>
              <a:avLst/>
              <a:gdLst/>
              <a:ahLst/>
              <a:cxnLst/>
              <a:rect l="l" t="t" r="r" b="b"/>
              <a:pathLst>
                <a:path w="438" h="438" extrusionOk="0">
                  <a:moveTo>
                    <a:pt x="219" y="1"/>
                  </a:moveTo>
                  <a:cubicBezTo>
                    <a:pt x="97" y="1"/>
                    <a:pt x="1" y="105"/>
                    <a:pt x="1" y="219"/>
                  </a:cubicBezTo>
                  <a:cubicBezTo>
                    <a:pt x="1" y="341"/>
                    <a:pt x="97" y="437"/>
                    <a:pt x="219" y="437"/>
                  </a:cubicBezTo>
                  <a:cubicBezTo>
                    <a:pt x="333" y="437"/>
                    <a:pt x="437" y="341"/>
                    <a:pt x="437" y="219"/>
                  </a:cubicBezTo>
                  <a:cubicBezTo>
                    <a:pt x="437" y="97"/>
                    <a:pt x="333" y="1"/>
                    <a:pt x="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4" name="Google Shape;9184;p75"/>
            <p:cNvSpPr/>
            <p:nvPr/>
          </p:nvSpPr>
          <p:spPr>
            <a:xfrm>
              <a:off x="503572" y="1151433"/>
              <a:ext cx="71010" cy="53751"/>
            </a:xfrm>
            <a:custGeom>
              <a:avLst/>
              <a:gdLst/>
              <a:ahLst/>
              <a:cxnLst/>
              <a:rect l="l" t="t" r="r" b="b"/>
              <a:pathLst>
                <a:path w="1835" h="1389" extrusionOk="0">
                  <a:moveTo>
                    <a:pt x="1826" y="1"/>
                  </a:moveTo>
                  <a:cubicBezTo>
                    <a:pt x="1171" y="280"/>
                    <a:pt x="420" y="682"/>
                    <a:pt x="1" y="1267"/>
                  </a:cubicBezTo>
                  <a:lnTo>
                    <a:pt x="236" y="1389"/>
                  </a:lnTo>
                  <a:cubicBezTo>
                    <a:pt x="594" y="874"/>
                    <a:pt x="1258" y="594"/>
                    <a:pt x="1834" y="341"/>
                  </a:cubicBezTo>
                  <a:lnTo>
                    <a:pt x="1826" y="1"/>
                  </a:ln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5" name="Google Shape;9185;p75"/>
            <p:cNvSpPr/>
            <p:nvPr/>
          </p:nvSpPr>
          <p:spPr>
            <a:xfrm>
              <a:off x="660026" y="1125776"/>
              <a:ext cx="17607" cy="18613"/>
            </a:xfrm>
            <a:custGeom>
              <a:avLst/>
              <a:gdLst/>
              <a:ahLst/>
              <a:cxnLst/>
              <a:rect l="l" t="t" r="r" b="b"/>
              <a:pathLst>
                <a:path w="455" h="481" extrusionOk="0">
                  <a:moveTo>
                    <a:pt x="454" y="0"/>
                  </a:moveTo>
                  <a:cubicBezTo>
                    <a:pt x="271" y="0"/>
                    <a:pt x="88" y="96"/>
                    <a:pt x="0" y="262"/>
                  </a:cubicBezTo>
                  <a:lnTo>
                    <a:pt x="393" y="480"/>
                  </a:lnTo>
                  <a:cubicBezTo>
                    <a:pt x="393" y="472"/>
                    <a:pt x="428" y="463"/>
                    <a:pt x="446" y="445"/>
                  </a:cubicBezTo>
                  <a:lnTo>
                    <a:pt x="454" y="0"/>
                  </a:ln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6" name="Google Shape;9186;p75"/>
            <p:cNvSpPr/>
            <p:nvPr/>
          </p:nvSpPr>
          <p:spPr>
            <a:xfrm>
              <a:off x="643115" y="1145357"/>
              <a:ext cx="62226" cy="150727"/>
            </a:xfrm>
            <a:custGeom>
              <a:avLst/>
              <a:gdLst/>
              <a:ahLst/>
              <a:cxnLst/>
              <a:rect l="l" t="t" r="r" b="b"/>
              <a:pathLst>
                <a:path w="1608" h="3895" extrusionOk="0">
                  <a:moveTo>
                    <a:pt x="394" y="0"/>
                  </a:moveTo>
                  <a:cubicBezTo>
                    <a:pt x="1" y="315"/>
                    <a:pt x="18" y="926"/>
                    <a:pt x="237" y="1336"/>
                  </a:cubicBezTo>
                  <a:cubicBezTo>
                    <a:pt x="411" y="1668"/>
                    <a:pt x="691" y="1921"/>
                    <a:pt x="953" y="2166"/>
                  </a:cubicBezTo>
                  <a:cubicBezTo>
                    <a:pt x="1022" y="2236"/>
                    <a:pt x="1101" y="2297"/>
                    <a:pt x="1171" y="2367"/>
                  </a:cubicBezTo>
                  <a:cubicBezTo>
                    <a:pt x="1302" y="2498"/>
                    <a:pt x="1433" y="2637"/>
                    <a:pt x="1442" y="2803"/>
                  </a:cubicBezTo>
                  <a:cubicBezTo>
                    <a:pt x="1468" y="3074"/>
                    <a:pt x="1206" y="3284"/>
                    <a:pt x="1092" y="3362"/>
                  </a:cubicBezTo>
                  <a:cubicBezTo>
                    <a:pt x="1022" y="3406"/>
                    <a:pt x="961" y="3432"/>
                    <a:pt x="891" y="3476"/>
                  </a:cubicBezTo>
                  <a:cubicBezTo>
                    <a:pt x="743" y="3563"/>
                    <a:pt x="586" y="3668"/>
                    <a:pt x="472" y="3807"/>
                  </a:cubicBezTo>
                  <a:lnTo>
                    <a:pt x="568" y="3895"/>
                  </a:lnTo>
                  <a:cubicBezTo>
                    <a:pt x="673" y="3773"/>
                    <a:pt x="822" y="3685"/>
                    <a:pt x="987" y="3598"/>
                  </a:cubicBezTo>
                  <a:lnTo>
                    <a:pt x="1180" y="3467"/>
                  </a:lnTo>
                  <a:cubicBezTo>
                    <a:pt x="1468" y="3275"/>
                    <a:pt x="1607" y="3030"/>
                    <a:pt x="1581" y="2795"/>
                  </a:cubicBezTo>
                  <a:cubicBezTo>
                    <a:pt x="1564" y="2585"/>
                    <a:pt x="1424" y="2419"/>
                    <a:pt x="1267" y="2271"/>
                  </a:cubicBezTo>
                  <a:cubicBezTo>
                    <a:pt x="1188" y="2192"/>
                    <a:pt x="1127" y="2122"/>
                    <a:pt x="1049" y="2061"/>
                  </a:cubicBezTo>
                  <a:cubicBezTo>
                    <a:pt x="787" y="1834"/>
                    <a:pt x="525" y="1581"/>
                    <a:pt x="359" y="1275"/>
                  </a:cubicBezTo>
                  <a:cubicBezTo>
                    <a:pt x="167" y="917"/>
                    <a:pt x="141" y="376"/>
                    <a:pt x="481" y="105"/>
                  </a:cubicBezTo>
                  <a:lnTo>
                    <a:pt x="394" y="0"/>
                  </a:ln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7" name="Google Shape;9187;p75"/>
            <p:cNvSpPr/>
            <p:nvPr/>
          </p:nvSpPr>
          <p:spPr>
            <a:xfrm>
              <a:off x="604611" y="1311950"/>
              <a:ext cx="79794" cy="44734"/>
            </a:xfrm>
            <a:custGeom>
              <a:avLst/>
              <a:gdLst/>
              <a:ahLst/>
              <a:cxnLst/>
              <a:rect l="l" t="t" r="r" b="b"/>
              <a:pathLst>
                <a:path w="2062" h="1156" extrusionOk="0">
                  <a:moveTo>
                    <a:pt x="2061" y="0"/>
                  </a:moveTo>
                  <a:lnTo>
                    <a:pt x="2061" y="0"/>
                  </a:lnTo>
                  <a:cubicBezTo>
                    <a:pt x="1432" y="376"/>
                    <a:pt x="734" y="629"/>
                    <a:pt x="0" y="769"/>
                  </a:cubicBezTo>
                  <a:cubicBezTo>
                    <a:pt x="209" y="1012"/>
                    <a:pt x="528" y="1156"/>
                    <a:pt x="848" y="1156"/>
                  </a:cubicBezTo>
                  <a:cubicBezTo>
                    <a:pt x="930" y="1156"/>
                    <a:pt x="1012" y="1146"/>
                    <a:pt x="1092" y="1127"/>
                  </a:cubicBezTo>
                  <a:cubicBezTo>
                    <a:pt x="1485" y="1030"/>
                    <a:pt x="1965" y="393"/>
                    <a:pt x="2061"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8" name="Google Shape;9188;p75"/>
            <p:cNvSpPr/>
            <p:nvPr/>
          </p:nvSpPr>
          <p:spPr>
            <a:xfrm>
              <a:off x="564405" y="1193613"/>
              <a:ext cx="18613" cy="38891"/>
            </a:xfrm>
            <a:custGeom>
              <a:avLst/>
              <a:gdLst/>
              <a:ahLst/>
              <a:cxnLst/>
              <a:rect l="l" t="t" r="r" b="b"/>
              <a:pathLst>
                <a:path w="481" h="1005" extrusionOk="0">
                  <a:moveTo>
                    <a:pt x="138" y="1"/>
                  </a:moveTo>
                  <a:cubicBezTo>
                    <a:pt x="130" y="1"/>
                    <a:pt x="122" y="1"/>
                    <a:pt x="114" y="2"/>
                  </a:cubicBezTo>
                  <a:cubicBezTo>
                    <a:pt x="35" y="264"/>
                    <a:pt x="0" y="543"/>
                    <a:pt x="27" y="814"/>
                  </a:cubicBezTo>
                  <a:cubicBezTo>
                    <a:pt x="35" y="893"/>
                    <a:pt x="61" y="980"/>
                    <a:pt x="123" y="997"/>
                  </a:cubicBezTo>
                  <a:cubicBezTo>
                    <a:pt x="136" y="1003"/>
                    <a:pt x="150" y="1005"/>
                    <a:pt x="163" y="1005"/>
                  </a:cubicBezTo>
                  <a:cubicBezTo>
                    <a:pt x="240" y="1005"/>
                    <a:pt x="302" y="924"/>
                    <a:pt x="332" y="849"/>
                  </a:cubicBezTo>
                  <a:cubicBezTo>
                    <a:pt x="411" y="683"/>
                    <a:pt x="481" y="509"/>
                    <a:pt x="463" y="334"/>
                  </a:cubicBezTo>
                  <a:cubicBezTo>
                    <a:pt x="438" y="167"/>
                    <a:pt x="302" y="1"/>
                    <a:pt x="138"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9" name="Google Shape;9189;p75"/>
            <p:cNvSpPr/>
            <p:nvPr/>
          </p:nvSpPr>
          <p:spPr>
            <a:xfrm>
              <a:off x="665753" y="1164938"/>
              <a:ext cx="14241" cy="29487"/>
            </a:xfrm>
            <a:custGeom>
              <a:avLst/>
              <a:gdLst/>
              <a:ahLst/>
              <a:cxnLst/>
              <a:rect l="l" t="t" r="r" b="b"/>
              <a:pathLst>
                <a:path w="368" h="762" extrusionOk="0">
                  <a:moveTo>
                    <a:pt x="101" y="0"/>
                  </a:moveTo>
                  <a:cubicBezTo>
                    <a:pt x="97" y="0"/>
                    <a:pt x="93" y="1"/>
                    <a:pt x="88" y="1"/>
                  </a:cubicBezTo>
                  <a:cubicBezTo>
                    <a:pt x="36" y="202"/>
                    <a:pt x="1" y="411"/>
                    <a:pt x="27" y="612"/>
                  </a:cubicBezTo>
                  <a:cubicBezTo>
                    <a:pt x="27" y="673"/>
                    <a:pt x="44" y="734"/>
                    <a:pt x="106" y="761"/>
                  </a:cubicBezTo>
                  <a:cubicBezTo>
                    <a:pt x="109" y="761"/>
                    <a:pt x="113" y="761"/>
                    <a:pt x="116" y="761"/>
                  </a:cubicBezTo>
                  <a:cubicBezTo>
                    <a:pt x="173" y="761"/>
                    <a:pt x="221" y="696"/>
                    <a:pt x="254" y="638"/>
                  </a:cubicBezTo>
                  <a:cubicBezTo>
                    <a:pt x="306" y="516"/>
                    <a:pt x="368" y="385"/>
                    <a:pt x="350" y="254"/>
                  </a:cubicBezTo>
                  <a:cubicBezTo>
                    <a:pt x="342" y="127"/>
                    <a:pt x="235" y="0"/>
                    <a:pt x="101"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0" name="Google Shape;9190;p75"/>
            <p:cNvSpPr/>
            <p:nvPr/>
          </p:nvSpPr>
          <p:spPr>
            <a:xfrm>
              <a:off x="293058" y="1483032"/>
              <a:ext cx="739006" cy="1151831"/>
            </a:xfrm>
            <a:custGeom>
              <a:avLst/>
              <a:gdLst/>
              <a:ahLst/>
              <a:cxnLst/>
              <a:rect l="l" t="t" r="r" b="b"/>
              <a:pathLst>
                <a:path w="19097" h="29765" extrusionOk="0">
                  <a:moveTo>
                    <a:pt x="12479" y="1"/>
                  </a:moveTo>
                  <a:cubicBezTo>
                    <a:pt x="12246" y="1"/>
                    <a:pt x="12033" y="85"/>
                    <a:pt x="11893" y="285"/>
                  </a:cubicBezTo>
                  <a:cubicBezTo>
                    <a:pt x="12924" y="757"/>
                    <a:pt x="13273" y="2119"/>
                    <a:pt x="12941" y="3202"/>
                  </a:cubicBezTo>
                  <a:cubicBezTo>
                    <a:pt x="12618" y="4293"/>
                    <a:pt x="11789" y="5140"/>
                    <a:pt x="10959" y="5900"/>
                  </a:cubicBezTo>
                  <a:cubicBezTo>
                    <a:pt x="7475" y="9087"/>
                    <a:pt x="3336" y="11654"/>
                    <a:pt x="656" y="15531"/>
                  </a:cubicBezTo>
                  <a:cubicBezTo>
                    <a:pt x="315" y="16020"/>
                    <a:pt x="1" y="16701"/>
                    <a:pt x="350" y="17190"/>
                  </a:cubicBezTo>
                  <a:cubicBezTo>
                    <a:pt x="610" y="17561"/>
                    <a:pt x="1080" y="17599"/>
                    <a:pt x="1562" y="17599"/>
                  </a:cubicBezTo>
                  <a:cubicBezTo>
                    <a:pt x="1686" y="17599"/>
                    <a:pt x="1812" y="17597"/>
                    <a:pt x="1935" y="17597"/>
                  </a:cubicBezTo>
                  <a:cubicBezTo>
                    <a:pt x="2007" y="17597"/>
                    <a:pt x="2079" y="17597"/>
                    <a:pt x="2149" y="17600"/>
                  </a:cubicBezTo>
                  <a:cubicBezTo>
                    <a:pt x="3607" y="17653"/>
                    <a:pt x="4908" y="19006"/>
                    <a:pt x="4899" y="20464"/>
                  </a:cubicBezTo>
                  <a:cubicBezTo>
                    <a:pt x="4899" y="20962"/>
                    <a:pt x="4760" y="21451"/>
                    <a:pt x="4760" y="21940"/>
                  </a:cubicBezTo>
                  <a:cubicBezTo>
                    <a:pt x="4760" y="22429"/>
                    <a:pt x="4917" y="22979"/>
                    <a:pt x="5345" y="23223"/>
                  </a:cubicBezTo>
                  <a:cubicBezTo>
                    <a:pt x="5563" y="23363"/>
                    <a:pt x="5825" y="23389"/>
                    <a:pt x="6026" y="23555"/>
                  </a:cubicBezTo>
                  <a:cubicBezTo>
                    <a:pt x="6384" y="23852"/>
                    <a:pt x="6358" y="24411"/>
                    <a:pt x="6244" y="24856"/>
                  </a:cubicBezTo>
                  <a:cubicBezTo>
                    <a:pt x="6122" y="25302"/>
                    <a:pt x="5947" y="25782"/>
                    <a:pt x="6096" y="26218"/>
                  </a:cubicBezTo>
                  <a:cubicBezTo>
                    <a:pt x="6349" y="26908"/>
                    <a:pt x="7248" y="27057"/>
                    <a:pt x="7973" y="27083"/>
                  </a:cubicBezTo>
                  <a:cubicBezTo>
                    <a:pt x="8706" y="27100"/>
                    <a:pt x="9588" y="27179"/>
                    <a:pt x="9929" y="27825"/>
                  </a:cubicBezTo>
                  <a:cubicBezTo>
                    <a:pt x="10130" y="28192"/>
                    <a:pt x="10068" y="28646"/>
                    <a:pt x="10156" y="29047"/>
                  </a:cubicBezTo>
                  <a:cubicBezTo>
                    <a:pt x="10231" y="29396"/>
                    <a:pt x="10531" y="29764"/>
                    <a:pt x="10865" y="29764"/>
                  </a:cubicBezTo>
                  <a:cubicBezTo>
                    <a:pt x="10916" y="29764"/>
                    <a:pt x="10968" y="29756"/>
                    <a:pt x="11020" y="29737"/>
                  </a:cubicBezTo>
                  <a:cubicBezTo>
                    <a:pt x="11186" y="29667"/>
                    <a:pt x="11308" y="29528"/>
                    <a:pt x="11413" y="29388"/>
                  </a:cubicBezTo>
                  <a:cubicBezTo>
                    <a:pt x="15351" y="24166"/>
                    <a:pt x="17918" y="17915"/>
                    <a:pt x="18774" y="11418"/>
                  </a:cubicBezTo>
                  <a:cubicBezTo>
                    <a:pt x="19001" y="9716"/>
                    <a:pt x="19097" y="7934"/>
                    <a:pt x="18555" y="6302"/>
                  </a:cubicBezTo>
                  <a:cubicBezTo>
                    <a:pt x="18294" y="5524"/>
                    <a:pt x="17901" y="4817"/>
                    <a:pt x="17508" y="4092"/>
                  </a:cubicBezTo>
                  <a:cubicBezTo>
                    <a:pt x="17263" y="3647"/>
                    <a:pt x="17001" y="3202"/>
                    <a:pt x="16600" y="2905"/>
                  </a:cubicBezTo>
                  <a:cubicBezTo>
                    <a:pt x="15997" y="2468"/>
                    <a:pt x="15176" y="2460"/>
                    <a:pt x="14600" y="1988"/>
                  </a:cubicBezTo>
                  <a:cubicBezTo>
                    <a:pt x="14111" y="1595"/>
                    <a:pt x="13902" y="958"/>
                    <a:pt x="13500" y="495"/>
                  </a:cubicBezTo>
                  <a:cubicBezTo>
                    <a:pt x="13255" y="207"/>
                    <a:pt x="12844" y="1"/>
                    <a:pt x="124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1" name="Google Shape;9191;p75"/>
            <p:cNvSpPr/>
            <p:nvPr/>
          </p:nvSpPr>
          <p:spPr>
            <a:xfrm>
              <a:off x="333613" y="1500832"/>
              <a:ext cx="619044" cy="904554"/>
            </a:xfrm>
            <a:custGeom>
              <a:avLst/>
              <a:gdLst/>
              <a:ahLst/>
              <a:cxnLst/>
              <a:rect l="l" t="t" r="r" b="b"/>
              <a:pathLst>
                <a:path w="15997" h="23375" extrusionOk="0">
                  <a:moveTo>
                    <a:pt x="12417" y="0"/>
                  </a:moveTo>
                  <a:cubicBezTo>
                    <a:pt x="13063" y="2960"/>
                    <a:pt x="12513" y="6025"/>
                    <a:pt x="10217" y="8330"/>
                  </a:cubicBezTo>
                  <a:cubicBezTo>
                    <a:pt x="6960" y="11447"/>
                    <a:pt x="3039" y="13971"/>
                    <a:pt x="1" y="17088"/>
                  </a:cubicBezTo>
                  <a:cubicBezTo>
                    <a:pt x="175" y="17118"/>
                    <a:pt x="363" y="17125"/>
                    <a:pt x="551" y="17125"/>
                  </a:cubicBezTo>
                  <a:cubicBezTo>
                    <a:pt x="692" y="17125"/>
                    <a:pt x="832" y="17121"/>
                    <a:pt x="968" y="17121"/>
                  </a:cubicBezTo>
                  <a:cubicBezTo>
                    <a:pt x="1013" y="17121"/>
                    <a:pt x="1057" y="17122"/>
                    <a:pt x="1101" y="17123"/>
                  </a:cubicBezTo>
                  <a:cubicBezTo>
                    <a:pt x="2559" y="17175"/>
                    <a:pt x="3860" y="18537"/>
                    <a:pt x="3851" y="19996"/>
                  </a:cubicBezTo>
                  <a:cubicBezTo>
                    <a:pt x="3851" y="20484"/>
                    <a:pt x="3712" y="20973"/>
                    <a:pt x="3712" y="21471"/>
                  </a:cubicBezTo>
                  <a:cubicBezTo>
                    <a:pt x="3712" y="21960"/>
                    <a:pt x="3869" y="22501"/>
                    <a:pt x="4297" y="22755"/>
                  </a:cubicBezTo>
                  <a:cubicBezTo>
                    <a:pt x="4515" y="22886"/>
                    <a:pt x="4777" y="22921"/>
                    <a:pt x="4978" y="23087"/>
                  </a:cubicBezTo>
                  <a:cubicBezTo>
                    <a:pt x="5074" y="23156"/>
                    <a:pt x="5135" y="23270"/>
                    <a:pt x="5196" y="23375"/>
                  </a:cubicBezTo>
                  <a:cubicBezTo>
                    <a:pt x="6872" y="18302"/>
                    <a:pt x="10225" y="13752"/>
                    <a:pt x="13823" y="9448"/>
                  </a:cubicBezTo>
                  <a:cubicBezTo>
                    <a:pt x="15613" y="7466"/>
                    <a:pt x="15997" y="4933"/>
                    <a:pt x="15587" y="2489"/>
                  </a:cubicBezTo>
                  <a:lnTo>
                    <a:pt x="15552" y="2454"/>
                  </a:lnTo>
                  <a:cubicBezTo>
                    <a:pt x="15386" y="2340"/>
                    <a:pt x="15202" y="2244"/>
                    <a:pt x="15002" y="2174"/>
                  </a:cubicBezTo>
                  <a:lnTo>
                    <a:pt x="15002" y="2174"/>
                  </a:lnTo>
                  <a:cubicBezTo>
                    <a:pt x="15115" y="7597"/>
                    <a:pt x="9710" y="11989"/>
                    <a:pt x="5912" y="15787"/>
                  </a:cubicBezTo>
                  <a:cubicBezTo>
                    <a:pt x="8252" y="10897"/>
                    <a:pt x="13989" y="7204"/>
                    <a:pt x="13517" y="1511"/>
                  </a:cubicBezTo>
                  <a:cubicBezTo>
                    <a:pt x="13063" y="1118"/>
                    <a:pt x="12845" y="507"/>
                    <a:pt x="12452" y="44"/>
                  </a:cubicBezTo>
                  <a:cubicBezTo>
                    <a:pt x="12443" y="35"/>
                    <a:pt x="12426" y="26"/>
                    <a:pt x="124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2" name="Google Shape;9192;p75"/>
            <p:cNvSpPr/>
            <p:nvPr/>
          </p:nvSpPr>
          <p:spPr>
            <a:xfrm>
              <a:off x="676898" y="1631243"/>
              <a:ext cx="355166" cy="1003929"/>
            </a:xfrm>
            <a:custGeom>
              <a:avLst/>
              <a:gdLst/>
              <a:ahLst/>
              <a:cxnLst/>
              <a:rect l="l" t="t" r="r" b="b"/>
              <a:pathLst>
                <a:path w="9178" h="25943" extrusionOk="0">
                  <a:moveTo>
                    <a:pt x="7423" y="1"/>
                  </a:moveTo>
                  <a:cubicBezTo>
                    <a:pt x="8034" y="3092"/>
                    <a:pt x="8506" y="6401"/>
                    <a:pt x="6296" y="8811"/>
                  </a:cubicBezTo>
                  <a:cubicBezTo>
                    <a:pt x="2612" y="13273"/>
                    <a:pt x="176" y="18573"/>
                    <a:pt x="1" y="23995"/>
                  </a:cubicBezTo>
                  <a:cubicBezTo>
                    <a:pt x="1" y="23995"/>
                    <a:pt x="1" y="24004"/>
                    <a:pt x="10" y="24004"/>
                  </a:cubicBezTo>
                  <a:cubicBezTo>
                    <a:pt x="211" y="24379"/>
                    <a:pt x="149" y="24824"/>
                    <a:pt x="237" y="25226"/>
                  </a:cubicBezTo>
                  <a:cubicBezTo>
                    <a:pt x="312" y="25575"/>
                    <a:pt x="612" y="25943"/>
                    <a:pt x="946" y="25943"/>
                  </a:cubicBezTo>
                  <a:cubicBezTo>
                    <a:pt x="997" y="25943"/>
                    <a:pt x="1049" y="25934"/>
                    <a:pt x="1101" y="25916"/>
                  </a:cubicBezTo>
                  <a:cubicBezTo>
                    <a:pt x="1267" y="25846"/>
                    <a:pt x="1389" y="25706"/>
                    <a:pt x="1494" y="25567"/>
                  </a:cubicBezTo>
                  <a:cubicBezTo>
                    <a:pt x="5432" y="20345"/>
                    <a:pt x="7999" y="14093"/>
                    <a:pt x="8855" y="7597"/>
                  </a:cubicBezTo>
                  <a:cubicBezTo>
                    <a:pt x="9073" y="5894"/>
                    <a:pt x="9178" y="4131"/>
                    <a:pt x="8636" y="2489"/>
                  </a:cubicBezTo>
                  <a:cubicBezTo>
                    <a:pt x="8375" y="1721"/>
                    <a:pt x="7982" y="1005"/>
                    <a:pt x="7589" y="289"/>
                  </a:cubicBezTo>
                  <a:cubicBezTo>
                    <a:pt x="7528" y="184"/>
                    <a:pt x="7475" y="88"/>
                    <a:pt x="74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3" name="Google Shape;9193;p75"/>
            <p:cNvSpPr/>
            <p:nvPr/>
          </p:nvSpPr>
          <p:spPr>
            <a:xfrm>
              <a:off x="702942" y="1786343"/>
              <a:ext cx="322041" cy="821238"/>
            </a:xfrm>
            <a:custGeom>
              <a:avLst/>
              <a:gdLst/>
              <a:ahLst/>
              <a:cxnLst/>
              <a:rect l="l" t="t" r="r" b="b"/>
              <a:pathLst>
                <a:path w="8322" h="21222" extrusionOk="0">
                  <a:moveTo>
                    <a:pt x="8269" y="0"/>
                  </a:moveTo>
                  <a:lnTo>
                    <a:pt x="8269" y="0"/>
                  </a:lnTo>
                  <a:cubicBezTo>
                    <a:pt x="7413" y="3737"/>
                    <a:pt x="6628" y="7632"/>
                    <a:pt x="4907" y="11046"/>
                  </a:cubicBezTo>
                  <a:cubicBezTo>
                    <a:pt x="3318" y="14180"/>
                    <a:pt x="1004" y="17010"/>
                    <a:pt x="105" y="20389"/>
                  </a:cubicBezTo>
                  <a:cubicBezTo>
                    <a:pt x="35" y="20659"/>
                    <a:pt x="0" y="21009"/>
                    <a:pt x="236" y="21166"/>
                  </a:cubicBezTo>
                  <a:cubicBezTo>
                    <a:pt x="298" y="21204"/>
                    <a:pt x="363" y="21221"/>
                    <a:pt x="428" y="21221"/>
                  </a:cubicBezTo>
                  <a:cubicBezTo>
                    <a:pt x="660" y="21221"/>
                    <a:pt x="902" y="21012"/>
                    <a:pt x="1066" y="20808"/>
                  </a:cubicBezTo>
                  <a:cubicBezTo>
                    <a:pt x="5781" y="15010"/>
                    <a:pt x="8321" y="7448"/>
                    <a:pt x="8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4" name="Google Shape;9194;p75"/>
            <p:cNvSpPr/>
            <p:nvPr/>
          </p:nvSpPr>
          <p:spPr>
            <a:xfrm>
              <a:off x="466074" y="1595100"/>
              <a:ext cx="440300" cy="613317"/>
            </a:xfrm>
            <a:custGeom>
              <a:avLst/>
              <a:gdLst/>
              <a:ahLst/>
              <a:cxnLst/>
              <a:rect l="l" t="t" r="r" b="b"/>
              <a:pathLst>
                <a:path w="11378" h="15849" extrusionOk="0">
                  <a:moveTo>
                    <a:pt x="11290" y="0"/>
                  </a:moveTo>
                  <a:cubicBezTo>
                    <a:pt x="10967" y="2786"/>
                    <a:pt x="9500" y="5588"/>
                    <a:pt x="6776" y="8592"/>
                  </a:cubicBezTo>
                  <a:cubicBezTo>
                    <a:pt x="5920" y="9535"/>
                    <a:pt x="4986" y="10469"/>
                    <a:pt x="4096" y="11351"/>
                  </a:cubicBezTo>
                  <a:cubicBezTo>
                    <a:pt x="2690" y="12748"/>
                    <a:pt x="1240" y="14198"/>
                    <a:pt x="0" y="15796"/>
                  </a:cubicBezTo>
                  <a:lnTo>
                    <a:pt x="79" y="15848"/>
                  </a:lnTo>
                  <a:cubicBezTo>
                    <a:pt x="1301" y="14250"/>
                    <a:pt x="2751" y="12801"/>
                    <a:pt x="4165" y="11412"/>
                  </a:cubicBezTo>
                  <a:cubicBezTo>
                    <a:pt x="5056" y="10522"/>
                    <a:pt x="5982" y="9605"/>
                    <a:pt x="6846" y="8653"/>
                  </a:cubicBezTo>
                  <a:cubicBezTo>
                    <a:pt x="9579" y="5632"/>
                    <a:pt x="11063" y="2803"/>
                    <a:pt x="11378" y="9"/>
                  </a:cubicBezTo>
                  <a:lnTo>
                    <a:pt x="112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5" name="Google Shape;9195;p75"/>
            <p:cNvSpPr/>
            <p:nvPr/>
          </p:nvSpPr>
          <p:spPr>
            <a:xfrm>
              <a:off x="668462" y="1628883"/>
              <a:ext cx="306523" cy="913687"/>
            </a:xfrm>
            <a:custGeom>
              <a:avLst/>
              <a:gdLst/>
              <a:ahLst/>
              <a:cxnLst/>
              <a:rect l="l" t="t" r="r" b="b"/>
              <a:pathLst>
                <a:path w="7921" h="23611" extrusionOk="0">
                  <a:moveTo>
                    <a:pt x="7318" y="0"/>
                  </a:moveTo>
                  <a:lnTo>
                    <a:pt x="7222" y="18"/>
                  </a:lnTo>
                  <a:cubicBezTo>
                    <a:pt x="7824" y="2402"/>
                    <a:pt x="7475" y="5143"/>
                    <a:pt x="6191" y="8164"/>
                  </a:cubicBezTo>
                  <a:cubicBezTo>
                    <a:pt x="5510" y="9754"/>
                    <a:pt x="4637" y="11299"/>
                    <a:pt x="3799" y="12783"/>
                  </a:cubicBezTo>
                  <a:cubicBezTo>
                    <a:pt x="3284" y="13683"/>
                    <a:pt x="2751" y="14626"/>
                    <a:pt x="2271" y="15578"/>
                  </a:cubicBezTo>
                  <a:cubicBezTo>
                    <a:pt x="690" y="18669"/>
                    <a:pt x="1" y="21227"/>
                    <a:pt x="88" y="23611"/>
                  </a:cubicBezTo>
                  <a:lnTo>
                    <a:pt x="184" y="23611"/>
                  </a:lnTo>
                  <a:cubicBezTo>
                    <a:pt x="88" y="21236"/>
                    <a:pt x="787" y="18704"/>
                    <a:pt x="2358" y="15630"/>
                  </a:cubicBezTo>
                  <a:cubicBezTo>
                    <a:pt x="2838" y="14678"/>
                    <a:pt x="3371" y="13744"/>
                    <a:pt x="3886" y="12836"/>
                  </a:cubicBezTo>
                  <a:cubicBezTo>
                    <a:pt x="4724" y="11343"/>
                    <a:pt x="5598" y="9797"/>
                    <a:pt x="6279" y="8208"/>
                  </a:cubicBezTo>
                  <a:cubicBezTo>
                    <a:pt x="7580" y="5161"/>
                    <a:pt x="7920" y="2402"/>
                    <a:pt x="7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6" name="Google Shape;9196;p75"/>
            <p:cNvSpPr/>
            <p:nvPr/>
          </p:nvSpPr>
          <p:spPr>
            <a:xfrm>
              <a:off x="306912" y="1512635"/>
              <a:ext cx="508563" cy="616374"/>
            </a:xfrm>
            <a:custGeom>
              <a:avLst/>
              <a:gdLst/>
              <a:ahLst/>
              <a:cxnLst/>
              <a:rect l="l" t="t" r="r" b="b"/>
              <a:pathLst>
                <a:path w="13142" h="15928" extrusionOk="0">
                  <a:moveTo>
                    <a:pt x="12871" y="1"/>
                  </a:moveTo>
                  <a:lnTo>
                    <a:pt x="12766" y="9"/>
                  </a:lnTo>
                  <a:cubicBezTo>
                    <a:pt x="13028" y="1721"/>
                    <a:pt x="12443" y="3310"/>
                    <a:pt x="11893" y="4332"/>
                  </a:cubicBezTo>
                  <a:cubicBezTo>
                    <a:pt x="11177" y="5685"/>
                    <a:pt x="10164" y="6864"/>
                    <a:pt x="9160" y="7938"/>
                  </a:cubicBezTo>
                  <a:cubicBezTo>
                    <a:pt x="6392" y="10889"/>
                    <a:pt x="3319" y="13561"/>
                    <a:pt x="1" y="15849"/>
                  </a:cubicBezTo>
                  <a:lnTo>
                    <a:pt x="53" y="15927"/>
                  </a:lnTo>
                  <a:cubicBezTo>
                    <a:pt x="3371" y="13622"/>
                    <a:pt x="6462" y="10959"/>
                    <a:pt x="9239" y="8016"/>
                  </a:cubicBezTo>
                  <a:cubicBezTo>
                    <a:pt x="10234" y="6934"/>
                    <a:pt x="11265" y="5755"/>
                    <a:pt x="11981" y="4393"/>
                  </a:cubicBezTo>
                  <a:cubicBezTo>
                    <a:pt x="12539" y="3345"/>
                    <a:pt x="13142" y="1738"/>
                    <a:pt x="12871"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7" name="Google Shape;9197;p75"/>
            <p:cNvSpPr/>
            <p:nvPr/>
          </p:nvSpPr>
          <p:spPr>
            <a:xfrm>
              <a:off x="817486" y="1729728"/>
              <a:ext cx="188573" cy="682082"/>
            </a:xfrm>
            <a:custGeom>
              <a:avLst/>
              <a:gdLst/>
              <a:ahLst/>
              <a:cxnLst/>
              <a:rect l="l" t="t" r="r" b="b"/>
              <a:pathLst>
                <a:path w="4873" h="17626" extrusionOk="0">
                  <a:moveTo>
                    <a:pt x="3302" y="0"/>
                  </a:moveTo>
                  <a:cubicBezTo>
                    <a:pt x="3217" y="0"/>
                    <a:pt x="3131" y="13"/>
                    <a:pt x="3048" y="40"/>
                  </a:cubicBezTo>
                  <a:cubicBezTo>
                    <a:pt x="3310" y="1332"/>
                    <a:pt x="2698" y="2616"/>
                    <a:pt x="2131" y="3812"/>
                  </a:cubicBezTo>
                  <a:cubicBezTo>
                    <a:pt x="1563" y="5008"/>
                    <a:pt x="1031" y="6353"/>
                    <a:pt x="1450" y="7610"/>
                  </a:cubicBezTo>
                  <a:cubicBezTo>
                    <a:pt x="1624" y="8134"/>
                    <a:pt x="1974" y="8615"/>
                    <a:pt x="2061" y="9173"/>
                  </a:cubicBezTo>
                  <a:cubicBezTo>
                    <a:pt x="2166" y="9811"/>
                    <a:pt x="1904" y="10457"/>
                    <a:pt x="1668" y="11068"/>
                  </a:cubicBezTo>
                  <a:cubicBezTo>
                    <a:pt x="856" y="13172"/>
                    <a:pt x="288" y="15390"/>
                    <a:pt x="0" y="17626"/>
                  </a:cubicBezTo>
                  <a:cubicBezTo>
                    <a:pt x="1956" y="15792"/>
                    <a:pt x="2751" y="13068"/>
                    <a:pt x="3475" y="10492"/>
                  </a:cubicBezTo>
                  <a:cubicBezTo>
                    <a:pt x="3764" y="9444"/>
                    <a:pt x="4060" y="8396"/>
                    <a:pt x="4279" y="7322"/>
                  </a:cubicBezTo>
                  <a:cubicBezTo>
                    <a:pt x="4672" y="5497"/>
                    <a:pt x="4873" y="3611"/>
                    <a:pt x="4628" y="1760"/>
                  </a:cubicBezTo>
                  <a:cubicBezTo>
                    <a:pt x="4576" y="1315"/>
                    <a:pt x="4480" y="861"/>
                    <a:pt x="4218" y="503"/>
                  </a:cubicBezTo>
                  <a:cubicBezTo>
                    <a:pt x="4007" y="215"/>
                    <a:pt x="3655" y="0"/>
                    <a:pt x="33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8" name="Google Shape;9198;p75"/>
            <p:cNvSpPr/>
            <p:nvPr/>
          </p:nvSpPr>
          <p:spPr>
            <a:xfrm>
              <a:off x="795506" y="2053936"/>
              <a:ext cx="57156" cy="88617"/>
            </a:xfrm>
            <a:custGeom>
              <a:avLst/>
              <a:gdLst/>
              <a:ahLst/>
              <a:cxnLst/>
              <a:rect l="l" t="t" r="r" b="b"/>
              <a:pathLst>
                <a:path w="1477" h="2290" extrusionOk="0">
                  <a:moveTo>
                    <a:pt x="721" y="1"/>
                  </a:moveTo>
                  <a:cubicBezTo>
                    <a:pt x="648" y="1"/>
                    <a:pt x="576" y="17"/>
                    <a:pt x="507" y="53"/>
                  </a:cubicBezTo>
                  <a:cubicBezTo>
                    <a:pt x="298" y="158"/>
                    <a:pt x="202" y="385"/>
                    <a:pt x="132" y="621"/>
                  </a:cubicBezTo>
                  <a:cubicBezTo>
                    <a:pt x="44" y="926"/>
                    <a:pt x="1" y="1249"/>
                    <a:pt x="9" y="1564"/>
                  </a:cubicBezTo>
                  <a:cubicBezTo>
                    <a:pt x="9" y="1808"/>
                    <a:pt x="71" y="2088"/>
                    <a:pt x="271" y="2219"/>
                  </a:cubicBezTo>
                  <a:cubicBezTo>
                    <a:pt x="346" y="2267"/>
                    <a:pt x="432" y="2290"/>
                    <a:pt x="520" y="2290"/>
                  </a:cubicBezTo>
                  <a:cubicBezTo>
                    <a:pt x="668" y="2290"/>
                    <a:pt x="823" y="2227"/>
                    <a:pt x="944" y="2123"/>
                  </a:cubicBezTo>
                  <a:cubicBezTo>
                    <a:pt x="1127" y="1957"/>
                    <a:pt x="1214" y="1730"/>
                    <a:pt x="1293" y="1503"/>
                  </a:cubicBezTo>
                  <a:cubicBezTo>
                    <a:pt x="1398" y="1162"/>
                    <a:pt x="1476" y="795"/>
                    <a:pt x="1354" y="464"/>
                  </a:cubicBezTo>
                  <a:cubicBezTo>
                    <a:pt x="1252" y="211"/>
                    <a:pt x="984" y="1"/>
                    <a:pt x="7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9" name="Google Shape;9199;p75"/>
            <p:cNvSpPr/>
            <p:nvPr/>
          </p:nvSpPr>
          <p:spPr>
            <a:xfrm>
              <a:off x="477916" y="1770051"/>
              <a:ext cx="228083" cy="351799"/>
            </a:xfrm>
            <a:custGeom>
              <a:avLst/>
              <a:gdLst/>
              <a:ahLst/>
              <a:cxnLst/>
              <a:rect l="l" t="t" r="r" b="b"/>
              <a:pathLst>
                <a:path w="5894" h="9091" extrusionOk="0">
                  <a:moveTo>
                    <a:pt x="4920" y="1"/>
                  </a:moveTo>
                  <a:cubicBezTo>
                    <a:pt x="4802" y="1"/>
                    <a:pt x="4682" y="26"/>
                    <a:pt x="4575" y="72"/>
                  </a:cubicBezTo>
                  <a:cubicBezTo>
                    <a:pt x="4340" y="186"/>
                    <a:pt x="4139" y="378"/>
                    <a:pt x="3955" y="578"/>
                  </a:cubicBezTo>
                  <a:cubicBezTo>
                    <a:pt x="3423" y="1129"/>
                    <a:pt x="2899" y="1696"/>
                    <a:pt x="2358" y="2255"/>
                  </a:cubicBezTo>
                  <a:cubicBezTo>
                    <a:pt x="1484" y="3181"/>
                    <a:pt x="594" y="4158"/>
                    <a:pt x="201" y="5355"/>
                  </a:cubicBezTo>
                  <a:cubicBezTo>
                    <a:pt x="26" y="5887"/>
                    <a:pt x="0" y="6577"/>
                    <a:pt x="437" y="6926"/>
                  </a:cubicBezTo>
                  <a:cubicBezTo>
                    <a:pt x="917" y="7311"/>
                    <a:pt x="1746" y="7136"/>
                    <a:pt x="2104" y="7625"/>
                  </a:cubicBezTo>
                  <a:cubicBezTo>
                    <a:pt x="2401" y="8018"/>
                    <a:pt x="2253" y="8664"/>
                    <a:pt x="2637" y="8970"/>
                  </a:cubicBezTo>
                  <a:cubicBezTo>
                    <a:pt x="2742" y="9054"/>
                    <a:pt x="2862" y="9091"/>
                    <a:pt x="2987" y="9091"/>
                  </a:cubicBezTo>
                  <a:cubicBezTo>
                    <a:pt x="3339" y="9091"/>
                    <a:pt x="3727" y="8798"/>
                    <a:pt x="3921" y="8463"/>
                  </a:cubicBezTo>
                  <a:cubicBezTo>
                    <a:pt x="4305" y="7826"/>
                    <a:pt x="4383" y="6996"/>
                    <a:pt x="4130" y="6280"/>
                  </a:cubicBezTo>
                  <a:cubicBezTo>
                    <a:pt x="5187" y="5835"/>
                    <a:pt x="5894" y="4578"/>
                    <a:pt x="5614" y="3469"/>
                  </a:cubicBezTo>
                  <a:cubicBezTo>
                    <a:pt x="5475" y="2919"/>
                    <a:pt x="5143" y="2386"/>
                    <a:pt x="5265" y="1775"/>
                  </a:cubicBezTo>
                  <a:cubicBezTo>
                    <a:pt x="5318" y="1495"/>
                    <a:pt x="5440" y="1233"/>
                    <a:pt x="5501" y="945"/>
                  </a:cubicBezTo>
                  <a:cubicBezTo>
                    <a:pt x="5571" y="666"/>
                    <a:pt x="5545" y="334"/>
                    <a:pt x="5326" y="142"/>
                  </a:cubicBezTo>
                  <a:cubicBezTo>
                    <a:pt x="5218" y="44"/>
                    <a:pt x="5071" y="1"/>
                    <a:pt x="49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0" name="Google Shape;9200;p75"/>
            <p:cNvSpPr/>
            <p:nvPr/>
          </p:nvSpPr>
          <p:spPr>
            <a:xfrm>
              <a:off x="694157" y="1825543"/>
              <a:ext cx="36530" cy="55105"/>
            </a:xfrm>
            <a:custGeom>
              <a:avLst/>
              <a:gdLst/>
              <a:ahLst/>
              <a:cxnLst/>
              <a:rect l="l" t="t" r="r" b="b"/>
              <a:pathLst>
                <a:path w="944" h="1424" extrusionOk="0">
                  <a:moveTo>
                    <a:pt x="435" y="0"/>
                  </a:moveTo>
                  <a:cubicBezTo>
                    <a:pt x="377" y="0"/>
                    <a:pt x="321" y="14"/>
                    <a:pt x="271" y="44"/>
                  </a:cubicBezTo>
                  <a:cubicBezTo>
                    <a:pt x="44" y="184"/>
                    <a:pt x="79" y="515"/>
                    <a:pt x="53" y="777"/>
                  </a:cubicBezTo>
                  <a:cubicBezTo>
                    <a:pt x="44" y="952"/>
                    <a:pt x="0" y="1162"/>
                    <a:pt x="114" y="1301"/>
                  </a:cubicBezTo>
                  <a:cubicBezTo>
                    <a:pt x="174" y="1385"/>
                    <a:pt x="274" y="1424"/>
                    <a:pt x="379" y="1424"/>
                  </a:cubicBezTo>
                  <a:cubicBezTo>
                    <a:pt x="472" y="1424"/>
                    <a:pt x="569" y="1393"/>
                    <a:pt x="646" y="1336"/>
                  </a:cubicBezTo>
                  <a:cubicBezTo>
                    <a:pt x="795" y="1214"/>
                    <a:pt x="873" y="1013"/>
                    <a:pt x="908" y="821"/>
                  </a:cubicBezTo>
                  <a:cubicBezTo>
                    <a:pt x="943" y="611"/>
                    <a:pt x="943" y="384"/>
                    <a:pt x="821" y="210"/>
                  </a:cubicBezTo>
                  <a:cubicBezTo>
                    <a:pt x="734" y="85"/>
                    <a:pt x="580" y="0"/>
                    <a:pt x="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1" name="Google Shape;9201;p75"/>
            <p:cNvSpPr/>
            <p:nvPr/>
          </p:nvSpPr>
          <p:spPr>
            <a:xfrm>
              <a:off x="648185" y="1963384"/>
              <a:ext cx="39588" cy="44309"/>
            </a:xfrm>
            <a:custGeom>
              <a:avLst/>
              <a:gdLst/>
              <a:ahLst/>
              <a:cxnLst/>
              <a:rect l="l" t="t" r="r" b="b"/>
              <a:pathLst>
                <a:path w="1023" h="1145" extrusionOk="0">
                  <a:moveTo>
                    <a:pt x="1022" y="1"/>
                  </a:moveTo>
                  <a:cubicBezTo>
                    <a:pt x="699" y="394"/>
                    <a:pt x="350" y="769"/>
                    <a:pt x="1" y="1145"/>
                  </a:cubicBezTo>
                  <a:cubicBezTo>
                    <a:pt x="446" y="883"/>
                    <a:pt x="804" y="472"/>
                    <a:pt x="1022" y="1"/>
                  </a:cubicBezTo>
                  <a:close/>
                </a:path>
              </a:pathLst>
            </a:custGeom>
            <a:solidFill>
              <a:srgbClr val="E59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2" name="Google Shape;9202;p75"/>
            <p:cNvSpPr/>
            <p:nvPr/>
          </p:nvSpPr>
          <p:spPr>
            <a:xfrm>
              <a:off x="37964" y="221648"/>
              <a:ext cx="283885" cy="1214289"/>
            </a:xfrm>
            <a:custGeom>
              <a:avLst/>
              <a:gdLst/>
              <a:ahLst/>
              <a:cxnLst/>
              <a:rect l="l" t="t" r="r" b="b"/>
              <a:pathLst>
                <a:path w="7336" h="31379" extrusionOk="0">
                  <a:moveTo>
                    <a:pt x="2937" y="0"/>
                  </a:moveTo>
                  <a:cubicBezTo>
                    <a:pt x="2823" y="0"/>
                    <a:pt x="2713" y="98"/>
                    <a:pt x="2629" y="182"/>
                  </a:cubicBezTo>
                  <a:cubicBezTo>
                    <a:pt x="2280" y="540"/>
                    <a:pt x="1930" y="889"/>
                    <a:pt x="1581" y="1247"/>
                  </a:cubicBezTo>
                  <a:cubicBezTo>
                    <a:pt x="1179" y="1666"/>
                    <a:pt x="752" y="2111"/>
                    <a:pt x="655" y="2679"/>
                  </a:cubicBezTo>
                  <a:cubicBezTo>
                    <a:pt x="551" y="3246"/>
                    <a:pt x="813" y="3814"/>
                    <a:pt x="1005" y="4364"/>
                  </a:cubicBezTo>
                  <a:cubicBezTo>
                    <a:pt x="1197" y="4905"/>
                    <a:pt x="1319" y="5482"/>
                    <a:pt x="1380" y="6067"/>
                  </a:cubicBezTo>
                  <a:lnTo>
                    <a:pt x="1371" y="6067"/>
                  </a:lnTo>
                  <a:cubicBezTo>
                    <a:pt x="1" y="14432"/>
                    <a:pt x="149" y="23050"/>
                    <a:pt x="1808" y="31362"/>
                  </a:cubicBezTo>
                  <a:cubicBezTo>
                    <a:pt x="2001" y="31373"/>
                    <a:pt x="2195" y="31378"/>
                    <a:pt x="2389" y="31378"/>
                  </a:cubicBezTo>
                  <a:cubicBezTo>
                    <a:pt x="4079" y="31378"/>
                    <a:pt x="5784" y="30974"/>
                    <a:pt x="7335" y="30253"/>
                  </a:cubicBezTo>
                  <a:cubicBezTo>
                    <a:pt x="4628" y="22744"/>
                    <a:pt x="3842" y="14772"/>
                    <a:pt x="4366" y="6652"/>
                  </a:cubicBezTo>
                  <a:cubicBezTo>
                    <a:pt x="4646" y="6564"/>
                    <a:pt x="4908" y="6381"/>
                    <a:pt x="5091" y="6137"/>
                  </a:cubicBezTo>
                  <a:cubicBezTo>
                    <a:pt x="5432" y="5717"/>
                    <a:pt x="5606" y="5176"/>
                    <a:pt x="5947" y="4739"/>
                  </a:cubicBezTo>
                  <a:cubicBezTo>
                    <a:pt x="6165" y="4469"/>
                    <a:pt x="6444" y="4224"/>
                    <a:pt x="6506" y="3884"/>
                  </a:cubicBezTo>
                  <a:cubicBezTo>
                    <a:pt x="6549" y="3648"/>
                    <a:pt x="6471" y="3412"/>
                    <a:pt x="6392" y="3185"/>
                  </a:cubicBezTo>
                  <a:cubicBezTo>
                    <a:pt x="6436" y="3011"/>
                    <a:pt x="6479" y="2827"/>
                    <a:pt x="6523" y="2653"/>
                  </a:cubicBezTo>
                  <a:cubicBezTo>
                    <a:pt x="6567" y="2452"/>
                    <a:pt x="6619" y="2242"/>
                    <a:pt x="6619" y="2050"/>
                  </a:cubicBezTo>
                  <a:cubicBezTo>
                    <a:pt x="6619" y="1841"/>
                    <a:pt x="6567" y="1631"/>
                    <a:pt x="6427" y="1483"/>
                  </a:cubicBezTo>
                  <a:cubicBezTo>
                    <a:pt x="6357" y="1404"/>
                    <a:pt x="6270" y="1352"/>
                    <a:pt x="6174" y="1325"/>
                  </a:cubicBezTo>
                  <a:lnTo>
                    <a:pt x="6174" y="1282"/>
                  </a:lnTo>
                  <a:cubicBezTo>
                    <a:pt x="6165" y="1142"/>
                    <a:pt x="6156" y="994"/>
                    <a:pt x="6087" y="871"/>
                  </a:cubicBezTo>
                  <a:cubicBezTo>
                    <a:pt x="5982" y="688"/>
                    <a:pt x="5746" y="583"/>
                    <a:pt x="5528" y="575"/>
                  </a:cubicBezTo>
                  <a:cubicBezTo>
                    <a:pt x="5388" y="575"/>
                    <a:pt x="5248" y="601"/>
                    <a:pt x="5117" y="627"/>
                  </a:cubicBezTo>
                  <a:cubicBezTo>
                    <a:pt x="5039" y="531"/>
                    <a:pt x="4978" y="435"/>
                    <a:pt x="4908" y="339"/>
                  </a:cubicBezTo>
                  <a:cubicBezTo>
                    <a:pt x="4777" y="155"/>
                    <a:pt x="4602" y="7"/>
                    <a:pt x="4393" y="7"/>
                  </a:cubicBezTo>
                  <a:cubicBezTo>
                    <a:pt x="4200" y="16"/>
                    <a:pt x="4043" y="155"/>
                    <a:pt x="3886" y="269"/>
                  </a:cubicBezTo>
                  <a:cubicBezTo>
                    <a:pt x="3773" y="340"/>
                    <a:pt x="3636" y="404"/>
                    <a:pt x="3507" y="404"/>
                  </a:cubicBezTo>
                  <a:cubicBezTo>
                    <a:pt x="3447" y="404"/>
                    <a:pt x="3389" y="390"/>
                    <a:pt x="3336" y="356"/>
                  </a:cubicBezTo>
                  <a:cubicBezTo>
                    <a:pt x="3196" y="260"/>
                    <a:pt x="3153" y="51"/>
                    <a:pt x="2987" y="7"/>
                  </a:cubicBezTo>
                  <a:cubicBezTo>
                    <a:pt x="2970" y="3"/>
                    <a:pt x="2954" y="0"/>
                    <a:pt x="2937"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3" name="Google Shape;9203;p75"/>
            <p:cNvSpPr/>
            <p:nvPr/>
          </p:nvSpPr>
          <p:spPr>
            <a:xfrm>
              <a:off x="88658" y="311426"/>
              <a:ext cx="147708" cy="133816"/>
            </a:xfrm>
            <a:custGeom>
              <a:avLst/>
              <a:gdLst/>
              <a:ahLst/>
              <a:cxnLst/>
              <a:rect l="l" t="t" r="r" b="b"/>
              <a:pathLst>
                <a:path w="3817" h="3458" extrusionOk="0">
                  <a:moveTo>
                    <a:pt x="1048" y="1"/>
                  </a:moveTo>
                  <a:cubicBezTo>
                    <a:pt x="830" y="114"/>
                    <a:pt x="612" y="228"/>
                    <a:pt x="411" y="385"/>
                  </a:cubicBezTo>
                  <a:cubicBezTo>
                    <a:pt x="227" y="551"/>
                    <a:pt x="70" y="752"/>
                    <a:pt x="27" y="1005"/>
                  </a:cubicBezTo>
                  <a:cubicBezTo>
                    <a:pt x="0" y="1267"/>
                    <a:pt x="88" y="1520"/>
                    <a:pt x="175" y="1756"/>
                  </a:cubicBezTo>
                  <a:cubicBezTo>
                    <a:pt x="350" y="2254"/>
                    <a:pt x="533" y="2777"/>
                    <a:pt x="935" y="3109"/>
                  </a:cubicBezTo>
                  <a:cubicBezTo>
                    <a:pt x="1215" y="3345"/>
                    <a:pt x="1581" y="3458"/>
                    <a:pt x="1949" y="3458"/>
                  </a:cubicBezTo>
                  <a:cubicBezTo>
                    <a:pt x="2154" y="3458"/>
                    <a:pt x="2359" y="3423"/>
                    <a:pt x="2550" y="3354"/>
                  </a:cubicBezTo>
                  <a:cubicBezTo>
                    <a:pt x="3091" y="3170"/>
                    <a:pt x="3537" y="2743"/>
                    <a:pt x="3816" y="2254"/>
                  </a:cubicBezTo>
                  <a:cubicBezTo>
                    <a:pt x="2655" y="1904"/>
                    <a:pt x="1633" y="1075"/>
                    <a:pt x="1048"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4" name="Google Shape;9204;p75"/>
            <p:cNvSpPr/>
            <p:nvPr/>
          </p:nvSpPr>
          <p:spPr>
            <a:xfrm>
              <a:off x="138655" y="286428"/>
              <a:ext cx="1045" cy="1393"/>
            </a:xfrm>
            <a:custGeom>
              <a:avLst/>
              <a:gdLst/>
              <a:ahLst/>
              <a:cxnLst/>
              <a:rect l="l" t="t" r="r" b="b"/>
              <a:pathLst>
                <a:path w="27" h="36" extrusionOk="0">
                  <a:moveTo>
                    <a:pt x="27" y="1"/>
                  </a:moveTo>
                  <a:lnTo>
                    <a:pt x="1" y="36"/>
                  </a:lnTo>
                  <a:cubicBezTo>
                    <a:pt x="18" y="27"/>
                    <a:pt x="18" y="18"/>
                    <a:pt x="27"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5" name="Google Shape;9205;p75"/>
            <p:cNvSpPr/>
            <p:nvPr/>
          </p:nvSpPr>
          <p:spPr>
            <a:xfrm>
              <a:off x="40015" y="566868"/>
              <a:ext cx="142600" cy="869301"/>
            </a:xfrm>
            <a:custGeom>
              <a:avLst/>
              <a:gdLst/>
              <a:ahLst/>
              <a:cxnLst/>
              <a:rect l="l" t="t" r="r" b="b"/>
              <a:pathLst>
                <a:path w="3685" h="22464" extrusionOk="0">
                  <a:moveTo>
                    <a:pt x="917" y="1"/>
                  </a:moveTo>
                  <a:cubicBezTo>
                    <a:pt x="0" y="7466"/>
                    <a:pt x="279" y="15080"/>
                    <a:pt x="1755" y="22450"/>
                  </a:cubicBezTo>
                  <a:cubicBezTo>
                    <a:pt x="1928" y="22459"/>
                    <a:pt x="2101" y="22464"/>
                    <a:pt x="2274" y="22464"/>
                  </a:cubicBezTo>
                  <a:cubicBezTo>
                    <a:pt x="2747" y="22464"/>
                    <a:pt x="3218" y="22431"/>
                    <a:pt x="3685" y="22380"/>
                  </a:cubicBezTo>
                  <a:cubicBezTo>
                    <a:pt x="1266" y="15316"/>
                    <a:pt x="602" y="7571"/>
                    <a:pt x="917" y="1"/>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6" name="Google Shape;9206;p75"/>
            <p:cNvSpPr/>
            <p:nvPr/>
          </p:nvSpPr>
          <p:spPr>
            <a:xfrm>
              <a:off x="85949" y="1350454"/>
              <a:ext cx="396727" cy="517386"/>
            </a:xfrm>
            <a:custGeom>
              <a:avLst/>
              <a:gdLst/>
              <a:ahLst/>
              <a:cxnLst/>
              <a:rect l="l" t="t" r="r" b="b"/>
              <a:pathLst>
                <a:path w="10252" h="13370" extrusionOk="0">
                  <a:moveTo>
                    <a:pt x="5894" y="1"/>
                  </a:moveTo>
                  <a:cubicBezTo>
                    <a:pt x="4236" y="806"/>
                    <a:pt x="2332" y="1232"/>
                    <a:pt x="471" y="1232"/>
                  </a:cubicBezTo>
                  <a:cubicBezTo>
                    <a:pt x="314" y="1232"/>
                    <a:pt x="157" y="1229"/>
                    <a:pt x="0" y="1223"/>
                  </a:cubicBezTo>
                  <a:lnTo>
                    <a:pt x="0" y="1223"/>
                  </a:lnTo>
                  <a:cubicBezTo>
                    <a:pt x="123" y="1834"/>
                    <a:pt x="245" y="2437"/>
                    <a:pt x="385" y="3039"/>
                  </a:cubicBezTo>
                  <a:cubicBezTo>
                    <a:pt x="952" y="5571"/>
                    <a:pt x="1686" y="8112"/>
                    <a:pt x="3039" y="10374"/>
                  </a:cubicBezTo>
                  <a:cubicBezTo>
                    <a:pt x="3624" y="11352"/>
                    <a:pt x="4366" y="12303"/>
                    <a:pt x="5405" y="12880"/>
                  </a:cubicBezTo>
                  <a:cubicBezTo>
                    <a:pt x="5966" y="13191"/>
                    <a:pt x="6626" y="13369"/>
                    <a:pt x="7272" y="13369"/>
                  </a:cubicBezTo>
                  <a:cubicBezTo>
                    <a:pt x="7824" y="13369"/>
                    <a:pt x="8366" y="13239"/>
                    <a:pt x="8828" y="12950"/>
                  </a:cubicBezTo>
                  <a:cubicBezTo>
                    <a:pt x="9876" y="12268"/>
                    <a:pt x="10251" y="10950"/>
                    <a:pt x="10085" y="9771"/>
                  </a:cubicBezTo>
                  <a:cubicBezTo>
                    <a:pt x="9920" y="8592"/>
                    <a:pt x="9308" y="7518"/>
                    <a:pt x="8741" y="6462"/>
                  </a:cubicBezTo>
                  <a:cubicBezTo>
                    <a:pt x="7623" y="4349"/>
                    <a:pt x="6680" y="2183"/>
                    <a:pt x="58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7" name="Google Shape;9207;p75"/>
            <p:cNvSpPr/>
            <p:nvPr/>
          </p:nvSpPr>
          <p:spPr>
            <a:xfrm>
              <a:off x="85949" y="1394724"/>
              <a:ext cx="324749" cy="472922"/>
            </a:xfrm>
            <a:custGeom>
              <a:avLst/>
              <a:gdLst/>
              <a:ahLst/>
              <a:cxnLst/>
              <a:rect l="l" t="t" r="r" b="b"/>
              <a:pathLst>
                <a:path w="8392" h="12221" extrusionOk="0">
                  <a:moveTo>
                    <a:pt x="1869" y="0"/>
                  </a:moveTo>
                  <a:cubicBezTo>
                    <a:pt x="1389" y="55"/>
                    <a:pt x="903" y="88"/>
                    <a:pt x="420" y="88"/>
                  </a:cubicBezTo>
                  <a:cubicBezTo>
                    <a:pt x="280" y="88"/>
                    <a:pt x="140" y="85"/>
                    <a:pt x="0" y="79"/>
                  </a:cubicBezTo>
                  <a:lnTo>
                    <a:pt x="0" y="79"/>
                  </a:lnTo>
                  <a:cubicBezTo>
                    <a:pt x="123" y="690"/>
                    <a:pt x="245" y="1293"/>
                    <a:pt x="385" y="1886"/>
                  </a:cubicBezTo>
                  <a:cubicBezTo>
                    <a:pt x="952" y="4419"/>
                    <a:pt x="1686" y="6968"/>
                    <a:pt x="3039" y="9221"/>
                  </a:cubicBezTo>
                  <a:cubicBezTo>
                    <a:pt x="3624" y="10208"/>
                    <a:pt x="4366" y="11159"/>
                    <a:pt x="5405" y="11736"/>
                  </a:cubicBezTo>
                  <a:cubicBezTo>
                    <a:pt x="5962" y="12041"/>
                    <a:pt x="6621" y="12221"/>
                    <a:pt x="7267" y="12221"/>
                  </a:cubicBezTo>
                  <a:cubicBezTo>
                    <a:pt x="7654" y="12221"/>
                    <a:pt x="8038" y="12156"/>
                    <a:pt x="8392" y="12015"/>
                  </a:cubicBezTo>
                  <a:cubicBezTo>
                    <a:pt x="5484" y="8453"/>
                    <a:pt x="3144" y="4410"/>
                    <a:pt x="18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8" name="Google Shape;9208;p75"/>
            <p:cNvSpPr/>
            <p:nvPr/>
          </p:nvSpPr>
          <p:spPr>
            <a:xfrm>
              <a:off x="96088" y="1404166"/>
              <a:ext cx="261556" cy="118608"/>
            </a:xfrm>
            <a:custGeom>
              <a:avLst/>
              <a:gdLst/>
              <a:ahLst/>
              <a:cxnLst/>
              <a:rect l="l" t="t" r="r" b="b"/>
              <a:pathLst>
                <a:path w="6759" h="3065" extrusionOk="0">
                  <a:moveTo>
                    <a:pt x="6147" y="1"/>
                  </a:moveTo>
                  <a:cubicBezTo>
                    <a:pt x="4568" y="740"/>
                    <a:pt x="2793" y="1203"/>
                    <a:pt x="1091" y="1203"/>
                  </a:cubicBezTo>
                  <a:cubicBezTo>
                    <a:pt x="723" y="1203"/>
                    <a:pt x="359" y="1181"/>
                    <a:pt x="0" y="1136"/>
                  </a:cubicBezTo>
                  <a:lnTo>
                    <a:pt x="0" y="1136"/>
                  </a:lnTo>
                  <a:cubicBezTo>
                    <a:pt x="35" y="1311"/>
                    <a:pt x="79" y="1485"/>
                    <a:pt x="114" y="1660"/>
                  </a:cubicBezTo>
                  <a:cubicBezTo>
                    <a:pt x="175" y="1922"/>
                    <a:pt x="245" y="2201"/>
                    <a:pt x="306" y="2481"/>
                  </a:cubicBezTo>
                  <a:cubicBezTo>
                    <a:pt x="893" y="2898"/>
                    <a:pt x="1583" y="3065"/>
                    <a:pt x="2303" y="3065"/>
                  </a:cubicBezTo>
                  <a:cubicBezTo>
                    <a:pt x="3435" y="3065"/>
                    <a:pt x="4638" y="2651"/>
                    <a:pt x="5615" y="2149"/>
                  </a:cubicBezTo>
                  <a:cubicBezTo>
                    <a:pt x="5982" y="1957"/>
                    <a:pt x="6374" y="1738"/>
                    <a:pt x="6759" y="1494"/>
                  </a:cubicBezTo>
                  <a:cubicBezTo>
                    <a:pt x="6540" y="996"/>
                    <a:pt x="6340" y="499"/>
                    <a:pt x="61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9" name="Google Shape;9209;p75"/>
            <p:cNvSpPr/>
            <p:nvPr/>
          </p:nvSpPr>
          <p:spPr>
            <a:xfrm>
              <a:off x="101505" y="286621"/>
              <a:ext cx="155448" cy="239073"/>
            </a:xfrm>
            <a:custGeom>
              <a:avLst/>
              <a:gdLst/>
              <a:ahLst/>
              <a:cxnLst/>
              <a:rect l="l" t="t" r="r" b="b"/>
              <a:pathLst>
                <a:path w="4017" h="6178" extrusionOk="0">
                  <a:moveTo>
                    <a:pt x="3117" y="1506"/>
                  </a:moveTo>
                  <a:cubicBezTo>
                    <a:pt x="3097" y="1537"/>
                    <a:pt x="3080" y="1571"/>
                    <a:pt x="3068" y="1605"/>
                  </a:cubicBezTo>
                  <a:lnTo>
                    <a:pt x="3068" y="1605"/>
                  </a:lnTo>
                  <a:cubicBezTo>
                    <a:pt x="3088" y="1575"/>
                    <a:pt x="3105" y="1542"/>
                    <a:pt x="3117" y="1506"/>
                  </a:cubicBezTo>
                  <a:close/>
                  <a:moveTo>
                    <a:pt x="4017" y="1978"/>
                  </a:moveTo>
                  <a:lnTo>
                    <a:pt x="4017" y="1978"/>
                  </a:lnTo>
                  <a:cubicBezTo>
                    <a:pt x="4004" y="2003"/>
                    <a:pt x="3992" y="2027"/>
                    <a:pt x="3979" y="2052"/>
                  </a:cubicBezTo>
                  <a:lnTo>
                    <a:pt x="3979" y="2052"/>
                  </a:lnTo>
                  <a:cubicBezTo>
                    <a:pt x="3993" y="2028"/>
                    <a:pt x="4006" y="2004"/>
                    <a:pt x="4017" y="1978"/>
                  </a:cubicBezTo>
                  <a:close/>
                  <a:moveTo>
                    <a:pt x="946" y="0"/>
                  </a:moveTo>
                  <a:cubicBezTo>
                    <a:pt x="871" y="0"/>
                    <a:pt x="797" y="19"/>
                    <a:pt x="734" y="57"/>
                  </a:cubicBezTo>
                  <a:cubicBezTo>
                    <a:pt x="559" y="162"/>
                    <a:pt x="472" y="389"/>
                    <a:pt x="541" y="589"/>
                  </a:cubicBezTo>
                  <a:cubicBezTo>
                    <a:pt x="323" y="598"/>
                    <a:pt x="114" y="764"/>
                    <a:pt x="61" y="982"/>
                  </a:cubicBezTo>
                  <a:cubicBezTo>
                    <a:pt x="0" y="1201"/>
                    <a:pt x="114" y="1436"/>
                    <a:pt x="297" y="1559"/>
                  </a:cubicBezTo>
                  <a:cubicBezTo>
                    <a:pt x="61" y="1768"/>
                    <a:pt x="114" y="2222"/>
                    <a:pt x="393" y="2379"/>
                  </a:cubicBezTo>
                  <a:cubicBezTo>
                    <a:pt x="297" y="2467"/>
                    <a:pt x="262" y="2615"/>
                    <a:pt x="332" y="2729"/>
                  </a:cubicBezTo>
                  <a:cubicBezTo>
                    <a:pt x="379" y="2822"/>
                    <a:pt x="477" y="2875"/>
                    <a:pt x="571" y="2875"/>
                  </a:cubicBezTo>
                  <a:cubicBezTo>
                    <a:pt x="600" y="2875"/>
                    <a:pt x="628" y="2870"/>
                    <a:pt x="655" y="2860"/>
                  </a:cubicBezTo>
                  <a:lnTo>
                    <a:pt x="655" y="2860"/>
                  </a:lnTo>
                  <a:cubicBezTo>
                    <a:pt x="498" y="3008"/>
                    <a:pt x="550" y="3305"/>
                    <a:pt x="716" y="3462"/>
                  </a:cubicBezTo>
                  <a:cubicBezTo>
                    <a:pt x="873" y="3619"/>
                    <a:pt x="1118" y="3680"/>
                    <a:pt x="1336" y="3707"/>
                  </a:cubicBezTo>
                  <a:cubicBezTo>
                    <a:pt x="1196" y="3907"/>
                    <a:pt x="1161" y="4178"/>
                    <a:pt x="1266" y="4396"/>
                  </a:cubicBezTo>
                  <a:cubicBezTo>
                    <a:pt x="1380" y="4615"/>
                    <a:pt x="1607" y="4772"/>
                    <a:pt x="1851" y="4781"/>
                  </a:cubicBezTo>
                  <a:cubicBezTo>
                    <a:pt x="1773" y="4833"/>
                    <a:pt x="1764" y="4964"/>
                    <a:pt x="1781" y="5051"/>
                  </a:cubicBezTo>
                  <a:cubicBezTo>
                    <a:pt x="1808" y="5139"/>
                    <a:pt x="1869" y="5226"/>
                    <a:pt x="1912" y="5313"/>
                  </a:cubicBezTo>
                  <a:cubicBezTo>
                    <a:pt x="2043" y="5575"/>
                    <a:pt x="2026" y="5890"/>
                    <a:pt x="1965" y="6178"/>
                  </a:cubicBezTo>
                  <a:cubicBezTo>
                    <a:pt x="2262" y="5863"/>
                    <a:pt x="2393" y="5427"/>
                    <a:pt x="2331" y="5008"/>
                  </a:cubicBezTo>
                  <a:cubicBezTo>
                    <a:pt x="2288" y="4754"/>
                    <a:pt x="2183" y="4484"/>
                    <a:pt x="2331" y="4292"/>
                  </a:cubicBezTo>
                  <a:cubicBezTo>
                    <a:pt x="2393" y="4204"/>
                    <a:pt x="2506" y="4134"/>
                    <a:pt x="2593" y="4073"/>
                  </a:cubicBezTo>
                  <a:cubicBezTo>
                    <a:pt x="2829" y="3873"/>
                    <a:pt x="2986" y="3558"/>
                    <a:pt x="2960" y="3244"/>
                  </a:cubicBezTo>
                  <a:cubicBezTo>
                    <a:pt x="3391" y="2921"/>
                    <a:pt x="3736" y="2511"/>
                    <a:pt x="3979" y="2052"/>
                  </a:cubicBezTo>
                  <a:lnTo>
                    <a:pt x="3979" y="2052"/>
                  </a:lnTo>
                  <a:cubicBezTo>
                    <a:pt x="3884" y="2200"/>
                    <a:pt x="3704" y="2291"/>
                    <a:pt x="3527" y="2291"/>
                  </a:cubicBezTo>
                  <a:cubicBezTo>
                    <a:pt x="3452" y="2291"/>
                    <a:pt x="3377" y="2275"/>
                    <a:pt x="3309" y="2240"/>
                  </a:cubicBezTo>
                  <a:cubicBezTo>
                    <a:pt x="3090" y="2126"/>
                    <a:pt x="2988" y="1834"/>
                    <a:pt x="3068" y="1605"/>
                  </a:cubicBezTo>
                  <a:lnTo>
                    <a:pt x="3068" y="1605"/>
                  </a:lnTo>
                  <a:cubicBezTo>
                    <a:pt x="2976" y="1744"/>
                    <a:pt x="2809" y="1832"/>
                    <a:pt x="2637" y="1832"/>
                  </a:cubicBezTo>
                  <a:cubicBezTo>
                    <a:pt x="2602" y="1832"/>
                    <a:pt x="2567" y="1828"/>
                    <a:pt x="2532" y="1821"/>
                  </a:cubicBezTo>
                  <a:cubicBezTo>
                    <a:pt x="2297" y="1768"/>
                    <a:pt x="2131" y="1515"/>
                    <a:pt x="2166" y="1279"/>
                  </a:cubicBezTo>
                  <a:lnTo>
                    <a:pt x="2166" y="1279"/>
                  </a:lnTo>
                  <a:cubicBezTo>
                    <a:pt x="2029" y="1431"/>
                    <a:pt x="1846" y="1596"/>
                    <a:pt x="1657" y="1596"/>
                  </a:cubicBezTo>
                  <a:cubicBezTo>
                    <a:pt x="1628" y="1596"/>
                    <a:pt x="1600" y="1593"/>
                    <a:pt x="1572" y="1585"/>
                  </a:cubicBezTo>
                  <a:cubicBezTo>
                    <a:pt x="1397" y="1541"/>
                    <a:pt x="1310" y="1349"/>
                    <a:pt x="1301" y="1174"/>
                  </a:cubicBezTo>
                  <a:cubicBezTo>
                    <a:pt x="1292" y="1000"/>
                    <a:pt x="1336" y="843"/>
                    <a:pt x="1371" y="668"/>
                  </a:cubicBezTo>
                  <a:cubicBezTo>
                    <a:pt x="1397" y="493"/>
                    <a:pt x="1388" y="301"/>
                    <a:pt x="1292" y="162"/>
                  </a:cubicBezTo>
                  <a:cubicBezTo>
                    <a:pt x="1209" y="56"/>
                    <a:pt x="1077" y="0"/>
                    <a:pt x="9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10" name="Google Shape;9210;p75"/>
          <p:cNvGrpSpPr/>
          <p:nvPr/>
        </p:nvGrpSpPr>
        <p:grpSpPr>
          <a:xfrm rot="-1800044">
            <a:off x="7712339" y="-1050157"/>
            <a:ext cx="1991206" cy="1993056"/>
            <a:chOff x="-2648350" y="135500"/>
            <a:chExt cx="1991250" cy="1993100"/>
          </a:xfrm>
        </p:grpSpPr>
        <p:sp>
          <p:nvSpPr>
            <p:cNvPr id="9211" name="Google Shape;9211;p75"/>
            <p:cNvSpPr/>
            <p:nvPr/>
          </p:nvSpPr>
          <p:spPr>
            <a:xfrm>
              <a:off x="-2590725" y="316250"/>
              <a:ext cx="1858525" cy="1812350"/>
            </a:xfrm>
            <a:custGeom>
              <a:avLst/>
              <a:gdLst/>
              <a:ahLst/>
              <a:cxnLst/>
              <a:rect l="l" t="t" r="r" b="b"/>
              <a:pathLst>
                <a:path w="74341" h="72494" extrusionOk="0">
                  <a:moveTo>
                    <a:pt x="27243" y="1"/>
                  </a:moveTo>
                  <a:cubicBezTo>
                    <a:pt x="22377" y="1"/>
                    <a:pt x="17663" y="2380"/>
                    <a:pt x="14827" y="6598"/>
                  </a:cubicBezTo>
                  <a:cubicBezTo>
                    <a:pt x="14198" y="5856"/>
                    <a:pt x="13412" y="5210"/>
                    <a:pt x="12513" y="4730"/>
                  </a:cubicBezTo>
                  <a:cubicBezTo>
                    <a:pt x="11356" y="4118"/>
                    <a:pt x="10114" y="3828"/>
                    <a:pt x="8889" y="3828"/>
                  </a:cubicBezTo>
                  <a:cubicBezTo>
                    <a:pt x="6094" y="3828"/>
                    <a:pt x="3390" y="5339"/>
                    <a:pt x="2000" y="7986"/>
                  </a:cubicBezTo>
                  <a:cubicBezTo>
                    <a:pt x="1" y="11793"/>
                    <a:pt x="1433" y="16491"/>
                    <a:pt x="5231" y="18499"/>
                  </a:cubicBezTo>
                  <a:cubicBezTo>
                    <a:pt x="5467" y="18630"/>
                    <a:pt x="5711" y="18735"/>
                    <a:pt x="5964" y="18831"/>
                  </a:cubicBezTo>
                  <a:cubicBezTo>
                    <a:pt x="5030" y="22263"/>
                    <a:pt x="5894" y="25904"/>
                    <a:pt x="8191" y="28523"/>
                  </a:cubicBezTo>
                  <a:cubicBezTo>
                    <a:pt x="7213" y="29527"/>
                    <a:pt x="6375" y="30680"/>
                    <a:pt x="5685" y="31963"/>
                  </a:cubicBezTo>
                  <a:cubicBezTo>
                    <a:pt x="1799" y="39333"/>
                    <a:pt x="4620" y="48457"/>
                    <a:pt x="11989" y="52343"/>
                  </a:cubicBezTo>
                  <a:cubicBezTo>
                    <a:pt x="14226" y="53530"/>
                    <a:pt x="16629" y="54088"/>
                    <a:pt x="18993" y="54088"/>
                  </a:cubicBezTo>
                  <a:cubicBezTo>
                    <a:pt x="19655" y="54088"/>
                    <a:pt x="20314" y="54044"/>
                    <a:pt x="20965" y="53958"/>
                  </a:cubicBezTo>
                  <a:lnTo>
                    <a:pt x="20965" y="53958"/>
                  </a:lnTo>
                  <a:cubicBezTo>
                    <a:pt x="19786" y="60525"/>
                    <a:pt x="22903" y="67379"/>
                    <a:pt x="29120" y="70671"/>
                  </a:cubicBezTo>
                  <a:cubicBezTo>
                    <a:pt x="31464" y="71908"/>
                    <a:pt x="33976" y="72494"/>
                    <a:pt x="36452" y="72494"/>
                  </a:cubicBezTo>
                  <a:cubicBezTo>
                    <a:pt x="42105" y="72494"/>
                    <a:pt x="47567" y="69439"/>
                    <a:pt x="50390" y="64096"/>
                  </a:cubicBezTo>
                  <a:cubicBezTo>
                    <a:pt x="51071" y="62821"/>
                    <a:pt x="51543" y="61503"/>
                    <a:pt x="51849" y="60158"/>
                  </a:cubicBezTo>
                  <a:cubicBezTo>
                    <a:pt x="52599" y="60036"/>
                    <a:pt x="53342" y="59826"/>
                    <a:pt x="54058" y="59555"/>
                  </a:cubicBezTo>
                  <a:cubicBezTo>
                    <a:pt x="54747" y="60175"/>
                    <a:pt x="55524" y="60725"/>
                    <a:pt x="56371" y="61179"/>
                  </a:cubicBezTo>
                  <a:cubicBezTo>
                    <a:pt x="58032" y="62057"/>
                    <a:pt x="59813" y="62473"/>
                    <a:pt x="61570" y="62473"/>
                  </a:cubicBezTo>
                  <a:cubicBezTo>
                    <a:pt x="65579" y="62473"/>
                    <a:pt x="69456" y="60308"/>
                    <a:pt x="71460" y="56525"/>
                  </a:cubicBezTo>
                  <a:cubicBezTo>
                    <a:pt x="74341" y="51077"/>
                    <a:pt x="72245" y="44319"/>
                    <a:pt x="66797" y="41437"/>
                  </a:cubicBezTo>
                  <a:cubicBezTo>
                    <a:pt x="66387" y="41219"/>
                    <a:pt x="65959" y="41036"/>
                    <a:pt x="65531" y="40870"/>
                  </a:cubicBezTo>
                  <a:cubicBezTo>
                    <a:pt x="66072" y="40197"/>
                    <a:pt x="66552" y="39455"/>
                    <a:pt x="66972" y="38669"/>
                  </a:cubicBezTo>
                  <a:cubicBezTo>
                    <a:pt x="70744" y="31536"/>
                    <a:pt x="68011" y="22699"/>
                    <a:pt x="60886" y="18945"/>
                  </a:cubicBezTo>
                  <a:cubicBezTo>
                    <a:pt x="60056" y="18508"/>
                    <a:pt x="59200" y="18159"/>
                    <a:pt x="58327" y="17897"/>
                  </a:cubicBezTo>
                  <a:cubicBezTo>
                    <a:pt x="58266" y="11916"/>
                    <a:pt x="55009" y="6162"/>
                    <a:pt x="49360" y="3175"/>
                  </a:cubicBezTo>
                  <a:cubicBezTo>
                    <a:pt x="46850" y="1850"/>
                    <a:pt x="44159" y="1221"/>
                    <a:pt x="41508" y="1221"/>
                  </a:cubicBezTo>
                  <a:cubicBezTo>
                    <a:pt x="39391" y="1221"/>
                    <a:pt x="37300" y="1622"/>
                    <a:pt x="35346" y="2389"/>
                  </a:cubicBezTo>
                  <a:cubicBezTo>
                    <a:pt x="34979" y="2154"/>
                    <a:pt x="34612" y="1927"/>
                    <a:pt x="34220" y="1735"/>
                  </a:cubicBezTo>
                  <a:cubicBezTo>
                    <a:pt x="31989" y="558"/>
                    <a:pt x="29599" y="1"/>
                    <a:pt x="272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2" name="Google Shape;9212;p75"/>
            <p:cNvSpPr/>
            <p:nvPr/>
          </p:nvSpPr>
          <p:spPr>
            <a:xfrm>
              <a:off x="-1301950" y="1843625"/>
              <a:ext cx="123575" cy="108250"/>
            </a:xfrm>
            <a:custGeom>
              <a:avLst/>
              <a:gdLst/>
              <a:ahLst/>
              <a:cxnLst/>
              <a:rect l="l" t="t" r="r" b="b"/>
              <a:pathLst>
                <a:path w="4943" h="4330" extrusionOk="0">
                  <a:moveTo>
                    <a:pt x="2475" y="0"/>
                  </a:moveTo>
                  <a:cubicBezTo>
                    <a:pt x="1694" y="0"/>
                    <a:pt x="943" y="423"/>
                    <a:pt x="559" y="1158"/>
                  </a:cubicBezTo>
                  <a:cubicBezTo>
                    <a:pt x="1" y="2215"/>
                    <a:pt x="402" y="3525"/>
                    <a:pt x="1459" y="4084"/>
                  </a:cubicBezTo>
                  <a:cubicBezTo>
                    <a:pt x="1782" y="4250"/>
                    <a:pt x="2128" y="4330"/>
                    <a:pt x="2468" y="4330"/>
                  </a:cubicBezTo>
                  <a:cubicBezTo>
                    <a:pt x="3249" y="4330"/>
                    <a:pt x="4001" y="3911"/>
                    <a:pt x="4384" y="3175"/>
                  </a:cubicBezTo>
                  <a:cubicBezTo>
                    <a:pt x="4943" y="2119"/>
                    <a:pt x="4541" y="809"/>
                    <a:pt x="3485" y="250"/>
                  </a:cubicBezTo>
                  <a:cubicBezTo>
                    <a:pt x="3161" y="81"/>
                    <a:pt x="2815" y="0"/>
                    <a:pt x="24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3" name="Google Shape;9213;p75"/>
            <p:cNvSpPr/>
            <p:nvPr/>
          </p:nvSpPr>
          <p:spPr>
            <a:xfrm>
              <a:off x="-1316350" y="1959950"/>
              <a:ext cx="57425" cy="50325"/>
            </a:xfrm>
            <a:custGeom>
              <a:avLst/>
              <a:gdLst/>
              <a:ahLst/>
              <a:cxnLst/>
              <a:rect l="l" t="t" r="r" b="b"/>
              <a:pathLst>
                <a:path w="2297" h="2013" extrusionOk="0">
                  <a:moveTo>
                    <a:pt x="1150" y="1"/>
                  </a:moveTo>
                  <a:cubicBezTo>
                    <a:pt x="791" y="1"/>
                    <a:pt x="443" y="193"/>
                    <a:pt x="262" y="531"/>
                  </a:cubicBezTo>
                  <a:cubicBezTo>
                    <a:pt x="0" y="1020"/>
                    <a:pt x="184" y="1631"/>
                    <a:pt x="673" y="1893"/>
                  </a:cubicBezTo>
                  <a:cubicBezTo>
                    <a:pt x="824" y="1974"/>
                    <a:pt x="987" y="2012"/>
                    <a:pt x="1147" y="2012"/>
                  </a:cubicBezTo>
                  <a:cubicBezTo>
                    <a:pt x="1506" y="2012"/>
                    <a:pt x="1854" y="1820"/>
                    <a:pt x="2035" y="1482"/>
                  </a:cubicBezTo>
                  <a:cubicBezTo>
                    <a:pt x="2297" y="993"/>
                    <a:pt x="2113" y="382"/>
                    <a:pt x="1624" y="120"/>
                  </a:cubicBezTo>
                  <a:cubicBezTo>
                    <a:pt x="1473" y="39"/>
                    <a:pt x="1310" y="1"/>
                    <a:pt x="1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4" name="Google Shape;9214;p75"/>
            <p:cNvSpPr/>
            <p:nvPr/>
          </p:nvSpPr>
          <p:spPr>
            <a:xfrm>
              <a:off x="-1126225" y="1904500"/>
              <a:ext cx="86250" cy="75475"/>
            </a:xfrm>
            <a:custGeom>
              <a:avLst/>
              <a:gdLst/>
              <a:ahLst/>
              <a:cxnLst/>
              <a:rect l="l" t="t" r="r" b="b"/>
              <a:pathLst>
                <a:path w="3450" h="3019" extrusionOk="0">
                  <a:moveTo>
                    <a:pt x="1734" y="1"/>
                  </a:moveTo>
                  <a:cubicBezTo>
                    <a:pt x="1191" y="1"/>
                    <a:pt x="667" y="293"/>
                    <a:pt x="393" y="810"/>
                  </a:cubicBezTo>
                  <a:cubicBezTo>
                    <a:pt x="1" y="1552"/>
                    <a:pt x="280" y="2452"/>
                    <a:pt x="1022" y="2845"/>
                  </a:cubicBezTo>
                  <a:cubicBezTo>
                    <a:pt x="1250" y="2963"/>
                    <a:pt x="1493" y="3019"/>
                    <a:pt x="1732" y="3019"/>
                  </a:cubicBezTo>
                  <a:cubicBezTo>
                    <a:pt x="2273" y="3019"/>
                    <a:pt x="2793" y="2731"/>
                    <a:pt x="3065" y="2216"/>
                  </a:cubicBezTo>
                  <a:cubicBezTo>
                    <a:pt x="3450" y="1474"/>
                    <a:pt x="3179" y="566"/>
                    <a:pt x="2437" y="173"/>
                  </a:cubicBezTo>
                  <a:cubicBezTo>
                    <a:pt x="2211" y="56"/>
                    <a:pt x="1971" y="1"/>
                    <a:pt x="1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5" name="Google Shape;9215;p75"/>
            <p:cNvSpPr/>
            <p:nvPr/>
          </p:nvSpPr>
          <p:spPr>
            <a:xfrm>
              <a:off x="-1000925" y="1920925"/>
              <a:ext cx="37125" cy="32550"/>
            </a:xfrm>
            <a:custGeom>
              <a:avLst/>
              <a:gdLst/>
              <a:ahLst/>
              <a:cxnLst/>
              <a:rect l="l" t="t" r="r" b="b"/>
              <a:pathLst>
                <a:path w="1485" h="1302" extrusionOk="0">
                  <a:moveTo>
                    <a:pt x="741" y="1"/>
                  </a:moveTo>
                  <a:cubicBezTo>
                    <a:pt x="503" y="1"/>
                    <a:pt x="273" y="126"/>
                    <a:pt x="158" y="345"/>
                  </a:cubicBezTo>
                  <a:cubicBezTo>
                    <a:pt x="0" y="660"/>
                    <a:pt x="114" y="1070"/>
                    <a:pt x="437" y="1227"/>
                  </a:cubicBezTo>
                  <a:cubicBezTo>
                    <a:pt x="532" y="1278"/>
                    <a:pt x="636" y="1301"/>
                    <a:pt x="738" y="1301"/>
                  </a:cubicBezTo>
                  <a:cubicBezTo>
                    <a:pt x="973" y="1301"/>
                    <a:pt x="1203" y="1176"/>
                    <a:pt x="1319" y="957"/>
                  </a:cubicBezTo>
                  <a:cubicBezTo>
                    <a:pt x="1485" y="642"/>
                    <a:pt x="1363" y="241"/>
                    <a:pt x="1048" y="75"/>
                  </a:cubicBezTo>
                  <a:cubicBezTo>
                    <a:pt x="950" y="24"/>
                    <a:pt x="845" y="1"/>
                    <a:pt x="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6" name="Google Shape;9216;p75"/>
            <p:cNvSpPr/>
            <p:nvPr/>
          </p:nvSpPr>
          <p:spPr>
            <a:xfrm>
              <a:off x="-2518025" y="997325"/>
              <a:ext cx="72050" cy="63025"/>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7" name="Google Shape;9217;p75"/>
            <p:cNvSpPr/>
            <p:nvPr/>
          </p:nvSpPr>
          <p:spPr>
            <a:xfrm>
              <a:off x="-2648350" y="985650"/>
              <a:ext cx="71850" cy="63025"/>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8" name="Google Shape;9218;p75"/>
            <p:cNvSpPr/>
            <p:nvPr/>
          </p:nvSpPr>
          <p:spPr>
            <a:xfrm>
              <a:off x="-2588325" y="889175"/>
              <a:ext cx="80575" cy="70375"/>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9" name="Google Shape;9219;p75"/>
            <p:cNvSpPr/>
            <p:nvPr/>
          </p:nvSpPr>
          <p:spPr>
            <a:xfrm>
              <a:off x="-2558850" y="797300"/>
              <a:ext cx="28825" cy="2510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0" name="Google Shape;9220;p75"/>
            <p:cNvSpPr/>
            <p:nvPr/>
          </p:nvSpPr>
          <p:spPr>
            <a:xfrm>
              <a:off x="-2641800" y="864400"/>
              <a:ext cx="37575" cy="32550"/>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1" name="Google Shape;9221;p75"/>
            <p:cNvSpPr/>
            <p:nvPr/>
          </p:nvSpPr>
          <p:spPr>
            <a:xfrm>
              <a:off x="-2626525" y="1077750"/>
              <a:ext cx="146725" cy="128675"/>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2" name="Google Shape;9222;p75"/>
            <p:cNvSpPr/>
            <p:nvPr/>
          </p:nvSpPr>
          <p:spPr>
            <a:xfrm>
              <a:off x="-1730875" y="273625"/>
              <a:ext cx="66375" cy="58025"/>
            </a:xfrm>
            <a:custGeom>
              <a:avLst/>
              <a:gdLst/>
              <a:ahLst/>
              <a:cxnLst/>
              <a:rect l="l" t="t" r="r" b="b"/>
              <a:pathLst>
                <a:path w="2655" h="2321" extrusionOk="0">
                  <a:moveTo>
                    <a:pt x="1324" y="1"/>
                  </a:moveTo>
                  <a:cubicBezTo>
                    <a:pt x="910" y="1"/>
                    <a:pt x="511" y="226"/>
                    <a:pt x="306" y="619"/>
                  </a:cubicBezTo>
                  <a:cubicBezTo>
                    <a:pt x="0" y="1187"/>
                    <a:pt x="218" y="1885"/>
                    <a:pt x="786" y="2182"/>
                  </a:cubicBezTo>
                  <a:cubicBezTo>
                    <a:pt x="960" y="2276"/>
                    <a:pt x="1147" y="2321"/>
                    <a:pt x="1331" y="2321"/>
                  </a:cubicBezTo>
                  <a:cubicBezTo>
                    <a:pt x="1745" y="2321"/>
                    <a:pt x="2143" y="2095"/>
                    <a:pt x="2349" y="1702"/>
                  </a:cubicBezTo>
                  <a:cubicBezTo>
                    <a:pt x="2655" y="1134"/>
                    <a:pt x="2436" y="436"/>
                    <a:pt x="1869" y="139"/>
                  </a:cubicBezTo>
                  <a:cubicBezTo>
                    <a:pt x="1694" y="45"/>
                    <a:pt x="1507" y="1"/>
                    <a:pt x="13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3" name="Google Shape;9223;p75"/>
            <p:cNvSpPr/>
            <p:nvPr/>
          </p:nvSpPr>
          <p:spPr>
            <a:xfrm>
              <a:off x="-1650125" y="221275"/>
              <a:ext cx="106125" cy="92875"/>
            </a:xfrm>
            <a:custGeom>
              <a:avLst/>
              <a:gdLst/>
              <a:ahLst/>
              <a:cxnLst/>
              <a:rect l="l" t="t" r="r" b="b"/>
              <a:pathLst>
                <a:path w="4245" h="3715" extrusionOk="0">
                  <a:moveTo>
                    <a:pt x="2127" y="0"/>
                  </a:moveTo>
                  <a:cubicBezTo>
                    <a:pt x="1461" y="0"/>
                    <a:pt x="815" y="362"/>
                    <a:pt x="481" y="993"/>
                  </a:cubicBezTo>
                  <a:cubicBezTo>
                    <a:pt x="1" y="1893"/>
                    <a:pt x="350" y="3019"/>
                    <a:pt x="1258" y="3499"/>
                  </a:cubicBezTo>
                  <a:cubicBezTo>
                    <a:pt x="1532" y="3645"/>
                    <a:pt x="1827" y="3715"/>
                    <a:pt x="2119" y="3715"/>
                  </a:cubicBezTo>
                  <a:cubicBezTo>
                    <a:pt x="2784" y="3715"/>
                    <a:pt x="3430" y="3354"/>
                    <a:pt x="3764" y="2722"/>
                  </a:cubicBezTo>
                  <a:cubicBezTo>
                    <a:pt x="4244" y="1814"/>
                    <a:pt x="3895" y="696"/>
                    <a:pt x="2987" y="216"/>
                  </a:cubicBezTo>
                  <a:cubicBezTo>
                    <a:pt x="2713" y="70"/>
                    <a:pt x="2418" y="0"/>
                    <a:pt x="2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4" name="Google Shape;9224;p75"/>
            <p:cNvSpPr/>
            <p:nvPr/>
          </p:nvSpPr>
          <p:spPr>
            <a:xfrm>
              <a:off x="-1867975" y="183975"/>
              <a:ext cx="100450" cy="88225"/>
            </a:xfrm>
            <a:custGeom>
              <a:avLst/>
              <a:gdLst/>
              <a:ahLst/>
              <a:cxnLst/>
              <a:rect l="l" t="t" r="r" b="b"/>
              <a:pathLst>
                <a:path w="4018" h="3529" extrusionOk="0">
                  <a:moveTo>
                    <a:pt x="2004" y="1"/>
                  </a:moveTo>
                  <a:cubicBezTo>
                    <a:pt x="1375" y="1"/>
                    <a:pt x="770" y="340"/>
                    <a:pt x="455" y="940"/>
                  </a:cubicBezTo>
                  <a:cubicBezTo>
                    <a:pt x="1" y="1795"/>
                    <a:pt x="333" y="2861"/>
                    <a:pt x="1179" y="3323"/>
                  </a:cubicBezTo>
                  <a:cubicBezTo>
                    <a:pt x="1444" y="3463"/>
                    <a:pt x="1727" y="3529"/>
                    <a:pt x="2005" y="3529"/>
                  </a:cubicBezTo>
                  <a:cubicBezTo>
                    <a:pt x="2636" y="3529"/>
                    <a:pt x="3242" y="3190"/>
                    <a:pt x="3563" y="2590"/>
                  </a:cubicBezTo>
                  <a:cubicBezTo>
                    <a:pt x="4017" y="1726"/>
                    <a:pt x="3694" y="669"/>
                    <a:pt x="2830" y="206"/>
                  </a:cubicBezTo>
                  <a:cubicBezTo>
                    <a:pt x="2565" y="67"/>
                    <a:pt x="2282" y="1"/>
                    <a:pt x="20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5" name="Google Shape;9225;p75"/>
            <p:cNvSpPr/>
            <p:nvPr/>
          </p:nvSpPr>
          <p:spPr>
            <a:xfrm>
              <a:off x="-1753800" y="135500"/>
              <a:ext cx="63100" cy="55300"/>
            </a:xfrm>
            <a:custGeom>
              <a:avLst/>
              <a:gdLst/>
              <a:ahLst/>
              <a:cxnLst/>
              <a:rect l="l" t="t" r="r" b="b"/>
              <a:pathLst>
                <a:path w="2524" h="2212" extrusionOk="0">
                  <a:moveTo>
                    <a:pt x="1256" y="1"/>
                  </a:moveTo>
                  <a:cubicBezTo>
                    <a:pt x="859" y="1"/>
                    <a:pt x="479" y="210"/>
                    <a:pt x="280" y="591"/>
                  </a:cubicBezTo>
                  <a:cubicBezTo>
                    <a:pt x="0" y="1132"/>
                    <a:pt x="210" y="1796"/>
                    <a:pt x="743" y="2084"/>
                  </a:cubicBezTo>
                  <a:cubicBezTo>
                    <a:pt x="909" y="2170"/>
                    <a:pt x="1088" y="2211"/>
                    <a:pt x="1264" y="2211"/>
                  </a:cubicBezTo>
                  <a:cubicBezTo>
                    <a:pt x="1660" y="2211"/>
                    <a:pt x="2042" y="2002"/>
                    <a:pt x="2236" y="1621"/>
                  </a:cubicBezTo>
                  <a:cubicBezTo>
                    <a:pt x="2524" y="1080"/>
                    <a:pt x="2323" y="416"/>
                    <a:pt x="1782" y="128"/>
                  </a:cubicBezTo>
                  <a:cubicBezTo>
                    <a:pt x="1612" y="42"/>
                    <a:pt x="1432" y="1"/>
                    <a:pt x="12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6" name="Google Shape;9226;p75"/>
            <p:cNvSpPr/>
            <p:nvPr/>
          </p:nvSpPr>
          <p:spPr>
            <a:xfrm>
              <a:off x="-1077325" y="689700"/>
              <a:ext cx="65950" cy="58025"/>
            </a:xfrm>
            <a:custGeom>
              <a:avLst/>
              <a:gdLst/>
              <a:ahLst/>
              <a:cxnLst/>
              <a:rect l="l" t="t" r="r" b="b"/>
              <a:pathLst>
                <a:path w="2638" h="2321" extrusionOk="0">
                  <a:moveTo>
                    <a:pt x="1306" y="0"/>
                  </a:moveTo>
                  <a:cubicBezTo>
                    <a:pt x="892" y="0"/>
                    <a:pt x="494" y="226"/>
                    <a:pt x="289" y="619"/>
                  </a:cubicBezTo>
                  <a:cubicBezTo>
                    <a:pt x="0" y="1178"/>
                    <a:pt x="219" y="1885"/>
                    <a:pt x="769" y="2182"/>
                  </a:cubicBezTo>
                  <a:cubicBezTo>
                    <a:pt x="943" y="2276"/>
                    <a:pt x="1130" y="2320"/>
                    <a:pt x="1314" y="2320"/>
                  </a:cubicBezTo>
                  <a:cubicBezTo>
                    <a:pt x="1728" y="2320"/>
                    <a:pt x="2126" y="2095"/>
                    <a:pt x="2332" y="1701"/>
                  </a:cubicBezTo>
                  <a:cubicBezTo>
                    <a:pt x="2637" y="1134"/>
                    <a:pt x="2419" y="435"/>
                    <a:pt x="1851" y="139"/>
                  </a:cubicBezTo>
                  <a:cubicBezTo>
                    <a:pt x="1677" y="45"/>
                    <a:pt x="1490" y="0"/>
                    <a:pt x="1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7" name="Google Shape;9227;p75"/>
            <p:cNvSpPr/>
            <p:nvPr/>
          </p:nvSpPr>
          <p:spPr>
            <a:xfrm>
              <a:off x="-1002675" y="790950"/>
              <a:ext cx="28625" cy="25325"/>
            </a:xfrm>
            <a:custGeom>
              <a:avLst/>
              <a:gdLst/>
              <a:ahLst/>
              <a:cxnLst/>
              <a:rect l="l" t="t" r="r" b="b"/>
              <a:pathLst>
                <a:path w="1145" h="1013" extrusionOk="0">
                  <a:moveTo>
                    <a:pt x="573" y="1"/>
                  </a:moveTo>
                  <a:cubicBezTo>
                    <a:pt x="395" y="1"/>
                    <a:pt x="222" y="97"/>
                    <a:pt x="132" y="271"/>
                  </a:cubicBezTo>
                  <a:cubicBezTo>
                    <a:pt x="1" y="524"/>
                    <a:pt x="88" y="830"/>
                    <a:pt x="341" y="952"/>
                  </a:cubicBezTo>
                  <a:cubicBezTo>
                    <a:pt x="417" y="993"/>
                    <a:pt x="499" y="1012"/>
                    <a:pt x="580" y="1012"/>
                  </a:cubicBezTo>
                  <a:cubicBezTo>
                    <a:pt x="759" y="1012"/>
                    <a:pt x="932" y="917"/>
                    <a:pt x="1022" y="742"/>
                  </a:cubicBezTo>
                  <a:cubicBezTo>
                    <a:pt x="1144" y="498"/>
                    <a:pt x="1057" y="192"/>
                    <a:pt x="813" y="61"/>
                  </a:cubicBezTo>
                  <a:cubicBezTo>
                    <a:pt x="736" y="21"/>
                    <a:pt x="654" y="1"/>
                    <a:pt x="5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8" name="Google Shape;9228;p75"/>
            <p:cNvSpPr/>
            <p:nvPr/>
          </p:nvSpPr>
          <p:spPr>
            <a:xfrm>
              <a:off x="-1115525" y="613675"/>
              <a:ext cx="60275" cy="52875"/>
            </a:xfrm>
            <a:custGeom>
              <a:avLst/>
              <a:gdLst/>
              <a:ahLst/>
              <a:cxnLst/>
              <a:rect l="l" t="t" r="r" b="b"/>
              <a:pathLst>
                <a:path w="2411" h="2115" extrusionOk="0">
                  <a:moveTo>
                    <a:pt x="1203" y="1"/>
                  </a:moveTo>
                  <a:cubicBezTo>
                    <a:pt x="823" y="1"/>
                    <a:pt x="459" y="203"/>
                    <a:pt x="271" y="560"/>
                  </a:cubicBezTo>
                  <a:cubicBezTo>
                    <a:pt x="0" y="1075"/>
                    <a:pt x="192" y="1721"/>
                    <a:pt x="708" y="1992"/>
                  </a:cubicBezTo>
                  <a:cubicBezTo>
                    <a:pt x="868" y="2075"/>
                    <a:pt x="1039" y="2115"/>
                    <a:pt x="1206" y="2115"/>
                  </a:cubicBezTo>
                  <a:cubicBezTo>
                    <a:pt x="1584" y="2115"/>
                    <a:pt x="1946" y="1913"/>
                    <a:pt x="2140" y="1555"/>
                  </a:cubicBezTo>
                  <a:cubicBezTo>
                    <a:pt x="2410" y="1032"/>
                    <a:pt x="2209" y="394"/>
                    <a:pt x="1703" y="123"/>
                  </a:cubicBezTo>
                  <a:cubicBezTo>
                    <a:pt x="1542" y="40"/>
                    <a:pt x="1371" y="1"/>
                    <a:pt x="1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9" name="Google Shape;9229;p75"/>
            <p:cNvSpPr/>
            <p:nvPr/>
          </p:nvSpPr>
          <p:spPr>
            <a:xfrm>
              <a:off x="-966650" y="702750"/>
              <a:ext cx="48925" cy="42825"/>
            </a:xfrm>
            <a:custGeom>
              <a:avLst/>
              <a:gdLst/>
              <a:ahLst/>
              <a:cxnLst/>
              <a:rect l="l" t="t" r="r" b="b"/>
              <a:pathLst>
                <a:path w="1957" h="1713" extrusionOk="0">
                  <a:moveTo>
                    <a:pt x="985" y="0"/>
                  </a:moveTo>
                  <a:cubicBezTo>
                    <a:pt x="674" y="0"/>
                    <a:pt x="371" y="168"/>
                    <a:pt x="219" y="455"/>
                  </a:cubicBezTo>
                  <a:cubicBezTo>
                    <a:pt x="0" y="874"/>
                    <a:pt x="166" y="1398"/>
                    <a:pt x="577" y="1616"/>
                  </a:cubicBezTo>
                  <a:cubicBezTo>
                    <a:pt x="703" y="1682"/>
                    <a:pt x="838" y="1713"/>
                    <a:pt x="972" y="1713"/>
                  </a:cubicBezTo>
                  <a:cubicBezTo>
                    <a:pt x="1283" y="1713"/>
                    <a:pt x="1585" y="1545"/>
                    <a:pt x="1738" y="1258"/>
                  </a:cubicBezTo>
                  <a:cubicBezTo>
                    <a:pt x="1956" y="839"/>
                    <a:pt x="1790" y="315"/>
                    <a:pt x="1380" y="97"/>
                  </a:cubicBezTo>
                  <a:cubicBezTo>
                    <a:pt x="1254" y="31"/>
                    <a:pt x="1119" y="0"/>
                    <a:pt x="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0" name="Google Shape;9230;p75"/>
            <p:cNvSpPr/>
            <p:nvPr/>
          </p:nvSpPr>
          <p:spPr>
            <a:xfrm>
              <a:off x="-892875" y="1293025"/>
              <a:ext cx="91925" cy="80475"/>
            </a:xfrm>
            <a:custGeom>
              <a:avLst/>
              <a:gdLst/>
              <a:ahLst/>
              <a:cxnLst/>
              <a:rect l="l" t="t" r="r" b="b"/>
              <a:pathLst>
                <a:path w="3677" h="3219" extrusionOk="0">
                  <a:moveTo>
                    <a:pt x="1844" y="1"/>
                  </a:moveTo>
                  <a:cubicBezTo>
                    <a:pt x="1265" y="1"/>
                    <a:pt x="704" y="316"/>
                    <a:pt x="411" y="864"/>
                  </a:cubicBezTo>
                  <a:cubicBezTo>
                    <a:pt x="1" y="1650"/>
                    <a:pt x="289" y="2619"/>
                    <a:pt x="1092" y="3030"/>
                  </a:cubicBezTo>
                  <a:cubicBezTo>
                    <a:pt x="1332" y="3158"/>
                    <a:pt x="1588" y="3218"/>
                    <a:pt x="1841" y="3218"/>
                  </a:cubicBezTo>
                  <a:cubicBezTo>
                    <a:pt x="2418" y="3218"/>
                    <a:pt x="2975" y="2904"/>
                    <a:pt x="3266" y="2358"/>
                  </a:cubicBezTo>
                  <a:cubicBezTo>
                    <a:pt x="3677" y="1572"/>
                    <a:pt x="3371" y="602"/>
                    <a:pt x="2585" y="183"/>
                  </a:cubicBezTo>
                  <a:cubicBezTo>
                    <a:pt x="2348" y="60"/>
                    <a:pt x="2094" y="1"/>
                    <a:pt x="18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1" name="Google Shape;9231;p75"/>
            <p:cNvSpPr/>
            <p:nvPr/>
          </p:nvSpPr>
          <p:spPr>
            <a:xfrm>
              <a:off x="-785900" y="1417000"/>
              <a:ext cx="72050" cy="63025"/>
            </a:xfrm>
            <a:custGeom>
              <a:avLst/>
              <a:gdLst/>
              <a:ahLst/>
              <a:cxnLst/>
              <a:rect l="l" t="t" r="r" b="b"/>
              <a:pathLst>
                <a:path w="2882" h="2521" extrusionOk="0">
                  <a:moveTo>
                    <a:pt x="1438" y="0"/>
                  </a:moveTo>
                  <a:cubicBezTo>
                    <a:pt x="987" y="0"/>
                    <a:pt x="554" y="248"/>
                    <a:pt x="323" y="673"/>
                  </a:cubicBezTo>
                  <a:cubicBezTo>
                    <a:pt x="0" y="1284"/>
                    <a:pt x="236" y="2044"/>
                    <a:pt x="847" y="2376"/>
                  </a:cubicBezTo>
                  <a:cubicBezTo>
                    <a:pt x="1036" y="2474"/>
                    <a:pt x="1237" y="2520"/>
                    <a:pt x="1435" y="2520"/>
                  </a:cubicBezTo>
                  <a:cubicBezTo>
                    <a:pt x="1889" y="2520"/>
                    <a:pt x="2325" y="2277"/>
                    <a:pt x="2550" y="1852"/>
                  </a:cubicBezTo>
                  <a:cubicBezTo>
                    <a:pt x="2881" y="1232"/>
                    <a:pt x="2637" y="472"/>
                    <a:pt x="2026" y="149"/>
                  </a:cubicBezTo>
                  <a:cubicBezTo>
                    <a:pt x="1837" y="48"/>
                    <a:pt x="1636" y="0"/>
                    <a:pt x="1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2" name="Google Shape;9232;p75"/>
            <p:cNvSpPr/>
            <p:nvPr/>
          </p:nvSpPr>
          <p:spPr>
            <a:xfrm>
              <a:off x="-754925" y="1343800"/>
              <a:ext cx="31475" cy="27450"/>
            </a:xfrm>
            <a:custGeom>
              <a:avLst/>
              <a:gdLst/>
              <a:ahLst/>
              <a:cxnLst/>
              <a:rect l="l" t="t" r="r" b="b"/>
              <a:pathLst>
                <a:path w="1259" h="1098" extrusionOk="0">
                  <a:moveTo>
                    <a:pt x="628" y="1"/>
                  </a:moveTo>
                  <a:cubicBezTo>
                    <a:pt x="434" y="1"/>
                    <a:pt x="243" y="104"/>
                    <a:pt x="141" y="292"/>
                  </a:cubicBezTo>
                  <a:cubicBezTo>
                    <a:pt x="1" y="562"/>
                    <a:pt x="114" y="903"/>
                    <a:pt x="376" y="1034"/>
                  </a:cubicBezTo>
                  <a:cubicBezTo>
                    <a:pt x="457" y="1077"/>
                    <a:pt x="545" y="1098"/>
                    <a:pt x="631" y="1098"/>
                  </a:cubicBezTo>
                  <a:cubicBezTo>
                    <a:pt x="826" y="1098"/>
                    <a:pt x="1016" y="994"/>
                    <a:pt x="1119" y="807"/>
                  </a:cubicBezTo>
                  <a:cubicBezTo>
                    <a:pt x="1258" y="545"/>
                    <a:pt x="1162" y="204"/>
                    <a:pt x="883" y="65"/>
                  </a:cubicBezTo>
                  <a:cubicBezTo>
                    <a:pt x="802" y="21"/>
                    <a:pt x="714" y="1"/>
                    <a:pt x="6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3" name="Google Shape;9233;p75"/>
            <p:cNvSpPr/>
            <p:nvPr/>
          </p:nvSpPr>
          <p:spPr>
            <a:xfrm>
              <a:off x="-708625" y="1420000"/>
              <a:ext cx="51525" cy="45325"/>
            </a:xfrm>
            <a:custGeom>
              <a:avLst/>
              <a:gdLst/>
              <a:ahLst/>
              <a:cxnLst/>
              <a:rect l="l" t="t" r="r" b="b"/>
              <a:pathLst>
                <a:path w="2061" h="1813" extrusionOk="0">
                  <a:moveTo>
                    <a:pt x="1025" y="0"/>
                  </a:moveTo>
                  <a:cubicBezTo>
                    <a:pt x="700" y="0"/>
                    <a:pt x="384" y="175"/>
                    <a:pt x="227" y="483"/>
                  </a:cubicBezTo>
                  <a:cubicBezTo>
                    <a:pt x="0" y="920"/>
                    <a:pt x="157" y="1478"/>
                    <a:pt x="602" y="1705"/>
                  </a:cubicBezTo>
                  <a:cubicBezTo>
                    <a:pt x="737" y="1778"/>
                    <a:pt x="883" y="1813"/>
                    <a:pt x="1027" y="1813"/>
                  </a:cubicBezTo>
                  <a:cubicBezTo>
                    <a:pt x="1352" y="1813"/>
                    <a:pt x="1668" y="1638"/>
                    <a:pt x="1825" y="1330"/>
                  </a:cubicBezTo>
                  <a:cubicBezTo>
                    <a:pt x="2061" y="893"/>
                    <a:pt x="1895" y="335"/>
                    <a:pt x="1449" y="108"/>
                  </a:cubicBezTo>
                  <a:cubicBezTo>
                    <a:pt x="1315" y="35"/>
                    <a:pt x="1169" y="0"/>
                    <a:pt x="10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4" name="Google Shape;9234;p75"/>
            <p:cNvSpPr/>
            <p:nvPr/>
          </p:nvSpPr>
          <p:spPr>
            <a:xfrm>
              <a:off x="-716725" y="1286975"/>
              <a:ext cx="57675" cy="50475"/>
            </a:xfrm>
            <a:custGeom>
              <a:avLst/>
              <a:gdLst/>
              <a:ahLst/>
              <a:cxnLst/>
              <a:rect l="l" t="t" r="r" b="b"/>
              <a:pathLst>
                <a:path w="2307" h="2019" extrusionOk="0">
                  <a:moveTo>
                    <a:pt x="1155" y="1"/>
                  </a:moveTo>
                  <a:cubicBezTo>
                    <a:pt x="793" y="1"/>
                    <a:pt x="444" y="195"/>
                    <a:pt x="263" y="539"/>
                  </a:cubicBezTo>
                  <a:cubicBezTo>
                    <a:pt x="1" y="1028"/>
                    <a:pt x="184" y="1639"/>
                    <a:pt x="682" y="1901"/>
                  </a:cubicBezTo>
                  <a:cubicBezTo>
                    <a:pt x="831" y="1981"/>
                    <a:pt x="991" y="2018"/>
                    <a:pt x="1149" y="2018"/>
                  </a:cubicBezTo>
                  <a:cubicBezTo>
                    <a:pt x="1511" y="2018"/>
                    <a:pt x="1862" y="1822"/>
                    <a:pt x="2044" y="1482"/>
                  </a:cubicBezTo>
                  <a:cubicBezTo>
                    <a:pt x="2306" y="993"/>
                    <a:pt x="2123" y="382"/>
                    <a:pt x="1634" y="120"/>
                  </a:cubicBezTo>
                  <a:cubicBezTo>
                    <a:pt x="1480" y="39"/>
                    <a:pt x="1316" y="1"/>
                    <a:pt x="1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5" name="Google Shape;9235;p75"/>
            <p:cNvSpPr/>
            <p:nvPr/>
          </p:nvSpPr>
          <p:spPr>
            <a:xfrm>
              <a:off x="-872125" y="1141475"/>
              <a:ext cx="126400" cy="110750"/>
            </a:xfrm>
            <a:custGeom>
              <a:avLst/>
              <a:gdLst/>
              <a:ahLst/>
              <a:cxnLst/>
              <a:rect l="l" t="t" r="r" b="b"/>
              <a:pathLst>
                <a:path w="5056" h="4430" extrusionOk="0">
                  <a:moveTo>
                    <a:pt x="2523" y="0"/>
                  </a:moveTo>
                  <a:cubicBezTo>
                    <a:pt x="1728" y="0"/>
                    <a:pt x="962" y="428"/>
                    <a:pt x="568" y="1181"/>
                  </a:cubicBezTo>
                  <a:cubicBezTo>
                    <a:pt x="0" y="2264"/>
                    <a:pt x="402" y="3608"/>
                    <a:pt x="1493" y="4176"/>
                  </a:cubicBezTo>
                  <a:cubicBezTo>
                    <a:pt x="1821" y="4348"/>
                    <a:pt x="2172" y="4429"/>
                    <a:pt x="2519" y="4429"/>
                  </a:cubicBezTo>
                  <a:cubicBezTo>
                    <a:pt x="3319" y="4429"/>
                    <a:pt x="4092" y="3997"/>
                    <a:pt x="4488" y="3242"/>
                  </a:cubicBezTo>
                  <a:cubicBezTo>
                    <a:pt x="5056" y="2168"/>
                    <a:pt x="4637" y="823"/>
                    <a:pt x="3554" y="255"/>
                  </a:cubicBezTo>
                  <a:cubicBezTo>
                    <a:pt x="3224" y="83"/>
                    <a:pt x="2871" y="0"/>
                    <a:pt x="25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6" name="Google Shape;9236;p75"/>
            <p:cNvSpPr/>
            <p:nvPr/>
          </p:nvSpPr>
          <p:spPr>
            <a:xfrm>
              <a:off x="-730900" y="1222875"/>
              <a:ext cx="31675" cy="27550"/>
            </a:xfrm>
            <a:custGeom>
              <a:avLst/>
              <a:gdLst/>
              <a:ahLst/>
              <a:cxnLst/>
              <a:rect l="l" t="t" r="r" b="b"/>
              <a:pathLst>
                <a:path w="1267" h="1102" extrusionOk="0">
                  <a:moveTo>
                    <a:pt x="643" y="0"/>
                  </a:moveTo>
                  <a:cubicBezTo>
                    <a:pt x="447" y="0"/>
                    <a:pt x="254" y="104"/>
                    <a:pt x="158" y="291"/>
                  </a:cubicBezTo>
                  <a:cubicBezTo>
                    <a:pt x="0" y="571"/>
                    <a:pt x="114" y="894"/>
                    <a:pt x="385" y="1033"/>
                  </a:cubicBezTo>
                  <a:cubicBezTo>
                    <a:pt x="466" y="1079"/>
                    <a:pt x="554" y="1101"/>
                    <a:pt x="642" y="1101"/>
                  </a:cubicBezTo>
                  <a:cubicBezTo>
                    <a:pt x="838" y="1101"/>
                    <a:pt x="1030" y="993"/>
                    <a:pt x="1127" y="806"/>
                  </a:cubicBezTo>
                  <a:cubicBezTo>
                    <a:pt x="1266" y="545"/>
                    <a:pt x="1170" y="204"/>
                    <a:pt x="900" y="64"/>
                  </a:cubicBezTo>
                  <a:cubicBezTo>
                    <a:pt x="819" y="21"/>
                    <a:pt x="731" y="0"/>
                    <a:pt x="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7" name="Google Shape;9237;p75"/>
            <p:cNvSpPr/>
            <p:nvPr/>
          </p:nvSpPr>
          <p:spPr>
            <a:xfrm>
              <a:off x="-2158300" y="170350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8" name="Google Shape;9238;p75"/>
            <p:cNvSpPr/>
            <p:nvPr/>
          </p:nvSpPr>
          <p:spPr>
            <a:xfrm>
              <a:off x="-2263725" y="169500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9" name="Google Shape;9239;p75"/>
            <p:cNvSpPr/>
            <p:nvPr/>
          </p:nvSpPr>
          <p:spPr>
            <a:xfrm>
              <a:off x="-2232500" y="176065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0" name="Google Shape;9240;p75"/>
            <p:cNvSpPr/>
            <p:nvPr/>
          </p:nvSpPr>
          <p:spPr>
            <a:xfrm>
              <a:off x="-2354750" y="174455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1" name="Google Shape;9241;p75"/>
            <p:cNvSpPr/>
            <p:nvPr/>
          </p:nvSpPr>
          <p:spPr>
            <a:xfrm>
              <a:off x="-2518025" y="15894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2" name="Google Shape;9242;p75"/>
            <p:cNvSpPr/>
            <p:nvPr/>
          </p:nvSpPr>
          <p:spPr>
            <a:xfrm>
              <a:off x="-2384650" y="16359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68977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06"/>
        <p:cNvGrpSpPr/>
        <p:nvPr/>
      </p:nvGrpSpPr>
      <p:grpSpPr>
        <a:xfrm>
          <a:off x="0" y="0"/>
          <a:ext cx="0" cy="0"/>
          <a:chOff x="0" y="0"/>
          <a:chExt cx="0" cy="0"/>
        </a:xfrm>
      </p:grpSpPr>
      <p:grpSp>
        <p:nvGrpSpPr>
          <p:cNvPr id="2507" name="Google Shape;2507;p41"/>
          <p:cNvGrpSpPr/>
          <p:nvPr/>
        </p:nvGrpSpPr>
        <p:grpSpPr>
          <a:xfrm rot="-5400000">
            <a:off x="3364031" y="4100742"/>
            <a:ext cx="548722" cy="565518"/>
            <a:chOff x="7424706" y="1055379"/>
            <a:chExt cx="548722" cy="565518"/>
          </a:xfrm>
        </p:grpSpPr>
        <p:sp>
          <p:nvSpPr>
            <p:cNvPr id="2508" name="Google Shape;2508;p41"/>
            <p:cNvSpPr/>
            <p:nvPr/>
          </p:nvSpPr>
          <p:spPr>
            <a:xfrm rot="6847759">
              <a:off x="7802499" y="1367070"/>
              <a:ext cx="133330" cy="121816"/>
            </a:xfrm>
            <a:custGeom>
              <a:avLst/>
              <a:gdLst/>
              <a:ahLst/>
              <a:cxnLst/>
              <a:rect l="l" t="t" r="r" b="b"/>
              <a:pathLst>
                <a:path w="3694" h="3375" extrusionOk="0">
                  <a:moveTo>
                    <a:pt x="1844" y="0"/>
                  </a:moveTo>
                  <a:cubicBezTo>
                    <a:pt x="1728" y="0"/>
                    <a:pt x="1611" y="12"/>
                    <a:pt x="1493" y="37"/>
                  </a:cubicBezTo>
                  <a:cubicBezTo>
                    <a:pt x="576" y="220"/>
                    <a:pt x="0" y="1111"/>
                    <a:pt x="183" y="2028"/>
                  </a:cubicBezTo>
                  <a:cubicBezTo>
                    <a:pt x="351" y="2833"/>
                    <a:pt x="1047" y="3374"/>
                    <a:pt x="1829" y="3374"/>
                  </a:cubicBezTo>
                  <a:cubicBezTo>
                    <a:pt x="1946" y="3374"/>
                    <a:pt x="2064" y="3362"/>
                    <a:pt x="2183" y="3337"/>
                  </a:cubicBezTo>
                  <a:cubicBezTo>
                    <a:pt x="3100" y="3145"/>
                    <a:pt x="3693" y="2246"/>
                    <a:pt x="3493" y="1347"/>
                  </a:cubicBezTo>
                  <a:cubicBezTo>
                    <a:pt x="3333" y="548"/>
                    <a:pt x="2629" y="0"/>
                    <a:pt x="18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41"/>
            <p:cNvSpPr/>
            <p:nvPr/>
          </p:nvSpPr>
          <p:spPr>
            <a:xfrm rot="6847759">
              <a:off x="7631761" y="1116810"/>
              <a:ext cx="54538" cy="54213"/>
            </a:xfrm>
            <a:custGeom>
              <a:avLst/>
              <a:gdLst/>
              <a:ahLst/>
              <a:cxnLst/>
              <a:rect l="l" t="t" r="r" b="b"/>
              <a:pathLst>
                <a:path w="1511" h="1502" extrusionOk="0">
                  <a:moveTo>
                    <a:pt x="751" y="0"/>
                  </a:moveTo>
                  <a:cubicBezTo>
                    <a:pt x="341" y="0"/>
                    <a:pt x="0" y="341"/>
                    <a:pt x="0" y="751"/>
                  </a:cubicBezTo>
                  <a:cubicBezTo>
                    <a:pt x="0" y="1170"/>
                    <a:pt x="341" y="1502"/>
                    <a:pt x="751" y="1502"/>
                  </a:cubicBezTo>
                  <a:cubicBezTo>
                    <a:pt x="1170" y="1502"/>
                    <a:pt x="1511" y="1161"/>
                    <a:pt x="1511" y="751"/>
                  </a:cubicBezTo>
                  <a:cubicBezTo>
                    <a:pt x="1511" y="341"/>
                    <a:pt x="1179" y="0"/>
                    <a:pt x="7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41"/>
            <p:cNvSpPr/>
            <p:nvPr/>
          </p:nvSpPr>
          <p:spPr>
            <a:xfrm rot="6847759">
              <a:off x="7565040" y="1277886"/>
              <a:ext cx="84207" cy="76483"/>
            </a:xfrm>
            <a:custGeom>
              <a:avLst/>
              <a:gdLst/>
              <a:ahLst/>
              <a:cxnLst/>
              <a:rect l="l" t="t" r="r" b="b"/>
              <a:pathLst>
                <a:path w="2333" h="2119" extrusionOk="0">
                  <a:moveTo>
                    <a:pt x="1164" y="0"/>
                  </a:moveTo>
                  <a:cubicBezTo>
                    <a:pt x="682" y="0"/>
                    <a:pt x="252" y="332"/>
                    <a:pt x="141" y="816"/>
                  </a:cubicBezTo>
                  <a:cubicBezTo>
                    <a:pt x="1" y="1384"/>
                    <a:pt x="359" y="1951"/>
                    <a:pt x="926" y="2091"/>
                  </a:cubicBezTo>
                  <a:cubicBezTo>
                    <a:pt x="1007" y="2110"/>
                    <a:pt x="1087" y="2118"/>
                    <a:pt x="1167" y="2118"/>
                  </a:cubicBezTo>
                  <a:cubicBezTo>
                    <a:pt x="1646" y="2118"/>
                    <a:pt x="2081" y="1792"/>
                    <a:pt x="2201" y="1305"/>
                  </a:cubicBezTo>
                  <a:cubicBezTo>
                    <a:pt x="2332" y="729"/>
                    <a:pt x="1983" y="161"/>
                    <a:pt x="1415" y="30"/>
                  </a:cubicBezTo>
                  <a:cubicBezTo>
                    <a:pt x="1331" y="10"/>
                    <a:pt x="1247" y="0"/>
                    <a:pt x="11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41"/>
            <p:cNvSpPr/>
            <p:nvPr/>
          </p:nvSpPr>
          <p:spPr>
            <a:xfrm rot="6847759">
              <a:off x="7750328" y="1226079"/>
              <a:ext cx="112540" cy="102542"/>
            </a:xfrm>
            <a:custGeom>
              <a:avLst/>
              <a:gdLst/>
              <a:ahLst/>
              <a:cxnLst/>
              <a:rect l="l" t="t" r="r" b="b"/>
              <a:pathLst>
                <a:path w="3118" h="2841" extrusionOk="0">
                  <a:moveTo>
                    <a:pt x="1559" y="1"/>
                  </a:moveTo>
                  <a:cubicBezTo>
                    <a:pt x="1197" y="1"/>
                    <a:pt x="834" y="140"/>
                    <a:pt x="559" y="420"/>
                  </a:cubicBezTo>
                  <a:cubicBezTo>
                    <a:pt x="0" y="970"/>
                    <a:pt x="0" y="1869"/>
                    <a:pt x="559" y="2428"/>
                  </a:cubicBezTo>
                  <a:cubicBezTo>
                    <a:pt x="834" y="2703"/>
                    <a:pt x="1197" y="2841"/>
                    <a:pt x="1559" y="2841"/>
                  </a:cubicBezTo>
                  <a:cubicBezTo>
                    <a:pt x="1921" y="2841"/>
                    <a:pt x="2284" y="2703"/>
                    <a:pt x="2559" y="2428"/>
                  </a:cubicBezTo>
                  <a:cubicBezTo>
                    <a:pt x="3118" y="1869"/>
                    <a:pt x="3118" y="970"/>
                    <a:pt x="2559" y="420"/>
                  </a:cubicBezTo>
                  <a:cubicBezTo>
                    <a:pt x="2284" y="140"/>
                    <a:pt x="1921" y="1"/>
                    <a:pt x="15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41"/>
            <p:cNvSpPr/>
            <p:nvPr/>
          </p:nvSpPr>
          <p:spPr>
            <a:xfrm rot="6847759">
              <a:off x="7893333" y="1065511"/>
              <a:ext cx="62442" cy="62117"/>
            </a:xfrm>
            <a:custGeom>
              <a:avLst/>
              <a:gdLst/>
              <a:ahLst/>
              <a:cxnLst/>
              <a:rect l="l" t="t" r="r" b="b"/>
              <a:pathLst>
                <a:path w="1730" h="1721" extrusionOk="0">
                  <a:moveTo>
                    <a:pt x="881" y="0"/>
                  </a:moveTo>
                  <a:cubicBezTo>
                    <a:pt x="876" y="0"/>
                    <a:pt x="871" y="0"/>
                    <a:pt x="865" y="0"/>
                  </a:cubicBezTo>
                  <a:cubicBezTo>
                    <a:pt x="394" y="0"/>
                    <a:pt x="1" y="376"/>
                    <a:pt x="1" y="865"/>
                  </a:cubicBezTo>
                  <a:cubicBezTo>
                    <a:pt x="1" y="1328"/>
                    <a:pt x="385" y="1720"/>
                    <a:pt x="865" y="1720"/>
                  </a:cubicBezTo>
                  <a:cubicBezTo>
                    <a:pt x="1337" y="1720"/>
                    <a:pt x="1730" y="1345"/>
                    <a:pt x="1730" y="865"/>
                  </a:cubicBezTo>
                  <a:cubicBezTo>
                    <a:pt x="1730" y="381"/>
                    <a:pt x="1354" y="0"/>
                    <a:pt x="8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41"/>
            <p:cNvSpPr/>
            <p:nvPr/>
          </p:nvSpPr>
          <p:spPr>
            <a:xfrm rot="6847759">
              <a:off x="7907756" y="1182614"/>
              <a:ext cx="56451" cy="56775"/>
            </a:xfrm>
            <a:custGeom>
              <a:avLst/>
              <a:gdLst/>
              <a:ahLst/>
              <a:cxnLst/>
              <a:rect l="l" t="t" r="r" b="b"/>
              <a:pathLst>
                <a:path w="1564" h="1573" extrusionOk="0">
                  <a:moveTo>
                    <a:pt x="777" y="1"/>
                  </a:moveTo>
                  <a:cubicBezTo>
                    <a:pt x="341" y="1"/>
                    <a:pt x="0" y="350"/>
                    <a:pt x="0" y="787"/>
                  </a:cubicBezTo>
                  <a:cubicBezTo>
                    <a:pt x="0" y="1223"/>
                    <a:pt x="341" y="1572"/>
                    <a:pt x="777" y="1572"/>
                  </a:cubicBezTo>
                  <a:cubicBezTo>
                    <a:pt x="1214" y="1572"/>
                    <a:pt x="1563" y="1223"/>
                    <a:pt x="1563" y="787"/>
                  </a:cubicBezTo>
                  <a:cubicBezTo>
                    <a:pt x="1563" y="359"/>
                    <a:pt x="1214" y="1"/>
                    <a:pt x="7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41"/>
            <p:cNvSpPr/>
            <p:nvPr/>
          </p:nvSpPr>
          <p:spPr>
            <a:xfrm rot="6847759">
              <a:off x="7778235" y="1076218"/>
              <a:ext cx="51433" cy="51109"/>
            </a:xfrm>
            <a:custGeom>
              <a:avLst/>
              <a:gdLst/>
              <a:ahLst/>
              <a:cxnLst/>
              <a:rect l="l" t="t" r="r" b="b"/>
              <a:pathLst>
                <a:path w="1425" h="1416" extrusionOk="0">
                  <a:moveTo>
                    <a:pt x="708" y="1"/>
                  </a:moveTo>
                  <a:cubicBezTo>
                    <a:pt x="315" y="1"/>
                    <a:pt x="1" y="315"/>
                    <a:pt x="1" y="708"/>
                  </a:cubicBezTo>
                  <a:cubicBezTo>
                    <a:pt x="1" y="1101"/>
                    <a:pt x="315" y="1415"/>
                    <a:pt x="708" y="1415"/>
                  </a:cubicBezTo>
                  <a:cubicBezTo>
                    <a:pt x="1101" y="1415"/>
                    <a:pt x="1424" y="1101"/>
                    <a:pt x="1424" y="708"/>
                  </a:cubicBezTo>
                  <a:cubicBezTo>
                    <a:pt x="1424" y="315"/>
                    <a:pt x="1101" y="1"/>
                    <a:pt x="7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41"/>
            <p:cNvSpPr/>
            <p:nvPr/>
          </p:nvSpPr>
          <p:spPr>
            <a:xfrm rot="6847759">
              <a:off x="7682468" y="1475407"/>
              <a:ext cx="134918" cy="119145"/>
            </a:xfrm>
            <a:custGeom>
              <a:avLst/>
              <a:gdLst/>
              <a:ahLst/>
              <a:cxnLst/>
              <a:rect l="l" t="t" r="r" b="b"/>
              <a:pathLst>
                <a:path w="3738" h="3301" extrusionOk="0">
                  <a:moveTo>
                    <a:pt x="1867" y="1"/>
                  </a:moveTo>
                  <a:cubicBezTo>
                    <a:pt x="1658" y="1"/>
                    <a:pt x="1445" y="41"/>
                    <a:pt x="1240" y="127"/>
                  </a:cubicBezTo>
                  <a:cubicBezTo>
                    <a:pt x="393" y="476"/>
                    <a:pt x="0" y="1445"/>
                    <a:pt x="341" y="2283"/>
                  </a:cubicBezTo>
                  <a:cubicBezTo>
                    <a:pt x="604" y="2916"/>
                    <a:pt x="1221" y="3300"/>
                    <a:pt x="1868" y="3300"/>
                  </a:cubicBezTo>
                  <a:cubicBezTo>
                    <a:pt x="2078" y="3300"/>
                    <a:pt x="2292" y="3260"/>
                    <a:pt x="2497" y="3174"/>
                  </a:cubicBezTo>
                  <a:cubicBezTo>
                    <a:pt x="3335" y="2825"/>
                    <a:pt x="3737" y="1864"/>
                    <a:pt x="3388" y="1026"/>
                  </a:cubicBezTo>
                  <a:cubicBezTo>
                    <a:pt x="3124" y="386"/>
                    <a:pt x="2512" y="1"/>
                    <a:pt x="18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41"/>
            <p:cNvSpPr/>
            <p:nvPr/>
          </p:nvSpPr>
          <p:spPr>
            <a:xfrm rot="6847759">
              <a:off x="7699269" y="1142478"/>
              <a:ext cx="82907" cy="82943"/>
            </a:xfrm>
            <a:custGeom>
              <a:avLst/>
              <a:gdLst/>
              <a:ahLst/>
              <a:cxnLst/>
              <a:rect l="l" t="t" r="r" b="b"/>
              <a:pathLst>
                <a:path w="2297" h="2298" extrusionOk="0">
                  <a:moveTo>
                    <a:pt x="1153" y="1"/>
                  </a:moveTo>
                  <a:cubicBezTo>
                    <a:pt x="516" y="1"/>
                    <a:pt x="1" y="516"/>
                    <a:pt x="1" y="1145"/>
                  </a:cubicBezTo>
                  <a:cubicBezTo>
                    <a:pt x="1" y="1782"/>
                    <a:pt x="516" y="2297"/>
                    <a:pt x="1153" y="2297"/>
                  </a:cubicBezTo>
                  <a:cubicBezTo>
                    <a:pt x="1782" y="2297"/>
                    <a:pt x="2297" y="1782"/>
                    <a:pt x="2297" y="1145"/>
                  </a:cubicBezTo>
                  <a:cubicBezTo>
                    <a:pt x="2297" y="516"/>
                    <a:pt x="1782" y="1"/>
                    <a:pt x="11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41"/>
            <p:cNvSpPr/>
            <p:nvPr/>
          </p:nvSpPr>
          <p:spPr>
            <a:xfrm rot="6847759">
              <a:off x="7432596" y="1323539"/>
              <a:ext cx="65907" cy="59988"/>
            </a:xfrm>
            <a:custGeom>
              <a:avLst/>
              <a:gdLst/>
              <a:ahLst/>
              <a:cxnLst/>
              <a:rect l="l" t="t" r="r" b="b"/>
              <a:pathLst>
                <a:path w="1826" h="1662" extrusionOk="0">
                  <a:moveTo>
                    <a:pt x="913" y="0"/>
                  </a:moveTo>
                  <a:cubicBezTo>
                    <a:pt x="699" y="0"/>
                    <a:pt x="485" y="81"/>
                    <a:pt x="324" y="243"/>
                  </a:cubicBezTo>
                  <a:cubicBezTo>
                    <a:pt x="1" y="566"/>
                    <a:pt x="1" y="1090"/>
                    <a:pt x="324" y="1413"/>
                  </a:cubicBezTo>
                  <a:cubicBezTo>
                    <a:pt x="485" y="1579"/>
                    <a:pt x="699" y="1662"/>
                    <a:pt x="913" y="1662"/>
                  </a:cubicBezTo>
                  <a:cubicBezTo>
                    <a:pt x="1127" y="1662"/>
                    <a:pt x="1341" y="1579"/>
                    <a:pt x="1502" y="1413"/>
                  </a:cubicBezTo>
                  <a:cubicBezTo>
                    <a:pt x="1826" y="1090"/>
                    <a:pt x="1826" y="566"/>
                    <a:pt x="1502" y="243"/>
                  </a:cubicBezTo>
                  <a:cubicBezTo>
                    <a:pt x="1341" y="81"/>
                    <a:pt x="1127" y="0"/>
                    <a:pt x="9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41"/>
            <p:cNvSpPr/>
            <p:nvPr/>
          </p:nvSpPr>
          <p:spPr>
            <a:xfrm rot="6847759">
              <a:off x="7618368" y="1482771"/>
              <a:ext cx="33748" cy="33748"/>
            </a:xfrm>
            <a:custGeom>
              <a:avLst/>
              <a:gdLst/>
              <a:ahLst/>
              <a:cxnLst/>
              <a:rect l="l" t="t" r="r" b="b"/>
              <a:pathLst>
                <a:path w="935" h="935" extrusionOk="0">
                  <a:moveTo>
                    <a:pt x="472" y="1"/>
                  </a:moveTo>
                  <a:cubicBezTo>
                    <a:pt x="210" y="1"/>
                    <a:pt x="0" y="210"/>
                    <a:pt x="0" y="472"/>
                  </a:cubicBezTo>
                  <a:cubicBezTo>
                    <a:pt x="0" y="725"/>
                    <a:pt x="210" y="935"/>
                    <a:pt x="472" y="935"/>
                  </a:cubicBezTo>
                  <a:cubicBezTo>
                    <a:pt x="734" y="935"/>
                    <a:pt x="935" y="734"/>
                    <a:pt x="935" y="472"/>
                  </a:cubicBezTo>
                  <a:cubicBezTo>
                    <a:pt x="935" y="210"/>
                    <a:pt x="716" y="1"/>
                    <a:pt x="4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9" name="Google Shape;2519;p41"/>
          <p:cNvGrpSpPr/>
          <p:nvPr/>
        </p:nvGrpSpPr>
        <p:grpSpPr>
          <a:xfrm rot="3971431">
            <a:off x="8479008" y="4714811"/>
            <a:ext cx="382153" cy="214683"/>
            <a:chOff x="6652200" y="-1054875"/>
            <a:chExt cx="382150" cy="214682"/>
          </a:xfrm>
        </p:grpSpPr>
        <p:sp>
          <p:nvSpPr>
            <p:cNvPr id="2520" name="Google Shape;2520;p41"/>
            <p:cNvSpPr/>
            <p:nvPr/>
          </p:nvSpPr>
          <p:spPr>
            <a:xfrm>
              <a:off x="6652200" y="-957050"/>
              <a:ext cx="119775" cy="104850"/>
            </a:xfrm>
            <a:custGeom>
              <a:avLst/>
              <a:gdLst/>
              <a:ahLst/>
              <a:cxnLst/>
              <a:rect l="l" t="t" r="r" b="b"/>
              <a:pathLst>
                <a:path w="4791" h="4194" extrusionOk="0">
                  <a:moveTo>
                    <a:pt x="2404" y="0"/>
                  </a:moveTo>
                  <a:cubicBezTo>
                    <a:pt x="1589" y="0"/>
                    <a:pt x="816" y="472"/>
                    <a:pt x="467" y="1273"/>
                  </a:cubicBezTo>
                  <a:cubicBezTo>
                    <a:pt x="1" y="2346"/>
                    <a:pt x="514" y="3590"/>
                    <a:pt x="1571" y="4025"/>
                  </a:cubicBezTo>
                  <a:cubicBezTo>
                    <a:pt x="1843" y="4139"/>
                    <a:pt x="2125" y="4194"/>
                    <a:pt x="2402" y="4194"/>
                  </a:cubicBezTo>
                  <a:cubicBezTo>
                    <a:pt x="3218" y="4194"/>
                    <a:pt x="3991" y="3722"/>
                    <a:pt x="4339" y="2921"/>
                  </a:cubicBezTo>
                  <a:cubicBezTo>
                    <a:pt x="4790" y="1848"/>
                    <a:pt x="4293" y="635"/>
                    <a:pt x="3235" y="169"/>
                  </a:cubicBezTo>
                  <a:cubicBezTo>
                    <a:pt x="2963" y="55"/>
                    <a:pt x="2681" y="0"/>
                    <a:pt x="24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41"/>
            <p:cNvSpPr/>
            <p:nvPr/>
          </p:nvSpPr>
          <p:spPr>
            <a:xfrm>
              <a:off x="6800572" y="-926918"/>
              <a:ext cx="98375" cy="86725"/>
            </a:xfrm>
            <a:custGeom>
              <a:avLst/>
              <a:gdLst/>
              <a:ahLst/>
              <a:cxnLst/>
              <a:rect l="l" t="t" r="r" b="b"/>
              <a:pathLst>
                <a:path w="3935" h="3469" extrusionOk="0">
                  <a:moveTo>
                    <a:pt x="1953" y="0"/>
                  </a:moveTo>
                  <a:cubicBezTo>
                    <a:pt x="1287" y="0"/>
                    <a:pt x="651" y="393"/>
                    <a:pt x="374" y="1050"/>
                  </a:cubicBezTo>
                  <a:cubicBezTo>
                    <a:pt x="1" y="1921"/>
                    <a:pt x="405" y="2931"/>
                    <a:pt x="1260" y="3320"/>
                  </a:cubicBezTo>
                  <a:cubicBezTo>
                    <a:pt x="1489" y="3421"/>
                    <a:pt x="1726" y="3468"/>
                    <a:pt x="1959" y="3468"/>
                  </a:cubicBezTo>
                  <a:cubicBezTo>
                    <a:pt x="2627" y="3468"/>
                    <a:pt x="3258" y="3076"/>
                    <a:pt x="3546" y="2418"/>
                  </a:cubicBezTo>
                  <a:cubicBezTo>
                    <a:pt x="3935" y="1548"/>
                    <a:pt x="3515" y="521"/>
                    <a:pt x="2644" y="148"/>
                  </a:cubicBezTo>
                  <a:cubicBezTo>
                    <a:pt x="2420" y="48"/>
                    <a:pt x="2184" y="0"/>
                    <a:pt x="19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41"/>
            <p:cNvSpPr/>
            <p:nvPr/>
          </p:nvSpPr>
          <p:spPr>
            <a:xfrm>
              <a:off x="6834577" y="-1050326"/>
              <a:ext cx="91775" cy="80600"/>
            </a:xfrm>
            <a:custGeom>
              <a:avLst/>
              <a:gdLst/>
              <a:ahLst/>
              <a:cxnLst/>
              <a:rect l="l" t="t" r="r" b="b"/>
              <a:pathLst>
                <a:path w="3671" h="3224" extrusionOk="0">
                  <a:moveTo>
                    <a:pt x="1835" y="0"/>
                  </a:moveTo>
                  <a:cubicBezTo>
                    <a:pt x="1207" y="0"/>
                    <a:pt x="610" y="373"/>
                    <a:pt x="343" y="989"/>
                  </a:cubicBezTo>
                  <a:cubicBezTo>
                    <a:pt x="1" y="1797"/>
                    <a:pt x="389" y="2746"/>
                    <a:pt x="1182" y="3088"/>
                  </a:cubicBezTo>
                  <a:cubicBezTo>
                    <a:pt x="1394" y="3180"/>
                    <a:pt x="1615" y="3224"/>
                    <a:pt x="1831" y="3224"/>
                  </a:cubicBezTo>
                  <a:cubicBezTo>
                    <a:pt x="2455" y="3224"/>
                    <a:pt x="3043" y="2860"/>
                    <a:pt x="3297" y="2248"/>
                  </a:cubicBezTo>
                  <a:cubicBezTo>
                    <a:pt x="3670" y="1440"/>
                    <a:pt x="3282" y="476"/>
                    <a:pt x="2473" y="134"/>
                  </a:cubicBezTo>
                  <a:cubicBezTo>
                    <a:pt x="2265" y="43"/>
                    <a:pt x="2048" y="0"/>
                    <a:pt x="1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41"/>
            <p:cNvSpPr/>
            <p:nvPr/>
          </p:nvSpPr>
          <p:spPr>
            <a:xfrm>
              <a:off x="6738900" y="-1054875"/>
              <a:ext cx="49000" cy="42925"/>
            </a:xfrm>
            <a:custGeom>
              <a:avLst/>
              <a:gdLst/>
              <a:ahLst/>
              <a:cxnLst/>
              <a:rect l="l" t="t" r="r" b="b"/>
              <a:pathLst>
                <a:path w="1960" h="1717" extrusionOk="0">
                  <a:moveTo>
                    <a:pt x="986" y="1"/>
                  </a:moveTo>
                  <a:cubicBezTo>
                    <a:pt x="654" y="1"/>
                    <a:pt x="338" y="196"/>
                    <a:pt x="187" y="521"/>
                  </a:cubicBezTo>
                  <a:cubicBezTo>
                    <a:pt x="0" y="972"/>
                    <a:pt x="187" y="1470"/>
                    <a:pt x="638" y="1641"/>
                  </a:cubicBezTo>
                  <a:cubicBezTo>
                    <a:pt x="746" y="1693"/>
                    <a:pt x="861" y="1717"/>
                    <a:pt x="974" y="1717"/>
                  </a:cubicBezTo>
                  <a:cubicBezTo>
                    <a:pt x="1301" y="1717"/>
                    <a:pt x="1619" y="1517"/>
                    <a:pt x="1758" y="1205"/>
                  </a:cubicBezTo>
                  <a:cubicBezTo>
                    <a:pt x="1960" y="770"/>
                    <a:pt x="1742" y="272"/>
                    <a:pt x="1322" y="70"/>
                  </a:cubicBezTo>
                  <a:cubicBezTo>
                    <a:pt x="1212" y="23"/>
                    <a:pt x="1098" y="1"/>
                    <a:pt x="9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41"/>
            <p:cNvSpPr/>
            <p:nvPr/>
          </p:nvSpPr>
          <p:spPr>
            <a:xfrm>
              <a:off x="6951925" y="-960225"/>
              <a:ext cx="82425" cy="72475"/>
            </a:xfrm>
            <a:custGeom>
              <a:avLst/>
              <a:gdLst/>
              <a:ahLst/>
              <a:cxnLst/>
              <a:rect l="l" t="t" r="r" b="b"/>
              <a:pathLst>
                <a:path w="3297" h="2899" extrusionOk="0">
                  <a:moveTo>
                    <a:pt x="1636" y="1"/>
                  </a:moveTo>
                  <a:cubicBezTo>
                    <a:pt x="1072" y="1"/>
                    <a:pt x="542" y="329"/>
                    <a:pt x="311" y="871"/>
                  </a:cubicBezTo>
                  <a:cubicBezTo>
                    <a:pt x="0" y="1618"/>
                    <a:pt x="343" y="2473"/>
                    <a:pt x="1073" y="2784"/>
                  </a:cubicBezTo>
                  <a:cubicBezTo>
                    <a:pt x="1261" y="2862"/>
                    <a:pt x="1455" y="2899"/>
                    <a:pt x="1645" y="2899"/>
                  </a:cubicBezTo>
                  <a:cubicBezTo>
                    <a:pt x="2215" y="2899"/>
                    <a:pt x="2753" y="2569"/>
                    <a:pt x="2986" y="2022"/>
                  </a:cubicBezTo>
                  <a:cubicBezTo>
                    <a:pt x="3297" y="1291"/>
                    <a:pt x="2955" y="436"/>
                    <a:pt x="2224" y="125"/>
                  </a:cubicBezTo>
                  <a:cubicBezTo>
                    <a:pt x="2031" y="41"/>
                    <a:pt x="1831" y="1"/>
                    <a:pt x="16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5" name="Google Shape;2525;p41"/>
          <p:cNvGrpSpPr/>
          <p:nvPr/>
        </p:nvGrpSpPr>
        <p:grpSpPr>
          <a:xfrm>
            <a:off x="1364700" y="2843750"/>
            <a:ext cx="502275" cy="416225"/>
            <a:chOff x="7389250" y="-1081650"/>
            <a:chExt cx="502275" cy="416225"/>
          </a:xfrm>
        </p:grpSpPr>
        <p:sp>
          <p:nvSpPr>
            <p:cNvPr id="2526" name="Google Shape;2526;p41"/>
            <p:cNvSpPr/>
            <p:nvPr/>
          </p:nvSpPr>
          <p:spPr>
            <a:xfrm>
              <a:off x="7443275" y="-765775"/>
              <a:ext cx="89450" cy="78575"/>
            </a:xfrm>
            <a:custGeom>
              <a:avLst/>
              <a:gdLst/>
              <a:ahLst/>
              <a:cxnLst/>
              <a:rect l="l" t="t" r="r" b="b"/>
              <a:pathLst>
                <a:path w="3578" h="3143" extrusionOk="0">
                  <a:moveTo>
                    <a:pt x="1782" y="1"/>
                  </a:moveTo>
                  <a:cubicBezTo>
                    <a:pt x="1181" y="1"/>
                    <a:pt x="612" y="358"/>
                    <a:pt x="358" y="946"/>
                  </a:cubicBezTo>
                  <a:cubicBezTo>
                    <a:pt x="1" y="1739"/>
                    <a:pt x="374" y="2656"/>
                    <a:pt x="1167" y="3014"/>
                  </a:cubicBezTo>
                  <a:cubicBezTo>
                    <a:pt x="1370" y="3101"/>
                    <a:pt x="1581" y="3143"/>
                    <a:pt x="1789" y="3143"/>
                  </a:cubicBezTo>
                  <a:cubicBezTo>
                    <a:pt x="2393" y="3143"/>
                    <a:pt x="2969" y="2791"/>
                    <a:pt x="3235" y="2189"/>
                  </a:cubicBezTo>
                  <a:cubicBezTo>
                    <a:pt x="3577" y="1396"/>
                    <a:pt x="3204" y="479"/>
                    <a:pt x="2411" y="137"/>
                  </a:cubicBezTo>
                  <a:cubicBezTo>
                    <a:pt x="2206" y="44"/>
                    <a:pt x="1992" y="1"/>
                    <a:pt x="17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41"/>
            <p:cNvSpPr/>
            <p:nvPr/>
          </p:nvSpPr>
          <p:spPr>
            <a:xfrm>
              <a:off x="7650875" y="-744000"/>
              <a:ext cx="89425" cy="78575"/>
            </a:xfrm>
            <a:custGeom>
              <a:avLst/>
              <a:gdLst/>
              <a:ahLst/>
              <a:cxnLst/>
              <a:rect l="l" t="t" r="r" b="b"/>
              <a:pathLst>
                <a:path w="3577" h="3143" extrusionOk="0">
                  <a:moveTo>
                    <a:pt x="1781" y="1"/>
                  </a:moveTo>
                  <a:cubicBezTo>
                    <a:pt x="1180" y="1"/>
                    <a:pt x="607" y="358"/>
                    <a:pt x="342" y="945"/>
                  </a:cubicBezTo>
                  <a:cubicBezTo>
                    <a:pt x="0" y="1754"/>
                    <a:pt x="373" y="2687"/>
                    <a:pt x="1166" y="3013"/>
                  </a:cubicBezTo>
                  <a:cubicBezTo>
                    <a:pt x="1369" y="3101"/>
                    <a:pt x="1581" y="3143"/>
                    <a:pt x="1788" y="3143"/>
                  </a:cubicBezTo>
                  <a:cubicBezTo>
                    <a:pt x="2392" y="3143"/>
                    <a:pt x="2964" y="2791"/>
                    <a:pt x="3219" y="2189"/>
                  </a:cubicBezTo>
                  <a:cubicBezTo>
                    <a:pt x="3576" y="1396"/>
                    <a:pt x="3203" y="479"/>
                    <a:pt x="2410" y="137"/>
                  </a:cubicBezTo>
                  <a:cubicBezTo>
                    <a:pt x="2205" y="44"/>
                    <a:pt x="1991" y="1"/>
                    <a:pt x="17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41"/>
            <p:cNvSpPr/>
            <p:nvPr/>
          </p:nvSpPr>
          <p:spPr>
            <a:xfrm>
              <a:off x="7537750" y="-888100"/>
              <a:ext cx="128300" cy="113125"/>
            </a:xfrm>
            <a:custGeom>
              <a:avLst/>
              <a:gdLst/>
              <a:ahLst/>
              <a:cxnLst/>
              <a:rect l="l" t="t" r="r" b="b"/>
              <a:pathLst>
                <a:path w="5132" h="4525" extrusionOk="0">
                  <a:moveTo>
                    <a:pt x="2569" y="1"/>
                  </a:moveTo>
                  <a:cubicBezTo>
                    <a:pt x="1685" y="1"/>
                    <a:pt x="844" y="514"/>
                    <a:pt x="482" y="1376"/>
                  </a:cubicBezTo>
                  <a:cubicBezTo>
                    <a:pt x="0" y="2511"/>
                    <a:pt x="513" y="3864"/>
                    <a:pt x="1664" y="4346"/>
                  </a:cubicBezTo>
                  <a:cubicBezTo>
                    <a:pt x="1953" y="4467"/>
                    <a:pt x="2254" y="4524"/>
                    <a:pt x="2550" y="4524"/>
                  </a:cubicBezTo>
                  <a:cubicBezTo>
                    <a:pt x="3432" y="4524"/>
                    <a:pt x="4273" y="4014"/>
                    <a:pt x="4634" y="3164"/>
                  </a:cubicBezTo>
                  <a:cubicBezTo>
                    <a:pt x="5132" y="2013"/>
                    <a:pt x="4603" y="676"/>
                    <a:pt x="3452" y="179"/>
                  </a:cubicBezTo>
                  <a:cubicBezTo>
                    <a:pt x="3164" y="58"/>
                    <a:pt x="2864" y="1"/>
                    <a:pt x="25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41"/>
            <p:cNvSpPr/>
            <p:nvPr/>
          </p:nvSpPr>
          <p:spPr>
            <a:xfrm>
              <a:off x="7757375" y="-813850"/>
              <a:ext cx="48625" cy="42925"/>
            </a:xfrm>
            <a:custGeom>
              <a:avLst/>
              <a:gdLst/>
              <a:ahLst/>
              <a:cxnLst/>
              <a:rect l="l" t="t" r="r" b="b"/>
              <a:pathLst>
                <a:path w="1945" h="1717" extrusionOk="0">
                  <a:moveTo>
                    <a:pt x="962" y="0"/>
                  </a:moveTo>
                  <a:cubicBezTo>
                    <a:pt x="633" y="0"/>
                    <a:pt x="311" y="195"/>
                    <a:pt x="172" y="521"/>
                  </a:cubicBezTo>
                  <a:cubicBezTo>
                    <a:pt x="1" y="972"/>
                    <a:pt x="187" y="1469"/>
                    <a:pt x="623" y="1640"/>
                  </a:cubicBezTo>
                  <a:cubicBezTo>
                    <a:pt x="731" y="1692"/>
                    <a:pt x="845" y="1716"/>
                    <a:pt x="959" y="1716"/>
                  </a:cubicBezTo>
                  <a:cubicBezTo>
                    <a:pt x="1286" y="1716"/>
                    <a:pt x="1604" y="1516"/>
                    <a:pt x="1742" y="1205"/>
                  </a:cubicBezTo>
                  <a:cubicBezTo>
                    <a:pt x="1944" y="769"/>
                    <a:pt x="1727" y="272"/>
                    <a:pt x="1291" y="70"/>
                  </a:cubicBezTo>
                  <a:cubicBezTo>
                    <a:pt x="1185" y="22"/>
                    <a:pt x="1073" y="0"/>
                    <a:pt x="9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41"/>
            <p:cNvSpPr/>
            <p:nvPr/>
          </p:nvSpPr>
          <p:spPr>
            <a:xfrm>
              <a:off x="7389250" y="-915000"/>
              <a:ext cx="122475" cy="108000"/>
            </a:xfrm>
            <a:custGeom>
              <a:avLst/>
              <a:gdLst/>
              <a:ahLst/>
              <a:cxnLst/>
              <a:rect l="l" t="t" r="r" b="b"/>
              <a:pathLst>
                <a:path w="4899" h="4320" extrusionOk="0">
                  <a:moveTo>
                    <a:pt x="2447" y="0"/>
                  </a:moveTo>
                  <a:cubicBezTo>
                    <a:pt x="1609" y="0"/>
                    <a:pt x="814" y="491"/>
                    <a:pt x="467" y="1301"/>
                  </a:cubicBezTo>
                  <a:cubicBezTo>
                    <a:pt x="0" y="2390"/>
                    <a:pt x="514" y="3649"/>
                    <a:pt x="1602" y="4147"/>
                  </a:cubicBezTo>
                  <a:cubicBezTo>
                    <a:pt x="1879" y="4264"/>
                    <a:pt x="2166" y="4319"/>
                    <a:pt x="2448" y="4319"/>
                  </a:cubicBezTo>
                  <a:cubicBezTo>
                    <a:pt x="3289" y="4319"/>
                    <a:pt x="4083" y="3827"/>
                    <a:pt x="4432" y="3012"/>
                  </a:cubicBezTo>
                  <a:cubicBezTo>
                    <a:pt x="4898" y="1908"/>
                    <a:pt x="4401" y="648"/>
                    <a:pt x="3312" y="182"/>
                  </a:cubicBezTo>
                  <a:cubicBezTo>
                    <a:pt x="3030" y="58"/>
                    <a:pt x="2736" y="0"/>
                    <a:pt x="24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41"/>
            <p:cNvSpPr/>
            <p:nvPr/>
          </p:nvSpPr>
          <p:spPr>
            <a:xfrm>
              <a:off x="7575075" y="-1081650"/>
              <a:ext cx="180375" cy="158900"/>
            </a:xfrm>
            <a:custGeom>
              <a:avLst/>
              <a:gdLst/>
              <a:ahLst/>
              <a:cxnLst/>
              <a:rect l="l" t="t" r="r" b="b"/>
              <a:pathLst>
                <a:path w="7215" h="6356" extrusionOk="0">
                  <a:moveTo>
                    <a:pt x="3614" y="1"/>
                  </a:moveTo>
                  <a:cubicBezTo>
                    <a:pt x="2384" y="1"/>
                    <a:pt x="1208" y="720"/>
                    <a:pt x="684" y="1919"/>
                  </a:cubicBezTo>
                  <a:cubicBezTo>
                    <a:pt x="0" y="3536"/>
                    <a:pt x="731" y="5402"/>
                    <a:pt x="2348" y="6101"/>
                  </a:cubicBezTo>
                  <a:cubicBezTo>
                    <a:pt x="2755" y="6273"/>
                    <a:pt x="3177" y="6355"/>
                    <a:pt x="3593" y="6355"/>
                  </a:cubicBezTo>
                  <a:cubicBezTo>
                    <a:pt x="4830" y="6355"/>
                    <a:pt x="6007" y="5632"/>
                    <a:pt x="6531" y="4422"/>
                  </a:cubicBezTo>
                  <a:cubicBezTo>
                    <a:pt x="7215" y="2820"/>
                    <a:pt x="6469" y="955"/>
                    <a:pt x="4851" y="255"/>
                  </a:cubicBezTo>
                  <a:cubicBezTo>
                    <a:pt x="4448" y="83"/>
                    <a:pt x="4028" y="1"/>
                    <a:pt x="36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41"/>
            <p:cNvSpPr/>
            <p:nvPr/>
          </p:nvSpPr>
          <p:spPr>
            <a:xfrm>
              <a:off x="7809075" y="-1046350"/>
              <a:ext cx="82450" cy="72375"/>
            </a:xfrm>
            <a:custGeom>
              <a:avLst/>
              <a:gdLst/>
              <a:ahLst/>
              <a:cxnLst/>
              <a:rect l="l" t="t" r="r" b="b"/>
              <a:pathLst>
                <a:path w="3298" h="2895" extrusionOk="0">
                  <a:moveTo>
                    <a:pt x="1643" y="1"/>
                  </a:moveTo>
                  <a:cubicBezTo>
                    <a:pt x="1077" y="1"/>
                    <a:pt x="543" y="324"/>
                    <a:pt x="312" y="880"/>
                  </a:cubicBezTo>
                  <a:cubicBezTo>
                    <a:pt x="1" y="1626"/>
                    <a:pt x="343" y="2466"/>
                    <a:pt x="1074" y="2777"/>
                  </a:cubicBezTo>
                  <a:cubicBezTo>
                    <a:pt x="1265" y="2856"/>
                    <a:pt x="1463" y="2894"/>
                    <a:pt x="1657" y="2894"/>
                  </a:cubicBezTo>
                  <a:cubicBezTo>
                    <a:pt x="2222" y="2894"/>
                    <a:pt x="2755" y="2574"/>
                    <a:pt x="2986" y="2030"/>
                  </a:cubicBezTo>
                  <a:cubicBezTo>
                    <a:pt x="3297" y="1284"/>
                    <a:pt x="2955" y="429"/>
                    <a:pt x="2224" y="118"/>
                  </a:cubicBezTo>
                  <a:cubicBezTo>
                    <a:pt x="2034" y="39"/>
                    <a:pt x="1837" y="1"/>
                    <a:pt x="16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3" name="Google Shape;2533;p41"/>
          <p:cNvGrpSpPr/>
          <p:nvPr/>
        </p:nvGrpSpPr>
        <p:grpSpPr>
          <a:xfrm rot="-2450282">
            <a:off x="1789478" y="2359978"/>
            <a:ext cx="340521" cy="207643"/>
            <a:chOff x="4487625" y="-908075"/>
            <a:chExt cx="400350" cy="244125"/>
          </a:xfrm>
        </p:grpSpPr>
        <p:sp>
          <p:nvSpPr>
            <p:cNvPr id="2534" name="Google Shape;2534;p41"/>
            <p:cNvSpPr/>
            <p:nvPr/>
          </p:nvSpPr>
          <p:spPr>
            <a:xfrm>
              <a:off x="4847350" y="-79405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41"/>
            <p:cNvSpPr/>
            <p:nvPr/>
          </p:nvSpPr>
          <p:spPr>
            <a:xfrm>
              <a:off x="4741925" y="-80255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41"/>
            <p:cNvSpPr/>
            <p:nvPr/>
          </p:nvSpPr>
          <p:spPr>
            <a:xfrm>
              <a:off x="4773150" y="-73690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41"/>
            <p:cNvSpPr/>
            <p:nvPr/>
          </p:nvSpPr>
          <p:spPr>
            <a:xfrm>
              <a:off x="4650900" y="-75300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41"/>
            <p:cNvSpPr/>
            <p:nvPr/>
          </p:nvSpPr>
          <p:spPr>
            <a:xfrm>
              <a:off x="4487625" y="-9080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41"/>
            <p:cNvSpPr/>
            <p:nvPr/>
          </p:nvSpPr>
          <p:spPr>
            <a:xfrm>
              <a:off x="4621000" y="-8615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0" name="Google Shape;2540;p41"/>
          <p:cNvGrpSpPr/>
          <p:nvPr/>
        </p:nvGrpSpPr>
        <p:grpSpPr>
          <a:xfrm>
            <a:off x="7612863" y="615475"/>
            <a:ext cx="503200" cy="564175"/>
            <a:chOff x="-6546625" y="2889050"/>
            <a:chExt cx="503200" cy="564175"/>
          </a:xfrm>
        </p:grpSpPr>
        <p:sp>
          <p:nvSpPr>
            <p:cNvPr id="2541" name="Google Shape;2541;p41"/>
            <p:cNvSpPr/>
            <p:nvPr/>
          </p:nvSpPr>
          <p:spPr>
            <a:xfrm>
              <a:off x="-6436600" y="3063800"/>
              <a:ext cx="38675" cy="35400"/>
            </a:xfrm>
            <a:custGeom>
              <a:avLst/>
              <a:gdLst/>
              <a:ahLst/>
              <a:cxnLst/>
              <a:rect l="l" t="t" r="r" b="b"/>
              <a:pathLst>
                <a:path w="1547" h="1416" extrusionOk="0">
                  <a:moveTo>
                    <a:pt x="755" y="0"/>
                  </a:moveTo>
                  <a:cubicBezTo>
                    <a:pt x="711" y="0"/>
                    <a:pt x="666" y="4"/>
                    <a:pt x="621" y="12"/>
                  </a:cubicBezTo>
                  <a:cubicBezTo>
                    <a:pt x="236" y="100"/>
                    <a:pt x="1" y="475"/>
                    <a:pt x="79" y="859"/>
                  </a:cubicBezTo>
                  <a:cubicBezTo>
                    <a:pt x="155" y="1187"/>
                    <a:pt x="445" y="1416"/>
                    <a:pt x="773" y="1416"/>
                  </a:cubicBezTo>
                  <a:cubicBezTo>
                    <a:pt x="821" y="1416"/>
                    <a:pt x="869" y="1411"/>
                    <a:pt x="917" y="1401"/>
                  </a:cubicBezTo>
                  <a:cubicBezTo>
                    <a:pt x="1302" y="1322"/>
                    <a:pt x="1546" y="955"/>
                    <a:pt x="1459" y="563"/>
                  </a:cubicBezTo>
                  <a:cubicBezTo>
                    <a:pt x="1382" y="224"/>
                    <a:pt x="1087" y="0"/>
                    <a:pt x="7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41"/>
            <p:cNvSpPr/>
            <p:nvPr/>
          </p:nvSpPr>
          <p:spPr>
            <a:xfrm>
              <a:off x="-6237725" y="3114050"/>
              <a:ext cx="92350" cy="84375"/>
            </a:xfrm>
            <a:custGeom>
              <a:avLst/>
              <a:gdLst/>
              <a:ahLst/>
              <a:cxnLst/>
              <a:rect l="l" t="t" r="r" b="b"/>
              <a:pathLst>
                <a:path w="3694" h="3375" extrusionOk="0">
                  <a:moveTo>
                    <a:pt x="1844" y="0"/>
                  </a:moveTo>
                  <a:cubicBezTo>
                    <a:pt x="1728" y="0"/>
                    <a:pt x="1611" y="12"/>
                    <a:pt x="1493" y="37"/>
                  </a:cubicBezTo>
                  <a:cubicBezTo>
                    <a:pt x="576" y="220"/>
                    <a:pt x="0" y="1111"/>
                    <a:pt x="183" y="2028"/>
                  </a:cubicBezTo>
                  <a:cubicBezTo>
                    <a:pt x="351" y="2833"/>
                    <a:pt x="1047" y="3374"/>
                    <a:pt x="1829" y="3374"/>
                  </a:cubicBezTo>
                  <a:cubicBezTo>
                    <a:pt x="1946" y="3374"/>
                    <a:pt x="2064" y="3362"/>
                    <a:pt x="2183" y="3337"/>
                  </a:cubicBezTo>
                  <a:cubicBezTo>
                    <a:pt x="3100" y="3145"/>
                    <a:pt x="3693" y="2246"/>
                    <a:pt x="3493" y="1347"/>
                  </a:cubicBezTo>
                  <a:cubicBezTo>
                    <a:pt x="3333" y="548"/>
                    <a:pt x="2629" y="0"/>
                    <a:pt x="18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41"/>
            <p:cNvSpPr/>
            <p:nvPr/>
          </p:nvSpPr>
          <p:spPr>
            <a:xfrm>
              <a:off x="-6417825" y="2978875"/>
              <a:ext cx="47600" cy="43200"/>
            </a:xfrm>
            <a:custGeom>
              <a:avLst/>
              <a:gdLst/>
              <a:ahLst/>
              <a:cxnLst/>
              <a:rect l="l" t="t" r="r" b="b"/>
              <a:pathLst>
                <a:path w="1904" h="1728" extrusionOk="0">
                  <a:moveTo>
                    <a:pt x="953" y="1"/>
                  </a:moveTo>
                  <a:cubicBezTo>
                    <a:pt x="892" y="1"/>
                    <a:pt x="830" y="8"/>
                    <a:pt x="769" y="22"/>
                  </a:cubicBezTo>
                  <a:cubicBezTo>
                    <a:pt x="306" y="118"/>
                    <a:pt x="1" y="572"/>
                    <a:pt x="97" y="1043"/>
                  </a:cubicBezTo>
                  <a:cubicBezTo>
                    <a:pt x="187" y="1444"/>
                    <a:pt x="541" y="1727"/>
                    <a:pt x="940" y="1727"/>
                  </a:cubicBezTo>
                  <a:cubicBezTo>
                    <a:pt x="1002" y="1727"/>
                    <a:pt x="1064" y="1721"/>
                    <a:pt x="1127" y="1707"/>
                  </a:cubicBezTo>
                  <a:cubicBezTo>
                    <a:pt x="1598" y="1611"/>
                    <a:pt x="1904" y="1157"/>
                    <a:pt x="1790" y="685"/>
                  </a:cubicBezTo>
                  <a:cubicBezTo>
                    <a:pt x="1707" y="284"/>
                    <a:pt x="1348" y="1"/>
                    <a:pt x="9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41"/>
            <p:cNvSpPr/>
            <p:nvPr/>
          </p:nvSpPr>
          <p:spPr>
            <a:xfrm>
              <a:off x="-6390550" y="2889050"/>
              <a:ext cx="41075" cy="37525"/>
            </a:xfrm>
            <a:custGeom>
              <a:avLst/>
              <a:gdLst/>
              <a:ahLst/>
              <a:cxnLst/>
              <a:rect l="l" t="t" r="r" b="b"/>
              <a:pathLst>
                <a:path w="1643" h="1501" extrusionOk="0">
                  <a:moveTo>
                    <a:pt x="823" y="0"/>
                  </a:moveTo>
                  <a:cubicBezTo>
                    <a:pt x="771" y="0"/>
                    <a:pt x="718" y="6"/>
                    <a:pt x="665" y="17"/>
                  </a:cubicBezTo>
                  <a:cubicBezTo>
                    <a:pt x="263" y="105"/>
                    <a:pt x="1" y="497"/>
                    <a:pt x="88" y="908"/>
                  </a:cubicBezTo>
                  <a:cubicBezTo>
                    <a:pt x="164" y="1257"/>
                    <a:pt x="471" y="1501"/>
                    <a:pt x="815" y="1501"/>
                  </a:cubicBezTo>
                  <a:cubicBezTo>
                    <a:pt x="866" y="1501"/>
                    <a:pt x="918" y="1495"/>
                    <a:pt x="970" y="1484"/>
                  </a:cubicBezTo>
                  <a:cubicBezTo>
                    <a:pt x="1381" y="1406"/>
                    <a:pt x="1642" y="1004"/>
                    <a:pt x="1555" y="602"/>
                  </a:cubicBezTo>
                  <a:cubicBezTo>
                    <a:pt x="1479" y="245"/>
                    <a:pt x="1172" y="0"/>
                    <a:pt x="8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41"/>
            <p:cNvSpPr/>
            <p:nvPr/>
          </p:nvSpPr>
          <p:spPr>
            <a:xfrm>
              <a:off x="-6330500" y="3350725"/>
              <a:ext cx="37775" cy="37550"/>
            </a:xfrm>
            <a:custGeom>
              <a:avLst/>
              <a:gdLst/>
              <a:ahLst/>
              <a:cxnLst/>
              <a:rect l="l" t="t" r="r" b="b"/>
              <a:pathLst>
                <a:path w="1511" h="1502" extrusionOk="0">
                  <a:moveTo>
                    <a:pt x="751" y="0"/>
                  </a:moveTo>
                  <a:cubicBezTo>
                    <a:pt x="341" y="0"/>
                    <a:pt x="0" y="341"/>
                    <a:pt x="0" y="751"/>
                  </a:cubicBezTo>
                  <a:cubicBezTo>
                    <a:pt x="0" y="1170"/>
                    <a:pt x="341" y="1502"/>
                    <a:pt x="751" y="1502"/>
                  </a:cubicBezTo>
                  <a:cubicBezTo>
                    <a:pt x="1170" y="1502"/>
                    <a:pt x="1511" y="1161"/>
                    <a:pt x="1511" y="751"/>
                  </a:cubicBezTo>
                  <a:cubicBezTo>
                    <a:pt x="1511" y="341"/>
                    <a:pt x="1179" y="0"/>
                    <a:pt x="7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41"/>
            <p:cNvSpPr/>
            <p:nvPr/>
          </p:nvSpPr>
          <p:spPr>
            <a:xfrm>
              <a:off x="-6217225" y="3327050"/>
              <a:ext cx="58325" cy="52975"/>
            </a:xfrm>
            <a:custGeom>
              <a:avLst/>
              <a:gdLst/>
              <a:ahLst/>
              <a:cxnLst/>
              <a:rect l="l" t="t" r="r" b="b"/>
              <a:pathLst>
                <a:path w="2333" h="2119" extrusionOk="0">
                  <a:moveTo>
                    <a:pt x="1164" y="0"/>
                  </a:moveTo>
                  <a:cubicBezTo>
                    <a:pt x="682" y="0"/>
                    <a:pt x="252" y="332"/>
                    <a:pt x="141" y="816"/>
                  </a:cubicBezTo>
                  <a:cubicBezTo>
                    <a:pt x="1" y="1384"/>
                    <a:pt x="359" y="1951"/>
                    <a:pt x="926" y="2091"/>
                  </a:cubicBezTo>
                  <a:cubicBezTo>
                    <a:pt x="1007" y="2110"/>
                    <a:pt x="1087" y="2118"/>
                    <a:pt x="1167" y="2118"/>
                  </a:cubicBezTo>
                  <a:cubicBezTo>
                    <a:pt x="1646" y="2118"/>
                    <a:pt x="2081" y="1792"/>
                    <a:pt x="2201" y="1305"/>
                  </a:cubicBezTo>
                  <a:cubicBezTo>
                    <a:pt x="2332" y="729"/>
                    <a:pt x="1983" y="161"/>
                    <a:pt x="1415" y="30"/>
                  </a:cubicBezTo>
                  <a:cubicBezTo>
                    <a:pt x="1331" y="10"/>
                    <a:pt x="1247" y="0"/>
                    <a:pt x="11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41"/>
            <p:cNvSpPr/>
            <p:nvPr/>
          </p:nvSpPr>
          <p:spPr>
            <a:xfrm>
              <a:off x="-6308025" y="3202925"/>
              <a:ext cx="77950" cy="71025"/>
            </a:xfrm>
            <a:custGeom>
              <a:avLst/>
              <a:gdLst/>
              <a:ahLst/>
              <a:cxnLst/>
              <a:rect l="l" t="t" r="r" b="b"/>
              <a:pathLst>
                <a:path w="3118" h="2841" extrusionOk="0">
                  <a:moveTo>
                    <a:pt x="1559" y="1"/>
                  </a:moveTo>
                  <a:cubicBezTo>
                    <a:pt x="1197" y="1"/>
                    <a:pt x="834" y="140"/>
                    <a:pt x="559" y="420"/>
                  </a:cubicBezTo>
                  <a:cubicBezTo>
                    <a:pt x="0" y="970"/>
                    <a:pt x="0" y="1869"/>
                    <a:pt x="559" y="2428"/>
                  </a:cubicBezTo>
                  <a:cubicBezTo>
                    <a:pt x="834" y="2703"/>
                    <a:pt x="1197" y="2841"/>
                    <a:pt x="1559" y="2841"/>
                  </a:cubicBezTo>
                  <a:cubicBezTo>
                    <a:pt x="1921" y="2841"/>
                    <a:pt x="2284" y="2703"/>
                    <a:pt x="2559" y="2428"/>
                  </a:cubicBezTo>
                  <a:cubicBezTo>
                    <a:pt x="3118" y="1869"/>
                    <a:pt x="3118" y="970"/>
                    <a:pt x="2559" y="420"/>
                  </a:cubicBezTo>
                  <a:cubicBezTo>
                    <a:pt x="2284" y="140"/>
                    <a:pt x="1921" y="1"/>
                    <a:pt x="15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41"/>
            <p:cNvSpPr/>
            <p:nvPr/>
          </p:nvSpPr>
          <p:spPr>
            <a:xfrm>
              <a:off x="-6438350" y="3193550"/>
              <a:ext cx="43250" cy="43025"/>
            </a:xfrm>
            <a:custGeom>
              <a:avLst/>
              <a:gdLst/>
              <a:ahLst/>
              <a:cxnLst/>
              <a:rect l="l" t="t" r="r" b="b"/>
              <a:pathLst>
                <a:path w="1730" h="1721" extrusionOk="0">
                  <a:moveTo>
                    <a:pt x="881" y="0"/>
                  </a:moveTo>
                  <a:cubicBezTo>
                    <a:pt x="876" y="0"/>
                    <a:pt x="871" y="0"/>
                    <a:pt x="865" y="0"/>
                  </a:cubicBezTo>
                  <a:cubicBezTo>
                    <a:pt x="394" y="0"/>
                    <a:pt x="1" y="376"/>
                    <a:pt x="1" y="865"/>
                  </a:cubicBezTo>
                  <a:cubicBezTo>
                    <a:pt x="1" y="1328"/>
                    <a:pt x="385" y="1720"/>
                    <a:pt x="865" y="1720"/>
                  </a:cubicBezTo>
                  <a:cubicBezTo>
                    <a:pt x="1337" y="1720"/>
                    <a:pt x="1730" y="1345"/>
                    <a:pt x="1730" y="865"/>
                  </a:cubicBezTo>
                  <a:cubicBezTo>
                    <a:pt x="1730" y="381"/>
                    <a:pt x="1354" y="0"/>
                    <a:pt x="8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41"/>
            <p:cNvSpPr/>
            <p:nvPr/>
          </p:nvSpPr>
          <p:spPr>
            <a:xfrm>
              <a:off x="-6367175" y="3155775"/>
              <a:ext cx="39100" cy="39325"/>
            </a:xfrm>
            <a:custGeom>
              <a:avLst/>
              <a:gdLst/>
              <a:ahLst/>
              <a:cxnLst/>
              <a:rect l="l" t="t" r="r" b="b"/>
              <a:pathLst>
                <a:path w="1564" h="1573" extrusionOk="0">
                  <a:moveTo>
                    <a:pt x="777" y="1"/>
                  </a:moveTo>
                  <a:cubicBezTo>
                    <a:pt x="341" y="1"/>
                    <a:pt x="0" y="350"/>
                    <a:pt x="0" y="787"/>
                  </a:cubicBezTo>
                  <a:cubicBezTo>
                    <a:pt x="0" y="1223"/>
                    <a:pt x="341" y="1572"/>
                    <a:pt x="777" y="1572"/>
                  </a:cubicBezTo>
                  <a:cubicBezTo>
                    <a:pt x="1214" y="1572"/>
                    <a:pt x="1563" y="1223"/>
                    <a:pt x="1563" y="787"/>
                  </a:cubicBezTo>
                  <a:cubicBezTo>
                    <a:pt x="1563" y="359"/>
                    <a:pt x="1214" y="1"/>
                    <a:pt x="7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41"/>
            <p:cNvSpPr/>
            <p:nvPr/>
          </p:nvSpPr>
          <p:spPr>
            <a:xfrm>
              <a:off x="-6397100" y="3272125"/>
              <a:ext cx="35625" cy="35400"/>
            </a:xfrm>
            <a:custGeom>
              <a:avLst/>
              <a:gdLst/>
              <a:ahLst/>
              <a:cxnLst/>
              <a:rect l="l" t="t" r="r" b="b"/>
              <a:pathLst>
                <a:path w="1425" h="1416" extrusionOk="0">
                  <a:moveTo>
                    <a:pt x="708" y="1"/>
                  </a:moveTo>
                  <a:cubicBezTo>
                    <a:pt x="315" y="1"/>
                    <a:pt x="1" y="315"/>
                    <a:pt x="1" y="708"/>
                  </a:cubicBezTo>
                  <a:cubicBezTo>
                    <a:pt x="1" y="1101"/>
                    <a:pt x="315" y="1415"/>
                    <a:pt x="708" y="1415"/>
                  </a:cubicBezTo>
                  <a:cubicBezTo>
                    <a:pt x="1101" y="1415"/>
                    <a:pt x="1424" y="1101"/>
                    <a:pt x="1424" y="708"/>
                  </a:cubicBezTo>
                  <a:cubicBezTo>
                    <a:pt x="1424" y="315"/>
                    <a:pt x="1101" y="1"/>
                    <a:pt x="7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41"/>
            <p:cNvSpPr/>
            <p:nvPr/>
          </p:nvSpPr>
          <p:spPr>
            <a:xfrm>
              <a:off x="-6136875" y="3160050"/>
              <a:ext cx="93450" cy="82525"/>
            </a:xfrm>
            <a:custGeom>
              <a:avLst/>
              <a:gdLst/>
              <a:ahLst/>
              <a:cxnLst/>
              <a:rect l="l" t="t" r="r" b="b"/>
              <a:pathLst>
                <a:path w="3738" h="3301" extrusionOk="0">
                  <a:moveTo>
                    <a:pt x="1867" y="1"/>
                  </a:moveTo>
                  <a:cubicBezTo>
                    <a:pt x="1658" y="1"/>
                    <a:pt x="1445" y="41"/>
                    <a:pt x="1240" y="127"/>
                  </a:cubicBezTo>
                  <a:cubicBezTo>
                    <a:pt x="393" y="476"/>
                    <a:pt x="0" y="1445"/>
                    <a:pt x="341" y="2283"/>
                  </a:cubicBezTo>
                  <a:cubicBezTo>
                    <a:pt x="604" y="2916"/>
                    <a:pt x="1221" y="3300"/>
                    <a:pt x="1868" y="3300"/>
                  </a:cubicBezTo>
                  <a:cubicBezTo>
                    <a:pt x="2078" y="3300"/>
                    <a:pt x="2292" y="3260"/>
                    <a:pt x="2497" y="3174"/>
                  </a:cubicBezTo>
                  <a:cubicBezTo>
                    <a:pt x="3335" y="2825"/>
                    <a:pt x="3737" y="1864"/>
                    <a:pt x="3388" y="1026"/>
                  </a:cubicBezTo>
                  <a:cubicBezTo>
                    <a:pt x="3124" y="386"/>
                    <a:pt x="2512" y="1"/>
                    <a:pt x="18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41"/>
            <p:cNvSpPr/>
            <p:nvPr/>
          </p:nvSpPr>
          <p:spPr>
            <a:xfrm>
              <a:off x="-6546625" y="3132425"/>
              <a:ext cx="58975" cy="58950"/>
            </a:xfrm>
            <a:custGeom>
              <a:avLst/>
              <a:gdLst/>
              <a:ahLst/>
              <a:cxnLst/>
              <a:rect l="l" t="t" r="r" b="b"/>
              <a:pathLst>
                <a:path w="2359" h="2358" extrusionOk="0">
                  <a:moveTo>
                    <a:pt x="1180" y="0"/>
                  </a:moveTo>
                  <a:cubicBezTo>
                    <a:pt x="534" y="0"/>
                    <a:pt x="1" y="524"/>
                    <a:pt x="1" y="1179"/>
                  </a:cubicBezTo>
                  <a:cubicBezTo>
                    <a:pt x="1" y="1825"/>
                    <a:pt x="534" y="2358"/>
                    <a:pt x="1180" y="2358"/>
                  </a:cubicBezTo>
                  <a:cubicBezTo>
                    <a:pt x="1835" y="2358"/>
                    <a:pt x="2358" y="1825"/>
                    <a:pt x="2358" y="1179"/>
                  </a:cubicBezTo>
                  <a:cubicBezTo>
                    <a:pt x="2358" y="524"/>
                    <a:pt x="1835" y="0"/>
                    <a:pt x="11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41"/>
            <p:cNvSpPr/>
            <p:nvPr/>
          </p:nvSpPr>
          <p:spPr>
            <a:xfrm>
              <a:off x="-6338150" y="3277800"/>
              <a:ext cx="57425" cy="57450"/>
            </a:xfrm>
            <a:custGeom>
              <a:avLst/>
              <a:gdLst/>
              <a:ahLst/>
              <a:cxnLst/>
              <a:rect l="l" t="t" r="r" b="b"/>
              <a:pathLst>
                <a:path w="2297" h="2298" extrusionOk="0">
                  <a:moveTo>
                    <a:pt x="1153" y="1"/>
                  </a:moveTo>
                  <a:cubicBezTo>
                    <a:pt x="516" y="1"/>
                    <a:pt x="1" y="516"/>
                    <a:pt x="1" y="1145"/>
                  </a:cubicBezTo>
                  <a:cubicBezTo>
                    <a:pt x="1" y="1782"/>
                    <a:pt x="516" y="2297"/>
                    <a:pt x="1153" y="2297"/>
                  </a:cubicBezTo>
                  <a:cubicBezTo>
                    <a:pt x="1782" y="2297"/>
                    <a:pt x="2297" y="1782"/>
                    <a:pt x="2297" y="1145"/>
                  </a:cubicBezTo>
                  <a:cubicBezTo>
                    <a:pt x="2297" y="516"/>
                    <a:pt x="1782" y="1"/>
                    <a:pt x="11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41"/>
            <p:cNvSpPr/>
            <p:nvPr/>
          </p:nvSpPr>
          <p:spPr>
            <a:xfrm>
              <a:off x="-6147150" y="3411675"/>
              <a:ext cx="45650" cy="41550"/>
            </a:xfrm>
            <a:custGeom>
              <a:avLst/>
              <a:gdLst/>
              <a:ahLst/>
              <a:cxnLst/>
              <a:rect l="l" t="t" r="r" b="b"/>
              <a:pathLst>
                <a:path w="1826" h="1662" extrusionOk="0">
                  <a:moveTo>
                    <a:pt x="913" y="0"/>
                  </a:moveTo>
                  <a:cubicBezTo>
                    <a:pt x="699" y="0"/>
                    <a:pt x="485" y="81"/>
                    <a:pt x="324" y="243"/>
                  </a:cubicBezTo>
                  <a:cubicBezTo>
                    <a:pt x="1" y="566"/>
                    <a:pt x="1" y="1090"/>
                    <a:pt x="324" y="1413"/>
                  </a:cubicBezTo>
                  <a:cubicBezTo>
                    <a:pt x="485" y="1579"/>
                    <a:pt x="699" y="1662"/>
                    <a:pt x="913" y="1662"/>
                  </a:cubicBezTo>
                  <a:cubicBezTo>
                    <a:pt x="1127" y="1662"/>
                    <a:pt x="1341" y="1579"/>
                    <a:pt x="1502" y="1413"/>
                  </a:cubicBezTo>
                  <a:cubicBezTo>
                    <a:pt x="1826" y="1090"/>
                    <a:pt x="1826" y="566"/>
                    <a:pt x="1502" y="243"/>
                  </a:cubicBezTo>
                  <a:cubicBezTo>
                    <a:pt x="1341" y="81"/>
                    <a:pt x="1127" y="0"/>
                    <a:pt x="9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41"/>
            <p:cNvSpPr/>
            <p:nvPr/>
          </p:nvSpPr>
          <p:spPr>
            <a:xfrm>
              <a:off x="-6091700" y="3272125"/>
              <a:ext cx="23375" cy="23375"/>
            </a:xfrm>
            <a:custGeom>
              <a:avLst/>
              <a:gdLst/>
              <a:ahLst/>
              <a:cxnLst/>
              <a:rect l="l" t="t" r="r" b="b"/>
              <a:pathLst>
                <a:path w="935" h="935" extrusionOk="0">
                  <a:moveTo>
                    <a:pt x="472" y="1"/>
                  </a:moveTo>
                  <a:cubicBezTo>
                    <a:pt x="210" y="1"/>
                    <a:pt x="0" y="210"/>
                    <a:pt x="0" y="472"/>
                  </a:cubicBezTo>
                  <a:cubicBezTo>
                    <a:pt x="0" y="725"/>
                    <a:pt x="210" y="935"/>
                    <a:pt x="472" y="935"/>
                  </a:cubicBezTo>
                  <a:cubicBezTo>
                    <a:pt x="734" y="935"/>
                    <a:pt x="935" y="734"/>
                    <a:pt x="935" y="472"/>
                  </a:cubicBezTo>
                  <a:cubicBezTo>
                    <a:pt x="935" y="210"/>
                    <a:pt x="716" y="1"/>
                    <a:pt x="4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6" name="Google Shape;2556;p41"/>
          <p:cNvSpPr txBox="1">
            <a:spLocks noGrp="1"/>
          </p:cNvSpPr>
          <p:nvPr>
            <p:ph type="ctrTitle"/>
          </p:nvPr>
        </p:nvSpPr>
        <p:spPr>
          <a:xfrm>
            <a:off x="1478100" y="646112"/>
            <a:ext cx="6187800" cy="226596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b="1" dirty="0"/>
              <a:t>Unit 9</a:t>
            </a:r>
            <a:br>
              <a:rPr lang="en" sz="2500" dirty="0"/>
            </a:br>
            <a:r>
              <a:rPr lang="en" sz="5500" dirty="0">
                <a:latin typeface="Fredoka Medium"/>
                <a:ea typeface="Fredoka Medium"/>
                <a:cs typeface="Fredoka Medium"/>
                <a:sym typeface="Fredoka Medium"/>
              </a:rPr>
              <a:t>Festivals around the world!</a:t>
            </a:r>
            <a:endParaRPr sz="5500" dirty="0">
              <a:latin typeface="Fredoka Medium"/>
              <a:ea typeface="Fredoka Medium"/>
              <a:cs typeface="Fredoka Medium"/>
              <a:sym typeface="Fredoka Medium"/>
            </a:endParaRPr>
          </a:p>
        </p:txBody>
      </p:sp>
      <p:sp>
        <p:nvSpPr>
          <p:cNvPr id="2557" name="Google Shape;2557;p41"/>
          <p:cNvSpPr txBox="1">
            <a:spLocks noGrp="1"/>
          </p:cNvSpPr>
          <p:nvPr>
            <p:ph type="subTitle" idx="1"/>
          </p:nvPr>
        </p:nvSpPr>
        <p:spPr>
          <a:xfrm>
            <a:off x="2112290" y="3201848"/>
            <a:ext cx="5099100" cy="59171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t>Lesson 6: Skills 2</a:t>
            </a:r>
            <a:endParaRPr sz="2800" b="1" dirty="0"/>
          </a:p>
        </p:txBody>
      </p:sp>
      <p:grpSp>
        <p:nvGrpSpPr>
          <p:cNvPr id="2558" name="Google Shape;2558;p41"/>
          <p:cNvGrpSpPr/>
          <p:nvPr/>
        </p:nvGrpSpPr>
        <p:grpSpPr>
          <a:xfrm>
            <a:off x="954318" y="104055"/>
            <a:ext cx="340538" cy="207653"/>
            <a:chOff x="4487625" y="-908075"/>
            <a:chExt cx="400350" cy="244125"/>
          </a:xfrm>
        </p:grpSpPr>
        <p:sp>
          <p:nvSpPr>
            <p:cNvPr id="2559" name="Google Shape;2559;p41"/>
            <p:cNvSpPr/>
            <p:nvPr/>
          </p:nvSpPr>
          <p:spPr>
            <a:xfrm>
              <a:off x="4847350" y="-79405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41"/>
            <p:cNvSpPr/>
            <p:nvPr/>
          </p:nvSpPr>
          <p:spPr>
            <a:xfrm>
              <a:off x="4741925" y="-80255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41"/>
            <p:cNvSpPr/>
            <p:nvPr/>
          </p:nvSpPr>
          <p:spPr>
            <a:xfrm>
              <a:off x="4773150" y="-73690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41"/>
            <p:cNvSpPr/>
            <p:nvPr/>
          </p:nvSpPr>
          <p:spPr>
            <a:xfrm>
              <a:off x="4650900" y="-75300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41"/>
            <p:cNvSpPr/>
            <p:nvPr/>
          </p:nvSpPr>
          <p:spPr>
            <a:xfrm>
              <a:off x="4487625" y="-9080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41"/>
            <p:cNvSpPr/>
            <p:nvPr/>
          </p:nvSpPr>
          <p:spPr>
            <a:xfrm>
              <a:off x="4621000" y="-8615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5" name="Google Shape;2565;p41"/>
          <p:cNvGrpSpPr/>
          <p:nvPr/>
        </p:nvGrpSpPr>
        <p:grpSpPr>
          <a:xfrm rot="3971431">
            <a:off x="8644558" y="371986"/>
            <a:ext cx="382153" cy="214683"/>
            <a:chOff x="6652200" y="-1054875"/>
            <a:chExt cx="382150" cy="214682"/>
          </a:xfrm>
        </p:grpSpPr>
        <p:sp>
          <p:nvSpPr>
            <p:cNvPr id="2566" name="Google Shape;2566;p41"/>
            <p:cNvSpPr/>
            <p:nvPr/>
          </p:nvSpPr>
          <p:spPr>
            <a:xfrm>
              <a:off x="6652200" y="-957050"/>
              <a:ext cx="119775" cy="104850"/>
            </a:xfrm>
            <a:custGeom>
              <a:avLst/>
              <a:gdLst/>
              <a:ahLst/>
              <a:cxnLst/>
              <a:rect l="l" t="t" r="r" b="b"/>
              <a:pathLst>
                <a:path w="4791" h="4194" extrusionOk="0">
                  <a:moveTo>
                    <a:pt x="2404" y="0"/>
                  </a:moveTo>
                  <a:cubicBezTo>
                    <a:pt x="1589" y="0"/>
                    <a:pt x="816" y="472"/>
                    <a:pt x="467" y="1273"/>
                  </a:cubicBezTo>
                  <a:cubicBezTo>
                    <a:pt x="1" y="2346"/>
                    <a:pt x="514" y="3590"/>
                    <a:pt x="1571" y="4025"/>
                  </a:cubicBezTo>
                  <a:cubicBezTo>
                    <a:pt x="1843" y="4139"/>
                    <a:pt x="2125" y="4194"/>
                    <a:pt x="2402" y="4194"/>
                  </a:cubicBezTo>
                  <a:cubicBezTo>
                    <a:pt x="3218" y="4194"/>
                    <a:pt x="3991" y="3722"/>
                    <a:pt x="4339" y="2921"/>
                  </a:cubicBezTo>
                  <a:cubicBezTo>
                    <a:pt x="4790" y="1848"/>
                    <a:pt x="4293" y="635"/>
                    <a:pt x="3235" y="169"/>
                  </a:cubicBezTo>
                  <a:cubicBezTo>
                    <a:pt x="2963" y="55"/>
                    <a:pt x="2681" y="0"/>
                    <a:pt x="24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41"/>
            <p:cNvSpPr/>
            <p:nvPr/>
          </p:nvSpPr>
          <p:spPr>
            <a:xfrm>
              <a:off x="6800572" y="-926918"/>
              <a:ext cx="98375" cy="86725"/>
            </a:xfrm>
            <a:custGeom>
              <a:avLst/>
              <a:gdLst/>
              <a:ahLst/>
              <a:cxnLst/>
              <a:rect l="l" t="t" r="r" b="b"/>
              <a:pathLst>
                <a:path w="3935" h="3469" extrusionOk="0">
                  <a:moveTo>
                    <a:pt x="1953" y="0"/>
                  </a:moveTo>
                  <a:cubicBezTo>
                    <a:pt x="1287" y="0"/>
                    <a:pt x="651" y="393"/>
                    <a:pt x="374" y="1050"/>
                  </a:cubicBezTo>
                  <a:cubicBezTo>
                    <a:pt x="1" y="1921"/>
                    <a:pt x="405" y="2931"/>
                    <a:pt x="1260" y="3320"/>
                  </a:cubicBezTo>
                  <a:cubicBezTo>
                    <a:pt x="1489" y="3421"/>
                    <a:pt x="1726" y="3468"/>
                    <a:pt x="1959" y="3468"/>
                  </a:cubicBezTo>
                  <a:cubicBezTo>
                    <a:pt x="2627" y="3468"/>
                    <a:pt x="3258" y="3076"/>
                    <a:pt x="3546" y="2418"/>
                  </a:cubicBezTo>
                  <a:cubicBezTo>
                    <a:pt x="3935" y="1548"/>
                    <a:pt x="3515" y="521"/>
                    <a:pt x="2644" y="148"/>
                  </a:cubicBezTo>
                  <a:cubicBezTo>
                    <a:pt x="2420" y="48"/>
                    <a:pt x="2184" y="0"/>
                    <a:pt x="19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41"/>
            <p:cNvSpPr/>
            <p:nvPr/>
          </p:nvSpPr>
          <p:spPr>
            <a:xfrm>
              <a:off x="6834577" y="-1050326"/>
              <a:ext cx="91775" cy="80600"/>
            </a:xfrm>
            <a:custGeom>
              <a:avLst/>
              <a:gdLst/>
              <a:ahLst/>
              <a:cxnLst/>
              <a:rect l="l" t="t" r="r" b="b"/>
              <a:pathLst>
                <a:path w="3671" h="3224" extrusionOk="0">
                  <a:moveTo>
                    <a:pt x="1835" y="0"/>
                  </a:moveTo>
                  <a:cubicBezTo>
                    <a:pt x="1207" y="0"/>
                    <a:pt x="610" y="373"/>
                    <a:pt x="343" y="989"/>
                  </a:cubicBezTo>
                  <a:cubicBezTo>
                    <a:pt x="1" y="1797"/>
                    <a:pt x="389" y="2746"/>
                    <a:pt x="1182" y="3088"/>
                  </a:cubicBezTo>
                  <a:cubicBezTo>
                    <a:pt x="1394" y="3180"/>
                    <a:pt x="1615" y="3224"/>
                    <a:pt x="1831" y="3224"/>
                  </a:cubicBezTo>
                  <a:cubicBezTo>
                    <a:pt x="2455" y="3224"/>
                    <a:pt x="3043" y="2860"/>
                    <a:pt x="3297" y="2248"/>
                  </a:cubicBezTo>
                  <a:cubicBezTo>
                    <a:pt x="3670" y="1440"/>
                    <a:pt x="3282" y="476"/>
                    <a:pt x="2473" y="134"/>
                  </a:cubicBezTo>
                  <a:cubicBezTo>
                    <a:pt x="2265" y="43"/>
                    <a:pt x="2048" y="0"/>
                    <a:pt x="1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41"/>
            <p:cNvSpPr/>
            <p:nvPr/>
          </p:nvSpPr>
          <p:spPr>
            <a:xfrm>
              <a:off x="6738900" y="-1054875"/>
              <a:ext cx="49000" cy="42925"/>
            </a:xfrm>
            <a:custGeom>
              <a:avLst/>
              <a:gdLst/>
              <a:ahLst/>
              <a:cxnLst/>
              <a:rect l="l" t="t" r="r" b="b"/>
              <a:pathLst>
                <a:path w="1960" h="1717" extrusionOk="0">
                  <a:moveTo>
                    <a:pt x="986" y="1"/>
                  </a:moveTo>
                  <a:cubicBezTo>
                    <a:pt x="654" y="1"/>
                    <a:pt x="338" y="196"/>
                    <a:pt x="187" y="521"/>
                  </a:cubicBezTo>
                  <a:cubicBezTo>
                    <a:pt x="0" y="972"/>
                    <a:pt x="187" y="1470"/>
                    <a:pt x="638" y="1641"/>
                  </a:cubicBezTo>
                  <a:cubicBezTo>
                    <a:pt x="746" y="1693"/>
                    <a:pt x="861" y="1717"/>
                    <a:pt x="974" y="1717"/>
                  </a:cubicBezTo>
                  <a:cubicBezTo>
                    <a:pt x="1301" y="1717"/>
                    <a:pt x="1619" y="1517"/>
                    <a:pt x="1758" y="1205"/>
                  </a:cubicBezTo>
                  <a:cubicBezTo>
                    <a:pt x="1960" y="770"/>
                    <a:pt x="1742" y="272"/>
                    <a:pt x="1322" y="70"/>
                  </a:cubicBezTo>
                  <a:cubicBezTo>
                    <a:pt x="1212" y="23"/>
                    <a:pt x="1098" y="1"/>
                    <a:pt x="9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41"/>
            <p:cNvSpPr/>
            <p:nvPr/>
          </p:nvSpPr>
          <p:spPr>
            <a:xfrm>
              <a:off x="6951925" y="-960225"/>
              <a:ext cx="82425" cy="72475"/>
            </a:xfrm>
            <a:custGeom>
              <a:avLst/>
              <a:gdLst/>
              <a:ahLst/>
              <a:cxnLst/>
              <a:rect l="l" t="t" r="r" b="b"/>
              <a:pathLst>
                <a:path w="3297" h="2899" extrusionOk="0">
                  <a:moveTo>
                    <a:pt x="1636" y="1"/>
                  </a:moveTo>
                  <a:cubicBezTo>
                    <a:pt x="1072" y="1"/>
                    <a:pt x="542" y="329"/>
                    <a:pt x="311" y="871"/>
                  </a:cubicBezTo>
                  <a:cubicBezTo>
                    <a:pt x="0" y="1618"/>
                    <a:pt x="343" y="2473"/>
                    <a:pt x="1073" y="2784"/>
                  </a:cubicBezTo>
                  <a:cubicBezTo>
                    <a:pt x="1261" y="2862"/>
                    <a:pt x="1455" y="2899"/>
                    <a:pt x="1645" y="2899"/>
                  </a:cubicBezTo>
                  <a:cubicBezTo>
                    <a:pt x="2215" y="2899"/>
                    <a:pt x="2753" y="2569"/>
                    <a:pt x="2986" y="2022"/>
                  </a:cubicBezTo>
                  <a:cubicBezTo>
                    <a:pt x="3297" y="1291"/>
                    <a:pt x="2955" y="436"/>
                    <a:pt x="2224" y="125"/>
                  </a:cubicBezTo>
                  <a:cubicBezTo>
                    <a:pt x="2031" y="41"/>
                    <a:pt x="1831" y="1"/>
                    <a:pt x="16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71" name="Google Shape;2571;p41"/>
          <p:cNvGrpSpPr/>
          <p:nvPr/>
        </p:nvGrpSpPr>
        <p:grpSpPr>
          <a:xfrm>
            <a:off x="-217075" y="1930525"/>
            <a:ext cx="489875" cy="355550"/>
            <a:chOff x="-1622025" y="5531000"/>
            <a:chExt cx="489875" cy="355550"/>
          </a:xfrm>
        </p:grpSpPr>
        <p:sp>
          <p:nvSpPr>
            <p:cNvPr id="2572" name="Google Shape;2572;p41"/>
            <p:cNvSpPr/>
            <p:nvPr/>
          </p:nvSpPr>
          <p:spPr>
            <a:xfrm>
              <a:off x="-1305950" y="5711300"/>
              <a:ext cx="38225" cy="35275"/>
            </a:xfrm>
            <a:custGeom>
              <a:avLst/>
              <a:gdLst/>
              <a:ahLst/>
              <a:cxnLst/>
              <a:rect l="l" t="t" r="r" b="b"/>
              <a:pathLst>
                <a:path w="1529" h="1411" extrusionOk="0">
                  <a:moveTo>
                    <a:pt x="750" y="1"/>
                  </a:moveTo>
                  <a:cubicBezTo>
                    <a:pt x="430" y="1"/>
                    <a:pt x="139" y="235"/>
                    <a:pt x="71" y="568"/>
                  </a:cubicBezTo>
                  <a:cubicBezTo>
                    <a:pt x="1" y="944"/>
                    <a:pt x="237" y="1319"/>
                    <a:pt x="621" y="1398"/>
                  </a:cubicBezTo>
                  <a:cubicBezTo>
                    <a:pt x="666" y="1406"/>
                    <a:pt x="711" y="1410"/>
                    <a:pt x="756" y="1410"/>
                  </a:cubicBezTo>
                  <a:cubicBezTo>
                    <a:pt x="1088" y="1410"/>
                    <a:pt x="1381" y="1187"/>
                    <a:pt x="1450" y="848"/>
                  </a:cubicBezTo>
                  <a:cubicBezTo>
                    <a:pt x="1529" y="464"/>
                    <a:pt x="1285" y="97"/>
                    <a:pt x="900" y="18"/>
                  </a:cubicBezTo>
                  <a:cubicBezTo>
                    <a:pt x="850" y="7"/>
                    <a:pt x="800" y="1"/>
                    <a:pt x="7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41"/>
            <p:cNvSpPr/>
            <p:nvPr/>
          </p:nvSpPr>
          <p:spPr>
            <a:xfrm>
              <a:off x="-1385175" y="5644725"/>
              <a:ext cx="48925" cy="44825"/>
            </a:xfrm>
            <a:custGeom>
              <a:avLst/>
              <a:gdLst/>
              <a:ahLst/>
              <a:cxnLst/>
              <a:rect l="l" t="t" r="r" b="b"/>
              <a:pathLst>
                <a:path w="1957" h="1793" extrusionOk="0">
                  <a:moveTo>
                    <a:pt x="987" y="1"/>
                  </a:moveTo>
                  <a:cubicBezTo>
                    <a:pt x="570" y="1"/>
                    <a:pt x="189" y="295"/>
                    <a:pt x="96" y="717"/>
                  </a:cubicBezTo>
                  <a:cubicBezTo>
                    <a:pt x="0" y="1206"/>
                    <a:pt x="306" y="1677"/>
                    <a:pt x="795" y="1773"/>
                  </a:cubicBezTo>
                  <a:cubicBezTo>
                    <a:pt x="859" y="1787"/>
                    <a:pt x="921" y="1793"/>
                    <a:pt x="983" y="1793"/>
                  </a:cubicBezTo>
                  <a:cubicBezTo>
                    <a:pt x="1405" y="1793"/>
                    <a:pt x="1769" y="1494"/>
                    <a:pt x="1860" y="1075"/>
                  </a:cubicBezTo>
                  <a:cubicBezTo>
                    <a:pt x="1956" y="586"/>
                    <a:pt x="1642" y="114"/>
                    <a:pt x="1162" y="18"/>
                  </a:cubicBezTo>
                  <a:cubicBezTo>
                    <a:pt x="1103" y="6"/>
                    <a:pt x="1045" y="1"/>
                    <a:pt x="9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41"/>
            <p:cNvSpPr/>
            <p:nvPr/>
          </p:nvSpPr>
          <p:spPr>
            <a:xfrm>
              <a:off x="-1447825" y="5694400"/>
              <a:ext cx="74250" cy="68025"/>
            </a:xfrm>
            <a:custGeom>
              <a:avLst/>
              <a:gdLst/>
              <a:ahLst/>
              <a:cxnLst/>
              <a:rect l="l" t="t" r="r" b="b"/>
              <a:pathLst>
                <a:path w="2970" h="2721" extrusionOk="0">
                  <a:moveTo>
                    <a:pt x="1469" y="0"/>
                  </a:moveTo>
                  <a:cubicBezTo>
                    <a:pt x="835" y="0"/>
                    <a:pt x="270" y="441"/>
                    <a:pt x="149" y="1087"/>
                  </a:cubicBezTo>
                  <a:cubicBezTo>
                    <a:pt x="0" y="1821"/>
                    <a:pt x="481" y="2537"/>
                    <a:pt x="1205" y="2694"/>
                  </a:cubicBezTo>
                  <a:cubicBezTo>
                    <a:pt x="1295" y="2712"/>
                    <a:pt x="1385" y="2721"/>
                    <a:pt x="1474" y="2721"/>
                  </a:cubicBezTo>
                  <a:cubicBezTo>
                    <a:pt x="2108" y="2721"/>
                    <a:pt x="2682" y="2273"/>
                    <a:pt x="2812" y="1637"/>
                  </a:cubicBezTo>
                  <a:cubicBezTo>
                    <a:pt x="2969" y="904"/>
                    <a:pt x="2489" y="179"/>
                    <a:pt x="1756" y="31"/>
                  </a:cubicBezTo>
                  <a:cubicBezTo>
                    <a:pt x="1659" y="10"/>
                    <a:pt x="1563" y="0"/>
                    <a:pt x="14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41"/>
            <p:cNvSpPr/>
            <p:nvPr/>
          </p:nvSpPr>
          <p:spPr>
            <a:xfrm>
              <a:off x="-1504350" y="5531000"/>
              <a:ext cx="83400" cy="83625"/>
            </a:xfrm>
            <a:custGeom>
              <a:avLst/>
              <a:gdLst/>
              <a:ahLst/>
              <a:cxnLst/>
              <a:rect l="l" t="t" r="r" b="b"/>
              <a:pathLst>
                <a:path w="3336" h="3345" extrusionOk="0">
                  <a:moveTo>
                    <a:pt x="1668" y="0"/>
                  </a:moveTo>
                  <a:cubicBezTo>
                    <a:pt x="751" y="0"/>
                    <a:pt x="0" y="751"/>
                    <a:pt x="0" y="1677"/>
                  </a:cubicBezTo>
                  <a:cubicBezTo>
                    <a:pt x="0" y="2594"/>
                    <a:pt x="751" y="3345"/>
                    <a:pt x="1668" y="3345"/>
                  </a:cubicBezTo>
                  <a:cubicBezTo>
                    <a:pt x="2593" y="3345"/>
                    <a:pt x="3335" y="2594"/>
                    <a:pt x="3335" y="1677"/>
                  </a:cubicBezTo>
                  <a:cubicBezTo>
                    <a:pt x="3335" y="751"/>
                    <a:pt x="2593" y="0"/>
                    <a:pt x="16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41"/>
            <p:cNvSpPr/>
            <p:nvPr/>
          </p:nvSpPr>
          <p:spPr>
            <a:xfrm>
              <a:off x="-1363125" y="5772050"/>
              <a:ext cx="46725" cy="42550"/>
            </a:xfrm>
            <a:custGeom>
              <a:avLst/>
              <a:gdLst/>
              <a:ahLst/>
              <a:cxnLst/>
              <a:rect l="l" t="t" r="r" b="b"/>
              <a:pathLst>
                <a:path w="1869" h="1702" extrusionOk="0">
                  <a:moveTo>
                    <a:pt x="943" y="0"/>
                  </a:moveTo>
                  <a:cubicBezTo>
                    <a:pt x="543" y="0"/>
                    <a:pt x="182" y="272"/>
                    <a:pt x="105" y="679"/>
                  </a:cubicBezTo>
                  <a:cubicBezTo>
                    <a:pt x="0" y="1133"/>
                    <a:pt x="306" y="1587"/>
                    <a:pt x="769" y="1683"/>
                  </a:cubicBezTo>
                  <a:cubicBezTo>
                    <a:pt x="825" y="1695"/>
                    <a:pt x="882" y="1701"/>
                    <a:pt x="938" y="1701"/>
                  </a:cubicBezTo>
                  <a:cubicBezTo>
                    <a:pt x="1330" y="1701"/>
                    <a:pt x="1689" y="1417"/>
                    <a:pt x="1773" y="1020"/>
                  </a:cubicBezTo>
                  <a:cubicBezTo>
                    <a:pt x="1869" y="557"/>
                    <a:pt x="1563" y="112"/>
                    <a:pt x="1109" y="16"/>
                  </a:cubicBezTo>
                  <a:cubicBezTo>
                    <a:pt x="1054" y="5"/>
                    <a:pt x="998" y="0"/>
                    <a:pt x="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41"/>
            <p:cNvSpPr/>
            <p:nvPr/>
          </p:nvSpPr>
          <p:spPr>
            <a:xfrm>
              <a:off x="-1417700" y="5849550"/>
              <a:ext cx="40200" cy="37000"/>
            </a:xfrm>
            <a:custGeom>
              <a:avLst/>
              <a:gdLst/>
              <a:ahLst/>
              <a:cxnLst/>
              <a:rect l="l" t="t" r="r" b="b"/>
              <a:pathLst>
                <a:path w="1608" h="1480" extrusionOk="0">
                  <a:moveTo>
                    <a:pt x="802" y="1"/>
                  </a:moveTo>
                  <a:cubicBezTo>
                    <a:pt x="457" y="1"/>
                    <a:pt x="148" y="233"/>
                    <a:pt x="79" y="592"/>
                  </a:cubicBezTo>
                  <a:cubicBezTo>
                    <a:pt x="0" y="993"/>
                    <a:pt x="254" y="1386"/>
                    <a:pt x="655" y="1465"/>
                  </a:cubicBezTo>
                  <a:cubicBezTo>
                    <a:pt x="706" y="1474"/>
                    <a:pt x="756" y="1479"/>
                    <a:pt x="805" y="1479"/>
                  </a:cubicBezTo>
                  <a:cubicBezTo>
                    <a:pt x="1157" y="1479"/>
                    <a:pt x="1467" y="1241"/>
                    <a:pt x="1528" y="888"/>
                  </a:cubicBezTo>
                  <a:cubicBezTo>
                    <a:pt x="1607" y="478"/>
                    <a:pt x="1354" y="85"/>
                    <a:pt x="952" y="15"/>
                  </a:cubicBezTo>
                  <a:cubicBezTo>
                    <a:pt x="902" y="5"/>
                    <a:pt x="852" y="1"/>
                    <a:pt x="8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41"/>
            <p:cNvSpPr/>
            <p:nvPr/>
          </p:nvSpPr>
          <p:spPr>
            <a:xfrm>
              <a:off x="-1259650" y="5586150"/>
              <a:ext cx="48700" cy="42825"/>
            </a:xfrm>
            <a:custGeom>
              <a:avLst/>
              <a:gdLst/>
              <a:ahLst/>
              <a:cxnLst/>
              <a:rect l="l" t="t" r="r" b="b"/>
              <a:pathLst>
                <a:path w="1948" h="1713" extrusionOk="0">
                  <a:moveTo>
                    <a:pt x="966" y="0"/>
                  </a:moveTo>
                  <a:cubicBezTo>
                    <a:pt x="637" y="0"/>
                    <a:pt x="326" y="195"/>
                    <a:pt x="183" y="519"/>
                  </a:cubicBezTo>
                  <a:cubicBezTo>
                    <a:pt x="0" y="947"/>
                    <a:pt x="201" y="1453"/>
                    <a:pt x="637" y="1645"/>
                  </a:cubicBezTo>
                  <a:cubicBezTo>
                    <a:pt x="747" y="1691"/>
                    <a:pt x="860" y="1713"/>
                    <a:pt x="972" y="1713"/>
                  </a:cubicBezTo>
                  <a:cubicBezTo>
                    <a:pt x="1304" y="1713"/>
                    <a:pt x="1618" y="1518"/>
                    <a:pt x="1755" y="1191"/>
                  </a:cubicBezTo>
                  <a:cubicBezTo>
                    <a:pt x="1947" y="754"/>
                    <a:pt x="1746" y="257"/>
                    <a:pt x="1310" y="73"/>
                  </a:cubicBezTo>
                  <a:cubicBezTo>
                    <a:pt x="1197" y="24"/>
                    <a:pt x="1081" y="0"/>
                    <a:pt x="9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41"/>
            <p:cNvSpPr/>
            <p:nvPr/>
          </p:nvSpPr>
          <p:spPr>
            <a:xfrm>
              <a:off x="-1335400" y="5596825"/>
              <a:ext cx="44325" cy="39100"/>
            </a:xfrm>
            <a:custGeom>
              <a:avLst/>
              <a:gdLst/>
              <a:ahLst/>
              <a:cxnLst/>
              <a:rect l="l" t="t" r="r" b="b"/>
              <a:pathLst>
                <a:path w="1773" h="1564" extrusionOk="0">
                  <a:moveTo>
                    <a:pt x="889" y="1"/>
                  </a:moveTo>
                  <a:cubicBezTo>
                    <a:pt x="587" y="1"/>
                    <a:pt x="305" y="182"/>
                    <a:pt x="175" y="476"/>
                  </a:cubicBezTo>
                  <a:cubicBezTo>
                    <a:pt x="0" y="869"/>
                    <a:pt x="184" y="1323"/>
                    <a:pt x="577" y="1498"/>
                  </a:cubicBezTo>
                  <a:cubicBezTo>
                    <a:pt x="680" y="1542"/>
                    <a:pt x="787" y="1564"/>
                    <a:pt x="892" y="1564"/>
                  </a:cubicBezTo>
                  <a:cubicBezTo>
                    <a:pt x="1193" y="1564"/>
                    <a:pt x="1475" y="1388"/>
                    <a:pt x="1598" y="1096"/>
                  </a:cubicBezTo>
                  <a:cubicBezTo>
                    <a:pt x="1773" y="694"/>
                    <a:pt x="1589" y="240"/>
                    <a:pt x="1196" y="66"/>
                  </a:cubicBezTo>
                  <a:cubicBezTo>
                    <a:pt x="1095" y="21"/>
                    <a:pt x="991" y="1"/>
                    <a:pt x="8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41"/>
            <p:cNvSpPr/>
            <p:nvPr/>
          </p:nvSpPr>
          <p:spPr>
            <a:xfrm>
              <a:off x="-1198325" y="5665725"/>
              <a:ext cx="66175" cy="58225"/>
            </a:xfrm>
            <a:custGeom>
              <a:avLst/>
              <a:gdLst/>
              <a:ahLst/>
              <a:cxnLst/>
              <a:rect l="l" t="t" r="r" b="b"/>
              <a:pathLst>
                <a:path w="2647" h="2329" extrusionOk="0">
                  <a:moveTo>
                    <a:pt x="1325" y="0"/>
                  </a:moveTo>
                  <a:cubicBezTo>
                    <a:pt x="875" y="0"/>
                    <a:pt x="443" y="263"/>
                    <a:pt x="254" y="706"/>
                  </a:cubicBezTo>
                  <a:cubicBezTo>
                    <a:pt x="1" y="1300"/>
                    <a:pt x="280" y="1981"/>
                    <a:pt x="865" y="2234"/>
                  </a:cubicBezTo>
                  <a:cubicBezTo>
                    <a:pt x="1016" y="2298"/>
                    <a:pt x="1172" y="2329"/>
                    <a:pt x="1326" y="2329"/>
                  </a:cubicBezTo>
                  <a:cubicBezTo>
                    <a:pt x="1777" y="2329"/>
                    <a:pt x="2204" y="2066"/>
                    <a:pt x="2393" y="1623"/>
                  </a:cubicBezTo>
                  <a:cubicBezTo>
                    <a:pt x="2646" y="1038"/>
                    <a:pt x="2376" y="348"/>
                    <a:pt x="1782" y="95"/>
                  </a:cubicBezTo>
                  <a:cubicBezTo>
                    <a:pt x="1633" y="31"/>
                    <a:pt x="1478" y="0"/>
                    <a:pt x="13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41"/>
            <p:cNvSpPr/>
            <p:nvPr/>
          </p:nvSpPr>
          <p:spPr>
            <a:xfrm>
              <a:off x="-1427525" y="5548625"/>
              <a:ext cx="32775" cy="31150"/>
            </a:xfrm>
            <a:custGeom>
              <a:avLst/>
              <a:gdLst/>
              <a:ahLst/>
              <a:cxnLst/>
              <a:rect l="l" t="t" r="r" b="b"/>
              <a:pathLst>
                <a:path w="1311" h="1246" extrusionOk="0">
                  <a:moveTo>
                    <a:pt x="653" y="1"/>
                  </a:moveTo>
                  <a:cubicBezTo>
                    <a:pt x="636" y="1"/>
                    <a:pt x="620" y="1"/>
                    <a:pt x="603" y="3"/>
                  </a:cubicBezTo>
                  <a:cubicBezTo>
                    <a:pt x="262" y="29"/>
                    <a:pt x="1" y="326"/>
                    <a:pt x="35" y="675"/>
                  </a:cubicBezTo>
                  <a:cubicBezTo>
                    <a:pt x="68" y="995"/>
                    <a:pt x="332" y="1246"/>
                    <a:pt x="654" y="1246"/>
                  </a:cubicBezTo>
                  <a:cubicBezTo>
                    <a:pt x="675" y="1246"/>
                    <a:pt x="695" y="1245"/>
                    <a:pt x="716" y="1243"/>
                  </a:cubicBezTo>
                  <a:cubicBezTo>
                    <a:pt x="1048" y="1208"/>
                    <a:pt x="1310" y="920"/>
                    <a:pt x="1284" y="570"/>
                  </a:cubicBezTo>
                  <a:cubicBezTo>
                    <a:pt x="1259" y="246"/>
                    <a:pt x="981" y="1"/>
                    <a:pt x="6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41"/>
            <p:cNvSpPr/>
            <p:nvPr/>
          </p:nvSpPr>
          <p:spPr>
            <a:xfrm>
              <a:off x="-1622025" y="5547450"/>
              <a:ext cx="55050" cy="52250"/>
            </a:xfrm>
            <a:custGeom>
              <a:avLst/>
              <a:gdLst/>
              <a:ahLst/>
              <a:cxnLst/>
              <a:rect l="l" t="t" r="r" b="b"/>
              <a:pathLst>
                <a:path w="2202" h="2090" extrusionOk="0">
                  <a:moveTo>
                    <a:pt x="1114" y="0"/>
                  </a:moveTo>
                  <a:cubicBezTo>
                    <a:pt x="1078" y="0"/>
                    <a:pt x="1042" y="2"/>
                    <a:pt x="1005" y="6"/>
                  </a:cubicBezTo>
                  <a:cubicBezTo>
                    <a:pt x="429" y="58"/>
                    <a:pt x="1" y="556"/>
                    <a:pt x="53" y="1141"/>
                  </a:cubicBezTo>
                  <a:cubicBezTo>
                    <a:pt x="110" y="1681"/>
                    <a:pt x="550" y="2090"/>
                    <a:pt x="1079" y="2090"/>
                  </a:cubicBezTo>
                  <a:cubicBezTo>
                    <a:pt x="1115" y="2090"/>
                    <a:pt x="1151" y="2088"/>
                    <a:pt x="1188" y="2084"/>
                  </a:cubicBezTo>
                  <a:cubicBezTo>
                    <a:pt x="1773" y="2032"/>
                    <a:pt x="2201" y="1534"/>
                    <a:pt x="2140" y="949"/>
                  </a:cubicBezTo>
                  <a:cubicBezTo>
                    <a:pt x="2099" y="410"/>
                    <a:pt x="1645" y="0"/>
                    <a:pt x="11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3" name="Google Shape;2583;p41"/>
          <p:cNvGrpSpPr/>
          <p:nvPr/>
        </p:nvGrpSpPr>
        <p:grpSpPr>
          <a:xfrm>
            <a:off x="5731085" y="4657840"/>
            <a:ext cx="168249" cy="172332"/>
            <a:chOff x="5890125" y="-1883875"/>
            <a:chExt cx="197800" cy="202600"/>
          </a:xfrm>
        </p:grpSpPr>
        <p:sp>
          <p:nvSpPr>
            <p:cNvPr id="2584" name="Google Shape;2584;p41"/>
            <p:cNvSpPr/>
            <p:nvPr/>
          </p:nvSpPr>
          <p:spPr>
            <a:xfrm>
              <a:off x="5928325" y="-1807850"/>
              <a:ext cx="65950" cy="58025"/>
            </a:xfrm>
            <a:custGeom>
              <a:avLst/>
              <a:gdLst/>
              <a:ahLst/>
              <a:cxnLst/>
              <a:rect l="l" t="t" r="r" b="b"/>
              <a:pathLst>
                <a:path w="2638" h="2321" extrusionOk="0">
                  <a:moveTo>
                    <a:pt x="1306" y="0"/>
                  </a:moveTo>
                  <a:cubicBezTo>
                    <a:pt x="892" y="0"/>
                    <a:pt x="494" y="226"/>
                    <a:pt x="289" y="619"/>
                  </a:cubicBezTo>
                  <a:cubicBezTo>
                    <a:pt x="0" y="1178"/>
                    <a:pt x="219" y="1885"/>
                    <a:pt x="769" y="2182"/>
                  </a:cubicBezTo>
                  <a:cubicBezTo>
                    <a:pt x="943" y="2276"/>
                    <a:pt x="1130" y="2320"/>
                    <a:pt x="1314" y="2320"/>
                  </a:cubicBezTo>
                  <a:cubicBezTo>
                    <a:pt x="1728" y="2320"/>
                    <a:pt x="2126" y="2095"/>
                    <a:pt x="2332" y="1701"/>
                  </a:cubicBezTo>
                  <a:cubicBezTo>
                    <a:pt x="2637" y="1134"/>
                    <a:pt x="2419" y="435"/>
                    <a:pt x="1851" y="139"/>
                  </a:cubicBezTo>
                  <a:cubicBezTo>
                    <a:pt x="1677" y="45"/>
                    <a:pt x="1490" y="0"/>
                    <a:pt x="13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41"/>
            <p:cNvSpPr/>
            <p:nvPr/>
          </p:nvSpPr>
          <p:spPr>
            <a:xfrm>
              <a:off x="6002975" y="-1706600"/>
              <a:ext cx="28625" cy="25325"/>
            </a:xfrm>
            <a:custGeom>
              <a:avLst/>
              <a:gdLst/>
              <a:ahLst/>
              <a:cxnLst/>
              <a:rect l="l" t="t" r="r" b="b"/>
              <a:pathLst>
                <a:path w="1145" h="1013" extrusionOk="0">
                  <a:moveTo>
                    <a:pt x="573" y="1"/>
                  </a:moveTo>
                  <a:cubicBezTo>
                    <a:pt x="395" y="1"/>
                    <a:pt x="222" y="97"/>
                    <a:pt x="132" y="271"/>
                  </a:cubicBezTo>
                  <a:cubicBezTo>
                    <a:pt x="1" y="524"/>
                    <a:pt x="88" y="830"/>
                    <a:pt x="341" y="952"/>
                  </a:cubicBezTo>
                  <a:cubicBezTo>
                    <a:pt x="417" y="993"/>
                    <a:pt x="499" y="1012"/>
                    <a:pt x="580" y="1012"/>
                  </a:cubicBezTo>
                  <a:cubicBezTo>
                    <a:pt x="759" y="1012"/>
                    <a:pt x="932" y="917"/>
                    <a:pt x="1022" y="742"/>
                  </a:cubicBezTo>
                  <a:cubicBezTo>
                    <a:pt x="1144" y="498"/>
                    <a:pt x="1057" y="192"/>
                    <a:pt x="813" y="61"/>
                  </a:cubicBezTo>
                  <a:cubicBezTo>
                    <a:pt x="736" y="21"/>
                    <a:pt x="654" y="1"/>
                    <a:pt x="5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41"/>
            <p:cNvSpPr/>
            <p:nvPr/>
          </p:nvSpPr>
          <p:spPr>
            <a:xfrm>
              <a:off x="5890125" y="-1883875"/>
              <a:ext cx="60275" cy="52875"/>
            </a:xfrm>
            <a:custGeom>
              <a:avLst/>
              <a:gdLst/>
              <a:ahLst/>
              <a:cxnLst/>
              <a:rect l="l" t="t" r="r" b="b"/>
              <a:pathLst>
                <a:path w="2411" h="2115" extrusionOk="0">
                  <a:moveTo>
                    <a:pt x="1203" y="1"/>
                  </a:moveTo>
                  <a:cubicBezTo>
                    <a:pt x="823" y="1"/>
                    <a:pt x="459" y="203"/>
                    <a:pt x="271" y="560"/>
                  </a:cubicBezTo>
                  <a:cubicBezTo>
                    <a:pt x="0" y="1075"/>
                    <a:pt x="192" y="1721"/>
                    <a:pt x="708" y="1992"/>
                  </a:cubicBezTo>
                  <a:cubicBezTo>
                    <a:pt x="868" y="2075"/>
                    <a:pt x="1039" y="2115"/>
                    <a:pt x="1206" y="2115"/>
                  </a:cubicBezTo>
                  <a:cubicBezTo>
                    <a:pt x="1584" y="2115"/>
                    <a:pt x="1946" y="1913"/>
                    <a:pt x="2140" y="1555"/>
                  </a:cubicBezTo>
                  <a:cubicBezTo>
                    <a:pt x="2410" y="1032"/>
                    <a:pt x="2209" y="394"/>
                    <a:pt x="1703" y="123"/>
                  </a:cubicBezTo>
                  <a:cubicBezTo>
                    <a:pt x="1542" y="40"/>
                    <a:pt x="1371" y="1"/>
                    <a:pt x="1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41"/>
            <p:cNvSpPr/>
            <p:nvPr/>
          </p:nvSpPr>
          <p:spPr>
            <a:xfrm>
              <a:off x="6039000" y="-1794800"/>
              <a:ext cx="48925" cy="42825"/>
            </a:xfrm>
            <a:custGeom>
              <a:avLst/>
              <a:gdLst/>
              <a:ahLst/>
              <a:cxnLst/>
              <a:rect l="l" t="t" r="r" b="b"/>
              <a:pathLst>
                <a:path w="1957" h="1713" extrusionOk="0">
                  <a:moveTo>
                    <a:pt x="985" y="0"/>
                  </a:moveTo>
                  <a:cubicBezTo>
                    <a:pt x="674" y="0"/>
                    <a:pt x="371" y="168"/>
                    <a:pt x="219" y="455"/>
                  </a:cubicBezTo>
                  <a:cubicBezTo>
                    <a:pt x="0" y="874"/>
                    <a:pt x="166" y="1398"/>
                    <a:pt x="577" y="1616"/>
                  </a:cubicBezTo>
                  <a:cubicBezTo>
                    <a:pt x="703" y="1682"/>
                    <a:pt x="838" y="1713"/>
                    <a:pt x="972" y="1713"/>
                  </a:cubicBezTo>
                  <a:cubicBezTo>
                    <a:pt x="1283" y="1713"/>
                    <a:pt x="1585" y="1545"/>
                    <a:pt x="1738" y="1258"/>
                  </a:cubicBezTo>
                  <a:cubicBezTo>
                    <a:pt x="1956" y="839"/>
                    <a:pt x="1790" y="315"/>
                    <a:pt x="1380" y="97"/>
                  </a:cubicBezTo>
                  <a:cubicBezTo>
                    <a:pt x="1254" y="31"/>
                    <a:pt x="1119" y="0"/>
                    <a:pt x="9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8" name="Google Shape;2588;p41"/>
          <p:cNvGrpSpPr/>
          <p:nvPr/>
        </p:nvGrpSpPr>
        <p:grpSpPr>
          <a:xfrm>
            <a:off x="6053293" y="4750555"/>
            <a:ext cx="340538" cy="207653"/>
            <a:chOff x="4487625" y="-908075"/>
            <a:chExt cx="400350" cy="244125"/>
          </a:xfrm>
        </p:grpSpPr>
        <p:sp>
          <p:nvSpPr>
            <p:cNvPr id="2589" name="Google Shape;2589;p41"/>
            <p:cNvSpPr/>
            <p:nvPr/>
          </p:nvSpPr>
          <p:spPr>
            <a:xfrm>
              <a:off x="4847350" y="-79405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41"/>
            <p:cNvSpPr/>
            <p:nvPr/>
          </p:nvSpPr>
          <p:spPr>
            <a:xfrm>
              <a:off x="4741925" y="-80255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41"/>
            <p:cNvSpPr/>
            <p:nvPr/>
          </p:nvSpPr>
          <p:spPr>
            <a:xfrm>
              <a:off x="4773150" y="-73690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41"/>
            <p:cNvSpPr/>
            <p:nvPr/>
          </p:nvSpPr>
          <p:spPr>
            <a:xfrm>
              <a:off x="4650900" y="-75300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41"/>
            <p:cNvSpPr/>
            <p:nvPr/>
          </p:nvSpPr>
          <p:spPr>
            <a:xfrm>
              <a:off x="4487625" y="-9080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41"/>
            <p:cNvSpPr/>
            <p:nvPr/>
          </p:nvSpPr>
          <p:spPr>
            <a:xfrm>
              <a:off x="4621000" y="-8615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5" name="Google Shape;2595;p41"/>
          <p:cNvGrpSpPr/>
          <p:nvPr/>
        </p:nvGrpSpPr>
        <p:grpSpPr>
          <a:xfrm>
            <a:off x="-481099" y="1107870"/>
            <a:ext cx="3120577" cy="4520116"/>
            <a:chOff x="-3588625" y="2514650"/>
            <a:chExt cx="2058700" cy="2982000"/>
          </a:xfrm>
        </p:grpSpPr>
        <p:sp>
          <p:nvSpPr>
            <p:cNvPr id="2596" name="Google Shape;2596;p41"/>
            <p:cNvSpPr/>
            <p:nvPr/>
          </p:nvSpPr>
          <p:spPr>
            <a:xfrm>
              <a:off x="-2238725" y="3954650"/>
              <a:ext cx="36050" cy="36050"/>
            </a:xfrm>
            <a:custGeom>
              <a:avLst/>
              <a:gdLst/>
              <a:ahLst/>
              <a:cxnLst/>
              <a:rect l="l" t="t" r="r" b="b"/>
              <a:pathLst>
                <a:path w="1442" h="1442" extrusionOk="0">
                  <a:moveTo>
                    <a:pt x="717" y="1"/>
                  </a:moveTo>
                  <a:cubicBezTo>
                    <a:pt x="324" y="1"/>
                    <a:pt x="1" y="324"/>
                    <a:pt x="1" y="725"/>
                  </a:cubicBezTo>
                  <a:cubicBezTo>
                    <a:pt x="1" y="1118"/>
                    <a:pt x="324" y="1441"/>
                    <a:pt x="717" y="1441"/>
                  </a:cubicBezTo>
                  <a:cubicBezTo>
                    <a:pt x="1119" y="1441"/>
                    <a:pt x="1442" y="1118"/>
                    <a:pt x="1442" y="725"/>
                  </a:cubicBezTo>
                  <a:cubicBezTo>
                    <a:pt x="1442" y="324"/>
                    <a:pt x="1119" y="1"/>
                    <a:pt x="7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41"/>
            <p:cNvSpPr/>
            <p:nvPr/>
          </p:nvSpPr>
          <p:spPr>
            <a:xfrm>
              <a:off x="-2284550" y="3933925"/>
              <a:ext cx="15725" cy="15950"/>
            </a:xfrm>
            <a:custGeom>
              <a:avLst/>
              <a:gdLst/>
              <a:ahLst/>
              <a:cxnLst/>
              <a:rect l="l" t="t" r="r" b="b"/>
              <a:pathLst>
                <a:path w="629" h="638" extrusionOk="0">
                  <a:moveTo>
                    <a:pt x="315" y="0"/>
                  </a:moveTo>
                  <a:cubicBezTo>
                    <a:pt x="140" y="0"/>
                    <a:pt x="0" y="149"/>
                    <a:pt x="0" y="323"/>
                  </a:cubicBezTo>
                  <a:cubicBezTo>
                    <a:pt x="0" y="498"/>
                    <a:pt x="140" y="638"/>
                    <a:pt x="315" y="638"/>
                  </a:cubicBezTo>
                  <a:cubicBezTo>
                    <a:pt x="489" y="638"/>
                    <a:pt x="629" y="498"/>
                    <a:pt x="629" y="323"/>
                  </a:cubicBezTo>
                  <a:cubicBezTo>
                    <a:pt x="629" y="149"/>
                    <a:pt x="489" y="0"/>
                    <a:pt x="3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41"/>
            <p:cNvSpPr/>
            <p:nvPr/>
          </p:nvSpPr>
          <p:spPr>
            <a:xfrm>
              <a:off x="-2191775" y="3987400"/>
              <a:ext cx="33200" cy="33425"/>
            </a:xfrm>
            <a:custGeom>
              <a:avLst/>
              <a:gdLst/>
              <a:ahLst/>
              <a:cxnLst/>
              <a:rect l="l" t="t" r="r" b="b"/>
              <a:pathLst>
                <a:path w="1328" h="1337" extrusionOk="0">
                  <a:moveTo>
                    <a:pt x="664" y="0"/>
                  </a:moveTo>
                  <a:cubicBezTo>
                    <a:pt x="297" y="0"/>
                    <a:pt x="0" y="297"/>
                    <a:pt x="0" y="673"/>
                  </a:cubicBezTo>
                  <a:cubicBezTo>
                    <a:pt x="0" y="1039"/>
                    <a:pt x="297" y="1336"/>
                    <a:pt x="664" y="1336"/>
                  </a:cubicBezTo>
                  <a:cubicBezTo>
                    <a:pt x="1039" y="1336"/>
                    <a:pt x="1327" y="1039"/>
                    <a:pt x="1327" y="673"/>
                  </a:cubicBezTo>
                  <a:cubicBezTo>
                    <a:pt x="1327" y="306"/>
                    <a:pt x="1039" y="0"/>
                    <a:pt x="664"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41"/>
            <p:cNvSpPr/>
            <p:nvPr/>
          </p:nvSpPr>
          <p:spPr>
            <a:xfrm>
              <a:off x="-2292425" y="3986100"/>
              <a:ext cx="26675" cy="26875"/>
            </a:xfrm>
            <a:custGeom>
              <a:avLst/>
              <a:gdLst/>
              <a:ahLst/>
              <a:cxnLst/>
              <a:rect l="l" t="t" r="r" b="b"/>
              <a:pathLst>
                <a:path w="1067" h="1075" extrusionOk="0">
                  <a:moveTo>
                    <a:pt x="534" y="0"/>
                  </a:moveTo>
                  <a:cubicBezTo>
                    <a:pt x="237" y="0"/>
                    <a:pt x="1" y="245"/>
                    <a:pt x="1" y="533"/>
                  </a:cubicBezTo>
                  <a:cubicBezTo>
                    <a:pt x="1" y="830"/>
                    <a:pt x="237" y="1074"/>
                    <a:pt x="534" y="1074"/>
                  </a:cubicBezTo>
                  <a:cubicBezTo>
                    <a:pt x="830" y="1074"/>
                    <a:pt x="1066" y="830"/>
                    <a:pt x="1066" y="533"/>
                  </a:cubicBezTo>
                  <a:cubicBezTo>
                    <a:pt x="1066" y="245"/>
                    <a:pt x="830" y="0"/>
                    <a:pt x="5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41"/>
            <p:cNvSpPr/>
            <p:nvPr/>
          </p:nvSpPr>
          <p:spPr>
            <a:xfrm>
              <a:off x="-2649325" y="3593375"/>
              <a:ext cx="40425" cy="40425"/>
            </a:xfrm>
            <a:custGeom>
              <a:avLst/>
              <a:gdLst/>
              <a:ahLst/>
              <a:cxnLst/>
              <a:rect l="l" t="t" r="r" b="b"/>
              <a:pathLst>
                <a:path w="1617" h="1617" extrusionOk="0">
                  <a:moveTo>
                    <a:pt x="804" y="1"/>
                  </a:moveTo>
                  <a:cubicBezTo>
                    <a:pt x="359" y="1"/>
                    <a:pt x="1" y="368"/>
                    <a:pt x="1" y="813"/>
                  </a:cubicBezTo>
                  <a:cubicBezTo>
                    <a:pt x="1" y="1258"/>
                    <a:pt x="359" y="1616"/>
                    <a:pt x="804" y="1616"/>
                  </a:cubicBezTo>
                  <a:cubicBezTo>
                    <a:pt x="1249" y="1616"/>
                    <a:pt x="1616" y="1258"/>
                    <a:pt x="1616" y="813"/>
                  </a:cubicBezTo>
                  <a:cubicBezTo>
                    <a:pt x="1616" y="368"/>
                    <a:pt x="1249" y="1"/>
                    <a:pt x="804"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41"/>
            <p:cNvSpPr/>
            <p:nvPr/>
          </p:nvSpPr>
          <p:spPr>
            <a:xfrm>
              <a:off x="-2714150" y="3569800"/>
              <a:ext cx="31250" cy="31025"/>
            </a:xfrm>
            <a:custGeom>
              <a:avLst/>
              <a:gdLst/>
              <a:ahLst/>
              <a:cxnLst/>
              <a:rect l="l" t="t" r="r" b="b"/>
              <a:pathLst>
                <a:path w="1250" h="1241" extrusionOk="0">
                  <a:moveTo>
                    <a:pt x="629" y="1"/>
                  </a:moveTo>
                  <a:cubicBezTo>
                    <a:pt x="289" y="1"/>
                    <a:pt x="1" y="272"/>
                    <a:pt x="1" y="621"/>
                  </a:cubicBezTo>
                  <a:cubicBezTo>
                    <a:pt x="1" y="961"/>
                    <a:pt x="280" y="1241"/>
                    <a:pt x="629" y="1241"/>
                  </a:cubicBezTo>
                  <a:cubicBezTo>
                    <a:pt x="961" y="1241"/>
                    <a:pt x="1249" y="970"/>
                    <a:pt x="1249" y="621"/>
                  </a:cubicBezTo>
                  <a:cubicBezTo>
                    <a:pt x="1249" y="280"/>
                    <a:pt x="961" y="1"/>
                    <a:pt x="629"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41"/>
            <p:cNvSpPr/>
            <p:nvPr/>
          </p:nvSpPr>
          <p:spPr>
            <a:xfrm>
              <a:off x="-2689275" y="3621325"/>
              <a:ext cx="13775" cy="13550"/>
            </a:xfrm>
            <a:custGeom>
              <a:avLst/>
              <a:gdLst/>
              <a:ahLst/>
              <a:cxnLst/>
              <a:rect l="l" t="t" r="r" b="b"/>
              <a:pathLst>
                <a:path w="551" h="542" extrusionOk="0">
                  <a:moveTo>
                    <a:pt x="272" y="1"/>
                  </a:moveTo>
                  <a:cubicBezTo>
                    <a:pt x="123" y="1"/>
                    <a:pt x="1" y="123"/>
                    <a:pt x="1" y="271"/>
                  </a:cubicBezTo>
                  <a:cubicBezTo>
                    <a:pt x="1" y="428"/>
                    <a:pt x="123" y="542"/>
                    <a:pt x="272" y="542"/>
                  </a:cubicBezTo>
                  <a:cubicBezTo>
                    <a:pt x="429" y="542"/>
                    <a:pt x="551" y="428"/>
                    <a:pt x="551" y="271"/>
                  </a:cubicBezTo>
                  <a:cubicBezTo>
                    <a:pt x="551" y="123"/>
                    <a:pt x="429" y="1"/>
                    <a:pt x="272"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41"/>
            <p:cNvSpPr/>
            <p:nvPr/>
          </p:nvSpPr>
          <p:spPr>
            <a:xfrm>
              <a:off x="-2737950" y="3592300"/>
              <a:ext cx="22300" cy="22500"/>
            </a:xfrm>
            <a:custGeom>
              <a:avLst/>
              <a:gdLst/>
              <a:ahLst/>
              <a:cxnLst/>
              <a:rect l="l" t="t" r="r" b="b"/>
              <a:pathLst>
                <a:path w="892" h="900" extrusionOk="0">
                  <a:moveTo>
                    <a:pt x="446" y="0"/>
                  </a:moveTo>
                  <a:cubicBezTo>
                    <a:pt x="193" y="0"/>
                    <a:pt x="1" y="201"/>
                    <a:pt x="1" y="446"/>
                  </a:cubicBezTo>
                  <a:cubicBezTo>
                    <a:pt x="1" y="699"/>
                    <a:pt x="193" y="900"/>
                    <a:pt x="446" y="900"/>
                  </a:cubicBezTo>
                  <a:cubicBezTo>
                    <a:pt x="691" y="900"/>
                    <a:pt x="891" y="699"/>
                    <a:pt x="891" y="446"/>
                  </a:cubicBezTo>
                  <a:cubicBezTo>
                    <a:pt x="891" y="201"/>
                    <a:pt x="691" y="0"/>
                    <a:pt x="446"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41"/>
            <p:cNvSpPr/>
            <p:nvPr/>
          </p:nvSpPr>
          <p:spPr>
            <a:xfrm>
              <a:off x="-2706950" y="3647525"/>
              <a:ext cx="25125" cy="25125"/>
            </a:xfrm>
            <a:custGeom>
              <a:avLst/>
              <a:gdLst/>
              <a:ahLst/>
              <a:cxnLst/>
              <a:rect l="l" t="t" r="r" b="b"/>
              <a:pathLst>
                <a:path w="1005" h="1005" extrusionOk="0">
                  <a:moveTo>
                    <a:pt x="498" y="0"/>
                  </a:moveTo>
                  <a:cubicBezTo>
                    <a:pt x="228" y="0"/>
                    <a:pt x="1" y="227"/>
                    <a:pt x="1" y="498"/>
                  </a:cubicBezTo>
                  <a:cubicBezTo>
                    <a:pt x="1" y="777"/>
                    <a:pt x="228" y="1004"/>
                    <a:pt x="498" y="1004"/>
                  </a:cubicBezTo>
                  <a:cubicBezTo>
                    <a:pt x="778" y="1004"/>
                    <a:pt x="1005" y="777"/>
                    <a:pt x="1005" y="498"/>
                  </a:cubicBezTo>
                  <a:cubicBezTo>
                    <a:pt x="1005" y="227"/>
                    <a:pt x="787" y="0"/>
                    <a:pt x="498"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41"/>
            <p:cNvSpPr/>
            <p:nvPr/>
          </p:nvSpPr>
          <p:spPr>
            <a:xfrm>
              <a:off x="-2645400" y="3655200"/>
              <a:ext cx="62675" cy="55200"/>
            </a:xfrm>
            <a:custGeom>
              <a:avLst/>
              <a:gdLst/>
              <a:ahLst/>
              <a:cxnLst/>
              <a:rect l="l" t="t" r="r" b="b"/>
              <a:pathLst>
                <a:path w="2507" h="2208" extrusionOk="0">
                  <a:moveTo>
                    <a:pt x="1256" y="1"/>
                  </a:moveTo>
                  <a:cubicBezTo>
                    <a:pt x="1114" y="1"/>
                    <a:pt x="970" y="28"/>
                    <a:pt x="830" y="86"/>
                  </a:cubicBezTo>
                  <a:cubicBezTo>
                    <a:pt x="272" y="322"/>
                    <a:pt x="1" y="968"/>
                    <a:pt x="237" y="1527"/>
                  </a:cubicBezTo>
                  <a:cubicBezTo>
                    <a:pt x="414" y="1953"/>
                    <a:pt x="823" y="2207"/>
                    <a:pt x="1252" y="2207"/>
                  </a:cubicBezTo>
                  <a:cubicBezTo>
                    <a:pt x="1394" y="2207"/>
                    <a:pt x="1538" y="2179"/>
                    <a:pt x="1677" y="2121"/>
                  </a:cubicBezTo>
                  <a:cubicBezTo>
                    <a:pt x="2236" y="1894"/>
                    <a:pt x="2507" y="1248"/>
                    <a:pt x="2271" y="680"/>
                  </a:cubicBezTo>
                  <a:cubicBezTo>
                    <a:pt x="2100" y="258"/>
                    <a:pt x="1690" y="1"/>
                    <a:pt x="1256"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41"/>
            <p:cNvSpPr/>
            <p:nvPr/>
          </p:nvSpPr>
          <p:spPr>
            <a:xfrm>
              <a:off x="-2722000" y="3692500"/>
              <a:ext cx="27950" cy="27950"/>
            </a:xfrm>
            <a:custGeom>
              <a:avLst/>
              <a:gdLst/>
              <a:ahLst/>
              <a:cxnLst/>
              <a:rect l="l" t="t" r="r" b="b"/>
              <a:pathLst>
                <a:path w="1118" h="1118" extrusionOk="0">
                  <a:moveTo>
                    <a:pt x="559" y="0"/>
                  </a:moveTo>
                  <a:cubicBezTo>
                    <a:pt x="253" y="0"/>
                    <a:pt x="0" y="253"/>
                    <a:pt x="0" y="559"/>
                  </a:cubicBezTo>
                  <a:cubicBezTo>
                    <a:pt x="0" y="864"/>
                    <a:pt x="253" y="1118"/>
                    <a:pt x="559" y="1118"/>
                  </a:cubicBezTo>
                  <a:cubicBezTo>
                    <a:pt x="865" y="1118"/>
                    <a:pt x="1118" y="864"/>
                    <a:pt x="1118" y="559"/>
                  </a:cubicBezTo>
                  <a:cubicBezTo>
                    <a:pt x="1118" y="253"/>
                    <a:pt x="865" y="0"/>
                    <a:pt x="559"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41"/>
            <p:cNvSpPr/>
            <p:nvPr/>
          </p:nvSpPr>
          <p:spPr>
            <a:xfrm>
              <a:off x="-2671575" y="3680250"/>
              <a:ext cx="13775" cy="13575"/>
            </a:xfrm>
            <a:custGeom>
              <a:avLst/>
              <a:gdLst/>
              <a:ahLst/>
              <a:cxnLst/>
              <a:rect l="l" t="t" r="r" b="b"/>
              <a:pathLst>
                <a:path w="551" h="543" extrusionOk="0">
                  <a:moveTo>
                    <a:pt x="293" y="1"/>
                  </a:moveTo>
                  <a:cubicBezTo>
                    <a:pt x="288" y="1"/>
                    <a:pt x="284" y="1"/>
                    <a:pt x="280" y="1"/>
                  </a:cubicBezTo>
                  <a:cubicBezTo>
                    <a:pt x="122" y="1"/>
                    <a:pt x="0" y="115"/>
                    <a:pt x="0" y="272"/>
                  </a:cubicBezTo>
                  <a:cubicBezTo>
                    <a:pt x="0" y="429"/>
                    <a:pt x="122" y="542"/>
                    <a:pt x="280" y="542"/>
                  </a:cubicBezTo>
                  <a:cubicBezTo>
                    <a:pt x="428" y="542"/>
                    <a:pt x="550" y="429"/>
                    <a:pt x="550" y="272"/>
                  </a:cubicBezTo>
                  <a:cubicBezTo>
                    <a:pt x="550" y="128"/>
                    <a:pt x="427" y="1"/>
                    <a:pt x="293"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41"/>
            <p:cNvSpPr/>
            <p:nvPr/>
          </p:nvSpPr>
          <p:spPr>
            <a:xfrm>
              <a:off x="-3301575" y="3887125"/>
              <a:ext cx="73825" cy="66975"/>
            </a:xfrm>
            <a:custGeom>
              <a:avLst/>
              <a:gdLst/>
              <a:ahLst/>
              <a:cxnLst/>
              <a:rect l="l" t="t" r="r" b="b"/>
              <a:pathLst>
                <a:path w="2953" h="2679" extrusionOk="0">
                  <a:moveTo>
                    <a:pt x="1480" y="0"/>
                  </a:moveTo>
                  <a:cubicBezTo>
                    <a:pt x="1375" y="0"/>
                    <a:pt x="1269" y="13"/>
                    <a:pt x="1162" y="39"/>
                  </a:cubicBezTo>
                  <a:cubicBezTo>
                    <a:pt x="438" y="213"/>
                    <a:pt x="1" y="938"/>
                    <a:pt x="176" y="1654"/>
                  </a:cubicBezTo>
                  <a:cubicBezTo>
                    <a:pt x="324" y="2271"/>
                    <a:pt x="872" y="2679"/>
                    <a:pt x="1473" y="2679"/>
                  </a:cubicBezTo>
                  <a:cubicBezTo>
                    <a:pt x="1578" y="2679"/>
                    <a:pt x="1684" y="2667"/>
                    <a:pt x="1791" y="2641"/>
                  </a:cubicBezTo>
                  <a:cubicBezTo>
                    <a:pt x="2516" y="2466"/>
                    <a:pt x="2952" y="1732"/>
                    <a:pt x="2778" y="1025"/>
                  </a:cubicBezTo>
                  <a:cubicBezTo>
                    <a:pt x="2629" y="408"/>
                    <a:pt x="2082" y="0"/>
                    <a:pt x="14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41"/>
            <p:cNvSpPr/>
            <p:nvPr/>
          </p:nvSpPr>
          <p:spPr>
            <a:xfrm>
              <a:off x="-3275800" y="3745200"/>
              <a:ext cx="71625" cy="65075"/>
            </a:xfrm>
            <a:custGeom>
              <a:avLst/>
              <a:gdLst/>
              <a:ahLst/>
              <a:cxnLst/>
              <a:rect l="l" t="t" r="r" b="b"/>
              <a:pathLst>
                <a:path w="2865" h="2603" extrusionOk="0">
                  <a:moveTo>
                    <a:pt x="1433" y="1"/>
                  </a:moveTo>
                  <a:cubicBezTo>
                    <a:pt x="1329" y="1"/>
                    <a:pt x="1224" y="14"/>
                    <a:pt x="1118" y="40"/>
                  </a:cubicBezTo>
                  <a:cubicBezTo>
                    <a:pt x="419" y="215"/>
                    <a:pt x="0" y="913"/>
                    <a:pt x="175" y="1612"/>
                  </a:cubicBezTo>
                  <a:cubicBezTo>
                    <a:pt x="323" y="2205"/>
                    <a:pt x="849" y="2602"/>
                    <a:pt x="1431" y="2602"/>
                  </a:cubicBezTo>
                  <a:cubicBezTo>
                    <a:pt x="1535" y="2602"/>
                    <a:pt x="1641" y="2590"/>
                    <a:pt x="1747" y="2563"/>
                  </a:cubicBezTo>
                  <a:cubicBezTo>
                    <a:pt x="2445" y="2389"/>
                    <a:pt x="2864" y="1690"/>
                    <a:pt x="2690" y="992"/>
                  </a:cubicBezTo>
                  <a:cubicBezTo>
                    <a:pt x="2541" y="399"/>
                    <a:pt x="2016" y="1"/>
                    <a:pt x="1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41"/>
            <p:cNvSpPr/>
            <p:nvPr/>
          </p:nvSpPr>
          <p:spPr>
            <a:xfrm>
              <a:off x="-3191325" y="3754850"/>
              <a:ext cx="34725" cy="31575"/>
            </a:xfrm>
            <a:custGeom>
              <a:avLst/>
              <a:gdLst/>
              <a:ahLst/>
              <a:cxnLst/>
              <a:rect l="l" t="t" r="r" b="b"/>
              <a:pathLst>
                <a:path w="1389" h="1263" extrusionOk="0">
                  <a:moveTo>
                    <a:pt x="707" y="0"/>
                  </a:moveTo>
                  <a:cubicBezTo>
                    <a:pt x="655" y="0"/>
                    <a:pt x="603" y="7"/>
                    <a:pt x="550" y="21"/>
                  </a:cubicBezTo>
                  <a:cubicBezTo>
                    <a:pt x="210" y="99"/>
                    <a:pt x="0" y="440"/>
                    <a:pt x="88" y="780"/>
                  </a:cubicBezTo>
                  <a:cubicBezTo>
                    <a:pt x="162" y="1069"/>
                    <a:pt x="417" y="1263"/>
                    <a:pt x="700" y="1263"/>
                  </a:cubicBezTo>
                  <a:cubicBezTo>
                    <a:pt x="751" y="1263"/>
                    <a:pt x="804" y="1257"/>
                    <a:pt x="856" y="1243"/>
                  </a:cubicBezTo>
                  <a:cubicBezTo>
                    <a:pt x="1188" y="1165"/>
                    <a:pt x="1389" y="815"/>
                    <a:pt x="1310" y="475"/>
                  </a:cubicBezTo>
                  <a:cubicBezTo>
                    <a:pt x="1237" y="188"/>
                    <a:pt x="984" y="0"/>
                    <a:pt x="7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41"/>
            <p:cNvSpPr/>
            <p:nvPr/>
          </p:nvSpPr>
          <p:spPr>
            <a:xfrm>
              <a:off x="-3301350" y="3652800"/>
              <a:ext cx="63125" cy="57550"/>
            </a:xfrm>
            <a:custGeom>
              <a:avLst/>
              <a:gdLst/>
              <a:ahLst/>
              <a:cxnLst/>
              <a:rect l="l" t="t" r="r" b="b"/>
              <a:pathLst>
                <a:path w="2525" h="2302" extrusionOk="0">
                  <a:moveTo>
                    <a:pt x="1272" y="1"/>
                  </a:moveTo>
                  <a:cubicBezTo>
                    <a:pt x="1181" y="1"/>
                    <a:pt x="1089" y="12"/>
                    <a:pt x="996" y="34"/>
                  </a:cubicBezTo>
                  <a:cubicBezTo>
                    <a:pt x="376" y="191"/>
                    <a:pt x="1" y="811"/>
                    <a:pt x="158" y="1422"/>
                  </a:cubicBezTo>
                  <a:cubicBezTo>
                    <a:pt x="284" y="1957"/>
                    <a:pt x="758" y="2302"/>
                    <a:pt x="1272" y="2302"/>
                  </a:cubicBezTo>
                  <a:cubicBezTo>
                    <a:pt x="1363" y="2302"/>
                    <a:pt x="1455" y="2291"/>
                    <a:pt x="1546" y="2269"/>
                  </a:cubicBezTo>
                  <a:cubicBezTo>
                    <a:pt x="2157" y="2112"/>
                    <a:pt x="2524" y="1492"/>
                    <a:pt x="2384" y="881"/>
                  </a:cubicBezTo>
                  <a:cubicBezTo>
                    <a:pt x="2251" y="346"/>
                    <a:pt x="1789" y="1"/>
                    <a:pt x="12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41"/>
            <p:cNvSpPr/>
            <p:nvPr/>
          </p:nvSpPr>
          <p:spPr>
            <a:xfrm>
              <a:off x="-3347850" y="3817525"/>
              <a:ext cx="36700" cy="33500"/>
            </a:xfrm>
            <a:custGeom>
              <a:avLst/>
              <a:gdLst/>
              <a:ahLst/>
              <a:cxnLst/>
              <a:rect l="l" t="t" r="r" b="b"/>
              <a:pathLst>
                <a:path w="1468" h="1340" extrusionOk="0">
                  <a:moveTo>
                    <a:pt x="736" y="0"/>
                  </a:moveTo>
                  <a:cubicBezTo>
                    <a:pt x="684" y="0"/>
                    <a:pt x="630" y="7"/>
                    <a:pt x="577" y="20"/>
                  </a:cubicBezTo>
                  <a:cubicBezTo>
                    <a:pt x="219" y="107"/>
                    <a:pt x="1" y="465"/>
                    <a:pt x="88" y="832"/>
                  </a:cubicBezTo>
                  <a:cubicBezTo>
                    <a:pt x="162" y="1136"/>
                    <a:pt x="433" y="1340"/>
                    <a:pt x="732" y="1340"/>
                  </a:cubicBezTo>
                  <a:cubicBezTo>
                    <a:pt x="785" y="1340"/>
                    <a:pt x="838" y="1334"/>
                    <a:pt x="891" y="1321"/>
                  </a:cubicBezTo>
                  <a:cubicBezTo>
                    <a:pt x="1249" y="1233"/>
                    <a:pt x="1468" y="858"/>
                    <a:pt x="1380" y="509"/>
                  </a:cubicBezTo>
                  <a:cubicBezTo>
                    <a:pt x="1306" y="204"/>
                    <a:pt x="1036" y="0"/>
                    <a:pt x="7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41"/>
            <p:cNvSpPr/>
            <p:nvPr/>
          </p:nvSpPr>
          <p:spPr>
            <a:xfrm>
              <a:off x="-2470750" y="4731125"/>
              <a:ext cx="57425" cy="57200"/>
            </a:xfrm>
            <a:custGeom>
              <a:avLst/>
              <a:gdLst/>
              <a:ahLst/>
              <a:cxnLst/>
              <a:rect l="l" t="t" r="r" b="b"/>
              <a:pathLst>
                <a:path w="2297" h="2288" extrusionOk="0">
                  <a:moveTo>
                    <a:pt x="1153" y="0"/>
                  </a:moveTo>
                  <a:cubicBezTo>
                    <a:pt x="515" y="0"/>
                    <a:pt x="0" y="506"/>
                    <a:pt x="0" y="1144"/>
                  </a:cubicBezTo>
                  <a:cubicBezTo>
                    <a:pt x="0" y="1773"/>
                    <a:pt x="515" y="2288"/>
                    <a:pt x="1153" y="2288"/>
                  </a:cubicBezTo>
                  <a:cubicBezTo>
                    <a:pt x="1781" y="2288"/>
                    <a:pt x="2297" y="1773"/>
                    <a:pt x="2297" y="1144"/>
                  </a:cubicBezTo>
                  <a:cubicBezTo>
                    <a:pt x="2297" y="506"/>
                    <a:pt x="1781" y="0"/>
                    <a:pt x="1153"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41"/>
            <p:cNvSpPr/>
            <p:nvPr/>
          </p:nvSpPr>
          <p:spPr>
            <a:xfrm>
              <a:off x="-2618325" y="4776350"/>
              <a:ext cx="61575" cy="57350"/>
            </a:xfrm>
            <a:custGeom>
              <a:avLst/>
              <a:gdLst/>
              <a:ahLst/>
              <a:cxnLst/>
              <a:rect l="l" t="t" r="r" b="b"/>
              <a:pathLst>
                <a:path w="2463" h="2294" extrusionOk="0">
                  <a:moveTo>
                    <a:pt x="1228" y="0"/>
                  </a:moveTo>
                  <a:cubicBezTo>
                    <a:pt x="680" y="0"/>
                    <a:pt x="192" y="403"/>
                    <a:pt x="105" y="968"/>
                  </a:cubicBezTo>
                  <a:cubicBezTo>
                    <a:pt x="1" y="1588"/>
                    <a:pt x="429" y="2173"/>
                    <a:pt x="1048" y="2277"/>
                  </a:cubicBezTo>
                  <a:cubicBezTo>
                    <a:pt x="1112" y="2288"/>
                    <a:pt x="1176" y="2293"/>
                    <a:pt x="1238" y="2293"/>
                  </a:cubicBezTo>
                  <a:cubicBezTo>
                    <a:pt x="1791" y="2293"/>
                    <a:pt x="2273" y="1891"/>
                    <a:pt x="2367" y="1334"/>
                  </a:cubicBezTo>
                  <a:cubicBezTo>
                    <a:pt x="2463" y="706"/>
                    <a:pt x="2044" y="121"/>
                    <a:pt x="1415" y="16"/>
                  </a:cubicBezTo>
                  <a:cubicBezTo>
                    <a:pt x="1352" y="5"/>
                    <a:pt x="1290" y="0"/>
                    <a:pt x="1228"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41"/>
            <p:cNvSpPr/>
            <p:nvPr/>
          </p:nvSpPr>
          <p:spPr>
            <a:xfrm>
              <a:off x="-2529250" y="4821475"/>
              <a:ext cx="82300" cy="82550"/>
            </a:xfrm>
            <a:custGeom>
              <a:avLst/>
              <a:gdLst/>
              <a:ahLst/>
              <a:cxnLst/>
              <a:rect l="l" t="t" r="r" b="b"/>
              <a:pathLst>
                <a:path w="3292" h="3302" extrusionOk="0">
                  <a:moveTo>
                    <a:pt x="1642" y="1"/>
                  </a:moveTo>
                  <a:cubicBezTo>
                    <a:pt x="734" y="1"/>
                    <a:pt x="0" y="743"/>
                    <a:pt x="0" y="1651"/>
                  </a:cubicBezTo>
                  <a:cubicBezTo>
                    <a:pt x="0" y="2559"/>
                    <a:pt x="734" y="3301"/>
                    <a:pt x="1642" y="3301"/>
                  </a:cubicBezTo>
                  <a:cubicBezTo>
                    <a:pt x="2559" y="3301"/>
                    <a:pt x="3292" y="2559"/>
                    <a:pt x="3292" y="1651"/>
                  </a:cubicBezTo>
                  <a:cubicBezTo>
                    <a:pt x="3292" y="743"/>
                    <a:pt x="2559" y="1"/>
                    <a:pt x="1642"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41"/>
            <p:cNvSpPr/>
            <p:nvPr/>
          </p:nvSpPr>
          <p:spPr>
            <a:xfrm>
              <a:off x="-2636000" y="4872575"/>
              <a:ext cx="31675" cy="31675"/>
            </a:xfrm>
            <a:custGeom>
              <a:avLst/>
              <a:gdLst/>
              <a:ahLst/>
              <a:cxnLst/>
              <a:rect l="l" t="t" r="r" b="b"/>
              <a:pathLst>
                <a:path w="1267" h="1267" extrusionOk="0">
                  <a:moveTo>
                    <a:pt x="629" y="0"/>
                  </a:moveTo>
                  <a:cubicBezTo>
                    <a:pt x="280" y="0"/>
                    <a:pt x="0" y="288"/>
                    <a:pt x="0" y="638"/>
                  </a:cubicBezTo>
                  <a:cubicBezTo>
                    <a:pt x="0" y="987"/>
                    <a:pt x="280" y="1266"/>
                    <a:pt x="629" y="1266"/>
                  </a:cubicBezTo>
                  <a:cubicBezTo>
                    <a:pt x="978" y="1266"/>
                    <a:pt x="1267" y="987"/>
                    <a:pt x="1267" y="638"/>
                  </a:cubicBezTo>
                  <a:cubicBezTo>
                    <a:pt x="1267" y="288"/>
                    <a:pt x="978" y="0"/>
                    <a:pt x="629"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41"/>
            <p:cNvSpPr/>
            <p:nvPr/>
          </p:nvSpPr>
          <p:spPr>
            <a:xfrm>
              <a:off x="-2417275" y="4800100"/>
              <a:ext cx="78600" cy="78600"/>
            </a:xfrm>
            <a:custGeom>
              <a:avLst/>
              <a:gdLst/>
              <a:ahLst/>
              <a:cxnLst/>
              <a:rect l="l" t="t" r="r" b="b"/>
              <a:pathLst>
                <a:path w="3144" h="3144" extrusionOk="0">
                  <a:moveTo>
                    <a:pt x="1572" y="0"/>
                  </a:moveTo>
                  <a:cubicBezTo>
                    <a:pt x="708" y="0"/>
                    <a:pt x="0" y="699"/>
                    <a:pt x="0" y="1572"/>
                  </a:cubicBezTo>
                  <a:cubicBezTo>
                    <a:pt x="0" y="2436"/>
                    <a:pt x="708" y="3144"/>
                    <a:pt x="1572" y="3144"/>
                  </a:cubicBezTo>
                  <a:cubicBezTo>
                    <a:pt x="2445" y="3144"/>
                    <a:pt x="3144" y="2436"/>
                    <a:pt x="3144" y="1572"/>
                  </a:cubicBezTo>
                  <a:cubicBezTo>
                    <a:pt x="3144" y="699"/>
                    <a:pt x="2445" y="0"/>
                    <a:pt x="1572"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41"/>
            <p:cNvSpPr/>
            <p:nvPr/>
          </p:nvSpPr>
          <p:spPr>
            <a:xfrm>
              <a:off x="-2547375" y="4937775"/>
              <a:ext cx="131875" cy="116350"/>
            </a:xfrm>
            <a:custGeom>
              <a:avLst/>
              <a:gdLst/>
              <a:ahLst/>
              <a:cxnLst/>
              <a:rect l="l" t="t" r="r" b="b"/>
              <a:pathLst>
                <a:path w="5275" h="4654" extrusionOk="0">
                  <a:moveTo>
                    <a:pt x="2637" y="1"/>
                  </a:moveTo>
                  <a:cubicBezTo>
                    <a:pt x="2340" y="1"/>
                    <a:pt x="2038" y="58"/>
                    <a:pt x="1747" y="178"/>
                  </a:cubicBezTo>
                  <a:cubicBezTo>
                    <a:pt x="559" y="675"/>
                    <a:pt x="0" y="2029"/>
                    <a:pt x="489" y="3216"/>
                  </a:cubicBezTo>
                  <a:cubicBezTo>
                    <a:pt x="858" y="4111"/>
                    <a:pt x="1723" y="4654"/>
                    <a:pt x="2634" y="4654"/>
                  </a:cubicBezTo>
                  <a:cubicBezTo>
                    <a:pt x="2932" y="4654"/>
                    <a:pt x="3236" y="4596"/>
                    <a:pt x="3528" y="4473"/>
                  </a:cubicBezTo>
                  <a:cubicBezTo>
                    <a:pt x="4715" y="3984"/>
                    <a:pt x="5274" y="2622"/>
                    <a:pt x="4785" y="1435"/>
                  </a:cubicBezTo>
                  <a:cubicBezTo>
                    <a:pt x="4416" y="539"/>
                    <a:pt x="3550" y="1"/>
                    <a:pt x="2637"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41"/>
            <p:cNvSpPr/>
            <p:nvPr/>
          </p:nvSpPr>
          <p:spPr>
            <a:xfrm>
              <a:off x="-2318600" y="4805975"/>
              <a:ext cx="33200" cy="33425"/>
            </a:xfrm>
            <a:custGeom>
              <a:avLst/>
              <a:gdLst/>
              <a:ahLst/>
              <a:cxnLst/>
              <a:rect l="l" t="t" r="r" b="b"/>
              <a:pathLst>
                <a:path w="1328" h="1337" extrusionOk="0">
                  <a:moveTo>
                    <a:pt x="679" y="1"/>
                  </a:moveTo>
                  <a:cubicBezTo>
                    <a:pt x="674" y="1"/>
                    <a:pt x="669" y="1"/>
                    <a:pt x="664" y="1"/>
                  </a:cubicBezTo>
                  <a:cubicBezTo>
                    <a:pt x="288" y="1"/>
                    <a:pt x="0" y="298"/>
                    <a:pt x="0" y="673"/>
                  </a:cubicBezTo>
                  <a:cubicBezTo>
                    <a:pt x="0" y="1040"/>
                    <a:pt x="288" y="1337"/>
                    <a:pt x="664" y="1337"/>
                  </a:cubicBezTo>
                  <a:cubicBezTo>
                    <a:pt x="1039" y="1337"/>
                    <a:pt x="1327" y="1040"/>
                    <a:pt x="1327" y="673"/>
                  </a:cubicBezTo>
                  <a:cubicBezTo>
                    <a:pt x="1327" y="303"/>
                    <a:pt x="1030" y="1"/>
                    <a:pt x="679"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41"/>
            <p:cNvSpPr/>
            <p:nvPr/>
          </p:nvSpPr>
          <p:spPr>
            <a:xfrm>
              <a:off x="-2348525" y="4972975"/>
              <a:ext cx="29500" cy="29500"/>
            </a:xfrm>
            <a:custGeom>
              <a:avLst/>
              <a:gdLst/>
              <a:ahLst/>
              <a:cxnLst/>
              <a:rect l="l" t="t" r="r" b="b"/>
              <a:pathLst>
                <a:path w="1180" h="1180" extrusionOk="0">
                  <a:moveTo>
                    <a:pt x="595" y="1"/>
                  </a:moveTo>
                  <a:cubicBezTo>
                    <a:pt x="263" y="1"/>
                    <a:pt x="1" y="263"/>
                    <a:pt x="1" y="594"/>
                  </a:cubicBezTo>
                  <a:cubicBezTo>
                    <a:pt x="1" y="917"/>
                    <a:pt x="263" y="1179"/>
                    <a:pt x="595" y="1179"/>
                  </a:cubicBezTo>
                  <a:cubicBezTo>
                    <a:pt x="918" y="1179"/>
                    <a:pt x="1180" y="917"/>
                    <a:pt x="1180" y="594"/>
                  </a:cubicBezTo>
                  <a:cubicBezTo>
                    <a:pt x="1180" y="280"/>
                    <a:pt x="918" y="1"/>
                    <a:pt x="595"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41"/>
            <p:cNvSpPr/>
            <p:nvPr/>
          </p:nvSpPr>
          <p:spPr>
            <a:xfrm>
              <a:off x="-2629675" y="5028425"/>
              <a:ext cx="52850" cy="52850"/>
            </a:xfrm>
            <a:custGeom>
              <a:avLst/>
              <a:gdLst/>
              <a:ahLst/>
              <a:cxnLst/>
              <a:rect l="l" t="t" r="r" b="b"/>
              <a:pathLst>
                <a:path w="2114" h="2114" extrusionOk="0">
                  <a:moveTo>
                    <a:pt x="1057" y="0"/>
                  </a:moveTo>
                  <a:cubicBezTo>
                    <a:pt x="472" y="0"/>
                    <a:pt x="1" y="472"/>
                    <a:pt x="1" y="1057"/>
                  </a:cubicBezTo>
                  <a:cubicBezTo>
                    <a:pt x="1" y="1642"/>
                    <a:pt x="472" y="2114"/>
                    <a:pt x="1057" y="2114"/>
                  </a:cubicBezTo>
                  <a:cubicBezTo>
                    <a:pt x="1642" y="2114"/>
                    <a:pt x="2114" y="1642"/>
                    <a:pt x="2114" y="1057"/>
                  </a:cubicBezTo>
                  <a:cubicBezTo>
                    <a:pt x="2114" y="472"/>
                    <a:pt x="1642" y="0"/>
                    <a:pt x="1057"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41"/>
            <p:cNvSpPr/>
            <p:nvPr/>
          </p:nvSpPr>
          <p:spPr>
            <a:xfrm>
              <a:off x="-1703925" y="4591400"/>
              <a:ext cx="76850" cy="76875"/>
            </a:xfrm>
            <a:custGeom>
              <a:avLst/>
              <a:gdLst/>
              <a:ahLst/>
              <a:cxnLst/>
              <a:rect l="l" t="t" r="r" b="b"/>
              <a:pathLst>
                <a:path w="3074" h="3075" extrusionOk="0">
                  <a:moveTo>
                    <a:pt x="1537" y="1"/>
                  </a:moveTo>
                  <a:cubicBezTo>
                    <a:pt x="690" y="1"/>
                    <a:pt x="0" y="682"/>
                    <a:pt x="0" y="1538"/>
                  </a:cubicBezTo>
                  <a:cubicBezTo>
                    <a:pt x="0" y="2385"/>
                    <a:pt x="690" y="3074"/>
                    <a:pt x="1537" y="3074"/>
                  </a:cubicBezTo>
                  <a:cubicBezTo>
                    <a:pt x="2393" y="3074"/>
                    <a:pt x="3074" y="2385"/>
                    <a:pt x="3074" y="1538"/>
                  </a:cubicBezTo>
                  <a:cubicBezTo>
                    <a:pt x="3074" y="682"/>
                    <a:pt x="2393" y="1"/>
                    <a:pt x="15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41"/>
            <p:cNvSpPr/>
            <p:nvPr/>
          </p:nvSpPr>
          <p:spPr>
            <a:xfrm>
              <a:off x="-1598925" y="4544075"/>
              <a:ext cx="69000" cy="62800"/>
            </a:xfrm>
            <a:custGeom>
              <a:avLst/>
              <a:gdLst/>
              <a:ahLst/>
              <a:cxnLst/>
              <a:rect l="l" t="t" r="r" b="b"/>
              <a:pathLst>
                <a:path w="2760" h="2512" extrusionOk="0">
                  <a:moveTo>
                    <a:pt x="1383" y="1"/>
                  </a:moveTo>
                  <a:cubicBezTo>
                    <a:pt x="815" y="1"/>
                    <a:pt x="300" y="391"/>
                    <a:pt x="157" y="968"/>
                  </a:cubicBezTo>
                  <a:cubicBezTo>
                    <a:pt x="0" y="1641"/>
                    <a:pt x="419" y="2322"/>
                    <a:pt x="1092" y="2479"/>
                  </a:cubicBezTo>
                  <a:cubicBezTo>
                    <a:pt x="1187" y="2501"/>
                    <a:pt x="1283" y="2512"/>
                    <a:pt x="1377" y="2512"/>
                  </a:cubicBezTo>
                  <a:cubicBezTo>
                    <a:pt x="1947" y="2512"/>
                    <a:pt x="2467" y="2121"/>
                    <a:pt x="2602" y="1545"/>
                  </a:cubicBezTo>
                  <a:cubicBezTo>
                    <a:pt x="2759" y="872"/>
                    <a:pt x="2340" y="191"/>
                    <a:pt x="1668" y="34"/>
                  </a:cubicBezTo>
                  <a:cubicBezTo>
                    <a:pt x="1572" y="12"/>
                    <a:pt x="1477" y="1"/>
                    <a:pt x="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41"/>
            <p:cNvSpPr/>
            <p:nvPr/>
          </p:nvSpPr>
          <p:spPr>
            <a:xfrm>
              <a:off x="-1796275" y="4632675"/>
              <a:ext cx="58975" cy="58950"/>
            </a:xfrm>
            <a:custGeom>
              <a:avLst/>
              <a:gdLst/>
              <a:ahLst/>
              <a:cxnLst/>
              <a:rect l="l" t="t" r="r" b="b"/>
              <a:pathLst>
                <a:path w="2359" h="2358" extrusionOk="0">
                  <a:moveTo>
                    <a:pt x="1179" y="0"/>
                  </a:moveTo>
                  <a:cubicBezTo>
                    <a:pt x="533" y="0"/>
                    <a:pt x="1" y="533"/>
                    <a:pt x="1" y="1179"/>
                  </a:cubicBezTo>
                  <a:cubicBezTo>
                    <a:pt x="1" y="1834"/>
                    <a:pt x="533" y="2358"/>
                    <a:pt x="1179" y="2358"/>
                  </a:cubicBezTo>
                  <a:cubicBezTo>
                    <a:pt x="1834" y="2358"/>
                    <a:pt x="2358" y="1834"/>
                    <a:pt x="2358" y="1179"/>
                  </a:cubicBezTo>
                  <a:cubicBezTo>
                    <a:pt x="2358" y="533"/>
                    <a:pt x="1834" y="0"/>
                    <a:pt x="11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41"/>
            <p:cNvSpPr/>
            <p:nvPr/>
          </p:nvSpPr>
          <p:spPr>
            <a:xfrm>
              <a:off x="-1678400" y="4715175"/>
              <a:ext cx="31675" cy="31675"/>
            </a:xfrm>
            <a:custGeom>
              <a:avLst/>
              <a:gdLst/>
              <a:ahLst/>
              <a:cxnLst/>
              <a:rect l="l" t="t" r="r" b="b"/>
              <a:pathLst>
                <a:path w="1267" h="1267" extrusionOk="0">
                  <a:moveTo>
                    <a:pt x="638" y="1"/>
                  </a:moveTo>
                  <a:cubicBezTo>
                    <a:pt x="289" y="1"/>
                    <a:pt x="1" y="289"/>
                    <a:pt x="1" y="638"/>
                  </a:cubicBezTo>
                  <a:cubicBezTo>
                    <a:pt x="1" y="987"/>
                    <a:pt x="289" y="1267"/>
                    <a:pt x="638" y="1267"/>
                  </a:cubicBezTo>
                  <a:cubicBezTo>
                    <a:pt x="987" y="1267"/>
                    <a:pt x="1267" y="987"/>
                    <a:pt x="1267" y="638"/>
                  </a:cubicBezTo>
                  <a:cubicBezTo>
                    <a:pt x="1267" y="289"/>
                    <a:pt x="987" y="9"/>
                    <a:pt x="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41"/>
            <p:cNvSpPr/>
            <p:nvPr/>
          </p:nvSpPr>
          <p:spPr>
            <a:xfrm>
              <a:off x="-1874625" y="4697725"/>
              <a:ext cx="52850" cy="53050"/>
            </a:xfrm>
            <a:custGeom>
              <a:avLst/>
              <a:gdLst/>
              <a:ahLst/>
              <a:cxnLst/>
              <a:rect l="l" t="t" r="r" b="b"/>
              <a:pathLst>
                <a:path w="2114" h="2122" extrusionOk="0">
                  <a:moveTo>
                    <a:pt x="1057" y="0"/>
                  </a:moveTo>
                  <a:cubicBezTo>
                    <a:pt x="472" y="0"/>
                    <a:pt x="0" y="472"/>
                    <a:pt x="0" y="1057"/>
                  </a:cubicBezTo>
                  <a:cubicBezTo>
                    <a:pt x="0" y="1642"/>
                    <a:pt x="472" y="2122"/>
                    <a:pt x="1057" y="2122"/>
                  </a:cubicBezTo>
                  <a:cubicBezTo>
                    <a:pt x="1642" y="2122"/>
                    <a:pt x="2113" y="1642"/>
                    <a:pt x="2113" y="1057"/>
                  </a:cubicBezTo>
                  <a:cubicBezTo>
                    <a:pt x="2113" y="472"/>
                    <a:pt x="1642" y="0"/>
                    <a:pt x="10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41"/>
            <p:cNvSpPr/>
            <p:nvPr/>
          </p:nvSpPr>
          <p:spPr>
            <a:xfrm>
              <a:off x="-1894250" y="3723150"/>
              <a:ext cx="36900" cy="32825"/>
            </a:xfrm>
            <a:custGeom>
              <a:avLst/>
              <a:gdLst/>
              <a:ahLst/>
              <a:cxnLst/>
              <a:rect l="l" t="t" r="r" b="b"/>
              <a:pathLst>
                <a:path w="1476" h="1313" extrusionOk="0">
                  <a:moveTo>
                    <a:pt x="739" y="1"/>
                  </a:moveTo>
                  <a:cubicBezTo>
                    <a:pt x="592" y="1"/>
                    <a:pt x="445" y="51"/>
                    <a:pt x="323" y="154"/>
                  </a:cubicBezTo>
                  <a:cubicBezTo>
                    <a:pt x="53" y="389"/>
                    <a:pt x="0" y="808"/>
                    <a:pt x="236" y="1079"/>
                  </a:cubicBezTo>
                  <a:cubicBezTo>
                    <a:pt x="369" y="1232"/>
                    <a:pt x="558" y="1313"/>
                    <a:pt x="748" y="1313"/>
                  </a:cubicBezTo>
                  <a:cubicBezTo>
                    <a:pt x="894" y="1313"/>
                    <a:pt x="1040" y="1265"/>
                    <a:pt x="1162" y="1166"/>
                  </a:cubicBezTo>
                  <a:cubicBezTo>
                    <a:pt x="1450" y="931"/>
                    <a:pt x="1476" y="520"/>
                    <a:pt x="1249" y="241"/>
                  </a:cubicBezTo>
                  <a:cubicBezTo>
                    <a:pt x="1116" y="84"/>
                    <a:pt x="928" y="1"/>
                    <a:pt x="7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41"/>
            <p:cNvSpPr/>
            <p:nvPr/>
          </p:nvSpPr>
          <p:spPr>
            <a:xfrm>
              <a:off x="-3525300" y="5211650"/>
              <a:ext cx="203900" cy="285000"/>
            </a:xfrm>
            <a:custGeom>
              <a:avLst/>
              <a:gdLst/>
              <a:ahLst/>
              <a:cxnLst/>
              <a:rect l="l" t="t" r="r" b="b"/>
              <a:pathLst>
                <a:path w="8156" h="11400" extrusionOk="0">
                  <a:moveTo>
                    <a:pt x="6486" y="1"/>
                  </a:moveTo>
                  <a:cubicBezTo>
                    <a:pt x="6163" y="1"/>
                    <a:pt x="5833" y="77"/>
                    <a:pt x="5545" y="216"/>
                  </a:cubicBezTo>
                  <a:cubicBezTo>
                    <a:pt x="4837" y="556"/>
                    <a:pt x="4322" y="1194"/>
                    <a:pt x="3807" y="1796"/>
                  </a:cubicBezTo>
                  <a:cubicBezTo>
                    <a:pt x="2864" y="2922"/>
                    <a:pt x="1834" y="4014"/>
                    <a:pt x="1118" y="5315"/>
                  </a:cubicBezTo>
                  <a:cubicBezTo>
                    <a:pt x="393" y="6598"/>
                    <a:pt x="0" y="8153"/>
                    <a:pt x="402" y="9567"/>
                  </a:cubicBezTo>
                  <a:cubicBezTo>
                    <a:pt x="655" y="10440"/>
                    <a:pt x="1319" y="11305"/>
                    <a:pt x="2227" y="11392"/>
                  </a:cubicBezTo>
                  <a:cubicBezTo>
                    <a:pt x="2281" y="11397"/>
                    <a:pt x="2336" y="11399"/>
                    <a:pt x="2390" y="11399"/>
                  </a:cubicBezTo>
                  <a:cubicBezTo>
                    <a:pt x="3007" y="11399"/>
                    <a:pt x="3571" y="11090"/>
                    <a:pt x="4060" y="10728"/>
                  </a:cubicBezTo>
                  <a:cubicBezTo>
                    <a:pt x="4968" y="10047"/>
                    <a:pt x="5728" y="9183"/>
                    <a:pt x="6296" y="8205"/>
                  </a:cubicBezTo>
                  <a:cubicBezTo>
                    <a:pt x="7273" y="6511"/>
                    <a:pt x="7605" y="4538"/>
                    <a:pt x="7937" y="2617"/>
                  </a:cubicBezTo>
                  <a:cubicBezTo>
                    <a:pt x="8059" y="1910"/>
                    <a:pt x="8155" y="1097"/>
                    <a:pt x="7710" y="530"/>
                  </a:cubicBezTo>
                  <a:cubicBezTo>
                    <a:pt x="7415" y="162"/>
                    <a:pt x="6957" y="1"/>
                    <a:pt x="6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41"/>
            <p:cNvSpPr/>
            <p:nvPr/>
          </p:nvSpPr>
          <p:spPr>
            <a:xfrm>
              <a:off x="-3513300" y="3998000"/>
              <a:ext cx="925575" cy="1479400"/>
            </a:xfrm>
            <a:custGeom>
              <a:avLst/>
              <a:gdLst/>
              <a:ahLst/>
              <a:cxnLst/>
              <a:rect l="l" t="t" r="r" b="b"/>
              <a:pathLst>
                <a:path w="37023" h="59176" extrusionOk="0">
                  <a:moveTo>
                    <a:pt x="30755" y="0"/>
                  </a:moveTo>
                  <a:cubicBezTo>
                    <a:pt x="30466" y="0"/>
                    <a:pt x="30177" y="29"/>
                    <a:pt x="29888" y="92"/>
                  </a:cubicBezTo>
                  <a:cubicBezTo>
                    <a:pt x="28553" y="388"/>
                    <a:pt x="27505" y="1366"/>
                    <a:pt x="26570" y="2353"/>
                  </a:cubicBezTo>
                  <a:cubicBezTo>
                    <a:pt x="19376" y="9871"/>
                    <a:pt x="18817" y="19476"/>
                    <a:pt x="14311" y="30382"/>
                  </a:cubicBezTo>
                  <a:cubicBezTo>
                    <a:pt x="9020" y="35542"/>
                    <a:pt x="7937" y="43689"/>
                    <a:pt x="3999" y="49897"/>
                  </a:cubicBezTo>
                  <a:cubicBezTo>
                    <a:pt x="3004" y="50866"/>
                    <a:pt x="2061" y="51896"/>
                    <a:pt x="1362" y="53084"/>
                  </a:cubicBezTo>
                  <a:cubicBezTo>
                    <a:pt x="463" y="54647"/>
                    <a:pt x="0" y="56568"/>
                    <a:pt x="577" y="58279"/>
                  </a:cubicBezTo>
                  <a:cubicBezTo>
                    <a:pt x="699" y="58628"/>
                    <a:pt x="900" y="59013"/>
                    <a:pt x="1249" y="59126"/>
                  </a:cubicBezTo>
                  <a:cubicBezTo>
                    <a:pt x="1340" y="59161"/>
                    <a:pt x="1435" y="59176"/>
                    <a:pt x="1532" y="59176"/>
                  </a:cubicBezTo>
                  <a:cubicBezTo>
                    <a:pt x="1722" y="59176"/>
                    <a:pt x="1916" y="59120"/>
                    <a:pt x="2096" y="59056"/>
                  </a:cubicBezTo>
                  <a:cubicBezTo>
                    <a:pt x="3711" y="58471"/>
                    <a:pt x="5091" y="57266"/>
                    <a:pt x="5859" y="55738"/>
                  </a:cubicBezTo>
                  <a:cubicBezTo>
                    <a:pt x="6584" y="54306"/>
                    <a:pt x="6776" y="52656"/>
                    <a:pt x="7326" y="51163"/>
                  </a:cubicBezTo>
                  <a:cubicBezTo>
                    <a:pt x="19035" y="36843"/>
                    <a:pt x="29033" y="21126"/>
                    <a:pt x="37022" y="4449"/>
                  </a:cubicBezTo>
                  <a:lnTo>
                    <a:pt x="34717" y="1253"/>
                  </a:lnTo>
                  <a:cubicBezTo>
                    <a:pt x="33472" y="627"/>
                    <a:pt x="32114" y="0"/>
                    <a:pt x="30755"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41"/>
            <p:cNvSpPr/>
            <p:nvPr/>
          </p:nvSpPr>
          <p:spPr>
            <a:xfrm>
              <a:off x="-3446075" y="4009000"/>
              <a:ext cx="858125" cy="1459075"/>
            </a:xfrm>
            <a:custGeom>
              <a:avLst/>
              <a:gdLst/>
              <a:ahLst/>
              <a:cxnLst/>
              <a:rect l="l" t="t" r="r" b="b"/>
              <a:pathLst>
                <a:path w="34325" h="58363" extrusionOk="0">
                  <a:moveTo>
                    <a:pt x="30229" y="1"/>
                  </a:moveTo>
                  <a:cubicBezTo>
                    <a:pt x="18485" y="13369"/>
                    <a:pt x="12225" y="30422"/>
                    <a:pt x="5947" y="47143"/>
                  </a:cubicBezTo>
                  <a:cubicBezTo>
                    <a:pt x="5222" y="49134"/>
                    <a:pt x="3773" y="50766"/>
                    <a:pt x="3039" y="52757"/>
                  </a:cubicBezTo>
                  <a:cubicBezTo>
                    <a:pt x="2315" y="54626"/>
                    <a:pt x="1284" y="56582"/>
                    <a:pt x="1" y="58363"/>
                  </a:cubicBezTo>
                  <a:cubicBezTo>
                    <a:pt x="1354" y="57717"/>
                    <a:pt x="2489" y="56625"/>
                    <a:pt x="3153" y="55298"/>
                  </a:cubicBezTo>
                  <a:cubicBezTo>
                    <a:pt x="3869" y="53866"/>
                    <a:pt x="4070" y="52216"/>
                    <a:pt x="4611" y="50723"/>
                  </a:cubicBezTo>
                  <a:cubicBezTo>
                    <a:pt x="16337" y="36412"/>
                    <a:pt x="26335" y="20695"/>
                    <a:pt x="34324" y="4009"/>
                  </a:cubicBezTo>
                  <a:lnTo>
                    <a:pt x="32045" y="813"/>
                  </a:lnTo>
                  <a:cubicBezTo>
                    <a:pt x="31452" y="525"/>
                    <a:pt x="30849" y="228"/>
                    <a:pt x="30229" y="1"/>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41"/>
            <p:cNvSpPr/>
            <p:nvPr/>
          </p:nvSpPr>
          <p:spPr>
            <a:xfrm>
              <a:off x="-3442350" y="5261075"/>
              <a:ext cx="109150" cy="49850"/>
            </a:xfrm>
            <a:custGeom>
              <a:avLst/>
              <a:gdLst/>
              <a:ahLst/>
              <a:cxnLst/>
              <a:rect l="l" t="t" r="r" b="b"/>
              <a:pathLst>
                <a:path w="4366" h="1994" extrusionOk="0">
                  <a:moveTo>
                    <a:pt x="324" y="0"/>
                  </a:moveTo>
                  <a:cubicBezTo>
                    <a:pt x="274" y="0"/>
                    <a:pt x="225" y="1"/>
                    <a:pt x="175" y="2"/>
                  </a:cubicBezTo>
                  <a:cubicBezTo>
                    <a:pt x="79" y="2"/>
                    <a:pt x="0" y="90"/>
                    <a:pt x="0" y="194"/>
                  </a:cubicBezTo>
                  <a:cubicBezTo>
                    <a:pt x="0" y="291"/>
                    <a:pt x="87" y="369"/>
                    <a:pt x="183" y="369"/>
                  </a:cubicBezTo>
                  <a:cubicBezTo>
                    <a:pt x="250" y="366"/>
                    <a:pt x="316" y="365"/>
                    <a:pt x="383" y="365"/>
                  </a:cubicBezTo>
                  <a:cubicBezTo>
                    <a:pt x="1748" y="365"/>
                    <a:pt x="3102" y="958"/>
                    <a:pt x="4043" y="1941"/>
                  </a:cubicBezTo>
                  <a:cubicBezTo>
                    <a:pt x="4069" y="1967"/>
                    <a:pt x="4130" y="1993"/>
                    <a:pt x="4174" y="1993"/>
                  </a:cubicBezTo>
                  <a:cubicBezTo>
                    <a:pt x="4217" y="1993"/>
                    <a:pt x="4261" y="1984"/>
                    <a:pt x="4296" y="1950"/>
                  </a:cubicBezTo>
                  <a:cubicBezTo>
                    <a:pt x="4366" y="1880"/>
                    <a:pt x="4366" y="1775"/>
                    <a:pt x="4305" y="1696"/>
                  </a:cubicBezTo>
                  <a:cubicBezTo>
                    <a:pt x="3274" y="624"/>
                    <a:pt x="1802" y="0"/>
                    <a:pt x="3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41"/>
            <p:cNvSpPr/>
            <p:nvPr/>
          </p:nvSpPr>
          <p:spPr>
            <a:xfrm>
              <a:off x="-3457425" y="5276775"/>
              <a:ext cx="118550" cy="66225"/>
            </a:xfrm>
            <a:custGeom>
              <a:avLst/>
              <a:gdLst/>
              <a:ahLst/>
              <a:cxnLst/>
              <a:rect l="l" t="t" r="r" b="b"/>
              <a:pathLst>
                <a:path w="4742" h="2649" extrusionOk="0">
                  <a:moveTo>
                    <a:pt x="183" y="1"/>
                  </a:moveTo>
                  <a:cubicBezTo>
                    <a:pt x="98" y="1"/>
                    <a:pt x="26" y="73"/>
                    <a:pt x="18" y="160"/>
                  </a:cubicBezTo>
                  <a:cubicBezTo>
                    <a:pt x="1" y="265"/>
                    <a:pt x="79" y="352"/>
                    <a:pt x="175" y="361"/>
                  </a:cubicBezTo>
                  <a:cubicBezTo>
                    <a:pt x="1808" y="483"/>
                    <a:pt x="3380" y="1322"/>
                    <a:pt x="4393" y="2588"/>
                  </a:cubicBezTo>
                  <a:cubicBezTo>
                    <a:pt x="4428" y="2631"/>
                    <a:pt x="4480" y="2649"/>
                    <a:pt x="4532" y="2649"/>
                  </a:cubicBezTo>
                  <a:cubicBezTo>
                    <a:pt x="4567" y="2649"/>
                    <a:pt x="4611" y="2631"/>
                    <a:pt x="4646" y="2623"/>
                  </a:cubicBezTo>
                  <a:cubicBezTo>
                    <a:pt x="4733" y="2561"/>
                    <a:pt x="4742" y="2448"/>
                    <a:pt x="4681" y="2369"/>
                  </a:cubicBezTo>
                  <a:cubicBezTo>
                    <a:pt x="3598" y="1025"/>
                    <a:pt x="1922" y="143"/>
                    <a:pt x="210" y="3"/>
                  </a:cubicBezTo>
                  <a:cubicBezTo>
                    <a:pt x="201" y="1"/>
                    <a:pt x="192" y="1"/>
                    <a:pt x="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41"/>
            <p:cNvSpPr/>
            <p:nvPr/>
          </p:nvSpPr>
          <p:spPr>
            <a:xfrm>
              <a:off x="-3487325" y="5309150"/>
              <a:ext cx="84500" cy="151725"/>
            </a:xfrm>
            <a:custGeom>
              <a:avLst/>
              <a:gdLst/>
              <a:ahLst/>
              <a:cxnLst/>
              <a:rect l="l" t="t" r="r" b="b"/>
              <a:pathLst>
                <a:path w="3380" h="6069" extrusionOk="0">
                  <a:moveTo>
                    <a:pt x="716" y="0"/>
                  </a:moveTo>
                  <a:cubicBezTo>
                    <a:pt x="315" y="166"/>
                    <a:pt x="88" y="603"/>
                    <a:pt x="44" y="1039"/>
                  </a:cubicBezTo>
                  <a:cubicBezTo>
                    <a:pt x="0" y="1467"/>
                    <a:pt x="131" y="1895"/>
                    <a:pt x="280" y="2297"/>
                  </a:cubicBezTo>
                  <a:cubicBezTo>
                    <a:pt x="795" y="3685"/>
                    <a:pt x="1572" y="4995"/>
                    <a:pt x="2585" y="6069"/>
                  </a:cubicBezTo>
                  <a:cubicBezTo>
                    <a:pt x="2847" y="5877"/>
                    <a:pt x="3118" y="5676"/>
                    <a:pt x="3379" y="5484"/>
                  </a:cubicBezTo>
                  <a:cubicBezTo>
                    <a:pt x="1974" y="3973"/>
                    <a:pt x="1039" y="2044"/>
                    <a:pt x="7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41"/>
            <p:cNvSpPr/>
            <p:nvPr/>
          </p:nvSpPr>
          <p:spPr>
            <a:xfrm>
              <a:off x="-3512650" y="5387700"/>
              <a:ext cx="148900" cy="47000"/>
            </a:xfrm>
            <a:custGeom>
              <a:avLst/>
              <a:gdLst/>
              <a:ahLst/>
              <a:cxnLst/>
              <a:rect l="l" t="t" r="r" b="b"/>
              <a:pathLst>
                <a:path w="5956" h="1880" extrusionOk="0">
                  <a:moveTo>
                    <a:pt x="4030" y="0"/>
                  </a:moveTo>
                  <a:cubicBezTo>
                    <a:pt x="2648" y="0"/>
                    <a:pt x="1265" y="280"/>
                    <a:pt x="1" y="831"/>
                  </a:cubicBezTo>
                  <a:cubicBezTo>
                    <a:pt x="44" y="1180"/>
                    <a:pt x="97" y="1530"/>
                    <a:pt x="140" y="1879"/>
                  </a:cubicBezTo>
                  <a:cubicBezTo>
                    <a:pt x="1119" y="1352"/>
                    <a:pt x="2228" y="1072"/>
                    <a:pt x="3338" y="1072"/>
                  </a:cubicBezTo>
                  <a:cubicBezTo>
                    <a:pt x="3515" y="1072"/>
                    <a:pt x="3692" y="1079"/>
                    <a:pt x="3869" y="1093"/>
                  </a:cubicBezTo>
                  <a:cubicBezTo>
                    <a:pt x="4132" y="1115"/>
                    <a:pt x="4403" y="1156"/>
                    <a:pt x="4669" y="1156"/>
                  </a:cubicBezTo>
                  <a:cubicBezTo>
                    <a:pt x="4835" y="1156"/>
                    <a:pt x="5000" y="1140"/>
                    <a:pt x="5161" y="1093"/>
                  </a:cubicBezTo>
                  <a:cubicBezTo>
                    <a:pt x="5571" y="980"/>
                    <a:pt x="5955" y="604"/>
                    <a:pt x="5912" y="176"/>
                  </a:cubicBezTo>
                  <a:cubicBezTo>
                    <a:pt x="5293" y="59"/>
                    <a:pt x="4662" y="0"/>
                    <a:pt x="40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41"/>
            <p:cNvSpPr/>
            <p:nvPr/>
          </p:nvSpPr>
          <p:spPr>
            <a:xfrm>
              <a:off x="-3408300" y="5178900"/>
              <a:ext cx="117900" cy="111500"/>
            </a:xfrm>
            <a:custGeom>
              <a:avLst/>
              <a:gdLst/>
              <a:ahLst/>
              <a:cxnLst/>
              <a:rect l="l" t="t" r="r" b="b"/>
              <a:pathLst>
                <a:path w="4716" h="4460" extrusionOk="0">
                  <a:moveTo>
                    <a:pt x="1103" y="1"/>
                  </a:moveTo>
                  <a:cubicBezTo>
                    <a:pt x="1085" y="1"/>
                    <a:pt x="1067" y="3"/>
                    <a:pt x="1048" y="6"/>
                  </a:cubicBezTo>
                  <a:cubicBezTo>
                    <a:pt x="367" y="163"/>
                    <a:pt x="0" y="879"/>
                    <a:pt x="18" y="1482"/>
                  </a:cubicBezTo>
                  <a:cubicBezTo>
                    <a:pt x="26" y="1980"/>
                    <a:pt x="236" y="2486"/>
                    <a:pt x="673" y="3071"/>
                  </a:cubicBezTo>
                  <a:cubicBezTo>
                    <a:pt x="1109" y="3647"/>
                    <a:pt x="1554" y="4049"/>
                    <a:pt x="2035" y="4267"/>
                  </a:cubicBezTo>
                  <a:cubicBezTo>
                    <a:pt x="2332" y="4398"/>
                    <a:pt x="2620" y="4459"/>
                    <a:pt x="2917" y="4459"/>
                  </a:cubicBezTo>
                  <a:cubicBezTo>
                    <a:pt x="3275" y="4459"/>
                    <a:pt x="3624" y="4363"/>
                    <a:pt x="3921" y="4163"/>
                  </a:cubicBezTo>
                  <a:cubicBezTo>
                    <a:pt x="4514" y="3761"/>
                    <a:pt x="4715" y="2923"/>
                    <a:pt x="4392" y="2355"/>
                  </a:cubicBezTo>
                  <a:lnTo>
                    <a:pt x="4392" y="2355"/>
                  </a:lnTo>
                  <a:cubicBezTo>
                    <a:pt x="4270" y="2521"/>
                    <a:pt x="4139" y="2696"/>
                    <a:pt x="3999" y="2844"/>
                  </a:cubicBezTo>
                  <a:cubicBezTo>
                    <a:pt x="4052" y="3150"/>
                    <a:pt x="3912" y="3525"/>
                    <a:pt x="3615" y="3717"/>
                  </a:cubicBezTo>
                  <a:cubicBezTo>
                    <a:pt x="3427" y="3849"/>
                    <a:pt x="3186" y="3915"/>
                    <a:pt x="2930" y="3915"/>
                  </a:cubicBezTo>
                  <a:cubicBezTo>
                    <a:pt x="2710" y="3915"/>
                    <a:pt x="2479" y="3866"/>
                    <a:pt x="2262" y="3770"/>
                  </a:cubicBezTo>
                  <a:cubicBezTo>
                    <a:pt x="1860" y="3595"/>
                    <a:pt x="1485" y="3263"/>
                    <a:pt x="1109" y="2757"/>
                  </a:cubicBezTo>
                  <a:cubicBezTo>
                    <a:pt x="742" y="2268"/>
                    <a:pt x="568" y="1866"/>
                    <a:pt x="559" y="1482"/>
                  </a:cubicBezTo>
                  <a:cubicBezTo>
                    <a:pt x="550" y="1159"/>
                    <a:pt x="716" y="783"/>
                    <a:pt x="996" y="618"/>
                  </a:cubicBezTo>
                  <a:cubicBezTo>
                    <a:pt x="1048" y="487"/>
                    <a:pt x="1118" y="356"/>
                    <a:pt x="1205" y="225"/>
                  </a:cubicBezTo>
                  <a:cubicBezTo>
                    <a:pt x="1223" y="172"/>
                    <a:pt x="1249" y="120"/>
                    <a:pt x="1284" y="59"/>
                  </a:cubicBezTo>
                  <a:cubicBezTo>
                    <a:pt x="1229" y="24"/>
                    <a:pt x="1168" y="1"/>
                    <a:pt x="1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41"/>
            <p:cNvSpPr/>
            <p:nvPr/>
          </p:nvSpPr>
          <p:spPr>
            <a:xfrm>
              <a:off x="-1836625" y="5139475"/>
              <a:ext cx="258050" cy="179350"/>
            </a:xfrm>
            <a:custGeom>
              <a:avLst/>
              <a:gdLst/>
              <a:ahLst/>
              <a:cxnLst/>
              <a:rect l="l" t="t" r="r" b="b"/>
              <a:pathLst>
                <a:path w="10322" h="7174" extrusionOk="0">
                  <a:moveTo>
                    <a:pt x="2205" y="0"/>
                  </a:moveTo>
                  <a:cubicBezTo>
                    <a:pt x="2010" y="0"/>
                    <a:pt x="1816" y="21"/>
                    <a:pt x="1624" y="73"/>
                  </a:cubicBezTo>
                  <a:cubicBezTo>
                    <a:pt x="952" y="265"/>
                    <a:pt x="428" y="815"/>
                    <a:pt x="192" y="1470"/>
                  </a:cubicBezTo>
                  <a:cubicBezTo>
                    <a:pt x="27" y="1967"/>
                    <a:pt x="0" y="2544"/>
                    <a:pt x="289" y="2989"/>
                  </a:cubicBezTo>
                  <a:cubicBezTo>
                    <a:pt x="550" y="3399"/>
                    <a:pt x="1005" y="3618"/>
                    <a:pt x="1476" y="3757"/>
                  </a:cubicBezTo>
                  <a:cubicBezTo>
                    <a:pt x="1939" y="3897"/>
                    <a:pt x="2419" y="3967"/>
                    <a:pt x="2856" y="4168"/>
                  </a:cubicBezTo>
                  <a:cubicBezTo>
                    <a:pt x="3476" y="4456"/>
                    <a:pt x="3947" y="4980"/>
                    <a:pt x="4471" y="5416"/>
                  </a:cubicBezTo>
                  <a:cubicBezTo>
                    <a:pt x="5720" y="6464"/>
                    <a:pt x="7317" y="7093"/>
                    <a:pt x="8950" y="7172"/>
                  </a:cubicBezTo>
                  <a:cubicBezTo>
                    <a:pt x="8999" y="7173"/>
                    <a:pt x="9048" y="7174"/>
                    <a:pt x="9097" y="7174"/>
                  </a:cubicBezTo>
                  <a:cubicBezTo>
                    <a:pt x="9391" y="7174"/>
                    <a:pt x="9689" y="7142"/>
                    <a:pt x="9928" y="6962"/>
                  </a:cubicBezTo>
                  <a:cubicBezTo>
                    <a:pt x="10216" y="6735"/>
                    <a:pt x="10321" y="6316"/>
                    <a:pt x="10304" y="5940"/>
                  </a:cubicBezTo>
                  <a:cubicBezTo>
                    <a:pt x="10286" y="4814"/>
                    <a:pt x="9561" y="3819"/>
                    <a:pt x="8767" y="3041"/>
                  </a:cubicBezTo>
                  <a:cubicBezTo>
                    <a:pt x="7221" y="1540"/>
                    <a:pt x="5222" y="501"/>
                    <a:pt x="3091" y="99"/>
                  </a:cubicBezTo>
                  <a:cubicBezTo>
                    <a:pt x="2797" y="46"/>
                    <a:pt x="2500" y="0"/>
                    <a:pt x="22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41"/>
            <p:cNvSpPr/>
            <p:nvPr/>
          </p:nvSpPr>
          <p:spPr>
            <a:xfrm>
              <a:off x="-2775500" y="3905325"/>
              <a:ext cx="1196925" cy="1396500"/>
            </a:xfrm>
            <a:custGeom>
              <a:avLst/>
              <a:gdLst/>
              <a:ahLst/>
              <a:cxnLst/>
              <a:rect l="l" t="t" r="r" b="b"/>
              <a:pathLst>
                <a:path w="47877" h="55860" extrusionOk="0">
                  <a:moveTo>
                    <a:pt x="6969" y="0"/>
                  </a:moveTo>
                  <a:lnTo>
                    <a:pt x="3136" y="917"/>
                  </a:lnTo>
                  <a:cubicBezTo>
                    <a:pt x="1870" y="2044"/>
                    <a:pt x="516" y="3283"/>
                    <a:pt x="228" y="4960"/>
                  </a:cubicBezTo>
                  <a:cubicBezTo>
                    <a:pt x="1" y="6296"/>
                    <a:pt x="507" y="7641"/>
                    <a:pt x="1057" y="8889"/>
                  </a:cubicBezTo>
                  <a:cubicBezTo>
                    <a:pt x="5292" y="18389"/>
                    <a:pt x="13971" y="22554"/>
                    <a:pt x="22345" y="30858"/>
                  </a:cubicBezTo>
                  <a:cubicBezTo>
                    <a:pt x="25357" y="38332"/>
                    <a:pt x="33556" y="42506"/>
                    <a:pt x="37555" y="49456"/>
                  </a:cubicBezTo>
                  <a:cubicBezTo>
                    <a:pt x="37590" y="49814"/>
                    <a:pt x="37616" y="50190"/>
                    <a:pt x="37616" y="50556"/>
                  </a:cubicBezTo>
                  <a:cubicBezTo>
                    <a:pt x="37625" y="51037"/>
                    <a:pt x="37625" y="51569"/>
                    <a:pt x="37940" y="51936"/>
                  </a:cubicBezTo>
                  <a:cubicBezTo>
                    <a:pt x="38376" y="52442"/>
                    <a:pt x="39153" y="52390"/>
                    <a:pt x="39817" y="52504"/>
                  </a:cubicBezTo>
                  <a:cubicBezTo>
                    <a:pt x="40393" y="52600"/>
                    <a:pt x="40943" y="52853"/>
                    <a:pt x="41389" y="53228"/>
                  </a:cubicBezTo>
                  <a:cubicBezTo>
                    <a:pt x="41877" y="53647"/>
                    <a:pt x="42244" y="54206"/>
                    <a:pt x="42733" y="54625"/>
                  </a:cubicBezTo>
                  <a:cubicBezTo>
                    <a:pt x="43764" y="55516"/>
                    <a:pt x="45187" y="55699"/>
                    <a:pt x="46531" y="55839"/>
                  </a:cubicBezTo>
                  <a:cubicBezTo>
                    <a:pt x="46644" y="55850"/>
                    <a:pt x="46762" y="55859"/>
                    <a:pt x="46879" y="55859"/>
                  </a:cubicBezTo>
                  <a:cubicBezTo>
                    <a:pt x="47137" y="55859"/>
                    <a:pt x="47391" y="55815"/>
                    <a:pt x="47570" y="55647"/>
                  </a:cubicBezTo>
                  <a:cubicBezTo>
                    <a:pt x="47876" y="55359"/>
                    <a:pt x="47841" y="54887"/>
                    <a:pt x="47745" y="54494"/>
                  </a:cubicBezTo>
                  <a:cubicBezTo>
                    <a:pt x="47370" y="53045"/>
                    <a:pt x="46374" y="51822"/>
                    <a:pt x="45239" y="50845"/>
                  </a:cubicBezTo>
                  <a:cubicBezTo>
                    <a:pt x="44104" y="49867"/>
                    <a:pt x="42812" y="49107"/>
                    <a:pt x="41572" y="48243"/>
                  </a:cubicBezTo>
                  <a:cubicBezTo>
                    <a:pt x="40996" y="47841"/>
                    <a:pt x="40428" y="47413"/>
                    <a:pt x="39869" y="46968"/>
                  </a:cubicBezTo>
                  <a:cubicBezTo>
                    <a:pt x="30902" y="30028"/>
                    <a:pt x="19822" y="14215"/>
                    <a:pt x="6969"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41"/>
            <p:cNvSpPr/>
            <p:nvPr/>
          </p:nvSpPr>
          <p:spPr>
            <a:xfrm>
              <a:off x="-2775275" y="3949200"/>
              <a:ext cx="989750" cy="1268075"/>
            </a:xfrm>
            <a:custGeom>
              <a:avLst/>
              <a:gdLst/>
              <a:ahLst/>
              <a:cxnLst/>
              <a:rect l="l" t="t" r="r" b="b"/>
              <a:pathLst>
                <a:path w="39590" h="50723" extrusionOk="0">
                  <a:moveTo>
                    <a:pt x="2227" y="0"/>
                  </a:moveTo>
                  <a:cubicBezTo>
                    <a:pt x="1284" y="917"/>
                    <a:pt x="455" y="1948"/>
                    <a:pt x="236" y="3214"/>
                  </a:cubicBezTo>
                  <a:cubicBezTo>
                    <a:pt x="1" y="4558"/>
                    <a:pt x="507" y="5894"/>
                    <a:pt x="1066" y="7143"/>
                  </a:cubicBezTo>
                  <a:cubicBezTo>
                    <a:pt x="5301" y="16652"/>
                    <a:pt x="13971" y="20808"/>
                    <a:pt x="22345" y="29112"/>
                  </a:cubicBezTo>
                  <a:cubicBezTo>
                    <a:pt x="25357" y="36586"/>
                    <a:pt x="33556" y="40760"/>
                    <a:pt x="37564" y="47710"/>
                  </a:cubicBezTo>
                  <a:cubicBezTo>
                    <a:pt x="37590" y="48068"/>
                    <a:pt x="37616" y="48443"/>
                    <a:pt x="37616" y="48810"/>
                  </a:cubicBezTo>
                  <a:cubicBezTo>
                    <a:pt x="37625" y="49290"/>
                    <a:pt x="37625" y="49832"/>
                    <a:pt x="37939" y="50190"/>
                  </a:cubicBezTo>
                  <a:cubicBezTo>
                    <a:pt x="38323" y="50635"/>
                    <a:pt x="38978" y="50644"/>
                    <a:pt x="39590" y="50722"/>
                  </a:cubicBezTo>
                  <a:cubicBezTo>
                    <a:pt x="38961" y="49290"/>
                    <a:pt x="38184" y="47919"/>
                    <a:pt x="37284" y="46636"/>
                  </a:cubicBezTo>
                  <a:cubicBezTo>
                    <a:pt x="33294" y="40838"/>
                    <a:pt x="29313" y="35948"/>
                    <a:pt x="26405" y="29793"/>
                  </a:cubicBezTo>
                  <a:cubicBezTo>
                    <a:pt x="26047" y="28885"/>
                    <a:pt x="26588" y="27618"/>
                    <a:pt x="26047" y="27068"/>
                  </a:cubicBezTo>
                  <a:cubicBezTo>
                    <a:pt x="22607" y="22545"/>
                    <a:pt x="17534" y="20371"/>
                    <a:pt x="13360" y="16372"/>
                  </a:cubicBezTo>
                  <a:cubicBezTo>
                    <a:pt x="8427" y="11613"/>
                    <a:pt x="5545" y="5658"/>
                    <a:pt x="2227" y="0"/>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41"/>
            <p:cNvSpPr/>
            <p:nvPr/>
          </p:nvSpPr>
          <p:spPr>
            <a:xfrm>
              <a:off x="-1685575" y="5182550"/>
              <a:ext cx="68800" cy="125925"/>
            </a:xfrm>
            <a:custGeom>
              <a:avLst/>
              <a:gdLst/>
              <a:ahLst/>
              <a:cxnLst/>
              <a:rect l="l" t="t" r="r" b="b"/>
              <a:pathLst>
                <a:path w="2752" h="5037" extrusionOk="0">
                  <a:moveTo>
                    <a:pt x="2079" y="0"/>
                  </a:moveTo>
                  <a:cubicBezTo>
                    <a:pt x="1843" y="1650"/>
                    <a:pt x="1101" y="3222"/>
                    <a:pt x="1" y="4471"/>
                  </a:cubicBezTo>
                  <a:cubicBezTo>
                    <a:pt x="193" y="4497"/>
                    <a:pt x="332" y="4663"/>
                    <a:pt x="481" y="4802"/>
                  </a:cubicBezTo>
                  <a:cubicBezTo>
                    <a:pt x="596" y="4925"/>
                    <a:pt x="754" y="5036"/>
                    <a:pt x="909" y="5036"/>
                  </a:cubicBezTo>
                  <a:cubicBezTo>
                    <a:pt x="941" y="5036"/>
                    <a:pt x="973" y="5031"/>
                    <a:pt x="1005" y="5021"/>
                  </a:cubicBezTo>
                  <a:cubicBezTo>
                    <a:pt x="1179" y="4977"/>
                    <a:pt x="1267" y="4829"/>
                    <a:pt x="1337" y="4689"/>
                  </a:cubicBezTo>
                  <a:cubicBezTo>
                    <a:pt x="1939" y="3597"/>
                    <a:pt x="2550" y="2480"/>
                    <a:pt x="2707" y="1240"/>
                  </a:cubicBezTo>
                  <a:cubicBezTo>
                    <a:pt x="2734" y="978"/>
                    <a:pt x="2751" y="716"/>
                    <a:pt x="2646" y="463"/>
                  </a:cubicBezTo>
                  <a:cubicBezTo>
                    <a:pt x="2559" y="218"/>
                    <a:pt x="2341" y="17"/>
                    <a:pt x="20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41"/>
            <p:cNvSpPr/>
            <p:nvPr/>
          </p:nvSpPr>
          <p:spPr>
            <a:xfrm>
              <a:off x="-1734675" y="5227850"/>
              <a:ext cx="153025" cy="47275"/>
            </a:xfrm>
            <a:custGeom>
              <a:avLst/>
              <a:gdLst/>
              <a:ahLst/>
              <a:cxnLst/>
              <a:rect l="l" t="t" r="r" b="b"/>
              <a:pathLst>
                <a:path w="6121" h="1891" extrusionOk="0">
                  <a:moveTo>
                    <a:pt x="4396" y="0"/>
                  </a:moveTo>
                  <a:cubicBezTo>
                    <a:pt x="2852" y="0"/>
                    <a:pt x="1305" y="426"/>
                    <a:pt x="0" y="1244"/>
                  </a:cubicBezTo>
                  <a:cubicBezTo>
                    <a:pt x="314" y="1393"/>
                    <a:pt x="594" y="1620"/>
                    <a:pt x="803" y="1890"/>
                  </a:cubicBezTo>
                  <a:cubicBezTo>
                    <a:pt x="1986" y="1318"/>
                    <a:pt x="3295" y="1022"/>
                    <a:pt x="4604" y="1022"/>
                  </a:cubicBezTo>
                  <a:cubicBezTo>
                    <a:pt x="5112" y="1022"/>
                    <a:pt x="5620" y="1066"/>
                    <a:pt x="6121" y="1157"/>
                  </a:cubicBezTo>
                  <a:cubicBezTo>
                    <a:pt x="5911" y="851"/>
                    <a:pt x="5772" y="484"/>
                    <a:pt x="5737" y="109"/>
                  </a:cubicBezTo>
                  <a:cubicBezTo>
                    <a:pt x="5294" y="36"/>
                    <a:pt x="4845" y="0"/>
                    <a:pt x="43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41"/>
            <p:cNvSpPr/>
            <p:nvPr/>
          </p:nvSpPr>
          <p:spPr>
            <a:xfrm>
              <a:off x="-1778125" y="5119900"/>
              <a:ext cx="71850" cy="107850"/>
            </a:xfrm>
            <a:custGeom>
              <a:avLst/>
              <a:gdLst/>
              <a:ahLst/>
              <a:cxnLst/>
              <a:rect l="l" t="t" r="r" b="b"/>
              <a:pathLst>
                <a:path w="2874" h="4314" extrusionOk="0">
                  <a:moveTo>
                    <a:pt x="2659" y="0"/>
                  </a:moveTo>
                  <a:cubicBezTo>
                    <a:pt x="2634" y="0"/>
                    <a:pt x="2608" y="6"/>
                    <a:pt x="2585" y="18"/>
                  </a:cubicBezTo>
                  <a:cubicBezTo>
                    <a:pt x="1039" y="733"/>
                    <a:pt x="0" y="2419"/>
                    <a:pt x="88" y="4139"/>
                  </a:cubicBezTo>
                  <a:cubicBezTo>
                    <a:pt x="96" y="4235"/>
                    <a:pt x="175" y="4313"/>
                    <a:pt x="271" y="4313"/>
                  </a:cubicBezTo>
                  <a:cubicBezTo>
                    <a:pt x="385" y="4296"/>
                    <a:pt x="454" y="4226"/>
                    <a:pt x="446" y="4121"/>
                  </a:cubicBezTo>
                  <a:cubicBezTo>
                    <a:pt x="367" y="2550"/>
                    <a:pt x="1310" y="1004"/>
                    <a:pt x="2742" y="349"/>
                  </a:cubicBezTo>
                  <a:cubicBezTo>
                    <a:pt x="2829" y="306"/>
                    <a:pt x="2873" y="192"/>
                    <a:pt x="2829" y="105"/>
                  </a:cubicBezTo>
                  <a:cubicBezTo>
                    <a:pt x="2797" y="41"/>
                    <a:pt x="2728" y="0"/>
                    <a:pt x="26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41"/>
            <p:cNvSpPr/>
            <p:nvPr/>
          </p:nvSpPr>
          <p:spPr>
            <a:xfrm>
              <a:off x="-1800600" y="5108775"/>
              <a:ext cx="80125" cy="124425"/>
            </a:xfrm>
            <a:custGeom>
              <a:avLst/>
              <a:gdLst/>
              <a:ahLst/>
              <a:cxnLst/>
              <a:rect l="l" t="t" r="r" b="b"/>
              <a:pathLst>
                <a:path w="3205" h="4977" extrusionOk="0">
                  <a:moveTo>
                    <a:pt x="2990" y="0"/>
                  </a:moveTo>
                  <a:cubicBezTo>
                    <a:pt x="2965" y="0"/>
                    <a:pt x="2940" y="5"/>
                    <a:pt x="2916" y="17"/>
                  </a:cubicBezTo>
                  <a:cubicBezTo>
                    <a:pt x="1135" y="873"/>
                    <a:pt x="0" y="2838"/>
                    <a:pt x="166" y="4802"/>
                  </a:cubicBezTo>
                  <a:cubicBezTo>
                    <a:pt x="175" y="4889"/>
                    <a:pt x="253" y="4959"/>
                    <a:pt x="349" y="4959"/>
                  </a:cubicBezTo>
                  <a:cubicBezTo>
                    <a:pt x="367" y="4959"/>
                    <a:pt x="367" y="4959"/>
                    <a:pt x="367" y="4977"/>
                  </a:cubicBezTo>
                  <a:cubicBezTo>
                    <a:pt x="463" y="4959"/>
                    <a:pt x="541" y="4872"/>
                    <a:pt x="524" y="4776"/>
                  </a:cubicBezTo>
                  <a:cubicBezTo>
                    <a:pt x="384" y="2986"/>
                    <a:pt x="1458" y="1117"/>
                    <a:pt x="3074" y="349"/>
                  </a:cubicBezTo>
                  <a:cubicBezTo>
                    <a:pt x="3161" y="305"/>
                    <a:pt x="3205" y="192"/>
                    <a:pt x="3161" y="105"/>
                  </a:cubicBezTo>
                  <a:cubicBezTo>
                    <a:pt x="3129" y="41"/>
                    <a:pt x="3060" y="0"/>
                    <a:pt x="29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41"/>
            <p:cNvSpPr/>
            <p:nvPr/>
          </p:nvSpPr>
          <p:spPr>
            <a:xfrm>
              <a:off x="-1883775" y="5056575"/>
              <a:ext cx="129475" cy="87350"/>
            </a:xfrm>
            <a:custGeom>
              <a:avLst/>
              <a:gdLst/>
              <a:ahLst/>
              <a:cxnLst/>
              <a:rect l="l" t="t" r="r" b="b"/>
              <a:pathLst>
                <a:path w="5179" h="3494" extrusionOk="0">
                  <a:moveTo>
                    <a:pt x="3771" y="0"/>
                  </a:moveTo>
                  <a:cubicBezTo>
                    <a:pt x="3760" y="0"/>
                    <a:pt x="3749" y="1"/>
                    <a:pt x="3737" y="1"/>
                  </a:cubicBezTo>
                  <a:cubicBezTo>
                    <a:pt x="3851" y="210"/>
                    <a:pt x="3964" y="403"/>
                    <a:pt x="4069" y="621"/>
                  </a:cubicBezTo>
                  <a:cubicBezTo>
                    <a:pt x="4139" y="656"/>
                    <a:pt x="4200" y="691"/>
                    <a:pt x="4261" y="743"/>
                  </a:cubicBezTo>
                  <a:cubicBezTo>
                    <a:pt x="4462" y="918"/>
                    <a:pt x="4593" y="1180"/>
                    <a:pt x="4611" y="1433"/>
                  </a:cubicBezTo>
                  <a:cubicBezTo>
                    <a:pt x="4628" y="1913"/>
                    <a:pt x="4305" y="2402"/>
                    <a:pt x="3799" y="2673"/>
                  </a:cubicBezTo>
                  <a:cubicBezTo>
                    <a:pt x="3459" y="2853"/>
                    <a:pt x="3032" y="2945"/>
                    <a:pt x="2535" y="2945"/>
                  </a:cubicBezTo>
                  <a:cubicBezTo>
                    <a:pt x="2405" y="2945"/>
                    <a:pt x="2270" y="2939"/>
                    <a:pt x="2131" y="2926"/>
                  </a:cubicBezTo>
                  <a:cubicBezTo>
                    <a:pt x="1607" y="2874"/>
                    <a:pt x="1249" y="2751"/>
                    <a:pt x="1004" y="2533"/>
                  </a:cubicBezTo>
                  <a:cubicBezTo>
                    <a:pt x="795" y="2350"/>
                    <a:pt x="681" y="2018"/>
                    <a:pt x="751" y="1765"/>
                  </a:cubicBezTo>
                  <a:lnTo>
                    <a:pt x="769" y="1765"/>
                  </a:lnTo>
                  <a:cubicBezTo>
                    <a:pt x="655" y="1590"/>
                    <a:pt x="559" y="1415"/>
                    <a:pt x="463" y="1258"/>
                  </a:cubicBezTo>
                  <a:cubicBezTo>
                    <a:pt x="428" y="1276"/>
                    <a:pt x="393" y="1302"/>
                    <a:pt x="376" y="1328"/>
                  </a:cubicBezTo>
                  <a:cubicBezTo>
                    <a:pt x="0" y="1852"/>
                    <a:pt x="210" y="2551"/>
                    <a:pt x="638" y="2935"/>
                  </a:cubicBezTo>
                  <a:cubicBezTo>
                    <a:pt x="1074" y="3328"/>
                    <a:pt x="1659" y="3424"/>
                    <a:pt x="2078" y="3467"/>
                  </a:cubicBezTo>
                  <a:cubicBezTo>
                    <a:pt x="2236" y="3485"/>
                    <a:pt x="2402" y="3494"/>
                    <a:pt x="2559" y="3494"/>
                  </a:cubicBezTo>
                  <a:cubicBezTo>
                    <a:pt x="3135" y="3494"/>
                    <a:pt x="3633" y="3380"/>
                    <a:pt x="4052" y="3162"/>
                  </a:cubicBezTo>
                  <a:cubicBezTo>
                    <a:pt x="4724" y="2804"/>
                    <a:pt x="5178" y="2105"/>
                    <a:pt x="5152" y="1415"/>
                  </a:cubicBezTo>
                  <a:cubicBezTo>
                    <a:pt x="5143" y="1005"/>
                    <a:pt x="4942" y="603"/>
                    <a:pt x="4619" y="324"/>
                  </a:cubicBezTo>
                  <a:cubicBezTo>
                    <a:pt x="4367" y="113"/>
                    <a:pt x="4074" y="0"/>
                    <a:pt x="37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41"/>
            <p:cNvSpPr/>
            <p:nvPr/>
          </p:nvSpPr>
          <p:spPr>
            <a:xfrm>
              <a:off x="-2479050" y="3593600"/>
              <a:ext cx="558850" cy="293325"/>
            </a:xfrm>
            <a:custGeom>
              <a:avLst/>
              <a:gdLst/>
              <a:ahLst/>
              <a:cxnLst/>
              <a:rect l="l" t="t" r="r" b="b"/>
              <a:pathLst>
                <a:path w="22354" h="11733" extrusionOk="0">
                  <a:moveTo>
                    <a:pt x="3170" y="1"/>
                  </a:moveTo>
                  <a:cubicBezTo>
                    <a:pt x="2454" y="1389"/>
                    <a:pt x="1266" y="2463"/>
                    <a:pt x="0" y="3450"/>
                  </a:cubicBezTo>
                  <a:cubicBezTo>
                    <a:pt x="4846" y="6610"/>
                    <a:pt x="10400" y="8758"/>
                    <a:pt x="16075" y="9990"/>
                  </a:cubicBezTo>
                  <a:cubicBezTo>
                    <a:pt x="16136" y="10260"/>
                    <a:pt x="16285" y="10513"/>
                    <a:pt x="16521" y="10653"/>
                  </a:cubicBezTo>
                  <a:cubicBezTo>
                    <a:pt x="16922" y="10889"/>
                    <a:pt x="17464" y="10740"/>
                    <a:pt x="17865" y="10976"/>
                  </a:cubicBezTo>
                  <a:cubicBezTo>
                    <a:pt x="18223" y="11177"/>
                    <a:pt x="18424" y="11675"/>
                    <a:pt x="18826" y="11727"/>
                  </a:cubicBezTo>
                  <a:cubicBezTo>
                    <a:pt x="18851" y="11731"/>
                    <a:pt x="18876" y="11732"/>
                    <a:pt x="18901" y="11732"/>
                  </a:cubicBezTo>
                  <a:cubicBezTo>
                    <a:pt x="19135" y="11732"/>
                    <a:pt x="19354" y="11593"/>
                    <a:pt x="19559" y="11483"/>
                  </a:cubicBezTo>
                  <a:cubicBezTo>
                    <a:pt x="19713" y="11394"/>
                    <a:pt x="19890" y="11322"/>
                    <a:pt x="20062" y="11322"/>
                  </a:cubicBezTo>
                  <a:cubicBezTo>
                    <a:pt x="20144" y="11322"/>
                    <a:pt x="20225" y="11338"/>
                    <a:pt x="20301" y="11378"/>
                  </a:cubicBezTo>
                  <a:cubicBezTo>
                    <a:pt x="20397" y="11430"/>
                    <a:pt x="20485" y="11526"/>
                    <a:pt x="20598" y="11553"/>
                  </a:cubicBezTo>
                  <a:cubicBezTo>
                    <a:pt x="20617" y="11557"/>
                    <a:pt x="20635" y="11559"/>
                    <a:pt x="20654" y="11559"/>
                  </a:cubicBezTo>
                  <a:cubicBezTo>
                    <a:pt x="20780" y="11559"/>
                    <a:pt x="20893" y="11462"/>
                    <a:pt x="21000" y="11378"/>
                  </a:cubicBezTo>
                  <a:cubicBezTo>
                    <a:pt x="21375" y="11064"/>
                    <a:pt x="21759" y="10732"/>
                    <a:pt x="22144" y="10417"/>
                  </a:cubicBezTo>
                  <a:cubicBezTo>
                    <a:pt x="22240" y="10339"/>
                    <a:pt x="22344" y="10243"/>
                    <a:pt x="22353" y="10121"/>
                  </a:cubicBezTo>
                  <a:cubicBezTo>
                    <a:pt x="22353" y="10024"/>
                    <a:pt x="22310" y="9937"/>
                    <a:pt x="22266" y="9850"/>
                  </a:cubicBezTo>
                  <a:cubicBezTo>
                    <a:pt x="22135" y="9597"/>
                    <a:pt x="22004" y="9352"/>
                    <a:pt x="21882" y="9099"/>
                  </a:cubicBezTo>
                  <a:cubicBezTo>
                    <a:pt x="21742" y="8820"/>
                    <a:pt x="21594" y="8540"/>
                    <a:pt x="21375" y="8331"/>
                  </a:cubicBezTo>
                  <a:cubicBezTo>
                    <a:pt x="21192" y="8156"/>
                    <a:pt x="20965" y="8025"/>
                    <a:pt x="20738" y="7903"/>
                  </a:cubicBezTo>
                  <a:cubicBezTo>
                    <a:pt x="20458" y="7763"/>
                    <a:pt x="20170" y="7615"/>
                    <a:pt x="19865" y="7580"/>
                  </a:cubicBezTo>
                  <a:cubicBezTo>
                    <a:pt x="19813" y="7574"/>
                    <a:pt x="19762" y="7572"/>
                    <a:pt x="19711" y="7572"/>
                  </a:cubicBezTo>
                  <a:cubicBezTo>
                    <a:pt x="19433" y="7572"/>
                    <a:pt x="19160" y="7646"/>
                    <a:pt x="18887" y="7719"/>
                  </a:cubicBezTo>
                  <a:cubicBezTo>
                    <a:pt x="18407" y="7850"/>
                    <a:pt x="17926" y="7990"/>
                    <a:pt x="17437" y="8121"/>
                  </a:cubicBezTo>
                  <a:cubicBezTo>
                    <a:pt x="12207" y="6663"/>
                    <a:pt x="7361" y="3441"/>
                    <a:pt x="3170"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41"/>
            <p:cNvSpPr/>
            <p:nvPr/>
          </p:nvSpPr>
          <p:spPr>
            <a:xfrm>
              <a:off x="-2479500" y="3652975"/>
              <a:ext cx="391650" cy="188200"/>
            </a:xfrm>
            <a:custGeom>
              <a:avLst/>
              <a:gdLst/>
              <a:ahLst/>
              <a:cxnLst/>
              <a:rect l="l" t="t" r="r" b="b"/>
              <a:pathLst>
                <a:path w="15666" h="7528" extrusionOk="0">
                  <a:moveTo>
                    <a:pt x="1293" y="1"/>
                  </a:moveTo>
                  <a:cubicBezTo>
                    <a:pt x="892" y="367"/>
                    <a:pt x="455" y="734"/>
                    <a:pt x="1" y="1083"/>
                  </a:cubicBezTo>
                  <a:cubicBezTo>
                    <a:pt x="4742" y="4157"/>
                    <a:pt x="10130" y="6279"/>
                    <a:pt x="15665" y="7527"/>
                  </a:cubicBezTo>
                  <a:cubicBezTo>
                    <a:pt x="15665" y="7422"/>
                    <a:pt x="15657" y="7318"/>
                    <a:pt x="15657" y="7213"/>
                  </a:cubicBezTo>
                  <a:cubicBezTo>
                    <a:pt x="10409" y="6121"/>
                    <a:pt x="5013" y="3982"/>
                    <a:pt x="1293" y="1"/>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41"/>
            <p:cNvSpPr/>
            <p:nvPr/>
          </p:nvSpPr>
          <p:spPr>
            <a:xfrm>
              <a:off x="-2049450" y="3815350"/>
              <a:ext cx="87325" cy="63150"/>
            </a:xfrm>
            <a:custGeom>
              <a:avLst/>
              <a:gdLst/>
              <a:ahLst/>
              <a:cxnLst/>
              <a:rect l="l" t="t" r="r" b="b"/>
              <a:pathLst>
                <a:path w="3493" h="2526" extrusionOk="0">
                  <a:moveTo>
                    <a:pt x="1829" y="1"/>
                  </a:moveTo>
                  <a:cubicBezTo>
                    <a:pt x="1461" y="1"/>
                    <a:pt x="1094" y="79"/>
                    <a:pt x="760" y="246"/>
                  </a:cubicBezTo>
                  <a:cubicBezTo>
                    <a:pt x="472" y="386"/>
                    <a:pt x="201" y="604"/>
                    <a:pt x="114" y="910"/>
                  </a:cubicBezTo>
                  <a:cubicBezTo>
                    <a:pt x="0" y="1259"/>
                    <a:pt x="157" y="1643"/>
                    <a:pt x="393" y="1905"/>
                  </a:cubicBezTo>
                  <a:cubicBezTo>
                    <a:pt x="638" y="2176"/>
                    <a:pt x="961" y="2351"/>
                    <a:pt x="1284" y="2525"/>
                  </a:cubicBezTo>
                  <a:cubicBezTo>
                    <a:pt x="1947" y="1809"/>
                    <a:pt x="2698" y="1154"/>
                    <a:pt x="3493" y="578"/>
                  </a:cubicBezTo>
                  <a:cubicBezTo>
                    <a:pt x="3024" y="206"/>
                    <a:pt x="2425" y="1"/>
                    <a:pt x="1829"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41"/>
            <p:cNvSpPr/>
            <p:nvPr/>
          </p:nvSpPr>
          <p:spPr>
            <a:xfrm>
              <a:off x="-2644950" y="3381425"/>
              <a:ext cx="260225" cy="311300"/>
            </a:xfrm>
            <a:custGeom>
              <a:avLst/>
              <a:gdLst/>
              <a:ahLst/>
              <a:cxnLst/>
              <a:rect l="l" t="t" r="r" b="b"/>
              <a:pathLst>
                <a:path w="10409" h="12452" extrusionOk="0">
                  <a:moveTo>
                    <a:pt x="786" y="0"/>
                  </a:moveTo>
                  <a:lnTo>
                    <a:pt x="0" y="6497"/>
                  </a:lnTo>
                  <a:cubicBezTo>
                    <a:pt x="2227" y="8802"/>
                    <a:pt x="4733" y="10784"/>
                    <a:pt x="7448" y="12452"/>
                  </a:cubicBezTo>
                  <a:cubicBezTo>
                    <a:pt x="8147" y="11666"/>
                    <a:pt x="8837" y="10871"/>
                    <a:pt x="9518" y="10068"/>
                  </a:cubicBezTo>
                  <a:cubicBezTo>
                    <a:pt x="9823" y="9701"/>
                    <a:pt x="10112" y="9343"/>
                    <a:pt x="10408" y="8977"/>
                  </a:cubicBezTo>
                  <a:cubicBezTo>
                    <a:pt x="8295" y="7300"/>
                    <a:pt x="6348" y="5414"/>
                    <a:pt x="4637" y="3327"/>
                  </a:cubicBezTo>
                  <a:cubicBezTo>
                    <a:pt x="3545" y="2000"/>
                    <a:pt x="2428" y="516"/>
                    <a:pt x="7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41"/>
            <p:cNvSpPr/>
            <p:nvPr/>
          </p:nvSpPr>
          <p:spPr>
            <a:xfrm>
              <a:off x="-2644725" y="3454325"/>
              <a:ext cx="228575" cy="238400"/>
            </a:xfrm>
            <a:custGeom>
              <a:avLst/>
              <a:gdLst/>
              <a:ahLst/>
              <a:cxnLst/>
              <a:rect l="l" t="t" r="r" b="b"/>
              <a:pathLst>
                <a:path w="9143" h="9536" extrusionOk="0">
                  <a:moveTo>
                    <a:pt x="437" y="1"/>
                  </a:moveTo>
                  <a:lnTo>
                    <a:pt x="0" y="3581"/>
                  </a:lnTo>
                  <a:cubicBezTo>
                    <a:pt x="2218" y="5877"/>
                    <a:pt x="4724" y="7868"/>
                    <a:pt x="7439" y="9536"/>
                  </a:cubicBezTo>
                  <a:cubicBezTo>
                    <a:pt x="8024" y="8890"/>
                    <a:pt x="8592" y="8235"/>
                    <a:pt x="9142" y="7580"/>
                  </a:cubicBezTo>
                  <a:cubicBezTo>
                    <a:pt x="5719" y="5903"/>
                    <a:pt x="2742" y="3135"/>
                    <a:pt x="4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41"/>
            <p:cNvSpPr/>
            <p:nvPr/>
          </p:nvSpPr>
          <p:spPr>
            <a:xfrm>
              <a:off x="-2506125" y="3570025"/>
              <a:ext cx="99125" cy="108300"/>
            </a:xfrm>
            <a:custGeom>
              <a:avLst/>
              <a:gdLst/>
              <a:ahLst/>
              <a:cxnLst/>
              <a:rect l="l" t="t" r="r" b="b"/>
              <a:pathLst>
                <a:path w="3965" h="4332" extrusionOk="0">
                  <a:moveTo>
                    <a:pt x="3144" y="1"/>
                  </a:moveTo>
                  <a:cubicBezTo>
                    <a:pt x="2332" y="1433"/>
                    <a:pt x="1223" y="2585"/>
                    <a:pt x="1" y="3677"/>
                  </a:cubicBezTo>
                  <a:cubicBezTo>
                    <a:pt x="315" y="3904"/>
                    <a:pt x="647" y="4122"/>
                    <a:pt x="970" y="4331"/>
                  </a:cubicBezTo>
                  <a:cubicBezTo>
                    <a:pt x="2131" y="3249"/>
                    <a:pt x="3188" y="2087"/>
                    <a:pt x="3965" y="708"/>
                  </a:cubicBezTo>
                  <a:cubicBezTo>
                    <a:pt x="3685" y="481"/>
                    <a:pt x="3406" y="236"/>
                    <a:pt x="31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41"/>
            <p:cNvSpPr/>
            <p:nvPr/>
          </p:nvSpPr>
          <p:spPr>
            <a:xfrm>
              <a:off x="-2186325" y="3924450"/>
              <a:ext cx="90175" cy="86100"/>
            </a:xfrm>
            <a:custGeom>
              <a:avLst/>
              <a:gdLst/>
              <a:ahLst/>
              <a:cxnLst/>
              <a:rect l="l" t="t" r="r" b="b"/>
              <a:pathLst>
                <a:path w="3607" h="3444" extrusionOk="0">
                  <a:moveTo>
                    <a:pt x="3015" y="0"/>
                  </a:moveTo>
                  <a:cubicBezTo>
                    <a:pt x="2988" y="0"/>
                    <a:pt x="2961" y="4"/>
                    <a:pt x="2934" y="12"/>
                  </a:cubicBezTo>
                  <a:cubicBezTo>
                    <a:pt x="2838" y="30"/>
                    <a:pt x="2760" y="109"/>
                    <a:pt x="2681" y="187"/>
                  </a:cubicBezTo>
                  <a:cubicBezTo>
                    <a:pt x="2000" y="851"/>
                    <a:pt x="1223" y="1410"/>
                    <a:pt x="385" y="1855"/>
                  </a:cubicBezTo>
                  <a:cubicBezTo>
                    <a:pt x="236" y="1933"/>
                    <a:pt x="79" y="2021"/>
                    <a:pt x="35" y="2169"/>
                  </a:cubicBezTo>
                  <a:cubicBezTo>
                    <a:pt x="0" y="2248"/>
                    <a:pt x="9" y="2344"/>
                    <a:pt x="35" y="2422"/>
                  </a:cubicBezTo>
                  <a:cubicBezTo>
                    <a:pt x="123" y="2868"/>
                    <a:pt x="454" y="3261"/>
                    <a:pt x="882" y="3427"/>
                  </a:cubicBezTo>
                  <a:cubicBezTo>
                    <a:pt x="916" y="3438"/>
                    <a:pt x="951" y="3443"/>
                    <a:pt x="985" y="3443"/>
                  </a:cubicBezTo>
                  <a:cubicBezTo>
                    <a:pt x="1082" y="3443"/>
                    <a:pt x="1173" y="3399"/>
                    <a:pt x="1232" y="3322"/>
                  </a:cubicBezTo>
                  <a:cubicBezTo>
                    <a:pt x="1869" y="2414"/>
                    <a:pt x="2611" y="1575"/>
                    <a:pt x="3423" y="833"/>
                  </a:cubicBezTo>
                  <a:cubicBezTo>
                    <a:pt x="3484" y="772"/>
                    <a:pt x="3545" y="720"/>
                    <a:pt x="3572" y="659"/>
                  </a:cubicBezTo>
                  <a:cubicBezTo>
                    <a:pt x="3607" y="545"/>
                    <a:pt x="3545" y="440"/>
                    <a:pt x="3484" y="353"/>
                  </a:cubicBezTo>
                  <a:cubicBezTo>
                    <a:pt x="3414" y="248"/>
                    <a:pt x="3353" y="161"/>
                    <a:pt x="3266" y="100"/>
                  </a:cubicBezTo>
                  <a:cubicBezTo>
                    <a:pt x="3186" y="40"/>
                    <a:pt x="3101" y="0"/>
                    <a:pt x="30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41"/>
            <p:cNvSpPr/>
            <p:nvPr/>
          </p:nvSpPr>
          <p:spPr>
            <a:xfrm>
              <a:off x="-2112100" y="3877150"/>
              <a:ext cx="71825" cy="64225"/>
            </a:xfrm>
            <a:custGeom>
              <a:avLst/>
              <a:gdLst/>
              <a:ahLst/>
              <a:cxnLst/>
              <a:rect l="l" t="t" r="r" b="b"/>
              <a:pathLst>
                <a:path w="2873" h="2569" extrusionOk="0">
                  <a:moveTo>
                    <a:pt x="2585" y="1"/>
                  </a:moveTo>
                  <a:cubicBezTo>
                    <a:pt x="1720" y="691"/>
                    <a:pt x="865" y="1389"/>
                    <a:pt x="0" y="2079"/>
                  </a:cubicBezTo>
                  <a:cubicBezTo>
                    <a:pt x="53" y="2315"/>
                    <a:pt x="201" y="2472"/>
                    <a:pt x="393" y="2568"/>
                  </a:cubicBezTo>
                  <a:cubicBezTo>
                    <a:pt x="454" y="2524"/>
                    <a:pt x="515" y="2472"/>
                    <a:pt x="568" y="2420"/>
                  </a:cubicBezTo>
                  <a:cubicBezTo>
                    <a:pt x="1284" y="1721"/>
                    <a:pt x="2061" y="1040"/>
                    <a:pt x="2873" y="420"/>
                  </a:cubicBezTo>
                  <a:cubicBezTo>
                    <a:pt x="2751" y="298"/>
                    <a:pt x="2655" y="158"/>
                    <a:pt x="2585"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41"/>
            <p:cNvSpPr/>
            <p:nvPr/>
          </p:nvSpPr>
          <p:spPr>
            <a:xfrm>
              <a:off x="-2083500" y="3749250"/>
              <a:ext cx="198225" cy="166150"/>
            </a:xfrm>
            <a:custGeom>
              <a:avLst/>
              <a:gdLst/>
              <a:ahLst/>
              <a:cxnLst/>
              <a:rect l="l" t="t" r="r" b="b"/>
              <a:pathLst>
                <a:path w="7929" h="6646" extrusionOk="0">
                  <a:moveTo>
                    <a:pt x="6566" y="0"/>
                  </a:moveTo>
                  <a:cubicBezTo>
                    <a:pt x="4881" y="1668"/>
                    <a:pt x="3030" y="3179"/>
                    <a:pt x="1048" y="4497"/>
                  </a:cubicBezTo>
                  <a:cubicBezTo>
                    <a:pt x="629" y="4785"/>
                    <a:pt x="157" y="5108"/>
                    <a:pt x="79" y="5615"/>
                  </a:cubicBezTo>
                  <a:cubicBezTo>
                    <a:pt x="1" y="6134"/>
                    <a:pt x="455" y="6645"/>
                    <a:pt x="974" y="6645"/>
                  </a:cubicBezTo>
                  <a:cubicBezTo>
                    <a:pt x="978" y="6645"/>
                    <a:pt x="982" y="6645"/>
                    <a:pt x="987" y="6645"/>
                  </a:cubicBezTo>
                  <a:cubicBezTo>
                    <a:pt x="1432" y="6636"/>
                    <a:pt x="1799" y="6296"/>
                    <a:pt x="2130" y="5990"/>
                  </a:cubicBezTo>
                  <a:cubicBezTo>
                    <a:pt x="3624" y="4593"/>
                    <a:pt x="5195" y="3257"/>
                    <a:pt x="6968" y="2227"/>
                  </a:cubicBezTo>
                  <a:cubicBezTo>
                    <a:pt x="7300" y="2035"/>
                    <a:pt x="7710" y="1965"/>
                    <a:pt x="7815" y="1598"/>
                  </a:cubicBezTo>
                  <a:cubicBezTo>
                    <a:pt x="7928" y="1258"/>
                    <a:pt x="7762" y="699"/>
                    <a:pt x="7527" y="437"/>
                  </a:cubicBezTo>
                  <a:cubicBezTo>
                    <a:pt x="7282" y="175"/>
                    <a:pt x="6924" y="35"/>
                    <a:pt x="65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41"/>
            <p:cNvSpPr/>
            <p:nvPr/>
          </p:nvSpPr>
          <p:spPr>
            <a:xfrm>
              <a:off x="-2070425" y="3770850"/>
              <a:ext cx="184050" cy="144550"/>
            </a:xfrm>
            <a:custGeom>
              <a:avLst/>
              <a:gdLst/>
              <a:ahLst/>
              <a:cxnLst/>
              <a:rect l="l" t="t" r="r" b="b"/>
              <a:pathLst>
                <a:path w="7362" h="5782" extrusionOk="0">
                  <a:moveTo>
                    <a:pt x="7239" y="1"/>
                  </a:moveTo>
                  <a:cubicBezTo>
                    <a:pt x="4480" y="1406"/>
                    <a:pt x="2385" y="3755"/>
                    <a:pt x="1" y="5650"/>
                  </a:cubicBezTo>
                  <a:cubicBezTo>
                    <a:pt x="130" y="5731"/>
                    <a:pt x="275" y="5782"/>
                    <a:pt x="428" y="5782"/>
                  </a:cubicBezTo>
                  <a:cubicBezTo>
                    <a:pt x="440" y="5782"/>
                    <a:pt x="452" y="5782"/>
                    <a:pt x="464" y="5781"/>
                  </a:cubicBezTo>
                  <a:cubicBezTo>
                    <a:pt x="909" y="5772"/>
                    <a:pt x="1276" y="5449"/>
                    <a:pt x="1607" y="5126"/>
                  </a:cubicBezTo>
                  <a:cubicBezTo>
                    <a:pt x="3092" y="3712"/>
                    <a:pt x="4655" y="2175"/>
                    <a:pt x="6445" y="1363"/>
                  </a:cubicBezTo>
                  <a:cubicBezTo>
                    <a:pt x="6803" y="1197"/>
                    <a:pt x="7187" y="1101"/>
                    <a:pt x="7292" y="734"/>
                  </a:cubicBezTo>
                  <a:cubicBezTo>
                    <a:pt x="7362" y="525"/>
                    <a:pt x="7327" y="254"/>
                    <a:pt x="7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41"/>
            <p:cNvSpPr/>
            <p:nvPr/>
          </p:nvSpPr>
          <p:spPr>
            <a:xfrm>
              <a:off x="-1921325" y="3752300"/>
              <a:ext cx="31025" cy="38525"/>
            </a:xfrm>
            <a:custGeom>
              <a:avLst/>
              <a:gdLst/>
              <a:ahLst/>
              <a:cxnLst/>
              <a:rect l="l" t="t" r="r" b="b"/>
              <a:pathLst>
                <a:path w="1241" h="1541" extrusionOk="0">
                  <a:moveTo>
                    <a:pt x="332" y="0"/>
                  </a:moveTo>
                  <a:cubicBezTo>
                    <a:pt x="228" y="0"/>
                    <a:pt x="105" y="35"/>
                    <a:pt x="44" y="131"/>
                  </a:cubicBezTo>
                  <a:cubicBezTo>
                    <a:pt x="1" y="210"/>
                    <a:pt x="1" y="306"/>
                    <a:pt x="1" y="402"/>
                  </a:cubicBezTo>
                  <a:cubicBezTo>
                    <a:pt x="53" y="795"/>
                    <a:pt x="262" y="1171"/>
                    <a:pt x="577" y="1406"/>
                  </a:cubicBezTo>
                  <a:cubicBezTo>
                    <a:pt x="678" y="1478"/>
                    <a:pt x="807" y="1541"/>
                    <a:pt x="929" y="1541"/>
                  </a:cubicBezTo>
                  <a:cubicBezTo>
                    <a:pt x="986" y="1541"/>
                    <a:pt x="1042" y="1527"/>
                    <a:pt x="1092" y="1494"/>
                  </a:cubicBezTo>
                  <a:cubicBezTo>
                    <a:pt x="1223" y="1398"/>
                    <a:pt x="1240" y="1214"/>
                    <a:pt x="1223" y="1048"/>
                  </a:cubicBezTo>
                  <a:cubicBezTo>
                    <a:pt x="1162" y="673"/>
                    <a:pt x="944" y="341"/>
                    <a:pt x="638" y="123"/>
                  </a:cubicBezTo>
                  <a:cubicBezTo>
                    <a:pt x="551" y="53"/>
                    <a:pt x="446" y="0"/>
                    <a:pt x="3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41"/>
            <p:cNvSpPr/>
            <p:nvPr/>
          </p:nvSpPr>
          <p:spPr>
            <a:xfrm>
              <a:off x="-1926325" y="3734625"/>
              <a:ext cx="62875" cy="51750"/>
            </a:xfrm>
            <a:custGeom>
              <a:avLst/>
              <a:gdLst/>
              <a:ahLst/>
              <a:cxnLst/>
              <a:rect l="l" t="t" r="r" b="b"/>
              <a:pathLst>
                <a:path w="2515" h="2070" extrusionOk="0">
                  <a:moveTo>
                    <a:pt x="2261" y="0"/>
                  </a:moveTo>
                  <a:lnTo>
                    <a:pt x="419" y="830"/>
                  </a:lnTo>
                  <a:cubicBezTo>
                    <a:pt x="1" y="1849"/>
                    <a:pt x="1313" y="2060"/>
                    <a:pt x="1309" y="2070"/>
                  </a:cubicBezTo>
                  <a:lnTo>
                    <a:pt x="1309" y="2070"/>
                  </a:lnTo>
                  <a:lnTo>
                    <a:pt x="2514" y="236"/>
                  </a:lnTo>
                  <a:cubicBezTo>
                    <a:pt x="2514" y="88"/>
                    <a:pt x="2261" y="0"/>
                    <a:pt x="2261" y="0"/>
                  </a:cubicBezTo>
                  <a:close/>
                  <a:moveTo>
                    <a:pt x="1309" y="2070"/>
                  </a:moveTo>
                  <a:lnTo>
                    <a:pt x="1309" y="2070"/>
                  </a:lnTo>
                  <a:cubicBezTo>
                    <a:pt x="1309" y="2070"/>
                    <a:pt x="1309" y="2070"/>
                    <a:pt x="1309" y="20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41"/>
            <p:cNvSpPr/>
            <p:nvPr/>
          </p:nvSpPr>
          <p:spPr>
            <a:xfrm>
              <a:off x="-1870025" y="3736125"/>
              <a:ext cx="4600" cy="4850"/>
            </a:xfrm>
            <a:custGeom>
              <a:avLst/>
              <a:gdLst/>
              <a:ahLst/>
              <a:cxnLst/>
              <a:rect l="l" t="t" r="r" b="b"/>
              <a:pathLst>
                <a:path w="184" h="194" extrusionOk="0">
                  <a:moveTo>
                    <a:pt x="85" y="0"/>
                  </a:moveTo>
                  <a:cubicBezTo>
                    <a:pt x="44" y="0"/>
                    <a:pt x="0" y="40"/>
                    <a:pt x="0" y="80"/>
                  </a:cubicBezTo>
                  <a:cubicBezTo>
                    <a:pt x="0" y="124"/>
                    <a:pt x="27" y="176"/>
                    <a:pt x="70" y="185"/>
                  </a:cubicBezTo>
                  <a:cubicBezTo>
                    <a:pt x="88" y="193"/>
                    <a:pt x="96" y="193"/>
                    <a:pt x="114" y="193"/>
                  </a:cubicBezTo>
                  <a:cubicBezTo>
                    <a:pt x="140" y="185"/>
                    <a:pt x="149" y="176"/>
                    <a:pt x="158" y="150"/>
                  </a:cubicBezTo>
                  <a:cubicBezTo>
                    <a:pt x="184" y="97"/>
                    <a:pt x="158" y="10"/>
                    <a:pt x="96" y="1"/>
                  </a:cubicBezTo>
                  <a:cubicBezTo>
                    <a:pt x="93" y="1"/>
                    <a:pt x="89" y="0"/>
                    <a:pt x="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41"/>
            <p:cNvSpPr/>
            <p:nvPr/>
          </p:nvSpPr>
          <p:spPr>
            <a:xfrm>
              <a:off x="-2182625" y="3929550"/>
              <a:ext cx="71850" cy="66375"/>
            </a:xfrm>
            <a:custGeom>
              <a:avLst/>
              <a:gdLst/>
              <a:ahLst/>
              <a:cxnLst/>
              <a:rect l="l" t="t" r="r" b="b"/>
              <a:pathLst>
                <a:path w="2874" h="2655" extrusionOk="0">
                  <a:moveTo>
                    <a:pt x="2734" y="1"/>
                  </a:moveTo>
                  <a:cubicBezTo>
                    <a:pt x="2437" y="393"/>
                    <a:pt x="2053" y="699"/>
                    <a:pt x="1651" y="978"/>
                  </a:cubicBezTo>
                  <a:cubicBezTo>
                    <a:pt x="1249" y="1249"/>
                    <a:pt x="813" y="1467"/>
                    <a:pt x="385" y="1703"/>
                  </a:cubicBezTo>
                  <a:cubicBezTo>
                    <a:pt x="280" y="1764"/>
                    <a:pt x="176" y="1825"/>
                    <a:pt x="106" y="1922"/>
                  </a:cubicBezTo>
                  <a:cubicBezTo>
                    <a:pt x="27" y="2035"/>
                    <a:pt x="1" y="2183"/>
                    <a:pt x="45" y="2314"/>
                  </a:cubicBezTo>
                  <a:cubicBezTo>
                    <a:pt x="79" y="2445"/>
                    <a:pt x="167" y="2568"/>
                    <a:pt x="263" y="2655"/>
                  </a:cubicBezTo>
                  <a:cubicBezTo>
                    <a:pt x="472" y="2166"/>
                    <a:pt x="918" y="1825"/>
                    <a:pt x="1346" y="1502"/>
                  </a:cubicBezTo>
                  <a:cubicBezTo>
                    <a:pt x="1861" y="1118"/>
                    <a:pt x="2367" y="734"/>
                    <a:pt x="2874" y="350"/>
                  </a:cubicBezTo>
                  <a:cubicBezTo>
                    <a:pt x="2786" y="254"/>
                    <a:pt x="2734" y="132"/>
                    <a:pt x="2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41"/>
            <p:cNvSpPr/>
            <p:nvPr/>
          </p:nvSpPr>
          <p:spPr>
            <a:xfrm>
              <a:off x="-2036800" y="3786025"/>
              <a:ext cx="99775" cy="72000"/>
            </a:xfrm>
            <a:custGeom>
              <a:avLst/>
              <a:gdLst/>
              <a:ahLst/>
              <a:cxnLst/>
              <a:rect l="l" t="t" r="r" b="b"/>
              <a:pathLst>
                <a:path w="3991" h="2880" extrusionOk="0">
                  <a:moveTo>
                    <a:pt x="2151" y="1"/>
                  </a:moveTo>
                  <a:cubicBezTo>
                    <a:pt x="2057" y="1"/>
                    <a:pt x="1962" y="5"/>
                    <a:pt x="1869" y="14"/>
                  </a:cubicBezTo>
                  <a:cubicBezTo>
                    <a:pt x="1275" y="66"/>
                    <a:pt x="708" y="267"/>
                    <a:pt x="149" y="494"/>
                  </a:cubicBezTo>
                  <a:cubicBezTo>
                    <a:pt x="1" y="1096"/>
                    <a:pt x="402" y="1769"/>
                    <a:pt x="996" y="1943"/>
                  </a:cubicBezTo>
                  <a:cubicBezTo>
                    <a:pt x="1124" y="1980"/>
                    <a:pt x="1254" y="1996"/>
                    <a:pt x="1385" y="1996"/>
                  </a:cubicBezTo>
                  <a:cubicBezTo>
                    <a:pt x="1719" y="1996"/>
                    <a:pt x="2061" y="1895"/>
                    <a:pt x="2393" y="1795"/>
                  </a:cubicBezTo>
                  <a:cubicBezTo>
                    <a:pt x="2477" y="1767"/>
                    <a:pt x="2568" y="1742"/>
                    <a:pt x="2658" y="1742"/>
                  </a:cubicBezTo>
                  <a:cubicBezTo>
                    <a:pt x="2707" y="1742"/>
                    <a:pt x="2757" y="1750"/>
                    <a:pt x="2803" y="1769"/>
                  </a:cubicBezTo>
                  <a:cubicBezTo>
                    <a:pt x="3004" y="1856"/>
                    <a:pt x="3065" y="2100"/>
                    <a:pt x="3100" y="2301"/>
                  </a:cubicBezTo>
                  <a:cubicBezTo>
                    <a:pt x="3135" y="2511"/>
                    <a:pt x="3188" y="2764"/>
                    <a:pt x="3380" y="2851"/>
                  </a:cubicBezTo>
                  <a:cubicBezTo>
                    <a:pt x="3422" y="2871"/>
                    <a:pt x="3466" y="2879"/>
                    <a:pt x="3509" y="2879"/>
                  </a:cubicBezTo>
                  <a:cubicBezTo>
                    <a:pt x="3665" y="2879"/>
                    <a:pt x="3820" y="2769"/>
                    <a:pt x="3895" y="2633"/>
                  </a:cubicBezTo>
                  <a:cubicBezTo>
                    <a:pt x="3991" y="2450"/>
                    <a:pt x="3982" y="2240"/>
                    <a:pt x="3947" y="2031"/>
                  </a:cubicBezTo>
                  <a:cubicBezTo>
                    <a:pt x="3904" y="1812"/>
                    <a:pt x="3842" y="1620"/>
                    <a:pt x="3842" y="1419"/>
                  </a:cubicBezTo>
                  <a:cubicBezTo>
                    <a:pt x="3842" y="1201"/>
                    <a:pt x="3921" y="983"/>
                    <a:pt x="3851" y="773"/>
                  </a:cubicBezTo>
                  <a:cubicBezTo>
                    <a:pt x="3799" y="625"/>
                    <a:pt x="3677" y="503"/>
                    <a:pt x="3554" y="415"/>
                  </a:cubicBezTo>
                  <a:cubicBezTo>
                    <a:pt x="3151" y="122"/>
                    <a:pt x="2648" y="1"/>
                    <a:pt x="2151"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41"/>
            <p:cNvSpPr/>
            <p:nvPr/>
          </p:nvSpPr>
          <p:spPr>
            <a:xfrm>
              <a:off x="-2963225" y="3334100"/>
              <a:ext cx="347100" cy="400750"/>
            </a:xfrm>
            <a:custGeom>
              <a:avLst/>
              <a:gdLst/>
              <a:ahLst/>
              <a:cxnLst/>
              <a:rect l="l" t="t" r="r" b="b"/>
              <a:pathLst>
                <a:path w="13884" h="16030" extrusionOk="0">
                  <a:moveTo>
                    <a:pt x="11191" y="1"/>
                  </a:moveTo>
                  <a:cubicBezTo>
                    <a:pt x="10815" y="1"/>
                    <a:pt x="10477" y="241"/>
                    <a:pt x="10182" y="496"/>
                  </a:cubicBezTo>
                  <a:cubicBezTo>
                    <a:pt x="7824" y="2592"/>
                    <a:pt x="7248" y="6067"/>
                    <a:pt x="5310" y="8556"/>
                  </a:cubicBezTo>
                  <a:cubicBezTo>
                    <a:pt x="4349" y="9796"/>
                    <a:pt x="3083" y="10756"/>
                    <a:pt x="2000" y="11891"/>
                  </a:cubicBezTo>
                  <a:cubicBezTo>
                    <a:pt x="918" y="13026"/>
                    <a:pt x="1" y="14458"/>
                    <a:pt x="1" y="16030"/>
                  </a:cubicBezTo>
                  <a:cubicBezTo>
                    <a:pt x="2908" y="13463"/>
                    <a:pt x="7187" y="13210"/>
                    <a:pt x="10522" y="11236"/>
                  </a:cubicBezTo>
                  <a:cubicBezTo>
                    <a:pt x="11780" y="10503"/>
                    <a:pt x="12924" y="9455"/>
                    <a:pt x="13456" y="8093"/>
                  </a:cubicBezTo>
                  <a:cubicBezTo>
                    <a:pt x="13884" y="6975"/>
                    <a:pt x="13867" y="5744"/>
                    <a:pt x="13613" y="4574"/>
                  </a:cubicBezTo>
                  <a:cubicBezTo>
                    <a:pt x="13360" y="3413"/>
                    <a:pt x="12889" y="2321"/>
                    <a:pt x="12426" y="1212"/>
                  </a:cubicBezTo>
                  <a:cubicBezTo>
                    <a:pt x="12190" y="680"/>
                    <a:pt x="11867" y="77"/>
                    <a:pt x="11299" y="7"/>
                  </a:cubicBezTo>
                  <a:cubicBezTo>
                    <a:pt x="11263" y="3"/>
                    <a:pt x="11227" y="1"/>
                    <a:pt x="11191"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41"/>
            <p:cNvSpPr/>
            <p:nvPr/>
          </p:nvSpPr>
          <p:spPr>
            <a:xfrm>
              <a:off x="-2876125" y="3746175"/>
              <a:ext cx="356725" cy="198825"/>
            </a:xfrm>
            <a:custGeom>
              <a:avLst/>
              <a:gdLst/>
              <a:ahLst/>
              <a:cxnLst/>
              <a:rect l="l" t="t" r="r" b="b"/>
              <a:pathLst>
                <a:path w="14269" h="7953" extrusionOk="0">
                  <a:moveTo>
                    <a:pt x="13570" y="1"/>
                  </a:moveTo>
                  <a:cubicBezTo>
                    <a:pt x="11762" y="245"/>
                    <a:pt x="9955" y="368"/>
                    <a:pt x="8139" y="420"/>
                  </a:cubicBezTo>
                  <a:cubicBezTo>
                    <a:pt x="6639" y="469"/>
                    <a:pt x="5112" y="529"/>
                    <a:pt x="3582" y="529"/>
                  </a:cubicBezTo>
                  <a:cubicBezTo>
                    <a:pt x="2386" y="529"/>
                    <a:pt x="1188" y="492"/>
                    <a:pt x="1" y="385"/>
                  </a:cubicBezTo>
                  <a:lnTo>
                    <a:pt x="1" y="385"/>
                  </a:lnTo>
                  <a:cubicBezTo>
                    <a:pt x="752" y="1564"/>
                    <a:pt x="1415" y="2786"/>
                    <a:pt x="1869" y="4105"/>
                  </a:cubicBezTo>
                  <a:cubicBezTo>
                    <a:pt x="2096" y="4786"/>
                    <a:pt x="2271" y="5467"/>
                    <a:pt x="2367" y="6183"/>
                  </a:cubicBezTo>
                  <a:cubicBezTo>
                    <a:pt x="4459" y="7242"/>
                    <a:pt x="7051" y="7952"/>
                    <a:pt x="9534" y="7952"/>
                  </a:cubicBezTo>
                  <a:cubicBezTo>
                    <a:pt x="11227" y="7952"/>
                    <a:pt x="12870" y="7622"/>
                    <a:pt x="14268" y="6847"/>
                  </a:cubicBezTo>
                  <a:cubicBezTo>
                    <a:pt x="13884" y="4576"/>
                    <a:pt x="13587" y="2297"/>
                    <a:pt x="13570"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41"/>
            <p:cNvSpPr/>
            <p:nvPr/>
          </p:nvSpPr>
          <p:spPr>
            <a:xfrm>
              <a:off x="-3424675" y="3890250"/>
              <a:ext cx="1728425" cy="1253850"/>
            </a:xfrm>
            <a:custGeom>
              <a:avLst/>
              <a:gdLst/>
              <a:ahLst/>
              <a:cxnLst/>
              <a:rect l="l" t="t" r="r" b="b"/>
              <a:pathLst>
                <a:path w="69137" h="50154" extrusionOk="0">
                  <a:moveTo>
                    <a:pt x="22379" y="1"/>
                  </a:moveTo>
                  <a:cubicBezTo>
                    <a:pt x="16791" y="6401"/>
                    <a:pt x="8243" y="9675"/>
                    <a:pt x="0" y="12138"/>
                  </a:cubicBezTo>
                  <a:cubicBezTo>
                    <a:pt x="236" y="18294"/>
                    <a:pt x="463" y="24519"/>
                    <a:pt x="2078" y="30457"/>
                  </a:cubicBezTo>
                  <a:cubicBezTo>
                    <a:pt x="3685" y="36403"/>
                    <a:pt x="6811" y="42131"/>
                    <a:pt x="11814" y="45737"/>
                  </a:cubicBezTo>
                  <a:cubicBezTo>
                    <a:pt x="16213" y="48906"/>
                    <a:pt x="21694" y="50154"/>
                    <a:pt x="27159" y="50154"/>
                  </a:cubicBezTo>
                  <a:cubicBezTo>
                    <a:pt x="28636" y="50154"/>
                    <a:pt x="30112" y="50062"/>
                    <a:pt x="31565" y="49893"/>
                  </a:cubicBezTo>
                  <a:cubicBezTo>
                    <a:pt x="40096" y="48898"/>
                    <a:pt x="48321" y="45397"/>
                    <a:pt x="54939" y="39931"/>
                  </a:cubicBezTo>
                  <a:cubicBezTo>
                    <a:pt x="61549" y="34465"/>
                    <a:pt x="66552" y="27051"/>
                    <a:pt x="69137" y="18852"/>
                  </a:cubicBezTo>
                  <a:cubicBezTo>
                    <a:pt x="61462" y="17281"/>
                    <a:pt x="54747" y="12793"/>
                    <a:pt x="48085" y="8645"/>
                  </a:cubicBezTo>
                  <a:cubicBezTo>
                    <a:pt x="44304" y="6305"/>
                    <a:pt x="39799" y="2612"/>
                    <a:pt x="35677" y="979"/>
                  </a:cubicBezTo>
                  <a:cubicBezTo>
                    <a:pt x="33531" y="1451"/>
                    <a:pt x="31377" y="1804"/>
                    <a:pt x="29289" y="1804"/>
                  </a:cubicBezTo>
                  <a:cubicBezTo>
                    <a:pt x="26858" y="1804"/>
                    <a:pt x="24516" y="1325"/>
                    <a:pt x="223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41"/>
            <p:cNvSpPr/>
            <p:nvPr/>
          </p:nvSpPr>
          <p:spPr>
            <a:xfrm>
              <a:off x="-3424250" y="3890700"/>
              <a:ext cx="637875" cy="585475"/>
            </a:xfrm>
            <a:custGeom>
              <a:avLst/>
              <a:gdLst/>
              <a:ahLst/>
              <a:cxnLst/>
              <a:rect l="l" t="t" r="r" b="b"/>
              <a:pathLst>
                <a:path w="25515" h="23419" extrusionOk="0">
                  <a:moveTo>
                    <a:pt x="22371" y="0"/>
                  </a:moveTo>
                  <a:cubicBezTo>
                    <a:pt x="16783" y="6392"/>
                    <a:pt x="8235" y="9666"/>
                    <a:pt x="1" y="12137"/>
                  </a:cubicBezTo>
                  <a:cubicBezTo>
                    <a:pt x="141" y="15901"/>
                    <a:pt x="280" y="19690"/>
                    <a:pt x="743" y="23419"/>
                  </a:cubicBezTo>
                  <a:cubicBezTo>
                    <a:pt x="8060" y="19280"/>
                    <a:pt x="14548" y="13272"/>
                    <a:pt x="20459" y="7361"/>
                  </a:cubicBezTo>
                  <a:cubicBezTo>
                    <a:pt x="22380" y="5562"/>
                    <a:pt x="24117" y="3563"/>
                    <a:pt x="25514" y="1336"/>
                  </a:cubicBezTo>
                  <a:cubicBezTo>
                    <a:pt x="24423" y="1048"/>
                    <a:pt x="23375" y="620"/>
                    <a:pt x="223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41"/>
            <p:cNvSpPr/>
            <p:nvPr/>
          </p:nvSpPr>
          <p:spPr>
            <a:xfrm>
              <a:off x="-3382325" y="3928900"/>
              <a:ext cx="631975" cy="912475"/>
            </a:xfrm>
            <a:custGeom>
              <a:avLst/>
              <a:gdLst/>
              <a:ahLst/>
              <a:cxnLst/>
              <a:rect l="l" t="t" r="r" b="b"/>
              <a:pathLst>
                <a:path w="25279" h="36499" extrusionOk="0">
                  <a:moveTo>
                    <a:pt x="24737" y="0"/>
                  </a:moveTo>
                  <a:cubicBezTo>
                    <a:pt x="23095" y="3493"/>
                    <a:pt x="20659" y="6593"/>
                    <a:pt x="17882" y="9212"/>
                  </a:cubicBezTo>
                  <a:cubicBezTo>
                    <a:pt x="11875" y="15368"/>
                    <a:pt x="6296" y="21829"/>
                    <a:pt x="0" y="27330"/>
                  </a:cubicBezTo>
                  <a:cubicBezTo>
                    <a:pt x="123" y="27863"/>
                    <a:pt x="253" y="28387"/>
                    <a:pt x="393" y="28911"/>
                  </a:cubicBezTo>
                  <a:cubicBezTo>
                    <a:pt x="1100" y="31539"/>
                    <a:pt x="2122" y="34115"/>
                    <a:pt x="3449" y="36498"/>
                  </a:cubicBezTo>
                  <a:cubicBezTo>
                    <a:pt x="13176" y="25872"/>
                    <a:pt x="21611" y="13971"/>
                    <a:pt x="25278" y="88"/>
                  </a:cubicBezTo>
                  <a:cubicBezTo>
                    <a:pt x="25095" y="61"/>
                    <a:pt x="24911" y="44"/>
                    <a:pt x="247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41"/>
            <p:cNvSpPr/>
            <p:nvPr/>
          </p:nvSpPr>
          <p:spPr>
            <a:xfrm>
              <a:off x="-2690350" y="3934575"/>
              <a:ext cx="233150" cy="1201700"/>
            </a:xfrm>
            <a:custGeom>
              <a:avLst/>
              <a:gdLst/>
              <a:ahLst/>
              <a:cxnLst/>
              <a:rect l="l" t="t" r="r" b="b"/>
              <a:pathLst>
                <a:path w="9326" h="48068" extrusionOk="0">
                  <a:moveTo>
                    <a:pt x="1031" y="0"/>
                  </a:moveTo>
                  <a:cubicBezTo>
                    <a:pt x="690" y="18"/>
                    <a:pt x="341" y="35"/>
                    <a:pt x="0" y="35"/>
                  </a:cubicBezTo>
                  <a:cubicBezTo>
                    <a:pt x="114" y="1441"/>
                    <a:pt x="297" y="2847"/>
                    <a:pt x="577" y="4253"/>
                  </a:cubicBezTo>
                  <a:cubicBezTo>
                    <a:pt x="2384" y="15770"/>
                    <a:pt x="4637" y="26841"/>
                    <a:pt x="4637" y="38123"/>
                  </a:cubicBezTo>
                  <a:cubicBezTo>
                    <a:pt x="4637" y="41580"/>
                    <a:pt x="3851" y="44881"/>
                    <a:pt x="2698" y="48068"/>
                  </a:cubicBezTo>
                  <a:cubicBezTo>
                    <a:pt x="4707" y="47815"/>
                    <a:pt x="6689" y="47413"/>
                    <a:pt x="8636" y="46889"/>
                  </a:cubicBezTo>
                  <a:cubicBezTo>
                    <a:pt x="9326" y="40471"/>
                    <a:pt x="8810" y="33879"/>
                    <a:pt x="7125" y="27505"/>
                  </a:cubicBezTo>
                  <a:cubicBezTo>
                    <a:pt x="4611" y="18258"/>
                    <a:pt x="2087" y="9212"/>
                    <a:pt x="10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41"/>
            <p:cNvSpPr/>
            <p:nvPr/>
          </p:nvSpPr>
          <p:spPr>
            <a:xfrm>
              <a:off x="-3370550" y="4141950"/>
              <a:ext cx="1601625" cy="946725"/>
            </a:xfrm>
            <a:custGeom>
              <a:avLst/>
              <a:gdLst/>
              <a:ahLst/>
              <a:cxnLst/>
              <a:rect l="l" t="t" r="r" b="b"/>
              <a:pathLst>
                <a:path w="64065" h="37869" extrusionOk="0">
                  <a:moveTo>
                    <a:pt x="4157" y="0"/>
                  </a:moveTo>
                  <a:cubicBezTo>
                    <a:pt x="3013" y="428"/>
                    <a:pt x="1869" y="812"/>
                    <a:pt x="708" y="1188"/>
                  </a:cubicBezTo>
                  <a:cubicBezTo>
                    <a:pt x="1" y="15185"/>
                    <a:pt x="1738" y="32430"/>
                    <a:pt x="16730" y="36586"/>
                  </a:cubicBezTo>
                  <a:cubicBezTo>
                    <a:pt x="19745" y="37457"/>
                    <a:pt x="22815" y="37869"/>
                    <a:pt x="25873" y="37869"/>
                  </a:cubicBezTo>
                  <a:cubicBezTo>
                    <a:pt x="40226" y="37869"/>
                    <a:pt x="54328" y="28801"/>
                    <a:pt x="61209" y="15586"/>
                  </a:cubicBezTo>
                  <a:cubicBezTo>
                    <a:pt x="62440" y="13115"/>
                    <a:pt x="63252" y="10548"/>
                    <a:pt x="64064" y="8033"/>
                  </a:cubicBezTo>
                  <a:cubicBezTo>
                    <a:pt x="60851" y="7064"/>
                    <a:pt x="57777" y="5606"/>
                    <a:pt x="54800" y="3965"/>
                  </a:cubicBezTo>
                  <a:cubicBezTo>
                    <a:pt x="49989" y="11710"/>
                    <a:pt x="43973" y="18686"/>
                    <a:pt x="36595" y="24624"/>
                  </a:cubicBezTo>
                  <a:cubicBezTo>
                    <a:pt x="32646" y="27619"/>
                    <a:pt x="27875" y="29713"/>
                    <a:pt x="23277" y="29713"/>
                  </a:cubicBezTo>
                  <a:cubicBezTo>
                    <a:pt x="20250" y="29713"/>
                    <a:pt x="17298" y="28806"/>
                    <a:pt x="14705" y="26649"/>
                  </a:cubicBezTo>
                  <a:cubicBezTo>
                    <a:pt x="6977" y="20022"/>
                    <a:pt x="5074" y="9527"/>
                    <a:pt x="41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41"/>
            <p:cNvSpPr/>
            <p:nvPr/>
          </p:nvSpPr>
          <p:spPr>
            <a:xfrm>
              <a:off x="-3352200" y="3922775"/>
              <a:ext cx="962675" cy="863600"/>
            </a:xfrm>
            <a:custGeom>
              <a:avLst/>
              <a:gdLst/>
              <a:ahLst/>
              <a:cxnLst/>
              <a:rect l="l" t="t" r="r" b="b"/>
              <a:pathLst>
                <a:path w="38507" h="34544" extrusionOk="0">
                  <a:moveTo>
                    <a:pt x="32115" y="1"/>
                  </a:moveTo>
                  <a:lnTo>
                    <a:pt x="32115" y="1"/>
                  </a:lnTo>
                  <a:cubicBezTo>
                    <a:pt x="34926" y="2184"/>
                    <a:pt x="35380" y="6506"/>
                    <a:pt x="33835" y="9702"/>
                  </a:cubicBezTo>
                  <a:cubicBezTo>
                    <a:pt x="32281" y="12906"/>
                    <a:pt x="29172" y="15089"/>
                    <a:pt x="25889" y="16442"/>
                  </a:cubicBezTo>
                  <a:cubicBezTo>
                    <a:pt x="22597" y="17796"/>
                    <a:pt x="19087" y="18451"/>
                    <a:pt x="15682" y="19472"/>
                  </a:cubicBezTo>
                  <a:cubicBezTo>
                    <a:pt x="10365" y="21070"/>
                    <a:pt x="5326" y="23559"/>
                    <a:pt x="830" y="26807"/>
                  </a:cubicBezTo>
                  <a:cubicBezTo>
                    <a:pt x="542" y="27016"/>
                    <a:pt x="262" y="27235"/>
                    <a:pt x="0" y="27471"/>
                  </a:cubicBezTo>
                  <a:cubicBezTo>
                    <a:pt x="280" y="28972"/>
                    <a:pt x="489" y="30500"/>
                    <a:pt x="769" y="31994"/>
                  </a:cubicBezTo>
                  <a:cubicBezTo>
                    <a:pt x="1109" y="32840"/>
                    <a:pt x="1458" y="33696"/>
                    <a:pt x="1764" y="34543"/>
                  </a:cubicBezTo>
                  <a:cubicBezTo>
                    <a:pt x="8487" y="30064"/>
                    <a:pt x="15586" y="26135"/>
                    <a:pt x="22947" y="22817"/>
                  </a:cubicBezTo>
                  <a:cubicBezTo>
                    <a:pt x="26378" y="21271"/>
                    <a:pt x="29906" y="19848"/>
                    <a:pt x="32857" y="17534"/>
                  </a:cubicBezTo>
                  <a:cubicBezTo>
                    <a:pt x="35817" y="15229"/>
                    <a:pt x="38209" y="11867"/>
                    <a:pt x="38349" y="8113"/>
                  </a:cubicBezTo>
                  <a:cubicBezTo>
                    <a:pt x="38506" y="4358"/>
                    <a:pt x="35843" y="420"/>
                    <a:pt x="321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41"/>
            <p:cNvSpPr/>
            <p:nvPr/>
          </p:nvSpPr>
          <p:spPr>
            <a:xfrm>
              <a:off x="-2583825" y="4582675"/>
              <a:ext cx="490300" cy="495100"/>
            </a:xfrm>
            <a:custGeom>
              <a:avLst/>
              <a:gdLst/>
              <a:ahLst/>
              <a:cxnLst/>
              <a:rect l="l" t="t" r="r" b="b"/>
              <a:pathLst>
                <a:path w="19612" h="19804" extrusionOk="0">
                  <a:moveTo>
                    <a:pt x="12853" y="1"/>
                  </a:moveTo>
                  <a:cubicBezTo>
                    <a:pt x="10487" y="2463"/>
                    <a:pt x="7929" y="4803"/>
                    <a:pt x="5196" y="7003"/>
                  </a:cubicBezTo>
                  <a:cubicBezTo>
                    <a:pt x="3668" y="8165"/>
                    <a:pt x="2009" y="9186"/>
                    <a:pt x="280" y="10007"/>
                  </a:cubicBezTo>
                  <a:cubicBezTo>
                    <a:pt x="332" y="13281"/>
                    <a:pt x="350" y="16556"/>
                    <a:pt x="0" y="19804"/>
                  </a:cubicBezTo>
                  <a:cubicBezTo>
                    <a:pt x="7116" y="18669"/>
                    <a:pt x="13945" y="15412"/>
                    <a:pt x="19611" y="10662"/>
                  </a:cubicBezTo>
                  <a:cubicBezTo>
                    <a:pt x="19367" y="10243"/>
                    <a:pt x="19140" y="9832"/>
                    <a:pt x="18922" y="9431"/>
                  </a:cubicBezTo>
                  <a:cubicBezTo>
                    <a:pt x="17167" y="6139"/>
                    <a:pt x="15219" y="2891"/>
                    <a:pt x="128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41"/>
            <p:cNvSpPr/>
            <p:nvPr/>
          </p:nvSpPr>
          <p:spPr>
            <a:xfrm>
              <a:off x="-2023700" y="4241050"/>
              <a:ext cx="258700" cy="212850"/>
            </a:xfrm>
            <a:custGeom>
              <a:avLst/>
              <a:gdLst/>
              <a:ahLst/>
              <a:cxnLst/>
              <a:rect l="l" t="t" r="r" b="b"/>
              <a:pathLst>
                <a:path w="10348" h="8514" extrusionOk="0">
                  <a:moveTo>
                    <a:pt x="1057" y="1"/>
                  </a:moveTo>
                  <a:cubicBezTo>
                    <a:pt x="708" y="551"/>
                    <a:pt x="358" y="1101"/>
                    <a:pt x="0" y="1642"/>
                  </a:cubicBezTo>
                  <a:cubicBezTo>
                    <a:pt x="3380" y="3275"/>
                    <a:pt x="6156" y="5825"/>
                    <a:pt x="8828" y="8514"/>
                  </a:cubicBezTo>
                  <a:cubicBezTo>
                    <a:pt x="9387" y="7038"/>
                    <a:pt x="9867" y="5554"/>
                    <a:pt x="10347" y="4078"/>
                  </a:cubicBezTo>
                  <a:cubicBezTo>
                    <a:pt x="7117" y="3100"/>
                    <a:pt x="4034" y="1642"/>
                    <a:pt x="1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41"/>
            <p:cNvSpPr/>
            <p:nvPr/>
          </p:nvSpPr>
          <p:spPr>
            <a:xfrm>
              <a:off x="-2073700" y="4334050"/>
              <a:ext cx="250850" cy="217425"/>
            </a:xfrm>
            <a:custGeom>
              <a:avLst/>
              <a:gdLst/>
              <a:ahLst/>
              <a:cxnLst/>
              <a:rect l="l" t="t" r="r" b="b"/>
              <a:pathLst>
                <a:path w="10034" h="8697" extrusionOk="0">
                  <a:moveTo>
                    <a:pt x="577" y="0"/>
                  </a:moveTo>
                  <a:cubicBezTo>
                    <a:pt x="385" y="271"/>
                    <a:pt x="184" y="550"/>
                    <a:pt x="1" y="830"/>
                  </a:cubicBezTo>
                  <a:cubicBezTo>
                    <a:pt x="3153" y="3283"/>
                    <a:pt x="6183" y="5903"/>
                    <a:pt x="9038" y="8697"/>
                  </a:cubicBezTo>
                  <a:cubicBezTo>
                    <a:pt x="9178" y="8435"/>
                    <a:pt x="9335" y="8173"/>
                    <a:pt x="9466" y="7911"/>
                  </a:cubicBezTo>
                  <a:cubicBezTo>
                    <a:pt x="9675" y="7509"/>
                    <a:pt x="9859" y="7099"/>
                    <a:pt x="10033" y="6689"/>
                  </a:cubicBezTo>
                  <a:cubicBezTo>
                    <a:pt x="7100" y="4130"/>
                    <a:pt x="4017" y="1747"/>
                    <a:pt x="5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41"/>
            <p:cNvSpPr/>
            <p:nvPr/>
          </p:nvSpPr>
          <p:spPr>
            <a:xfrm>
              <a:off x="-2125200" y="4386425"/>
              <a:ext cx="256950" cy="255875"/>
            </a:xfrm>
            <a:custGeom>
              <a:avLst/>
              <a:gdLst/>
              <a:ahLst/>
              <a:cxnLst/>
              <a:rect l="l" t="t" r="r" b="b"/>
              <a:pathLst>
                <a:path w="10278" h="10235" extrusionOk="0">
                  <a:moveTo>
                    <a:pt x="1135" y="1"/>
                  </a:moveTo>
                  <a:cubicBezTo>
                    <a:pt x="760" y="499"/>
                    <a:pt x="384" y="1005"/>
                    <a:pt x="0" y="1494"/>
                  </a:cubicBezTo>
                  <a:cubicBezTo>
                    <a:pt x="3292" y="3974"/>
                    <a:pt x="6287" y="6951"/>
                    <a:pt x="8837" y="10234"/>
                  </a:cubicBezTo>
                  <a:cubicBezTo>
                    <a:pt x="9343" y="9518"/>
                    <a:pt x="9823" y="8776"/>
                    <a:pt x="10277" y="8025"/>
                  </a:cubicBezTo>
                  <a:cubicBezTo>
                    <a:pt x="7396" y="5161"/>
                    <a:pt x="4340" y="2489"/>
                    <a:pt x="11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41"/>
            <p:cNvSpPr/>
            <p:nvPr/>
          </p:nvSpPr>
          <p:spPr>
            <a:xfrm>
              <a:off x="-2235225" y="4454550"/>
              <a:ext cx="306725" cy="368050"/>
            </a:xfrm>
            <a:custGeom>
              <a:avLst/>
              <a:gdLst/>
              <a:ahLst/>
              <a:cxnLst/>
              <a:rect l="l" t="t" r="r" b="b"/>
              <a:pathLst>
                <a:path w="12269" h="14722" extrusionOk="0">
                  <a:moveTo>
                    <a:pt x="3415" y="0"/>
                  </a:moveTo>
                  <a:cubicBezTo>
                    <a:pt x="2323" y="1353"/>
                    <a:pt x="1188" y="2663"/>
                    <a:pt x="1" y="3956"/>
                  </a:cubicBezTo>
                  <a:cubicBezTo>
                    <a:pt x="2533" y="7029"/>
                    <a:pt x="4593" y="10504"/>
                    <a:pt x="6488" y="14006"/>
                  </a:cubicBezTo>
                  <a:lnTo>
                    <a:pt x="6881" y="14722"/>
                  </a:lnTo>
                  <a:cubicBezTo>
                    <a:pt x="8854" y="12949"/>
                    <a:pt x="10653" y="10967"/>
                    <a:pt x="12268" y="8845"/>
                  </a:cubicBezTo>
                  <a:cubicBezTo>
                    <a:pt x="9736" y="5518"/>
                    <a:pt x="6733" y="2489"/>
                    <a:pt x="34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41"/>
            <p:cNvSpPr/>
            <p:nvPr/>
          </p:nvSpPr>
          <p:spPr>
            <a:xfrm>
              <a:off x="-2952075" y="4850075"/>
              <a:ext cx="335950" cy="238850"/>
            </a:xfrm>
            <a:custGeom>
              <a:avLst/>
              <a:gdLst/>
              <a:ahLst/>
              <a:cxnLst/>
              <a:rect l="l" t="t" r="r" b="b"/>
              <a:pathLst>
                <a:path w="13438" h="9554" extrusionOk="0">
                  <a:moveTo>
                    <a:pt x="13403" y="1"/>
                  </a:moveTo>
                  <a:cubicBezTo>
                    <a:pt x="11156" y="877"/>
                    <a:pt x="8835" y="1387"/>
                    <a:pt x="6554" y="1387"/>
                  </a:cubicBezTo>
                  <a:cubicBezTo>
                    <a:pt x="5246" y="1387"/>
                    <a:pt x="3950" y="1219"/>
                    <a:pt x="2689" y="856"/>
                  </a:cubicBezTo>
                  <a:cubicBezTo>
                    <a:pt x="1851" y="3345"/>
                    <a:pt x="952" y="5825"/>
                    <a:pt x="0" y="8278"/>
                  </a:cubicBezTo>
                  <a:cubicBezTo>
                    <a:pt x="3016" y="9143"/>
                    <a:pt x="6090" y="9554"/>
                    <a:pt x="9151" y="9554"/>
                  </a:cubicBezTo>
                  <a:cubicBezTo>
                    <a:pt x="10477" y="9554"/>
                    <a:pt x="11800" y="9477"/>
                    <a:pt x="13115" y="9326"/>
                  </a:cubicBezTo>
                  <a:cubicBezTo>
                    <a:pt x="13429" y="6226"/>
                    <a:pt x="13438" y="3109"/>
                    <a:pt x="134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41"/>
            <p:cNvSpPr/>
            <p:nvPr/>
          </p:nvSpPr>
          <p:spPr>
            <a:xfrm>
              <a:off x="-3422050" y="3858400"/>
              <a:ext cx="596375" cy="382025"/>
            </a:xfrm>
            <a:custGeom>
              <a:avLst/>
              <a:gdLst/>
              <a:ahLst/>
              <a:cxnLst/>
              <a:rect l="l" t="t" r="r" b="b"/>
              <a:pathLst>
                <a:path w="23855" h="15281" extrusionOk="0">
                  <a:moveTo>
                    <a:pt x="23732" y="0"/>
                  </a:moveTo>
                  <a:cubicBezTo>
                    <a:pt x="21663" y="4148"/>
                    <a:pt x="17594" y="6898"/>
                    <a:pt x="14285" y="8828"/>
                  </a:cubicBezTo>
                  <a:cubicBezTo>
                    <a:pt x="9779" y="11465"/>
                    <a:pt x="4977" y="13569"/>
                    <a:pt x="0" y="15141"/>
                  </a:cubicBezTo>
                  <a:lnTo>
                    <a:pt x="0" y="15280"/>
                  </a:lnTo>
                  <a:cubicBezTo>
                    <a:pt x="4995" y="13709"/>
                    <a:pt x="9823" y="11578"/>
                    <a:pt x="14346" y="8941"/>
                  </a:cubicBezTo>
                  <a:cubicBezTo>
                    <a:pt x="17682" y="7012"/>
                    <a:pt x="21768" y="4244"/>
                    <a:pt x="23855" y="52"/>
                  </a:cubicBezTo>
                  <a:lnTo>
                    <a:pt x="23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41"/>
            <p:cNvSpPr/>
            <p:nvPr/>
          </p:nvSpPr>
          <p:spPr>
            <a:xfrm>
              <a:off x="-3275375" y="3895725"/>
              <a:ext cx="534625" cy="985375"/>
            </a:xfrm>
            <a:custGeom>
              <a:avLst/>
              <a:gdLst/>
              <a:ahLst/>
              <a:cxnLst/>
              <a:rect l="l" t="t" r="r" b="b"/>
              <a:pathLst>
                <a:path w="21385" h="39415" extrusionOk="0">
                  <a:moveTo>
                    <a:pt x="21175" y="0"/>
                  </a:moveTo>
                  <a:cubicBezTo>
                    <a:pt x="21253" y="4497"/>
                    <a:pt x="19996" y="9317"/>
                    <a:pt x="17446" y="14303"/>
                  </a:cubicBezTo>
                  <a:cubicBezTo>
                    <a:pt x="15176" y="18747"/>
                    <a:pt x="12146" y="22833"/>
                    <a:pt x="9239" y="26780"/>
                  </a:cubicBezTo>
                  <a:lnTo>
                    <a:pt x="1" y="39284"/>
                  </a:lnTo>
                  <a:cubicBezTo>
                    <a:pt x="27" y="39327"/>
                    <a:pt x="44" y="39371"/>
                    <a:pt x="79" y="39415"/>
                  </a:cubicBezTo>
                  <a:lnTo>
                    <a:pt x="9343" y="26867"/>
                  </a:lnTo>
                  <a:cubicBezTo>
                    <a:pt x="12260" y="22912"/>
                    <a:pt x="15281" y="18817"/>
                    <a:pt x="17569" y="14364"/>
                  </a:cubicBezTo>
                  <a:cubicBezTo>
                    <a:pt x="20127" y="9352"/>
                    <a:pt x="21384" y="4523"/>
                    <a:pt x="213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41"/>
            <p:cNvSpPr/>
            <p:nvPr/>
          </p:nvSpPr>
          <p:spPr>
            <a:xfrm>
              <a:off x="-2639050" y="3929325"/>
              <a:ext cx="285750" cy="1137975"/>
            </a:xfrm>
            <a:custGeom>
              <a:avLst/>
              <a:gdLst/>
              <a:ahLst/>
              <a:cxnLst/>
              <a:rect l="l" t="t" r="r" b="b"/>
              <a:pathLst>
                <a:path w="11430" h="45519" extrusionOk="0">
                  <a:moveTo>
                    <a:pt x="122" y="1"/>
                  </a:moveTo>
                  <a:cubicBezTo>
                    <a:pt x="0" y="6288"/>
                    <a:pt x="882" y="12513"/>
                    <a:pt x="2759" y="18521"/>
                  </a:cubicBezTo>
                  <a:cubicBezTo>
                    <a:pt x="3720" y="21577"/>
                    <a:pt x="4942" y="24607"/>
                    <a:pt x="6121" y="27514"/>
                  </a:cubicBezTo>
                  <a:cubicBezTo>
                    <a:pt x="6776" y="29147"/>
                    <a:pt x="7466" y="30823"/>
                    <a:pt x="8086" y="32491"/>
                  </a:cubicBezTo>
                  <a:cubicBezTo>
                    <a:pt x="9430" y="36054"/>
                    <a:pt x="10950" y="40673"/>
                    <a:pt x="11273" y="45519"/>
                  </a:cubicBezTo>
                  <a:cubicBezTo>
                    <a:pt x="11342" y="45493"/>
                    <a:pt x="11386" y="45484"/>
                    <a:pt x="11430" y="45458"/>
                  </a:cubicBezTo>
                  <a:cubicBezTo>
                    <a:pt x="11089" y="40612"/>
                    <a:pt x="9570" y="36010"/>
                    <a:pt x="8234" y="32439"/>
                  </a:cubicBezTo>
                  <a:cubicBezTo>
                    <a:pt x="7597" y="30771"/>
                    <a:pt x="6924" y="29086"/>
                    <a:pt x="6252" y="27462"/>
                  </a:cubicBezTo>
                  <a:cubicBezTo>
                    <a:pt x="5073" y="24545"/>
                    <a:pt x="3842" y="21524"/>
                    <a:pt x="2890" y="18477"/>
                  </a:cubicBezTo>
                  <a:cubicBezTo>
                    <a:pt x="1013" y="12487"/>
                    <a:pt x="131" y="6270"/>
                    <a:pt x="253"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41"/>
            <p:cNvSpPr/>
            <p:nvPr/>
          </p:nvSpPr>
          <p:spPr>
            <a:xfrm>
              <a:off x="-2595400" y="3906200"/>
              <a:ext cx="575425" cy="957450"/>
            </a:xfrm>
            <a:custGeom>
              <a:avLst/>
              <a:gdLst/>
              <a:ahLst/>
              <a:cxnLst/>
              <a:rect l="l" t="t" r="r" b="b"/>
              <a:pathLst>
                <a:path w="23017" h="38298" extrusionOk="0">
                  <a:moveTo>
                    <a:pt x="131" y="0"/>
                  </a:moveTo>
                  <a:lnTo>
                    <a:pt x="1" y="18"/>
                  </a:lnTo>
                  <a:cubicBezTo>
                    <a:pt x="1336" y="6636"/>
                    <a:pt x="4131" y="13019"/>
                    <a:pt x="8068" y="18503"/>
                  </a:cubicBezTo>
                  <a:cubicBezTo>
                    <a:pt x="9815" y="20921"/>
                    <a:pt x="11814" y="23218"/>
                    <a:pt x="13744" y="25418"/>
                  </a:cubicBezTo>
                  <a:cubicBezTo>
                    <a:pt x="15001" y="26859"/>
                    <a:pt x="16285" y="28343"/>
                    <a:pt x="17507" y="29854"/>
                  </a:cubicBezTo>
                  <a:cubicBezTo>
                    <a:pt x="19943" y="32875"/>
                    <a:pt x="21716" y="35625"/>
                    <a:pt x="22912" y="38297"/>
                  </a:cubicBezTo>
                  <a:cubicBezTo>
                    <a:pt x="22947" y="38262"/>
                    <a:pt x="22973" y="38245"/>
                    <a:pt x="23017" y="38210"/>
                  </a:cubicBezTo>
                  <a:cubicBezTo>
                    <a:pt x="21812" y="35547"/>
                    <a:pt x="20039" y="32787"/>
                    <a:pt x="17603" y="29766"/>
                  </a:cubicBezTo>
                  <a:cubicBezTo>
                    <a:pt x="16398" y="28256"/>
                    <a:pt x="15097" y="26771"/>
                    <a:pt x="13840" y="25331"/>
                  </a:cubicBezTo>
                  <a:cubicBezTo>
                    <a:pt x="11910" y="23130"/>
                    <a:pt x="9920" y="20834"/>
                    <a:pt x="8173" y="18424"/>
                  </a:cubicBezTo>
                  <a:cubicBezTo>
                    <a:pt x="4244" y="12967"/>
                    <a:pt x="1467" y="6593"/>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41"/>
            <p:cNvSpPr/>
            <p:nvPr/>
          </p:nvSpPr>
          <p:spPr>
            <a:xfrm>
              <a:off x="-2564850" y="3912950"/>
              <a:ext cx="699875" cy="783925"/>
            </a:xfrm>
            <a:custGeom>
              <a:avLst/>
              <a:gdLst/>
              <a:ahLst/>
              <a:cxnLst/>
              <a:rect l="l" t="t" r="r" b="b"/>
              <a:pathLst>
                <a:path w="27995" h="31357" extrusionOk="0">
                  <a:moveTo>
                    <a:pt x="132" y="1"/>
                  </a:moveTo>
                  <a:lnTo>
                    <a:pt x="1" y="36"/>
                  </a:lnTo>
                  <a:cubicBezTo>
                    <a:pt x="1049" y="4795"/>
                    <a:pt x="3974" y="9510"/>
                    <a:pt x="8698" y="14059"/>
                  </a:cubicBezTo>
                  <a:cubicBezTo>
                    <a:pt x="11099" y="16373"/>
                    <a:pt x="13753" y="18468"/>
                    <a:pt x="16320" y="20512"/>
                  </a:cubicBezTo>
                  <a:cubicBezTo>
                    <a:pt x="18040" y="21882"/>
                    <a:pt x="19830" y="23306"/>
                    <a:pt x="21524" y="24764"/>
                  </a:cubicBezTo>
                  <a:cubicBezTo>
                    <a:pt x="24135" y="27025"/>
                    <a:pt x="26239" y="29199"/>
                    <a:pt x="27907" y="31356"/>
                  </a:cubicBezTo>
                  <a:cubicBezTo>
                    <a:pt x="27942" y="31313"/>
                    <a:pt x="27977" y="31269"/>
                    <a:pt x="27994" y="31225"/>
                  </a:cubicBezTo>
                  <a:cubicBezTo>
                    <a:pt x="26327" y="29068"/>
                    <a:pt x="24222" y="26903"/>
                    <a:pt x="21620" y="24659"/>
                  </a:cubicBezTo>
                  <a:cubicBezTo>
                    <a:pt x="19935" y="23183"/>
                    <a:pt x="18145" y="21769"/>
                    <a:pt x="16408" y="20398"/>
                  </a:cubicBezTo>
                  <a:cubicBezTo>
                    <a:pt x="13840" y="18372"/>
                    <a:pt x="11186" y="16268"/>
                    <a:pt x="8802" y="13963"/>
                  </a:cubicBezTo>
                  <a:cubicBezTo>
                    <a:pt x="4096" y="9431"/>
                    <a:pt x="1180" y="4725"/>
                    <a:pt x="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41"/>
            <p:cNvSpPr/>
            <p:nvPr/>
          </p:nvSpPr>
          <p:spPr>
            <a:xfrm>
              <a:off x="-2543450" y="3901400"/>
              <a:ext cx="802450" cy="583500"/>
            </a:xfrm>
            <a:custGeom>
              <a:avLst/>
              <a:gdLst/>
              <a:ahLst/>
              <a:cxnLst/>
              <a:rect l="l" t="t" r="r" b="b"/>
              <a:pathLst>
                <a:path w="32098" h="23340" extrusionOk="0">
                  <a:moveTo>
                    <a:pt x="105" y="0"/>
                  </a:moveTo>
                  <a:lnTo>
                    <a:pt x="1" y="79"/>
                  </a:lnTo>
                  <a:cubicBezTo>
                    <a:pt x="3030" y="4436"/>
                    <a:pt x="7824" y="7125"/>
                    <a:pt x="12461" y="9710"/>
                  </a:cubicBezTo>
                  <a:cubicBezTo>
                    <a:pt x="13142" y="10094"/>
                    <a:pt x="13849" y="10487"/>
                    <a:pt x="14521" y="10880"/>
                  </a:cubicBezTo>
                  <a:cubicBezTo>
                    <a:pt x="20747" y="14434"/>
                    <a:pt x="26614" y="18616"/>
                    <a:pt x="32010" y="23340"/>
                  </a:cubicBezTo>
                  <a:cubicBezTo>
                    <a:pt x="32045" y="23305"/>
                    <a:pt x="32063" y="23261"/>
                    <a:pt x="32098" y="23244"/>
                  </a:cubicBezTo>
                  <a:cubicBezTo>
                    <a:pt x="26693" y="18520"/>
                    <a:pt x="20825" y="14337"/>
                    <a:pt x="14600" y="10766"/>
                  </a:cubicBezTo>
                  <a:cubicBezTo>
                    <a:pt x="13910" y="10373"/>
                    <a:pt x="13211" y="9980"/>
                    <a:pt x="12530" y="9596"/>
                  </a:cubicBezTo>
                  <a:cubicBezTo>
                    <a:pt x="7903" y="7012"/>
                    <a:pt x="3127" y="4340"/>
                    <a:pt x="1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41"/>
            <p:cNvSpPr/>
            <p:nvPr/>
          </p:nvSpPr>
          <p:spPr>
            <a:xfrm>
              <a:off x="-3396525" y="3868425"/>
              <a:ext cx="657075" cy="688300"/>
            </a:xfrm>
            <a:custGeom>
              <a:avLst/>
              <a:gdLst/>
              <a:ahLst/>
              <a:cxnLst/>
              <a:rect l="l" t="t" r="r" b="b"/>
              <a:pathLst>
                <a:path w="26283" h="27532" extrusionOk="0">
                  <a:moveTo>
                    <a:pt x="26160" y="1"/>
                  </a:moveTo>
                  <a:cubicBezTo>
                    <a:pt x="22388" y="7265"/>
                    <a:pt x="16372" y="12784"/>
                    <a:pt x="9483" y="18747"/>
                  </a:cubicBezTo>
                  <a:lnTo>
                    <a:pt x="8889" y="19271"/>
                  </a:lnTo>
                  <a:cubicBezTo>
                    <a:pt x="5877" y="21873"/>
                    <a:pt x="2830" y="24519"/>
                    <a:pt x="1" y="27374"/>
                  </a:cubicBezTo>
                  <a:lnTo>
                    <a:pt x="1" y="27531"/>
                  </a:lnTo>
                  <a:cubicBezTo>
                    <a:pt x="2847" y="24659"/>
                    <a:pt x="5938" y="21987"/>
                    <a:pt x="8977" y="19367"/>
                  </a:cubicBezTo>
                  <a:lnTo>
                    <a:pt x="9570" y="18844"/>
                  </a:lnTo>
                  <a:cubicBezTo>
                    <a:pt x="16486" y="12871"/>
                    <a:pt x="22511" y="7335"/>
                    <a:pt x="26283" y="71"/>
                  </a:cubicBezTo>
                  <a:lnTo>
                    <a:pt x="2616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41"/>
            <p:cNvSpPr/>
            <p:nvPr/>
          </p:nvSpPr>
          <p:spPr>
            <a:xfrm>
              <a:off x="-3351125" y="4168150"/>
              <a:ext cx="1565600" cy="895875"/>
            </a:xfrm>
            <a:custGeom>
              <a:avLst/>
              <a:gdLst/>
              <a:ahLst/>
              <a:cxnLst/>
              <a:rect l="l" t="t" r="r" b="b"/>
              <a:pathLst>
                <a:path w="62624" h="35835" extrusionOk="0">
                  <a:moveTo>
                    <a:pt x="717" y="0"/>
                  </a:moveTo>
                  <a:lnTo>
                    <a:pt x="717" y="0"/>
                  </a:lnTo>
                  <a:cubicBezTo>
                    <a:pt x="656" y="9"/>
                    <a:pt x="595" y="18"/>
                    <a:pt x="533" y="35"/>
                  </a:cubicBezTo>
                  <a:cubicBezTo>
                    <a:pt x="193" y="5239"/>
                    <a:pt x="1" y="10557"/>
                    <a:pt x="935" y="15752"/>
                  </a:cubicBezTo>
                  <a:cubicBezTo>
                    <a:pt x="2149" y="22449"/>
                    <a:pt x="5240" y="27950"/>
                    <a:pt x="9623" y="31259"/>
                  </a:cubicBezTo>
                  <a:cubicBezTo>
                    <a:pt x="12583" y="33486"/>
                    <a:pt x="16338" y="34927"/>
                    <a:pt x="20782" y="35529"/>
                  </a:cubicBezTo>
                  <a:cubicBezTo>
                    <a:pt x="22266" y="35730"/>
                    <a:pt x="23768" y="35835"/>
                    <a:pt x="25279" y="35835"/>
                  </a:cubicBezTo>
                  <a:cubicBezTo>
                    <a:pt x="32901" y="35835"/>
                    <a:pt x="40690" y="33268"/>
                    <a:pt x="47160" y="28518"/>
                  </a:cubicBezTo>
                  <a:cubicBezTo>
                    <a:pt x="54206" y="23357"/>
                    <a:pt x="59681" y="15673"/>
                    <a:pt x="62624" y="6811"/>
                  </a:cubicBezTo>
                  <a:cubicBezTo>
                    <a:pt x="62545" y="6785"/>
                    <a:pt x="62493" y="6741"/>
                    <a:pt x="62449" y="6715"/>
                  </a:cubicBezTo>
                  <a:cubicBezTo>
                    <a:pt x="59515" y="15551"/>
                    <a:pt x="54067" y="23226"/>
                    <a:pt x="47038" y="28378"/>
                  </a:cubicBezTo>
                  <a:cubicBezTo>
                    <a:pt x="40592" y="33101"/>
                    <a:pt x="32846" y="35652"/>
                    <a:pt x="25239" y="35652"/>
                  </a:cubicBezTo>
                  <a:cubicBezTo>
                    <a:pt x="23747" y="35652"/>
                    <a:pt x="22261" y="35553"/>
                    <a:pt x="20791" y="35355"/>
                  </a:cubicBezTo>
                  <a:cubicBezTo>
                    <a:pt x="16373" y="34752"/>
                    <a:pt x="12653" y="33320"/>
                    <a:pt x="9719" y="31120"/>
                  </a:cubicBezTo>
                  <a:cubicBezTo>
                    <a:pt x="5371" y="27845"/>
                    <a:pt x="2315" y="22362"/>
                    <a:pt x="1110" y="15717"/>
                  </a:cubicBezTo>
                  <a:cubicBezTo>
                    <a:pt x="176" y="10522"/>
                    <a:pt x="368" y="5204"/>
                    <a:pt x="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41"/>
            <p:cNvSpPr/>
            <p:nvPr/>
          </p:nvSpPr>
          <p:spPr>
            <a:xfrm>
              <a:off x="-3284100" y="4150675"/>
              <a:ext cx="1325900" cy="756850"/>
            </a:xfrm>
            <a:custGeom>
              <a:avLst/>
              <a:gdLst/>
              <a:ahLst/>
              <a:cxnLst/>
              <a:rect l="l" t="t" r="r" b="b"/>
              <a:pathLst>
                <a:path w="53036" h="30274" extrusionOk="0">
                  <a:moveTo>
                    <a:pt x="175" y="1"/>
                  </a:moveTo>
                  <a:cubicBezTo>
                    <a:pt x="123" y="18"/>
                    <a:pt x="53" y="44"/>
                    <a:pt x="0" y="79"/>
                  </a:cubicBezTo>
                  <a:cubicBezTo>
                    <a:pt x="507" y="6087"/>
                    <a:pt x="1162" y="12234"/>
                    <a:pt x="3642" y="17848"/>
                  </a:cubicBezTo>
                  <a:cubicBezTo>
                    <a:pt x="5964" y="23113"/>
                    <a:pt x="10950" y="29094"/>
                    <a:pt x="17979" y="30125"/>
                  </a:cubicBezTo>
                  <a:cubicBezTo>
                    <a:pt x="18703" y="30230"/>
                    <a:pt x="19419" y="30273"/>
                    <a:pt x="20162" y="30273"/>
                  </a:cubicBezTo>
                  <a:cubicBezTo>
                    <a:pt x="24798" y="30273"/>
                    <a:pt x="29810" y="28204"/>
                    <a:pt x="35398" y="23978"/>
                  </a:cubicBezTo>
                  <a:cubicBezTo>
                    <a:pt x="42418" y="18678"/>
                    <a:pt x="48452" y="11963"/>
                    <a:pt x="53036" y="4410"/>
                  </a:cubicBezTo>
                  <a:cubicBezTo>
                    <a:pt x="52984" y="4384"/>
                    <a:pt x="52922" y="4358"/>
                    <a:pt x="52870" y="4323"/>
                  </a:cubicBezTo>
                  <a:cubicBezTo>
                    <a:pt x="48312" y="11849"/>
                    <a:pt x="42287" y="18555"/>
                    <a:pt x="35285" y="23838"/>
                  </a:cubicBezTo>
                  <a:cubicBezTo>
                    <a:pt x="29733" y="28032"/>
                    <a:pt x="24762" y="30095"/>
                    <a:pt x="20151" y="30095"/>
                  </a:cubicBezTo>
                  <a:cubicBezTo>
                    <a:pt x="19424" y="30095"/>
                    <a:pt x="18706" y="30044"/>
                    <a:pt x="17996" y="29941"/>
                  </a:cubicBezTo>
                  <a:cubicBezTo>
                    <a:pt x="11046" y="28937"/>
                    <a:pt x="6104" y="23000"/>
                    <a:pt x="3799" y="17770"/>
                  </a:cubicBezTo>
                  <a:cubicBezTo>
                    <a:pt x="1319" y="12173"/>
                    <a:pt x="682" y="6017"/>
                    <a:pt x="1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41"/>
            <p:cNvSpPr/>
            <p:nvPr/>
          </p:nvSpPr>
          <p:spPr>
            <a:xfrm>
              <a:off x="-2238925" y="4130150"/>
              <a:ext cx="300825" cy="337175"/>
            </a:xfrm>
            <a:custGeom>
              <a:avLst/>
              <a:gdLst/>
              <a:ahLst/>
              <a:cxnLst/>
              <a:rect l="l" t="t" r="r" b="b"/>
              <a:pathLst>
                <a:path w="12033" h="13487" extrusionOk="0">
                  <a:moveTo>
                    <a:pt x="367" y="1"/>
                  </a:moveTo>
                  <a:cubicBezTo>
                    <a:pt x="218" y="420"/>
                    <a:pt x="105" y="857"/>
                    <a:pt x="70" y="1293"/>
                  </a:cubicBezTo>
                  <a:cubicBezTo>
                    <a:pt x="0" y="2227"/>
                    <a:pt x="332" y="3267"/>
                    <a:pt x="1135" y="3755"/>
                  </a:cubicBezTo>
                  <a:cubicBezTo>
                    <a:pt x="1458" y="3965"/>
                    <a:pt x="1851" y="4070"/>
                    <a:pt x="2122" y="4358"/>
                  </a:cubicBezTo>
                  <a:cubicBezTo>
                    <a:pt x="2803" y="5065"/>
                    <a:pt x="2253" y="6235"/>
                    <a:pt x="2445" y="7196"/>
                  </a:cubicBezTo>
                  <a:cubicBezTo>
                    <a:pt x="2593" y="7999"/>
                    <a:pt x="3292" y="8636"/>
                    <a:pt x="3405" y="9457"/>
                  </a:cubicBezTo>
                  <a:cubicBezTo>
                    <a:pt x="3501" y="10164"/>
                    <a:pt x="3126" y="10854"/>
                    <a:pt x="2951" y="11535"/>
                  </a:cubicBezTo>
                  <a:cubicBezTo>
                    <a:pt x="2768" y="12234"/>
                    <a:pt x="2882" y="13142"/>
                    <a:pt x="3545" y="13413"/>
                  </a:cubicBezTo>
                  <a:cubicBezTo>
                    <a:pt x="3672" y="13464"/>
                    <a:pt x="3802" y="13487"/>
                    <a:pt x="3933" y="13487"/>
                  </a:cubicBezTo>
                  <a:cubicBezTo>
                    <a:pt x="4334" y="13487"/>
                    <a:pt x="4742" y="13276"/>
                    <a:pt x="5091" y="13046"/>
                  </a:cubicBezTo>
                  <a:cubicBezTo>
                    <a:pt x="6130" y="12365"/>
                    <a:pt x="7073" y="11527"/>
                    <a:pt x="7859" y="10557"/>
                  </a:cubicBezTo>
                  <a:cubicBezTo>
                    <a:pt x="8548" y="9702"/>
                    <a:pt x="9133" y="8741"/>
                    <a:pt x="10006" y="8078"/>
                  </a:cubicBezTo>
                  <a:cubicBezTo>
                    <a:pt x="10487" y="7702"/>
                    <a:pt x="11054" y="7432"/>
                    <a:pt x="11465" y="6986"/>
                  </a:cubicBezTo>
                  <a:cubicBezTo>
                    <a:pt x="11718" y="6716"/>
                    <a:pt x="11892" y="6410"/>
                    <a:pt x="12032" y="6069"/>
                  </a:cubicBezTo>
                  <a:cubicBezTo>
                    <a:pt x="9369" y="5057"/>
                    <a:pt x="7029" y="3319"/>
                    <a:pt x="4523" y="1957"/>
                  </a:cubicBezTo>
                  <a:cubicBezTo>
                    <a:pt x="4427" y="1913"/>
                    <a:pt x="4322" y="1852"/>
                    <a:pt x="4217" y="1817"/>
                  </a:cubicBezTo>
                  <a:cubicBezTo>
                    <a:pt x="2978" y="1267"/>
                    <a:pt x="1685" y="778"/>
                    <a:pt x="507" y="88"/>
                  </a:cubicBezTo>
                  <a:cubicBezTo>
                    <a:pt x="463" y="53"/>
                    <a:pt x="411" y="36"/>
                    <a:pt x="3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41"/>
            <p:cNvSpPr/>
            <p:nvPr/>
          </p:nvSpPr>
          <p:spPr>
            <a:xfrm>
              <a:off x="-2522275" y="4526650"/>
              <a:ext cx="345150" cy="429075"/>
            </a:xfrm>
            <a:custGeom>
              <a:avLst/>
              <a:gdLst/>
              <a:ahLst/>
              <a:cxnLst/>
              <a:rect l="l" t="t" r="r" b="b"/>
              <a:pathLst>
                <a:path w="13806" h="17163" extrusionOk="0">
                  <a:moveTo>
                    <a:pt x="9301" y="0"/>
                  </a:moveTo>
                  <a:cubicBezTo>
                    <a:pt x="7201" y="0"/>
                    <a:pt x="5124" y="877"/>
                    <a:pt x="3615" y="2338"/>
                  </a:cubicBezTo>
                  <a:cubicBezTo>
                    <a:pt x="2646" y="3289"/>
                    <a:pt x="1878" y="4494"/>
                    <a:pt x="1712" y="5848"/>
                  </a:cubicBezTo>
                  <a:cubicBezTo>
                    <a:pt x="1572" y="7000"/>
                    <a:pt x="1869" y="8162"/>
                    <a:pt x="1712" y="9314"/>
                  </a:cubicBezTo>
                  <a:cubicBezTo>
                    <a:pt x="1581" y="10283"/>
                    <a:pt x="1136" y="11165"/>
                    <a:pt x="743" y="12065"/>
                  </a:cubicBezTo>
                  <a:cubicBezTo>
                    <a:pt x="350" y="12955"/>
                    <a:pt x="1" y="13907"/>
                    <a:pt x="70" y="14876"/>
                  </a:cubicBezTo>
                  <a:cubicBezTo>
                    <a:pt x="123" y="15872"/>
                    <a:pt x="725" y="16867"/>
                    <a:pt x="1668" y="17103"/>
                  </a:cubicBezTo>
                  <a:cubicBezTo>
                    <a:pt x="1834" y="17144"/>
                    <a:pt x="2001" y="17163"/>
                    <a:pt x="2169" y="17163"/>
                  </a:cubicBezTo>
                  <a:cubicBezTo>
                    <a:pt x="2707" y="17163"/>
                    <a:pt x="3249" y="16973"/>
                    <a:pt x="3755" y="16753"/>
                  </a:cubicBezTo>
                  <a:cubicBezTo>
                    <a:pt x="5929" y="15819"/>
                    <a:pt x="7885" y="14440"/>
                    <a:pt x="9693" y="12912"/>
                  </a:cubicBezTo>
                  <a:cubicBezTo>
                    <a:pt x="10374" y="12344"/>
                    <a:pt x="11098" y="11567"/>
                    <a:pt x="10915" y="10694"/>
                  </a:cubicBezTo>
                  <a:cubicBezTo>
                    <a:pt x="10793" y="10152"/>
                    <a:pt x="10339" y="9751"/>
                    <a:pt x="10173" y="9209"/>
                  </a:cubicBezTo>
                  <a:cubicBezTo>
                    <a:pt x="9998" y="8633"/>
                    <a:pt x="10216" y="7987"/>
                    <a:pt x="10574" y="7498"/>
                  </a:cubicBezTo>
                  <a:cubicBezTo>
                    <a:pt x="10941" y="7009"/>
                    <a:pt x="11421" y="6625"/>
                    <a:pt x="11875" y="6214"/>
                  </a:cubicBezTo>
                  <a:cubicBezTo>
                    <a:pt x="12906" y="5280"/>
                    <a:pt x="13805" y="3970"/>
                    <a:pt x="13543" y="2608"/>
                  </a:cubicBezTo>
                  <a:cubicBezTo>
                    <a:pt x="13395" y="1822"/>
                    <a:pt x="12845" y="1150"/>
                    <a:pt x="12172" y="714"/>
                  </a:cubicBezTo>
                  <a:cubicBezTo>
                    <a:pt x="11491" y="286"/>
                    <a:pt x="10688" y="85"/>
                    <a:pt x="9893" y="24"/>
                  </a:cubicBezTo>
                  <a:cubicBezTo>
                    <a:pt x="9696" y="8"/>
                    <a:pt x="9498" y="0"/>
                    <a:pt x="9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41"/>
            <p:cNvSpPr/>
            <p:nvPr/>
          </p:nvSpPr>
          <p:spPr>
            <a:xfrm>
              <a:off x="-2476650" y="4479850"/>
              <a:ext cx="91050" cy="99600"/>
            </a:xfrm>
            <a:custGeom>
              <a:avLst/>
              <a:gdLst/>
              <a:ahLst/>
              <a:cxnLst/>
              <a:rect l="l" t="t" r="r" b="b"/>
              <a:pathLst>
                <a:path w="3642" h="3984" extrusionOk="0">
                  <a:moveTo>
                    <a:pt x="1840" y="0"/>
                  </a:moveTo>
                  <a:cubicBezTo>
                    <a:pt x="1789" y="0"/>
                    <a:pt x="1731" y="10"/>
                    <a:pt x="1659" y="36"/>
                  </a:cubicBezTo>
                  <a:cubicBezTo>
                    <a:pt x="1144" y="228"/>
                    <a:pt x="743" y="630"/>
                    <a:pt x="472" y="1101"/>
                  </a:cubicBezTo>
                  <a:cubicBezTo>
                    <a:pt x="193" y="1564"/>
                    <a:pt x="79" y="2114"/>
                    <a:pt x="35" y="2647"/>
                  </a:cubicBezTo>
                  <a:cubicBezTo>
                    <a:pt x="0" y="3074"/>
                    <a:pt x="35" y="3555"/>
                    <a:pt x="358" y="3817"/>
                  </a:cubicBezTo>
                  <a:cubicBezTo>
                    <a:pt x="511" y="3935"/>
                    <a:pt x="696" y="3983"/>
                    <a:pt x="889" y="3983"/>
                  </a:cubicBezTo>
                  <a:cubicBezTo>
                    <a:pt x="1137" y="3983"/>
                    <a:pt x="1399" y="3903"/>
                    <a:pt x="1625" y="3790"/>
                  </a:cubicBezTo>
                  <a:cubicBezTo>
                    <a:pt x="2445" y="3398"/>
                    <a:pt x="3100" y="2690"/>
                    <a:pt x="3441" y="1843"/>
                  </a:cubicBezTo>
                  <a:cubicBezTo>
                    <a:pt x="3572" y="1512"/>
                    <a:pt x="3642" y="1127"/>
                    <a:pt x="3502" y="804"/>
                  </a:cubicBezTo>
                  <a:cubicBezTo>
                    <a:pt x="3327" y="420"/>
                    <a:pt x="2891" y="211"/>
                    <a:pt x="2463" y="211"/>
                  </a:cubicBezTo>
                  <a:cubicBezTo>
                    <a:pt x="2127" y="211"/>
                    <a:pt x="2066" y="0"/>
                    <a:pt x="18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41"/>
            <p:cNvSpPr/>
            <p:nvPr/>
          </p:nvSpPr>
          <p:spPr>
            <a:xfrm>
              <a:off x="-2522050" y="4854875"/>
              <a:ext cx="22500" cy="89325"/>
            </a:xfrm>
            <a:custGeom>
              <a:avLst/>
              <a:gdLst/>
              <a:ahLst/>
              <a:cxnLst/>
              <a:rect l="l" t="t" r="r" b="b"/>
              <a:pathLst>
                <a:path w="900" h="3573" extrusionOk="0">
                  <a:moveTo>
                    <a:pt x="306" y="1"/>
                  </a:moveTo>
                  <a:cubicBezTo>
                    <a:pt x="123" y="577"/>
                    <a:pt x="0" y="1171"/>
                    <a:pt x="44" y="1773"/>
                  </a:cubicBezTo>
                  <a:cubicBezTo>
                    <a:pt x="88" y="2446"/>
                    <a:pt x="393" y="3136"/>
                    <a:pt x="900" y="3572"/>
                  </a:cubicBezTo>
                  <a:cubicBezTo>
                    <a:pt x="646" y="2393"/>
                    <a:pt x="454" y="1206"/>
                    <a:pt x="306" y="1"/>
                  </a:cubicBezTo>
                  <a:close/>
                </a:path>
              </a:pathLst>
            </a:custGeom>
            <a:solidFill>
              <a:srgbClr val="E59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41"/>
            <p:cNvSpPr/>
            <p:nvPr/>
          </p:nvSpPr>
          <p:spPr>
            <a:xfrm>
              <a:off x="-2303775" y="4796600"/>
              <a:ext cx="22525" cy="55900"/>
            </a:xfrm>
            <a:custGeom>
              <a:avLst/>
              <a:gdLst/>
              <a:ahLst/>
              <a:cxnLst/>
              <a:rect l="l" t="t" r="r" b="b"/>
              <a:pathLst>
                <a:path w="901" h="2236" extrusionOk="0">
                  <a:moveTo>
                    <a:pt x="1" y="1"/>
                  </a:moveTo>
                  <a:lnTo>
                    <a:pt x="1" y="1"/>
                  </a:lnTo>
                  <a:cubicBezTo>
                    <a:pt x="237" y="673"/>
                    <a:pt x="472" y="1354"/>
                    <a:pt x="726" y="2026"/>
                  </a:cubicBezTo>
                  <a:cubicBezTo>
                    <a:pt x="743" y="2096"/>
                    <a:pt x="778" y="2166"/>
                    <a:pt x="804" y="2236"/>
                  </a:cubicBezTo>
                  <a:cubicBezTo>
                    <a:pt x="830" y="2210"/>
                    <a:pt x="865" y="2183"/>
                    <a:pt x="900" y="2157"/>
                  </a:cubicBezTo>
                  <a:cubicBezTo>
                    <a:pt x="595" y="1441"/>
                    <a:pt x="298" y="717"/>
                    <a:pt x="1" y="1"/>
                  </a:cubicBezTo>
                  <a:close/>
                </a:path>
              </a:pathLst>
            </a:custGeom>
            <a:solidFill>
              <a:srgbClr val="E59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41"/>
            <p:cNvSpPr/>
            <p:nvPr/>
          </p:nvSpPr>
          <p:spPr>
            <a:xfrm>
              <a:off x="-3024325" y="3999775"/>
              <a:ext cx="115050" cy="269700"/>
            </a:xfrm>
            <a:custGeom>
              <a:avLst/>
              <a:gdLst/>
              <a:ahLst/>
              <a:cxnLst/>
              <a:rect l="l" t="t" r="r" b="b"/>
              <a:pathLst>
                <a:path w="4602" h="10788" extrusionOk="0">
                  <a:moveTo>
                    <a:pt x="3413" y="1"/>
                  </a:moveTo>
                  <a:cubicBezTo>
                    <a:pt x="3137" y="1"/>
                    <a:pt x="2851" y="89"/>
                    <a:pt x="2619" y="239"/>
                  </a:cubicBezTo>
                  <a:cubicBezTo>
                    <a:pt x="2174" y="518"/>
                    <a:pt x="1877" y="990"/>
                    <a:pt x="1580" y="1444"/>
                  </a:cubicBezTo>
                  <a:lnTo>
                    <a:pt x="1013" y="2535"/>
                  </a:lnTo>
                  <a:cubicBezTo>
                    <a:pt x="210" y="3889"/>
                    <a:pt x="0" y="5574"/>
                    <a:pt x="454" y="7084"/>
                  </a:cubicBezTo>
                  <a:cubicBezTo>
                    <a:pt x="690" y="7905"/>
                    <a:pt x="1118" y="8691"/>
                    <a:pt x="1118" y="9538"/>
                  </a:cubicBezTo>
                  <a:cubicBezTo>
                    <a:pt x="1118" y="9966"/>
                    <a:pt x="1057" y="10499"/>
                    <a:pt x="1432" y="10717"/>
                  </a:cubicBezTo>
                  <a:cubicBezTo>
                    <a:pt x="1519" y="10766"/>
                    <a:pt x="1612" y="10787"/>
                    <a:pt x="1708" y="10787"/>
                  </a:cubicBezTo>
                  <a:cubicBezTo>
                    <a:pt x="1949" y="10787"/>
                    <a:pt x="2206" y="10656"/>
                    <a:pt x="2419" y="10525"/>
                  </a:cubicBezTo>
                  <a:cubicBezTo>
                    <a:pt x="2785" y="10289"/>
                    <a:pt x="3170" y="10053"/>
                    <a:pt x="3414" y="9695"/>
                  </a:cubicBezTo>
                  <a:cubicBezTo>
                    <a:pt x="3667" y="9328"/>
                    <a:pt x="3763" y="8831"/>
                    <a:pt x="3528" y="8473"/>
                  </a:cubicBezTo>
                  <a:cubicBezTo>
                    <a:pt x="3327" y="8167"/>
                    <a:pt x="2951" y="8019"/>
                    <a:pt x="2716" y="7739"/>
                  </a:cubicBezTo>
                  <a:cubicBezTo>
                    <a:pt x="2401" y="7346"/>
                    <a:pt x="2436" y="6770"/>
                    <a:pt x="2646" y="6316"/>
                  </a:cubicBezTo>
                  <a:cubicBezTo>
                    <a:pt x="2855" y="5862"/>
                    <a:pt x="3187" y="5478"/>
                    <a:pt x="3475" y="5076"/>
                  </a:cubicBezTo>
                  <a:cubicBezTo>
                    <a:pt x="4226" y="4002"/>
                    <a:pt x="4602" y="2675"/>
                    <a:pt x="4523" y="1374"/>
                  </a:cubicBezTo>
                  <a:cubicBezTo>
                    <a:pt x="4497" y="972"/>
                    <a:pt x="4409" y="518"/>
                    <a:pt x="4104" y="248"/>
                  </a:cubicBezTo>
                  <a:cubicBezTo>
                    <a:pt x="3915" y="76"/>
                    <a:pt x="3668" y="1"/>
                    <a:pt x="34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41"/>
            <p:cNvSpPr/>
            <p:nvPr/>
          </p:nvSpPr>
          <p:spPr>
            <a:xfrm>
              <a:off x="-3588625" y="3914700"/>
              <a:ext cx="1191450" cy="913150"/>
            </a:xfrm>
            <a:custGeom>
              <a:avLst/>
              <a:gdLst/>
              <a:ahLst/>
              <a:cxnLst/>
              <a:rect l="l" t="t" r="r" b="b"/>
              <a:pathLst>
                <a:path w="47658" h="36526" extrusionOk="0">
                  <a:moveTo>
                    <a:pt x="42882" y="1"/>
                  </a:moveTo>
                  <a:cubicBezTo>
                    <a:pt x="42445" y="193"/>
                    <a:pt x="42026" y="402"/>
                    <a:pt x="41589" y="595"/>
                  </a:cubicBezTo>
                  <a:cubicBezTo>
                    <a:pt x="42786" y="1136"/>
                    <a:pt x="43825" y="2018"/>
                    <a:pt x="44514" y="3144"/>
                  </a:cubicBezTo>
                  <a:cubicBezTo>
                    <a:pt x="45527" y="4821"/>
                    <a:pt x="45719" y="6986"/>
                    <a:pt x="45012" y="8820"/>
                  </a:cubicBezTo>
                  <a:cubicBezTo>
                    <a:pt x="44078" y="11265"/>
                    <a:pt x="41738" y="12906"/>
                    <a:pt x="39372" y="14033"/>
                  </a:cubicBezTo>
                  <a:cubicBezTo>
                    <a:pt x="28020" y="19429"/>
                    <a:pt x="14303" y="16067"/>
                    <a:pt x="2341" y="19918"/>
                  </a:cubicBezTo>
                  <a:cubicBezTo>
                    <a:pt x="1555" y="20171"/>
                    <a:pt x="699" y="20520"/>
                    <a:pt x="333" y="21262"/>
                  </a:cubicBezTo>
                  <a:cubicBezTo>
                    <a:pt x="1" y="21926"/>
                    <a:pt x="167" y="22720"/>
                    <a:pt x="341" y="23445"/>
                  </a:cubicBezTo>
                  <a:cubicBezTo>
                    <a:pt x="1363" y="27811"/>
                    <a:pt x="2402" y="32159"/>
                    <a:pt x="3432" y="36525"/>
                  </a:cubicBezTo>
                  <a:cubicBezTo>
                    <a:pt x="4052" y="33932"/>
                    <a:pt x="6689" y="32421"/>
                    <a:pt x="9090" y="31269"/>
                  </a:cubicBezTo>
                  <a:cubicBezTo>
                    <a:pt x="15264" y="28309"/>
                    <a:pt x="21568" y="25611"/>
                    <a:pt x="28055" y="23419"/>
                  </a:cubicBezTo>
                  <a:cubicBezTo>
                    <a:pt x="31784" y="22153"/>
                    <a:pt x="35591" y="21044"/>
                    <a:pt x="39014" y="19062"/>
                  </a:cubicBezTo>
                  <a:cubicBezTo>
                    <a:pt x="42419" y="17097"/>
                    <a:pt x="45449" y="14129"/>
                    <a:pt x="46549" y="10356"/>
                  </a:cubicBezTo>
                  <a:cubicBezTo>
                    <a:pt x="47658" y="6576"/>
                    <a:pt x="46392" y="1974"/>
                    <a:pt x="429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41"/>
            <p:cNvSpPr/>
            <p:nvPr/>
          </p:nvSpPr>
          <p:spPr>
            <a:xfrm>
              <a:off x="-3557825" y="4392325"/>
              <a:ext cx="173125" cy="388375"/>
            </a:xfrm>
            <a:custGeom>
              <a:avLst/>
              <a:gdLst/>
              <a:ahLst/>
              <a:cxnLst/>
              <a:rect l="l" t="t" r="r" b="b"/>
              <a:pathLst>
                <a:path w="6925" h="15535" extrusionOk="0">
                  <a:moveTo>
                    <a:pt x="4078" y="1"/>
                  </a:moveTo>
                  <a:cubicBezTo>
                    <a:pt x="3074" y="236"/>
                    <a:pt x="2078" y="498"/>
                    <a:pt x="1109" y="813"/>
                  </a:cubicBezTo>
                  <a:cubicBezTo>
                    <a:pt x="734" y="935"/>
                    <a:pt x="349" y="1075"/>
                    <a:pt x="0" y="1267"/>
                  </a:cubicBezTo>
                  <a:cubicBezTo>
                    <a:pt x="585" y="4951"/>
                    <a:pt x="1397" y="8584"/>
                    <a:pt x="2314" y="12199"/>
                  </a:cubicBezTo>
                  <a:cubicBezTo>
                    <a:pt x="2593" y="13290"/>
                    <a:pt x="2855" y="14399"/>
                    <a:pt x="3117" y="15534"/>
                  </a:cubicBezTo>
                  <a:cubicBezTo>
                    <a:pt x="4043" y="14312"/>
                    <a:pt x="5475" y="13395"/>
                    <a:pt x="6924" y="12644"/>
                  </a:cubicBezTo>
                  <a:cubicBezTo>
                    <a:pt x="6523" y="11395"/>
                    <a:pt x="6138" y="10155"/>
                    <a:pt x="5798" y="8898"/>
                  </a:cubicBezTo>
                  <a:cubicBezTo>
                    <a:pt x="5003" y="5964"/>
                    <a:pt x="4514" y="2987"/>
                    <a:pt x="40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41"/>
            <p:cNvSpPr/>
            <p:nvPr/>
          </p:nvSpPr>
          <p:spPr>
            <a:xfrm>
              <a:off x="-3332550" y="4358275"/>
              <a:ext cx="199750" cy="302350"/>
            </a:xfrm>
            <a:custGeom>
              <a:avLst/>
              <a:gdLst/>
              <a:ahLst/>
              <a:cxnLst/>
              <a:rect l="l" t="t" r="r" b="b"/>
              <a:pathLst>
                <a:path w="7990" h="12094" extrusionOk="0">
                  <a:moveTo>
                    <a:pt x="6819" y="0"/>
                  </a:moveTo>
                  <a:cubicBezTo>
                    <a:pt x="4540" y="123"/>
                    <a:pt x="2244" y="262"/>
                    <a:pt x="0" y="533"/>
                  </a:cubicBezTo>
                  <a:cubicBezTo>
                    <a:pt x="419" y="4419"/>
                    <a:pt x="1091" y="8278"/>
                    <a:pt x="1904" y="12094"/>
                  </a:cubicBezTo>
                  <a:cubicBezTo>
                    <a:pt x="3912" y="11168"/>
                    <a:pt x="5946" y="10269"/>
                    <a:pt x="7989" y="9422"/>
                  </a:cubicBezTo>
                  <a:cubicBezTo>
                    <a:pt x="7483" y="6287"/>
                    <a:pt x="7081" y="3153"/>
                    <a:pt x="68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41"/>
            <p:cNvSpPr/>
            <p:nvPr/>
          </p:nvSpPr>
          <p:spPr>
            <a:xfrm>
              <a:off x="-2917150" y="4341025"/>
              <a:ext cx="49775" cy="163100"/>
            </a:xfrm>
            <a:custGeom>
              <a:avLst/>
              <a:gdLst/>
              <a:ahLst/>
              <a:cxnLst/>
              <a:rect l="l" t="t" r="r" b="b"/>
              <a:pathLst>
                <a:path w="1991" h="6524" extrusionOk="0">
                  <a:moveTo>
                    <a:pt x="847" y="1"/>
                  </a:moveTo>
                  <a:cubicBezTo>
                    <a:pt x="559" y="36"/>
                    <a:pt x="288" y="70"/>
                    <a:pt x="0" y="88"/>
                  </a:cubicBezTo>
                  <a:cubicBezTo>
                    <a:pt x="26" y="769"/>
                    <a:pt x="35" y="1433"/>
                    <a:pt x="61" y="2114"/>
                  </a:cubicBezTo>
                  <a:cubicBezTo>
                    <a:pt x="166" y="2865"/>
                    <a:pt x="288" y="3607"/>
                    <a:pt x="419" y="4349"/>
                  </a:cubicBezTo>
                  <a:cubicBezTo>
                    <a:pt x="533" y="4995"/>
                    <a:pt x="620" y="5746"/>
                    <a:pt x="751" y="6523"/>
                  </a:cubicBezTo>
                  <a:lnTo>
                    <a:pt x="1205" y="6357"/>
                  </a:lnTo>
                  <a:lnTo>
                    <a:pt x="1991" y="6095"/>
                  </a:lnTo>
                  <a:cubicBezTo>
                    <a:pt x="1825" y="5213"/>
                    <a:pt x="1659" y="4314"/>
                    <a:pt x="1476" y="3423"/>
                  </a:cubicBezTo>
                  <a:cubicBezTo>
                    <a:pt x="1240" y="2297"/>
                    <a:pt x="996" y="1153"/>
                    <a:pt x="8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41"/>
            <p:cNvSpPr/>
            <p:nvPr/>
          </p:nvSpPr>
          <p:spPr>
            <a:xfrm>
              <a:off x="-2659575" y="4356100"/>
              <a:ext cx="40400" cy="51100"/>
            </a:xfrm>
            <a:custGeom>
              <a:avLst/>
              <a:gdLst/>
              <a:ahLst/>
              <a:cxnLst/>
              <a:rect l="l" t="t" r="r" b="b"/>
              <a:pathLst>
                <a:path w="1616" h="2044" extrusionOk="0">
                  <a:moveTo>
                    <a:pt x="0" y="0"/>
                  </a:moveTo>
                  <a:lnTo>
                    <a:pt x="0" y="0"/>
                  </a:lnTo>
                  <a:cubicBezTo>
                    <a:pt x="280" y="664"/>
                    <a:pt x="507" y="1345"/>
                    <a:pt x="690" y="2043"/>
                  </a:cubicBezTo>
                  <a:cubicBezTo>
                    <a:pt x="1005" y="1877"/>
                    <a:pt x="1310" y="1712"/>
                    <a:pt x="1616" y="1537"/>
                  </a:cubicBezTo>
                  <a:cubicBezTo>
                    <a:pt x="1031" y="1083"/>
                    <a:pt x="507" y="559"/>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41"/>
            <p:cNvSpPr/>
            <p:nvPr/>
          </p:nvSpPr>
          <p:spPr>
            <a:xfrm>
              <a:off x="-2582075" y="4323575"/>
              <a:ext cx="28175" cy="37125"/>
            </a:xfrm>
            <a:custGeom>
              <a:avLst/>
              <a:gdLst/>
              <a:ahLst/>
              <a:cxnLst/>
              <a:rect l="l" t="t" r="r" b="b"/>
              <a:pathLst>
                <a:path w="1127" h="1485" extrusionOk="0">
                  <a:moveTo>
                    <a:pt x="0" y="0"/>
                  </a:moveTo>
                  <a:lnTo>
                    <a:pt x="0" y="0"/>
                  </a:lnTo>
                  <a:cubicBezTo>
                    <a:pt x="245" y="480"/>
                    <a:pt x="454" y="987"/>
                    <a:pt x="629" y="1484"/>
                  </a:cubicBezTo>
                  <a:cubicBezTo>
                    <a:pt x="784" y="1372"/>
                    <a:pt x="956" y="1243"/>
                    <a:pt x="1120" y="1105"/>
                  </a:cubicBezTo>
                  <a:lnTo>
                    <a:pt x="1120" y="1105"/>
                  </a:lnTo>
                  <a:cubicBezTo>
                    <a:pt x="1121" y="1106"/>
                    <a:pt x="1122" y="1106"/>
                    <a:pt x="1123" y="1106"/>
                  </a:cubicBezTo>
                  <a:cubicBezTo>
                    <a:pt x="1125" y="1106"/>
                    <a:pt x="1127" y="1104"/>
                    <a:pt x="1127" y="1100"/>
                  </a:cubicBezTo>
                  <a:lnTo>
                    <a:pt x="1127" y="1100"/>
                  </a:lnTo>
                  <a:cubicBezTo>
                    <a:pt x="1124" y="1102"/>
                    <a:pt x="1122" y="1104"/>
                    <a:pt x="1120" y="1105"/>
                  </a:cubicBezTo>
                  <a:lnTo>
                    <a:pt x="1120" y="1105"/>
                  </a:lnTo>
                  <a:cubicBezTo>
                    <a:pt x="1117" y="1104"/>
                    <a:pt x="1113" y="1100"/>
                    <a:pt x="1109" y="1092"/>
                  </a:cubicBezTo>
                  <a:cubicBezTo>
                    <a:pt x="725" y="734"/>
                    <a:pt x="367" y="37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41"/>
            <p:cNvSpPr/>
            <p:nvPr/>
          </p:nvSpPr>
          <p:spPr>
            <a:xfrm>
              <a:off x="-2460050" y="4167925"/>
              <a:ext cx="36900" cy="12250"/>
            </a:xfrm>
            <a:custGeom>
              <a:avLst/>
              <a:gdLst/>
              <a:ahLst/>
              <a:cxnLst/>
              <a:rect l="l" t="t" r="r" b="b"/>
              <a:pathLst>
                <a:path w="1476" h="490" extrusionOk="0">
                  <a:moveTo>
                    <a:pt x="0" y="0"/>
                  </a:moveTo>
                  <a:cubicBezTo>
                    <a:pt x="437" y="175"/>
                    <a:pt x="882" y="332"/>
                    <a:pt x="1336" y="489"/>
                  </a:cubicBezTo>
                  <a:cubicBezTo>
                    <a:pt x="1362" y="402"/>
                    <a:pt x="1388" y="315"/>
                    <a:pt x="1423" y="227"/>
                  </a:cubicBezTo>
                  <a:cubicBezTo>
                    <a:pt x="1441" y="158"/>
                    <a:pt x="1458" y="97"/>
                    <a:pt x="1476" y="27"/>
                  </a:cubicBezTo>
                  <a:lnTo>
                    <a:pt x="1476" y="27"/>
                  </a:lnTo>
                  <a:cubicBezTo>
                    <a:pt x="1235" y="59"/>
                    <a:pt x="997" y="76"/>
                    <a:pt x="768" y="76"/>
                  </a:cubicBezTo>
                  <a:cubicBezTo>
                    <a:pt x="499" y="76"/>
                    <a:pt x="240" y="52"/>
                    <a:pt x="0"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41"/>
            <p:cNvSpPr/>
            <p:nvPr/>
          </p:nvSpPr>
          <p:spPr>
            <a:xfrm>
              <a:off x="-2548900" y="3914275"/>
              <a:ext cx="133175" cy="168975"/>
            </a:xfrm>
            <a:custGeom>
              <a:avLst/>
              <a:gdLst/>
              <a:ahLst/>
              <a:cxnLst/>
              <a:rect l="l" t="t" r="r" b="b"/>
              <a:pathLst>
                <a:path w="5327" h="6759" extrusionOk="0">
                  <a:moveTo>
                    <a:pt x="1293" y="0"/>
                  </a:moveTo>
                  <a:cubicBezTo>
                    <a:pt x="856" y="201"/>
                    <a:pt x="437" y="411"/>
                    <a:pt x="0" y="603"/>
                  </a:cubicBezTo>
                  <a:cubicBezTo>
                    <a:pt x="1197" y="1135"/>
                    <a:pt x="2236" y="2026"/>
                    <a:pt x="2925" y="3144"/>
                  </a:cubicBezTo>
                  <a:cubicBezTo>
                    <a:pt x="3406" y="3956"/>
                    <a:pt x="3694" y="4864"/>
                    <a:pt x="3799" y="5781"/>
                  </a:cubicBezTo>
                  <a:cubicBezTo>
                    <a:pt x="4305" y="5868"/>
                    <a:pt x="4785" y="6112"/>
                    <a:pt x="4873" y="6671"/>
                  </a:cubicBezTo>
                  <a:cubicBezTo>
                    <a:pt x="5030" y="6706"/>
                    <a:pt x="5169" y="6741"/>
                    <a:pt x="5327" y="6759"/>
                  </a:cubicBezTo>
                  <a:cubicBezTo>
                    <a:pt x="5091" y="4008"/>
                    <a:pt x="3764" y="1380"/>
                    <a:pt x="14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41"/>
            <p:cNvSpPr/>
            <p:nvPr/>
          </p:nvSpPr>
          <p:spPr>
            <a:xfrm>
              <a:off x="-2512675" y="4193675"/>
              <a:ext cx="71400" cy="55475"/>
            </a:xfrm>
            <a:custGeom>
              <a:avLst/>
              <a:gdLst/>
              <a:ahLst/>
              <a:cxnLst/>
              <a:rect l="l" t="t" r="r" b="b"/>
              <a:pathLst>
                <a:path w="2856" h="2219" extrusionOk="0">
                  <a:moveTo>
                    <a:pt x="472" y="1"/>
                  </a:moveTo>
                  <a:cubicBezTo>
                    <a:pt x="315" y="167"/>
                    <a:pt x="167" y="324"/>
                    <a:pt x="1" y="472"/>
                  </a:cubicBezTo>
                  <a:cubicBezTo>
                    <a:pt x="743" y="961"/>
                    <a:pt x="1441" y="1634"/>
                    <a:pt x="2140" y="2219"/>
                  </a:cubicBezTo>
                  <a:cubicBezTo>
                    <a:pt x="2402" y="1808"/>
                    <a:pt x="2638" y="1372"/>
                    <a:pt x="2856" y="918"/>
                  </a:cubicBezTo>
                  <a:cubicBezTo>
                    <a:pt x="2044" y="647"/>
                    <a:pt x="1258" y="341"/>
                    <a:pt x="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41"/>
            <p:cNvSpPr/>
            <p:nvPr/>
          </p:nvSpPr>
          <p:spPr>
            <a:xfrm>
              <a:off x="-2827650" y="4440775"/>
              <a:ext cx="8100" cy="38675"/>
            </a:xfrm>
            <a:custGeom>
              <a:avLst/>
              <a:gdLst/>
              <a:ahLst/>
              <a:cxnLst/>
              <a:rect l="l" t="t" r="r" b="b"/>
              <a:pathLst>
                <a:path w="324" h="1547" extrusionOk="0">
                  <a:moveTo>
                    <a:pt x="0" y="1"/>
                  </a:moveTo>
                  <a:lnTo>
                    <a:pt x="0" y="1"/>
                  </a:lnTo>
                  <a:cubicBezTo>
                    <a:pt x="35" y="394"/>
                    <a:pt x="70" y="769"/>
                    <a:pt x="87" y="1162"/>
                  </a:cubicBezTo>
                  <a:cubicBezTo>
                    <a:pt x="105" y="1293"/>
                    <a:pt x="114" y="1416"/>
                    <a:pt x="122" y="1546"/>
                  </a:cubicBezTo>
                  <a:lnTo>
                    <a:pt x="323" y="1485"/>
                  </a:lnTo>
                  <a:cubicBezTo>
                    <a:pt x="218" y="979"/>
                    <a:pt x="114" y="490"/>
                    <a:pt x="0"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41"/>
            <p:cNvSpPr/>
            <p:nvPr/>
          </p:nvSpPr>
          <p:spPr>
            <a:xfrm>
              <a:off x="-3051175" y="4352375"/>
              <a:ext cx="25550" cy="201075"/>
            </a:xfrm>
            <a:custGeom>
              <a:avLst/>
              <a:gdLst/>
              <a:ahLst/>
              <a:cxnLst/>
              <a:rect l="l" t="t" r="r" b="b"/>
              <a:pathLst>
                <a:path w="1022" h="8043" extrusionOk="0">
                  <a:moveTo>
                    <a:pt x="707" y="1"/>
                  </a:moveTo>
                  <a:lnTo>
                    <a:pt x="148" y="27"/>
                  </a:lnTo>
                  <a:cubicBezTo>
                    <a:pt x="96" y="498"/>
                    <a:pt x="52" y="970"/>
                    <a:pt x="0" y="1424"/>
                  </a:cubicBezTo>
                  <a:cubicBezTo>
                    <a:pt x="245" y="3624"/>
                    <a:pt x="489" y="5833"/>
                    <a:pt x="733" y="8043"/>
                  </a:cubicBezTo>
                  <a:cubicBezTo>
                    <a:pt x="838" y="8008"/>
                    <a:pt x="934" y="7964"/>
                    <a:pt x="1022" y="7929"/>
                  </a:cubicBezTo>
                  <a:cubicBezTo>
                    <a:pt x="926" y="6532"/>
                    <a:pt x="821" y="5152"/>
                    <a:pt x="777" y="3755"/>
                  </a:cubicBezTo>
                  <a:cubicBezTo>
                    <a:pt x="751" y="2498"/>
                    <a:pt x="725" y="1241"/>
                    <a:pt x="7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41"/>
            <p:cNvSpPr/>
            <p:nvPr/>
          </p:nvSpPr>
          <p:spPr>
            <a:xfrm>
              <a:off x="-3122775" y="4356100"/>
              <a:ext cx="33850" cy="222225"/>
            </a:xfrm>
            <a:custGeom>
              <a:avLst/>
              <a:gdLst/>
              <a:ahLst/>
              <a:cxnLst/>
              <a:rect l="l" t="t" r="r" b="b"/>
              <a:pathLst>
                <a:path w="1354" h="8889" extrusionOk="0">
                  <a:moveTo>
                    <a:pt x="271" y="0"/>
                  </a:moveTo>
                  <a:cubicBezTo>
                    <a:pt x="183" y="0"/>
                    <a:pt x="87" y="9"/>
                    <a:pt x="0" y="9"/>
                  </a:cubicBezTo>
                  <a:cubicBezTo>
                    <a:pt x="236" y="2978"/>
                    <a:pt x="620" y="5938"/>
                    <a:pt x="1083" y="8889"/>
                  </a:cubicBezTo>
                  <a:cubicBezTo>
                    <a:pt x="1170" y="8854"/>
                    <a:pt x="1257" y="8810"/>
                    <a:pt x="1353" y="8775"/>
                  </a:cubicBezTo>
                  <a:cubicBezTo>
                    <a:pt x="978" y="5850"/>
                    <a:pt x="533" y="2934"/>
                    <a:pt x="2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41"/>
            <p:cNvSpPr/>
            <p:nvPr/>
          </p:nvSpPr>
          <p:spPr>
            <a:xfrm>
              <a:off x="-2553275" y="4232750"/>
              <a:ext cx="70975" cy="93025"/>
            </a:xfrm>
            <a:custGeom>
              <a:avLst/>
              <a:gdLst/>
              <a:ahLst/>
              <a:cxnLst/>
              <a:rect l="l" t="t" r="r" b="b"/>
              <a:pathLst>
                <a:path w="2839" h="3721" extrusionOk="0">
                  <a:moveTo>
                    <a:pt x="263" y="1"/>
                  </a:moveTo>
                  <a:cubicBezTo>
                    <a:pt x="175" y="53"/>
                    <a:pt x="88" y="123"/>
                    <a:pt x="1" y="175"/>
                  </a:cubicBezTo>
                  <a:cubicBezTo>
                    <a:pt x="175" y="1407"/>
                    <a:pt x="699" y="2568"/>
                    <a:pt x="1188" y="3720"/>
                  </a:cubicBezTo>
                  <a:cubicBezTo>
                    <a:pt x="1773" y="3179"/>
                    <a:pt x="2332" y="2585"/>
                    <a:pt x="2838" y="1965"/>
                  </a:cubicBezTo>
                  <a:cubicBezTo>
                    <a:pt x="2507" y="1703"/>
                    <a:pt x="2201" y="1441"/>
                    <a:pt x="1887" y="1188"/>
                  </a:cubicBezTo>
                  <a:cubicBezTo>
                    <a:pt x="1424" y="822"/>
                    <a:pt x="856" y="306"/>
                    <a:pt x="2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41"/>
            <p:cNvSpPr/>
            <p:nvPr/>
          </p:nvSpPr>
          <p:spPr>
            <a:xfrm>
              <a:off x="-2994000" y="4347350"/>
              <a:ext cx="44125" cy="188425"/>
            </a:xfrm>
            <a:custGeom>
              <a:avLst/>
              <a:gdLst/>
              <a:ahLst/>
              <a:cxnLst/>
              <a:rect l="l" t="t" r="r" b="b"/>
              <a:pathLst>
                <a:path w="1765" h="7537" extrusionOk="0">
                  <a:moveTo>
                    <a:pt x="1302" y="1"/>
                  </a:moveTo>
                  <a:cubicBezTo>
                    <a:pt x="865" y="36"/>
                    <a:pt x="437" y="71"/>
                    <a:pt x="1" y="88"/>
                  </a:cubicBezTo>
                  <a:cubicBezTo>
                    <a:pt x="18" y="1084"/>
                    <a:pt x="36" y="2062"/>
                    <a:pt x="62" y="3057"/>
                  </a:cubicBezTo>
                  <a:cubicBezTo>
                    <a:pt x="97" y="4550"/>
                    <a:pt x="210" y="6052"/>
                    <a:pt x="306" y="7536"/>
                  </a:cubicBezTo>
                  <a:cubicBezTo>
                    <a:pt x="795" y="7344"/>
                    <a:pt x="1275" y="7170"/>
                    <a:pt x="1764" y="6995"/>
                  </a:cubicBezTo>
                  <a:cubicBezTo>
                    <a:pt x="1703" y="5414"/>
                    <a:pt x="1660" y="3834"/>
                    <a:pt x="1616" y="2236"/>
                  </a:cubicBezTo>
                  <a:cubicBezTo>
                    <a:pt x="1485" y="1494"/>
                    <a:pt x="1389" y="752"/>
                    <a:pt x="13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41"/>
            <p:cNvSpPr/>
            <p:nvPr/>
          </p:nvSpPr>
          <p:spPr>
            <a:xfrm>
              <a:off x="-2663950" y="4283175"/>
              <a:ext cx="53075" cy="66600"/>
            </a:xfrm>
            <a:custGeom>
              <a:avLst/>
              <a:gdLst/>
              <a:ahLst/>
              <a:cxnLst/>
              <a:rect l="l" t="t" r="r" b="b"/>
              <a:pathLst>
                <a:path w="2123" h="2664" extrusionOk="0">
                  <a:moveTo>
                    <a:pt x="726" y="1"/>
                  </a:moveTo>
                  <a:cubicBezTo>
                    <a:pt x="481" y="106"/>
                    <a:pt x="245" y="193"/>
                    <a:pt x="1" y="280"/>
                  </a:cubicBezTo>
                  <a:cubicBezTo>
                    <a:pt x="656" y="1127"/>
                    <a:pt x="1337" y="1957"/>
                    <a:pt x="2123" y="2664"/>
                  </a:cubicBezTo>
                  <a:cubicBezTo>
                    <a:pt x="1730" y="1765"/>
                    <a:pt x="1214" y="891"/>
                    <a:pt x="7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41"/>
            <p:cNvSpPr/>
            <p:nvPr/>
          </p:nvSpPr>
          <p:spPr>
            <a:xfrm>
              <a:off x="-3417700" y="4376825"/>
              <a:ext cx="96300" cy="313700"/>
            </a:xfrm>
            <a:custGeom>
              <a:avLst/>
              <a:gdLst/>
              <a:ahLst/>
              <a:cxnLst/>
              <a:rect l="l" t="t" r="r" b="b"/>
              <a:pathLst>
                <a:path w="3852" h="12548" extrusionOk="0">
                  <a:moveTo>
                    <a:pt x="1843" y="1"/>
                  </a:moveTo>
                  <a:cubicBezTo>
                    <a:pt x="1232" y="88"/>
                    <a:pt x="612" y="201"/>
                    <a:pt x="1" y="306"/>
                  </a:cubicBezTo>
                  <a:cubicBezTo>
                    <a:pt x="420" y="3258"/>
                    <a:pt x="918" y="6200"/>
                    <a:pt x="1721" y="9099"/>
                  </a:cubicBezTo>
                  <a:cubicBezTo>
                    <a:pt x="2035" y="10260"/>
                    <a:pt x="2402" y="11404"/>
                    <a:pt x="2769" y="12548"/>
                  </a:cubicBezTo>
                  <a:cubicBezTo>
                    <a:pt x="3127" y="12373"/>
                    <a:pt x="3493" y="12216"/>
                    <a:pt x="3851" y="12042"/>
                  </a:cubicBezTo>
                  <a:cubicBezTo>
                    <a:pt x="2987" y="8060"/>
                    <a:pt x="2288" y="4043"/>
                    <a:pt x="18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41"/>
            <p:cNvSpPr/>
            <p:nvPr/>
          </p:nvSpPr>
          <p:spPr>
            <a:xfrm>
              <a:off x="-3584025" y="3921475"/>
              <a:ext cx="1150175" cy="539650"/>
            </a:xfrm>
            <a:custGeom>
              <a:avLst/>
              <a:gdLst/>
              <a:ahLst/>
              <a:cxnLst/>
              <a:rect l="l" t="t" r="r" b="b"/>
              <a:pathLst>
                <a:path w="46007" h="21586" extrusionOk="0">
                  <a:moveTo>
                    <a:pt x="41170" y="0"/>
                  </a:moveTo>
                  <a:lnTo>
                    <a:pt x="41143" y="131"/>
                  </a:lnTo>
                  <a:cubicBezTo>
                    <a:pt x="43859" y="716"/>
                    <a:pt x="45867" y="3807"/>
                    <a:pt x="45527" y="6890"/>
                  </a:cubicBezTo>
                  <a:cubicBezTo>
                    <a:pt x="45230" y="9579"/>
                    <a:pt x="43387" y="12190"/>
                    <a:pt x="40585" y="13858"/>
                  </a:cubicBezTo>
                  <a:cubicBezTo>
                    <a:pt x="38009" y="15412"/>
                    <a:pt x="35005" y="16058"/>
                    <a:pt x="32150" y="16521"/>
                  </a:cubicBezTo>
                  <a:cubicBezTo>
                    <a:pt x="26693" y="17420"/>
                    <a:pt x="21070" y="17804"/>
                    <a:pt x="15630" y="18162"/>
                  </a:cubicBezTo>
                  <a:lnTo>
                    <a:pt x="15263" y="18180"/>
                  </a:lnTo>
                  <a:cubicBezTo>
                    <a:pt x="11657" y="18424"/>
                    <a:pt x="7937" y="18677"/>
                    <a:pt x="4357" y="19690"/>
                  </a:cubicBezTo>
                  <a:cubicBezTo>
                    <a:pt x="3074" y="20057"/>
                    <a:pt x="1546" y="20607"/>
                    <a:pt x="18" y="21428"/>
                  </a:cubicBezTo>
                  <a:cubicBezTo>
                    <a:pt x="18" y="21480"/>
                    <a:pt x="0" y="21533"/>
                    <a:pt x="0" y="21585"/>
                  </a:cubicBezTo>
                  <a:cubicBezTo>
                    <a:pt x="1546" y="20756"/>
                    <a:pt x="3091" y="20188"/>
                    <a:pt x="4392" y="19821"/>
                  </a:cubicBezTo>
                  <a:cubicBezTo>
                    <a:pt x="7963" y="18808"/>
                    <a:pt x="11674" y="18564"/>
                    <a:pt x="15263" y="18328"/>
                  </a:cubicBezTo>
                  <a:lnTo>
                    <a:pt x="15630" y="18302"/>
                  </a:lnTo>
                  <a:cubicBezTo>
                    <a:pt x="21070" y="17944"/>
                    <a:pt x="26701" y="17568"/>
                    <a:pt x="32159" y="16669"/>
                  </a:cubicBezTo>
                  <a:cubicBezTo>
                    <a:pt x="35031" y="16198"/>
                    <a:pt x="38044" y="15543"/>
                    <a:pt x="40637" y="13980"/>
                  </a:cubicBezTo>
                  <a:cubicBezTo>
                    <a:pt x="43475" y="12277"/>
                    <a:pt x="45343" y="9640"/>
                    <a:pt x="45649" y="6898"/>
                  </a:cubicBezTo>
                  <a:cubicBezTo>
                    <a:pt x="46007" y="3755"/>
                    <a:pt x="43955" y="603"/>
                    <a:pt x="411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41"/>
            <p:cNvSpPr/>
            <p:nvPr/>
          </p:nvSpPr>
          <p:spPr>
            <a:xfrm>
              <a:off x="-3512225" y="3908375"/>
              <a:ext cx="1104350" cy="881050"/>
            </a:xfrm>
            <a:custGeom>
              <a:avLst/>
              <a:gdLst/>
              <a:ahLst/>
              <a:cxnLst/>
              <a:rect l="l" t="t" r="r" b="b"/>
              <a:pathLst>
                <a:path w="44174" h="35242" extrusionOk="0">
                  <a:moveTo>
                    <a:pt x="39014" y="1"/>
                  </a:moveTo>
                  <a:lnTo>
                    <a:pt x="38952" y="114"/>
                  </a:lnTo>
                  <a:cubicBezTo>
                    <a:pt x="42786" y="1747"/>
                    <a:pt x="44174" y="6427"/>
                    <a:pt x="43301" y="10016"/>
                  </a:cubicBezTo>
                  <a:cubicBezTo>
                    <a:pt x="42174" y="14652"/>
                    <a:pt x="38228" y="17551"/>
                    <a:pt x="35966" y="18861"/>
                  </a:cubicBezTo>
                  <a:cubicBezTo>
                    <a:pt x="33085" y="20529"/>
                    <a:pt x="29837" y="21576"/>
                    <a:pt x="26702" y="22589"/>
                  </a:cubicBezTo>
                  <a:cubicBezTo>
                    <a:pt x="26117" y="22781"/>
                    <a:pt x="25532" y="22965"/>
                    <a:pt x="24956" y="23157"/>
                  </a:cubicBezTo>
                  <a:cubicBezTo>
                    <a:pt x="19656" y="24903"/>
                    <a:pt x="14417" y="27034"/>
                    <a:pt x="9414" y="29470"/>
                  </a:cubicBezTo>
                  <a:cubicBezTo>
                    <a:pt x="8523" y="29898"/>
                    <a:pt x="7624" y="30256"/>
                    <a:pt x="6750" y="30605"/>
                  </a:cubicBezTo>
                  <a:cubicBezTo>
                    <a:pt x="4760" y="31391"/>
                    <a:pt x="2874" y="32133"/>
                    <a:pt x="1276" y="33617"/>
                  </a:cubicBezTo>
                  <a:cubicBezTo>
                    <a:pt x="830" y="34028"/>
                    <a:pt x="403" y="34517"/>
                    <a:pt x="1" y="35067"/>
                  </a:cubicBezTo>
                  <a:cubicBezTo>
                    <a:pt x="10" y="35119"/>
                    <a:pt x="36" y="35189"/>
                    <a:pt x="45" y="35241"/>
                  </a:cubicBezTo>
                  <a:cubicBezTo>
                    <a:pt x="464" y="34674"/>
                    <a:pt x="909" y="34159"/>
                    <a:pt x="1381" y="33722"/>
                  </a:cubicBezTo>
                  <a:cubicBezTo>
                    <a:pt x="2961" y="32264"/>
                    <a:pt x="4830" y="31522"/>
                    <a:pt x="6803" y="30736"/>
                  </a:cubicBezTo>
                  <a:cubicBezTo>
                    <a:pt x="7676" y="30387"/>
                    <a:pt x="8593" y="30020"/>
                    <a:pt x="9475" y="29601"/>
                  </a:cubicBezTo>
                  <a:cubicBezTo>
                    <a:pt x="14487" y="27165"/>
                    <a:pt x="19717" y="25043"/>
                    <a:pt x="25008" y="23297"/>
                  </a:cubicBezTo>
                  <a:cubicBezTo>
                    <a:pt x="25584" y="23104"/>
                    <a:pt x="26161" y="22921"/>
                    <a:pt x="26754" y="22729"/>
                  </a:cubicBezTo>
                  <a:cubicBezTo>
                    <a:pt x="29898" y="21716"/>
                    <a:pt x="33146" y="20668"/>
                    <a:pt x="36045" y="18992"/>
                  </a:cubicBezTo>
                  <a:cubicBezTo>
                    <a:pt x="38315" y="17665"/>
                    <a:pt x="42297" y="14757"/>
                    <a:pt x="43432" y="10059"/>
                  </a:cubicBezTo>
                  <a:cubicBezTo>
                    <a:pt x="43886" y="8165"/>
                    <a:pt x="43711" y="6017"/>
                    <a:pt x="42951" y="4166"/>
                  </a:cubicBezTo>
                  <a:cubicBezTo>
                    <a:pt x="42139" y="2210"/>
                    <a:pt x="40734" y="743"/>
                    <a:pt x="390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41"/>
            <p:cNvSpPr/>
            <p:nvPr/>
          </p:nvSpPr>
          <p:spPr>
            <a:xfrm>
              <a:off x="-2835525" y="3836125"/>
              <a:ext cx="321800" cy="109075"/>
            </a:xfrm>
            <a:custGeom>
              <a:avLst/>
              <a:gdLst/>
              <a:ahLst/>
              <a:cxnLst/>
              <a:rect l="l" t="t" r="r" b="b"/>
              <a:pathLst>
                <a:path w="12872" h="4363" extrusionOk="0">
                  <a:moveTo>
                    <a:pt x="1" y="0"/>
                  </a:moveTo>
                  <a:lnTo>
                    <a:pt x="202" y="524"/>
                  </a:lnTo>
                  <a:cubicBezTo>
                    <a:pt x="429" y="1197"/>
                    <a:pt x="612" y="1886"/>
                    <a:pt x="708" y="2594"/>
                  </a:cubicBezTo>
                  <a:cubicBezTo>
                    <a:pt x="2847" y="3653"/>
                    <a:pt x="5495" y="4363"/>
                    <a:pt x="8032" y="4363"/>
                  </a:cubicBezTo>
                  <a:cubicBezTo>
                    <a:pt x="9762" y="4363"/>
                    <a:pt x="11441" y="4033"/>
                    <a:pt x="12871" y="3257"/>
                  </a:cubicBezTo>
                  <a:cubicBezTo>
                    <a:pt x="12749" y="2515"/>
                    <a:pt x="12627" y="1773"/>
                    <a:pt x="12531" y="1048"/>
                  </a:cubicBezTo>
                  <a:cubicBezTo>
                    <a:pt x="11203" y="1701"/>
                    <a:pt x="9773" y="1965"/>
                    <a:pt x="8303" y="1965"/>
                  </a:cubicBezTo>
                  <a:cubicBezTo>
                    <a:pt x="5545" y="1965"/>
                    <a:pt x="2643" y="1037"/>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41"/>
            <p:cNvSpPr/>
            <p:nvPr/>
          </p:nvSpPr>
          <p:spPr>
            <a:xfrm>
              <a:off x="-3036125" y="3362575"/>
              <a:ext cx="513450" cy="413300"/>
            </a:xfrm>
            <a:custGeom>
              <a:avLst/>
              <a:gdLst/>
              <a:ahLst/>
              <a:cxnLst/>
              <a:rect l="l" t="t" r="r" b="b"/>
              <a:pathLst>
                <a:path w="20538" h="16532" extrusionOk="0">
                  <a:moveTo>
                    <a:pt x="4474" y="0"/>
                  </a:moveTo>
                  <a:cubicBezTo>
                    <a:pt x="3440" y="0"/>
                    <a:pt x="2380" y="240"/>
                    <a:pt x="1563" y="877"/>
                  </a:cubicBezTo>
                  <a:cubicBezTo>
                    <a:pt x="586" y="1636"/>
                    <a:pt x="70" y="2902"/>
                    <a:pt x="35" y="4151"/>
                  </a:cubicBezTo>
                  <a:cubicBezTo>
                    <a:pt x="1" y="5391"/>
                    <a:pt x="411" y="6613"/>
                    <a:pt x="987" y="7722"/>
                  </a:cubicBezTo>
                  <a:cubicBezTo>
                    <a:pt x="1223" y="8176"/>
                    <a:pt x="1511" y="8613"/>
                    <a:pt x="1817" y="9032"/>
                  </a:cubicBezTo>
                  <a:cubicBezTo>
                    <a:pt x="1825" y="9058"/>
                    <a:pt x="1852" y="9084"/>
                    <a:pt x="1860" y="9119"/>
                  </a:cubicBezTo>
                  <a:cubicBezTo>
                    <a:pt x="2908" y="11189"/>
                    <a:pt x="4419" y="12987"/>
                    <a:pt x="5746" y="14900"/>
                  </a:cubicBezTo>
                  <a:cubicBezTo>
                    <a:pt x="5973" y="15231"/>
                    <a:pt x="6200" y="15563"/>
                    <a:pt x="6418" y="15904"/>
                  </a:cubicBezTo>
                  <a:cubicBezTo>
                    <a:pt x="8522" y="16309"/>
                    <a:pt x="10652" y="16531"/>
                    <a:pt x="12773" y="16531"/>
                  </a:cubicBezTo>
                  <a:cubicBezTo>
                    <a:pt x="15271" y="16531"/>
                    <a:pt x="17757" y="16222"/>
                    <a:pt x="20170" y="15537"/>
                  </a:cubicBezTo>
                  <a:cubicBezTo>
                    <a:pt x="20162" y="15057"/>
                    <a:pt x="20162" y="14585"/>
                    <a:pt x="20188" y="14105"/>
                  </a:cubicBezTo>
                  <a:cubicBezTo>
                    <a:pt x="20249" y="12420"/>
                    <a:pt x="20476" y="10761"/>
                    <a:pt x="20502" y="9084"/>
                  </a:cubicBezTo>
                  <a:cubicBezTo>
                    <a:pt x="20537" y="7399"/>
                    <a:pt x="20345" y="5688"/>
                    <a:pt x="19638" y="4169"/>
                  </a:cubicBezTo>
                  <a:cubicBezTo>
                    <a:pt x="18922" y="2658"/>
                    <a:pt x="17612" y="1357"/>
                    <a:pt x="15971" y="973"/>
                  </a:cubicBezTo>
                  <a:cubicBezTo>
                    <a:pt x="15953" y="964"/>
                    <a:pt x="15918" y="964"/>
                    <a:pt x="15892" y="964"/>
                  </a:cubicBezTo>
                  <a:lnTo>
                    <a:pt x="15927" y="912"/>
                  </a:lnTo>
                  <a:lnTo>
                    <a:pt x="15927" y="912"/>
                  </a:lnTo>
                  <a:cubicBezTo>
                    <a:pt x="15840" y="920"/>
                    <a:pt x="15752" y="920"/>
                    <a:pt x="15665" y="920"/>
                  </a:cubicBezTo>
                  <a:cubicBezTo>
                    <a:pt x="15339" y="864"/>
                    <a:pt x="15010" y="843"/>
                    <a:pt x="14679" y="843"/>
                  </a:cubicBezTo>
                  <a:cubicBezTo>
                    <a:pt x="14079" y="843"/>
                    <a:pt x="13473" y="914"/>
                    <a:pt x="12871" y="981"/>
                  </a:cubicBezTo>
                  <a:lnTo>
                    <a:pt x="12827" y="981"/>
                  </a:lnTo>
                  <a:cubicBezTo>
                    <a:pt x="11194" y="955"/>
                    <a:pt x="9562" y="781"/>
                    <a:pt x="7964" y="484"/>
                  </a:cubicBezTo>
                  <a:cubicBezTo>
                    <a:pt x="6881" y="283"/>
                    <a:pt x="5790" y="21"/>
                    <a:pt x="4689" y="4"/>
                  </a:cubicBezTo>
                  <a:cubicBezTo>
                    <a:pt x="4618" y="1"/>
                    <a:pt x="4546" y="0"/>
                    <a:pt x="44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41"/>
            <p:cNvSpPr/>
            <p:nvPr/>
          </p:nvSpPr>
          <p:spPr>
            <a:xfrm>
              <a:off x="-2893150" y="3366150"/>
              <a:ext cx="291450" cy="115275"/>
            </a:xfrm>
            <a:custGeom>
              <a:avLst/>
              <a:gdLst/>
              <a:ahLst/>
              <a:cxnLst/>
              <a:rect l="l" t="t" r="r" b="b"/>
              <a:pathLst>
                <a:path w="11658" h="4611" extrusionOk="0">
                  <a:moveTo>
                    <a:pt x="1345" y="0"/>
                  </a:moveTo>
                  <a:cubicBezTo>
                    <a:pt x="1092" y="9"/>
                    <a:pt x="804" y="9"/>
                    <a:pt x="542" y="122"/>
                  </a:cubicBezTo>
                  <a:cubicBezTo>
                    <a:pt x="245" y="245"/>
                    <a:pt x="36" y="489"/>
                    <a:pt x="27" y="769"/>
                  </a:cubicBezTo>
                  <a:cubicBezTo>
                    <a:pt x="1" y="1083"/>
                    <a:pt x="236" y="1336"/>
                    <a:pt x="455" y="1554"/>
                  </a:cubicBezTo>
                  <a:cubicBezTo>
                    <a:pt x="2489" y="3519"/>
                    <a:pt x="5309" y="4611"/>
                    <a:pt x="8121" y="4611"/>
                  </a:cubicBezTo>
                  <a:cubicBezTo>
                    <a:pt x="8758" y="4611"/>
                    <a:pt x="9387" y="4549"/>
                    <a:pt x="9998" y="4427"/>
                  </a:cubicBezTo>
                  <a:cubicBezTo>
                    <a:pt x="10365" y="4366"/>
                    <a:pt x="10740" y="4279"/>
                    <a:pt x="11064" y="4069"/>
                  </a:cubicBezTo>
                  <a:cubicBezTo>
                    <a:pt x="11422" y="3842"/>
                    <a:pt x="11640" y="3484"/>
                    <a:pt x="11649" y="3117"/>
                  </a:cubicBezTo>
                  <a:cubicBezTo>
                    <a:pt x="11657" y="2637"/>
                    <a:pt x="11422" y="1790"/>
                    <a:pt x="11020" y="1476"/>
                  </a:cubicBezTo>
                  <a:cubicBezTo>
                    <a:pt x="10374" y="978"/>
                    <a:pt x="8776" y="830"/>
                    <a:pt x="7623" y="716"/>
                  </a:cubicBezTo>
                  <a:cubicBezTo>
                    <a:pt x="7239" y="673"/>
                    <a:pt x="6925" y="646"/>
                    <a:pt x="6672" y="611"/>
                  </a:cubicBezTo>
                  <a:cubicBezTo>
                    <a:pt x="6667" y="610"/>
                    <a:pt x="6663" y="610"/>
                    <a:pt x="6658" y="610"/>
                  </a:cubicBezTo>
                  <a:cubicBezTo>
                    <a:pt x="6630" y="610"/>
                    <a:pt x="6608" y="634"/>
                    <a:pt x="6593" y="664"/>
                  </a:cubicBezTo>
                  <a:cubicBezTo>
                    <a:pt x="6584" y="699"/>
                    <a:pt x="6619" y="734"/>
                    <a:pt x="6654" y="742"/>
                  </a:cubicBezTo>
                  <a:cubicBezTo>
                    <a:pt x="6899" y="786"/>
                    <a:pt x="7230" y="821"/>
                    <a:pt x="7615" y="847"/>
                  </a:cubicBezTo>
                  <a:cubicBezTo>
                    <a:pt x="8750" y="961"/>
                    <a:pt x="10321" y="1109"/>
                    <a:pt x="10933" y="1581"/>
                  </a:cubicBezTo>
                  <a:cubicBezTo>
                    <a:pt x="11299" y="1869"/>
                    <a:pt x="11518" y="2681"/>
                    <a:pt x="11509" y="3117"/>
                  </a:cubicBezTo>
                  <a:cubicBezTo>
                    <a:pt x="11509" y="3441"/>
                    <a:pt x="11299" y="3755"/>
                    <a:pt x="10985" y="3964"/>
                  </a:cubicBezTo>
                  <a:cubicBezTo>
                    <a:pt x="10688" y="4148"/>
                    <a:pt x="10330" y="4235"/>
                    <a:pt x="9981" y="4296"/>
                  </a:cubicBezTo>
                  <a:cubicBezTo>
                    <a:pt x="9363" y="4409"/>
                    <a:pt x="8737" y="4463"/>
                    <a:pt x="8111" y="4463"/>
                  </a:cubicBezTo>
                  <a:cubicBezTo>
                    <a:pt x="5330" y="4463"/>
                    <a:pt x="2552" y="3381"/>
                    <a:pt x="542" y="1450"/>
                  </a:cubicBezTo>
                  <a:cubicBezTo>
                    <a:pt x="332" y="1258"/>
                    <a:pt x="132" y="1022"/>
                    <a:pt x="149" y="760"/>
                  </a:cubicBezTo>
                  <a:cubicBezTo>
                    <a:pt x="167" y="524"/>
                    <a:pt x="376" y="323"/>
                    <a:pt x="586" y="236"/>
                  </a:cubicBezTo>
                  <a:cubicBezTo>
                    <a:pt x="821" y="140"/>
                    <a:pt x="1083" y="131"/>
                    <a:pt x="1345" y="131"/>
                  </a:cubicBezTo>
                  <a:cubicBezTo>
                    <a:pt x="1380" y="131"/>
                    <a:pt x="1415" y="96"/>
                    <a:pt x="1415" y="70"/>
                  </a:cubicBezTo>
                  <a:cubicBezTo>
                    <a:pt x="1415" y="35"/>
                    <a:pt x="1380" y="0"/>
                    <a:pt x="13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41"/>
            <p:cNvSpPr/>
            <p:nvPr/>
          </p:nvSpPr>
          <p:spPr>
            <a:xfrm>
              <a:off x="-2978725" y="3409575"/>
              <a:ext cx="456050" cy="366250"/>
            </a:xfrm>
            <a:custGeom>
              <a:avLst/>
              <a:gdLst/>
              <a:ahLst/>
              <a:cxnLst/>
              <a:rect l="l" t="t" r="r" b="b"/>
              <a:pathLst>
                <a:path w="18242" h="14650" extrusionOk="0">
                  <a:moveTo>
                    <a:pt x="15534" y="1"/>
                  </a:moveTo>
                  <a:cubicBezTo>
                    <a:pt x="11343" y="1398"/>
                    <a:pt x="7423" y="3668"/>
                    <a:pt x="3991" y="6733"/>
                  </a:cubicBezTo>
                  <a:cubicBezTo>
                    <a:pt x="3052" y="7679"/>
                    <a:pt x="1922" y="8098"/>
                    <a:pt x="780" y="8098"/>
                  </a:cubicBezTo>
                  <a:cubicBezTo>
                    <a:pt x="520" y="8098"/>
                    <a:pt x="260" y="8076"/>
                    <a:pt x="1" y="8034"/>
                  </a:cubicBezTo>
                  <a:lnTo>
                    <a:pt x="1" y="8034"/>
                  </a:lnTo>
                  <a:cubicBezTo>
                    <a:pt x="1005" y="9780"/>
                    <a:pt x="2289" y="11352"/>
                    <a:pt x="3450" y="13011"/>
                  </a:cubicBezTo>
                  <a:cubicBezTo>
                    <a:pt x="3677" y="13334"/>
                    <a:pt x="3904" y="13675"/>
                    <a:pt x="4122" y="14015"/>
                  </a:cubicBezTo>
                  <a:cubicBezTo>
                    <a:pt x="6240" y="14425"/>
                    <a:pt x="8376" y="14650"/>
                    <a:pt x="10500" y="14650"/>
                  </a:cubicBezTo>
                  <a:cubicBezTo>
                    <a:pt x="12991" y="14650"/>
                    <a:pt x="15466" y="14340"/>
                    <a:pt x="17874" y="13657"/>
                  </a:cubicBezTo>
                  <a:cubicBezTo>
                    <a:pt x="17866" y="13177"/>
                    <a:pt x="17866" y="12705"/>
                    <a:pt x="17892" y="12225"/>
                  </a:cubicBezTo>
                  <a:cubicBezTo>
                    <a:pt x="17953" y="10540"/>
                    <a:pt x="18180" y="8881"/>
                    <a:pt x="18206" y="7204"/>
                  </a:cubicBezTo>
                  <a:cubicBezTo>
                    <a:pt x="18241" y="5519"/>
                    <a:pt x="18049" y="3808"/>
                    <a:pt x="17342" y="2289"/>
                  </a:cubicBezTo>
                  <a:cubicBezTo>
                    <a:pt x="16931" y="1407"/>
                    <a:pt x="16303" y="603"/>
                    <a:pt x="155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41"/>
            <p:cNvSpPr/>
            <p:nvPr/>
          </p:nvSpPr>
          <p:spPr>
            <a:xfrm>
              <a:off x="-2913875" y="3219450"/>
              <a:ext cx="273750" cy="233400"/>
            </a:xfrm>
            <a:custGeom>
              <a:avLst/>
              <a:gdLst/>
              <a:ahLst/>
              <a:cxnLst/>
              <a:rect l="l" t="t" r="r" b="b"/>
              <a:pathLst>
                <a:path w="10950" h="9336" extrusionOk="0">
                  <a:moveTo>
                    <a:pt x="0" y="1"/>
                  </a:moveTo>
                  <a:lnTo>
                    <a:pt x="0" y="1"/>
                  </a:lnTo>
                  <a:cubicBezTo>
                    <a:pt x="1266" y="1887"/>
                    <a:pt x="1904" y="3956"/>
                    <a:pt x="1860" y="6034"/>
                  </a:cubicBezTo>
                  <a:cubicBezTo>
                    <a:pt x="1589" y="6069"/>
                    <a:pt x="1345" y="6165"/>
                    <a:pt x="1284" y="6401"/>
                  </a:cubicBezTo>
                  <a:cubicBezTo>
                    <a:pt x="1179" y="6750"/>
                    <a:pt x="1528" y="7056"/>
                    <a:pt x="1851" y="7257"/>
                  </a:cubicBezTo>
                  <a:cubicBezTo>
                    <a:pt x="3082" y="8007"/>
                    <a:pt x="4366" y="8706"/>
                    <a:pt x="5763" y="9064"/>
                  </a:cubicBezTo>
                  <a:cubicBezTo>
                    <a:pt x="6411" y="9238"/>
                    <a:pt x="7088" y="9335"/>
                    <a:pt x="7760" y="9335"/>
                  </a:cubicBezTo>
                  <a:cubicBezTo>
                    <a:pt x="8537" y="9335"/>
                    <a:pt x="9308" y="9206"/>
                    <a:pt x="10024" y="8916"/>
                  </a:cubicBezTo>
                  <a:cubicBezTo>
                    <a:pt x="10434" y="8741"/>
                    <a:pt x="10871" y="8453"/>
                    <a:pt x="10915" y="8016"/>
                  </a:cubicBezTo>
                  <a:cubicBezTo>
                    <a:pt x="10950" y="7684"/>
                    <a:pt x="10696" y="7326"/>
                    <a:pt x="10391" y="7143"/>
                  </a:cubicBezTo>
                  <a:cubicBezTo>
                    <a:pt x="10076" y="6960"/>
                    <a:pt x="9718" y="6907"/>
                    <a:pt x="9360" y="6855"/>
                  </a:cubicBezTo>
                  <a:cubicBezTo>
                    <a:pt x="8732" y="6768"/>
                    <a:pt x="8112" y="6698"/>
                    <a:pt x="7501" y="6619"/>
                  </a:cubicBezTo>
                  <a:cubicBezTo>
                    <a:pt x="5955" y="4777"/>
                    <a:pt x="5213" y="2646"/>
                    <a:pt x="5396" y="551"/>
                  </a:cubicBezTo>
                  <a:lnTo>
                    <a:pt x="5396" y="551"/>
                  </a:lnTo>
                  <a:cubicBezTo>
                    <a:pt x="5121" y="562"/>
                    <a:pt x="4846" y="568"/>
                    <a:pt x="4570" y="568"/>
                  </a:cubicBezTo>
                  <a:cubicBezTo>
                    <a:pt x="3008" y="568"/>
                    <a:pt x="1447" y="379"/>
                    <a:pt x="0"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41"/>
            <p:cNvSpPr/>
            <p:nvPr/>
          </p:nvSpPr>
          <p:spPr>
            <a:xfrm>
              <a:off x="-2872400" y="3227750"/>
              <a:ext cx="232275" cy="224650"/>
            </a:xfrm>
            <a:custGeom>
              <a:avLst/>
              <a:gdLst/>
              <a:ahLst/>
              <a:cxnLst/>
              <a:rect l="l" t="t" r="r" b="b"/>
              <a:pathLst>
                <a:path w="9291" h="8986" extrusionOk="0">
                  <a:moveTo>
                    <a:pt x="0" y="0"/>
                  </a:moveTo>
                  <a:cubicBezTo>
                    <a:pt x="1170" y="2925"/>
                    <a:pt x="2113" y="6453"/>
                    <a:pt x="5300" y="7885"/>
                  </a:cubicBezTo>
                  <a:cubicBezTo>
                    <a:pt x="5842" y="8164"/>
                    <a:pt x="6278" y="8549"/>
                    <a:pt x="6627" y="8985"/>
                  </a:cubicBezTo>
                  <a:cubicBezTo>
                    <a:pt x="7230" y="8942"/>
                    <a:pt x="7806" y="8811"/>
                    <a:pt x="8365" y="8584"/>
                  </a:cubicBezTo>
                  <a:cubicBezTo>
                    <a:pt x="8775" y="8409"/>
                    <a:pt x="9212" y="8121"/>
                    <a:pt x="9256" y="7684"/>
                  </a:cubicBezTo>
                  <a:cubicBezTo>
                    <a:pt x="9291" y="7352"/>
                    <a:pt x="9037" y="6994"/>
                    <a:pt x="8732" y="6811"/>
                  </a:cubicBezTo>
                  <a:cubicBezTo>
                    <a:pt x="8417" y="6628"/>
                    <a:pt x="8059" y="6575"/>
                    <a:pt x="7701" y="6523"/>
                  </a:cubicBezTo>
                  <a:cubicBezTo>
                    <a:pt x="7073" y="6436"/>
                    <a:pt x="6453" y="6366"/>
                    <a:pt x="5842" y="6287"/>
                  </a:cubicBezTo>
                  <a:cubicBezTo>
                    <a:pt x="4296" y="4445"/>
                    <a:pt x="3554" y="2314"/>
                    <a:pt x="3737" y="219"/>
                  </a:cubicBezTo>
                  <a:lnTo>
                    <a:pt x="3737" y="219"/>
                  </a:lnTo>
                  <a:cubicBezTo>
                    <a:pt x="3458" y="232"/>
                    <a:pt x="3179" y="239"/>
                    <a:pt x="2901" y="239"/>
                  </a:cubicBezTo>
                  <a:cubicBezTo>
                    <a:pt x="1924" y="239"/>
                    <a:pt x="951" y="157"/>
                    <a:pt x="0" y="0"/>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41"/>
            <p:cNvSpPr/>
            <p:nvPr/>
          </p:nvSpPr>
          <p:spPr>
            <a:xfrm>
              <a:off x="-2887900" y="3225575"/>
              <a:ext cx="127500" cy="107850"/>
            </a:xfrm>
            <a:custGeom>
              <a:avLst/>
              <a:gdLst/>
              <a:ahLst/>
              <a:cxnLst/>
              <a:rect l="l" t="t" r="r" b="b"/>
              <a:pathLst>
                <a:path w="5100" h="4314" extrusionOk="0">
                  <a:moveTo>
                    <a:pt x="0" y="0"/>
                  </a:moveTo>
                  <a:lnTo>
                    <a:pt x="0" y="0"/>
                  </a:lnTo>
                  <a:cubicBezTo>
                    <a:pt x="646" y="2244"/>
                    <a:pt x="2690" y="4104"/>
                    <a:pt x="5099" y="4314"/>
                  </a:cubicBezTo>
                  <a:cubicBezTo>
                    <a:pt x="4488" y="3030"/>
                    <a:pt x="4218" y="1659"/>
                    <a:pt x="4331" y="323"/>
                  </a:cubicBezTo>
                  <a:lnTo>
                    <a:pt x="4331" y="323"/>
                  </a:lnTo>
                  <a:cubicBezTo>
                    <a:pt x="4064" y="334"/>
                    <a:pt x="3796" y="340"/>
                    <a:pt x="3528" y="340"/>
                  </a:cubicBezTo>
                  <a:cubicBezTo>
                    <a:pt x="2335" y="340"/>
                    <a:pt x="1141" y="228"/>
                    <a:pt x="0"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41"/>
            <p:cNvSpPr/>
            <p:nvPr/>
          </p:nvSpPr>
          <p:spPr>
            <a:xfrm>
              <a:off x="-3041800" y="2988500"/>
              <a:ext cx="130125" cy="145200"/>
            </a:xfrm>
            <a:custGeom>
              <a:avLst/>
              <a:gdLst/>
              <a:ahLst/>
              <a:cxnLst/>
              <a:rect l="l" t="t" r="r" b="b"/>
              <a:pathLst>
                <a:path w="5205" h="5808" extrusionOk="0">
                  <a:moveTo>
                    <a:pt x="1980" y="0"/>
                  </a:moveTo>
                  <a:cubicBezTo>
                    <a:pt x="1969" y="0"/>
                    <a:pt x="1958" y="0"/>
                    <a:pt x="1948" y="1"/>
                  </a:cubicBezTo>
                  <a:cubicBezTo>
                    <a:pt x="1363" y="1"/>
                    <a:pt x="725" y="158"/>
                    <a:pt x="358" y="621"/>
                  </a:cubicBezTo>
                  <a:cubicBezTo>
                    <a:pt x="9" y="1075"/>
                    <a:pt x="0" y="1694"/>
                    <a:pt x="97" y="2262"/>
                  </a:cubicBezTo>
                  <a:cubicBezTo>
                    <a:pt x="358" y="3720"/>
                    <a:pt x="1301" y="5056"/>
                    <a:pt x="2576" y="5807"/>
                  </a:cubicBezTo>
                  <a:cubicBezTo>
                    <a:pt x="2838" y="4043"/>
                    <a:pt x="3799" y="2393"/>
                    <a:pt x="5204" y="1302"/>
                  </a:cubicBezTo>
                  <a:cubicBezTo>
                    <a:pt x="4356" y="479"/>
                    <a:pt x="3165" y="0"/>
                    <a:pt x="1980"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41"/>
            <p:cNvSpPr/>
            <p:nvPr/>
          </p:nvSpPr>
          <p:spPr>
            <a:xfrm>
              <a:off x="-2990500" y="3012475"/>
              <a:ext cx="44775" cy="80400"/>
            </a:xfrm>
            <a:custGeom>
              <a:avLst/>
              <a:gdLst/>
              <a:ahLst/>
              <a:cxnLst/>
              <a:rect l="l" t="t" r="r" b="b"/>
              <a:pathLst>
                <a:path w="1791" h="3216" extrusionOk="0">
                  <a:moveTo>
                    <a:pt x="1664" y="0"/>
                  </a:moveTo>
                  <a:cubicBezTo>
                    <a:pt x="1351" y="0"/>
                    <a:pt x="1053" y="191"/>
                    <a:pt x="830" y="430"/>
                  </a:cubicBezTo>
                  <a:cubicBezTo>
                    <a:pt x="140" y="1163"/>
                    <a:pt x="0" y="2351"/>
                    <a:pt x="489" y="3215"/>
                  </a:cubicBezTo>
                  <a:cubicBezTo>
                    <a:pt x="350" y="2019"/>
                    <a:pt x="865" y="770"/>
                    <a:pt x="1790" y="11"/>
                  </a:cubicBezTo>
                  <a:cubicBezTo>
                    <a:pt x="1748" y="4"/>
                    <a:pt x="1706" y="0"/>
                    <a:pt x="16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41"/>
            <p:cNvSpPr/>
            <p:nvPr/>
          </p:nvSpPr>
          <p:spPr>
            <a:xfrm>
              <a:off x="-2995750" y="2999975"/>
              <a:ext cx="268100" cy="262500"/>
            </a:xfrm>
            <a:custGeom>
              <a:avLst/>
              <a:gdLst/>
              <a:ahLst/>
              <a:cxnLst/>
              <a:rect l="l" t="t" r="r" b="b"/>
              <a:pathLst>
                <a:path w="10724" h="10500" extrusionOk="0">
                  <a:moveTo>
                    <a:pt x="5875" y="1"/>
                  </a:moveTo>
                  <a:cubicBezTo>
                    <a:pt x="5527" y="1"/>
                    <a:pt x="5178" y="19"/>
                    <a:pt x="4829" y="48"/>
                  </a:cubicBezTo>
                  <a:cubicBezTo>
                    <a:pt x="3790" y="135"/>
                    <a:pt x="2734" y="327"/>
                    <a:pt x="1861" y="904"/>
                  </a:cubicBezTo>
                  <a:cubicBezTo>
                    <a:pt x="699" y="1681"/>
                    <a:pt x="27" y="3087"/>
                    <a:pt x="18" y="4484"/>
                  </a:cubicBezTo>
                  <a:cubicBezTo>
                    <a:pt x="1" y="5881"/>
                    <a:pt x="603" y="7243"/>
                    <a:pt x="1546" y="8282"/>
                  </a:cubicBezTo>
                  <a:cubicBezTo>
                    <a:pt x="2481" y="9321"/>
                    <a:pt x="3729" y="10054"/>
                    <a:pt x="5048" y="10500"/>
                  </a:cubicBezTo>
                  <a:cubicBezTo>
                    <a:pt x="5056" y="9269"/>
                    <a:pt x="5633" y="8046"/>
                    <a:pt x="6584" y="7269"/>
                  </a:cubicBezTo>
                  <a:cubicBezTo>
                    <a:pt x="7196" y="6771"/>
                    <a:pt x="7947" y="6440"/>
                    <a:pt x="8636" y="6047"/>
                  </a:cubicBezTo>
                  <a:cubicBezTo>
                    <a:pt x="9326" y="5654"/>
                    <a:pt x="9998" y="5139"/>
                    <a:pt x="10330" y="4423"/>
                  </a:cubicBezTo>
                  <a:cubicBezTo>
                    <a:pt x="10723" y="3558"/>
                    <a:pt x="10540" y="2502"/>
                    <a:pt x="9990" y="1724"/>
                  </a:cubicBezTo>
                  <a:cubicBezTo>
                    <a:pt x="9448" y="947"/>
                    <a:pt x="8575" y="450"/>
                    <a:pt x="7658" y="205"/>
                  </a:cubicBezTo>
                  <a:cubicBezTo>
                    <a:pt x="7077" y="56"/>
                    <a:pt x="6478" y="1"/>
                    <a:pt x="5875"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41"/>
            <p:cNvSpPr/>
            <p:nvPr/>
          </p:nvSpPr>
          <p:spPr>
            <a:xfrm>
              <a:off x="-2940300" y="3042925"/>
              <a:ext cx="231200" cy="255350"/>
            </a:xfrm>
            <a:custGeom>
              <a:avLst/>
              <a:gdLst/>
              <a:ahLst/>
              <a:cxnLst/>
              <a:rect l="l" t="t" r="r" b="b"/>
              <a:pathLst>
                <a:path w="9248" h="10214" extrusionOk="0">
                  <a:moveTo>
                    <a:pt x="5458" y="1"/>
                  </a:moveTo>
                  <a:cubicBezTo>
                    <a:pt x="4978" y="1"/>
                    <a:pt x="4490" y="99"/>
                    <a:pt x="4026" y="225"/>
                  </a:cubicBezTo>
                  <a:cubicBezTo>
                    <a:pt x="2873" y="557"/>
                    <a:pt x="1738" y="1124"/>
                    <a:pt x="1014" y="2085"/>
                  </a:cubicBezTo>
                  <a:cubicBezTo>
                    <a:pt x="97" y="3290"/>
                    <a:pt x="1" y="5001"/>
                    <a:pt x="594" y="6389"/>
                  </a:cubicBezTo>
                  <a:cubicBezTo>
                    <a:pt x="1171" y="7786"/>
                    <a:pt x="2358" y="8887"/>
                    <a:pt x="3720" y="9541"/>
                  </a:cubicBezTo>
                  <a:cubicBezTo>
                    <a:pt x="5074" y="10214"/>
                    <a:pt x="6706" y="10091"/>
                    <a:pt x="8217" y="10135"/>
                  </a:cubicBezTo>
                  <a:cubicBezTo>
                    <a:pt x="8811" y="8432"/>
                    <a:pt x="9247" y="6424"/>
                    <a:pt x="8645" y="4722"/>
                  </a:cubicBezTo>
                  <a:cubicBezTo>
                    <a:pt x="8427" y="4119"/>
                    <a:pt x="8130" y="4102"/>
                    <a:pt x="7990" y="3473"/>
                  </a:cubicBezTo>
                  <a:cubicBezTo>
                    <a:pt x="7815" y="2705"/>
                    <a:pt x="7981" y="1849"/>
                    <a:pt x="7623" y="1142"/>
                  </a:cubicBezTo>
                  <a:cubicBezTo>
                    <a:pt x="7318" y="539"/>
                    <a:pt x="6680" y="172"/>
                    <a:pt x="6017" y="50"/>
                  </a:cubicBezTo>
                  <a:cubicBezTo>
                    <a:pt x="5833" y="16"/>
                    <a:pt x="5646" y="1"/>
                    <a:pt x="5458"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41"/>
            <p:cNvSpPr/>
            <p:nvPr/>
          </p:nvSpPr>
          <p:spPr>
            <a:xfrm>
              <a:off x="-2969550" y="3036300"/>
              <a:ext cx="113975" cy="210700"/>
            </a:xfrm>
            <a:custGeom>
              <a:avLst/>
              <a:gdLst/>
              <a:ahLst/>
              <a:cxnLst/>
              <a:rect l="l" t="t" r="r" b="b"/>
              <a:pathLst>
                <a:path w="4559" h="8428" extrusionOk="0">
                  <a:moveTo>
                    <a:pt x="4558" y="1"/>
                  </a:moveTo>
                  <a:lnTo>
                    <a:pt x="4558" y="1"/>
                  </a:lnTo>
                  <a:cubicBezTo>
                    <a:pt x="4503" y="2"/>
                    <a:pt x="4450" y="11"/>
                    <a:pt x="4399" y="26"/>
                  </a:cubicBezTo>
                  <a:lnTo>
                    <a:pt x="4399" y="26"/>
                  </a:lnTo>
                  <a:lnTo>
                    <a:pt x="4558" y="1"/>
                  </a:lnTo>
                  <a:close/>
                  <a:moveTo>
                    <a:pt x="4399" y="26"/>
                  </a:moveTo>
                  <a:lnTo>
                    <a:pt x="2218" y="368"/>
                  </a:lnTo>
                  <a:cubicBezTo>
                    <a:pt x="865" y="1214"/>
                    <a:pt x="1" y="2795"/>
                    <a:pt x="36" y="4384"/>
                  </a:cubicBezTo>
                  <a:cubicBezTo>
                    <a:pt x="70" y="5982"/>
                    <a:pt x="1005" y="7527"/>
                    <a:pt x="2393" y="8305"/>
                  </a:cubicBezTo>
                  <a:cubicBezTo>
                    <a:pt x="2498" y="8377"/>
                    <a:pt x="2626" y="8428"/>
                    <a:pt x="2748" y="8428"/>
                  </a:cubicBezTo>
                  <a:cubicBezTo>
                    <a:pt x="2758" y="8428"/>
                    <a:pt x="2768" y="8427"/>
                    <a:pt x="2777" y="8427"/>
                  </a:cubicBezTo>
                  <a:cubicBezTo>
                    <a:pt x="2987" y="8401"/>
                    <a:pt x="3127" y="8217"/>
                    <a:pt x="3214" y="8034"/>
                  </a:cubicBezTo>
                  <a:cubicBezTo>
                    <a:pt x="3467" y="7527"/>
                    <a:pt x="3528" y="6960"/>
                    <a:pt x="3537" y="6410"/>
                  </a:cubicBezTo>
                  <a:cubicBezTo>
                    <a:pt x="3554" y="5441"/>
                    <a:pt x="3388" y="4480"/>
                    <a:pt x="3336" y="3520"/>
                  </a:cubicBezTo>
                  <a:cubicBezTo>
                    <a:pt x="3266" y="2568"/>
                    <a:pt x="3336" y="1555"/>
                    <a:pt x="3746" y="699"/>
                  </a:cubicBezTo>
                  <a:cubicBezTo>
                    <a:pt x="3888" y="409"/>
                    <a:pt x="4105" y="112"/>
                    <a:pt x="4399" y="26"/>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41"/>
            <p:cNvSpPr/>
            <p:nvPr/>
          </p:nvSpPr>
          <p:spPr>
            <a:xfrm>
              <a:off x="-2970850" y="3049400"/>
              <a:ext cx="88200" cy="69875"/>
            </a:xfrm>
            <a:custGeom>
              <a:avLst/>
              <a:gdLst/>
              <a:ahLst/>
              <a:cxnLst/>
              <a:rect l="l" t="t" r="r" b="b"/>
              <a:pathLst>
                <a:path w="3528" h="2795" extrusionOk="0">
                  <a:moveTo>
                    <a:pt x="3528" y="1"/>
                  </a:moveTo>
                  <a:cubicBezTo>
                    <a:pt x="3375" y="128"/>
                    <a:pt x="3223" y="238"/>
                    <a:pt x="3062" y="364"/>
                  </a:cubicBezTo>
                  <a:lnTo>
                    <a:pt x="3062" y="364"/>
                  </a:lnTo>
                  <a:cubicBezTo>
                    <a:pt x="3105" y="319"/>
                    <a:pt x="3084" y="215"/>
                    <a:pt x="3013" y="175"/>
                  </a:cubicBezTo>
                  <a:cubicBezTo>
                    <a:pt x="2981" y="158"/>
                    <a:pt x="2948" y="150"/>
                    <a:pt x="2915" y="150"/>
                  </a:cubicBezTo>
                  <a:cubicBezTo>
                    <a:pt x="2866" y="150"/>
                    <a:pt x="2819" y="167"/>
                    <a:pt x="2777" y="193"/>
                  </a:cubicBezTo>
                  <a:cubicBezTo>
                    <a:pt x="2698" y="236"/>
                    <a:pt x="2646" y="306"/>
                    <a:pt x="2576" y="359"/>
                  </a:cubicBezTo>
                  <a:cubicBezTo>
                    <a:pt x="2476" y="438"/>
                    <a:pt x="2358" y="499"/>
                    <a:pt x="2231" y="499"/>
                  </a:cubicBezTo>
                  <a:cubicBezTo>
                    <a:pt x="2204" y="499"/>
                    <a:pt x="2176" y="496"/>
                    <a:pt x="2148" y="490"/>
                  </a:cubicBezTo>
                  <a:cubicBezTo>
                    <a:pt x="2008" y="455"/>
                    <a:pt x="1886" y="298"/>
                    <a:pt x="1930" y="149"/>
                  </a:cubicBezTo>
                  <a:lnTo>
                    <a:pt x="1930" y="149"/>
                  </a:lnTo>
                  <a:cubicBezTo>
                    <a:pt x="1773" y="175"/>
                    <a:pt x="1659" y="324"/>
                    <a:pt x="1537" y="437"/>
                  </a:cubicBezTo>
                  <a:cubicBezTo>
                    <a:pt x="1461" y="507"/>
                    <a:pt x="1347" y="569"/>
                    <a:pt x="1243" y="569"/>
                  </a:cubicBezTo>
                  <a:cubicBezTo>
                    <a:pt x="1191" y="569"/>
                    <a:pt x="1141" y="554"/>
                    <a:pt x="1100" y="516"/>
                  </a:cubicBezTo>
                  <a:cubicBezTo>
                    <a:pt x="1048" y="472"/>
                    <a:pt x="1031" y="385"/>
                    <a:pt x="961" y="359"/>
                  </a:cubicBezTo>
                  <a:cubicBezTo>
                    <a:pt x="946" y="353"/>
                    <a:pt x="932" y="350"/>
                    <a:pt x="918" y="350"/>
                  </a:cubicBezTo>
                  <a:cubicBezTo>
                    <a:pt x="832" y="350"/>
                    <a:pt x="754" y="456"/>
                    <a:pt x="664" y="516"/>
                  </a:cubicBezTo>
                  <a:cubicBezTo>
                    <a:pt x="631" y="537"/>
                    <a:pt x="593" y="547"/>
                    <a:pt x="554" y="547"/>
                  </a:cubicBezTo>
                  <a:cubicBezTo>
                    <a:pt x="419" y="547"/>
                    <a:pt x="275" y="429"/>
                    <a:pt x="288" y="280"/>
                  </a:cubicBezTo>
                  <a:lnTo>
                    <a:pt x="288" y="280"/>
                  </a:lnTo>
                  <a:cubicBezTo>
                    <a:pt x="201" y="385"/>
                    <a:pt x="96" y="490"/>
                    <a:pt x="0" y="586"/>
                  </a:cubicBezTo>
                  <a:cubicBezTo>
                    <a:pt x="79" y="690"/>
                    <a:pt x="114" y="830"/>
                    <a:pt x="79" y="952"/>
                  </a:cubicBezTo>
                  <a:cubicBezTo>
                    <a:pt x="103" y="940"/>
                    <a:pt x="128" y="934"/>
                    <a:pt x="153" y="934"/>
                  </a:cubicBezTo>
                  <a:cubicBezTo>
                    <a:pt x="266" y="934"/>
                    <a:pt x="376" y="1049"/>
                    <a:pt x="341" y="1171"/>
                  </a:cubicBezTo>
                  <a:cubicBezTo>
                    <a:pt x="437" y="1110"/>
                    <a:pt x="533" y="1057"/>
                    <a:pt x="620" y="1048"/>
                  </a:cubicBezTo>
                  <a:cubicBezTo>
                    <a:pt x="725" y="1048"/>
                    <a:pt x="830" y="1118"/>
                    <a:pt x="830" y="1232"/>
                  </a:cubicBezTo>
                  <a:cubicBezTo>
                    <a:pt x="926" y="1187"/>
                    <a:pt x="1016" y="1130"/>
                    <a:pt x="1116" y="1130"/>
                  </a:cubicBezTo>
                  <a:cubicBezTo>
                    <a:pt x="1134" y="1130"/>
                    <a:pt x="1152" y="1132"/>
                    <a:pt x="1170" y="1136"/>
                  </a:cubicBezTo>
                  <a:cubicBezTo>
                    <a:pt x="1293" y="1153"/>
                    <a:pt x="1397" y="1293"/>
                    <a:pt x="1336" y="1398"/>
                  </a:cubicBezTo>
                  <a:cubicBezTo>
                    <a:pt x="1341" y="1398"/>
                    <a:pt x="1346" y="1398"/>
                    <a:pt x="1351" y="1398"/>
                  </a:cubicBezTo>
                  <a:cubicBezTo>
                    <a:pt x="1448" y="1398"/>
                    <a:pt x="1523" y="1316"/>
                    <a:pt x="1598" y="1249"/>
                  </a:cubicBezTo>
                  <a:cubicBezTo>
                    <a:pt x="1646" y="1207"/>
                    <a:pt x="1718" y="1170"/>
                    <a:pt x="1785" y="1170"/>
                  </a:cubicBezTo>
                  <a:cubicBezTo>
                    <a:pt x="1815" y="1170"/>
                    <a:pt x="1844" y="1178"/>
                    <a:pt x="1869" y="1197"/>
                  </a:cubicBezTo>
                  <a:cubicBezTo>
                    <a:pt x="1904" y="1241"/>
                    <a:pt x="1912" y="1284"/>
                    <a:pt x="1921" y="1337"/>
                  </a:cubicBezTo>
                  <a:cubicBezTo>
                    <a:pt x="1956" y="1529"/>
                    <a:pt x="2000" y="1721"/>
                    <a:pt x="2035" y="1904"/>
                  </a:cubicBezTo>
                  <a:cubicBezTo>
                    <a:pt x="2218" y="1686"/>
                    <a:pt x="2393" y="1459"/>
                    <a:pt x="2567" y="1232"/>
                  </a:cubicBezTo>
                  <a:cubicBezTo>
                    <a:pt x="2585" y="1197"/>
                    <a:pt x="2611" y="1162"/>
                    <a:pt x="2646" y="1162"/>
                  </a:cubicBezTo>
                  <a:cubicBezTo>
                    <a:pt x="2649" y="1162"/>
                    <a:pt x="2652" y="1162"/>
                    <a:pt x="2655" y="1162"/>
                  </a:cubicBezTo>
                  <a:cubicBezTo>
                    <a:pt x="2734" y="1162"/>
                    <a:pt x="2750" y="1278"/>
                    <a:pt x="2742" y="1354"/>
                  </a:cubicBezTo>
                  <a:cubicBezTo>
                    <a:pt x="2698" y="1834"/>
                    <a:pt x="2751" y="2323"/>
                    <a:pt x="2908" y="2795"/>
                  </a:cubicBezTo>
                  <a:cubicBezTo>
                    <a:pt x="3021" y="1843"/>
                    <a:pt x="3144" y="874"/>
                    <a:pt x="3528" y="1"/>
                  </a:cubicBezTo>
                  <a:close/>
                </a:path>
              </a:pathLst>
            </a:custGeom>
            <a:solidFill>
              <a:srgbClr val="9638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41"/>
            <p:cNvSpPr/>
            <p:nvPr/>
          </p:nvSpPr>
          <p:spPr>
            <a:xfrm>
              <a:off x="-2926975" y="3178125"/>
              <a:ext cx="66150" cy="84300"/>
            </a:xfrm>
            <a:custGeom>
              <a:avLst/>
              <a:gdLst/>
              <a:ahLst/>
              <a:cxnLst/>
              <a:rect l="l" t="t" r="r" b="b"/>
              <a:pathLst>
                <a:path w="2646" h="3372" extrusionOk="0">
                  <a:moveTo>
                    <a:pt x="891" y="0"/>
                  </a:moveTo>
                  <a:cubicBezTo>
                    <a:pt x="662" y="0"/>
                    <a:pt x="427" y="82"/>
                    <a:pt x="262" y="239"/>
                  </a:cubicBezTo>
                  <a:cubicBezTo>
                    <a:pt x="70" y="440"/>
                    <a:pt x="0" y="772"/>
                    <a:pt x="149" y="1016"/>
                  </a:cubicBezTo>
                  <a:cubicBezTo>
                    <a:pt x="288" y="1243"/>
                    <a:pt x="568" y="1357"/>
                    <a:pt x="699" y="1575"/>
                  </a:cubicBezTo>
                  <a:cubicBezTo>
                    <a:pt x="821" y="1767"/>
                    <a:pt x="812" y="2012"/>
                    <a:pt x="856" y="2239"/>
                  </a:cubicBezTo>
                  <a:cubicBezTo>
                    <a:pt x="935" y="2623"/>
                    <a:pt x="1170" y="2981"/>
                    <a:pt x="1511" y="3173"/>
                  </a:cubicBezTo>
                  <a:cubicBezTo>
                    <a:pt x="1726" y="3305"/>
                    <a:pt x="1972" y="3371"/>
                    <a:pt x="2219" y="3371"/>
                  </a:cubicBezTo>
                  <a:cubicBezTo>
                    <a:pt x="2363" y="3371"/>
                    <a:pt x="2508" y="3349"/>
                    <a:pt x="2646" y="3304"/>
                  </a:cubicBezTo>
                  <a:lnTo>
                    <a:pt x="1790" y="361"/>
                  </a:lnTo>
                  <a:cubicBezTo>
                    <a:pt x="1572" y="187"/>
                    <a:pt x="1327" y="47"/>
                    <a:pt x="1039" y="12"/>
                  </a:cubicBezTo>
                  <a:cubicBezTo>
                    <a:pt x="991" y="4"/>
                    <a:pt x="941" y="0"/>
                    <a:pt x="891"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41"/>
            <p:cNvSpPr/>
            <p:nvPr/>
          </p:nvSpPr>
          <p:spPr>
            <a:xfrm>
              <a:off x="-2916500" y="3188100"/>
              <a:ext cx="39525" cy="63025"/>
            </a:xfrm>
            <a:custGeom>
              <a:avLst/>
              <a:gdLst/>
              <a:ahLst/>
              <a:cxnLst/>
              <a:rect l="l" t="t" r="r" b="b"/>
              <a:pathLst>
                <a:path w="1581" h="2521" extrusionOk="0">
                  <a:moveTo>
                    <a:pt x="319" y="1"/>
                  </a:moveTo>
                  <a:cubicBezTo>
                    <a:pt x="226" y="1"/>
                    <a:pt x="137" y="32"/>
                    <a:pt x="88" y="102"/>
                  </a:cubicBezTo>
                  <a:cubicBezTo>
                    <a:pt x="0" y="216"/>
                    <a:pt x="44" y="390"/>
                    <a:pt x="149" y="486"/>
                  </a:cubicBezTo>
                  <a:cubicBezTo>
                    <a:pt x="262" y="582"/>
                    <a:pt x="402" y="643"/>
                    <a:pt x="533" y="687"/>
                  </a:cubicBezTo>
                  <a:cubicBezTo>
                    <a:pt x="673" y="739"/>
                    <a:pt x="804" y="792"/>
                    <a:pt x="891" y="914"/>
                  </a:cubicBezTo>
                  <a:lnTo>
                    <a:pt x="778" y="923"/>
                  </a:lnTo>
                  <a:cubicBezTo>
                    <a:pt x="585" y="940"/>
                    <a:pt x="472" y="1124"/>
                    <a:pt x="516" y="1298"/>
                  </a:cubicBezTo>
                  <a:cubicBezTo>
                    <a:pt x="542" y="1429"/>
                    <a:pt x="577" y="1560"/>
                    <a:pt x="620" y="1709"/>
                  </a:cubicBezTo>
                  <a:cubicBezTo>
                    <a:pt x="699" y="1997"/>
                    <a:pt x="786" y="2302"/>
                    <a:pt x="978" y="2521"/>
                  </a:cubicBezTo>
                  <a:cubicBezTo>
                    <a:pt x="996" y="2346"/>
                    <a:pt x="1153" y="2241"/>
                    <a:pt x="1301" y="2154"/>
                  </a:cubicBezTo>
                  <a:cubicBezTo>
                    <a:pt x="1432" y="2067"/>
                    <a:pt x="1581" y="1918"/>
                    <a:pt x="1537" y="1761"/>
                  </a:cubicBezTo>
                  <a:cubicBezTo>
                    <a:pt x="1476" y="1543"/>
                    <a:pt x="1092" y="1560"/>
                    <a:pt x="1013" y="1342"/>
                  </a:cubicBezTo>
                  <a:cubicBezTo>
                    <a:pt x="935" y="1106"/>
                    <a:pt x="1266" y="888"/>
                    <a:pt x="1197" y="652"/>
                  </a:cubicBezTo>
                  <a:cubicBezTo>
                    <a:pt x="1179" y="574"/>
                    <a:pt x="1109" y="512"/>
                    <a:pt x="1048" y="451"/>
                  </a:cubicBezTo>
                  <a:cubicBezTo>
                    <a:pt x="926" y="347"/>
                    <a:pt x="804" y="250"/>
                    <a:pt x="673" y="163"/>
                  </a:cubicBezTo>
                  <a:cubicBezTo>
                    <a:pt x="585" y="93"/>
                    <a:pt x="489" y="32"/>
                    <a:pt x="385" y="6"/>
                  </a:cubicBezTo>
                  <a:cubicBezTo>
                    <a:pt x="363" y="3"/>
                    <a:pt x="341" y="1"/>
                    <a:pt x="319"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41"/>
            <p:cNvSpPr/>
            <p:nvPr/>
          </p:nvSpPr>
          <p:spPr>
            <a:xfrm>
              <a:off x="-2906675" y="3225125"/>
              <a:ext cx="28825" cy="28850"/>
            </a:xfrm>
            <a:custGeom>
              <a:avLst/>
              <a:gdLst/>
              <a:ahLst/>
              <a:cxnLst/>
              <a:rect l="l" t="t" r="r" b="b"/>
              <a:pathLst>
                <a:path w="1153" h="1154" extrusionOk="0">
                  <a:moveTo>
                    <a:pt x="577" y="1"/>
                  </a:moveTo>
                  <a:cubicBezTo>
                    <a:pt x="262" y="1"/>
                    <a:pt x="0" y="263"/>
                    <a:pt x="0" y="577"/>
                  </a:cubicBezTo>
                  <a:cubicBezTo>
                    <a:pt x="0" y="891"/>
                    <a:pt x="262" y="1153"/>
                    <a:pt x="577" y="1153"/>
                  </a:cubicBezTo>
                  <a:cubicBezTo>
                    <a:pt x="891" y="1153"/>
                    <a:pt x="1153" y="891"/>
                    <a:pt x="1153" y="577"/>
                  </a:cubicBezTo>
                  <a:cubicBezTo>
                    <a:pt x="1153" y="263"/>
                    <a:pt x="891" y="1"/>
                    <a:pt x="5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41"/>
            <p:cNvSpPr/>
            <p:nvPr/>
          </p:nvSpPr>
          <p:spPr>
            <a:xfrm>
              <a:off x="-2902100" y="3231025"/>
              <a:ext cx="13125" cy="13125"/>
            </a:xfrm>
            <a:custGeom>
              <a:avLst/>
              <a:gdLst/>
              <a:ahLst/>
              <a:cxnLst/>
              <a:rect l="l" t="t" r="r" b="b"/>
              <a:pathLst>
                <a:path w="525" h="525" extrusionOk="0">
                  <a:moveTo>
                    <a:pt x="263" y="0"/>
                  </a:moveTo>
                  <a:cubicBezTo>
                    <a:pt x="123" y="0"/>
                    <a:pt x="1" y="123"/>
                    <a:pt x="1" y="262"/>
                  </a:cubicBezTo>
                  <a:cubicBezTo>
                    <a:pt x="1" y="411"/>
                    <a:pt x="123" y="524"/>
                    <a:pt x="263" y="524"/>
                  </a:cubicBezTo>
                  <a:cubicBezTo>
                    <a:pt x="402" y="524"/>
                    <a:pt x="525" y="402"/>
                    <a:pt x="525" y="262"/>
                  </a:cubicBezTo>
                  <a:cubicBezTo>
                    <a:pt x="525" y="123"/>
                    <a:pt x="402" y="0"/>
                    <a:pt x="2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41"/>
            <p:cNvSpPr/>
            <p:nvPr/>
          </p:nvSpPr>
          <p:spPr>
            <a:xfrm>
              <a:off x="-2894900" y="3255250"/>
              <a:ext cx="10950" cy="10950"/>
            </a:xfrm>
            <a:custGeom>
              <a:avLst/>
              <a:gdLst/>
              <a:ahLst/>
              <a:cxnLst/>
              <a:rect l="l" t="t" r="r" b="b"/>
              <a:pathLst>
                <a:path w="438" h="438" extrusionOk="0">
                  <a:moveTo>
                    <a:pt x="219" y="1"/>
                  </a:moveTo>
                  <a:cubicBezTo>
                    <a:pt x="97" y="1"/>
                    <a:pt x="1" y="105"/>
                    <a:pt x="1" y="219"/>
                  </a:cubicBezTo>
                  <a:cubicBezTo>
                    <a:pt x="1" y="341"/>
                    <a:pt x="97" y="437"/>
                    <a:pt x="219" y="437"/>
                  </a:cubicBezTo>
                  <a:cubicBezTo>
                    <a:pt x="333" y="437"/>
                    <a:pt x="437" y="341"/>
                    <a:pt x="437" y="219"/>
                  </a:cubicBezTo>
                  <a:cubicBezTo>
                    <a:pt x="437" y="97"/>
                    <a:pt x="333" y="1"/>
                    <a:pt x="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41"/>
            <p:cNvSpPr/>
            <p:nvPr/>
          </p:nvSpPr>
          <p:spPr>
            <a:xfrm>
              <a:off x="-2854950" y="3115325"/>
              <a:ext cx="45875" cy="34725"/>
            </a:xfrm>
            <a:custGeom>
              <a:avLst/>
              <a:gdLst/>
              <a:ahLst/>
              <a:cxnLst/>
              <a:rect l="l" t="t" r="r" b="b"/>
              <a:pathLst>
                <a:path w="1835" h="1389" extrusionOk="0">
                  <a:moveTo>
                    <a:pt x="1826" y="1"/>
                  </a:moveTo>
                  <a:cubicBezTo>
                    <a:pt x="1171" y="280"/>
                    <a:pt x="420" y="682"/>
                    <a:pt x="1" y="1267"/>
                  </a:cubicBezTo>
                  <a:lnTo>
                    <a:pt x="236" y="1389"/>
                  </a:lnTo>
                  <a:cubicBezTo>
                    <a:pt x="594" y="874"/>
                    <a:pt x="1258" y="594"/>
                    <a:pt x="1834" y="341"/>
                  </a:cubicBezTo>
                  <a:lnTo>
                    <a:pt x="1826" y="1"/>
                  </a:ln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41"/>
            <p:cNvSpPr/>
            <p:nvPr/>
          </p:nvSpPr>
          <p:spPr>
            <a:xfrm>
              <a:off x="-2753875" y="3098750"/>
              <a:ext cx="11375" cy="12025"/>
            </a:xfrm>
            <a:custGeom>
              <a:avLst/>
              <a:gdLst/>
              <a:ahLst/>
              <a:cxnLst/>
              <a:rect l="l" t="t" r="r" b="b"/>
              <a:pathLst>
                <a:path w="455" h="481" extrusionOk="0">
                  <a:moveTo>
                    <a:pt x="454" y="0"/>
                  </a:moveTo>
                  <a:cubicBezTo>
                    <a:pt x="271" y="0"/>
                    <a:pt x="88" y="96"/>
                    <a:pt x="0" y="262"/>
                  </a:cubicBezTo>
                  <a:lnTo>
                    <a:pt x="393" y="480"/>
                  </a:lnTo>
                  <a:cubicBezTo>
                    <a:pt x="393" y="472"/>
                    <a:pt x="428" y="463"/>
                    <a:pt x="446" y="445"/>
                  </a:cubicBezTo>
                  <a:lnTo>
                    <a:pt x="454" y="0"/>
                  </a:ln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41"/>
            <p:cNvSpPr/>
            <p:nvPr/>
          </p:nvSpPr>
          <p:spPr>
            <a:xfrm>
              <a:off x="-2764800" y="3111400"/>
              <a:ext cx="40200" cy="97375"/>
            </a:xfrm>
            <a:custGeom>
              <a:avLst/>
              <a:gdLst/>
              <a:ahLst/>
              <a:cxnLst/>
              <a:rect l="l" t="t" r="r" b="b"/>
              <a:pathLst>
                <a:path w="1608" h="3895" extrusionOk="0">
                  <a:moveTo>
                    <a:pt x="394" y="0"/>
                  </a:moveTo>
                  <a:cubicBezTo>
                    <a:pt x="1" y="315"/>
                    <a:pt x="18" y="926"/>
                    <a:pt x="237" y="1336"/>
                  </a:cubicBezTo>
                  <a:cubicBezTo>
                    <a:pt x="411" y="1668"/>
                    <a:pt x="691" y="1921"/>
                    <a:pt x="953" y="2166"/>
                  </a:cubicBezTo>
                  <a:cubicBezTo>
                    <a:pt x="1022" y="2236"/>
                    <a:pt x="1101" y="2297"/>
                    <a:pt x="1171" y="2367"/>
                  </a:cubicBezTo>
                  <a:cubicBezTo>
                    <a:pt x="1302" y="2498"/>
                    <a:pt x="1433" y="2637"/>
                    <a:pt x="1442" y="2803"/>
                  </a:cubicBezTo>
                  <a:cubicBezTo>
                    <a:pt x="1468" y="3074"/>
                    <a:pt x="1206" y="3284"/>
                    <a:pt x="1092" y="3362"/>
                  </a:cubicBezTo>
                  <a:cubicBezTo>
                    <a:pt x="1022" y="3406"/>
                    <a:pt x="961" y="3432"/>
                    <a:pt x="891" y="3476"/>
                  </a:cubicBezTo>
                  <a:cubicBezTo>
                    <a:pt x="743" y="3563"/>
                    <a:pt x="586" y="3668"/>
                    <a:pt x="472" y="3807"/>
                  </a:cubicBezTo>
                  <a:lnTo>
                    <a:pt x="568" y="3895"/>
                  </a:lnTo>
                  <a:cubicBezTo>
                    <a:pt x="673" y="3773"/>
                    <a:pt x="822" y="3685"/>
                    <a:pt x="987" y="3598"/>
                  </a:cubicBezTo>
                  <a:lnTo>
                    <a:pt x="1180" y="3467"/>
                  </a:lnTo>
                  <a:cubicBezTo>
                    <a:pt x="1468" y="3275"/>
                    <a:pt x="1607" y="3030"/>
                    <a:pt x="1581" y="2795"/>
                  </a:cubicBezTo>
                  <a:cubicBezTo>
                    <a:pt x="1564" y="2585"/>
                    <a:pt x="1424" y="2419"/>
                    <a:pt x="1267" y="2271"/>
                  </a:cubicBezTo>
                  <a:cubicBezTo>
                    <a:pt x="1188" y="2192"/>
                    <a:pt x="1127" y="2122"/>
                    <a:pt x="1049" y="2061"/>
                  </a:cubicBezTo>
                  <a:cubicBezTo>
                    <a:pt x="787" y="1834"/>
                    <a:pt x="525" y="1581"/>
                    <a:pt x="359" y="1275"/>
                  </a:cubicBezTo>
                  <a:cubicBezTo>
                    <a:pt x="167" y="917"/>
                    <a:pt x="141" y="376"/>
                    <a:pt x="481" y="105"/>
                  </a:cubicBezTo>
                  <a:lnTo>
                    <a:pt x="394" y="0"/>
                  </a:ln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41"/>
            <p:cNvSpPr/>
            <p:nvPr/>
          </p:nvSpPr>
          <p:spPr>
            <a:xfrm>
              <a:off x="-2789675" y="3219025"/>
              <a:ext cx="51550" cy="28900"/>
            </a:xfrm>
            <a:custGeom>
              <a:avLst/>
              <a:gdLst/>
              <a:ahLst/>
              <a:cxnLst/>
              <a:rect l="l" t="t" r="r" b="b"/>
              <a:pathLst>
                <a:path w="2062" h="1156" extrusionOk="0">
                  <a:moveTo>
                    <a:pt x="2061" y="0"/>
                  </a:moveTo>
                  <a:lnTo>
                    <a:pt x="2061" y="0"/>
                  </a:lnTo>
                  <a:cubicBezTo>
                    <a:pt x="1432" y="376"/>
                    <a:pt x="734" y="629"/>
                    <a:pt x="0" y="769"/>
                  </a:cubicBezTo>
                  <a:cubicBezTo>
                    <a:pt x="209" y="1012"/>
                    <a:pt x="528" y="1156"/>
                    <a:pt x="848" y="1156"/>
                  </a:cubicBezTo>
                  <a:cubicBezTo>
                    <a:pt x="930" y="1156"/>
                    <a:pt x="1012" y="1146"/>
                    <a:pt x="1092" y="1127"/>
                  </a:cubicBezTo>
                  <a:cubicBezTo>
                    <a:pt x="1485" y="1030"/>
                    <a:pt x="1965" y="393"/>
                    <a:pt x="2061"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41"/>
            <p:cNvSpPr/>
            <p:nvPr/>
          </p:nvSpPr>
          <p:spPr>
            <a:xfrm>
              <a:off x="-2815650" y="3142575"/>
              <a:ext cx="12025" cy="25125"/>
            </a:xfrm>
            <a:custGeom>
              <a:avLst/>
              <a:gdLst/>
              <a:ahLst/>
              <a:cxnLst/>
              <a:rect l="l" t="t" r="r" b="b"/>
              <a:pathLst>
                <a:path w="481" h="1005" extrusionOk="0">
                  <a:moveTo>
                    <a:pt x="138" y="1"/>
                  </a:moveTo>
                  <a:cubicBezTo>
                    <a:pt x="130" y="1"/>
                    <a:pt x="122" y="1"/>
                    <a:pt x="114" y="2"/>
                  </a:cubicBezTo>
                  <a:cubicBezTo>
                    <a:pt x="35" y="264"/>
                    <a:pt x="0" y="543"/>
                    <a:pt x="27" y="814"/>
                  </a:cubicBezTo>
                  <a:cubicBezTo>
                    <a:pt x="35" y="893"/>
                    <a:pt x="61" y="980"/>
                    <a:pt x="123" y="997"/>
                  </a:cubicBezTo>
                  <a:cubicBezTo>
                    <a:pt x="136" y="1003"/>
                    <a:pt x="150" y="1005"/>
                    <a:pt x="163" y="1005"/>
                  </a:cubicBezTo>
                  <a:cubicBezTo>
                    <a:pt x="240" y="1005"/>
                    <a:pt x="302" y="924"/>
                    <a:pt x="332" y="849"/>
                  </a:cubicBezTo>
                  <a:cubicBezTo>
                    <a:pt x="411" y="683"/>
                    <a:pt x="481" y="509"/>
                    <a:pt x="463" y="334"/>
                  </a:cubicBezTo>
                  <a:cubicBezTo>
                    <a:pt x="438" y="167"/>
                    <a:pt x="302" y="1"/>
                    <a:pt x="138"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41"/>
            <p:cNvSpPr/>
            <p:nvPr/>
          </p:nvSpPr>
          <p:spPr>
            <a:xfrm>
              <a:off x="-2750175" y="3124050"/>
              <a:ext cx="9200" cy="19050"/>
            </a:xfrm>
            <a:custGeom>
              <a:avLst/>
              <a:gdLst/>
              <a:ahLst/>
              <a:cxnLst/>
              <a:rect l="l" t="t" r="r" b="b"/>
              <a:pathLst>
                <a:path w="368" h="762" extrusionOk="0">
                  <a:moveTo>
                    <a:pt x="101" y="0"/>
                  </a:moveTo>
                  <a:cubicBezTo>
                    <a:pt x="97" y="0"/>
                    <a:pt x="93" y="1"/>
                    <a:pt x="88" y="1"/>
                  </a:cubicBezTo>
                  <a:cubicBezTo>
                    <a:pt x="36" y="202"/>
                    <a:pt x="1" y="411"/>
                    <a:pt x="27" y="612"/>
                  </a:cubicBezTo>
                  <a:cubicBezTo>
                    <a:pt x="27" y="673"/>
                    <a:pt x="44" y="734"/>
                    <a:pt x="106" y="761"/>
                  </a:cubicBezTo>
                  <a:cubicBezTo>
                    <a:pt x="109" y="761"/>
                    <a:pt x="113" y="761"/>
                    <a:pt x="116" y="761"/>
                  </a:cubicBezTo>
                  <a:cubicBezTo>
                    <a:pt x="173" y="761"/>
                    <a:pt x="221" y="696"/>
                    <a:pt x="254" y="638"/>
                  </a:cubicBezTo>
                  <a:cubicBezTo>
                    <a:pt x="306" y="516"/>
                    <a:pt x="368" y="385"/>
                    <a:pt x="350" y="254"/>
                  </a:cubicBezTo>
                  <a:cubicBezTo>
                    <a:pt x="342" y="127"/>
                    <a:pt x="235" y="0"/>
                    <a:pt x="101"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41"/>
            <p:cNvSpPr/>
            <p:nvPr/>
          </p:nvSpPr>
          <p:spPr>
            <a:xfrm>
              <a:off x="-2990950" y="3329550"/>
              <a:ext cx="477425" cy="744125"/>
            </a:xfrm>
            <a:custGeom>
              <a:avLst/>
              <a:gdLst/>
              <a:ahLst/>
              <a:cxnLst/>
              <a:rect l="l" t="t" r="r" b="b"/>
              <a:pathLst>
                <a:path w="19097" h="29765" extrusionOk="0">
                  <a:moveTo>
                    <a:pt x="12479" y="1"/>
                  </a:moveTo>
                  <a:cubicBezTo>
                    <a:pt x="12246" y="1"/>
                    <a:pt x="12033" y="85"/>
                    <a:pt x="11893" y="285"/>
                  </a:cubicBezTo>
                  <a:cubicBezTo>
                    <a:pt x="12924" y="757"/>
                    <a:pt x="13273" y="2119"/>
                    <a:pt x="12941" y="3202"/>
                  </a:cubicBezTo>
                  <a:cubicBezTo>
                    <a:pt x="12618" y="4293"/>
                    <a:pt x="11789" y="5140"/>
                    <a:pt x="10959" y="5900"/>
                  </a:cubicBezTo>
                  <a:cubicBezTo>
                    <a:pt x="7475" y="9087"/>
                    <a:pt x="3336" y="11654"/>
                    <a:pt x="656" y="15531"/>
                  </a:cubicBezTo>
                  <a:cubicBezTo>
                    <a:pt x="315" y="16020"/>
                    <a:pt x="1" y="16701"/>
                    <a:pt x="350" y="17190"/>
                  </a:cubicBezTo>
                  <a:cubicBezTo>
                    <a:pt x="610" y="17561"/>
                    <a:pt x="1080" y="17599"/>
                    <a:pt x="1562" y="17599"/>
                  </a:cubicBezTo>
                  <a:cubicBezTo>
                    <a:pt x="1686" y="17599"/>
                    <a:pt x="1812" y="17597"/>
                    <a:pt x="1935" y="17597"/>
                  </a:cubicBezTo>
                  <a:cubicBezTo>
                    <a:pt x="2007" y="17597"/>
                    <a:pt x="2079" y="17597"/>
                    <a:pt x="2149" y="17600"/>
                  </a:cubicBezTo>
                  <a:cubicBezTo>
                    <a:pt x="3607" y="17653"/>
                    <a:pt x="4908" y="19006"/>
                    <a:pt x="4899" y="20464"/>
                  </a:cubicBezTo>
                  <a:cubicBezTo>
                    <a:pt x="4899" y="20962"/>
                    <a:pt x="4760" y="21451"/>
                    <a:pt x="4760" y="21940"/>
                  </a:cubicBezTo>
                  <a:cubicBezTo>
                    <a:pt x="4760" y="22429"/>
                    <a:pt x="4917" y="22979"/>
                    <a:pt x="5345" y="23223"/>
                  </a:cubicBezTo>
                  <a:cubicBezTo>
                    <a:pt x="5563" y="23363"/>
                    <a:pt x="5825" y="23389"/>
                    <a:pt x="6026" y="23555"/>
                  </a:cubicBezTo>
                  <a:cubicBezTo>
                    <a:pt x="6384" y="23852"/>
                    <a:pt x="6358" y="24411"/>
                    <a:pt x="6244" y="24856"/>
                  </a:cubicBezTo>
                  <a:cubicBezTo>
                    <a:pt x="6122" y="25302"/>
                    <a:pt x="5947" y="25782"/>
                    <a:pt x="6096" y="26218"/>
                  </a:cubicBezTo>
                  <a:cubicBezTo>
                    <a:pt x="6349" y="26908"/>
                    <a:pt x="7248" y="27057"/>
                    <a:pt x="7973" y="27083"/>
                  </a:cubicBezTo>
                  <a:cubicBezTo>
                    <a:pt x="8706" y="27100"/>
                    <a:pt x="9588" y="27179"/>
                    <a:pt x="9929" y="27825"/>
                  </a:cubicBezTo>
                  <a:cubicBezTo>
                    <a:pt x="10130" y="28192"/>
                    <a:pt x="10068" y="28646"/>
                    <a:pt x="10156" y="29047"/>
                  </a:cubicBezTo>
                  <a:cubicBezTo>
                    <a:pt x="10231" y="29396"/>
                    <a:pt x="10531" y="29764"/>
                    <a:pt x="10865" y="29764"/>
                  </a:cubicBezTo>
                  <a:cubicBezTo>
                    <a:pt x="10916" y="29764"/>
                    <a:pt x="10968" y="29756"/>
                    <a:pt x="11020" y="29737"/>
                  </a:cubicBezTo>
                  <a:cubicBezTo>
                    <a:pt x="11186" y="29667"/>
                    <a:pt x="11308" y="29528"/>
                    <a:pt x="11413" y="29388"/>
                  </a:cubicBezTo>
                  <a:cubicBezTo>
                    <a:pt x="15351" y="24166"/>
                    <a:pt x="17918" y="17915"/>
                    <a:pt x="18774" y="11418"/>
                  </a:cubicBezTo>
                  <a:cubicBezTo>
                    <a:pt x="19001" y="9716"/>
                    <a:pt x="19097" y="7934"/>
                    <a:pt x="18555" y="6302"/>
                  </a:cubicBezTo>
                  <a:cubicBezTo>
                    <a:pt x="18294" y="5524"/>
                    <a:pt x="17901" y="4817"/>
                    <a:pt x="17508" y="4092"/>
                  </a:cubicBezTo>
                  <a:cubicBezTo>
                    <a:pt x="17263" y="3647"/>
                    <a:pt x="17001" y="3202"/>
                    <a:pt x="16600" y="2905"/>
                  </a:cubicBezTo>
                  <a:cubicBezTo>
                    <a:pt x="15997" y="2468"/>
                    <a:pt x="15176" y="2460"/>
                    <a:pt x="14600" y="1988"/>
                  </a:cubicBezTo>
                  <a:cubicBezTo>
                    <a:pt x="14111" y="1595"/>
                    <a:pt x="13902" y="958"/>
                    <a:pt x="13500" y="495"/>
                  </a:cubicBezTo>
                  <a:cubicBezTo>
                    <a:pt x="13255" y="207"/>
                    <a:pt x="12844" y="1"/>
                    <a:pt x="124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41"/>
            <p:cNvSpPr/>
            <p:nvPr/>
          </p:nvSpPr>
          <p:spPr>
            <a:xfrm>
              <a:off x="-2964750" y="3341050"/>
              <a:ext cx="399925" cy="584375"/>
            </a:xfrm>
            <a:custGeom>
              <a:avLst/>
              <a:gdLst/>
              <a:ahLst/>
              <a:cxnLst/>
              <a:rect l="l" t="t" r="r" b="b"/>
              <a:pathLst>
                <a:path w="15997" h="23375" extrusionOk="0">
                  <a:moveTo>
                    <a:pt x="12417" y="0"/>
                  </a:moveTo>
                  <a:cubicBezTo>
                    <a:pt x="13063" y="2960"/>
                    <a:pt x="12513" y="6025"/>
                    <a:pt x="10217" y="8330"/>
                  </a:cubicBezTo>
                  <a:cubicBezTo>
                    <a:pt x="6960" y="11447"/>
                    <a:pt x="3039" y="13971"/>
                    <a:pt x="1" y="17088"/>
                  </a:cubicBezTo>
                  <a:cubicBezTo>
                    <a:pt x="175" y="17118"/>
                    <a:pt x="363" y="17125"/>
                    <a:pt x="551" y="17125"/>
                  </a:cubicBezTo>
                  <a:cubicBezTo>
                    <a:pt x="692" y="17125"/>
                    <a:pt x="832" y="17121"/>
                    <a:pt x="968" y="17121"/>
                  </a:cubicBezTo>
                  <a:cubicBezTo>
                    <a:pt x="1013" y="17121"/>
                    <a:pt x="1057" y="17122"/>
                    <a:pt x="1101" y="17123"/>
                  </a:cubicBezTo>
                  <a:cubicBezTo>
                    <a:pt x="2559" y="17175"/>
                    <a:pt x="3860" y="18537"/>
                    <a:pt x="3851" y="19996"/>
                  </a:cubicBezTo>
                  <a:cubicBezTo>
                    <a:pt x="3851" y="20484"/>
                    <a:pt x="3712" y="20973"/>
                    <a:pt x="3712" y="21471"/>
                  </a:cubicBezTo>
                  <a:cubicBezTo>
                    <a:pt x="3712" y="21960"/>
                    <a:pt x="3869" y="22501"/>
                    <a:pt x="4297" y="22755"/>
                  </a:cubicBezTo>
                  <a:cubicBezTo>
                    <a:pt x="4515" y="22886"/>
                    <a:pt x="4777" y="22921"/>
                    <a:pt x="4978" y="23087"/>
                  </a:cubicBezTo>
                  <a:cubicBezTo>
                    <a:pt x="5074" y="23156"/>
                    <a:pt x="5135" y="23270"/>
                    <a:pt x="5196" y="23375"/>
                  </a:cubicBezTo>
                  <a:cubicBezTo>
                    <a:pt x="6872" y="18302"/>
                    <a:pt x="10225" y="13752"/>
                    <a:pt x="13823" y="9448"/>
                  </a:cubicBezTo>
                  <a:cubicBezTo>
                    <a:pt x="15613" y="7466"/>
                    <a:pt x="15997" y="4933"/>
                    <a:pt x="15587" y="2489"/>
                  </a:cubicBezTo>
                  <a:lnTo>
                    <a:pt x="15552" y="2454"/>
                  </a:lnTo>
                  <a:cubicBezTo>
                    <a:pt x="15386" y="2340"/>
                    <a:pt x="15202" y="2244"/>
                    <a:pt x="15002" y="2174"/>
                  </a:cubicBezTo>
                  <a:lnTo>
                    <a:pt x="15002" y="2174"/>
                  </a:lnTo>
                  <a:cubicBezTo>
                    <a:pt x="15115" y="7597"/>
                    <a:pt x="9710" y="11989"/>
                    <a:pt x="5912" y="15787"/>
                  </a:cubicBezTo>
                  <a:cubicBezTo>
                    <a:pt x="8252" y="10897"/>
                    <a:pt x="13989" y="7204"/>
                    <a:pt x="13517" y="1511"/>
                  </a:cubicBezTo>
                  <a:cubicBezTo>
                    <a:pt x="13063" y="1118"/>
                    <a:pt x="12845" y="507"/>
                    <a:pt x="12452" y="44"/>
                  </a:cubicBezTo>
                  <a:cubicBezTo>
                    <a:pt x="12443" y="35"/>
                    <a:pt x="12426" y="26"/>
                    <a:pt x="124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41"/>
            <p:cNvSpPr/>
            <p:nvPr/>
          </p:nvSpPr>
          <p:spPr>
            <a:xfrm>
              <a:off x="-2742975" y="3425300"/>
              <a:ext cx="229450" cy="648575"/>
            </a:xfrm>
            <a:custGeom>
              <a:avLst/>
              <a:gdLst/>
              <a:ahLst/>
              <a:cxnLst/>
              <a:rect l="l" t="t" r="r" b="b"/>
              <a:pathLst>
                <a:path w="9178" h="25943" extrusionOk="0">
                  <a:moveTo>
                    <a:pt x="7423" y="1"/>
                  </a:moveTo>
                  <a:cubicBezTo>
                    <a:pt x="8034" y="3092"/>
                    <a:pt x="8506" y="6401"/>
                    <a:pt x="6296" y="8811"/>
                  </a:cubicBezTo>
                  <a:cubicBezTo>
                    <a:pt x="2612" y="13273"/>
                    <a:pt x="176" y="18573"/>
                    <a:pt x="1" y="23995"/>
                  </a:cubicBezTo>
                  <a:cubicBezTo>
                    <a:pt x="1" y="23995"/>
                    <a:pt x="1" y="24004"/>
                    <a:pt x="10" y="24004"/>
                  </a:cubicBezTo>
                  <a:cubicBezTo>
                    <a:pt x="211" y="24379"/>
                    <a:pt x="149" y="24824"/>
                    <a:pt x="237" y="25226"/>
                  </a:cubicBezTo>
                  <a:cubicBezTo>
                    <a:pt x="312" y="25575"/>
                    <a:pt x="612" y="25943"/>
                    <a:pt x="946" y="25943"/>
                  </a:cubicBezTo>
                  <a:cubicBezTo>
                    <a:pt x="997" y="25943"/>
                    <a:pt x="1049" y="25934"/>
                    <a:pt x="1101" y="25916"/>
                  </a:cubicBezTo>
                  <a:cubicBezTo>
                    <a:pt x="1267" y="25846"/>
                    <a:pt x="1389" y="25706"/>
                    <a:pt x="1494" y="25567"/>
                  </a:cubicBezTo>
                  <a:cubicBezTo>
                    <a:pt x="5432" y="20345"/>
                    <a:pt x="7999" y="14093"/>
                    <a:pt x="8855" y="7597"/>
                  </a:cubicBezTo>
                  <a:cubicBezTo>
                    <a:pt x="9073" y="5894"/>
                    <a:pt x="9178" y="4131"/>
                    <a:pt x="8636" y="2489"/>
                  </a:cubicBezTo>
                  <a:cubicBezTo>
                    <a:pt x="8375" y="1721"/>
                    <a:pt x="7982" y="1005"/>
                    <a:pt x="7589" y="289"/>
                  </a:cubicBezTo>
                  <a:cubicBezTo>
                    <a:pt x="7528" y="184"/>
                    <a:pt x="7475" y="88"/>
                    <a:pt x="74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41"/>
            <p:cNvSpPr/>
            <p:nvPr/>
          </p:nvSpPr>
          <p:spPr>
            <a:xfrm>
              <a:off x="-2726150" y="3525500"/>
              <a:ext cx="208050" cy="530550"/>
            </a:xfrm>
            <a:custGeom>
              <a:avLst/>
              <a:gdLst/>
              <a:ahLst/>
              <a:cxnLst/>
              <a:rect l="l" t="t" r="r" b="b"/>
              <a:pathLst>
                <a:path w="8322" h="21222" extrusionOk="0">
                  <a:moveTo>
                    <a:pt x="8269" y="0"/>
                  </a:moveTo>
                  <a:lnTo>
                    <a:pt x="8269" y="0"/>
                  </a:lnTo>
                  <a:cubicBezTo>
                    <a:pt x="7413" y="3737"/>
                    <a:pt x="6628" y="7632"/>
                    <a:pt x="4907" y="11046"/>
                  </a:cubicBezTo>
                  <a:cubicBezTo>
                    <a:pt x="3318" y="14180"/>
                    <a:pt x="1004" y="17010"/>
                    <a:pt x="105" y="20389"/>
                  </a:cubicBezTo>
                  <a:cubicBezTo>
                    <a:pt x="35" y="20659"/>
                    <a:pt x="0" y="21009"/>
                    <a:pt x="236" y="21166"/>
                  </a:cubicBezTo>
                  <a:cubicBezTo>
                    <a:pt x="298" y="21204"/>
                    <a:pt x="363" y="21221"/>
                    <a:pt x="428" y="21221"/>
                  </a:cubicBezTo>
                  <a:cubicBezTo>
                    <a:pt x="660" y="21221"/>
                    <a:pt x="902" y="21012"/>
                    <a:pt x="1066" y="20808"/>
                  </a:cubicBezTo>
                  <a:cubicBezTo>
                    <a:pt x="5781" y="15010"/>
                    <a:pt x="8321" y="7448"/>
                    <a:pt x="8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41"/>
            <p:cNvSpPr/>
            <p:nvPr/>
          </p:nvSpPr>
          <p:spPr>
            <a:xfrm>
              <a:off x="-2879175" y="3401950"/>
              <a:ext cx="284450" cy="396225"/>
            </a:xfrm>
            <a:custGeom>
              <a:avLst/>
              <a:gdLst/>
              <a:ahLst/>
              <a:cxnLst/>
              <a:rect l="l" t="t" r="r" b="b"/>
              <a:pathLst>
                <a:path w="11378" h="15849" extrusionOk="0">
                  <a:moveTo>
                    <a:pt x="11290" y="0"/>
                  </a:moveTo>
                  <a:cubicBezTo>
                    <a:pt x="10967" y="2786"/>
                    <a:pt x="9500" y="5588"/>
                    <a:pt x="6776" y="8592"/>
                  </a:cubicBezTo>
                  <a:cubicBezTo>
                    <a:pt x="5920" y="9535"/>
                    <a:pt x="4986" y="10469"/>
                    <a:pt x="4096" y="11351"/>
                  </a:cubicBezTo>
                  <a:cubicBezTo>
                    <a:pt x="2690" y="12748"/>
                    <a:pt x="1240" y="14198"/>
                    <a:pt x="0" y="15796"/>
                  </a:cubicBezTo>
                  <a:lnTo>
                    <a:pt x="79" y="15848"/>
                  </a:lnTo>
                  <a:cubicBezTo>
                    <a:pt x="1301" y="14250"/>
                    <a:pt x="2751" y="12801"/>
                    <a:pt x="4165" y="11412"/>
                  </a:cubicBezTo>
                  <a:cubicBezTo>
                    <a:pt x="5056" y="10522"/>
                    <a:pt x="5982" y="9605"/>
                    <a:pt x="6846" y="8653"/>
                  </a:cubicBezTo>
                  <a:cubicBezTo>
                    <a:pt x="9579" y="5632"/>
                    <a:pt x="11063" y="2803"/>
                    <a:pt x="11378" y="9"/>
                  </a:cubicBezTo>
                  <a:lnTo>
                    <a:pt x="112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41"/>
            <p:cNvSpPr/>
            <p:nvPr/>
          </p:nvSpPr>
          <p:spPr>
            <a:xfrm>
              <a:off x="-2748425" y="3423775"/>
              <a:ext cx="198025" cy="590275"/>
            </a:xfrm>
            <a:custGeom>
              <a:avLst/>
              <a:gdLst/>
              <a:ahLst/>
              <a:cxnLst/>
              <a:rect l="l" t="t" r="r" b="b"/>
              <a:pathLst>
                <a:path w="7921" h="23611" extrusionOk="0">
                  <a:moveTo>
                    <a:pt x="7318" y="0"/>
                  </a:moveTo>
                  <a:lnTo>
                    <a:pt x="7222" y="18"/>
                  </a:lnTo>
                  <a:cubicBezTo>
                    <a:pt x="7824" y="2402"/>
                    <a:pt x="7475" y="5143"/>
                    <a:pt x="6191" y="8164"/>
                  </a:cubicBezTo>
                  <a:cubicBezTo>
                    <a:pt x="5510" y="9754"/>
                    <a:pt x="4637" y="11299"/>
                    <a:pt x="3799" y="12783"/>
                  </a:cubicBezTo>
                  <a:cubicBezTo>
                    <a:pt x="3284" y="13683"/>
                    <a:pt x="2751" y="14626"/>
                    <a:pt x="2271" y="15578"/>
                  </a:cubicBezTo>
                  <a:cubicBezTo>
                    <a:pt x="690" y="18669"/>
                    <a:pt x="1" y="21227"/>
                    <a:pt x="88" y="23611"/>
                  </a:cubicBezTo>
                  <a:lnTo>
                    <a:pt x="184" y="23611"/>
                  </a:lnTo>
                  <a:cubicBezTo>
                    <a:pt x="88" y="21236"/>
                    <a:pt x="787" y="18704"/>
                    <a:pt x="2358" y="15630"/>
                  </a:cubicBezTo>
                  <a:cubicBezTo>
                    <a:pt x="2838" y="14678"/>
                    <a:pt x="3371" y="13744"/>
                    <a:pt x="3886" y="12836"/>
                  </a:cubicBezTo>
                  <a:cubicBezTo>
                    <a:pt x="4724" y="11343"/>
                    <a:pt x="5598" y="9797"/>
                    <a:pt x="6279" y="8208"/>
                  </a:cubicBezTo>
                  <a:cubicBezTo>
                    <a:pt x="7580" y="5161"/>
                    <a:pt x="7920" y="2402"/>
                    <a:pt x="7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41"/>
            <p:cNvSpPr/>
            <p:nvPr/>
          </p:nvSpPr>
          <p:spPr>
            <a:xfrm>
              <a:off x="-2982000" y="3348675"/>
              <a:ext cx="328550" cy="398200"/>
            </a:xfrm>
            <a:custGeom>
              <a:avLst/>
              <a:gdLst/>
              <a:ahLst/>
              <a:cxnLst/>
              <a:rect l="l" t="t" r="r" b="b"/>
              <a:pathLst>
                <a:path w="13142" h="15928" extrusionOk="0">
                  <a:moveTo>
                    <a:pt x="12871" y="1"/>
                  </a:moveTo>
                  <a:lnTo>
                    <a:pt x="12766" y="9"/>
                  </a:lnTo>
                  <a:cubicBezTo>
                    <a:pt x="13028" y="1721"/>
                    <a:pt x="12443" y="3310"/>
                    <a:pt x="11893" y="4332"/>
                  </a:cubicBezTo>
                  <a:cubicBezTo>
                    <a:pt x="11177" y="5685"/>
                    <a:pt x="10164" y="6864"/>
                    <a:pt x="9160" y="7938"/>
                  </a:cubicBezTo>
                  <a:cubicBezTo>
                    <a:pt x="6392" y="10889"/>
                    <a:pt x="3319" y="13561"/>
                    <a:pt x="1" y="15849"/>
                  </a:cubicBezTo>
                  <a:lnTo>
                    <a:pt x="53" y="15927"/>
                  </a:lnTo>
                  <a:cubicBezTo>
                    <a:pt x="3371" y="13622"/>
                    <a:pt x="6462" y="10959"/>
                    <a:pt x="9239" y="8016"/>
                  </a:cubicBezTo>
                  <a:cubicBezTo>
                    <a:pt x="10234" y="6934"/>
                    <a:pt x="11265" y="5755"/>
                    <a:pt x="11981" y="4393"/>
                  </a:cubicBezTo>
                  <a:cubicBezTo>
                    <a:pt x="12539" y="3345"/>
                    <a:pt x="13142" y="1738"/>
                    <a:pt x="128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41"/>
            <p:cNvSpPr/>
            <p:nvPr/>
          </p:nvSpPr>
          <p:spPr>
            <a:xfrm>
              <a:off x="-2652150" y="3488925"/>
              <a:ext cx="121825" cy="440650"/>
            </a:xfrm>
            <a:custGeom>
              <a:avLst/>
              <a:gdLst/>
              <a:ahLst/>
              <a:cxnLst/>
              <a:rect l="l" t="t" r="r" b="b"/>
              <a:pathLst>
                <a:path w="4873" h="17626" extrusionOk="0">
                  <a:moveTo>
                    <a:pt x="3302" y="0"/>
                  </a:moveTo>
                  <a:cubicBezTo>
                    <a:pt x="3217" y="0"/>
                    <a:pt x="3131" y="13"/>
                    <a:pt x="3048" y="40"/>
                  </a:cubicBezTo>
                  <a:cubicBezTo>
                    <a:pt x="3310" y="1332"/>
                    <a:pt x="2698" y="2616"/>
                    <a:pt x="2131" y="3812"/>
                  </a:cubicBezTo>
                  <a:cubicBezTo>
                    <a:pt x="1563" y="5008"/>
                    <a:pt x="1031" y="6353"/>
                    <a:pt x="1450" y="7610"/>
                  </a:cubicBezTo>
                  <a:cubicBezTo>
                    <a:pt x="1624" y="8134"/>
                    <a:pt x="1974" y="8615"/>
                    <a:pt x="2061" y="9173"/>
                  </a:cubicBezTo>
                  <a:cubicBezTo>
                    <a:pt x="2166" y="9811"/>
                    <a:pt x="1904" y="10457"/>
                    <a:pt x="1668" y="11068"/>
                  </a:cubicBezTo>
                  <a:cubicBezTo>
                    <a:pt x="856" y="13172"/>
                    <a:pt x="288" y="15390"/>
                    <a:pt x="0" y="17626"/>
                  </a:cubicBezTo>
                  <a:cubicBezTo>
                    <a:pt x="1956" y="15792"/>
                    <a:pt x="2751" y="13068"/>
                    <a:pt x="3475" y="10492"/>
                  </a:cubicBezTo>
                  <a:cubicBezTo>
                    <a:pt x="3764" y="9444"/>
                    <a:pt x="4060" y="8396"/>
                    <a:pt x="4279" y="7322"/>
                  </a:cubicBezTo>
                  <a:cubicBezTo>
                    <a:pt x="4672" y="5497"/>
                    <a:pt x="4873" y="3611"/>
                    <a:pt x="4628" y="1760"/>
                  </a:cubicBezTo>
                  <a:cubicBezTo>
                    <a:pt x="4576" y="1315"/>
                    <a:pt x="4480" y="861"/>
                    <a:pt x="4218" y="503"/>
                  </a:cubicBezTo>
                  <a:cubicBezTo>
                    <a:pt x="4007" y="215"/>
                    <a:pt x="3655" y="0"/>
                    <a:pt x="33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41"/>
            <p:cNvSpPr/>
            <p:nvPr/>
          </p:nvSpPr>
          <p:spPr>
            <a:xfrm>
              <a:off x="-2666350" y="3698375"/>
              <a:ext cx="36925" cy="57250"/>
            </a:xfrm>
            <a:custGeom>
              <a:avLst/>
              <a:gdLst/>
              <a:ahLst/>
              <a:cxnLst/>
              <a:rect l="l" t="t" r="r" b="b"/>
              <a:pathLst>
                <a:path w="1477" h="2290" extrusionOk="0">
                  <a:moveTo>
                    <a:pt x="721" y="1"/>
                  </a:moveTo>
                  <a:cubicBezTo>
                    <a:pt x="648" y="1"/>
                    <a:pt x="576" y="17"/>
                    <a:pt x="507" y="53"/>
                  </a:cubicBezTo>
                  <a:cubicBezTo>
                    <a:pt x="298" y="158"/>
                    <a:pt x="202" y="385"/>
                    <a:pt x="132" y="621"/>
                  </a:cubicBezTo>
                  <a:cubicBezTo>
                    <a:pt x="44" y="926"/>
                    <a:pt x="1" y="1249"/>
                    <a:pt x="9" y="1564"/>
                  </a:cubicBezTo>
                  <a:cubicBezTo>
                    <a:pt x="9" y="1808"/>
                    <a:pt x="71" y="2088"/>
                    <a:pt x="271" y="2219"/>
                  </a:cubicBezTo>
                  <a:cubicBezTo>
                    <a:pt x="346" y="2267"/>
                    <a:pt x="432" y="2290"/>
                    <a:pt x="520" y="2290"/>
                  </a:cubicBezTo>
                  <a:cubicBezTo>
                    <a:pt x="668" y="2290"/>
                    <a:pt x="823" y="2227"/>
                    <a:pt x="944" y="2123"/>
                  </a:cubicBezTo>
                  <a:cubicBezTo>
                    <a:pt x="1127" y="1957"/>
                    <a:pt x="1214" y="1730"/>
                    <a:pt x="1293" y="1503"/>
                  </a:cubicBezTo>
                  <a:cubicBezTo>
                    <a:pt x="1398" y="1162"/>
                    <a:pt x="1476" y="795"/>
                    <a:pt x="1354" y="464"/>
                  </a:cubicBezTo>
                  <a:cubicBezTo>
                    <a:pt x="1252" y="211"/>
                    <a:pt x="984" y="1"/>
                    <a:pt x="7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41"/>
            <p:cNvSpPr/>
            <p:nvPr/>
          </p:nvSpPr>
          <p:spPr>
            <a:xfrm>
              <a:off x="-2871525" y="3514975"/>
              <a:ext cx="147350" cy="227275"/>
            </a:xfrm>
            <a:custGeom>
              <a:avLst/>
              <a:gdLst/>
              <a:ahLst/>
              <a:cxnLst/>
              <a:rect l="l" t="t" r="r" b="b"/>
              <a:pathLst>
                <a:path w="5894" h="9091" extrusionOk="0">
                  <a:moveTo>
                    <a:pt x="4920" y="1"/>
                  </a:moveTo>
                  <a:cubicBezTo>
                    <a:pt x="4802" y="1"/>
                    <a:pt x="4682" y="26"/>
                    <a:pt x="4575" y="72"/>
                  </a:cubicBezTo>
                  <a:cubicBezTo>
                    <a:pt x="4340" y="186"/>
                    <a:pt x="4139" y="378"/>
                    <a:pt x="3955" y="578"/>
                  </a:cubicBezTo>
                  <a:cubicBezTo>
                    <a:pt x="3423" y="1129"/>
                    <a:pt x="2899" y="1696"/>
                    <a:pt x="2358" y="2255"/>
                  </a:cubicBezTo>
                  <a:cubicBezTo>
                    <a:pt x="1484" y="3181"/>
                    <a:pt x="594" y="4158"/>
                    <a:pt x="201" y="5355"/>
                  </a:cubicBezTo>
                  <a:cubicBezTo>
                    <a:pt x="26" y="5887"/>
                    <a:pt x="0" y="6577"/>
                    <a:pt x="437" y="6926"/>
                  </a:cubicBezTo>
                  <a:cubicBezTo>
                    <a:pt x="917" y="7311"/>
                    <a:pt x="1746" y="7136"/>
                    <a:pt x="2104" y="7625"/>
                  </a:cubicBezTo>
                  <a:cubicBezTo>
                    <a:pt x="2401" y="8018"/>
                    <a:pt x="2253" y="8664"/>
                    <a:pt x="2637" y="8970"/>
                  </a:cubicBezTo>
                  <a:cubicBezTo>
                    <a:pt x="2742" y="9054"/>
                    <a:pt x="2862" y="9091"/>
                    <a:pt x="2987" y="9091"/>
                  </a:cubicBezTo>
                  <a:cubicBezTo>
                    <a:pt x="3339" y="9091"/>
                    <a:pt x="3727" y="8798"/>
                    <a:pt x="3921" y="8463"/>
                  </a:cubicBezTo>
                  <a:cubicBezTo>
                    <a:pt x="4305" y="7826"/>
                    <a:pt x="4383" y="6996"/>
                    <a:pt x="4130" y="6280"/>
                  </a:cubicBezTo>
                  <a:cubicBezTo>
                    <a:pt x="5187" y="5835"/>
                    <a:pt x="5894" y="4578"/>
                    <a:pt x="5614" y="3469"/>
                  </a:cubicBezTo>
                  <a:cubicBezTo>
                    <a:pt x="5475" y="2919"/>
                    <a:pt x="5143" y="2386"/>
                    <a:pt x="5265" y="1775"/>
                  </a:cubicBezTo>
                  <a:cubicBezTo>
                    <a:pt x="5318" y="1495"/>
                    <a:pt x="5440" y="1233"/>
                    <a:pt x="5501" y="945"/>
                  </a:cubicBezTo>
                  <a:cubicBezTo>
                    <a:pt x="5571" y="666"/>
                    <a:pt x="5545" y="334"/>
                    <a:pt x="5326" y="142"/>
                  </a:cubicBezTo>
                  <a:cubicBezTo>
                    <a:pt x="5218" y="44"/>
                    <a:pt x="5071" y="1"/>
                    <a:pt x="49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41"/>
            <p:cNvSpPr/>
            <p:nvPr/>
          </p:nvSpPr>
          <p:spPr>
            <a:xfrm>
              <a:off x="-2731825" y="3550825"/>
              <a:ext cx="23600" cy="35600"/>
            </a:xfrm>
            <a:custGeom>
              <a:avLst/>
              <a:gdLst/>
              <a:ahLst/>
              <a:cxnLst/>
              <a:rect l="l" t="t" r="r" b="b"/>
              <a:pathLst>
                <a:path w="944" h="1424" extrusionOk="0">
                  <a:moveTo>
                    <a:pt x="435" y="0"/>
                  </a:moveTo>
                  <a:cubicBezTo>
                    <a:pt x="377" y="0"/>
                    <a:pt x="321" y="14"/>
                    <a:pt x="271" y="44"/>
                  </a:cubicBezTo>
                  <a:cubicBezTo>
                    <a:pt x="44" y="184"/>
                    <a:pt x="79" y="515"/>
                    <a:pt x="53" y="777"/>
                  </a:cubicBezTo>
                  <a:cubicBezTo>
                    <a:pt x="44" y="952"/>
                    <a:pt x="0" y="1162"/>
                    <a:pt x="114" y="1301"/>
                  </a:cubicBezTo>
                  <a:cubicBezTo>
                    <a:pt x="174" y="1385"/>
                    <a:pt x="274" y="1424"/>
                    <a:pt x="379" y="1424"/>
                  </a:cubicBezTo>
                  <a:cubicBezTo>
                    <a:pt x="472" y="1424"/>
                    <a:pt x="569" y="1393"/>
                    <a:pt x="646" y="1336"/>
                  </a:cubicBezTo>
                  <a:cubicBezTo>
                    <a:pt x="795" y="1214"/>
                    <a:pt x="873" y="1013"/>
                    <a:pt x="908" y="821"/>
                  </a:cubicBezTo>
                  <a:cubicBezTo>
                    <a:pt x="943" y="611"/>
                    <a:pt x="943" y="384"/>
                    <a:pt x="821" y="210"/>
                  </a:cubicBezTo>
                  <a:cubicBezTo>
                    <a:pt x="734" y="85"/>
                    <a:pt x="580" y="0"/>
                    <a:pt x="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41"/>
            <p:cNvSpPr/>
            <p:nvPr/>
          </p:nvSpPr>
          <p:spPr>
            <a:xfrm>
              <a:off x="-2761525" y="3639875"/>
              <a:ext cx="25575" cy="28625"/>
            </a:xfrm>
            <a:custGeom>
              <a:avLst/>
              <a:gdLst/>
              <a:ahLst/>
              <a:cxnLst/>
              <a:rect l="l" t="t" r="r" b="b"/>
              <a:pathLst>
                <a:path w="1023" h="1145" extrusionOk="0">
                  <a:moveTo>
                    <a:pt x="1022" y="1"/>
                  </a:moveTo>
                  <a:cubicBezTo>
                    <a:pt x="699" y="394"/>
                    <a:pt x="350" y="769"/>
                    <a:pt x="1" y="1145"/>
                  </a:cubicBezTo>
                  <a:cubicBezTo>
                    <a:pt x="446" y="883"/>
                    <a:pt x="804" y="472"/>
                    <a:pt x="1022" y="1"/>
                  </a:cubicBezTo>
                  <a:close/>
                </a:path>
              </a:pathLst>
            </a:custGeom>
            <a:solidFill>
              <a:srgbClr val="E59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41"/>
            <p:cNvSpPr/>
            <p:nvPr/>
          </p:nvSpPr>
          <p:spPr>
            <a:xfrm>
              <a:off x="-3155750" y="2514650"/>
              <a:ext cx="183400" cy="784475"/>
            </a:xfrm>
            <a:custGeom>
              <a:avLst/>
              <a:gdLst/>
              <a:ahLst/>
              <a:cxnLst/>
              <a:rect l="l" t="t" r="r" b="b"/>
              <a:pathLst>
                <a:path w="7336" h="31379" extrusionOk="0">
                  <a:moveTo>
                    <a:pt x="2937" y="0"/>
                  </a:moveTo>
                  <a:cubicBezTo>
                    <a:pt x="2823" y="0"/>
                    <a:pt x="2713" y="98"/>
                    <a:pt x="2629" y="182"/>
                  </a:cubicBezTo>
                  <a:cubicBezTo>
                    <a:pt x="2280" y="540"/>
                    <a:pt x="1930" y="889"/>
                    <a:pt x="1581" y="1247"/>
                  </a:cubicBezTo>
                  <a:cubicBezTo>
                    <a:pt x="1179" y="1666"/>
                    <a:pt x="752" y="2111"/>
                    <a:pt x="655" y="2679"/>
                  </a:cubicBezTo>
                  <a:cubicBezTo>
                    <a:pt x="551" y="3246"/>
                    <a:pt x="813" y="3814"/>
                    <a:pt x="1005" y="4364"/>
                  </a:cubicBezTo>
                  <a:cubicBezTo>
                    <a:pt x="1197" y="4905"/>
                    <a:pt x="1319" y="5482"/>
                    <a:pt x="1380" y="6067"/>
                  </a:cubicBezTo>
                  <a:lnTo>
                    <a:pt x="1371" y="6067"/>
                  </a:lnTo>
                  <a:cubicBezTo>
                    <a:pt x="1" y="14432"/>
                    <a:pt x="149" y="23050"/>
                    <a:pt x="1808" y="31362"/>
                  </a:cubicBezTo>
                  <a:cubicBezTo>
                    <a:pt x="2001" y="31373"/>
                    <a:pt x="2195" y="31378"/>
                    <a:pt x="2389" y="31378"/>
                  </a:cubicBezTo>
                  <a:cubicBezTo>
                    <a:pt x="4079" y="31378"/>
                    <a:pt x="5784" y="30974"/>
                    <a:pt x="7335" y="30253"/>
                  </a:cubicBezTo>
                  <a:cubicBezTo>
                    <a:pt x="4628" y="22744"/>
                    <a:pt x="3842" y="14772"/>
                    <a:pt x="4366" y="6652"/>
                  </a:cubicBezTo>
                  <a:cubicBezTo>
                    <a:pt x="4646" y="6564"/>
                    <a:pt x="4908" y="6381"/>
                    <a:pt x="5091" y="6137"/>
                  </a:cubicBezTo>
                  <a:cubicBezTo>
                    <a:pt x="5432" y="5717"/>
                    <a:pt x="5606" y="5176"/>
                    <a:pt x="5947" y="4739"/>
                  </a:cubicBezTo>
                  <a:cubicBezTo>
                    <a:pt x="6165" y="4469"/>
                    <a:pt x="6444" y="4224"/>
                    <a:pt x="6506" y="3884"/>
                  </a:cubicBezTo>
                  <a:cubicBezTo>
                    <a:pt x="6549" y="3648"/>
                    <a:pt x="6471" y="3412"/>
                    <a:pt x="6392" y="3185"/>
                  </a:cubicBezTo>
                  <a:cubicBezTo>
                    <a:pt x="6436" y="3011"/>
                    <a:pt x="6479" y="2827"/>
                    <a:pt x="6523" y="2653"/>
                  </a:cubicBezTo>
                  <a:cubicBezTo>
                    <a:pt x="6567" y="2452"/>
                    <a:pt x="6619" y="2242"/>
                    <a:pt x="6619" y="2050"/>
                  </a:cubicBezTo>
                  <a:cubicBezTo>
                    <a:pt x="6619" y="1841"/>
                    <a:pt x="6567" y="1631"/>
                    <a:pt x="6427" y="1483"/>
                  </a:cubicBezTo>
                  <a:cubicBezTo>
                    <a:pt x="6357" y="1404"/>
                    <a:pt x="6270" y="1352"/>
                    <a:pt x="6174" y="1325"/>
                  </a:cubicBezTo>
                  <a:lnTo>
                    <a:pt x="6174" y="1282"/>
                  </a:lnTo>
                  <a:cubicBezTo>
                    <a:pt x="6165" y="1142"/>
                    <a:pt x="6156" y="994"/>
                    <a:pt x="6087" y="871"/>
                  </a:cubicBezTo>
                  <a:cubicBezTo>
                    <a:pt x="5982" y="688"/>
                    <a:pt x="5746" y="583"/>
                    <a:pt x="5528" y="575"/>
                  </a:cubicBezTo>
                  <a:cubicBezTo>
                    <a:pt x="5388" y="575"/>
                    <a:pt x="5248" y="601"/>
                    <a:pt x="5117" y="627"/>
                  </a:cubicBezTo>
                  <a:cubicBezTo>
                    <a:pt x="5039" y="531"/>
                    <a:pt x="4978" y="435"/>
                    <a:pt x="4908" y="339"/>
                  </a:cubicBezTo>
                  <a:cubicBezTo>
                    <a:pt x="4777" y="155"/>
                    <a:pt x="4602" y="7"/>
                    <a:pt x="4393" y="7"/>
                  </a:cubicBezTo>
                  <a:cubicBezTo>
                    <a:pt x="4200" y="16"/>
                    <a:pt x="4043" y="155"/>
                    <a:pt x="3886" y="269"/>
                  </a:cubicBezTo>
                  <a:cubicBezTo>
                    <a:pt x="3773" y="340"/>
                    <a:pt x="3636" y="404"/>
                    <a:pt x="3507" y="404"/>
                  </a:cubicBezTo>
                  <a:cubicBezTo>
                    <a:pt x="3447" y="404"/>
                    <a:pt x="3389" y="390"/>
                    <a:pt x="3336" y="356"/>
                  </a:cubicBezTo>
                  <a:cubicBezTo>
                    <a:pt x="3196" y="260"/>
                    <a:pt x="3153" y="51"/>
                    <a:pt x="2987" y="7"/>
                  </a:cubicBezTo>
                  <a:cubicBezTo>
                    <a:pt x="2970" y="3"/>
                    <a:pt x="2954" y="0"/>
                    <a:pt x="2937"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41"/>
            <p:cNvSpPr/>
            <p:nvPr/>
          </p:nvSpPr>
          <p:spPr>
            <a:xfrm>
              <a:off x="-3123000" y="2572650"/>
              <a:ext cx="95425" cy="86450"/>
            </a:xfrm>
            <a:custGeom>
              <a:avLst/>
              <a:gdLst/>
              <a:ahLst/>
              <a:cxnLst/>
              <a:rect l="l" t="t" r="r" b="b"/>
              <a:pathLst>
                <a:path w="3817" h="3458" extrusionOk="0">
                  <a:moveTo>
                    <a:pt x="1048" y="1"/>
                  </a:moveTo>
                  <a:cubicBezTo>
                    <a:pt x="830" y="114"/>
                    <a:pt x="612" y="228"/>
                    <a:pt x="411" y="385"/>
                  </a:cubicBezTo>
                  <a:cubicBezTo>
                    <a:pt x="227" y="551"/>
                    <a:pt x="70" y="752"/>
                    <a:pt x="27" y="1005"/>
                  </a:cubicBezTo>
                  <a:cubicBezTo>
                    <a:pt x="0" y="1267"/>
                    <a:pt x="88" y="1520"/>
                    <a:pt x="175" y="1756"/>
                  </a:cubicBezTo>
                  <a:cubicBezTo>
                    <a:pt x="350" y="2254"/>
                    <a:pt x="533" y="2777"/>
                    <a:pt x="935" y="3109"/>
                  </a:cubicBezTo>
                  <a:cubicBezTo>
                    <a:pt x="1215" y="3345"/>
                    <a:pt x="1581" y="3458"/>
                    <a:pt x="1949" y="3458"/>
                  </a:cubicBezTo>
                  <a:cubicBezTo>
                    <a:pt x="2154" y="3458"/>
                    <a:pt x="2359" y="3423"/>
                    <a:pt x="2550" y="3354"/>
                  </a:cubicBezTo>
                  <a:cubicBezTo>
                    <a:pt x="3091" y="3170"/>
                    <a:pt x="3537" y="2743"/>
                    <a:pt x="3816" y="2254"/>
                  </a:cubicBezTo>
                  <a:cubicBezTo>
                    <a:pt x="2655" y="1904"/>
                    <a:pt x="1633" y="1075"/>
                    <a:pt x="1048"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41"/>
            <p:cNvSpPr/>
            <p:nvPr/>
          </p:nvSpPr>
          <p:spPr>
            <a:xfrm>
              <a:off x="-3090700" y="2556500"/>
              <a:ext cx="675" cy="900"/>
            </a:xfrm>
            <a:custGeom>
              <a:avLst/>
              <a:gdLst/>
              <a:ahLst/>
              <a:cxnLst/>
              <a:rect l="l" t="t" r="r" b="b"/>
              <a:pathLst>
                <a:path w="27" h="36" extrusionOk="0">
                  <a:moveTo>
                    <a:pt x="27" y="1"/>
                  </a:moveTo>
                  <a:lnTo>
                    <a:pt x="1" y="36"/>
                  </a:lnTo>
                  <a:cubicBezTo>
                    <a:pt x="18" y="27"/>
                    <a:pt x="18" y="18"/>
                    <a:pt x="27"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41"/>
            <p:cNvSpPr/>
            <p:nvPr/>
          </p:nvSpPr>
          <p:spPr>
            <a:xfrm>
              <a:off x="-3154425" y="2737675"/>
              <a:ext cx="92125" cy="561600"/>
            </a:xfrm>
            <a:custGeom>
              <a:avLst/>
              <a:gdLst/>
              <a:ahLst/>
              <a:cxnLst/>
              <a:rect l="l" t="t" r="r" b="b"/>
              <a:pathLst>
                <a:path w="3685" h="22464" extrusionOk="0">
                  <a:moveTo>
                    <a:pt x="917" y="1"/>
                  </a:moveTo>
                  <a:cubicBezTo>
                    <a:pt x="0" y="7466"/>
                    <a:pt x="279" y="15080"/>
                    <a:pt x="1755" y="22450"/>
                  </a:cubicBezTo>
                  <a:cubicBezTo>
                    <a:pt x="1928" y="22459"/>
                    <a:pt x="2101" y="22464"/>
                    <a:pt x="2274" y="22464"/>
                  </a:cubicBezTo>
                  <a:cubicBezTo>
                    <a:pt x="2747" y="22464"/>
                    <a:pt x="3218" y="22431"/>
                    <a:pt x="3685" y="22380"/>
                  </a:cubicBezTo>
                  <a:cubicBezTo>
                    <a:pt x="1266" y="15316"/>
                    <a:pt x="602" y="7571"/>
                    <a:pt x="917" y="1"/>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41"/>
            <p:cNvSpPr/>
            <p:nvPr/>
          </p:nvSpPr>
          <p:spPr>
            <a:xfrm>
              <a:off x="-3124750" y="3243900"/>
              <a:ext cx="256300" cy="334250"/>
            </a:xfrm>
            <a:custGeom>
              <a:avLst/>
              <a:gdLst/>
              <a:ahLst/>
              <a:cxnLst/>
              <a:rect l="l" t="t" r="r" b="b"/>
              <a:pathLst>
                <a:path w="10252" h="13370" extrusionOk="0">
                  <a:moveTo>
                    <a:pt x="5894" y="1"/>
                  </a:moveTo>
                  <a:cubicBezTo>
                    <a:pt x="4236" y="806"/>
                    <a:pt x="2332" y="1232"/>
                    <a:pt x="471" y="1232"/>
                  </a:cubicBezTo>
                  <a:cubicBezTo>
                    <a:pt x="314" y="1232"/>
                    <a:pt x="157" y="1229"/>
                    <a:pt x="0" y="1223"/>
                  </a:cubicBezTo>
                  <a:lnTo>
                    <a:pt x="0" y="1223"/>
                  </a:lnTo>
                  <a:cubicBezTo>
                    <a:pt x="123" y="1834"/>
                    <a:pt x="245" y="2437"/>
                    <a:pt x="385" y="3039"/>
                  </a:cubicBezTo>
                  <a:cubicBezTo>
                    <a:pt x="952" y="5571"/>
                    <a:pt x="1686" y="8112"/>
                    <a:pt x="3039" y="10374"/>
                  </a:cubicBezTo>
                  <a:cubicBezTo>
                    <a:pt x="3624" y="11352"/>
                    <a:pt x="4366" y="12303"/>
                    <a:pt x="5405" y="12880"/>
                  </a:cubicBezTo>
                  <a:cubicBezTo>
                    <a:pt x="5966" y="13191"/>
                    <a:pt x="6626" y="13369"/>
                    <a:pt x="7272" y="13369"/>
                  </a:cubicBezTo>
                  <a:cubicBezTo>
                    <a:pt x="7824" y="13369"/>
                    <a:pt x="8366" y="13239"/>
                    <a:pt x="8828" y="12950"/>
                  </a:cubicBezTo>
                  <a:cubicBezTo>
                    <a:pt x="9876" y="12268"/>
                    <a:pt x="10251" y="10950"/>
                    <a:pt x="10085" y="9771"/>
                  </a:cubicBezTo>
                  <a:cubicBezTo>
                    <a:pt x="9920" y="8592"/>
                    <a:pt x="9308" y="7518"/>
                    <a:pt x="8741" y="6462"/>
                  </a:cubicBezTo>
                  <a:cubicBezTo>
                    <a:pt x="7623" y="4349"/>
                    <a:pt x="6680" y="2183"/>
                    <a:pt x="58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41"/>
            <p:cNvSpPr/>
            <p:nvPr/>
          </p:nvSpPr>
          <p:spPr>
            <a:xfrm>
              <a:off x="-3124750" y="3272500"/>
              <a:ext cx="209800" cy="305525"/>
            </a:xfrm>
            <a:custGeom>
              <a:avLst/>
              <a:gdLst/>
              <a:ahLst/>
              <a:cxnLst/>
              <a:rect l="l" t="t" r="r" b="b"/>
              <a:pathLst>
                <a:path w="8392" h="12221" extrusionOk="0">
                  <a:moveTo>
                    <a:pt x="1869" y="0"/>
                  </a:moveTo>
                  <a:cubicBezTo>
                    <a:pt x="1389" y="55"/>
                    <a:pt x="903" y="88"/>
                    <a:pt x="420" y="88"/>
                  </a:cubicBezTo>
                  <a:cubicBezTo>
                    <a:pt x="280" y="88"/>
                    <a:pt x="140" y="85"/>
                    <a:pt x="0" y="79"/>
                  </a:cubicBezTo>
                  <a:lnTo>
                    <a:pt x="0" y="79"/>
                  </a:lnTo>
                  <a:cubicBezTo>
                    <a:pt x="123" y="690"/>
                    <a:pt x="245" y="1293"/>
                    <a:pt x="385" y="1886"/>
                  </a:cubicBezTo>
                  <a:cubicBezTo>
                    <a:pt x="952" y="4419"/>
                    <a:pt x="1686" y="6968"/>
                    <a:pt x="3039" y="9221"/>
                  </a:cubicBezTo>
                  <a:cubicBezTo>
                    <a:pt x="3624" y="10208"/>
                    <a:pt x="4366" y="11159"/>
                    <a:pt x="5405" y="11736"/>
                  </a:cubicBezTo>
                  <a:cubicBezTo>
                    <a:pt x="5962" y="12041"/>
                    <a:pt x="6621" y="12221"/>
                    <a:pt x="7267" y="12221"/>
                  </a:cubicBezTo>
                  <a:cubicBezTo>
                    <a:pt x="7654" y="12221"/>
                    <a:pt x="8038" y="12156"/>
                    <a:pt x="8392" y="12015"/>
                  </a:cubicBezTo>
                  <a:cubicBezTo>
                    <a:pt x="5484" y="8453"/>
                    <a:pt x="3144" y="4410"/>
                    <a:pt x="18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41"/>
            <p:cNvSpPr/>
            <p:nvPr/>
          </p:nvSpPr>
          <p:spPr>
            <a:xfrm>
              <a:off x="-3118200" y="3278600"/>
              <a:ext cx="168975" cy="76625"/>
            </a:xfrm>
            <a:custGeom>
              <a:avLst/>
              <a:gdLst/>
              <a:ahLst/>
              <a:cxnLst/>
              <a:rect l="l" t="t" r="r" b="b"/>
              <a:pathLst>
                <a:path w="6759" h="3065" extrusionOk="0">
                  <a:moveTo>
                    <a:pt x="6147" y="1"/>
                  </a:moveTo>
                  <a:cubicBezTo>
                    <a:pt x="4568" y="740"/>
                    <a:pt x="2793" y="1203"/>
                    <a:pt x="1091" y="1203"/>
                  </a:cubicBezTo>
                  <a:cubicBezTo>
                    <a:pt x="723" y="1203"/>
                    <a:pt x="359" y="1181"/>
                    <a:pt x="0" y="1136"/>
                  </a:cubicBezTo>
                  <a:lnTo>
                    <a:pt x="0" y="1136"/>
                  </a:lnTo>
                  <a:cubicBezTo>
                    <a:pt x="35" y="1311"/>
                    <a:pt x="79" y="1485"/>
                    <a:pt x="114" y="1660"/>
                  </a:cubicBezTo>
                  <a:cubicBezTo>
                    <a:pt x="175" y="1922"/>
                    <a:pt x="245" y="2201"/>
                    <a:pt x="306" y="2481"/>
                  </a:cubicBezTo>
                  <a:cubicBezTo>
                    <a:pt x="893" y="2898"/>
                    <a:pt x="1583" y="3065"/>
                    <a:pt x="2303" y="3065"/>
                  </a:cubicBezTo>
                  <a:cubicBezTo>
                    <a:pt x="3435" y="3065"/>
                    <a:pt x="4638" y="2651"/>
                    <a:pt x="5615" y="2149"/>
                  </a:cubicBezTo>
                  <a:cubicBezTo>
                    <a:pt x="5982" y="1957"/>
                    <a:pt x="6374" y="1738"/>
                    <a:pt x="6759" y="1494"/>
                  </a:cubicBezTo>
                  <a:cubicBezTo>
                    <a:pt x="6540" y="996"/>
                    <a:pt x="6340" y="499"/>
                    <a:pt x="61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41"/>
            <p:cNvSpPr/>
            <p:nvPr/>
          </p:nvSpPr>
          <p:spPr>
            <a:xfrm>
              <a:off x="-3114700" y="2556625"/>
              <a:ext cx="100425" cy="154450"/>
            </a:xfrm>
            <a:custGeom>
              <a:avLst/>
              <a:gdLst/>
              <a:ahLst/>
              <a:cxnLst/>
              <a:rect l="l" t="t" r="r" b="b"/>
              <a:pathLst>
                <a:path w="4017" h="6178" extrusionOk="0">
                  <a:moveTo>
                    <a:pt x="3117" y="1506"/>
                  </a:moveTo>
                  <a:cubicBezTo>
                    <a:pt x="3097" y="1537"/>
                    <a:pt x="3080" y="1571"/>
                    <a:pt x="3068" y="1605"/>
                  </a:cubicBezTo>
                  <a:lnTo>
                    <a:pt x="3068" y="1605"/>
                  </a:lnTo>
                  <a:cubicBezTo>
                    <a:pt x="3088" y="1575"/>
                    <a:pt x="3105" y="1542"/>
                    <a:pt x="3117" y="1506"/>
                  </a:cubicBezTo>
                  <a:close/>
                  <a:moveTo>
                    <a:pt x="4017" y="1978"/>
                  </a:moveTo>
                  <a:lnTo>
                    <a:pt x="4017" y="1978"/>
                  </a:lnTo>
                  <a:cubicBezTo>
                    <a:pt x="4004" y="2003"/>
                    <a:pt x="3992" y="2027"/>
                    <a:pt x="3979" y="2052"/>
                  </a:cubicBezTo>
                  <a:lnTo>
                    <a:pt x="3979" y="2052"/>
                  </a:lnTo>
                  <a:cubicBezTo>
                    <a:pt x="3993" y="2028"/>
                    <a:pt x="4006" y="2004"/>
                    <a:pt x="4017" y="1978"/>
                  </a:cubicBezTo>
                  <a:close/>
                  <a:moveTo>
                    <a:pt x="946" y="0"/>
                  </a:moveTo>
                  <a:cubicBezTo>
                    <a:pt x="871" y="0"/>
                    <a:pt x="797" y="19"/>
                    <a:pt x="734" y="57"/>
                  </a:cubicBezTo>
                  <a:cubicBezTo>
                    <a:pt x="559" y="162"/>
                    <a:pt x="472" y="389"/>
                    <a:pt x="541" y="589"/>
                  </a:cubicBezTo>
                  <a:cubicBezTo>
                    <a:pt x="323" y="598"/>
                    <a:pt x="114" y="764"/>
                    <a:pt x="61" y="982"/>
                  </a:cubicBezTo>
                  <a:cubicBezTo>
                    <a:pt x="0" y="1201"/>
                    <a:pt x="114" y="1436"/>
                    <a:pt x="297" y="1559"/>
                  </a:cubicBezTo>
                  <a:cubicBezTo>
                    <a:pt x="61" y="1768"/>
                    <a:pt x="114" y="2222"/>
                    <a:pt x="393" y="2379"/>
                  </a:cubicBezTo>
                  <a:cubicBezTo>
                    <a:pt x="297" y="2467"/>
                    <a:pt x="262" y="2615"/>
                    <a:pt x="332" y="2729"/>
                  </a:cubicBezTo>
                  <a:cubicBezTo>
                    <a:pt x="379" y="2822"/>
                    <a:pt x="477" y="2875"/>
                    <a:pt x="571" y="2875"/>
                  </a:cubicBezTo>
                  <a:cubicBezTo>
                    <a:pt x="600" y="2875"/>
                    <a:pt x="628" y="2870"/>
                    <a:pt x="655" y="2860"/>
                  </a:cubicBezTo>
                  <a:lnTo>
                    <a:pt x="655" y="2860"/>
                  </a:lnTo>
                  <a:cubicBezTo>
                    <a:pt x="498" y="3008"/>
                    <a:pt x="550" y="3305"/>
                    <a:pt x="716" y="3462"/>
                  </a:cubicBezTo>
                  <a:cubicBezTo>
                    <a:pt x="873" y="3619"/>
                    <a:pt x="1118" y="3680"/>
                    <a:pt x="1336" y="3707"/>
                  </a:cubicBezTo>
                  <a:cubicBezTo>
                    <a:pt x="1196" y="3907"/>
                    <a:pt x="1161" y="4178"/>
                    <a:pt x="1266" y="4396"/>
                  </a:cubicBezTo>
                  <a:cubicBezTo>
                    <a:pt x="1380" y="4615"/>
                    <a:pt x="1607" y="4772"/>
                    <a:pt x="1851" y="4781"/>
                  </a:cubicBezTo>
                  <a:cubicBezTo>
                    <a:pt x="1773" y="4833"/>
                    <a:pt x="1764" y="4964"/>
                    <a:pt x="1781" y="5051"/>
                  </a:cubicBezTo>
                  <a:cubicBezTo>
                    <a:pt x="1808" y="5139"/>
                    <a:pt x="1869" y="5226"/>
                    <a:pt x="1912" y="5313"/>
                  </a:cubicBezTo>
                  <a:cubicBezTo>
                    <a:pt x="2043" y="5575"/>
                    <a:pt x="2026" y="5890"/>
                    <a:pt x="1965" y="6178"/>
                  </a:cubicBezTo>
                  <a:cubicBezTo>
                    <a:pt x="2262" y="5863"/>
                    <a:pt x="2393" y="5427"/>
                    <a:pt x="2331" y="5008"/>
                  </a:cubicBezTo>
                  <a:cubicBezTo>
                    <a:pt x="2288" y="4754"/>
                    <a:pt x="2183" y="4484"/>
                    <a:pt x="2331" y="4292"/>
                  </a:cubicBezTo>
                  <a:cubicBezTo>
                    <a:pt x="2393" y="4204"/>
                    <a:pt x="2506" y="4134"/>
                    <a:pt x="2593" y="4073"/>
                  </a:cubicBezTo>
                  <a:cubicBezTo>
                    <a:pt x="2829" y="3873"/>
                    <a:pt x="2986" y="3558"/>
                    <a:pt x="2960" y="3244"/>
                  </a:cubicBezTo>
                  <a:cubicBezTo>
                    <a:pt x="3391" y="2921"/>
                    <a:pt x="3736" y="2511"/>
                    <a:pt x="3979" y="2052"/>
                  </a:cubicBezTo>
                  <a:lnTo>
                    <a:pt x="3979" y="2052"/>
                  </a:lnTo>
                  <a:cubicBezTo>
                    <a:pt x="3884" y="2200"/>
                    <a:pt x="3704" y="2291"/>
                    <a:pt x="3527" y="2291"/>
                  </a:cubicBezTo>
                  <a:cubicBezTo>
                    <a:pt x="3452" y="2291"/>
                    <a:pt x="3377" y="2275"/>
                    <a:pt x="3309" y="2240"/>
                  </a:cubicBezTo>
                  <a:cubicBezTo>
                    <a:pt x="3090" y="2126"/>
                    <a:pt x="2988" y="1834"/>
                    <a:pt x="3068" y="1605"/>
                  </a:cubicBezTo>
                  <a:lnTo>
                    <a:pt x="3068" y="1605"/>
                  </a:lnTo>
                  <a:cubicBezTo>
                    <a:pt x="2976" y="1744"/>
                    <a:pt x="2809" y="1832"/>
                    <a:pt x="2637" y="1832"/>
                  </a:cubicBezTo>
                  <a:cubicBezTo>
                    <a:pt x="2602" y="1832"/>
                    <a:pt x="2567" y="1828"/>
                    <a:pt x="2532" y="1821"/>
                  </a:cubicBezTo>
                  <a:cubicBezTo>
                    <a:pt x="2297" y="1768"/>
                    <a:pt x="2131" y="1515"/>
                    <a:pt x="2166" y="1279"/>
                  </a:cubicBezTo>
                  <a:lnTo>
                    <a:pt x="2166" y="1279"/>
                  </a:lnTo>
                  <a:cubicBezTo>
                    <a:pt x="2029" y="1431"/>
                    <a:pt x="1846" y="1596"/>
                    <a:pt x="1657" y="1596"/>
                  </a:cubicBezTo>
                  <a:cubicBezTo>
                    <a:pt x="1628" y="1596"/>
                    <a:pt x="1600" y="1593"/>
                    <a:pt x="1572" y="1585"/>
                  </a:cubicBezTo>
                  <a:cubicBezTo>
                    <a:pt x="1397" y="1541"/>
                    <a:pt x="1310" y="1349"/>
                    <a:pt x="1301" y="1174"/>
                  </a:cubicBezTo>
                  <a:cubicBezTo>
                    <a:pt x="1292" y="1000"/>
                    <a:pt x="1336" y="843"/>
                    <a:pt x="1371" y="668"/>
                  </a:cubicBezTo>
                  <a:cubicBezTo>
                    <a:pt x="1397" y="493"/>
                    <a:pt x="1388" y="301"/>
                    <a:pt x="1292" y="162"/>
                  </a:cubicBezTo>
                  <a:cubicBezTo>
                    <a:pt x="1209" y="56"/>
                    <a:pt x="1077" y="0"/>
                    <a:pt x="9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0" name="Google Shape;2750;p41"/>
          <p:cNvGrpSpPr/>
          <p:nvPr/>
        </p:nvGrpSpPr>
        <p:grpSpPr>
          <a:xfrm>
            <a:off x="7483281" y="1599844"/>
            <a:ext cx="1995303" cy="4028142"/>
            <a:chOff x="-6147150" y="2550800"/>
            <a:chExt cx="1331800" cy="2688475"/>
          </a:xfrm>
        </p:grpSpPr>
        <p:sp>
          <p:nvSpPr>
            <p:cNvPr id="2751" name="Google Shape;2751;p41"/>
            <p:cNvSpPr/>
            <p:nvPr/>
          </p:nvSpPr>
          <p:spPr>
            <a:xfrm>
              <a:off x="-5667575" y="2923075"/>
              <a:ext cx="31675" cy="31675"/>
            </a:xfrm>
            <a:custGeom>
              <a:avLst/>
              <a:gdLst/>
              <a:ahLst/>
              <a:cxnLst/>
              <a:rect l="l" t="t" r="r" b="b"/>
              <a:pathLst>
                <a:path w="1267" h="1267" extrusionOk="0">
                  <a:moveTo>
                    <a:pt x="630" y="1"/>
                  </a:moveTo>
                  <a:cubicBezTo>
                    <a:pt x="280" y="1"/>
                    <a:pt x="1" y="280"/>
                    <a:pt x="1" y="630"/>
                  </a:cubicBezTo>
                  <a:cubicBezTo>
                    <a:pt x="1" y="988"/>
                    <a:pt x="280" y="1267"/>
                    <a:pt x="630" y="1267"/>
                  </a:cubicBezTo>
                  <a:cubicBezTo>
                    <a:pt x="979" y="1267"/>
                    <a:pt x="1267" y="988"/>
                    <a:pt x="1267" y="630"/>
                  </a:cubicBezTo>
                  <a:cubicBezTo>
                    <a:pt x="1267" y="280"/>
                    <a:pt x="979" y="1"/>
                    <a:pt x="630"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41"/>
            <p:cNvSpPr/>
            <p:nvPr/>
          </p:nvSpPr>
          <p:spPr>
            <a:xfrm>
              <a:off x="-5606675" y="2897750"/>
              <a:ext cx="31700" cy="31700"/>
            </a:xfrm>
            <a:custGeom>
              <a:avLst/>
              <a:gdLst/>
              <a:ahLst/>
              <a:cxnLst/>
              <a:rect l="l" t="t" r="r" b="b"/>
              <a:pathLst>
                <a:path w="1268" h="1268" extrusionOk="0">
                  <a:moveTo>
                    <a:pt x="654" y="1"/>
                  </a:moveTo>
                  <a:cubicBezTo>
                    <a:pt x="649" y="1"/>
                    <a:pt x="644" y="1"/>
                    <a:pt x="638" y="1"/>
                  </a:cubicBezTo>
                  <a:cubicBezTo>
                    <a:pt x="289" y="1"/>
                    <a:pt x="1" y="280"/>
                    <a:pt x="1" y="630"/>
                  </a:cubicBezTo>
                  <a:cubicBezTo>
                    <a:pt x="1" y="979"/>
                    <a:pt x="289" y="1267"/>
                    <a:pt x="638" y="1267"/>
                  </a:cubicBezTo>
                  <a:cubicBezTo>
                    <a:pt x="988" y="1267"/>
                    <a:pt x="1267" y="979"/>
                    <a:pt x="1267" y="630"/>
                  </a:cubicBezTo>
                  <a:cubicBezTo>
                    <a:pt x="1267" y="286"/>
                    <a:pt x="996" y="1"/>
                    <a:pt x="654"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41"/>
            <p:cNvSpPr/>
            <p:nvPr/>
          </p:nvSpPr>
          <p:spPr>
            <a:xfrm>
              <a:off x="-5615400" y="2952325"/>
              <a:ext cx="35600" cy="35400"/>
            </a:xfrm>
            <a:custGeom>
              <a:avLst/>
              <a:gdLst/>
              <a:ahLst/>
              <a:cxnLst/>
              <a:rect l="l" t="t" r="r" b="b"/>
              <a:pathLst>
                <a:path w="1424" h="1416" extrusionOk="0">
                  <a:moveTo>
                    <a:pt x="717" y="1"/>
                  </a:moveTo>
                  <a:cubicBezTo>
                    <a:pt x="324" y="1"/>
                    <a:pt x="1" y="315"/>
                    <a:pt x="1" y="708"/>
                  </a:cubicBezTo>
                  <a:cubicBezTo>
                    <a:pt x="1" y="1101"/>
                    <a:pt x="324" y="1415"/>
                    <a:pt x="717" y="1415"/>
                  </a:cubicBezTo>
                  <a:cubicBezTo>
                    <a:pt x="1110" y="1415"/>
                    <a:pt x="1424" y="1101"/>
                    <a:pt x="1424" y="708"/>
                  </a:cubicBezTo>
                  <a:cubicBezTo>
                    <a:pt x="1424" y="315"/>
                    <a:pt x="1110" y="1"/>
                    <a:pt x="717"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41"/>
            <p:cNvSpPr/>
            <p:nvPr/>
          </p:nvSpPr>
          <p:spPr>
            <a:xfrm>
              <a:off x="-5578500" y="3015850"/>
              <a:ext cx="12675" cy="12475"/>
            </a:xfrm>
            <a:custGeom>
              <a:avLst/>
              <a:gdLst/>
              <a:ahLst/>
              <a:cxnLst/>
              <a:rect l="l" t="t" r="r" b="b"/>
              <a:pathLst>
                <a:path w="507" h="499" extrusionOk="0">
                  <a:moveTo>
                    <a:pt x="254" y="1"/>
                  </a:moveTo>
                  <a:cubicBezTo>
                    <a:pt x="114" y="1"/>
                    <a:pt x="0" y="114"/>
                    <a:pt x="0" y="254"/>
                  </a:cubicBezTo>
                  <a:cubicBezTo>
                    <a:pt x="0" y="394"/>
                    <a:pt x="114" y="498"/>
                    <a:pt x="254" y="498"/>
                  </a:cubicBezTo>
                  <a:cubicBezTo>
                    <a:pt x="393" y="498"/>
                    <a:pt x="507" y="394"/>
                    <a:pt x="507" y="254"/>
                  </a:cubicBezTo>
                  <a:cubicBezTo>
                    <a:pt x="507" y="114"/>
                    <a:pt x="393" y="1"/>
                    <a:pt x="254"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41"/>
            <p:cNvSpPr/>
            <p:nvPr/>
          </p:nvSpPr>
          <p:spPr>
            <a:xfrm>
              <a:off x="-5562125" y="2963675"/>
              <a:ext cx="16400" cy="16400"/>
            </a:xfrm>
            <a:custGeom>
              <a:avLst/>
              <a:gdLst/>
              <a:ahLst/>
              <a:cxnLst/>
              <a:rect l="l" t="t" r="r" b="b"/>
              <a:pathLst>
                <a:path w="656" h="656" extrusionOk="0">
                  <a:moveTo>
                    <a:pt x="332" y="1"/>
                  </a:moveTo>
                  <a:cubicBezTo>
                    <a:pt x="149" y="1"/>
                    <a:pt x="0" y="149"/>
                    <a:pt x="0" y="333"/>
                  </a:cubicBezTo>
                  <a:cubicBezTo>
                    <a:pt x="0" y="507"/>
                    <a:pt x="149" y="656"/>
                    <a:pt x="332" y="656"/>
                  </a:cubicBezTo>
                  <a:cubicBezTo>
                    <a:pt x="507" y="656"/>
                    <a:pt x="655" y="507"/>
                    <a:pt x="655" y="333"/>
                  </a:cubicBezTo>
                  <a:cubicBezTo>
                    <a:pt x="655" y="149"/>
                    <a:pt x="507" y="1"/>
                    <a:pt x="332"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41"/>
            <p:cNvSpPr/>
            <p:nvPr/>
          </p:nvSpPr>
          <p:spPr>
            <a:xfrm>
              <a:off x="-5679125" y="2839050"/>
              <a:ext cx="64850" cy="64850"/>
            </a:xfrm>
            <a:custGeom>
              <a:avLst/>
              <a:gdLst/>
              <a:ahLst/>
              <a:cxnLst/>
              <a:rect l="l" t="t" r="r" b="b"/>
              <a:pathLst>
                <a:path w="2594" h="2594" extrusionOk="0">
                  <a:moveTo>
                    <a:pt x="1301" y="0"/>
                  </a:moveTo>
                  <a:cubicBezTo>
                    <a:pt x="585" y="0"/>
                    <a:pt x="0" y="585"/>
                    <a:pt x="0" y="1301"/>
                  </a:cubicBezTo>
                  <a:cubicBezTo>
                    <a:pt x="0" y="2017"/>
                    <a:pt x="585" y="2593"/>
                    <a:pt x="1301" y="2593"/>
                  </a:cubicBezTo>
                  <a:cubicBezTo>
                    <a:pt x="2017" y="2593"/>
                    <a:pt x="2593" y="2017"/>
                    <a:pt x="2593" y="1301"/>
                  </a:cubicBezTo>
                  <a:cubicBezTo>
                    <a:pt x="2593" y="585"/>
                    <a:pt x="2017" y="0"/>
                    <a:pt x="1301"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41"/>
            <p:cNvSpPr/>
            <p:nvPr/>
          </p:nvSpPr>
          <p:spPr>
            <a:xfrm>
              <a:off x="-6007225" y="3877025"/>
              <a:ext cx="26875" cy="26850"/>
            </a:xfrm>
            <a:custGeom>
              <a:avLst/>
              <a:gdLst/>
              <a:ahLst/>
              <a:cxnLst/>
              <a:rect l="l" t="t" r="r" b="b"/>
              <a:pathLst>
                <a:path w="1075" h="1074" extrusionOk="0">
                  <a:moveTo>
                    <a:pt x="542" y="0"/>
                  </a:moveTo>
                  <a:cubicBezTo>
                    <a:pt x="245" y="0"/>
                    <a:pt x="1" y="236"/>
                    <a:pt x="1" y="533"/>
                  </a:cubicBezTo>
                  <a:cubicBezTo>
                    <a:pt x="1" y="830"/>
                    <a:pt x="245" y="1074"/>
                    <a:pt x="542" y="1074"/>
                  </a:cubicBezTo>
                  <a:cubicBezTo>
                    <a:pt x="839" y="1074"/>
                    <a:pt x="1075" y="830"/>
                    <a:pt x="1075" y="533"/>
                  </a:cubicBezTo>
                  <a:cubicBezTo>
                    <a:pt x="1075" y="236"/>
                    <a:pt x="839" y="0"/>
                    <a:pt x="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41"/>
            <p:cNvSpPr/>
            <p:nvPr/>
          </p:nvSpPr>
          <p:spPr>
            <a:xfrm>
              <a:off x="-6050225" y="3904625"/>
              <a:ext cx="46725" cy="42600"/>
            </a:xfrm>
            <a:custGeom>
              <a:avLst/>
              <a:gdLst/>
              <a:ahLst/>
              <a:cxnLst/>
              <a:rect l="l" t="t" r="r" b="b"/>
              <a:pathLst>
                <a:path w="1869" h="1704" extrusionOk="0">
                  <a:moveTo>
                    <a:pt x="930" y="1"/>
                  </a:moveTo>
                  <a:cubicBezTo>
                    <a:pt x="714" y="1"/>
                    <a:pt x="498" y="84"/>
                    <a:pt x="332" y="249"/>
                  </a:cubicBezTo>
                  <a:cubicBezTo>
                    <a:pt x="0" y="581"/>
                    <a:pt x="0" y="1123"/>
                    <a:pt x="332" y="1454"/>
                  </a:cubicBezTo>
                  <a:cubicBezTo>
                    <a:pt x="498" y="1620"/>
                    <a:pt x="714" y="1703"/>
                    <a:pt x="930" y="1703"/>
                  </a:cubicBezTo>
                  <a:cubicBezTo>
                    <a:pt x="1146" y="1703"/>
                    <a:pt x="1363" y="1620"/>
                    <a:pt x="1528" y="1454"/>
                  </a:cubicBezTo>
                  <a:cubicBezTo>
                    <a:pt x="1869" y="1123"/>
                    <a:pt x="1869" y="581"/>
                    <a:pt x="1528" y="249"/>
                  </a:cubicBezTo>
                  <a:cubicBezTo>
                    <a:pt x="1363" y="84"/>
                    <a:pt x="1146" y="1"/>
                    <a:pt x="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41"/>
            <p:cNvSpPr/>
            <p:nvPr/>
          </p:nvSpPr>
          <p:spPr>
            <a:xfrm>
              <a:off x="-5949375" y="3874600"/>
              <a:ext cx="40400" cy="40425"/>
            </a:xfrm>
            <a:custGeom>
              <a:avLst/>
              <a:gdLst/>
              <a:ahLst/>
              <a:cxnLst/>
              <a:rect l="l" t="t" r="r" b="b"/>
              <a:pathLst>
                <a:path w="1616" h="1617" extrusionOk="0">
                  <a:moveTo>
                    <a:pt x="812" y="1"/>
                  </a:moveTo>
                  <a:cubicBezTo>
                    <a:pt x="367" y="1"/>
                    <a:pt x="0" y="359"/>
                    <a:pt x="0" y="804"/>
                  </a:cubicBezTo>
                  <a:cubicBezTo>
                    <a:pt x="0" y="1250"/>
                    <a:pt x="367" y="1616"/>
                    <a:pt x="812" y="1616"/>
                  </a:cubicBezTo>
                  <a:cubicBezTo>
                    <a:pt x="1258" y="1616"/>
                    <a:pt x="1616" y="1250"/>
                    <a:pt x="1616" y="804"/>
                  </a:cubicBezTo>
                  <a:cubicBezTo>
                    <a:pt x="1616" y="359"/>
                    <a:pt x="1258" y="1"/>
                    <a:pt x="812"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41"/>
            <p:cNvSpPr/>
            <p:nvPr/>
          </p:nvSpPr>
          <p:spPr>
            <a:xfrm>
              <a:off x="-5967050" y="3928975"/>
              <a:ext cx="25775" cy="25550"/>
            </a:xfrm>
            <a:custGeom>
              <a:avLst/>
              <a:gdLst/>
              <a:ahLst/>
              <a:cxnLst/>
              <a:rect l="l" t="t" r="r" b="b"/>
              <a:pathLst>
                <a:path w="1031" h="1022" extrusionOk="0">
                  <a:moveTo>
                    <a:pt x="515" y="0"/>
                  </a:moveTo>
                  <a:cubicBezTo>
                    <a:pt x="227" y="0"/>
                    <a:pt x="0" y="227"/>
                    <a:pt x="0" y="507"/>
                  </a:cubicBezTo>
                  <a:cubicBezTo>
                    <a:pt x="0" y="795"/>
                    <a:pt x="227" y="1022"/>
                    <a:pt x="515" y="1022"/>
                  </a:cubicBezTo>
                  <a:cubicBezTo>
                    <a:pt x="795" y="1022"/>
                    <a:pt x="1030" y="795"/>
                    <a:pt x="1030" y="507"/>
                  </a:cubicBezTo>
                  <a:cubicBezTo>
                    <a:pt x="1030" y="227"/>
                    <a:pt x="812" y="0"/>
                    <a:pt x="515"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41"/>
            <p:cNvSpPr/>
            <p:nvPr/>
          </p:nvSpPr>
          <p:spPr>
            <a:xfrm>
              <a:off x="-6108725" y="2629475"/>
              <a:ext cx="43675" cy="43700"/>
            </a:xfrm>
            <a:custGeom>
              <a:avLst/>
              <a:gdLst/>
              <a:ahLst/>
              <a:cxnLst/>
              <a:rect l="l" t="t" r="r" b="b"/>
              <a:pathLst>
                <a:path w="1747" h="1748" extrusionOk="0">
                  <a:moveTo>
                    <a:pt x="874" y="1"/>
                  </a:moveTo>
                  <a:cubicBezTo>
                    <a:pt x="393" y="1"/>
                    <a:pt x="0" y="394"/>
                    <a:pt x="0" y="874"/>
                  </a:cubicBezTo>
                  <a:cubicBezTo>
                    <a:pt x="0" y="1354"/>
                    <a:pt x="393" y="1747"/>
                    <a:pt x="874" y="1747"/>
                  </a:cubicBezTo>
                  <a:cubicBezTo>
                    <a:pt x="1363" y="1747"/>
                    <a:pt x="1747" y="1354"/>
                    <a:pt x="1747" y="874"/>
                  </a:cubicBezTo>
                  <a:cubicBezTo>
                    <a:pt x="1747" y="394"/>
                    <a:pt x="1363" y="1"/>
                    <a:pt x="8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41"/>
            <p:cNvSpPr/>
            <p:nvPr/>
          </p:nvSpPr>
          <p:spPr>
            <a:xfrm>
              <a:off x="-6141900" y="4479050"/>
              <a:ext cx="76850" cy="76875"/>
            </a:xfrm>
            <a:custGeom>
              <a:avLst/>
              <a:gdLst/>
              <a:ahLst/>
              <a:cxnLst/>
              <a:rect l="l" t="t" r="r" b="b"/>
              <a:pathLst>
                <a:path w="3074" h="3075" extrusionOk="0">
                  <a:moveTo>
                    <a:pt x="1537" y="1"/>
                  </a:moveTo>
                  <a:cubicBezTo>
                    <a:pt x="690" y="1"/>
                    <a:pt x="0" y="682"/>
                    <a:pt x="0" y="1538"/>
                  </a:cubicBezTo>
                  <a:cubicBezTo>
                    <a:pt x="0" y="2385"/>
                    <a:pt x="690" y="3074"/>
                    <a:pt x="1537" y="3074"/>
                  </a:cubicBezTo>
                  <a:cubicBezTo>
                    <a:pt x="2393" y="3074"/>
                    <a:pt x="3074" y="2385"/>
                    <a:pt x="3074" y="1538"/>
                  </a:cubicBezTo>
                  <a:cubicBezTo>
                    <a:pt x="3074" y="682"/>
                    <a:pt x="2393" y="1"/>
                    <a:pt x="15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41"/>
            <p:cNvSpPr/>
            <p:nvPr/>
          </p:nvSpPr>
          <p:spPr>
            <a:xfrm>
              <a:off x="-6036900" y="4431725"/>
              <a:ext cx="69000" cy="62800"/>
            </a:xfrm>
            <a:custGeom>
              <a:avLst/>
              <a:gdLst/>
              <a:ahLst/>
              <a:cxnLst/>
              <a:rect l="l" t="t" r="r" b="b"/>
              <a:pathLst>
                <a:path w="2760" h="2512" extrusionOk="0">
                  <a:moveTo>
                    <a:pt x="1383" y="1"/>
                  </a:moveTo>
                  <a:cubicBezTo>
                    <a:pt x="815" y="1"/>
                    <a:pt x="300" y="391"/>
                    <a:pt x="157" y="968"/>
                  </a:cubicBezTo>
                  <a:cubicBezTo>
                    <a:pt x="0" y="1641"/>
                    <a:pt x="419" y="2322"/>
                    <a:pt x="1092" y="2479"/>
                  </a:cubicBezTo>
                  <a:cubicBezTo>
                    <a:pt x="1187" y="2501"/>
                    <a:pt x="1283" y="2512"/>
                    <a:pt x="1377" y="2512"/>
                  </a:cubicBezTo>
                  <a:cubicBezTo>
                    <a:pt x="1947" y="2512"/>
                    <a:pt x="2467" y="2121"/>
                    <a:pt x="2602" y="1545"/>
                  </a:cubicBezTo>
                  <a:cubicBezTo>
                    <a:pt x="2759" y="872"/>
                    <a:pt x="2340" y="191"/>
                    <a:pt x="1668" y="34"/>
                  </a:cubicBezTo>
                  <a:cubicBezTo>
                    <a:pt x="1572" y="12"/>
                    <a:pt x="1477" y="1"/>
                    <a:pt x="13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41"/>
            <p:cNvSpPr/>
            <p:nvPr/>
          </p:nvSpPr>
          <p:spPr>
            <a:xfrm>
              <a:off x="-6116375" y="4602825"/>
              <a:ext cx="31675" cy="31675"/>
            </a:xfrm>
            <a:custGeom>
              <a:avLst/>
              <a:gdLst/>
              <a:ahLst/>
              <a:cxnLst/>
              <a:rect l="l" t="t" r="r" b="b"/>
              <a:pathLst>
                <a:path w="1267" h="1267" extrusionOk="0">
                  <a:moveTo>
                    <a:pt x="638" y="1"/>
                  </a:moveTo>
                  <a:cubicBezTo>
                    <a:pt x="289" y="1"/>
                    <a:pt x="1" y="289"/>
                    <a:pt x="1" y="638"/>
                  </a:cubicBezTo>
                  <a:cubicBezTo>
                    <a:pt x="1" y="987"/>
                    <a:pt x="289" y="1267"/>
                    <a:pt x="638" y="1267"/>
                  </a:cubicBezTo>
                  <a:cubicBezTo>
                    <a:pt x="987" y="1267"/>
                    <a:pt x="1267" y="987"/>
                    <a:pt x="1267" y="638"/>
                  </a:cubicBezTo>
                  <a:cubicBezTo>
                    <a:pt x="1267" y="289"/>
                    <a:pt x="987" y="9"/>
                    <a:pt x="6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41"/>
            <p:cNvSpPr/>
            <p:nvPr/>
          </p:nvSpPr>
          <p:spPr>
            <a:xfrm>
              <a:off x="-6136875" y="3160050"/>
              <a:ext cx="93450" cy="82525"/>
            </a:xfrm>
            <a:custGeom>
              <a:avLst/>
              <a:gdLst/>
              <a:ahLst/>
              <a:cxnLst/>
              <a:rect l="l" t="t" r="r" b="b"/>
              <a:pathLst>
                <a:path w="3738" h="3301" extrusionOk="0">
                  <a:moveTo>
                    <a:pt x="1867" y="1"/>
                  </a:moveTo>
                  <a:cubicBezTo>
                    <a:pt x="1658" y="1"/>
                    <a:pt x="1445" y="41"/>
                    <a:pt x="1240" y="127"/>
                  </a:cubicBezTo>
                  <a:cubicBezTo>
                    <a:pt x="393" y="476"/>
                    <a:pt x="0" y="1445"/>
                    <a:pt x="341" y="2283"/>
                  </a:cubicBezTo>
                  <a:cubicBezTo>
                    <a:pt x="604" y="2916"/>
                    <a:pt x="1221" y="3300"/>
                    <a:pt x="1868" y="3300"/>
                  </a:cubicBezTo>
                  <a:cubicBezTo>
                    <a:pt x="2078" y="3300"/>
                    <a:pt x="2292" y="3260"/>
                    <a:pt x="2497" y="3174"/>
                  </a:cubicBezTo>
                  <a:cubicBezTo>
                    <a:pt x="3335" y="2825"/>
                    <a:pt x="3737" y="1864"/>
                    <a:pt x="3388" y="1026"/>
                  </a:cubicBezTo>
                  <a:cubicBezTo>
                    <a:pt x="3124" y="386"/>
                    <a:pt x="2512" y="1"/>
                    <a:pt x="18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41"/>
            <p:cNvSpPr/>
            <p:nvPr/>
          </p:nvSpPr>
          <p:spPr>
            <a:xfrm>
              <a:off x="-6147150" y="3411675"/>
              <a:ext cx="45650" cy="41550"/>
            </a:xfrm>
            <a:custGeom>
              <a:avLst/>
              <a:gdLst/>
              <a:ahLst/>
              <a:cxnLst/>
              <a:rect l="l" t="t" r="r" b="b"/>
              <a:pathLst>
                <a:path w="1826" h="1662" extrusionOk="0">
                  <a:moveTo>
                    <a:pt x="913" y="0"/>
                  </a:moveTo>
                  <a:cubicBezTo>
                    <a:pt x="699" y="0"/>
                    <a:pt x="485" y="81"/>
                    <a:pt x="324" y="243"/>
                  </a:cubicBezTo>
                  <a:cubicBezTo>
                    <a:pt x="1" y="566"/>
                    <a:pt x="1" y="1090"/>
                    <a:pt x="324" y="1413"/>
                  </a:cubicBezTo>
                  <a:cubicBezTo>
                    <a:pt x="485" y="1579"/>
                    <a:pt x="699" y="1662"/>
                    <a:pt x="913" y="1662"/>
                  </a:cubicBezTo>
                  <a:cubicBezTo>
                    <a:pt x="1127" y="1662"/>
                    <a:pt x="1341" y="1579"/>
                    <a:pt x="1502" y="1413"/>
                  </a:cubicBezTo>
                  <a:cubicBezTo>
                    <a:pt x="1826" y="1090"/>
                    <a:pt x="1826" y="566"/>
                    <a:pt x="1502" y="243"/>
                  </a:cubicBezTo>
                  <a:cubicBezTo>
                    <a:pt x="1341" y="81"/>
                    <a:pt x="1127" y="0"/>
                    <a:pt x="9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41"/>
            <p:cNvSpPr/>
            <p:nvPr/>
          </p:nvSpPr>
          <p:spPr>
            <a:xfrm>
              <a:off x="-6091700" y="3272125"/>
              <a:ext cx="23375" cy="23375"/>
            </a:xfrm>
            <a:custGeom>
              <a:avLst/>
              <a:gdLst/>
              <a:ahLst/>
              <a:cxnLst/>
              <a:rect l="l" t="t" r="r" b="b"/>
              <a:pathLst>
                <a:path w="935" h="935" extrusionOk="0">
                  <a:moveTo>
                    <a:pt x="472" y="1"/>
                  </a:moveTo>
                  <a:cubicBezTo>
                    <a:pt x="210" y="1"/>
                    <a:pt x="0" y="210"/>
                    <a:pt x="0" y="472"/>
                  </a:cubicBezTo>
                  <a:cubicBezTo>
                    <a:pt x="0" y="725"/>
                    <a:pt x="210" y="935"/>
                    <a:pt x="472" y="935"/>
                  </a:cubicBezTo>
                  <a:cubicBezTo>
                    <a:pt x="734" y="935"/>
                    <a:pt x="935" y="734"/>
                    <a:pt x="935" y="472"/>
                  </a:cubicBezTo>
                  <a:cubicBezTo>
                    <a:pt x="935" y="210"/>
                    <a:pt x="716" y="1"/>
                    <a:pt x="4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41"/>
            <p:cNvSpPr/>
            <p:nvPr/>
          </p:nvSpPr>
          <p:spPr>
            <a:xfrm>
              <a:off x="-5974925" y="3580150"/>
              <a:ext cx="281850" cy="403800"/>
            </a:xfrm>
            <a:custGeom>
              <a:avLst/>
              <a:gdLst/>
              <a:ahLst/>
              <a:cxnLst/>
              <a:rect l="l" t="t" r="r" b="b"/>
              <a:pathLst>
                <a:path w="11274" h="16152" extrusionOk="0">
                  <a:moveTo>
                    <a:pt x="7196" y="0"/>
                  </a:moveTo>
                  <a:cubicBezTo>
                    <a:pt x="5868" y="3047"/>
                    <a:pt x="4550" y="6103"/>
                    <a:pt x="3231" y="9151"/>
                  </a:cubicBezTo>
                  <a:cubicBezTo>
                    <a:pt x="3192" y="9148"/>
                    <a:pt x="3153" y="9147"/>
                    <a:pt x="3115" y="9147"/>
                  </a:cubicBezTo>
                  <a:cubicBezTo>
                    <a:pt x="2870" y="9147"/>
                    <a:pt x="2641" y="9197"/>
                    <a:pt x="2437" y="9325"/>
                  </a:cubicBezTo>
                  <a:cubicBezTo>
                    <a:pt x="2419" y="9334"/>
                    <a:pt x="2411" y="9334"/>
                    <a:pt x="2402" y="9343"/>
                  </a:cubicBezTo>
                  <a:cubicBezTo>
                    <a:pt x="1791" y="9744"/>
                    <a:pt x="1215" y="10172"/>
                    <a:pt x="629" y="10618"/>
                  </a:cubicBezTo>
                  <a:cubicBezTo>
                    <a:pt x="368" y="10827"/>
                    <a:pt x="97" y="11072"/>
                    <a:pt x="44" y="11395"/>
                  </a:cubicBezTo>
                  <a:cubicBezTo>
                    <a:pt x="1" y="11709"/>
                    <a:pt x="184" y="12032"/>
                    <a:pt x="402" y="12259"/>
                  </a:cubicBezTo>
                  <a:cubicBezTo>
                    <a:pt x="542" y="12408"/>
                    <a:pt x="708" y="12539"/>
                    <a:pt x="848" y="12696"/>
                  </a:cubicBezTo>
                  <a:cubicBezTo>
                    <a:pt x="865" y="12705"/>
                    <a:pt x="210" y="13490"/>
                    <a:pt x="306" y="13752"/>
                  </a:cubicBezTo>
                  <a:cubicBezTo>
                    <a:pt x="385" y="13962"/>
                    <a:pt x="586" y="14023"/>
                    <a:pt x="752" y="14154"/>
                  </a:cubicBezTo>
                  <a:cubicBezTo>
                    <a:pt x="996" y="14355"/>
                    <a:pt x="926" y="14538"/>
                    <a:pt x="961" y="14826"/>
                  </a:cubicBezTo>
                  <a:cubicBezTo>
                    <a:pt x="970" y="14896"/>
                    <a:pt x="1014" y="14975"/>
                    <a:pt x="1084" y="15018"/>
                  </a:cubicBezTo>
                  <a:cubicBezTo>
                    <a:pt x="1128" y="15043"/>
                    <a:pt x="1174" y="15051"/>
                    <a:pt x="1221" y="15051"/>
                  </a:cubicBezTo>
                  <a:cubicBezTo>
                    <a:pt x="1313" y="15051"/>
                    <a:pt x="1408" y="15021"/>
                    <a:pt x="1503" y="15021"/>
                  </a:cubicBezTo>
                  <a:cubicBezTo>
                    <a:pt x="1553" y="15021"/>
                    <a:pt x="1602" y="15029"/>
                    <a:pt x="1651" y="15053"/>
                  </a:cubicBezTo>
                  <a:cubicBezTo>
                    <a:pt x="1800" y="15141"/>
                    <a:pt x="1826" y="15350"/>
                    <a:pt x="1843" y="15507"/>
                  </a:cubicBezTo>
                  <a:cubicBezTo>
                    <a:pt x="1895" y="15817"/>
                    <a:pt x="2035" y="15910"/>
                    <a:pt x="2211" y="15910"/>
                  </a:cubicBezTo>
                  <a:cubicBezTo>
                    <a:pt x="2447" y="15910"/>
                    <a:pt x="2747" y="15743"/>
                    <a:pt x="2987" y="15708"/>
                  </a:cubicBezTo>
                  <a:cubicBezTo>
                    <a:pt x="3006" y="15705"/>
                    <a:pt x="3024" y="15704"/>
                    <a:pt x="3042" y="15704"/>
                  </a:cubicBezTo>
                  <a:cubicBezTo>
                    <a:pt x="3332" y="15704"/>
                    <a:pt x="3379" y="16095"/>
                    <a:pt x="3659" y="16145"/>
                  </a:cubicBezTo>
                  <a:cubicBezTo>
                    <a:pt x="3685" y="16149"/>
                    <a:pt x="3712" y="16151"/>
                    <a:pt x="3738" y="16151"/>
                  </a:cubicBezTo>
                  <a:cubicBezTo>
                    <a:pt x="4091" y="16151"/>
                    <a:pt x="4513" y="15794"/>
                    <a:pt x="4716" y="15551"/>
                  </a:cubicBezTo>
                  <a:cubicBezTo>
                    <a:pt x="5379" y="14791"/>
                    <a:pt x="5764" y="13709"/>
                    <a:pt x="5895" y="12731"/>
                  </a:cubicBezTo>
                  <a:cubicBezTo>
                    <a:pt x="5982" y="12119"/>
                    <a:pt x="5982" y="11500"/>
                    <a:pt x="5956" y="10880"/>
                  </a:cubicBezTo>
                  <a:cubicBezTo>
                    <a:pt x="7789" y="8112"/>
                    <a:pt x="9562" y="5326"/>
                    <a:pt x="11273" y="2523"/>
                  </a:cubicBezTo>
                  <a:cubicBezTo>
                    <a:pt x="9964" y="1607"/>
                    <a:pt x="8619" y="733"/>
                    <a:pt x="7196"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41"/>
            <p:cNvSpPr/>
            <p:nvPr/>
          </p:nvSpPr>
          <p:spPr>
            <a:xfrm>
              <a:off x="-5923825" y="3597375"/>
              <a:ext cx="230750" cy="385950"/>
            </a:xfrm>
            <a:custGeom>
              <a:avLst/>
              <a:gdLst/>
              <a:ahLst/>
              <a:cxnLst/>
              <a:rect l="l" t="t" r="r" b="b"/>
              <a:pathLst>
                <a:path w="9230" h="15438" extrusionOk="0">
                  <a:moveTo>
                    <a:pt x="6400" y="1"/>
                  </a:moveTo>
                  <a:cubicBezTo>
                    <a:pt x="5265" y="3135"/>
                    <a:pt x="3650" y="6017"/>
                    <a:pt x="1318" y="8479"/>
                  </a:cubicBezTo>
                  <a:cubicBezTo>
                    <a:pt x="2602" y="9405"/>
                    <a:pt x="1685" y="11064"/>
                    <a:pt x="1135" y="12173"/>
                  </a:cubicBezTo>
                  <a:cubicBezTo>
                    <a:pt x="716" y="13116"/>
                    <a:pt x="323" y="14120"/>
                    <a:pt x="0" y="15159"/>
                  </a:cubicBezTo>
                  <a:cubicBezTo>
                    <a:pt x="51" y="15189"/>
                    <a:pt x="110" y="15201"/>
                    <a:pt x="174" y="15201"/>
                  </a:cubicBezTo>
                  <a:cubicBezTo>
                    <a:pt x="406" y="15201"/>
                    <a:pt x="707" y="15041"/>
                    <a:pt x="960" y="14993"/>
                  </a:cubicBezTo>
                  <a:cubicBezTo>
                    <a:pt x="979" y="14990"/>
                    <a:pt x="997" y="14989"/>
                    <a:pt x="1014" y="14989"/>
                  </a:cubicBezTo>
                  <a:cubicBezTo>
                    <a:pt x="1297" y="14989"/>
                    <a:pt x="1344" y="15380"/>
                    <a:pt x="1624" y="15430"/>
                  </a:cubicBezTo>
                  <a:cubicBezTo>
                    <a:pt x="1653" y="15435"/>
                    <a:pt x="1683" y="15438"/>
                    <a:pt x="1713" y="15438"/>
                  </a:cubicBezTo>
                  <a:cubicBezTo>
                    <a:pt x="2064" y="15438"/>
                    <a:pt x="2480" y="15086"/>
                    <a:pt x="2681" y="14845"/>
                  </a:cubicBezTo>
                  <a:cubicBezTo>
                    <a:pt x="3344" y="14076"/>
                    <a:pt x="3728" y="13002"/>
                    <a:pt x="3859" y="12016"/>
                  </a:cubicBezTo>
                  <a:cubicBezTo>
                    <a:pt x="3947" y="11404"/>
                    <a:pt x="3947" y="10793"/>
                    <a:pt x="3929" y="10173"/>
                  </a:cubicBezTo>
                  <a:cubicBezTo>
                    <a:pt x="5745" y="7423"/>
                    <a:pt x="7518" y="4637"/>
                    <a:pt x="9229" y="1834"/>
                  </a:cubicBezTo>
                  <a:cubicBezTo>
                    <a:pt x="8312" y="1188"/>
                    <a:pt x="7378" y="568"/>
                    <a:pt x="6400" y="1"/>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41"/>
            <p:cNvSpPr/>
            <p:nvPr/>
          </p:nvSpPr>
          <p:spPr>
            <a:xfrm>
              <a:off x="-5864250" y="4012000"/>
              <a:ext cx="70750" cy="100050"/>
            </a:xfrm>
            <a:custGeom>
              <a:avLst/>
              <a:gdLst/>
              <a:ahLst/>
              <a:cxnLst/>
              <a:rect l="l" t="t" r="r" b="b"/>
              <a:pathLst>
                <a:path w="2830" h="4002" extrusionOk="0">
                  <a:moveTo>
                    <a:pt x="680" y="0"/>
                  </a:moveTo>
                  <a:cubicBezTo>
                    <a:pt x="616" y="0"/>
                    <a:pt x="550" y="21"/>
                    <a:pt x="490" y="41"/>
                  </a:cubicBezTo>
                  <a:cubicBezTo>
                    <a:pt x="376" y="67"/>
                    <a:pt x="271" y="102"/>
                    <a:pt x="184" y="181"/>
                  </a:cubicBezTo>
                  <a:cubicBezTo>
                    <a:pt x="71" y="233"/>
                    <a:pt x="1" y="346"/>
                    <a:pt x="1" y="451"/>
                  </a:cubicBezTo>
                  <a:cubicBezTo>
                    <a:pt x="1" y="547"/>
                    <a:pt x="44" y="652"/>
                    <a:pt x="105" y="748"/>
                  </a:cubicBezTo>
                  <a:cubicBezTo>
                    <a:pt x="551" y="1612"/>
                    <a:pt x="874" y="2538"/>
                    <a:pt x="1066" y="3490"/>
                  </a:cubicBezTo>
                  <a:cubicBezTo>
                    <a:pt x="1101" y="3647"/>
                    <a:pt x="1136" y="3822"/>
                    <a:pt x="1276" y="3926"/>
                  </a:cubicBezTo>
                  <a:cubicBezTo>
                    <a:pt x="1345" y="3979"/>
                    <a:pt x="1433" y="3987"/>
                    <a:pt x="1520" y="3996"/>
                  </a:cubicBezTo>
                  <a:cubicBezTo>
                    <a:pt x="1560" y="4000"/>
                    <a:pt x="1600" y="4002"/>
                    <a:pt x="1640" y="4002"/>
                  </a:cubicBezTo>
                  <a:cubicBezTo>
                    <a:pt x="2070" y="4002"/>
                    <a:pt x="2487" y="3791"/>
                    <a:pt x="2742" y="3464"/>
                  </a:cubicBezTo>
                  <a:cubicBezTo>
                    <a:pt x="2830" y="3359"/>
                    <a:pt x="2821" y="3202"/>
                    <a:pt x="2734" y="3097"/>
                  </a:cubicBezTo>
                  <a:cubicBezTo>
                    <a:pt x="2026" y="2206"/>
                    <a:pt x="1424" y="1246"/>
                    <a:pt x="944" y="224"/>
                  </a:cubicBezTo>
                  <a:cubicBezTo>
                    <a:pt x="909" y="154"/>
                    <a:pt x="883" y="84"/>
                    <a:pt x="813" y="41"/>
                  </a:cubicBezTo>
                  <a:cubicBezTo>
                    <a:pt x="772" y="11"/>
                    <a:pt x="727" y="0"/>
                    <a:pt x="6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41"/>
            <p:cNvSpPr/>
            <p:nvPr/>
          </p:nvSpPr>
          <p:spPr>
            <a:xfrm>
              <a:off x="-5891525" y="3942075"/>
              <a:ext cx="46950" cy="82325"/>
            </a:xfrm>
            <a:custGeom>
              <a:avLst/>
              <a:gdLst/>
              <a:ahLst/>
              <a:cxnLst/>
              <a:rect l="l" t="t" r="r" b="b"/>
              <a:pathLst>
                <a:path w="1878" h="3293" extrusionOk="0">
                  <a:moveTo>
                    <a:pt x="481" y="0"/>
                  </a:moveTo>
                  <a:cubicBezTo>
                    <a:pt x="332" y="87"/>
                    <a:pt x="166" y="140"/>
                    <a:pt x="0" y="157"/>
                  </a:cubicBezTo>
                  <a:cubicBezTo>
                    <a:pt x="428" y="1205"/>
                    <a:pt x="856" y="2244"/>
                    <a:pt x="1284" y="3292"/>
                  </a:cubicBezTo>
                  <a:cubicBezTo>
                    <a:pt x="1295" y="3292"/>
                    <a:pt x="1306" y="3292"/>
                    <a:pt x="1317" y="3292"/>
                  </a:cubicBezTo>
                  <a:cubicBezTo>
                    <a:pt x="1547" y="3292"/>
                    <a:pt x="1736" y="3206"/>
                    <a:pt x="1878" y="3056"/>
                  </a:cubicBezTo>
                  <a:cubicBezTo>
                    <a:pt x="1851" y="2978"/>
                    <a:pt x="1816" y="2908"/>
                    <a:pt x="1782" y="2838"/>
                  </a:cubicBezTo>
                  <a:cubicBezTo>
                    <a:pt x="1293" y="1904"/>
                    <a:pt x="865" y="961"/>
                    <a:pt x="481"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41"/>
            <p:cNvSpPr/>
            <p:nvPr/>
          </p:nvSpPr>
          <p:spPr>
            <a:xfrm>
              <a:off x="-5979275" y="3760525"/>
              <a:ext cx="124650" cy="224175"/>
            </a:xfrm>
            <a:custGeom>
              <a:avLst/>
              <a:gdLst/>
              <a:ahLst/>
              <a:cxnLst/>
              <a:rect l="l" t="t" r="r" b="b"/>
              <a:pathLst>
                <a:path w="4986" h="8967" extrusionOk="0">
                  <a:moveTo>
                    <a:pt x="1285" y="0"/>
                  </a:moveTo>
                  <a:cubicBezTo>
                    <a:pt x="1074" y="0"/>
                    <a:pt x="864" y="41"/>
                    <a:pt x="707" y="120"/>
                  </a:cubicBezTo>
                  <a:cubicBezTo>
                    <a:pt x="384" y="285"/>
                    <a:pt x="140" y="591"/>
                    <a:pt x="0" y="940"/>
                  </a:cubicBezTo>
                  <a:cubicBezTo>
                    <a:pt x="1144" y="3071"/>
                    <a:pt x="2087" y="5315"/>
                    <a:pt x="2786" y="7620"/>
                  </a:cubicBezTo>
                  <a:cubicBezTo>
                    <a:pt x="2934" y="8109"/>
                    <a:pt x="3117" y="8668"/>
                    <a:pt x="3589" y="8895"/>
                  </a:cubicBezTo>
                  <a:cubicBezTo>
                    <a:pt x="3698" y="8944"/>
                    <a:pt x="3815" y="8966"/>
                    <a:pt x="3933" y="8966"/>
                  </a:cubicBezTo>
                  <a:cubicBezTo>
                    <a:pt x="4341" y="8966"/>
                    <a:pt x="4755" y="8692"/>
                    <a:pt x="4864" y="8292"/>
                  </a:cubicBezTo>
                  <a:cubicBezTo>
                    <a:pt x="4986" y="7856"/>
                    <a:pt x="4768" y="7402"/>
                    <a:pt x="4558" y="7000"/>
                  </a:cubicBezTo>
                  <a:cubicBezTo>
                    <a:pt x="3624" y="5132"/>
                    <a:pt x="2786" y="3202"/>
                    <a:pt x="2288" y="1176"/>
                  </a:cubicBezTo>
                  <a:cubicBezTo>
                    <a:pt x="2192" y="801"/>
                    <a:pt x="2244" y="382"/>
                    <a:pt x="1921" y="163"/>
                  </a:cubicBezTo>
                  <a:cubicBezTo>
                    <a:pt x="1759" y="52"/>
                    <a:pt x="1522" y="0"/>
                    <a:pt x="12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41"/>
            <p:cNvSpPr/>
            <p:nvPr/>
          </p:nvSpPr>
          <p:spPr>
            <a:xfrm>
              <a:off x="-5949600" y="3760425"/>
              <a:ext cx="94975" cy="217675"/>
            </a:xfrm>
            <a:custGeom>
              <a:avLst/>
              <a:gdLst/>
              <a:ahLst/>
              <a:cxnLst/>
              <a:rect l="l" t="t" r="r" b="b"/>
              <a:pathLst>
                <a:path w="3799" h="8707" extrusionOk="0">
                  <a:moveTo>
                    <a:pt x="58" y="0"/>
                  </a:moveTo>
                  <a:cubicBezTo>
                    <a:pt x="39" y="0"/>
                    <a:pt x="20" y="1"/>
                    <a:pt x="1" y="1"/>
                  </a:cubicBezTo>
                  <a:cubicBezTo>
                    <a:pt x="577" y="3119"/>
                    <a:pt x="2253" y="5843"/>
                    <a:pt x="3415" y="8707"/>
                  </a:cubicBezTo>
                  <a:cubicBezTo>
                    <a:pt x="3537" y="8593"/>
                    <a:pt x="3633" y="8462"/>
                    <a:pt x="3677" y="8296"/>
                  </a:cubicBezTo>
                  <a:cubicBezTo>
                    <a:pt x="3799" y="7860"/>
                    <a:pt x="3581" y="7406"/>
                    <a:pt x="3371" y="6995"/>
                  </a:cubicBezTo>
                  <a:cubicBezTo>
                    <a:pt x="2411" y="5136"/>
                    <a:pt x="1380" y="3171"/>
                    <a:pt x="1101" y="1180"/>
                  </a:cubicBezTo>
                  <a:cubicBezTo>
                    <a:pt x="1048" y="787"/>
                    <a:pt x="1057" y="386"/>
                    <a:pt x="734" y="167"/>
                  </a:cubicBezTo>
                  <a:cubicBezTo>
                    <a:pt x="564" y="54"/>
                    <a:pt x="311" y="0"/>
                    <a:pt x="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41"/>
            <p:cNvSpPr/>
            <p:nvPr/>
          </p:nvSpPr>
          <p:spPr>
            <a:xfrm>
              <a:off x="-5975125" y="3764050"/>
              <a:ext cx="44100" cy="25675"/>
            </a:xfrm>
            <a:custGeom>
              <a:avLst/>
              <a:gdLst/>
              <a:ahLst/>
              <a:cxnLst/>
              <a:rect l="l" t="t" r="r" b="b"/>
              <a:pathLst>
                <a:path w="1764" h="1027" extrusionOk="0">
                  <a:moveTo>
                    <a:pt x="1119" y="0"/>
                  </a:moveTo>
                  <a:cubicBezTo>
                    <a:pt x="802" y="0"/>
                    <a:pt x="483" y="107"/>
                    <a:pt x="236" y="310"/>
                  </a:cubicBezTo>
                  <a:cubicBezTo>
                    <a:pt x="149" y="380"/>
                    <a:pt x="61" y="459"/>
                    <a:pt x="26" y="572"/>
                  </a:cubicBezTo>
                  <a:cubicBezTo>
                    <a:pt x="0" y="677"/>
                    <a:pt x="0" y="808"/>
                    <a:pt x="70" y="887"/>
                  </a:cubicBezTo>
                  <a:cubicBezTo>
                    <a:pt x="140" y="948"/>
                    <a:pt x="236" y="983"/>
                    <a:pt x="323" y="1009"/>
                  </a:cubicBezTo>
                  <a:cubicBezTo>
                    <a:pt x="401" y="1021"/>
                    <a:pt x="480" y="1027"/>
                    <a:pt x="559" y="1027"/>
                  </a:cubicBezTo>
                  <a:cubicBezTo>
                    <a:pt x="881" y="1027"/>
                    <a:pt x="1208" y="929"/>
                    <a:pt x="1467" y="747"/>
                  </a:cubicBezTo>
                  <a:cubicBezTo>
                    <a:pt x="1624" y="633"/>
                    <a:pt x="1764" y="450"/>
                    <a:pt x="1711" y="275"/>
                  </a:cubicBezTo>
                  <a:cubicBezTo>
                    <a:pt x="1659" y="110"/>
                    <a:pt x="1467" y="31"/>
                    <a:pt x="1310" y="13"/>
                  </a:cubicBezTo>
                  <a:cubicBezTo>
                    <a:pt x="1247" y="5"/>
                    <a:pt x="1183" y="0"/>
                    <a:pt x="11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41"/>
            <p:cNvSpPr/>
            <p:nvPr/>
          </p:nvSpPr>
          <p:spPr>
            <a:xfrm>
              <a:off x="-5979275" y="3726250"/>
              <a:ext cx="43675" cy="61025"/>
            </a:xfrm>
            <a:custGeom>
              <a:avLst/>
              <a:gdLst/>
              <a:ahLst/>
              <a:cxnLst/>
              <a:rect l="l" t="t" r="r" b="b"/>
              <a:pathLst>
                <a:path w="1747" h="2441" extrusionOk="0">
                  <a:moveTo>
                    <a:pt x="263" y="0"/>
                  </a:moveTo>
                  <a:cubicBezTo>
                    <a:pt x="123" y="0"/>
                    <a:pt x="0" y="181"/>
                    <a:pt x="0" y="181"/>
                  </a:cubicBezTo>
                  <a:lnTo>
                    <a:pt x="271" y="2224"/>
                  </a:lnTo>
                  <a:cubicBezTo>
                    <a:pt x="468" y="2380"/>
                    <a:pt x="651" y="2441"/>
                    <a:pt x="816" y="2441"/>
                  </a:cubicBezTo>
                  <a:cubicBezTo>
                    <a:pt x="1388" y="2441"/>
                    <a:pt x="1746" y="1709"/>
                    <a:pt x="1746" y="1709"/>
                  </a:cubicBezTo>
                  <a:lnTo>
                    <a:pt x="306" y="6"/>
                  </a:lnTo>
                  <a:cubicBezTo>
                    <a:pt x="292" y="2"/>
                    <a:pt x="277"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41"/>
            <p:cNvSpPr/>
            <p:nvPr/>
          </p:nvSpPr>
          <p:spPr>
            <a:xfrm>
              <a:off x="-5977100" y="3728575"/>
              <a:ext cx="5475" cy="3850"/>
            </a:xfrm>
            <a:custGeom>
              <a:avLst/>
              <a:gdLst/>
              <a:ahLst/>
              <a:cxnLst/>
              <a:rect l="l" t="t" r="r" b="b"/>
              <a:pathLst>
                <a:path w="219" h="154" extrusionOk="0">
                  <a:moveTo>
                    <a:pt x="140" y="1"/>
                  </a:moveTo>
                  <a:cubicBezTo>
                    <a:pt x="79" y="27"/>
                    <a:pt x="18" y="79"/>
                    <a:pt x="1" y="140"/>
                  </a:cubicBezTo>
                  <a:cubicBezTo>
                    <a:pt x="22" y="150"/>
                    <a:pt x="44" y="154"/>
                    <a:pt x="66" y="154"/>
                  </a:cubicBezTo>
                  <a:cubicBezTo>
                    <a:pt x="126" y="154"/>
                    <a:pt x="184" y="122"/>
                    <a:pt x="210" y="70"/>
                  </a:cubicBezTo>
                  <a:cubicBezTo>
                    <a:pt x="219" y="53"/>
                    <a:pt x="219" y="35"/>
                    <a:pt x="219" y="27"/>
                  </a:cubicBezTo>
                  <a:cubicBezTo>
                    <a:pt x="210" y="1"/>
                    <a:pt x="175" y="1"/>
                    <a:pt x="1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41"/>
            <p:cNvSpPr/>
            <p:nvPr/>
          </p:nvSpPr>
          <p:spPr>
            <a:xfrm>
              <a:off x="-5859650" y="4025225"/>
              <a:ext cx="46725" cy="83425"/>
            </a:xfrm>
            <a:custGeom>
              <a:avLst/>
              <a:gdLst/>
              <a:ahLst/>
              <a:cxnLst/>
              <a:rect l="l" t="t" r="r" b="b"/>
              <a:pathLst>
                <a:path w="1869" h="3337" extrusionOk="0">
                  <a:moveTo>
                    <a:pt x="376" y="1"/>
                  </a:moveTo>
                  <a:cubicBezTo>
                    <a:pt x="305" y="33"/>
                    <a:pt x="225" y="56"/>
                    <a:pt x="145" y="56"/>
                  </a:cubicBezTo>
                  <a:cubicBezTo>
                    <a:pt x="96" y="56"/>
                    <a:pt x="47" y="47"/>
                    <a:pt x="0" y="27"/>
                  </a:cubicBezTo>
                  <a:lnTo>
                    <a:pt x="0" y="27"/>
                  </a:lnTo>
                  <a:cubicBezTo>
                    <a:pt x="288" y="437"/>
                    <a:pt x="489" y="891"/>
                    <a:pt x="629" y="1372"/>
                  </a:cubicBezTo>
                  <a:cubicBezTo>
                    <a:pt x="768" y="1852"/>
                    <a:pt x="873" y="2332"/>
                    <a:pt x="969" y="2821"/>
                  </a:cubicBezTo>
                  <a:cubicBezTo>
                    <a:pt x="987" y="2943"/>
                    <a:pt x="1022" y="3066"/>
                    <a:pt x="1100" y="3162"/>
                  </a:cubicBezTo>
                  <a:cubicBezTo>
                    <a:pt x="1188" y="3275"/>
                    <a:pt x="1327" y="3328"/>
                    <a:pt x="1467" y="3336"/>
                  </a:cubicBezTo>
                  <a:cubicBezTo>
                    <a:pt x="1607" y="3336"/>
                    <a:pt x="1755" y="3284"/>
                    <a:pt x="1869" y="3205"/>
                  </a:cubicBezTo>
                  <a:cubicBezTo>
                    <a:pt x="1458" y="2873"/>
                    <a:pt x="1249" y="2332"/>
                    <a:pt x="1057" y="1826"/>
                  </a:cubicBezTo>
                  <a:cubicBezTo>
                    <a:pt x="821" y="1214"/>
                    <a:pt x="603" y="612"/>
                    <a:pt x="3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41"/>
            <p:cNvSpPr/>
            <p:nvPr/>
          </p:nvSpPr>
          <p:spPr>
            <a:xfrm>
              <a:off x="-5975800" y="3859450"/>
              <a:ext cx="128825" cy="123000"/>
            </a:xfrm>
            <a:custGeom>
              <a:avLst/>
              <a:gdLst/>
              <a:ahLst/>
              <a:cxnLst/>
              <a:rect l="l" t="t" r="r" b="b"/>
              <a:pathLst>
                <a:path w="5153" h="4920" extrusionOk="0">
                  <a:moveTo>
                    <a:pt x="2858" y="1"/>
                  </a:moveTo>
                  <a:cubicBezTo>
                    <a:pt x="2808" y="1"/>
                    <a:pt x="2757" y="5"/>
                    <a:pt x="2708" y="13"/>
                  </a:cubicBezTo>
                  <a:cubicBezTo>
                    <a:pt x="2446" y="57"/>
                    <a:pt x="2227" y="197"/>
                    <a:pt x="2009" y="345"/>
                  </a:cubicBezTo>
                  <a:cubicBezTo>
                    <a:pt x="1346" y="790"/>
                    <a:pt x="752" y="1349"/>
                    <a:pt x="272" y="1987"/>
                  </a:cubicBezTo>
                  <a:cubicBezTo>
                    <a:pt x="167" y="2135"/>
                    <a:pt x="71" y="2275"/>
                    <a:pt x="36" y="2449"/>
                  </a:cubicBezTo>
                  <a:cubicBezTo>
                    <a:pt x="1" y="2615"/>
                    <a:pt x="45" y="2816"/>
                    <a:pt x="184" y="2921"/>
                  </a:cubicBezTo>
                  <a:cubicBezTo>
                    <a:pt x="359" y="3034"/>
                    <a:pt x="638" y="2991"/>
                    <a:pt x="778" y="3157"/>
                  </a:cubicBezTo>
                  <a:cubicBezTo>
                    <a:pt x="961" y="3366"/>
                    <a:pt x="682" y="3794"/>
                    <a:pt x="909" y="4004"/>
                  </a:cubicBezTo>
                  <a:cubicBezTo>
                    <a:pt x="969" y="4055"/>
                    <a:pt x="1044" y="4069"/>
                    <a:pt x="1127" y="4069"/>
                  </a:cubicBezTo>
                  <a:cubicBezTo>
                    <a:pt x="1228" y="4069"/>
                    <a:pt x="1340" y="4048"/>
                    <a:pt x="1447" y="4048"/>
                  </a:cubicBezTo>
                  <a:cubicBezTo>
                    <a:pt x="1519" y="4048"/>
                    <a:pt x="1589" y="4057"/>
                    <a:pt x="1651" y="4091"/>
                  </a:cubicBezTo>
                  <a:cubicBezTo>
                    <a:pt x="1887" y="4222"/>
                    <a:pt x="1852" y="4597"/>
                    <a:pt x="2053" y="4772"/>
                  </a:cubicBezTo>
                  <a:cubicBezTo>
                    <a:pt x="2127" y="4830"/>
                    <a:pt x="2209" y="4851"/>
                    <a:pt x="2298" y="4851"/>
                  </a:cubicBezTo>
                  <a:cubicBezTo>
                    <a:pt x="2520" y="4851"/>
                    <a:pt x="2777" y="4719"/>
                    <a:pt x="3020" y="4719"/>
                  </a:cubicBezTo>
                  <a:cubicBezTo>
                    <a:pt x="3056" y="4719"/>
                    <a:pt x="3092" y="4722"/>
                    <a:pt x="3127" y="4728"/>
                  </a:cubicBezTo>
                  <a:cubicBezTo>
                    <a:pt x="3240" y="4763"/>
                    <a:pt x="3354" y="4842"/>
                    <a:pt x="3476" y="4885"/>
                  </a:cubicBezTo>
                  <a:cubicBezTo>
                    <a:pt x="3543" y="4909"/>
                    <a:pt x="3611" y="4919"/>
                    <a:pt x="3679" y="4919"/>
                  </a:cubicBezTo>
                  <a:cubicBezTo>
                    <a:pt x="3989" y="4919"/>
                    <a:pt x="4299" y="4697"/>
                    <a:pt x="4550" y="4475"/>
                  </a:cubicBezTo>
                  <a:cubicBezTo>
                    <a:pt x="4725" y="4335"/>
                    <a:pt x="4899" y="4187"/>
                    <a:pt x="5013" y="3986"/>
                  </a:cubicBezTo>
                  <a:cubicBezTo>
                    <a:pt x="5118" y="3794"/>
                    <a:pt x="5153" y="3532"/>
                    <a:pt x="5022" y="3340"/>
                  </a:cubicBezTo>
                  <a:cubicBezTo>
                    <a:pt x="4946" y="3234"/>
                    <a:pt x="4812" y="3172"/>
                    <a:pt x="4685" y="3172"/>
                  </a:cubicBezTo>
                  <a:cubicBezTo>
                    <a:pt x="4653" y="3172"/>
                    <a:pt x="4620" y="3176"/>
                    <a:pt x="4590" y="3185"/>
                  </a:cubicBezTo>
                  <a:lnTo>
                    <a:pt x="4590" y="3185"/>
                  </a:lnTo>
                  <a:cubicBezTo>
                    <a:pt x="4841" y="2966"/>
                    <a:pt x="4928" y="2550"/>
                    <a:pt x="4742" y="2275"/>
                  </a:cubicBezTo>
                  <a:cubicBezTo>
                    <a:pt x="4612" y="2072"/>
                    <a:pt x="4373" y="1962"/>
                    <a:pt x="4138" y="1962"/>
                  </a:cubicBezTo>
                  <a:cubicBezTo>
                    <a:pt x="4065" y="1962"/>
                    <a:pt x="3993" y="1972"/>
                    <a:pt x="3924" y="1994"/>
                  </a:cubicBezTo>
                  <a:lnTo>
                    <a:pt x="3924" y="1994"/>
                  </a:lnTo>
                  <a:cubicBezTo>
                    <a:pt x="4160" y="1811"/>
                    <a:pt x="4302" y="1506"/>
                    <a:pt x="4227" y="1227"/>
                  </a:cubicBezTo>
                  <a:cubicBezTo>
                    <a:pt x="4162" y="971"/>
                    <a:pt x="3898" y="800"/>
                    <a:pt x="3648" y="800"/>
                  </a:cubicBezTo>
                  <a:cubicBezTo>
                    <a:pt x="3557" y="800"/>
                    <a:pt x="3469" y="823"/>
                    <a:pt x="3393" y="871"/>
                  </a:cubicBezTo>
                  <a:lnTo>
                    <a:pt x="3393" y="871"/>
                  </a:lnTo>
                  <a:cubicBezTo>
                    <a:pt x="3551" y="716"/>
                    <a:pt x="3563" y="419"/>
                    <a:pt x="3415" y="240"/>
                  </a:cubicBezTo>
                  <a:cubicBezTo>
                    <a:pt x="3288" y="77"/>
                    <a:pt x="3074" y="1"/>
                    <a:pt x="2858"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41"/>
            <p:cNvSpPr/>
            <p:nvPr/>
          </p:nvSpPr>
          <p:spPr>
            <a:xfrm>
              <a:off x="-5891100" y="5055350"/>
              <a:ext cx="321800" cy="183925"/>
            </a:xfrm>
            <a:custGeom>
              <a:avLst/>
              <a:gdLst/>
              <a:ahLst/>
              <a:cxnLst/>
              <a:rect l="l" t="t" r="r" b="b"/>
              <a:pathLst>
                <a:path w="12872" h="7357" extrusionOk="0">
                  <a:moveTo>
                    <a:pt x="12338" y="0"/>
                  </a:moveTo>
                  <a:cubicBezTo>
                    <a:pt x="8034" y="489"/>
                    <a:pt x="3895" y="2410"/>
                    <a:pt x="725" y="5379"/>
                  </a:cubicBezTo>
                  <a:cubicBezTo>
                    <a:pt x="367" y="5719"/>
                    <a:pt x="1" y="6165"/>
                    <a:pt x="106" y="6645"/>
                  </a:cubicBezTo>
                  <a:cubicBezTo>
                    <a:pt x="184" y="6994"/>
                    <a:pt x="533" y="7248"/>
                    <a:pt x="891" y="7317"/>
                  </a:cubicBezTo>
                  <a:cubicBezTo>
                    <a:pt x="1021" y="7345"/>
                    <a:pt x="1151" y="7357"/>
                    <a:pt x="1281" y="7357"/>
                  </a:cubicBezTo>
                  <a:cubicBezTo>
                    <a:pt x="1517" y="7357"/>
                    <a:pt x="1752" y="7319"/>
                    <a:pt x="1983" y="7274"/>
                  </a:cubicBezTo>
                  <a:cubicBezTo>
                    <a:pt x="3118" y="7090"/>
                    <a:pt x="4253" y="6898"/>
                    <a:pt x="5336" y="6488"/>
                  </a:cubicBezTo>
                  <a:cubicBezTo>
                    <a:pt x="6418" y="6086"/>
                    <a:pt x="7431" y="5458"/>
                    <a:pt x="8104" y="4523"/>
                  </a:cubicBezTo>
                  <a:cubicBezTo>
                    <a:pt x="8610" y="3825"/>
                    <a:pt x="8959" y="2943"/>
                    <a:pt x="9701" y="2498"/>
                  </a:cubicBezTo>
                  <a:cubicBezTo>
                    <a:pt x="10147" y="2236"/>
                    <a:pt x="10688" y="2166"/>
                    <a:pt x="11195" y="2061"/>
                  </a:cubicBezTo>
                  <a:cubicBezTo>
                    <a:pt x="11710" y="1947"/>
                    <a:pt x="12242" y="1764"/>
                    <a:pt x="12548" y="1354"/>
                  </a:cubicBezTo>
                  <a:cubicBezTo>
                    <a:pt x="12871" y="926"/>
                    <a:pt x="12810" y="219"/>
                    <a:pt x="123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41"/>
            <p:cNvSpPr/>
            <p:nvPr/>
          </p:nvSpPr>
          <p:spPr>
            <a:xfrm>
              <a:off x="-5888900" y="4863250"/>
              <a:ext cx="307575" cy="355425"/>
            </a:xfrm>
            <a:custGeom>
              <a:avLst/>
              <a:gdLst/>
              <a:ahLst/>
              <a:cxnLst/>
              <a:rect l="l" t="t" r="r" b="b"/>
              <a:pathLst>
                <a:path w="12303" h="14217" extrusionOk="0">
                  <a:moveTo>
                    <a:pt x="10687" y="0"/>
                  </a:moveTo>
                  <a:cubicBezTo>
                    <a:pt x="9483" y="289"/>
                    <a:pt x="6688" y="804"/>
                    <a:pt x="5492" y="1101"/>
                  </a:cubicBezTo>
                  <a:lnTo>
                    <a:pt x="5903" y="3074"/>
                  </a:lnTo>
                  <a:cubicBezTo>
                    <a:pt x="5955" y="6427"/>
                    <a:pt x="4244" y="9754"/>
                    <a:pt x="1467" y="11631"/>
                  </a:cubicBezTo>
                  <a:cubicBezTo>
                    <a:pt x="1074" y="11902"/>
                    <a:pt x="655" y="12155"/>
                    <a:pt x="367" y="12539"/>
                  </a:cubicBezTo>
                  <a:cubicBezTo>
                    <a:pt x="87" y="12932"/>
                    <a:pt x="0" y="13508"/>
                    <a:pt x="314" y="13866"/>
                  </a:cubicBezTo>
                  <a:cubicBezTo>
                    <a:pt x="552" y="14144"/>
                    <a:pt x="930" y="14216"/>
                    <a:pt x="1308" y="14216"/>
                  </a:cubicBezTo>
                  <a:cubicBezTo>
                    <a:pt x="1429" y="14216"/>
                    <a:pt x="1551" y="14209"/>
                    <a:pt x="1668" y="14198"/>
                  </a:cubicBezTo>
                  <a:cubicBezTo>
                    <a:pt x="3615" y="14058"/>
                    <a:pt x="5702" y="13692"/>
                    <a:pt x="7064" y="12286"/>
                  </a:cubicBezTo>
                  <a:cubicBezTo>
                    <a:pt x="7902" y="11413"/>
                    <a:pt x="8435" y="10173"/>
                    <a:pt x="9535" y="9658"/>
                  </a:cubicBezTo>
                  <a:cubicBezTo>
                    <a:pt x="10015" y="9439"/>
                    <a:pt x="10556" y="9387"/>
                    <a:pt x="11045" y="9221"/>
                  </a:cubicBezTo>
                  <a:cubicBezTo>
                    <a:pt x="11543" y="9055"/>
                    <a:pt x="12032" y="8715"/>
                    <a:pt x="12172" y="8217"/>
                  </a:cubicBezTo>
                  <a:cubicBezTo>
                    <a:pt x="12303" y="7658"/>
                    <a:pt x="11954" y="7117"/>
                    <a:pt x="11665" y="6619"/>
                  </a:cubicBezTo>
                  <a:cubicBezTo>
                    <a:pt x="10522" y="4646"/>
                    <a:pt x="10164" y="2227"/>
                    <a:pt x="10687"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41"/>
            <p:cNvSpPr/>
            <p:nvPr/>
          </p:nvSpPr>
          <p:spPr>
            <a:xfrm>
              <a:off x="-5888900" y="5130225"/>
              <a:ext cx="137525" cy="88450"/>
            </a:xfrm>
            <a:custGeom>
              <a:avLst/>
              <a:gdLst/>
              <a:ahLst/>
              <a:cxnLst/>
              <a:rect l="l" t="t" r="r" b="b"/>
              <a:pathLst>
                <a:path w="5501" h="3538" extrusionOk="0">
                  <a:moveTo>
                    <a:pt x="2646" y="0"/>
                  </a:moveTo>
                  <a:cubicBezTo>
                    <a:pt x="2279" y="349"/>
                    <a:pt x="1895" y="673"/>
                    <a:pt x="1467" y="952"/>
                  </a:cubicBezTo>
                  <a:cubicBezTo>
                    <a:pt x="1074" y="1223"/>
                    <a:pt x="655" y="1476"/>
                    <a:pt x="367" y="1860"/>
                  </a:cubicBezTo>
                  <a:cubicBezTo>
                    <a:pt x="87" y="2253"/>
                    <a:pt x="0" y="2829"/>
                    <a:pt x="314" y="3187"/>
                  </a:cubicBezTo>
                  <a:cubicBezTo>
                    <a:pt x="552" y="3465"/>
                    <a:pt x="930" y="3537"/>
                    <a:pt x="1308" y="3537"/>
                  </a:cubicBezTo>
                  <a:cubicBezTo>
                    <a:pt x="1429" y="3537"/>
                    <a:pt x="1551" y="3530"/>
                    <a:pt x="1668" y="3519"/>
                  </a:cubicBezTo>
                  <a:cubicBezTo>
                    <a:pt x="2969" y="3423"/>
                    <a:pt x="4331" y="3222"/>
                    <a:pt x="5501" y="2690"/>
                  </a:cubicBezTo>
                  <a:cubicBezTo>
                    <a:pt x="4741" y="1598"/>
                    <a:pt x="3772" y="646"/>
                    <a:pt x="26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41"/>
            <p:cNvSpPr/>
            <p:nvPr/>
          </p:nvSpPr>
          <p:spPr>
            <a:xfrm>
              <a:off x="-5814475" y="5081025"/>
              <a:ext cx="139950" cy="102250"/>
            </a:xfrm>
            <a:custGeom>
              <a:avLst/>
              <a:gdLst/>
              <a:ahLst/>
              <a:cxnLst/>
              <a:rect l="l" t="t" r="r" b="b"/>
              <a:pathLst>
                <a:path w="5598" h="4090" extrusionOk="0">
                  <a:moveTo>
                    <a:pt x="1476" y="0"/>
                  </a:moveTo>
                  <a:cubicBezTo>
                    <a:pt x="1413" y="0"/>
                    <a:pt x="1349" y="1"/>
                    <a:pt x="1284" y="4"/>
                  </a:cubicBezTo>
                  <a:cubicBezTo>
                    <a:pt x="917" y="597"/>
                    <a:pt x="481" y="1139"/>
                    <a:pt x="1" y="1645"/>
                  </a:cubicBezTo>
                  <a:cubicBezTo>
                    <a:pt x="1302" y="2099"/>
                    <a:pt x="2533" y="2990"/>
                    <a:pt x="3511" y="4090"/>
                  </a:cubicBezTo>
                  <a:cubicBezTo>
                    <a:pt x="3720" y="3933"/>
                    <a:pt x="3904" y="3776"/>
                    <a:pt x="4096" y="3584"/>
                  </a:cubicBezTo>
                  <a:cubicBezTo>
                    <a:pt x="4646" y="3007"/>
                    <a:pt x="5065" y="2274"/>
                    <a:pt x="5597" y="1698"/>
                  </a:cubicBezTo>
                  <a:cubicBezTo>
                    <a:pt x="4405" y="732"/>
                    <a:pt x="3083" y="0"/>
                    <a:pt x="14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41"/>
            <p:cNvSpPr/>
            <p:nvPr/>
          </p:nvSpPr>
          <p:spPr>
            <a:xfrm>
              <a:off x="-4934775" y="4813975"/>
              <a:ext cx="119425" cy="331025"/>
            </a:xfrm>
            <a:custGeom>
              <a:avLst/>
              <a:gdLst/>
              <a:ahLst/>
              <a:cxnLst/>
              <a:rect l="l" t="t" r="r" b="b"/>
              <a:pathLst>
                <a:path w="4777" h="13241" extrusionOk="0">
                  <a:moveTo>
                    <a:pt x="3212" y="1"/>
                  </a:moveTo>
                  <a:cubicBezTo>
                    <a:pt x="2964" y="1"/>
                    <a:pt x="2715" y="54"/>
                    <a:pt x="2498" y="164"/>
                  </a:cubicBezTo>
                  <a:cubicBezTo>
                    <a:pt x="1764" y="539"/>
                    <a:pt x="1354" y="1334"/>
                    <a:pt x="1110" y="2111"/>
                  </a:cubicBezTo>
                  <a:cubicBezTo>
                    <a:pt x="44" y="5490"/>
                    <a:pt x="1284" y="9323"/>
                    <a:pt x="1" y="12633"/>
                  </a:cubicBezTo>
                  <a:cubicBezTo>
                    <a:pt x="65" y="13020"/>
                    <a:pt x="469" y="13241"/>
                    <a:pt x="869" y="13241"/>
                  </a:cubicBezTo>
                  <a:cubicBezTo>
                    <a:pt x="1010" y="13241"/>
                    <a:pt x="1151" y="13213"/>
                    <a:pt x="1275" y="13157"/>
                  </a:cubicBezTo>
                  <a:cubicBezTo>
                    <a:pt x="1756" y="12938"/>
                    <a:pt x="2053" y="12458"/>
                    <a:pt x="2323" y="11995"/>
                  </a:cubicBezTo>
                  <a:cubicBezTo>
                    <a:pt x="2751" y="11271"/>
                    <a:pt x="3188" y="10528"/>
                    <a:pt x="3624" y="9795"/>
                  </a:cubicBezTo>
                  <a:cubicBezTo>
                    <a:pt x="4183" y="8869"/>
                    <a:pt x="4751" y="7848"/>
                    <a:pt x="4637" y="6774"/>
                  </a:cubicBezTo>
                  <a:cubicBezTo>
                    <a:pt x="4515" y="5578"/>
                    <a:pt x="3589" y="4504"/>
                    <a:pt x="3816" y="3334"/>
                  </a:cubicBezTo>
                  <a:cubicBezTo>
                    <a:pt x="3982" y="2460"/>
                    <a:pt x="4777" y="1675"/>
                    <a:pt x="4541" y="836"/>
                  </a:cubicBezTo>
                  <a:cubicBezTo>
                    <a:pt x="4370" y="292"/>
                    <a:pt x="3792" y="1"/>
                    <a:pt x="32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41"/>
            <p:cNvSpPr/>
            <p:nvPr/>
          </p:nvSpPr>
          <p:spPr>
            <a:xfrm>
              <a:off x="-5084725" y="4705650"/>
              <a:ext cx="251475" cy="422200"/>
            </a:xfrm>
            <a:custGeom>
              <a:avLst/>
              <a:gdLst/>
              <a:ahLst/>
              <a:cxnLst/>
              <a:rect l="l" t="t" r="r" b="b"/>
              <a:pathLst>
                <a:path w="10059" h="16888" extrusionOk="0">
                  <a:moveTo>
                    <a:pt x="2541" y="0"/>
                  </a:moveTo>
                  <a:cubicBezTo>
                    <a:pt x="1982" y="1100"/>
                    <a:pt x="568" y="3563"/>
                    <a:pt x="0" y="4663"/>
                  </a:cubicBezTo>
                  <a:lnTo>
                    <a:pt x="1764" y="5623"/>
                  </a:lnTo>
                  <a:cubicBezTo>
                    <a:pt x="4348" y="7754"/>
                    <a:pt x="5754" y="11220"/>
                    <a:pt x="5387" y="14556"/>
                  </a:cubicBezTo>
                  <a:cubicBezTo>
                    <a:pt x="5335" y="15036"/>
                    <a:pt x="5248" y="15516"/>
                    <a:pt x="5361" y="15979"/>
                  </a:cubicBezTo>
                  <a:cubicBezTo>
                    <a:pt x="5475" y="16451"/>
                    <a:pt x="5868" y="16887"/>
                    <a:pt x="6348" y="16887"/>
                  </a:cubicBezTo>
                  <a:cubicBezTo>
                    <a:pt x="6828" y="16887"/>
                    <a:pt x="7186" y="16459"/>
                    <a:pt x="7474" y="16075"/>
                  </a:cubicBezTo>
                  <a:cubicBezTo>
                    <a:pt x="8627" y="14503"/>
                    <a:pt x="9710" y="12687"/>
                    <a:pt x="9535" y="10740"/>
                  </a:cubicBezTo>
                  <a:cubicBezTo>
                    <a:pt x="9413" y="9526"/>
                    <a:pt x="8819" y="8321"/>
                    <a:pt x="9142" y="7151"/>
                  </a:cubicBezTo>
                  <a:cubicBezTo>
                    <a:pt x="9282" y="6645"/>
                    <a:pt x="9587" y="6200"/>
                    <a:pt x="9788" y="5719"/>
                  </a:cubicBezTo>
                  <a:cubicBezTo>
                    <a:pt x="9980" y="5230"/>
                    <a:pt x="10059" y="4637"/>
                    <a:pt x="9753" y="4218"/>
                  </a:cubicBezTo>
                  <a:cubicBezTo>
                    <a:pt x="9413" y="3746"/>
                    <a:pt x="8775" y="3659"/>
                    <a:pt x="8216" y="3563"/>
                  </a:cubicBezTo>
                  <a:cubicBezTo>
                    <a:pt x="5964" y="3144"/>
                    <a:pt x="3894" y="1843"/>
                    <a:pt x="2541"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41"/>
            <p:cNvSpPr/>
            <p:nvPr/>
          </p:nvSpPr>
          <p:spPr>
            <a:xfrm>
              <a:off x="-4967300" y="4913825"/>
              <a:ext cx="120300" cy="81525"/>
            </a:xfrm>
            <a:custGeom>
              <a:avLst/>
              <a:gdLst/>
              <a:ahLst/>
              <a:cxnLst/>
              <a:rect l="l" t="t" r="r" b="b"/>
              <a:pathLst>
                <a:path w="4812" h="3261" extrusionOk="0">
                  <a:moveTo>
                    <a:pt x="3935" y="0"/>
                  </a:moveTo>
                  <a:cubicBezTo>
                    <a:pt x="2471" y="0"/>
                    <a:pt x="1058" y="414"/>
                    <a:pt x="1" y="1400"/>
                  </a:cubicBezTo>
                  <a:cubicBezTo>
                    <a:pt x="245" y="2003"/>
                    <a:pt x="420" y="2623"/>
                    <a:pt x="551" y="3260"/>
                  </a:cubicBezTo>
                  <a:cubicBezTo>
                    <a:pt x="1869" y="2588"/>
                    <a:pt x="3345" y="2300"/>
                    <a:pt x="4812" y="2300"/>
                  </a:cubicBezTo>
                  <a:cubicBezTo>
                    <a:pt x="4724" y="1531"/>
                    <a:pt x="4454" y="772"/>
                    <a:pt x="4366" y="12"/>
                  </a:cubicBezTo>
                  <a:cubicBezTo>
                    <a:pt x="4222" y="4"/>
                    <a:pt x="4079" y="0"/>
                    <a:pt x="39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41"/>
            <p:cNvSpPr/>
            <p:nvPr/>
          </p:nvSpPr>
          <p:spPr>
            <a:xfrm>
              <a:off x="-4953550" y="5007275"/>
              <a:ext cx="104800" cy="120775"/>
            </a:xfrm>
            <a:custGeom>
              <a:avLst/>
              <a:gdLst/>
              <a:ahLst/>
              <a:cxnLst/>
              <a:rect l="l" t="t" r="r" b="b"/>
              <a:pathLst>
                <a:path w="4192" h="4831" extrusionOk="0">
                  <a:moveTo>
                    <a:pt x="2533" y="1"/>
                  </a:moveTo>
                  <a:cubicBezTo>
                    <a:pt x="1724" y="1"/>
                    <a:pt x="918" y="121"/>
                    <a:pt x="140" y="448"/>
                  </a:cubicBezTo>
                  <a:cubicBezTo>
                    <a:pt x="202" y="1120"/>
                    <a:pt x="219" y="1810"/>
                    <a:pt x="140" y="2500"/>
                  </a:cubicBezTo>
                  <a:cubicBezTo>
                    <a:pt x="88" y="2980"/>
                    <a:pt x="1" y="3460"/>
                    <a:pt x="114" y="3932"/>
                  </a:cubicBezTo>
                  <a:cubicBezTo>
                    <a:pt x="228" y="4394"/>
                    <a:pt x="621" y="4831"/>
                    <a:pt x="1101" y="4831"/>
                  </a:cubicBezTo>
                  <a:cubicBezTo>
                    <a:pt x="1581" y="4831"/>
                    <a:pt x="1939" y="4403"/>
                    <a:pt x="2227" y="4028"/>
                  </a:cubicBezTo>
                  <a:cubicBezTo>
                    <a:pt x="3092" y="2849"/>
                    <a:pt x="3904" y="1539"/>
                    <a:pt x="4192" y="142"/>
                  </a:cubicBezTo>
                  <a:cubicBezTo>
                    <a:pt x="3642" y="57"/>
                    <a:pt x="3087" y="1"/>
                    <a:pt x="25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41"/>
            <p:cNvSpPr/>
            <p:nvPr/>
          </p:nvSpPr>
          <p:spPr>
            <a:xfrm>
              <a:off x="-5839575" y="2975850"/>
              <a:ext cx="248650" cy="751000"/>
            </a:xfrm>
            <a:custGeom>
              <a:avLst/>
              <a:gdLst/>
              <a:ahLst/>
              <a:cxnLst/>
              <a:rect l="l" t="t" r="r" b="b"/>
              <a:pathLst>
                <a:path w="9946" h="30040" extrusionOk="0">
                  <a:moveTo>
                    <a:pt x="5336" y="0"/>
                  </a:moveTo>
                  <a:cubicBezTo>
                    <a:pt x="5304" y="0"/>
                    <a:pt x="5272" y="1"/>
                    <a:pt x="5239" y="3"/>
                  </a:cubicBezTo>
                  <a:cubicBezTo>
                    <a:pt x="3982" y="81"/>
                    <a:pt x="3222" y="1417"/>
                    <a:pt x="2873" y="2622"/>
                  </a:cubicBezTo>
                  <a:cubicBezTo>
                    <a:pt x="1747" y="6534"/>
                    <a:pt x="2454" y="10699"/>
                    <a:pt x="3126" y="14707"/>
                  </a:cubicBezTo>
                  <a:cubicBezTo>
                    <a:pt x="3318" y="15903"/>
                    <a:pt x="3510" y="17108"/>
                    <a:pt x="3362" y="18313"/>
                  </a:cubicBezTo>
                  <a:cubicBezTo>
                    <a:pt x="3205" y="19544"/>
                    <a:pt x="2716" y="20706"/>
                    <a:pt x="2227" y="21832"/>
                  </a:cubicBezTo>
                  <a:cubicBezTo>
                    <a:pt x="1485" y="23552"/>
                    <a:pt x="743" y="25255"/>
                    <a:pt x="0" y="26966"/>
                  </a:cubicBezTo>
                  <a:cubicBezTo>
                    <a:pt x="1275" y="27673"/>
                    <a:pt x="4052" y="29332"/>
                    <a:pt x="5318" y="30040"/>
                  </a:cubicBezTo>
                  <a:cubicBezTo>
                    <a:pt x="5885" y="29158"/>
                    <a:pt x="6427" y="28285"/>
                    <a:pt x="6959" y="27403"/>
                  </a:cubicBezTo>
                  <a:cubicBezTo>
                    <a:pt x="8095" y="25552"/>
                    <a:pt x="8653" y="23500"/>
                    <a:pt x="9247" y="21413"/>
                  </a:cubicBezTo>
                  <a:cubicBezTo>
                    <a:pt x="9946" y="18968"/>
                    <a:pt x="8950" y="15606"/>
                    <a:pt x="8880" y="13065"/>
                  </a:cubicBezTo>
                  <a:cubicBezTo>
                    <a:pt x="8793" y="9730"/>
                    <a:pt x="8706" y="6386"/>
                    <a:pt x="7964" y="3138"/>
                  </a:cubicBezTo>
                  <a:cubicBezTo>
                    <a:pt x="7806" y="2404"/>
                    <a:pt x="7588" y="1653"/>
                    <a:pt x="7152" y="1042"/>
                  </a:cubicBezTo>
                  <a:cubicBezTo>
                    <a:pt x="6734" y="457"/>
                    <a:pt x="6052" y="0"/>
                    <a:pt x="53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41"/>
            <p:cNvSpPr/>
            <p:nvPr/>
          </p:nvSpPr>
          <p:spPr>
            <a:xfrm>
              <a:off x="-5792650" y="2975875"/>
              <a:ext cx="201725" cy="750750"/>
            </a:xfrm>
            <a:custGeom>
              <a:avLst/>
              <a:gdLst/>
              <a:ahLst/>
              <a:cxnLst/>
              <a:rect l="l" t="t" r="r" b="b"/>
              <a:pathLst>
                <a:path w="8069" h="30030" extrusionOk="0">
                  <a:moveTo>
                    <a:pt x="3458" y="1"/>
                  </a:moveTo>
                  <a:cubicBezTo>
                    <a:pt x="3438" y="1"/>
                    <a:pt x="3418" y="1"/>
                    <a:pt x="3397" y="2"/>
                  </a:cubicBezTo>
                  <a:cubicBezTo>
                    <a:pt x="3004" y="674"/>
                    <a:pt x="2838" y="1469"/>
                    <a:pt x="2838" y="2185"/>
                  </a:cubicBezTo>
                  <a:cubicBezTo>
                    <a:pt x="2306" y="8856"/>
                    <a:pt x="5510" y="15535"/>
                    <a:pt x="3633" y="22206"/>
                  </a:cubicBezTo>
                  <a:cubicBezTo>
                    <a:pt x="2961" y="24363"/>
                    <a:pt x="1529" y="26197"/>
                    <a:pt x="1" y="28022"/>
                  </a:cubicBezTo>
                  <a:cubicBezTo>
                    <a:pt x="1241" y="28755"/>
                    <a:pt x="2655" y="29585"/>
                    <a:pt x="3458" y="30030"/>
                  </a:cubicBezTo>
                  <a:cubicBezTo>
                    <a:pt x="4008" y="29157"/>
                    <a:pt x="4550" y="28275"/>
                    <a:pt x="5082" y="27393"/>
                  </a:cubicBezTo>
                  <a:cubicBezTo>
                    <a:pt x="6218" y="25533"/>
                    <a:pt x="6776" y="23481"/>
                    <a:pt x="7370" y="21394"/>
                  </a:cubicBezTo>
                  <a:cubicBezTo>
                    <a:pt x="8069" y="18967"/>
                    <a:pt x="7082" y="15605"/>
                    <a:pt x="7021" y="13064"/>
                  </a:cubicBezTo>
                  <a:cubicBezTo>
                    <a:pt x="6934" y="9729"/>
                    <a:pt x="6846" y="6385"/>
                    <a:pt x="6104" y="3137"/>
                  </a:cubicBezTo>
                  <a:cubicBezTo>
                    <a:pt x="5938" y="2403"/>
                    <a:pt x="5720" y="1652"/>
                    <a:pt x="5283" y="1041"/>
                  </a:cubicBezTo>
                  <a:cubicBezTo>
                    <a:pt x="4859" y="447"/>
                    <a:pt x="4178" y="1"/>
                    <a:pt x="34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41"/>
            <p:cNvSpPr/>
            <p:nvPr/>
          </p:nvSpPr>
          <p:spPr>
            <a:xfrm>
              <a:off x="-5885625" y="3570525"/>
              <a:ext cx="629125" cy="1442650"/>
            </a:xfrm>
            <a:custGeom>
              <a:avLst/>
              <a:gdLst/>
              <a:ahLst/>
              <a:cxnLst/>
              <a:rect l="l" t="t" r="r" b="b"/>
              <a:pathLst>
                <a:path w="25165" h="57706" extrusionOk="0">
                  <a:moveTo>
                    <a:pt x="24448" y="1"/>
                  </a:moveTo>
                  <a:cubicBezTo>
                    <a:pt x="20170" y="167"/>
                    <a:pt x="15891" y="341"/>
                    <a:pt x="11613" y="507"/>
                  </a:cubicBezTo>
                  <a:cubicBezTo>
                    <a:pt x="9090" y="8444"/>
                    <a:pt x="5728" y="16111"/>
                    <a:pt x="1589" y="23340"/>
                  </a:cubicBezTo>
                  <a:cubicBezTo>
                    <a:pt x="838" y="24659"/>
                    <a:pt x="26" y="26056"/>
                    <a:pt x="9" y="27584"/>
                  </a:cubicBezTo>
                  <a:cubicBezTo>
                    <a:pt x="0" y="28658"/>
                    <a:pt x="367" y="29688"/>
                    <a:pt x="716" y="30710"/>
                  </a:cubicBezTo>
                  <a:cubicBezTo>
                    <a:pt x="3606" y="39293"/>
                    <a:pt x="4252" y="48444"/>
                    <a:pt x="4802" y="57490"/>
                  </a:cubicBezTo>
                  <a:cubicBezTo>
                    <a:pt x="5617" y="57637"/>
                    <a:pt x="6434" y="57705"/>
                    <a:pt x="7249" y="57705"/>
                  </a:cubicBezTo>
                  <a:cubicBezTo>
                    <a:pt x="10796" y="57705"/>
                    <a:pt x="14314" y="56403"/>
                    <a:pt x="17481" y="54565"/>
                  </a:cubicBezTo>
                  <a:cubicBezTo>
                    <a:pt x="15499" y="46732"/>
                    <a:pt x="13508" y="38883"/>
                    <a:pt x="11526" y="31042"/>
                  </a:cubicBezTo>
                  <a:cubicBezTo>
                    <a:pt x="11299" y="30160"/>
                    <a:pt x="11080" y="29243"/>
                    <a:pt x="11185" y="28335"/>
                  </a:cubicBezTo>
                  <a:cubicBezTo>
                    <a:pt x="11316" y="27278"/>
                    <a:pt x="11901" y="26344"/>
                    <a:pt x="12469" y="25445"/>
                  </a:cubicBezTo>
                  <a:lnTo>
                    <a:pt x="21506" y="11203"/>
                  </a:lnTo>
                  <a:cubicBezTo>
                    <a:pt x="22580" y="9510"/>
                    <a:pt x="23671" y="7798"/>
                    <a:pt x="24326" y="5895"/>
                  </a:cubicBezTo>
                  <a:cubicBezTo>
                    <a:pt x="24981" y="4000"/>
                    <a:pt x="25164" y="1869"/>
                    <a:pt x="244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41"/>
            <p:cNvSpPr/>
            <p:nvPr/>
          </p:nvSpPr>
          <p:spPr>
            <a:xfrm>
              <a:off x="-5702925" y="3570525"/>
              <a:ext cx="446425" cy="1425900"/>
            </a:xfrm>
            <a:custGeom>
              <a:avLst/>
              <a:gdLst/>
              <a:ahLst/>
              <a:cxnLst/>
              <a:rect l="l" t="t" r="r" b="b"/>
              <a:pathLst>
                <a:path w="17857" h="57036" extrusionOk="0">
                  <a:moveTo>
                    <a:pt x="17140" y="1"/>
                  </a:moveTo>
                  <a:lnTo>
                    <a:pt x="17140" y="1"/>
                  </a:lnTo>
                  <a:cubicBezTo>
                    <a:pt x="14966" y="88"/>
                    <a:pt x="12792" y="175"/>
                    <a:pt x="10618" y="254"/>
                  </a:cubicBezTo>
                  <a:cubicBezTo>
                    <a:pt x="10653" y="3528"/>
                    <a:pt x="9963" y="6777"/>
                    <a:pt x="8741" y="9859"/>
                  </a:cubicBezTo>
                  <a:cubicBezTo>
                    <a:pt x="6217" y="15613"/>
                    <a:pt x="699" y="19979"/>
                    <a:pt x="0" y="26414"/>
                  </a:cubicBezTo>
                  <a:cubicBezTo>
                    <a:pt x="0" y="27794"/>
                    <a:pt x="2532" y="28946"/>
                    <a:pt x="1607" y="30326"/>
                  </a:cubicBezTo>
                  <a:cubicBezTo>
                    <a:pt x="917" y="31470"/>
                    <a:pt x="0" y="33085"/>
                    <a:pt x="690" y="34229"/>
                  </a:cubicBezTo>
                  <a:cubicBezTo>
                    <a:pt x="690" y="34456"/>
                    <a:pt x="1144" y="34919"/>
                    <a:pt x="1144" y="35146"/>
                  </a:cubicBezTo>
                  <a:cubicBezTo>
                    <a:pt x="2148" y="42524"/>
                    <a:pt x="3694" y="49771"/>
                    <a:pt x="4488" y="57036"/>
                  </a:cubicBezTo>
                  <a:cubicBezTo>
                    <a:pt x="6453" y="56477"/>
                    <a:pt x="8374" y="55604"/>
                    <a:pt x="10164" y="54565"/>
                  </a:cubicBezTo>
                  <a:cubicBezTo>
                    <a:pt x="8173" y="46732"/>
                    <a:pt x="6191" y="38883"/>
                    <a:pt x="4200" y="31042"/>
                  </a:cubicBezTo>
                  <a:cubicBezTo>
                    <a:pt x="3973" y="30160"/>
                    <a:pt x="3755" y="29243"/>
                    <a:pt x="3868" y="28335"/>
                  </a:cubicBezTo>
                  <a:cubicBezTo>
                    <a:pt x="3999" y="27278"/>
                    <a:pt x="4584" y="26344"/>
                    <a:pt x="5152" y="25445"/>
                  </a:cubicBezTo>
                  <a:lnTo>
                    <a:pt x="14189" y="11203"/>
                  </a:lnTo>
                  <a:cubicBezTo>
                    <a:pt x="15263" y="9510"/>
                    <a:pt x="16355" y="7798"/>
                    <a:pt x="17009" y="5895"/>
                  </a:cubicBezTo>
                  <a:cubicBezTo>
                    <a:pt x="17673" y="4000"/>
                    <a:pt x="17856" y="1869"/>
                    <a:pt x="171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41"/>
            <p:cNvSpPr/>
            <p:nvPr/>
          </p:nvSpPr>
          <p:spPr>
            <a:xfrm>
              <a:off x="-5775400" y="4796225"/>
              <a:ext cx="311750" cy="155775"/>
            </a:xfrm>
            <a:custGeom>
              <a:avLst/>
              <a:gdLst/>
              <a:ahLst/>
              <a:cxnLst/>
              <a:rect l="l" t="t" r="r" b="b"/>
              <a:pathLst>
                <a:path w="12470" h="6231" extrusionOk="0">
                  <a:moveTo>
                    <a:pt x="11675" y="1"/>
                  </a:moveTo>
                  <a:cubicBezTo>
                    <a:pt x="8860" y="1776"/>
                    <a:pt x="5567" y="2886"/>
                    <a:pt x="2342" y="2886"/>
                  </a:cubicBezTo>
                  <a:cubicBezTo>
                    <a:pt x="1555" y="2886"/>
                    <a:pt x="772" y="2820"/>
                    <a:pt x="0" y="2681"/>
                  </a:cubicBezTo>
                  <a:lnTo>
                    <a:pt x="0" y="2681"/>
                  </a:lnTo>
                  <a:cubicBezTo>
                    <a:pt x="88" y="3817"/>
                    <a:pt x="158" y="4960"/>
                    <a:pt x="236" y="6096"/>
                  </a:cubicBezTo>
                  <a:cubicBezTo>
                    <a:pt x="931" y="6187"/>
                    <a:pt x="1627" y="6231"/>
                    <a:pt x="2323" y="6231"/>
                  </a:cubicBezTo>
                  <a:cubicBezTo>
                    <a:pt x="5893" y="6231"/>
                    <a:pt x="9429" y="5071"/>
                    <a:pt x="12469" y="3170"/>
                  </a:cubicBezTo>
                  <a:cubicBezTo>
                    <a:pt x="12207" y="2114"/>
                    <a:pt x="11936" y="1066"/>
                    <a:pt x="116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41"/>
            <p:cNvSpPr/>
            <p:nvPr/>
          </p:nvSpPr>
          <p:spPr>
            <a:xfrm>
              <a:off x="-5548375" y="3471000"/>
              <a:ext cx="681075" cy="1437675"/>
            </a:xfrm>
            <a:custGeom>
              <a:avLst/>
              <a:gdLst/>
              <a:ahLst/>
              <a:cxnLst/>
              <a:rect l="l" t="t" r="r" b="b"/>
              <a:pathLst>
                <a:path w="27243" h="57507" extrusionOk="0">
                  <a:moveTo>
                    <a:pt x="13491" y="0"/>
                  </a:moveTo>
                  <a:cubicBezTo>
                    <a:pt x="10548" y="576"/>
                    <a:pt x="7632" y="1153"/>
                    <a:pt x="4689" y="1720"/>
                  </a:cubicBezTo>
                  <a:cubicBezTo>
                    <a:pt x="4296" y="1799"/>
                    <a:pt x="3886" y="1886"/>
                    <a:pt x="3598" y="2157"/>
                  </a:cubicBezTo>
                  <a:cubicBezTo>
                    <a:pt x="3213" y="2532"/>
                    <a:pt x="3161" y="3109"/>
                    <a:pt x="3126" y="3641"/>
                  </a:cubicBezTo>
                  <a:cubicBezTo>
                    <a:pt x="2995" y="5885"/>
                    <a:pt x="2855" y="8121"/>
                    <a:pt x="2821" y="10356"/>
                  </a:cubicBezTo>
                  <a:cubicBezTo>
                    <a:pt x="1380" y="17909"/>
                    <a:pt x="481" y="25558"/>
                    <a:pt x="114" y="33224"/>
                  </a:cubicBezTo>
                  <a:cubicBezTo>
                    <a:pt x="26" y="35014"/>
                    <a:pt x="0" y="36891"/>
                    <a:pt x="804" y="38515"/>
                  </a:cubicBezTo>
                  <a:cubicBezTo>
                    <a:pt x="1458" y="39834"/>
                    <a:pt x="2628" y="40890"/>
                    <a:pt x="3764" y="41903"/>
                  </a:cubicBezTo>
                  <a:cubicBezTo>
                    <a:pt x="9474" y="46933"/>
                    <a:pt x="14774" y="52695"/>
                    <a:pt x="20738" y="57507"/>
                  </a:cubicBezTo>
                  <a:cubicBezTo>
                    <a:pt x="23899" y="55088"/>
                    <a:pt x="26204" y="51028"/>
                    <a:pt x="27243" y="47099"/>
                  </a:cubicBezTo>
                  <a:cubicBezTo>
                    <a:pt x="22143" y="43536"/>
                    <a:pt x="17437" y="40122"/>
                    <a:pt x="12015" y="36437"/>
                  </a:cubicBezTo>
                  <a:cubicBezTo>
                    <a:pt x="11456" y="36053"/>
                    <a:pt x="10111" y="35398"/>
                    <a:pt x="9849" y="34804"/>
                  </a:cubicBezTo>
                  <a:cubicBezTo>
                    <a:pt x="9544" y="34097"/>
                    <a:pt x="9780" y="33303"/>
                    <a:pt x="10007" y="32569"/>
                  </a:cubicBezTo>
                  <a:cubicBezTo>
                    <a:pt x="11194" y="28832"/>
                    <a:pt x="11919" y="24885"/>
                    <a:pt x="13106" y="21157"/>
                  </a:cubicBezTo>
                  <a:cubicBezTo>
                    <a:pt x="14032" y="18241"/>
                    <a:pt x="16040" y="15315"/>
                    <a:pt x="16154" y="12277"/>
                  </a:cubicBezTo>
                  <a:cubicBezTo>
                    <a:pt x="16197" y="10993"/>
                    <a:pt x="15874" y="9657"/>
                    <a:pt x="15333" y="8391"/>
                  </a:cubicBezTo>
                  <a:cubicBezTo>
                    <a:pt x="15324" y="8164"/>
                    <a:pt x="15298" y="7946"/>
                    <a:pt x="15289" y="7719"/>
                  </a:cubicBezTo>
                  <a:cubicBezTo>
                    <a:pt x="15036" y="5091"/>
                    <a:pt x="14259" y="2532"/>
                    <a:pt x="134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41"/>
            <p:cNvSpPr/>
            <p:nvPr/>
          </p:nvSpPr>
          <p:spPr>
            <a:xfrm>
              <a:off x="-5386850" y="3471000"/>
              <a:ext cx="519775" cy="1299725"/>
            </a:xfrm>
            <a:custGeom>
              <a:avLst/>
              <a:gdLst/>
              <a:ahLst/>
              <a:cxnLst/>
              <a:rect l="l" t="t" r="r" b="b"/>
              <a:pathLst>
                <a:path w="20791" h="51989" extrusionOk="0">
                  <a:moveTo>
                    <a:pt x="7038" y="0"/>
                  </a:moveTo>
                  <a:cubicBezTo>
                    <a:pt x="6200" y="166"/>
                    <a:pt x="5353" y="332"/>
                    <a:pt x="4524" y="489"/>
                  </a:cubicBezTo>
                  <a:cubicBezTo>
                    <a:pt x="4288" y="3266"/>
                    <a:pt x="6427" y="6008"/>
                    <a:pt x="6209" y="8557"/>
                  </a:cubicBezTo>
                  <a:cubicBezTo>
                    <a:pt x="5755" y="17298"/>
                    <a:pt x="1" y="25112"/>
                    <a:pt x="1153" y="34088"/>
                  </a:cubicBezTo>
                  <a:cubicBezTo>
                    <a:pt x="1380" y="35005"/>
                    <a:pt x="1843" y="36394"/>
                    <a:pt x="1380" y="37537"/>
                  </a:cubicBezTo>
                  <a:cubicBezTo>
                    <a:pt x="1840" y="37537"/>
                    <a:pt x="2300" y="37437"/>
                    <a:pt x="2695" y="37437"/>
                  </a:cubicBezTo>
                  <a:cubicBezTo>
                    <a:pt x="2893" y="37437"/>
                    <a:pt x="3074" y="37462"/>
                    <a:pt x="3231" y="37537"/>
                  </a:cubicBezTo>
                  <a:cubicBezTo>
                    <a:pt x="3685" y="37764"/>
                    <a:pt x="3231" y="38681"/>
                    <a:pt x="3458" y="39144"/>
                  </a:cubicBezTo>
                  <a:cubicBezTo>
                    <a:pt x="8296" y="43667"/>
                    <a:pt x="14408" y="47133"/>
                    <a:pt x="18835" y="51988"/>
                  </a:cubicBezTo>
                  <a:cubicBezTo>
                    <a:pt x="19690" y="50425"/>
                    <a:pt x="20354" y="48758"/>
                    <a:pt x="20790" y="47099"/>
                  </a:cubicBezTo>
                  <a:cubicBezTo>
                    <a:pt x="15691" y="43536"/>
                    <a:pt x="10985" y="40122"/>
                    <a:pt x="5563" y="36437"/>
                  </a:cubicBezTo>
                  <a:cubicBezTo>
                    <a:pt x="5004" y="36053"/>
                    <a:pt x="3668" y="35398"/>
                    <a:pt x="3406" y="34804"/>
                  </a:cubicBezTo>
                  <a:cubicBezTo>
                    <a:pt x="3100" y="34097"/>
                    <a:pt x="3327" y="33303"/>
                    <a:pt x="3554" y="32569"/>
                  </a:cubicBezTo>
                  <a:cubicBezTo>
                    <a:pt x="4742" y="28841"/>
                    <a:pt x="5467" y="24885"/>
                    <a:pt x="6654" y="21157"/>
                  </a:cubicBezTo>
                  <a:cubicBezTo>
                    <a:pt x="7580" y="18241"/>
                    <a:pt x="9588" y="15315"/>
                    <a:pt x="9701" y="12277"/>
                  </a:cubicBezTo>
                  <a:cubicBezTo>
                    <a:pt x="9745" y="10993"/>
                    <a:pt x="9431" y="9657"/>
                    <a:pt x="8881" y="8391"/>
                  </a:cubicBezTo>
                  <a:cubicBezTo>
                    <a:pt x="8872" y="8164"/>
                    <a:pt x="8846" y="7946"/>
                    <a:pt x="8837" y="7719"/>
                  </a:cubicBezTo>
                  <a:cubicBezTo>
                    <a:pt x="8584" y="5091"/>
                    <a:pt x="7815" y="2532"/>
                    <a:pt x="70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41"/>
            <p:cNvSpPr/>
            <p:nvPr/>
          </p:nvSpPr>
          <p:spPr>
            <a:xfrm>
              <a:off x="-5149350" y="4571400"/>
              <a:ext cx="227050" cy="293175"/>
            </a:xfrm>
            <a:custGeom>
              <a:avLst/>
              <a:gdLst/>
              <a:ahLst/>
              <a:cxnLst/>
              <a:rect l="l" t="t" r="r" b="b"/>
              <a:pathLst>
                <a:path w="9082" h="11727" extrusionOk="0">
                  <a:moveTo>
                    <a:pt x="6898" y="0"/>
                  </a:moveTo>
                  <a:cubicBezTo>
                    <a:pt x="5798" y="3842"/>
                    <a:pt x="3135" y="6942"/>
                    <a:pt x="1" y="9387"/>
                  </a:cubicBezTo>
                  <a:cubicBezTo>
                    <a:pt x="865" y="10190"/>
                    <a:pt x="1738" y="10958"/>
                    <a:pt x="2620" y="11727"/>
                  </a:cubicBezTo>
                  <a:cubicBezTo>
                    <a:pt x="5746" y="9020"/>
                    <a:pt x="8165" y="5449"/>
                    <a:pt x="9081" y="1546"/>
                  </a:cubicBezTo>
                  <a:cubicBezTo>
                    <a:pt x="8357" y="1031"/>
                    <a:pt x="7623" y="515"/>
                    <a:pt x="68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41"/>
            <p:cNvSpPr/>
            <p:nvPr/>
          </p:nvSpPr>
          <p:spPr>
            <a:xfrm>
              <a:off x="-5708175" y="2831175"/>
              <a:ext cx="2225" cy="25"/>
            </a:xfrm>
            <a:custGeom>
              <a:avLst/>
              <a:gdLst/>
              <a:ahLst/>
              <a:cxnLst/>
              <a:rect l="l" t="t" r="r" b="b"/>
              <a:pathLst>
                <a:path w="89" h="1" extrusionOk="0">
                  <a:moveTo>
                    <a:pt x="1" y="1"/>
                  </a:moveTo>
                  <a:lnTo>
                    <a:pt x="88" y="1"/>
                  </a:ln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41"/>
            <p:cNvSpPr/>
            <p:nvPr/>
          </p:nvSpPr>
          <p:spPr>
            <a:xfrm>
              <a:off x="-5600550" y="3407700"/>
              <a:ext cx="421100" cy="171450"/>
            </a:xfrm>
            <a:custGeom>
              <a:avLst/>
              <a:gdLst/>
              <a:ahLst/>
              <a:cxnLst/>
              <a:rect l="l" t="t" r="r" b="b"/>
              <a:pathLst>
                <a:path w="16844" h="6858" extrusionOk="0">
                  <a:moveTo>
                    <a:pt x="16197" y="0"/>
                  </a:moveTo>
                  <a:cubicBezTo>
                    <a:pt x="12494" y="1747"/>
                    <a:pt x="8159" y="3325"/>
                    <a:pt x="4013" y="3325"/>
                  </a:cubicBezTo>
                  <a:cubicBezTo>
                    <a:pt x="2645" y="3325"/>
                    <a:pt x="1298" y="3153"/>
                    <a:pt x="0" y="2759"/>
                  </a:cubicBezTo>
                  <a:lnTo>
                    <a:pt x="0" y="2759"/>
                  </a:lnTo>
                  <a:cubicBezTo>
                    <a:pt x="315" y="3798"/>
                    <a:pt x="437" y="4881"/>
                    <a:pt x="446" y="5990"/>
                  </a:cubicBezTo>
                  <a:cubicBezTo>
                    <a:pt x="2071" y="6598"/>
                    <a:pt x="3782" y="6858"/>
                    <a:pt x="5523" y="6858"/>
                  </a:cubicBezTo>
                  <a:cubicBezTo>
                    <a:pt x="9356" y="6858"/>
                    <a:pt x="13331" y="5598"/>
                    <a:pt x="16844" y="4025"/>
                  </a:cubicBezTo>
                  <a:cubicBezTo>
                    <a:pt x="16652" y="2672"/>
                    <a:pt x="16433" y="1336"/>
                    <a:pt x="161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41"/>
            <p:cNvSpPr/>
            <p:nvPr/>
          </p:nvSpPr>
          <p:spPr>
            <a:xfrm>
              <a:off x="-5600550" y="3407700"/>
              <a:ext cx="421325" cy="135125"/>
            </a:xfrm>
            <a:custGeom>
              <a:avLst/>
              <a:gdLst/>
              <a:ahLst/>
              <a:cxnLst/>
              <a:rect l="l" t="t" r="r" b="b"/>
              <a:pathLst>
                <a:path w="16853" h="5405" extrusionOk="0">
                  <a:moveTo>
                    <a:pt x="16197" y="0"/>
                  </a:moveTo>
                  <a:cubicBezTo>
                    <a:pt x="12501" y="1757"/>
                    <a:pt x="8174" y="3331"/>
                    <a:pt x="4034" y="3331"/>
                  </a:cubicBezTo>
                  <a:cubicBezTo>
                    <a:pt x="2659" y="3331"/>
                    <a:pt x="1304" y="3158"/>
                    <a:pt x="0" y="2759"/>
                  </a:cubicBezTo>
                  <a:lnTo>
                    <a:pt x="0" y="2759"/>
                  </a:lnTo>
                  <a:cubicBezTo>
                    <a:pt x="53" y="2943"/>
                    <a:pt x="105" y="3143"/>
                    <a:pt x="149" y="3327"/>
                  </a:cubicBezTo>
                  <a:cubicBezTo>
                    <a:pt x="1404" y="3963"/>
                    <a:pt x="2753" y="4192"/>
                    <a:pt x="4141" y="4192"/>
                  </a:cubicBezTo>
                  <a:cubicBezTo>
                    <a:pt x="7099" y="4192"/>
                    <a:pt x="10235" y="3153"/>
                    <a:pt x="13028" y="2803"/>
                  </a:cubicBezTo>
                  <a:lnTo>
                    <a:pt x="13028" y="2803"/>
                  </a:lnTo>
                  <a:cubicBezTo>
                    <a:pt x="12443" y="4191"/>
                    <a:pt x="12722" y="4689"/>
                    <a:pt x="13351" y="5405"/>
                  </a:cubicBezTo>
                  <a:cubicBezTo>
                    <a:pt x="14547" y="4995"/>
                    <a:pt x="15726" y="4532"/>
                    <a:pt x="16852" y="4025"/>
                  </a:cubicBezTo>
                  <a:cubicBezTo>
                    <a:pt x="16669" y="2672"/>
                    <a:pt x="16433" y="1319"/>
                    <a:pt x="161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41"/>
            <p:cNvSpPr/>
            <p:nvPr/>
          </p:nvSpPr>
          <p:spPr>
            <a:xfrm>
              <a:off x="-5790475" y="2918275"/>
              <a:ext cx="604475" cy="572625"/>
            </a:xfrm>
            <a:custGeom>
              <a:avLst/>
              <a:gdLst/>
              <a:ahLst/>
              <a:cxnLst/>
              <a:rect l="l" t="t" r="r" b="b"/>
              <a:pathLst>
                <a:path w="24179" h="22905" extrusionOk="0">
                  <a:moveTo>
                    <a:pt x="7865" y="0"/>
                  </a:moveTo>
                  <a:cubicBezTo>
                    <a:pt x="7833" y="0"/>
                    <a:pt x="7802" y="0"/>
                    <a:pt x="7772" y="1"/>
                  </a:cubicBezTo>
                  <a:cubicBezTo>
                    <a:pt x="5423" y="27"/>
                    <a:pt x="3031" y="1049"/>
                    <a:pt x="1634" y="2935"/>
                  </a:cubicBezTo>
                  <a:cubicBezTo>
                    <a:pt x="298" y="4759"/>
                    <a:pt x="1" y="7187"/>
                    <a:pt x="429" y="9405"/>
                  </a:cubicBezTo>
                  <a:cubicBezTo>
                    <a:pt x="848" y="11623"/>
                    <a:pt x="1913" y="13666"/>
                    <a:pt x="3101" y="15595"/>
                  </a:cubicBezTo>
                  <a:cubicBezTo>
                    <a:pt x="4288" y="17516"/>
                    <a:pt x="5607" y="19359"/>
                    <a:pt x="6611" y="21376"/>
                  </a:cubicBezTo>
                  <a:cubicBezTo>
                    <a:pt x="6777" y="21699"/>
                    <a:pt x="6908" y="22022"/>
                    <a:pt x="7021" y="22362"/>
                  </a:cubicBezTo>
                  <a:cubicBezTo>
                    <a:pt x="8405" y="22740"/>
                    <a:pt x="9844" y="22904"/>
                    <a:pt x="11306" y="22904"/>
                  </a:cubicBezTo>
                  <a:cubicBezTo>
                    <a:pt x="15497" y="22904"/>
                    <a:pt x="19875" y="21552"/>
                    <a:pt x="23681" y="19979"/>
                  </a:cubicBezTo>
                  <a:cubicBezTo>
                    <a:pt x="23847" y="19629"/>
                    <a:pt x="24004" y="19298"/>
                    <a:pt x="24179" y="18957"/>
                  </a:cubicBezTo>
                  <a:cubicBezTo>
                    <a:pt x="23969" y="17988"/>
                    <a:pt x="23760" y="17010"/>
                    <a:pt x="23533" y="16067"/>
                  </a:cubicBezTo>
                  <a:cubicBezTo>
                    <a:pt x="22223" y="10505"/>
                    <a:pt x="23044" y="5633"/>
                    <a:pt x="18224" y="2559"/>
                  </a:cubicBezTo>
                  <a:cubicBezTo>
                    <a:pt x="16267" y="1309"/>
                    <a:pt x="10278" y="0"/>
                    <a:pt x="78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41"/>
            <p:cNvSpPr/>
            <p:nvPr/>
          </p:nvSpPr>
          <p:spPr>
            <a:xfrm>
              <a:off x="-5690475" y="2889475"/>
              <a:ext cx="228775" cy="69875"/>
            </a:xfrm>
            <a:custGeom>
              <a:avLst/>
              <a:gdLst/>
              <a:ahLst/>
              <a:cxnLst/>
              <a:rect l="l" t="t" r="r" b="b"/>
              <a:pathLst>
                <a:path w="9151" h="2795" extrusionOk="0">
                  <a:moveTo>
                    <a:pt x="3855" y="0"/>
                  </a:moveTo>
                  <a:cubicBezTo>
                    <a:pt x="2517" y="0"/>
                    <a:pt x="1148" y="359"/>
                    <a:pt x="70" y="1161"/>
                  </a:cubicBezTo>
                  <a:cubicBezTo>
                    <a:pt x="52" y="1703"/>
                    <a:pt x="26" y="2253"/>
                    <a:pt x="0" y="2794"/>
                  </a:cubicBezTo>
                  <a:cubicBezTo>
                    <a:pt x="1380" y="2174"/>
                    <a:pt x="2908" y="1921"/>
                    <a:pt x="4427" y="1921"/>
                  </a:cubicBezTo>
                  <a:cubicBezTo>
                    <a:pt x="5946" y="1921"/>
                    <a:pt x="7448" y="2183"/>
                    <a:pt x="8924" y="2532"/>
                  </a:cubicBezTo>
                  <a:cubicBezTo>
                    <a:pt x="9151" y="2227"/>
                    <a:pt x="9055" y="1773"/>
                    <a:pt x="8801" y="1476"/>
                  </a:cubicBezTo>
                  <a:cubicBezTo>
                    <a:pt x="8557" y="1179"/>
                    <a:pt x="8216" y="1004"/>
                    <a:pt x="7850" y="865"/>
                  </a:cubicBezTo>
                  <a:cubicBezTo>
                    <a:pt x="6601" y="367"/>
                    <a:pt x="5256" y="0"/>
                    <a:pt x="3903" y="0"/>
                  </a:cubicBezTo>
                  <a:cubicBezTo>
                    <a:pt x="3887" y="0"/>
                    <a:pt x="3871" y="0"/>
                    <a:pt x="38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41"/>
            <p:cNvSpPr/>
            <p:nvPr/>
          </p:nvSpPr>
          <p:spPr>
            <a:xfrm>
              <a:off x="-5620425" y="2956925"/>
              <a:ext cx="166375" cy="201725"/>
            </a:xfrm>
            <a:custGeom>
              <a:avLst/>
              <a:gdLst/>
              <a:ahLst/>
              <a:cxnLst/>
              <a:rect l="l" t="t" r="r" b="b"/>
              <a:pathLst>
                <a:path w="6655" h="8069" extrusionOk="0">
                  <a:moveTo>
                    <a:pt x="6654" y="0"/>
                  </a:moveTo>
                  <a:cubicBezTo>
                    <a:pt x="3642" y="1362"/>
                    <a:pt x="1197" y="3947"/>
                    <a:pt x="1" y="7029"/>
                  </a:cubicBezTo>
                  <a:cubicBezTo>
                    <a:pt x="332" y="6470"/>
                    <a:pt x="977" y="6209"/>
                    <a:pt x="1635" y="6209"/>
                  </a:cubicBezTo>
                  <a:cubicBezTo>
                    <a:pt x="1932" y="6209"/>
                    <a:pt x="2232" y="6262"/>
                    <a:pt x="2507" y="6366"/>
                  </a:cubicBezTo>
                  <a:cubicBezTo>
                    <a:pt x="3389" y="6689"/>
                    <a:pt x="4070" y="7387"/>
                    <a:pt x="4716" y="8068"/>
                  </a:cubicBezTo>
                  <a:cubicBezTo>
                    <a:pt x="4384" y="5283"/>
                    <a:pt x="5545" y="2567"/>
                    <a:pt x="6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41"/>
            <p:cNvSpPr/>
            <p:nvPr/>
          </p:nvSpPr>
          <p:spPr>
            <a:xfrm>
              <a:off x="-5634600" y="3003625"/>
              <a:ext cx="411925" cy="487250"/>
            </a:xfrm>
            <a:custGeom>
              <a:avLst/>
              <a:gdLst/>
              <a:ahLst/>
              <a:cxnLst/>
              <a:rect l="l" t="t" r="r" b="b"/>
              <a:pathLst>
                <a:path w="16477" h="19490" extrusionOk="0">
                  <a:moveTo>
                    <a:pt x="13141" y="1"/>
                  </a:moveTo>
                  <a:cubicBezTo>
                    <a:pt x="7867" y="368"/>
                    <a:pt x="7798" y="8968"/>
                    <a:pt x="4855" y="12758"/>
                  </a:cubicBezTo>
                  <a:cubicBezTo>
                    <a:pt x="3414" y="14504"/>
                    <a:pt x="1755" y="15927"/>
                    <a:pt x="0" y="17237"/>
                  </a:cubicBezTo>
                  <a:cubicBezTo>
                    <a:pt x="131" y="17473"/>
                    <a:pt x="262" y="17717"/>
                    <a:pt x="376" y="17962"/>
                  </a:cubicBezTo>
                  <a:cubicBezTo>
                    <a:pt x="542" y="18285"/>
                    <a:pt x="673" y="18608"/>
                    <a:pt x="786" y="18948"/>
                  </a:cubicBezTo>
                  <a:cubicBezTo>
                    <a:pt x="2169" y="19325"/>
                    <a:pt x="3605" y="19490"/>
                    <a:pt x="5064" y="19490"/>
                  </a:cubicBezTo>
                  <a:cubicBezTo>
                    <a:pt x="8472" y="19490"/>
                    <a:pt x="12002" y="18594"/>
                    <a:pt x="15254" y="17420"/>
                  </a:cubicBezTo>
                  <a:cubicBezTo>
                    <a:pt x="16154" y="14137"/>
                    <a:pt x="16477" y="10697"/>
                    <a:pt x="16398" y="7283"/>
                  </a:cubicBezTo>
                  <a:cubicBezTo>
                    <a:pt x="15962" y="4428"/>
                    <a:pt x="15368" y="1931"/>
                    <a:pt x="131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41"/>
            <p:cNvSpPr/>
            <p:nvPr/>
          </p:nvSpPr>
          <p:spPr>
            <a:xfrm>
              <a:off x="-5790250" y="2928550"/>
              <a:ext cx="247575" cy="561025"/>
            </a:xfrm>
            <a:custGeom>
              <a:avLst/>
              <a:gdLst/>
              <a:ahLst/>
              <a:cxnLst/>
              <a:rect l="l" t="t" r="r" b="b"/>
              <a:pathLst>
                <a:path w="9903" h="22441" extrusionOk="0">
                  <a:moveTo>
                    <a:pt x="5266" y="0"/>
                  </a:moveTo>
                  <a:lnTo>
                    <a:pt x="5266" y="0"/>
                  </a:lnTo>
                  <a:cubicBezTo>
                    <a:pt x="3825" y="472"/>
                    <a:pt x="2524" y="1310"/>
                    <a:pt x="1642" y="2524"/>
                  </a:cubicBezTo>
                  <a:cubicBezTo>
                    <a:pt x="298" y="4348"/>
                    <a:pt x="1" y="6776"/>
                    <a:pt x="429" y="8994"/>
                  </a:cubicBezTo>
                  <a:cubicBezTo>
                    <a:pt x="856" y="11212"/>
                    <a:pt x="1913" y="13255"/>
                    <a:pt x="3100" y="15184"/>
                  </a:cubicBezTo>
                  <a:cubicBezTo>
                    <a:pt x="4297" y="17105"/>
                    <a:pt x="5615" y="18948"/>
                    <a:pt x="6619" y="20965"/>
                  </a:cubicBezTo>
                  <a:cubicBezTo>
                    <a:pt x="6776" y="21288"/>
                    <a:pt x="6907" y="21611"/>
                    <a:pt x="7021" y="21951"/>
                  </a:cubicBezTo>
                  <a:cubicBezTo>
                    <a:pt x="7955" y="22213"/>
                    <a:pt x="8933" y="22362"/>
                    <a:pt x="9902" y="22440"/>
                  </a:cubicBezTo>
                  <a:cubicBezTo>
                    <a:pt x="9335" y="21253"/>
                    <a:pt x="8453" y="20179"/>
                    <a:pt x="7012" y="19297"/>
                  </a:cubicBezTo>
                  <a:cubicBezTo>
                    <a:pt x="6209" y="18764"/>
                    <a:pt x="7807" y="17158"/>
                    <a:pt x="7012" y="16625"/>
                  </a:cubicBezTo>
                  <a:cubicBezTo>
                    <a:pt x="2821" y="12207"/>
                    <a:pt x="1476" y="4541"/>
                    <a:pt x="5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41"/>
            <p:cNvSpPr/>
            <p:nvPr/>
          </p:nvSpPr>
          <p:spPr>
            <a:xfrm>
              <a:off x="-5614300" y="3155700"/>
              <a:ext cx="113325" cy="214525"/>
            </a:xfrm>
            <a:custGeom>
              <a:avLst/>
              <a:gdLst/>
              <a:ahLst/>
              <a:cxnLst/>
              <a:rect l="l" t="t" r="r" b="b"/>
              <a:pathLst>
                <a:path w="4533" h="8581" extrusionOk="0">
                  <a:moveTo>
                    <a:pt x="2051" y="0"/>
                  </a:moveTo>
                  <a:cubicBezTo>
                    <a:pt x="1825" y="0"/>
                    <a:pt x="1606" y="55"/>
                    <a:pt x="1415" y="178"/>
                  </a:cubicBezTo>
                  <a:cubicBezTo>
                    <a:pt x="865" y="545"/>
                    <a:pt x="734" y="1261"/>
                    <a:pt x="655" y="1907"/>
                  </a:cubicBezTo>
                  <a:lnTo>
                    <a:pt x="70" y="6849"/>
                  </a:lnTo>
                  <a:cubicBezTo>
                    <a:pt x="35" y="7146"/>
                    <a:pt x="0" y="7461"/>
                    <a:pt x="149" y="7723"/>
                  </a:cubicBezTo>
                  <a:cubicBezTo>
                    <a:pt x="239" y="7891"/>
                    <a:pt x="436" y="8005"/>
                    <a:pt x="620" y="8005"/>
                  </a:cubicBezTo>
                  <a:cubicBezTo>
                    <a:pt x="722" y="8005"/>
                    <a:pt x="819" y="7970"/>
                    <a:pt x="891" y="7888"/>
                  </a:cubicBezTo>
                  <a:lnTo>
                    <a:pt x="891" y="7888"/>
                  </a:lnTo>
                  <a:cubicBezTo>
                    <a:pt x="725" y="8098"/>
                    <a:pt x="856" y="8430"/>
                    <a:pt x="1092" y="8543"/>
                  </a:cubicBezTo>
                  <a:cubicBezTo>
                    <a:pt x="1157" y="8569"/>
                    <a:pt x="1226" y="8581"/>
                    <a:pt x="1295" y="8581"/>
                  </a:cubicBezTo>
                  <a:cubicBezTo>
                    <a:pt x="1486" y="8581"/>
                    <a:pt x="1682" y="8490"/>
                    <a:pt x="1817" y="8342"/>
                  </a:cubicBezTo>
                  <a:cubicBezTo>
                    <a:pt x="2000" y="8150"/>
                    <a:pt x="2087" y="7897"/>
                    <a:pt x="2140" y="7635"/>
                  </a:cubicBezTo>
                  <a:cubicBezTo>
                    <a:pt x="2305" y="6919"/>
                    <a:pt x="2253" y="6151"/>
                    <a:pt x="2393" y="5417"/>
                  </a:cubicBezTo>
                  <a:cubicBezTo>
                    <a:pt x="2524" y="4693"/>
                    <a:pt x="2917" y="3924"/>
                    <a:pt x="3615" y="3688"/>
                  </a:cubicBezTo>
                  <a:cubicBezTo>
                    <a:pt x="3790" y="3619"/>
                    <a:pt x="3991" y="3601"/>
                    <a:pt x="4130" y="3488"/>
                  </a:cubicBezTo>
                  <a:cubicBezTo>
                    <a:pt x="4532" y="3200"/>
                    <a:pt x="4384" y="2580"/>
                    <a:pt x="4191" y="2126"/>
                  </a:cubicBezTo>
                  <a:cubicBezTo>
                    <a:pt x="3947" y="1523"/>
                    <a:pt x="3685" y="903"/>
                    <a:pt x="3205" y="467"/>
                  </a:cubicBezTo>
                  <a:cubicBezTo>
                    <a:pt x="2894" y="184"/>
                    <a:pt x="2463" y="0"/>
                    <a:pt x="20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41"/>
            <p:cNvSpPr/>
            <p:nvPr/>
          </p:nvSpPr>
          <p:spPr>
            <a:xfrm>
              <a:off x="-5573275" y="3305100"/>
              <a:ext cx="63775" cy="158050"/>
            </a:xfrm>
            <a:custGeom>
              <a:avLst/>
              <a:gdLst/>
              <a:ahLst/>
              <a:cxnLst/>
              <a:rect l="l" t="t" r="r" b="b"/>
              <a:pathLst>
                <a:path w="2551" h="6322" extrusionOk="0">
                  <a:moveTo>
                    <a:pt x="1346" y="0"/>
                  </a:moveTo>
                  <a:cubicBezTo>
                    <a:pt x="883" y="576"/>
                    <a:pt x="1197" y="1432"/>
                    <a:pt x="1022" y="2148"/>
                  </a:cubicBezTo>
                  <a:cubicBezTo>
                    <a:pt x="918" y="2585"/>
                    <a:pt x="630" y="2969"/>
                    <a:pt x="437" y="3371"/>
                  </a:cubicBezTo>
                  <a:cubicBezTo>
                    <a:pt x="1" y="4305"/>
                    <a:pt x="53" y="5449"/>
                    <a:pt x="586" y="6322"/>
                  </a:cubicBezTo>
                  <a:cubicBezTo>
                    <a:pt x="1415" y="5885"/>
                    <a:pt x="1878" y="4837"/>
                    <a:pt x="1616" y="3921"/>
                  </a:cubicBezTo>
                  <a:cubicBezTo>
                    <a:pt x="1538" y="3659"/>
                    <a:pt x="1407" y="3388"/>
                    <a:pt x="1459" y="3126"/>
                  </a:cubicBezTo>
                  <a:cubicBezTo>
                    <a:pt x="1529" y="2733"/>
                    <a:pt x="1931" y="2497"/>
                    <a:pt x="2184" y="2183"/>
                  </a:cubicBezTo>
                  <a:cubicBezTo>
                    <a:pt x="2481" y="1816"/>
                    <a:pt x="2550" y="1292"/>
                    <a:pt x="2393" y="856"/>
                  </a:cubicBezTo>
                  <a:cubicBezTo>
                    <a:pt x="2227" y="419"/>
                    <a:pt x="1808" y="79"/>
                    <a:pt x="1346" y="0"/>
                  </a:cubicBezTo>
                  <a:close/>
                </a:path>
              </a:pathLst>
            </a:custGeom>
            <a:solidFill>
              <a:srgbClr val="1668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41"/>
            <p:cNvSpPr/>
            <p:nvPr/>
          </p:nvSpPr>
          <p:spPr>
            <a:xfrm>
              <a:off x="-5529175" y="3273650"/>
              <a:ext cx="24475" cy="32525"/>
            </a:xfrm>
            <a:custGeom>
              <a:avLst/>
              <a:gdLst/>
              <a:ahLst/>
              <a:cxnLst/>
              <a:rect l="l" t="t" r="r" b="b"/>
              <a:pathLst>
                <a:path w="979" h="1301" extrusionOk="0">
                  <a:moveTo>
                    <a:pt x="346" y="0"/>
                  </a:moveTo>
                  <a:cubicBezTo>
                    <a:pt x="318" y="0"/>
                    <a:pt x="290" y="6"/>
                    <a:pt x="263" y="18"/>
                  </a:cubicBezTo>
                  <a:cubicBezTo>
                    <a:pt x="132" y="71"/>
                    <a:pt x="88" y="219"/>
                    <a:pt x="62" y="368"/>
                  </a:cubicBezTo>
                  <a:cubicBezTo>
                    <a:pt x="27" y="542"/>
                    <a:pt x="1" y="734"/>
                    <a:pt x="44" y="909"/>
                  </a:cubicBezTo>
                  <a:cubicBezTo>
                    <a:pt x="88" y="1084"/>
                    <a:pt x="219" y="1249"/>
                    <a:pt x="411" y="1293"/>
                  </a:cubicBezTo>
                  <a:cubicBezTo>
                    <a:pt x="434" y="1298"/>
                    <a:pt x="458" y="1300"/>
                    <a:pt x="481" y="1300"/>
                  </a:cubicBezTo>
                  <a:cubicBezTo>
                    <a:pt x="702" y="1300"/>
                    <a:pt x="912" y="1086"/>
                    <a:pt x="944" y="857"/>
                  </a:cubicBezTo>
                  <a:cubicBezTo>
                    <a:pt x="979" y="595"/>
                    <a:pt x="830" y="341"/>
                    <a:pt x="647" y="158"/>
                  </a:cubicBezTo>
                  <a:cubicBezTo>
                    <a:pt x="571" y="82"/>
                    <a:pt x="456" y="0"/>
                    <a:pt x="346" y="0"/>
                  </a:cubicBezTo>
                  <a:close/>
                </a:path>
              </a:pathLst>
            </a:custGeom>
            <a:solidFill>
              <a:srgbClr val="1668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41"/>
            <p:cNvSpPr/>
            <p:nvPr/>
          </p:nvSpPr>
          <p:spPr>
            <a:xfrm>
              <a:off x="-5728025" y="2950350"/>
              <a:ext cx="259575" cy="270950"/>
            </a:xfrm>
            <a:custGeom>
              <a:avLst/>
              <a:gdLst/>
              <a:ahLst/>
              <a:cxnLst/>
              <a:rect l="l" t="t" r="r" b="b"/>
              <a:pathLst>
                <a:path w="10383" h="10838" extrusionOk="0">
                  <a:moveTo>
                    <a:pt x="6257" y="0"/>
                  </a:moveTo>
                  <a:cubicBezTo>
                    <a:pt x="5300" y="0"/>
                    <a:pt x="4342" y="73"/>
                    <a:pt x="3397" y="220"/>
                  </a:cubicBezTo>
                  <a:cubicBezTo>
                    <a:pt x="2698" y="333"/>
                    <a:pt x="1991" y="490"/>
                    <a:pt x="1423" y="918"/>
                  </a:cubicBezTo>
                  <a:cubicBezTo>
                    <a:pt x="699" y="1451"/>
                    <a:pt x="332" y="2350"/>
                    <a:pt x="201" y="3232"/>
                  </a:cubicBezTo>
                  <a:cubicBezTo>
                    <a:pt x="0" y="4629"/>
                    <a:pt x="376" y="6061"/>
                    <a:pt x="1004" y="7327"/>
                  </a:cubicBezTo>
                  <a:cubicBezTo>
                    <a:pt x="1624" y="8593"/>
                    <a:pt x="2497" y="9720"/>
                    <a:pt x="3353" y="10837"/>
                  </a:cubicBezTo>
                  <a:cubicBezTo>
                    <a:pt x="4235" y="6646"/>
                    <a:pt x="6811" y="2839"/>
                    <a:pt x="10382" y="464"/>
                  </a:cubicBezTo>
                  <a:cubicBezTo>
                    <a:pt x="9034" y="154"/>
                    <a:pt x="7646" y="0"/>
                    <a:pt x="62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41"/>
            <p:cNvSpPr/>
            <p:nvPr/>
          </p:nvSpPr>
          <p:spPr>
            <a:xfrm>
              <a:off x="-5724100" y="2736225"/>
              <a:ext cx="246700" cy="458875"/>
            </a:xfrm>
            <a:custGeom>
              <a:avLst/>
              <a:gdLst/>
              <a:ahLst/>
              <a:cxnLst/>
              <a:rect l="l" t="t" r="r" b="b"/>
              <a:pathLst>
                <a:path w="9868" h="18355" extrusionOk="0">
                  <a:moveTo>
                    <a:pt x="5693" y="1"/>
                  </a:moveTo>
                  <a:lnTo>
                    <a:pt x="158" y="3327"/>
                  </a:lnTo>
                  <a:cubicBezTo>
                    <a:pt x="716" y="5170"/>
                    <a:pt x="1101" y="7073"/>
                    <a:pt x="1284" y="8985"/>
                  </a:cubicBezTo>
                  <a:cubicBezTo>
                    <a:pt x="638" y="9492"/>
                    <a:pt x="306" y="10313"/>
                    <a:pt x="184" y="11133"/>
                  </a:cubicBezTo>
                  <a:cubicBezTo>
                    <a:pt x="0" y="12461"/>
                    <a:pt x="358" y="13814"/>
                    <a:pt x="952" y="15019"/>
                  </a:cubicBezTo>
                  <a:cubicBezTo>
                    <a:pt x="1537" y="16215"/>
                    <a:pt x="2367" y="17289"/>
                    <a:pt x="3187" y="18354"/>
                  </a:cubicBezTo>
                  <a:cubicBezTo>
                    <a:pt x="4026" y="14373"/>
                    <a:pt x="6479" y="10749"/>
                    <a:pt x="9867" y="8488"/>
                  </a:cubicBezTo>
                  <a:cubicBezTo>
                    <a:pt x="9238" y="8357"/>
                    <a:pt x="8601" y="8252"/>
                    <a:pt x="7946" y="8173"/>
                  </a:cubicBezTo>
                  <a:cubicBezTo>
                    <a:pt x="6732" y="5405"/>
                    <a:pt x="5737" y="3118"/>
                    <a:pt x="5693"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41"/>
            <p:cNvSpPr/>
            <p:nvPr/>
          </p:nvSpPr>
          <p:spPr>
            <a:xfrm>
              <a:off x="-5697475" y="2736225"/>
              <a:ext cx="220275" cy="316550"/>
            </a:xfrm>
            <a:custGeom>
              <a:avLst/>
              <a:gdLst/>
              <a:ahLst/>
              <a:cxnLst/>
              <a:rect l="l" t="t" r="r" b="b"/>
              <a:pathLst>
                <a:path w="8811" h="12662" extrusionOk="0">
                  <a:moveTo>
                    <a:pt x="4628" y="1"/>
                  </a:moveTo>
                  <a:lnTo>
                    <a:pt x="1" y="2786"/>
                  </a:lnTo>
                  <a:cubicBezTo>
                    <a:pt x="542" y="5039"/>
                    <a:pt x="917" y="7213"/>
                    <a:pt x="1686" y="9518"/>
                  </a:cubicBezTo>
                  <a:cubicBezTo>
                    <a:pt x="2053" y="10260"/>
                    <a:pt x="3528" y="10444"/>
                    <a:pt x="4087" y="11360"/>
                  </a:cubicBezTo>
                  <a:cubicBezTo>
                    <a:pt x="4279" y="11788"/>
                    <a:pt x="4445" y="12225"/>
                    <a:pt x="4593" y="12661"/>
                  </a:cubicBezTo>
                  <a:cubicBezTo>
                    <a:pt x="5729" y="11037"/>
                    <a:pt x="7152" y="9605"/>
                    <a:pt x="8811" y="8505"/>
                  </a:cubicBezTo>
                  <a:cubicBezTo>
                    <a:pt x="8173" y="8357"/>
                    <a:pt x="7536" y="8252"/>
                    <a:pt x="6881" y="8173"/>
                  </a:cubicBezTo>
                  <a:cubicBezTo>
                    <a:pt x="5667" y="5405"/>
                    <a:pt x="4672" y="3118"/>
                    <a:pt x="4628" y="1"/>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41"/>
            <p:cNvSpPr/>
            <p:nvPr/>
          </p:nvSpPr>
          <p:spPr>
            <a:xfrm>
              <a:off x="-5720175" y="2738400"/>
              <a:ext cx="139300" cy="189850"/>
            </a:xfrm>
            <a:custGeom>
              <a:avLst/>
              <a:gdLst/>
              <a:ahLst/>
              <a:cxnLst/>
              <a:rect l="l" t="t" r="r" b="b"/>
              <a:pathLst>
                <a:path w="5572" h="7594" extrusionOk="0">
                  <a:moveTo>
                    <a:pt x="5388" y="1"/>
                  </a:moveTo>
                  <a:lnTo>
                    <a:pt x="1" y="3240"/>
                  </a:lnTo>
                  <a:cubicBezTo>
                    <a:pt x="385" y="4506"/>
                    <a:pt x="690" y="5807"/>
                    <a:pt x="900" y="7117"/>
                  </a:cubicBezTo>
                  <a:cubicBezTo>
                    <a:pt x="1516" y="7413"/>
                    <a:pt x="2197" y="7594"/>
                    <a:pt x="2791" y="7594"/>
                  </a:cubicBezTo>
                  <a:cubicBezTo>
                    <a:pt x="3426" y="7594"/>
                    <a:pt x="3961" y="7387"/>
                    <a:pt x="4209" y="6890"/>
                  </a:cubicBezTo>
                  <a:cubicBezTo>
                    <a:pt x="5301" y="4856"/>
                    <a:pt x="5571" y="2454"/>
                    <a:pt x="5388"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41"/>
            <p:cNvSpPr/>
            <p:nvPr/>
          </p:nvSpPr>
          <p:spPr>
            <a:xfrm>
              <a:off x="-5651850" y="3503525"/>
              <a:ext cx="535050" cy="247775"/>
            </a:xfrm>
            <a:custGeom>
              <a:avLst/>
              <a:gdLst/>
              <a:ahLst/>
              <a:cxnLst/>
              <a:rect l="l" t="t" r="r" b="b"/>
              <a:pathLst>
                <a:path w="21402" h="9911" extrusionOk="0">
                  <a:moveTo>
                    <a:pt x="19524" y="0"/>
                  </a:moveTo>
                  <a:cubicBezTo>
                    <a:pt x="15574" y="1300"/>
                    <a:pt x="11230" y="2293"/>
                    <a:pt x="7026" y="2293"/>
                  </a:cubicBezTo>
                  <a:cubicBezTo>
                    <a:pt x="5386" y="2293"/>
                    <a:pt x="3767" y="2142"/>
                    <a:pt x="2201" y="1799"/>
                  </a:cubicBezTo>
                  <a:cubicBezTo>
                    <a:pt x="1712" y="2838"/>
                    <a:pt x="1171" y="3860"/>
                    <a:pt x="603" y="4864"/>
                  </a:cubicBezTo>
                  <a:cubicBezTo>
                    <a:pt x="393" y="6243"/>
                    <a:pt x="131" y="7614"/>
                    <a:pt x="1" y="8950"/>
                  </a:cubicBezTo>
                  <a:cubicBezTo>
                    <a:pt x="1738" y="8723"/>
                    <a:pt x="3773" y="8618"/>
                    <a:pt x="5938" y="8618"/>
                  </a:cubicBezTo>
                  <a:cubicBezTo>
                    <a:pt x="6174" y="6654"/>
                    <a:pt x="6532" y="4811"/>
                    <a:pt x="7344" y="2969"/>
                  </a:cubicBezTo>
                  <a:lnTo>
                    <a:pt x="7344" y="2969"/>
                  </a:lnTo>
                  <a:cubicBezTo>
                    <a:pt x="7344" y="4820"/>
                    <a:pt x="7300" y="6724"/>
                    <a:pt x="7352" y="8636"/>
                  </a:cubicBezTo>
                  <a:cubicBezTo>
                    <a:pt x="12033" y="8732"/>
                    <a:pt x="17062" y="9256"/>
                    <a:pt x="20694" y="9911"/>
                  </a:cubicBezTo>
                  <a:cubicBezTo>
                    <a:pt x="20904" y="7614"/>
                    <a:pt x="21402" y="4776"/>
                    <a:pt x="21131" y="2410"/>
                  </a:cubicBezTo>
                  <a:cubicBezTo>
                    <a:pt x="20581" y="1703"/>
                    <a:pt x="20074" y="969"/>
                    <a:pt x="19664" y="192"/>
                  </a:cubicBezTo>
                  <a:cubicBezTo>
                    <a:pt x="19612" y="131"/>
                    <a:pt x="19568" y="61"/>
                    <a:pt x="195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41"/>
            <p:cNvSpPr/>
            <p:nvPr/>
          </p:nvSpPr>
          <p:spPr>
            <a:xfrm>
              <a:off x="-5785225" y="2923075"/>
              <a:ext cx="96300" cy="212425"/>
            </a:xfrm>
            <a:custGeom>
              <a:avLst/>
              <a:gdLst/>
              <a:ahLst/>
              <a:cxnLst/>
              <a:rect l="l" t="t" r="r" b="b"/>
              <a:pathLst>
                <a:path w="3852" h="8497" extrusionOk="0">
                  <a:moveTo>
                    <a:pt x="3677" y="1"/>
                  </a:moveTo>
                  <a:cubicBezTo>
                    <a:pt x="1485" y="1555"/>
                    <a:pt x="88" y="4157"/>
                    <a:pt x="1" y="6846"/>
                  </a:cubicBezTo>
                  <a:lnTo>
                    <a:pt x="1991" y="5965"/>
                  </a:lnTo>
                  <a:cubicBezTo>
                    <a:pt x="2716" y="6689"/>
                    <a:pt x="3109" y="7755"/>
                    <a:pt x="3834" y="8497"/>
                  </a:cubicBezTo>
                  <a:cubicBezTo>
                    <a:pt x="2716" y="6384"/>
                    <a:pt x="2926" y="3459"/>
                    <a:pt x="3851" y="1267"/>
                  </a:cubicBezTo>
                  <a:cubicBezTo>
                    <a:pt x="3799" y="839"/>
                    <a:pt x="3738" y="429"/>
                    <a:pt x="36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41"/>
            <p:cNvSpPr/>
            <p:nvPr/>
          </p:nvSpPr>
          <p:spPr>
            <a:xfrm>
              <a:off x="-5626750" y="2920675"/>
              <a:ext cx="187750" cy="220275"/>
            </a:xfrm>
            <a:custGeom>
              <a:avLst/>
              <a:gdLst/>
              <a:ahLst/>
              <a:cxnLst/>
              <a:rect l="l" t="t" r="r" b="b"/>
              <a:pathLst>
                <a:path w="7510" h="8811" extrusionOk="0">
                  <a:moveTo>
                    <a:pt x="6087" y="1"/>
                  </a:moveTo>
                  <a:cubicBezTo>
                    <a:pt x="5126" y="1503"/>
                    <a:pt x="3764" y="2708"/>
                    <a:pt x="2568" y="4017"/>
                  </a:cubicBezTo>
                  <a:cubicBezTo>
                    <a:pt x="1354" y="5336"/>
                    <a:pt x="263" y="6855"/>
                    <a:pt x="1" y="8619"/>
                  </a:cubicBezTo>
                  <a:cubicBezTo>
                    <a:pt x="359" y="8392"/>
                    <a:pt x="542" y="7964"/>
                    <a:pt x="778" y="7606"/>
                  </a:cubicBezTo>
                  <a:cubicBezTo>
                    <a:pt x="981" y="7264"/>
                    <a:pt x="1306" y="6937"/>
                    <a:pt x="1696" y="6937"/>
                  </a:cubicBezTo>
                  <a:cubicBezTo>
                    <a:pt x="1725" y="6937"/>
                    <a:pt x="1753" y="6939"/>
                    <a:pt x="1782" y="6942"/>
                  </a:cubicBezTo>
                  <a:cubicBezTo>
                    <a:pt x="1983" y="6960"/>
                    <a:pt x="2175" y="7082"/>
                    <a:pt x="2349" y="7204"/>
                  </a:cubicBezTo>
                  <a:cubicBezTo>
                    <a:pt x="3092" y="7702"/>
                    <a:pt x="3808" y="8243"/>
                    <a:pt x="4506" y="8811"/>
                  </a:cubicBezTo>
                  <a:cubicBezTo>
                    <a:pt x="4358" y="6113"/>
                    <a:pt x="5667" y="2926"/>
                    <a:pt x="7510" y="953"/>
                  </a:cubicBezTo>
                  <a:cubicBezTo>
                    <a:pt x="7134" y="490"/>
                    <a:pt x="6462" y="455"/>
                    <a:pt x="60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41"/>
            <p:cNvSpPr/>
            <p:nvPr/>
          </p:nvSpPr>
          <p:spPr>
            <a:xfrm>
              <a:off x="-5849400" y="2572725"/>
              <a:ext cx="279225" cy="357075"/>
            </a:xfrm>
            <a:custGeom>
              <a:avLst/>
              <a:gdLst/>
              <a:ahLst/>
              <a:cxnLst/>
              <a:rect l="l" t="t" r="r" b="b"/>
              <a:pathLst>
                <a:path w="11169" h="14283" extrusionOk="0">
                  <a:moveTo>
                    <a:pt x="5219" y="1"/>
                  </a:moveTo>
                  <a:cubicBezTo>
                    <a:pt x="3672" y="1"/>
                    <a:pt x="2133" y="640"/>
                    <a:pt x="1214" y="1878"/>
                  </a:cubicBezTo>
                  <a:cubicBezTo>
                    <a:pt x="0" y="3537"/>
                    <a:pt x="18" y="5816"/>
                    <a:pt x="559" y="7798"/>
                  </a:cubicBezTo>
                  <a:cubicBezTo>
                    <a:pt x="612" y="8016"/>
                    <a:pt x="1301" y="8671"/>
                    <a:pt x="1363" y="8889"/>
                  </a:cubicBezTo>
                  <a:cubicBezTo>
                    <a:pt x="1852" y="10487"/>
                    <a:pt x="926" y="10269"/>
                    <a:pt x="2987" y="12888"/>
                  </a:cubicBezTo>
                  <a:cubicBezTo>
                    <a:pt x="3414" y="13430"/>
                    <a:pt x="3982" y="14102"/>
                    <a:pt x="4646" y="14242"/>
                  </a:cubicBezTo>
                  <a:cubicBezTo>
                    <a:pt x="4777" y="14270"/>
                    <a:pt x="4924" y="14282"/>
                    <a:pt x="5080" y="14282"/>
                  </a:cubicBezTo>
                  <a:cubicBezTo>
                    <a:pt x="5861" y="14282"/>
                    <a:pt x="6885" y="13962"/>
                    <a:pt x="7431" y="13570"/>
                  </a:cubicBezTo>
                  <a:cubicBezTo>
                    <a:pt x="9465" y="12129"/>
                    <a:pt x="10566" y="9649"/>
                    <a:pt x="10863" y="7169"/>
                  </a:cubicBezTo>
                  <a:cubicBezTo>
                    <a:pt x="11168" y="4689"/>
                    <a:pt x="10077" y="2018"/>
                    <a:pt x="7937" y="734"/>
                  </a:cubicBezTo>
                  <a:cubicBezTo>
                    <a:pt x="7123" y="242"/>
                    <a:pt x="6169" y="1"/>
                    <a:pt x="5219" y="1"/>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41"/>
            <p:cNvSpPr/>
            <p:nvPr/>
          </p:nvSpPr>
          <p:spPr>
            <a:xfrm>
              <a:off x="-5954400" y="2550800"/>
              <a:ext cx="322650" cy="183800"/>
            </a:xfrm>
            <a:custGeom>
              <a:avLst/>
              <a:gdLst/>
              <a:ahLst/>
              <a:cxnLst/>
              <a:rect l="l" t="t" r="r" b="b"/>
              <a:pathLst>
                <a:path w="12906" h="7352" extrusionOk="0">
                  <a:moveTo>
                    <a:pt x="9236" y="0"/>
                  </a:moveTo>
                  <a:cubicBezTo>
                    <a:pt x="8732" y="0"/>
                    <a:pt x="8227" y="57"/>
                    <a:pt x="7737" y="170"/>
                  </a:cubicBezTo>
                  <a:cubicBezTo>
                    <a:pt x="5956" y="572"/>
                    <a:pt x="4375" y="1620"/>
                    <a:pt x="3083" y="2921"/>
                  </a:cubicBezTo>
                  <a:cubicBezTo>
                    <a:pt x="2603" y="3401"/>
                    <a:pt x="2122" y="3942"/>
                    <a:pt x="1459" y="4100"/>
                  </a:cubicBezTo>
                  <a:cubicBezTo>
                    <a:pt x="1721" y="4126"/>
                    <a:pt x="1983" y="4161"/>
                    <a:pt x="2245" y="4187"/>
                  </a:cubicBezTo>
                  <a:cubicBezTo>
                    <a:pt x="1864" y="4422"/>
                    <a:pt x="1415" y="4545"/>
                    <a:pt x="968" y="4545"/>
                  </a:cubicBezTo>
                  <a:cubicBezTo>
                    <a:pt x="635" y="4545"/>
                    <a:pt x="303" y="4477"/>
                    <a:pt x="1" y="4335"/>
                  </a:cubicBezTo>
                  <a:lnTo>
                    <a:pt x="1" y="4335"/>
                  </a:lnTo>
                  <a:cubicBezTo>
                    <a:pt x="463" y="5252"/>
                    <a:pt x="1337" y="5951"/>
                    <a:pt x="2332" y="6221"/>
                  </a:cubicBezTo>
                  <a:cubicBezTo>
                    <a:pt x="2231" y="6231"/>
                    <a:pt x="2129" y="6236"/>
                    <a:pt x="2026" y="6236"/>
                  </a:cubicBezTo>
                  <a:cubicBezTo>
                    <a:pt x="1670" y="6236"/>
                    <a:pt x="1309" y="6176"/>
                    <a:pt x="970" y="6047"/>
                  </a:cubicBezTo>
                  <a:lnTo>
                    <a:pt x="970" y="6047"/>
                  </a:lnTo>
                  <a:cubicBezTo>
                    <a:pt x="1502" y="6728"/>
                    <a:pt x="2332" y="7129"/>
                    <a:pt x="3188" y="7287"/>
                  </a:cubicBezTo>
                  <a:cubicBezTo>
                    <a:pt x="3447" y="7331"/>
                    <a:pt x="3706" y="7351"/>
                    <a:pt x="3965" y="7351"/>
                  </a:cubicBezTo>
                  <a:cubicBezTo>
                    <a:pt x="5656" y="7351"/>
                    <a:pt x="7307" y="6460"/>
                    <a:pt x="8610" y="5339"/>
                  </a:cubicBezTo>
                  <a:cubicBezTo>
                    <a:pt x="10129" y="4056"/>
                    <a:pt x="11360" y="2458"/>
                    <a:pt x="12906" y="1227"/>
                  </a:cubicBezTo>
                  <a:cubicBezTo>
                    <a:pt x="11881" y="398"/>
                    <a:pt x="10562" y="0"/>
                    <a:pt x="9236"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41"/>
            <p:cNvSpPr/>
            <p:nvPr/>
          </p:nvSpPr>
          <p:spPr>
            <a:xfrm>
              <a:off x="-5769500" y="2577900"/>
              <a:ext cx="211975" cy="222975"/>
            </a:xfrm>
            <a:custGeom>
              <a:avLst/>
              <a:gdLst/>
              <a:ahLst/>
              <a:cxnLst/>
              <a:rect l="l" t="t" r="r" b="b"/>
              <a:pathLst>
                <a:path w="8479" h="8919" extrusionOk="0">
                  <a:moveTo>
                    <a:pt x="5695" y="1"/>
                  </a:moveTo>
                  <a:cubicBezTo>
                    <a:pt x="5521" y="1"/>
                    <a:pt x="5351" y="42"/>
                    <a:pt x="5195" y="134"/>
                  </a:cubicBezTo>
                  <a:lnTo>
                    <a:pt x="26" y="2640"/>
                  </a:lnTo>
                  <a:cubicBezTo>
                    <a:pt x="0" y="2928"/>
                    <a:pt x="0" y="3199"/>
                    <a:pt x="35" y="3487"/>
                  </a:cubicBezTo>
                  <a:cubicBezTo>
                    <a:pt x="1188" y="4718"/>
                    <a:pt x="2934" y="4762"/>
                    <a:pt x="4043" y="5644"/>
                  </a:cubicBezTo>
                  <a:cubicBezTo>
                    <a:pt x="4401" y="5914"/>
                    <a:pt x="4698" y="6246"/>
                    <a:pt x="4960" y="6604"/>
                  </a:cubicBezTo>
                  <a:cubicBezTo>
                    <a:pt x="5283" y="7346"/>
                    <a:pt x="5536" y="8124"/>
                    <a:pt x="5711" y="8918"/>
                  </a:cubicBezTo>
                  <a:cubicBezTo>
                    <a:pt x="5903" y="8778"/>
                    <a:pt x="6138" y="8691"/>
                    <a:pt x="6374" y="8656"/>
                  </a:cubicBezTo>
                  <a:cubicBezTo>
                    <a:pt x="6252" y="8255"/>
                    <a:pt x="6165" y="7835"/>
                    <a:pt x="6112" y="7416"/>
                  </a:cubicBezTo>
                  <a:lnTo>
                    <a:pt x="6112" y="7416"/>
                  </a:lnTo>
                  <a:cubicBezTo>
                    <a:pt x="6689" y="7486"/>
                    <a:pt x="7256" y="7687"/>
                    <a:pt x="7667" y="8097"/>
                  </a:cubicBezTo>
                  <a:cubicBezTo>
                    <a:pt x="7867" y="6168"/>
                    <a:pt x="8479" y="3941"/>
                    <a:pt x="8025" y="2492"/>
                  </a:cubicBezTo>
                  <a:cubicBezTo>
                    <a:pt x="7841" y="1889"/>
                    <a:pt x="7186" y="1025"/>
                    <a:pt x="6793" y="553"/>
                  </a:cubicBezTo>
                  <a:cubicBezTo>
                    <a:pt x="6519" y="224"/>
                    <a:pt x="6099" y="1"/>
                    <a:pt x="5695"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41"/>
            <p:cNvSpPr/>
            <p:nvPr/>
          </p:nvSpPr>
          <p:spPr>
            <a:xfrm>
              <a:off x="-5921000" y="3176150"/>
              <a:ext cx="174450" cy="193350"/>
            </a:xfrm>
            <a:custGeom>
              <a:avLst/>
              <a:gdLst/>
              <a:ahLst/>
              <a:cxnLst/>
              <a:rect l="l" t="t" r="r" b="b"/>
              <a:pathLst>
                <a:path w="6978" h="7734" extrusionOk="0">
                  <a:moveTo>
                    <a:pt x="2663" y="1"/>
                  </a:moveTo>
                  <a:cubicBezTo>
                    <a:pt x="2410" y="1"/>
                    <a:pt x="2158" y="28"/>
                    <a:pt x="1913" y="85"/>
                  </a:cubicBezTo>
                  <a:lnTo>
                    <a:pt x="891" y="1456"/>
                  </a:lnTo>
                  <a:cubicBezTo>
                    <a:pt x="245" y="1622"/>
                    <a:pt x="1" y="2591"/>
                    <a:pt x="498" y="3028"/>
                  </a:cubicBezTo>
                  <a:cubicBezTo>
                    <a:pt x="193" y="3403"/>
                    <a:pt x="79" y="3936"/>
                    <a:pt x="236" y="4407"/>
                  </a:cubicBezTo>
                  <a:cubicBezTo>
                    <a:pt x="385" y="4861"/>
                    <a:pt x="769" y="5245"/>
                    <a:pt x="1240" y="5368"/>
                  </a:cubicBezTo>
                  <a:cubicBezTo>
                    <a:pt x="1074" y="5761"/>
                    <a:pt x="1153" y="6241"/>
                    <a:pt x="1424" y="6564"/>
                  </a:cubicBezTo>
                  <a:cubicBezTo>
                    <a:pt x="1485" y="6643"/>
                    <a:pt x="1563" y="6704"/>
                    <a:pt x="1642" y="6765"/>
                  </a:cubicBezTo>
                  <a:cubicBezTo>
                    <a:pt x="1467" y="6835"/>
                    <a:pt x="1345" y="7009"/>
                    <a:pt x="1345" y="7219"/>
                  </a:cubicBezTo>
                  <a:cubicBezTo>
                    <a:pt x="1345" y="7507"/>
                    <a:pt x="1572" y="7734"/>
                    <a:pt x="1860" y="7734"/>
                  </a:cubicBezTo>
                  <a:cubicBezTo>
                    <a:pt x="2140" y="7734"/>
                    <a:pt x="2375" y="7507"/>
                    <a:pt x="2375" y="7219"/>
                  </a:cubicBezTo>
                  <a:cubicBezTo>
                    <a:pt x="2375" y="7132"/>
                    <a:pt x="2349" y="7044"/>
                    <a:pt x="2306" y="6983"/>
                  </a:cubicBezTo>
                  <a:cubicBezTo>
                    <a:pt x="2393" y="6983"/>
                    <a:pt x="2489" y="6983"/>
                    <a:pt x="2576" y="6957"/>
                  </a:cubicBezTo>
                  <a:lnTo>
                    <a:pt x="2576" y="6957"/>
                  </a:lnTo>
                  <a:cubicBezTo>
                    <a:pt x="2489" y="7044"/>
                    <a:pt x="2533" y="7210"/>
                    <a:pt x="2637" y="7289"/>
                  </a:cubicBezTo>
                  <a:cubicBezTo>
                    <a:pt x="2733" y="7359"/>
                    <a:pt x="2864" y="7385"/>
                    <a:pt x="2987" y="7393"/>
                  </a:cubicBezTo>
                  <a:cubicBezTo>
                    <a:pt x="3340" y="7437"/>
                    <a:pt x="3714" y="7474"/>
                    <a:pt x="4081" y="7474"/>
                  </a:cubicBezTo>
                  <a:cubicBezTo>
                    <a:pt x="4821" y="7474"/>
                    <a:pt x="5535" y="7325"/>
                    <a:pt x="6008" y="6782"/>
                  </a:cubicBezTo>
                  <a:cubicBezTo>
                    <a:pt x="6890" y="6075"/>
                    <a:pt x="6977" y="4564"/>
                    <a:pt x="6174" y="3761"/>
                  </a:cubicBezTo>
                  <a:cubicBezTo>
                    <a:pt x="6261" y="2678"/>
                    <a:pt x="5798" y="1561"/>
                    <a:pt x="4969" y="845"/>
                  </a:cubicBezTo>
                  <a:cubicBezTo>
                    <a:pt x="4339" y="302"/>
                    <a:pt x="3498" y="1"/>
                    <a:pt x="26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41"/>
            <p:cNvSpPr/>
            <p:nvPr/>
          </p:nvSpPr>
          <p:spPr>
            <a:xfrm>
              <a:off x="-5850275" y="3366425"/>
              <a:ext cx="11600" cy="11600"/>
            </a:xfrm>
            <a:custGeom>
              <a:avLst/>
              <a:gdLst/>
              <a:ahLst/>
              <a:cxnLst/>
              <a:rect l="l" t="t" r="r" b="b"/>
              <a:pathLst>
                <a:path w="464" h="464" extrusionOk="0">
                  <a:moveTo>
                    <a:pt x="228" y="1"/>
                  </a:moveTo>
                  <a:cubicBezTo>
                    <a:pt x="105" y="1"/>
                    <a:pt x="1" y="106"/>
                    <a:pt x="1" y="228"/>
                  </a:cubicBezTo>
                  <a:cubicBezTo>
                    <a:pt x="1" y="359"/>
                    <a:pt x="105" y="464"/>
                    <a:pt x="228" y="464"/>
                  </a:cubicBezTo>
                  <a:cubicBezTo>
                    <a:pt x="359" y="464"/>
                    <a:pt x="463" y="359"/>
                    <a:pt x="463" y="228"/>
                  </a:cubicBezTo>
                  <a:cubicBezTo>
                    <a:pt x="463" y="106"/>
                    <a:pt x="359" y="1"/>
                    <a:pt x="2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41"/>
            <p:cNvSpPr/>
            <p:nvPr/>
          </p:nvSpPr>
          <p:spPr>
            <a:xfrm>
              <a:off x="-5862725" y="3388250"/>
              <a:ext cx="13575" cy="13800"/>
            </a:xfrm>
            <a:custGeom>
              <a:avLst/>
              <a:gdLst/>
              <a:ahLst/>
              <a:cxnLst/>
              <a:rect l="l" t="t" r="r" b="b"/>
              <a:pathLst>
                <a:path w="543" h="552" extrusionOk="0">
                  <a:moveTo>
                    <a:pt x="272" y="1"/>
                  </a:moveTo>
                  <a:cubicBezTo>
                    <a:pt x="114" y="1"/>
                    <a:pt x="1" y="123"/>
                    <a:pt x="1" y="280"/>
                  </a:cubicBezTo>
                  <a:cubicBezTo>
                    <a:pt x="1" y="429"/>
                    <a:pt x="114" y="551"/>
                    <a:pt x="272" y="551"/>
                  </a:cubicBezTo>
                  <a:cubicBezTo>
                    <a:pt x="420" y="551"/>
                    <a:pt x="542" y="429"/>
                    <a:pt x="542" y="280"/>
                  </a:cubicBezTo>
                  <a:cubicBezTo>
                    <a:pt x="542" y="123"/>
                    <a:pt x="420" y="1"/>
                    <a:pt x="2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41"/>
            <p:cNvSpPr/>
            <p:nvPr/>
          </p:nvSpPr>
          <p:spPr>
            <a:xfrm>
              <a:off x="-5617575" y="2711700"/>
              <a:ext cx="43025" cy="99875"/>
            </a:xfrm>
            <a:custGeom>
              <a:avLst/>
              <a:gdLst/>
              <a:ahLst/>
              <a:cxnLst/>
              <a:rect l="l" t="t" r="r" b="b"/>
              <a:pathLst>
                <a:path w="1721" h="3995" extrusionOk="0">
                  <a:moveTo>
                    <a:pt x="857" y="0"/>
                  </a:moveTo>
                  <a:cubicBezTo>
                    <a:pt x="773" y="0"/>
                    <a:pt x="689" y="20"/>
                    <a:pt x="612" y="65"/>
                  </a:cubicBezTo>
                  <a:cubicBezTo>
                    <a:pt x="428" y="170"/>
                    <a:pt x="332" y="379"/>
                    <a:pt x="262" y="589"/>
                  </a:cubicBezTo>
                  <a:cubicBezTo>
                    <a:pt x="88" y="1104"/>
                    <a:pt x="0" y="1645"/>
                    <a:pt x="27" y="2195"/>
                  </a:cubicBezTo>
                  <a:lnTo>
                    <a:pt x="166" y="3994"/>
                  </a:lnTo>
                  <a:cubicBezTo>
                    <a:pt x="215" y="3994"/>
                    <a:pt x="265" y="3994"/>
                    <a:pt x="315" y="3994"/>
                  </a:cubicBezTo>
                  <a:cubicBezTo>
                    <a:pt x="538" y="3994"/>
                    <a:pt x="764" y="3988"/>
                    <a:pt x="978" y="3924"/>
                  </a:cubicBezTo>
                  <a:cubicBezTo>
                    <a:pt x="1240" y="3854"/>
                    <a:pt x="1476" y="3680"/>
                    <a:pt x="1572" y="3426"/>
                  </a:cubicBezTo>
                  <a:cubicBezTo>
                    <a:pt x="1720" y="3068"/>
                    <a:pt x="1520" y="2676"/>
                    <a:pt x="1476" y="2291"/>
                  </a:cubicBezTo>
                  <a:cubicBezTo>
                    <a:pt x="1441" y="1977"/>
                    <a:pt x="1520" y="1645"/>
                    <a:pt x="1563" y="1322"/>
                  </a:cubicBezTo>
                  <a:cubicBezTo>
                    <a:pt x="1607" y="990"/>
                    <a:pt x="1607" y="641"/>
                    <a:pt x="1441" y="362"/>
                  </a:cubicBezTo>
                  <a:cubicBezTo>
                    <a:pt x="1326" y="151"/>
                    <a:pt x="1089" y="0"/>
                    <a:pt x="857"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41"/>
            <p:cNvSpPr/>
            <p:nvPr/>
          </p:nvSpPr>
          <p:spPr>
            <a:xfrm>
              <a:off x="-5937800" y="3133700"/>
              <a:ext cx="372200" cy="297600"/>
            </a:xfrm>
            <a:custGeom>
              <a:avLst/>
              <a:gdLst/>
              <a:ahLst/>
              <a:cxnLst/>
              <a:rect l="l" t="t" r="r" b="b"/>
              <a:pathLst>
                <a:path w="14888" h="11904" extrusionOk="0">
                  <a:moveTo>
                    <a:pt x="2919" y="0"/>
                  </a:moveTo>
                  <a:cubicBezTo>
                    <a:pt x="2727" y="0"/>
                    <a:pt x="2536" y="54"/>
                    <a:pt x="2401" y="176"/>
                  </a:cubicBezTo>
                  <a:cubicBezTo>
                    <a:pt x="2148" y="395"/>
                    <a:pt x="2131" y="779"/>
                    <a:pt x="1912" y="1015"/>
                  </a:cubicBezTo>
                  <a:cubicBezTo>
                    <a:pt x="1738" y="1216"/>
                    <a:pt x="1458" y="1294"/>
                    <a:pt x="1231" y="1425"/>
                  </a:cubicBezTo>
                  <a:cubicBezTo>
                    <a:pt x="891" y="1600"/>
                    <a:pt x="585" y="1932"/>
                    <a:pt x="620" y="2307"/>
                  </a:cubicBezTo>
                  <a:cubicBezTo>
                    <a:pt x="629" y="2473"/>
                    <a:pt x="707" y="2621"/>
                    <a:pt x="690" y="2787"/>
                  </a:cubicBezTo>
                  <a:cubicBezTo>
                    <a:pt x="629" y="3171"/>
                    <a:pt x="79" y="3346"/>
                    <a:pt x="44" y="3713"/>
                  </a:cubicBezTo>
                  <a:cubicBezTo>
                    <a:pt x="0" y="4088"/>
                    <a:pt x="472" y="4324"/>
                    <a:pt x="576" y="4673"/>
                  </a:cubicBezTo>
                  <a:cubicBezTo>
                    <a:pt x="725" y="5119"/>
                    <a:pt x="262" y="5660"/>
                    <a:pt x="515" y="6062"/>
                  </a:cubicBezTo>
                  <a:cubicBezTo>
                    <a:pt x="646" y="6280"/>
                    <a:pt x="926" y="6367"/>
                    <a:pt x="1188" y="6402"/>
                  </a:cubicBezTo>
                  <a:cubicBezTo>
                    <a:pt x="1450" y="6428"/>
                    <a:pt x="1738" y="6446"/>
                    <a:pt x="1956" y="6577"/>
                  </a:cubicBezTo>
                  <a:cubicBezTo>
                    <a:pt x="2235" y="6751"/>
                    <a:pt x="2393" y="7101"/>
                    <a:pt x="2698" y="7214"/>
                  </a:cubicBezTo>
                  <a:cubicBezTo>
                    <a:pt x="2817" y="7262"/>
                    <a:pt x="2945" y="7268"/>
                    <a:pt x="3074" y="7268"/>
                  </a:cubicBezTo>
                  <a:cubicBezTo>
                    <a:pt x="3121" y="7268"/>
                    <a:pt x="3168" y="7267"/>
                    <a:pt x="3214" y="7267"/>
                  </a:cubicBezTo>
                  <a:cubicBezTo>
                    <a:pt x="3276" y="7267"/>
                    <a:pt x="3337" y="7268"/>
                    <a:pt x="3397" y="7275"/>
                  </a:cubicBezTo>
                  <a:cubicBezTo>
                    <a:pt x="3807" y="7301"/>
                    <a:pt x="4165" y="7537"/>
                    <a:pt x="4541" y="7712"/>
                  </a:cubicBezTo>
                  <a:cubicBezTo>
                    <a:pt x="5090" y="7967"/>
                    <a:pt x="5690" y="8091"/>
                    <a:pt x="6295" y="8091"/>
                  </a:cubicBezTo>
                  <a:cubicBezTo>
                    <a:pt x="6353" y="8091"/>
                    <a:pt x="6412" y="8090"/>
                    <a:pt x="6470" y="8087"/>
                  </a:cubicBezTo>
                  <a:cubicBezTo>
                    <a:pt x="8592" y="9380"/>
                    <a:pt x="10714" y="10654"/>
                    <a:pt x="12853" y="11903"/>
                  </a:cubicBezTo>
                  <a:cubicBezTo>
                    <a:pt x="13578" y="10209"/>
                    <a:pt x="14268" y="8506"/>
                    <a:pt x="14887" y="6769"/>
                  </a:cubicBezTo>
                  <a:cubicBezTo>
                    <a:pt x="12399" y="5765"/>
                    <a:pt x="9919" y="4761"/>
                    <a:pt x="7431" y="3765"/>
                  </a:cubicBezTo>
                  <a:cubicBezTo>
                    <a:pt x="7343" y="3608"/>
                    <a:pt x="7247" y="3451"/>
                    <a:pt x="7160" y="3302"/>
                  </a:cubicBezTo>
                  <a:cubicBezTo>
                    <a:pt x="6645" y="2429"/>
                    <a:pt x="6331" y="1451"/>
                    <a:pt x="6025" y="491"/>
                  </a:cubicBezTo>
                  <a:cubicBezTo>
                    <a:pt x="5794" y="531"/>
                    <a:pt x="5558" y="552"/>
                    <a:pt x="5322" y="552"/>
                  </a:cubicBezTo>
                  <a:cubicBezTo>
                    <a:pt x="4845" y="552"/>
                    <a:pt x="4368" y="468"/>
                    <a:pt x="3929" y="299"/>
                  </a:cubicBezTo>
                  <a:cubicBezTo>
                    <a:pt x="3676" y="203"/>
                    <a:pt x="3440" y="80"/>
                    <a:pt x="3161" y="28"/>
                  </a:cubicBezTo>
                  <a:cubicBezTo>
                    <a:pt x="3083" y="10"/>
                    <a:pt x="3001" y="0"/>
                    <a:pt x="2919" y="0"/>
                  </a:cubicBezTo>
                  <a:close/>
                </a:path>
              </a:pathLst>
            </a:custGeom>
            <a:solidFill>
              <a:srgbClr val="EAA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41"/>
            <p:cNvSpPr/>
            <p:nvPr/>
          </p:nvSpPr>
          <p:spPr>
            <a:xfrm>
              <a:off x="-5927550" y="3273650"/>
              <a:ext cx="324175" cy="157200"/>
            </a:xfrm>
            <a:custGeom>
              <a:avLst/>
              <a:gdLst/>
              <a:ahLst/>
              <a:cxnLst/>
              <a:rect l="l" t="t" r="r" b="b"/>
              <a:pathLst>
                <a:path w="12967" h="6288" extrusionOk="0">
                  <a:moveTo>
                    <a:pt x="27" y="1"/>
                  </a:moveTo>
                  <a:lnTo>
                    <a:pt x="27" y="1"/>
                  </a:lnTo>
                  <a:cubicBezTo>
                    <a:pt x="1" y="158"/>
                    <a:pt x="1" y="306"/>
                    <a:pt x="88" y="446"/>
                  </a:cubicBezTo>
                  <a:cubicBezTo>
                    <a:pt x="219" y="664"/>
                    <a:pt x="507" y="752"/>
                    <a:pt x="769" y="787"/>
                  </a:cubicBezTo>
                  <a:cubicBezTo>
                    <a:pt x="1031" y="822"/>
                    <a:pt x="1310" y="830"/>
                    <a:pt x="1529" y="961"/>
                  </a:cubicBezTo>
                  <a:cubicBezTo>
                    <a:pt x="1817" y="1136"/>
                    <a:pt x="1965" y="1485"/>
                    <a:pt x="2271" y="1607"/>
                  </a:cubicBezTo>
                  <a:cubicBezTo>
                    <a:pt x="2380" y="1651"/>
                    <a:pt x="2498" y="1660"/>
                    <a:pt x="2617" y="1660"/>
                  </a:cubicBezTo>
                  <a:cubicBezTo>
                    <a:pt x="2696" y="1660"/>
                    <a:pt x="2776" y="1656"/>
                    <a:pt x="2854" y="1656"/>
                  </a:cubicBezTo>
                  <a:cubicBezTo>
                    <a:pt x="2893" y="1656"/>
                    <a:pt x="2931" y="1657"/>
                    <a:pt x="2969" y="1660"/>
                  </a:cubicBezTo>
                  <a:cubicBezTo>
                    <a:pt x="3388" y="1695"/>
                    <a:pt x="3746" y="1922"/>
                    <a:pt x="4122" y="2096"/>
                  </a:cubicBezTo>
                  <a:cubicBezTo>
                    <a:pt x="4676" y="2366"/>
                    <a:pt x="5300" y="2482"/>
                    <a:pt x="5920" y="2482"/>
                  </a:cubicBezTo>
                  <a:cubicBezTo>
                    <a:pt x="5964" y="2482"/>
                    <a:pt x="6008" y="2482"/>
                    <a:pt x="6052" y="2481"/>
                  </a:cubicBezTo>
                  <a:cubicBezTo>
                    <a:pt x="8165" y="3764"/>
                    <a:pt x="10295" y="5048"/>
                    <a:pt x="12434" y="6288"/>
                  </a:cubicBezTo>
                  <a:cubicBezTo>
                    <a:pt x="12609" y="5877"/>
                    <a:pt x="12792" y="5449"/>
                    <a:pt x="12967" y="5030"/>
                  </a:cubicBezTo>
                  <a:cubicBezTo>
                    <a:pt x="10723" y="3965"/>
                    <a:pt x="8496" y="2743"/>
                    <a:pt x="6279" y="1311"/>
                  </a:cubicBezTo>
                  <a:cubicBezTo>
                    <a:pt x="4803" y="385"/>
                    <a:pt x="2402" y="944"/>
                    <a:pt x="559" y="210"/>
                  </a:cubicBezTo>
                  <a:cubicBezTo>
                    <a:pt x="376" y="149"/>
                    <a:pt x="193" y="88"/>
                    <a:pt x="27" y="1"/>
                  </a:cubicBezTo>
                  <a:close/>
                </a:path>
              </a:pathLst>
            </a:custGeom>
            <a:solidFill>
              <a:srgbClr val="D888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41"/>
            <p:cNvSpPr/>
            <p:nvPr/>
          </p:nvSpPr>
          <p:spPr>
            <a:xfrm>
              <a:off x="-5638750" y="2995850"/>
              <a:ext cx="398175" cy="583875"/>
            </a:xfrm>
            <a:custGeom>
              <a:avLst/>
              <a:gdLst/>
              <a:ahLst/>
              <a:cxnLst/>
              <a:rect l="l" t="t" r="r" b="b"/>
              <a:pathLst>
                <a:path w="15927" h="23355" extrusionOk="0">
                  <a:moveTo>
                    <a:pt x="12347" y="0"/>
                  </a:moveTo>
                  <a:cubicBezTo>
                    <a:pt x="12137" y="0"/>
                    <a:pt x="11927" y="27"/>
                    <a:pt x="11718" y="85"/>
                  </a:cubicBezTo>
                  <a:cubicBezTo>
                    <a:pt x="10845" y="321"/>
                    <a:pt x="10181" y="1054"/>
                    <a:pt x="9788" y="1857"/>
                  </a:cubicBezTo>
                  <a:cubicBezTo>
                    <a:pt x="9396" y="2678"/>
                    <a:pt x="9247" y="3586"/>
                    <a:pt x="9099" y="4468"/>
                  </a:cubicBezTo>
                  <a:lnTo>
                    <a:pt x="7553" y="13837"/>
                  </a:lnTo>
                  <a:cubicBezTo>
                    <a:pt x="5851" y="13112"/>
                    <a:pt x="4157" y="12396"/>
                    <a:pt x="2454" y="11680"/>
                  </a:cubicBezTo>
                  <a:cubicBezTo>
                    <a:pt x="1712" y="13889"/>
                    <a:pt x="882" y="16046"/>
                    <a:pt x="0" y="18203"/>
                  </a:cubicBezTo>
                  <a:cubicBezTo>
                    <a:pt x="2978" y="20010"/>
                    <a:pt x="5990" y="21748"/>
                    <a:pt x="9081" y="23355"/>
                  </a:cubicBezTo>
                  <a:cubicBezTo>
                    <a:pt x="10321" y="23180"/>
                    <a:pt x="11570" y="23023"/>
                    <a:pt x="12827" y="22883"/>
                  </a:cubicBezTo>
                  <a:cubicBezTo>
                    <a:pt x="14442" y="17286"/>
                    <a:pt x="15901" y="11593"/>
                    <a:pt x="15927" y="5778"/>
                  </a:cubicBezTo>
                  <a:cubicBezTo>
                    <a:pt x="15909" y="4407"/>
                    <a:pt x="15822" y="2975"/>
                    <a:pt x="15141" y="1787"/>
                  </a:cubicBezTo>
                  <a:cubicBezTo>
                    <a:pt x="14567" y="779"/>
                    <a:pt x="13471" y="0"/>
                    <a:pt x="123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41"/>
            <p:cNvSpPr/>
            <p:nvPr/>
          </p:nvSpPr>
          <p:spPr>
            <a:xfrm>
              <a:off x="-5638750" y="3372325"/>
              <a:ext cx="337725" cy="207625"/>
            </a:xfrm>
            <a:custGeom>
              <a:avLst/>
              <a:gdLst/>
              <a:ahLst/>
              <a:cxnLst/>
              <a:rect l="l" t="t" r="r" b="b"/>
              <a:pathLst>
                <a:path w="13509" h="8305" extrusionOk="0">
                  <a:moveTo>
                    <a:pt x="1240" y="1"/>
                  </a:moveTo>
                  <a:cubicBezTo>
                    <a:pt x="839" y="1057"/>
                    <a:pt x="428" y="2105"/>
                    <a:pt x="0" y="3153"/>
                  </a:cubicBezTo>
                  <a:cubicBezTo>
                    <a:pt x="2978" y="4960"/>
                    <a:pt x="5990" y="6698"/>
                    <a:pt x="9081" y="8304"/>
                  </a:cubicBezTo>
                  <a:cubicBezTo>
                    <a:pt x="10321" y="8130"/>
                    <a:pt x="11570" y="7972"/>
                    <a:pt x="12827" y="7833"/>
                  </a:cubicBezTo>
                  <a:cubicBezTo>
                    <a:pt x="13054" y="7029"/>
                    <a:pt x="13281" y="6209"/>
                    <a:pt x="13508" y="5397"/>
                  </a:cubicBezTo>
                  <a:lnTo>
                    <a:pt x="13508" y="5397"/>
                  </a:lnTo>
                  <a:cubicBezTo>
                    <a:pt x="12958" y="5737"/>
                    <a:pt x="12417" y="5990"/>
                    <a:pt x="11919" y="6069"/>
                  </a:cubicBezTo>
                  <a:cubicBezTo>
                    <a:pt x="11812" y="6074"/>
                    <a:pt x="11705" y="6077"/>
                    <a:pt x="11598" y="6077"/>
                  </a:cubicBezTo>
                  <a:cubicBezTo>
                    <a:pt x="7788" y="6077"/>
                    <a:pt x="4485" y="2642"/>
                    <a:pt x="12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41"/>
            <p:cNvSpPr/>
            <p:nvPr/>
          </p:nvSpPr>
          <p:spPr>
            <a:xfrm>
              <a:off x="-5589425" y="2995825"/>
              <a:ext cx="265475" cy="395075"/>
            </a:xfrm>
            <a:custGeom>
              <a:avLst/>
              <a:gdLst/>
              <a:ahLst/>
              <a:cxnLst/>
              <a:rect l="l" t="t" r="r" b="b"/>
              <a:pathLst>
                <a:path w="10619" h="15803" extrusionOk="0">
                  <a:moveTo>
                    <a:pt x="10370" y="1"/>
                  </a:moveTo>
                  <a:cubicBezTo>
                    <a:pt x="10166" y="1"/>
                    <a:pt x="9955" y="30"/>
                    <a:pt x="9745" y="86"/>
                  </a:cubicBezTo>
                  <a:cubicBezTo>
                    <a:pt x="8872" y="322"/>
                    <a:pt x="8208" y="1055"/>
                    <a:pt x="7815" y="1858"/>
                  </a:cubicBezTo>
                  <a:cubicBezTo>
                    <a:pt x="7423" y="2679"/>
                    <a:pt x="7274" y="3587"/>
                    <a:pt x="7126" y="4469"/>
                  </a:cubicBezTo>
                  <a:lnTo>
                    <a:pt x="5580" y="13838"/>
                  </a:lnTo>
                  <a:cubicBezTo>
                    <a:pt x="3878" y="13113"/>
                    <a:pt x="2184" y="12397"/>
                    <a:pt x="481" y="11681"/>
                  </a:cubicBezTo>
                  <a:cubicBezTo>
                    <a:pt x="333" y="12144"/>
                    <a:pt x="167" y="12589"/>
                    <a:pt x="1" y="13052"/>
                  </a:cubicBezTo>
                  <a:cubicBezTo>
                    <a:pt x="2533" y="13847"/>
                    <a:pt x="4803" y="14912"/>
                    <a:pt x="7248" y="15803"/>
                  </a:cubicBezTo>
                  <a:cubicBezTo>
                    <a:pt x="6899" y="10319"/>
                    <a:pt x="8767" y="5194"/>
                    <a:pt x="10618" y="16"/>
                  </a:cubicBezTo>
                  <a:cubicBezTo>
                    <a:pt x="10537" y="6"/>
                    <a:pt x="10454" y="1"/>
                    <a:pt x="103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41"/>
            <p:cNvSpPr/>
            <p:nvPr/>
          </p:nvSpPr>
          <p:spPr>
            <a:xfrm>
              <a:off x="-5382275" y="3039025"/>
              <a:ext cx="113325" cy="256150"/>
            </a:xfrm>
            <a:custGeom>
              <a:avLst/>
              <a:gdLst/>
              <a:ahLst/>
              <a:cxnLst/>
              <a:rect l="l" t="t" r="r" b="b"/>
              <a:pathLst>
                <a:path w="4533" h="10246" extrusionOk="0">
                  <a:moveTo>
                    <a:pt x="1902" y="1"/>
                  </a:moveTo>
                  <a:cubicBezTo>
                    <a:pt x="1521" y="1"/>
                    <a:pt x="1142" y="80"/>
                    <a:pt x="804" y="244"/>
                  </a:cubicBezTo>
                  <a:cubicBezTo>
                    <a:pt x="630" y="375"/>
                    <a:pt x="481" y="523"/>
                    <a:pt x="342" y="698"/>
                  </a:cubicBezTo>
                  <a:cubicBezTo>
                    <a:pt x="1" y="1981"/>
                    <a:pt x="45" y="3361"/>
                    <a:pt x="350" y="4662"/>
                  </a:cubicBezTo>
                  <a:cubicBezTo>
                    <a:pt x="778" y="6496"/>
                    <a:pt x="1651" y="8198"/>
                    <a:pt x="2524" y="9866"/>
                  </a:cubicBezTo>
                  <a:cubicBezTo>
                    <a:pt x="2612" y="10032"/>
                    <a:pt x="2716" y="10215"/>
                    <a:pt x="2900" y="10242"/>
                  </a:cubicBezTo>
                  <a:cubicBezTo>
                    <a:pt x="2916" y="10244"/>
                    <a:pt x="2932" y="10245"/>
                    <a:pt x="2948" y="10245"/>
                  </a:cubicBezTo>
                  <a:cubicBezTo>
                    <a:pt x="3144" y="10245"/>
                    <a:pt x="3302" y="10053"/>
                    <a:pt x="3415" y="9884"/>
                  </a:cubicBezTo>
                  <a:cubicBezTo>
                    <a:pt x="4498" y="8102"/>
                    <a:pt x="4533" y="5911"/>
                    <a:pt x="4533" y="3824"/>
                  </a:cubicBezTo>
                  <a:cubicBezTo>
                    <a:pt x="4533" y="2846"/>
                    <a:pt x="4506" y="1816"/>
                    <a:pt x="3965" y="1021"/>
                  </a:cubicBezTo>
                  <a:cubicBezTo>
                    <a:pt x="3510" y="353"/>
                    <a:pt x="2702" y="1"/>
                    <a:pt x="19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41"/>
            <p:cNvSpPr/>
            <p:nvPr/>
          </p:nvSpPr>
          <p:spPr>
            <a:xfrm>
              <a:off x="-5808150" y="3458975"/>
              <a:ext cx="99800" cy="156000"/>
            </a:xfrm>
            <a:custGeom>
              <a:avLst/>
              <a:gdLst/>
              <a:ahLst/>
              <a:cxnLst/>
              <a:rect l="l" t="t" r="r" b="b"/>
              <a:pathLst>
                <a:path w="3992" h="6240" extrusionOk="0">
                  <a:moveTo>
                    <a:pt x="2498" y="1"/>
                  </a:moveTo>
                  <a:cubicBezTo>
                    <a:pt x="1424" y="1529"/>
                    <a:pt x="629" y="3258"/>
                    <a:pt x="149" y="5065"/>
                  </a:cubicBezTo>
                  <a:cubicBezTo>
                    <a:pt x="53" y="5423"/>
                    <a:pt x="1" y="5860"/>
                    <a:pt x="271" y="6104"/>
                  </a:cubicBezTo>
                  <a:cubicBezTo>
                    <a:pt x="383" y="6200"/>
                    <a:pt x="516" y="6239"/>
                    <a:pt x="656" y="6239"/>
                  </a:cubicBezTo>
                  <a:cubicBezTo>
                    <a:pt x="910" y="6239"/>
                    <a:pt x="1190" y="6111"/>
                    <a:pt x="1415" y="5965"/>
                  </a:cubicBezTo>
                  <a:cubicBezTo>
                    <a:pt x="2280" y="5397"/>
                    <a:pt x="3013" y="4629"/>
                    <a:pt x="3511" y="3738"/>
                  </a:cubicBezTo>
                  <a:cubicBezTo>
                    <a:pt x="3773" y="3267"/>
                    <a:pt x="3991" y="2708"/>
                    <a:pt x="3816" y="2210"/>
                  </a:cubicBezTo>
                  <a:cubicBezTo>
                    <a:pt x="3685" y="1835"/>
                    <a:pt x="3371" y="1564"/>
                    <a:pt x="3022" y="1398"/>
                  </a:cubicBezTo>
                  <a:cubicBezTo>
                    <a:pt x="2681" y="1232"/>
                    <a:pt x="2882" y="80"/>
                    <a:pt x="24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41"/>
            <p:cNvSpPr/>
            <p:nvPr/>
          </p:nvSpPr>
          <p:spPr>
            <a:xfrm>
              <a:off x="-5710800" y="3456375"/>
              <a:ext cx="29950" cy="34875"/>
            </a:xfrm>
            <a:custGeom>
              <a:avLst/>
              <a:gdLst/>
              <a:ahLst/>
              <a:cxnLst/>
              <a:rect l="l" t="t" r="r" b="b"/>
              <a:pathLst>
                <a:path w="1198" h="1395" extrusionOk="0">
                  <a:moveTo>
                    <a:pt x="473" y="0"/>
                  </a:moveTo>
                  <a:cubicBezTo>
                    <a:pt x="315" y="175"/>
                    <a:pt x="167" y="332"/>
                    <a:pt x="88" y="550"/>
                  </a:cubicBezTo>
                  <a:cubicBezTo>
                    <a:pt x="10" y="769"/>
                    <a:pt x="1" y="1022"/>
                    <a:pt x="132" y="1196"/>
                  </a:cubicBezTo>
                  <a:cubicBezTo>
                    <a:pt x="233" y="1327"/>
                    <a:pt x="394" y="1394"/>
                    <a:pt x="556" y="1394"/>
                  </a:cubicBezTo>
                  <a:cubicBezTo>
                    <a:pt x="675" y="1394"/>
                    <a:pt x="795" y="1358"/>
                    <a:pt x="892" y="1284"/>
                  </a:cubicBezTo>
                  <a:cubicBezTo>
                    <a:pt x="1127" y="1109"/>
                    <a:pt x="1197" y="786"/>
                    <a:pt x="1101" y="524"/>
                  </a:cubicBezTo>
                  <a:cubicBezTo>
                    <a:pt x="996" y="245"/>
                    <a:pt x="743" y="61"/>
                    <a:pt x="4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41"/>
            <p:cNvSpPr/>
            <p:nvPr/>
          </p:nvSpPr>
          <p:spPr>
            <a:xfrm>
              <a:off x="-5432700" y="3582800"/>
              <a:ext cx="237975" cy="136850"/>
            </a:xfrm>
            <a:custGeom>
              <a:avLst/>
              <a:gdLst/>
              <a:ahLst/>
              <a:cxnLst/>
              <a:rect l="l" t="t" r="r" b="b"/>
              <a:pathLst>
                <a:path w="9519" h="5474" extrusionOk="0">
                  <a:moveTo>
                    <a:pt x="4401" y="0"/>
                  </a:moveTo>
                  <a:cubicBezTo>
                    <a:pt x="4213" y="0"/>
                    <a:pt x="4024" y="22"/>
                    <a:pt x="3843" y="60"/>
                  </a:cubicBezTo>
                  <a:cubicBezTo>
                    <a:pt x="2891" y="252"/>
                    <a:pt x="2009" y="820"/>
                    <a:pt x="1450" y="1614"/>
                  </a:cubicBezTo>
                  <a:cubicBezTo>
                    <a:pt x="813" y="2513"/>
                    <a:pt x="551" y="3666"/>
                    <a:pt x="1" y="4592"/>
                  </a:cubicBezTo>
                  <a:cubicBezTo>
                    <a:pt x="2359" y="4731"/>
                    <a:pt x="4690" y="5011"/>
                    <a:pt x="7047" y="5246"/>
                  </a:cubicBezTo>
                  <a:cubicBezTo>
                    <a:pt x="7868" y="5316"/>
                    <a:pt x="8698" y="5395"/>
                    <a:pt x="9518" y="5474"/>
                  </a:cubicBezTo>
                  <a:cubicBezTo>
                    <a:pt x="9475" y="5273"/>
                    <a:pt x="9387" y="5089"/>
                    <a:pt x="9265" y="4950"/>
                  </a:cubicBezTo>
                  <a:cubicBezTo>
                    <a:pt x="8977" y="4618"/>
                    <a:pt x="8575" y="4426"/>
                    <a:pt x="8209" y="4190"/>
                  </a:cubicBezTo>
                  <a:cubicBezTo>
                    <a:pt x="7257" y="3596"/>
                    <a:pt x="6515" y="2679"/>
                    <a:pt x="6122" y="1614"/>
                  </a:cubicBezTo>
                  <a:cubicBezTo>
                    <a:pt x="5965" y="1178"/>
                    <a:pt x="5851" y="715"/>
                    <a:pt x="5519" y="392"/>
                  </a:cubicBezTo>
                  <a:cubicBezTo>
                    <a:pt x="5224" y="109"/>
                    <a:pt x="4817" y="0"/>
                    <a:pt x="4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41"/>
            <p:cNvSpPr/>
            <p:nvPr/>
          </p:nvSpPr>
          <p:spPr>
            <a:xfrm>
              <a:off x="-5231425" y="3594450"/>
              <a:ext cx="46525" cy="69475"/>
            </a:xfrm>
            <a:custGeom>
              <a:avLst/>
              <a:gdLst/>
              <a:ahLst/>
              <a:cxnLst/>
              <a:rect l="l" t="t" r="r" b="b"/>
              <a:pathLst>
                <a:path w="1861" h="2779" extrusionOk="0">
                  <a:moveTo>
                    <a:pt x="960" y="1"/>
                  </a:moveTo>
                  <a:cubicBezTo>
                    <a:pt x="923" y="1"/>
                    <a:pt x="881" y="55"/>
                    <a:pt x="778" y="196"/>
                  </a:cubicBezTo>
                  <a:cubicBezTo>
                    <a:pt x="420" y="659"/>
                    <a:pt x="166" y="1227"/>
                    <a:pt x="53" y="1820"/>
                  </a:cubicBezTo>
                  <a:cubicBezTo>
                    <a:pt x="0" y="2126"/>
                    <a:pt x="0" y="2484"/>
                    <a:pt x="245" y="2667"/>
                  </a:cubicBezTo>
                  <a:cubicBezTo>
                    <a:pt x="341" y="2745"/>
                    <a:pt x="455" y="2778"/>
                    <a:pt x="574" y="2778"/>
                  </a:cubicBezTo>
                  <a:cubicBezTo>
                    <a:pt x="801" y="2778"/>
                    <a:pt x="1048" y="2659"/>
                    <a:pt x="1232" y="2510"/>
                  </a:cubicBezTo>
                  <a:cubicBezTo>
                    <a:pt x="1563" y="2222"/>
                    <a:pt x="1799" y="1820"/>
                    <a:pt x="1825" y="1384"/>
                  </a:cubicBezTo>
                  <a:cubicBezTo>
                    <a:pt x="1860" y="947"/>
                    <a:pt x="1659" y="502"/>
                    <a:pt x="1293" y="266"/>
                  </a:cubicBezTo>
                  <a:cubicBezTo>
                    <a:pt x="1060" y="129"/>
                    <a:pt x="1016" y="1"/>
                    <a:pt x="9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41"/>
            <p:cNvSpPr/>
            <p:nvPr/>
          </p:nvSpPr>
          <p:spPr>
            <a:xfrm>
              <a:off x="-5527425" y="3894050"/>
              <a:ext cx="194950" cy="411875"/>
            </a:xfrm>
            <a:custGeom>
              <a:avLst/>
              <a:gdLst/>
              <a:ahLst/>
              <a:cxnLst/>
              <a:rect l="l" t="t" r="r" b="b"/>
              <a:pathLst>
                <a:path w="7798" h="16475" extrusionOk="0">
                  <a:moveTo>
                    <a:pt x="2568" y="0"/>
                  </a:moveTo>
                  <a:lnTo>
                    <a:pt x="2087" y="1353"/>
                  </a:lnTo>
                  <a:cubicBezTo>
                    <a:pt x="734" y="2672"/>
                    <a:pt x="428" y="4698"/>
                    <a:pt x="271" y="6575"/>
                  </a:cubicBezTo>
                  <a:cubicBezTo>
                    <a:pt x="18" y="9622"/>
                    <a:pt x="1" y="12687"/>
                    <a:pt x="193" y="15734"/>
                  </a:cubicBezTo>
                  <a:cubicBezTo>
                    <a:pt x="210" y="15979"/>
                    <a:pt x="254" y="16258"/>
                    <a:pt x="446" y="16398"/>
                  </a:cubicBezTo>
                  <a:cubicBezTo>
                    <a:pt x="524" y="16451"/>
                    <a:pt x="608" y="16474"/>
                    <a:pt x="694" y="16474"/>
                  </a:cubicBezTo>
                  <a:cubicBezTo>
                    <a:pt x="961" y="16474"/>
                    <a:pt x="1241" y="16250"/>
                    <a:pt x="1406" y="16005"/>
                  </a:cubicBezTo>
                  <a:cubicBezTo>
                    <a:pt x="2742" y="14163"/>
                    <a:pt x="2253" y="11412"/>
                    <a:pt x="3676" y="9649"/>
                  </a:cubicBezTo>
                  <a:cubicBezTo>
                    <a:pt x="4227" y="8967"/>
                    <a:pt x="4986" y="8513"/>
                    <a:pt x="5580" y="7885"/>
                  </a:cubicBezTo>
                  <a:cubicBezTo>
                    <a:pt x="6383" y="7038"/>
                    <a:pt x="6837" y="5911"/>
                    <a:pt x="7256" y="4820"/>
                  </a:cubicBezTo>
                  <a:cubicBezTo>
                    <a:pt x="7518" y="4148"/>
                    <a:pt x="7798" y="3432"/>
                    <a:pt x="7710" y="2716"/>
                  </a:cubicBezTo>
                  <a:cubicBezTo>
                    <a:pt x="7588" y="1659"/>
                    <a:pt x="6706" y="812"/>
                    <a:pt x="5711" y="419"/>
                  </a:cubicBezTo>
                  <a:cubicBezTo>
                    <a:pt x="4716" y="26"/>
                    <a:pt x="3633" y="9"/>
                    <a:pt x="25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41"/>
            <p:cNvSpPr/>
            <p:nvPr/>
          </p:nvSpPr>
          <p:spPr>
            <a:xfrm>
              <a:off x="-5332050" y="3897525"/>
              <a:ext cx="40625" cy="36475"/>
            </a:xfrm>
            <a:custGeom>
              <a:avLst/>
              <a:gdLst/>
              <a:ahLst/>
              <a:cxnLst/>
              <a:rect l="l" t="t" r="r" b="b"/>
              <a:pathLst>
                <a:path w="1625" h="1459" extrusionOk="0">
                  <a:moveTo>
                    <a:pt x="210" y="1"/>
                  </a:moveTo>
                  <a:cubicBezTo>
                    <a:pt x="35" y="306"/>
                    <a:pt x="0" y="691"/>
                    <a:pt x="149" y="1005"/>
                  </a:cubicBezTo>
                  <a:cubicBezTo>
                    <a:pt x="291" y="1267"/>
                    <a:pt x="574" y="1458"/>
                    <a:pt x="872" y="1458"/>
                  </a:cubicBezTo>
                  <a:cubicBezTo>
                    <a:pt x="922" y="1458"/>
                    <a:pt x="972" y="1453"/>
                    <a:pt x="1022" y="1441"/>
                  </a:cubicBezTo>
                  <a:cubicBezTo>
                    <a:pt x="1362" y="1372"/>
                    <a:pt x="1624" y="1005"/>
                    <a:pt x="1563" y="664"/>
                  </a:cubicBezTo>
                  <a:cubicBezTo>
                    <a:pt x="1502" y="402"/>
                    <a:pt x="1266" y="193"/>
                    <a:pt x="1013" y="106"/>
                  </a:cubicBezTo>
                  <a:cubicBezTo>
                    <a:pt x="760" y="18"/>
                    <a:pt x="480" y="10"/>
                    <a:pt x="2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41"/>
            <p:cNvSpPr/>
            <p:nvPr/>
          </p:nvSpPr>
          <p:spPr>
            <a:xfrm>
              <a:off x="-5689175" y="3752850"/>
              <a:ext cx="82525" cy="138025"/>
            </a:xfrm>
            <a:custGeom>
              <a:avLst/>
              <a:gdLst/>
              <a:ahLst/>
              <a:cxnLst/>
              <a:rect l="l" t="t" r="r" b="b"/>
              <a:pathLst>
                <a:path w="3301" h="5521" extrusionOk="0">
                  <a:moveTo>
                    <a:pt x="2628" y="1"/>
                  </a:moveTo>
                  <a:cubicBezTo>
                    <a:pt x="2475" y="1"/>
                    <a:pt x="2319" y="68"/>
                    <a:pt x="2210" y="217"/>
                  </a:cubicBezTo>
                  <a:cubicBezTo>
                    <a:pt x="1406" y="1352"/>
                    <a:pt x="743" y="2592"/>
                    <a:pt x="245" y="3884"/>
                  </a:cubicBezTo>
                  <a:cubicBezTo>
                    <a:pt x="114" y="4225"/>
                    <a:pt x="0" y="4574"/>
                    <a:pt x="0" y="4950"/>
                  </a:cubicBezTo>
                  <a:cubicBezTo>
                    <a:pt x="0" y="5115"/>
                    <a:pt x="27" y="5316"/>
                    <a:pt x="158" y="5430"/>
                  </a:cubicBezTo>
                  <a:cubicBezTo>
                    <a:pt x="237" y="5494"/>
                    <a:pt x="327" y="5520"/>
                    <a:pt x="420" y="5520"/>
                  </a:cubicBezTo>
                  <a:cubicBezTo>
                    <a:pt x="606" y="5520"/>
                    <a:pt x="807" y="5418"/>
                    <a:pt x="970" y="5308"/>
                  </a:cubicBezTo>
                  <a:cubicBezTo>
                    <a:pt x="2471" y="4225"/>
                    <a:pt x="3301" y="2313"/>
                    <a:pt x="3153" y="479"/>
                  </a:cubicBezTo>
                  <a:cubicBezTo>
                    <a:pt x="3125" y="181"/>
                    <a:pt x="2880" y="1"/>
                    <a:pt x="26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41"/>
            <p:cNvSpPr/>
            <p:nvPr/>
          </p:nvSpPr>
          <p:spPr>
            <a:xfrm>
              <a:off x="-5768625" y="3896650"/>
              <a:ext cx="119200" cy="144750"/>
            </a:xfrm>
            <a:custGeom>
              <a:avLst/>
              <a:gdLst/>
              <a:ahLst/>
              <a:cxnLst/>
              <a:rect l="l" t="t" r="r" b="b"/>
              <a:pathLst>
                <a:path w="4768" h="5790" extrusionOk="0">
                  <a:moveTo>
                    <a:pt x="3921" y="1"/>
                  </a:moveTo>
                  <a:cubicBezTo>
                    <a:pt x="3601" y="1"/>
                    <a:pt x="3272" y="102"/>
                    <a:pt x="3004" y="272"/>
                  </a:cubicBezTo>
                  <a:cubicBezTo>
                    <a:pt x="2480" y="612"/>
                    <a:pt x="2131" y="1171"/>
                    <a:pt x="1808" y="1712"/>
                  </a:cubicBezTo>
                  <a:cubicBezTo>
                    <a:pt x="1039" y="2996"/>
                    <a:pt x="253" y="4314"/>
                    <a:pt x="0" y="5790"/>
                  </a:cubicBezTo>
                  <a:cubicBezTo>
                    <a:pt x="690" y="5676"/>
                    <a:pt x="1240" y="5135"/>
                    <a:pt x="1589" y="4533"/>
                  </a:cubicBezTo>
                  <a:cubicBezTo>
                    <a:pt x="1589" y="4524"/>
                    <a:pt x="1607" y="4524"/>
                    <a:pt x="1607" y="4506"/>
                  </a:cubicBezTo>
                  <a:cubicBezTo>
                    <a:pt x="1659" y="4594"/>
                    <a:pt x="1738" y="4672"/>
                    <a:pt x="1842" y="4698"/>
                  </a:cubicBezTo>
                  <a:cubicBezTo>
                    <a:pt x="1875" y="4707"/>
                    <a:pt x="1908" y="4711"/>
                    <a:pt x="1941" y="4711"/>
                  </a:cubicBezTo>
                  <a:cubicBezTo>
                    <a:pt x="2073" y="4711"/>
                    <a:pt x="2202" y="4648"/>
                    <a:pt x="2314" y="4585"/>
                  </a:cubicBezTo>
                  <a:cubicBezTo>
                    <a:pt x="2768" y="4332"/>
                    <a:pt x="3196" y="4000"/>
                    <a:pt x="3536" y="3607"/>
                  </a:cubicBezTo>
                  <a:cubicBezTo>
                    <a:pt x="3729" y="3389"/>
                    <a:pt x="3903" y="3136"/>
                    <a:pt x="3964" y="2847"/>
                  </a:cubicBezTo>
                  <a:cubicBezTo>
                    <a:pt x="4025" y="2568"/>
                    <a:pt x="3964" y="2236"/>
                    <a:pt x="3729" y="2044"/>
                  </a:cubicBezTo>
                  <a:cubicBezTo>
                    <a:pt x="3606" y="1934"/>
                    <a:pt x="3456" y="1887"/>
                    <a:pt x="3298" y="1887"/>
                  </a:cubicBezTo>
                  <a:cubicBezTo>
                    <a:pt x="3105" y="1887"/>
                    <a:pt x="2902" y="1956"/>
                    <a:pt x="2724" y="2062"/>
                  </a:cubicBezTo>
                  <a:cubicBezTo>
                    <a:pt x="3004" y="1651"/>
                    <a:pt x="3353" y="1276"/>
                    <a:pt x="3807" y="1092"/>
                  </a:cubicBezTo>
                  <a:cubicBezTo>
                    <a:pt x="4017" y="1005"/>
                    <a:pt x="4235" y="961"/>
                    <a:pt x="4418" y="839"/>
                  </a:cubicBezTo>
                  <a:cubicBezTo>
                    <a:pt x="4602" y="734"/>
                    <a:pt x="4768" y="525"/>
                    <a:pt x="4750" y="306"/>
                  </a:cubicBezTo>
                  <a:cubicBezTo>
                    <a:pt x="4524" y="93"/>
                    <a:pt x="4227" y="1"/>
                    <a:pt x="39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41"/>
            <p:cNvSpPr/>
            <p:nvPr/>
          </p:nvSpPr>
          <p:spPr>
            <a:xfrm>
              <a:off x="-5735450" y="4025025"/>
              <a:ext cx="19675" cy="28600"/>
            </a:xfrm>
            <a:custGeom>
              <a:avLst/>
              <a:gdLst/>
              <a:ahLst/>
              <a:cxnLst/>
              <a:rect l="l" t="t" r="r" b="b"/>
              <a:pathLst>
                <a:path w="787" h="1144" extrusionOk="0">
                  <a:moveTo>
                    <a:pt x="472" y="0"/>
                  </a:moveTo>
                  <a:cubicBezTo>
                    <a:pt x="158" y="271"/>
                    <a:pt x="0" y="725"/>
                    <a:pt x="105" y="1144"/>
                  </a:cubicBezTo>
                  <a:cubicBezTo>
                    <a:pt x="367" y="1144"/>
                    <a:pt x="629" y="961"/>
                    <a:pt x="716" y="707"/>
                  </a:cubicBezTo>
                  <a:cubicBezTo>
                    <a:pt x="786" y="454"/>
                    <a:pt x="690" y="148"/>
                    <a:pt x="4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41"/>
            <p:cNvSpPr/>
            <p:nvPr/>
          </p:nvSpPr>
          <p:spPr>
            <a:xfrm>
              <a:off x="-5767550" y="2863700"/>
              <a:ext cx="47400" cy="22400"/>
            </a:xfrm>
            <a:custGeom>
              <a:avLst/>
              <a:gdLst/>
              <a:ahLst/>
              <a:cxnLst/>
              <a:rect l="l" t="t" r="r" b="b"/>
              <a:pathLst>
                <a:path w="1896" h="896" extrusionOk="0">
                  <a:moveTo>
                    <a:pt x="1896" y="1"/>
                  </a:moveTo>
                  <a:cubicBezTo>
                    <a:pt x="1258" y="175"/>
                    <a:pt x="621" y="376"/>
                    <a:pt x="1" y="612"/>
                  </a:cubicBezTo>
                  <a:cubicBezTo>
                    <a:pt x="256" y="747"/>
                    <a:pt x="518" y="895"/>
                    <a:pt x="786" y="895"/>
                  </a:cubicBezTo>
                  <a:cubicBezTo>
                    <a:pt x="830" y="895"/>
                    <a:pt x="874" y="891"/>
                    <a:pt x="918" y="883"/>
                  </a:cubicBezTo>
                  <a:cubicBezTo>
                    <a:pt x="1136" y="839"/>
                    <a:pt x="1319" y="682"/>
                    <a:pt x="1485" y="542"/>
                  </a:cubicBezTo>
                  <a:cubicBezTo>
                    <a:pt x="1660" y="394"/>
                    <a:pt x="1834" y="219"/>
                    <a:pt x="18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41"/>
            <p:cNvSpPr/>
            <p:nvPr/>
          </p:nvSpPr>
          <p:spPr>
            <a:xfrm>
              <a:off x="-5821900" y="2761325"/>
              <a:ext cx="63125" cy="91700"/>
            </a:xfrm>
            <a:custGeom>
              <a:avLst/>
              <a:gdLst/>
              <a:ahLst/>
              <a:cxnLst/>
              <a:rect l="l" t="t" r="r" b="b"/>
              <a:pathLst>
                <a:path w="2525" h="3668" extrusionOk="0">
                  <a:moveTo>
                    <a:pt x="123" y="1"/>
                  </a:moveTo>
                  <a:lnTo>
                    <a:pt x="1" y="62"/>
                  </a:lnTo>
                  <a:cubicBezTo>
                    <a:pt x="114" y="254"/>
                    <a:pt x="280" y="385"/>
                    <a:pt x="437" y="516"/>
                  </a:cubicBezTo>
                  <a:cubicBezTo>
                    <a:pt x="568" y="612"/>
                    <a:pt x="690" y="708"/>
                    <a:pt x="786" y="839"/>
                  </a:cubicBezTo>
                  <a:cubicBezTo>
                    <a:pt x="996" y="1118"/>
                    <a:pt x="1066" y="1537"/>
                    <a:pt x="979" y="2131"/>
                  </a:cubicBezTo>
                  <a:lnTo>
                    <a:pt x="944" y="2358"/>
                  </a:lnTo>
                  <a:cubicBezTo>
                    <a:pt x="874" y="2751"/>
                    <a:pt x="813" y="3144"/>
                    <a:pt x="909" y="3537"/>
                  </a:cubicBezTo>
                  <a:lnTo>
                    <a:pt x="917" y="3589"/>
                  </a:lnTo>
                  <a:lnTo>
                    <a:pt x="2498" y="3668"/>
                  </a:lnTo>
                  <a:lnTo>
                    <a:pt x="2524" y="3528"/>
                  </a:lnTo>
                  <a:lnTo>
                    <a:pt x="1040" y="3450"/>
                  </a:lnTo>
                  <a:cubicBezTo>
                    <a:pt x="979" y="3109"/>
                    <a:pt x="1031" y="2742"/>
                    <a:pt x="1083" y="2376"/>
                  </a:cubicBezTo>
                  <a:lnTo>
                    <a:pt x="1118" y="2149"/>
                  </a:lnTo>
                  <a:cubicBezTo>
                    <a:pt x="1171" y="1747"/>
                    <a:pt x="1214" y="1179"/>
                    <a:pt x="909" y="760"/>
                  </a:cubicBezTo>
                  <a:cubicBezTo>
                    <a:pt x="804" y="621"/>
                    <a:pt x="656" y="516"/>
                    <a:pt x="525" y="402"/>
                  </a:cubicBezTo>
                  <a:cubicBezTo>
                    <a:pt x="367" y="280"/>
                    <a:pt x="219" y="167"/>
                    <a:pt x="123"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41"/>
            <p:cNvSpPr/>
            <p:nvPr/>
          </p:nvSpPr>
          <p:spPr>
            <a:xfrm>
              <a:off x="-5791325" y="2830550"/>
              <a:ext cx="92775" cy="50900"/>
            </a:xfrm>
            <a:custGeom>
              <a:avLst/>
              <a:gdLst/>
              <a:ahLst/>
              <a:cxnLst/>
              <a:rect l="l" t="t" r="r" b="b"/>
              <a:pathLst>
                <a:path w="3711" h="2036" extrusionOk="0">
                  <a:moveTo>
                    <a:pt x="3558" y="1"/>
                  </a:moveTo>
                  <a:cubicBezTo>
                    <a:pt x="3524" y="1"/>
                    <a:pt x="3497" y="37"/>
                    <a:pt x="3484" y="70"/>
                  </a:cubicBezTo>
                  <a:cubicBezTo>
                    <a:pt x="3397" y="253"/>
                    <a:pt x="3248" y="393"/>
                    <a:pt x="3056" y="471"/>
                  </a:cubicBezTo>
                  <a:cubicBezTo>
                    <a:pt x="2884" y="537"/>
                    <a:pt x="2691" y="553"/>
                    <a:pt x="2494" y="553"/>
                  </a:cubicBezTo>
                  <a:cubicBezTo>
                    <a:pt x="2431" y="553"/>
                    <a:pt x="2368" y="552"/>
                    <a:pt x="2305" y="550"/>
                  </a:cubicBezTo>
                  <a:cubicBezTo>
                    <a:pt x="2210" y="547"/>
                    <a:pt x="2114" y="542"/>
                    <a:pt x="2020" y="542"/>
                  </a:cubicBezTo>
                  <a:cubicBezTo>
                    <a:pt x="1857" y="542"/>
                    <a:pt x="1698" y="555"/>
                    <a:pt x="1554" y="611"/>
                  </a:cubicBezTo>
                  <a:cubicBezTo>
                    <a:pt x="1388" y="681"/>
                    <a:pt x="1231" y="812"/>
                    <a:pt x="1179" y="986"/>
                  </a:cubicBezTo>
                  <a:cubicBezTo>
                    <a:pt x="1126" y="960"/>
                    <a:pt x="1083" y="943"/>
                    <a:pt x="1030" y="934"/>
                  </a:cubicBezTo>
                  <a:cubicBezTo>
                    <a:pt x="986" y="921"/>
                    <a:pt x="941" y="914"/>
                    <a:pt x="897" y="914"/>
                  </a:cubicBezTo>
                  <a:cubicBezTo>
                    <a:pt x="819" y="914"/>
                    <a:pt x="746" y="936"/>
                    <a:pt x="690" y="986"/>
                  </a:cubicBezTo>
                  <a:cubicBezTo>
                    <a:pt x="559" y="1091"/>
                    <a:pt x="550" y="1301"/>
                    <a:pt x="472" y="1467"/>
                  </a:cubicBezTo>
                  <a:cubicBezTo>
                    <a:pt x="384" y="1641"/>
                    <a:pt x="210" y="1737"/>
                    <a:pt x="0" y="1737"/>
                  </a:cubicBezTo>
                  <a:cubicBezTo>
                    <a:pt x="170" y="1929"/>
                    <a:pt x="423" y="2035"/>
                    <a:pt x="659" y="2035"/>
                  </a:cubicBezTo>
                  <a:cubicBezTo>
                    <a:pt x="799" y="2035"/>
                    <a:pt x="932" y="1998"/>
                    <a:pt x="1039" y="1921"/>
                  </a:cubicBezTo>
                  <a:cubicBezTo>
                    <a:pt x="1144" y="1851"/>
                    <a:pt x="1222" y="1729"/>
                    <a:pt x="1345" y="1650"/>
                  </a:cubicBezTo>
                  <a:cubicBezTo>
                    <a:pt x="1401" y="1622"/>
                    <a:pt x="1471" y="1603"/>
                    <a:pt x="1539" y="1603"/>
                  </a:cubicBezTo>
                  <a:cubicBezTo>
                    <a:pt x="1618" y="1603"/>
                    <a:pt x="1695" y="1628"/>
                    <a:pt x="1746" y="1694"/>
                  </a:cubicBezTo>
                  <a:cubicBezTo>
                    <a:pt x="1711" y="1615"/>
                    <a:pt x="1755" y="1528"/>
                    <a:pt x="1825" y="1484"/>
                  </a:cubicBezTo>
                  <a:cubicBezTo>
                    <a:pt x="1886" y="1440"/>
                    <a:pt x="1965" y="1432"/>
                    <a:pt x="2043" y="1432"/>
                  </a:cubicBezTo>
                  <a:cubicBezTo>
                    <a:pt x="2063" y="1431"/>
                    <a:pt x="2082" y="1431"/>
                    <a:pt x="2101" y="1431"/>
                  </a:cubicBezTo>
                  <a:cubicBezTo>
                    <a:pt x="2334" y="1431"/>
                    <a:pt x="2560" y="1476"/>
                    <a:pt x="2794" y="1484"/>
                  </a:cubicBezTo>
                  <a:cubicBezTo>
                    <a:pt x="2832" y="1487"/>
                    <a:pt x="2870" y="1488"/>
                    <a:pt x="2908" y="1488"/>
                  </a:cubicBezTo>
                  <a:cubicBezTo>
                    <a:pt x="3124" y="1488"/>
                    <a:pt x="3335" y="1442"/>
                    <a:pt x="3484" y="1301"/>
                  </a:cubicBezTo>
                  <a:cubicBezTo>
                    <a:pt x="3632" y="1161"/>
                    <a:pt x="3702" y="943"/>
                    <a:pt x="3702" y="724"/>
                  </a:cubicBezTo>
                  <a:cubicBezTo>
                    <a:pt x="3711" y="515"/>
                    <a:pt x="3659" y="288"/>
                    <a:pt x="3615" y="61"/>
                  </a:cubicBezTo>
                  <a:cubicBezTo>
                    <a:pt x="3615" y="35"/>
                    <a:pt x="3606" y="26"/>
                    <a:pt x="3597" y="17"/>
                  </a:cubicBezTo>
                  <a:cubicBezTo>
                    <a:pt x="3584" y="6"/>
                    <a:pt x="3570" y="1"/>
                    <a:pt x="3558"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41"/>
            <p:cNvSpPr/>
            <p:nvPr/>
          </p:nvSpPr>
          <p:spPr>
            <a:xfrm>
              <a:off x="-5762300" y="2758225"/>
              <a:ext cx="26650" cy="18050"/>
            </a:xfrm>
            <a:custGeom>
              <a:avLst/>
              <a:gdLst/>
              <a:ahLst/>
              <a:cxnLst/>
              <a:rect l="l" t="t" r="r" b="b"/>
              <a:pathLst>
                <a:path w="1066" h="722" extrusionOk="0">
                  <a:moveTo>
                    <a:pt x="178" y="0"/>
                  </a:moveTo>
                  <a:cubicBezTo>
                    <a:pt x="122" y="0"/>
                    <a:pt x="67" y="14"/>
                    <a:pt x="18" y="46"/>
                  </a:cubicBezTo>
                  <a:cubicBezTo>
                    <a:pt x="0" y="203"/>
                    <a:pt x="96" y="343"/>
                    <a:pt x="192" y="465"/>
                  </a:cubicBezTo>
                  <a:cubicBezTo>
                    <a:pt x="271" y="553"/>
                    <a:pt x="350" y="649"/>
                    <a:pt x="454" y="692"/>
                  </a:cubicBezTo>
                  <a:cubicBezTo>
                    <a:pt x="508" y="713"/>
                    <a:pt x="564" y="722"/>
                    <a:pt x="622" y="722"/>
                  </a:cubicBezTo>
                  <a:cubicBezTo>
                    <a:pt x="734" y="722"/>
                    <a:pt x="851" y="689"/>
                    <a:pt x="961" y="649"/>
                  </a:cubicBezTo>
                  <a:cubicBezTo>
                    <a:pt x="1004" y="640"/>
                    <a:pt x="1048" y="622"/>
                    <a:pt x="1057" y="579"/>
                  </a:cubicBezTo>
                  <a:cubicBezTo>
                    <a:pt x="1066" y="553"/>
                    <a:pt x="1031" y="518"/>
                    <a:pt x="1013" y="483"/>
                  </a:cubicBezTo>
                  <a:cubicBezTo>
                    <a:pt x="847" y="317"/>
                    <a:pt x="664" y="177"/>
                    <a:pt x="454" y="81"/>
                  </a:cubicBezTo>
                  <a:cubicBezTo>
                    <a:pt x="372" y="37"/>
                    <a:pt x="273" y="0"/>
                    <a:pt x="178"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41"/>
            <p:cNvSpPr/>
            <p:nvPr/>
          </p:nvSpPr>
          <p:spPr>
            <a:xfrm>
              <a:off x="-5790025" y="2724075"/>
              <a:ext cx="63775" cy="19150"/>
            </a:xfrm>
            <a:custGeom>
              <a:avLst/>
              <a:gdLst/>
              <a:ahLst/>
              <a:cxnLst/>
              <a:rect l="l" t="t" r="r" b="b"/>
              <a:pathLst>
                <a:path w="2551" h="766" extrusionOk="0">
                  <a:moveTo>
                    <a:pt x="1347" y="0"/>
                  </a:moveTo>
                  <a:cubicBezTo>
                    <a:pt x="1294" y="0"/>
                    <a:pt x="1241" y="2"/>
                    <a:pt x="1188" y="6"/>
                  </a:cubicBezTo>
                  <a:cubicBezTo>
                    <a:pt x="655" y="50"/>
                    <a:pt x="201" y="312"/>
                    <a:pt x="0" y="705"/>
                  </a:cubicBezTo>
                  <a:lnTo>
                    <a:pt x="123" y="766"/>
                  </a:lnTo>
                  <a:cubicBezTo>
                    <a:pt x="341" y="356"/>
                    <a:pt x="821" y="172"/>
                    <a:pt x="1197" y="146"/>
                  </a:cubicBezTo>
                  <a:cubicBezTo>
                    <a:pt x="1248" y="142"/>
                    <a:pt x="1299" y="140"/>
                    <a:pt x="1351" y="140"/>
                  </a:cubicBezTo>
                  <a:cubicBezTo>
                    <a:pt x="1736" y="140"/>
                    <a:pt x="2121" y="249"/>
                    <a:pt x="2506" y="364"/>
                  </a:cubicBezTo>
                  <a:lnTo>
                    <a:pt x="2550" y="233"/>
                  </a:lnTo>
                  <a:cubicBezTo>
                    <a:pt x="2142" y="110"/>
                    <a:pt x="1747" y="0"/>
                    <a:pt x="1347"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41"/>
            <p:cNvSpPr/>
            <p:nvPr/>
          </p:nvSpPr>
          <p:spPr>
            <a:xfrm>
              <a:off x="-5840675" y="2758725"/>
              <a:ext cx="22725" cy="7000"/>
            </a:xfrm>
            <a:custGeom>
              <a:avLst/>
              <a:gdLst/>
              <a:ahLst/>
              <a:cxnLst/>
              <a:rect l="l" t="t" r="r" b="b"/>
              <a:pathLst>
                <a:path w="909" h="280" extrusionOk="0">
                  <a:moveTo>
                    <a:pt x="409" y="0"/>
                  </a:moveTo>
                  <a:cubicBezTo>
                    <a:pt x="265" y="0"/>
                    <a:pt x="121" y="40"/>
                    <a:pt x="1" y="122"/>
                  </a:cubicBezTo>
                  <a:lnTo>
                    <a:pt x="79" y="236"/>
                  </a:lnTo>
                  <a:cubicBezTo>
                    <a:pt x="178" y="168"/>
                    <a:pt x="297" y="135"/>
                    <a:pt x="415" y="135"/>
                  </a:cubicBezTo>
                  <a:cubicBezTo>
                    <a:pt x="557" y="135"/>
                    <a:pt x="699" y="184"/>
                    <a:pt x="804" y="279"/>
                  </a:cubicBezTo>
                  <a:lnTo>
                    <a:pt x="909" y="183"/>
                  </a:lnTo>
                  <a:cubicBezTo>
                    <a:pt x="768" y="62"/>
                    <a:pt x="588" y="0"/>
                    <a:pt x="409"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41"/>
            <p:cNvSpPr/>
            <p:nvPr/>
          </p:nvSpPr>
          <p:spPr>
            <a:xfrm>
              <a:off x="-5819925" y="2779000"/>
              <a:ext cx="14425" cy="18625"/>
            </a:xfrm>
            <a:custGeom>
              <a:avLst/>
              <a:gdLst/>
              <a:ahLst/>
              <a:cxnLst/>
              <a:rect l="l" t="t" r="r" b="b"/>
              <a:pathLst>
                <a:path w="577" h="745" extrusionOk="0">
                  <a:moveTo>
                    <a:pt x="0" y="1"/>
                  </a:moveTo>
                  <a:cubicBezTo>
                    <a:pt x="61" y="228"/>
                    <a:pt x="175" y="438"/>
                    <a:pt x="306" y="630"/>
                  </a:cubicBezTo>
                  <a:cubicBezTo>
                    <a:pt x="347" y="687"/>
                    <a:pt x="395" y="744"/>
                    <a:pt x="466" y="744"/>
                  </a:cubicBezTo>
                  <a:cubicBezTo>
                    <a:pt x="470" y="744"/>
                    <a:pt x="475" y="744"/>
                    <a:pt x="480" y="743"/>
                  </a:cubicBezTo>
                  <a:cubicBezTo>
                    <a:pt x="568" y="726"/>
                    <a:pt x="577" y="603"/>
                    <a:pt x="559" y="516"/>
                  </a:cubicBezTo>
                  <a:cubicBezTo>
                    <a:pt x="489" y="254"/>
                    <a:pt x="262" y="45"/>
                    <a:pt x="0" y="1"/>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41"/>
            <p:cNvSpPr/>
            <p:nvPr/>
          </p:nvSpPr>
          <p:spPr>
            <a:xfrm>
              <a:off x="-5730000" y="3710675"/>
              <a:ext cx="260450" cy="1285750"/>
            </a:xfrm>
            <a:custGeom>
              <a:avLst/>
              <a:gdLst/>
              <a:ahLst/>
              <a:cxnLst/>
              <a:rect l="l" t="t" r="r" b="b"/>
              <a:pathLst>
                <a:path w="10418" h="51430" extrusionOk="0">
                  <a:moveTo>
                    <a:pt x="10286" y="1"/>
                  </a:moveTo>
                  <a:cubicBezTo>
                    <a:pt x="9387" y="4104"/>
                    <a:pt x="7021" y="7693"/>
                    <a:pt x="4716" y="11177"/>
                  </a:cubicBezTo>
                  <a:cubicBezTo>
                    <a:pt x="3467" y="13080"/>
                    <a:pt x="2166" y="15045"/>
                    <a:pt x="1110" y="17088"/>
                  </a:cubicBezTo>
                  <a:cubicBezTo>
                    <a:pt x="647" y="17970"/>
                    <a:pt x="210" y="18931"/>
                    <a:pt x="114" y="19952"/>
                  </a:cubicBezTo>
                  <a:cubicBezTo>
                    <a:pt x="1" y="21087"/>
                    <a:pt x="367" y="22144"/>
                    <a:pt x="1075" y="22764"/>
                  </a:cubicBezTo>
                  <a:cubicBezTo>
                    <a:pt x="1371" y="23026"/>
                    <a:pt x="1275" y="23497"/>
                    <a:pt x="778" y="24213"/>
                  </a:cubicBezTo>
                  <a:cubicBezTo>
                    <a:pt x="551" y="24545"/>
                    <a:pt x="411" y="25086"/>
                    <a:pt x="577" y="25453"/>
                  </a:cubicBezTo>
                  <a:cubicBezTo>
                    <a:pt x="647" y="25628"/>
                    <a:pt x="795" y="25724"/>
                    <a:pt x="979" y="25741"/>
                  </a:cubicBezTo>
                  <a:cubicBezTo>
                    <a:pt x="1048" y="25759"/>
                    <a:pt x="1110" y="25802"/>
                    <a:pt x="1144" y="25864"/>
                  </a:cubicBezTo>
                  <a:cubicBezTo>
                    <a:pt x="1206" y="26003"/>
                    <a:pt x="1188" y="26248"/>
                    <a:pt x="1075" y="26414"/>
                  </a:cubicBezTo>
                  <a:cubicBezTo>
                    <a:pt x="1040" y="26466"/>
                    <a:pt x="996" y="26518"/>
                    <a:pt x="970" y="26571"/>
                  </a:cubicBezTo>
                  <a:cubicBezTo>
                    <a:pt x="804" y="26789"/>
                    <a:pt x="638" y="27025"/>
                    <a:pt x="690" y="27296"/>
                  </a:cubicBezTo>
                  <a:cubicBezTo>
                    <a:pt x="2341" y="35198"/>
                    <a:pt x="3615" y="43266"/>
                    <a:pt x="4506" y="51281"/>
                  </a:cubicBezTo>
                  <a:cubicBezTo>
                    <a:pt x="4515" y="51325"/>
                    <a:pt x="4497" y="51369"/>
                    <a:pt x="4489" y="51430"/>
                  </a:cubicBezTo>
                  <a:cubicBezTo>
                    <a:pt x="4532" y="51412"/>
                    <a:pt x="4585" y="51404"/>
                    <a:pt x="4637" y="51386"/>
                  </a:cubicBezTo>
                  <a:cubicBezTo>
                    <a:pt x="4637" y="51351"/>
                    <a:pt x="4646" y="51307"/>
                    <a:pt x="4637" y="51273"/>
                  </a:cubicBezTo>
                  <a:cubicBezTo>
                    <a:pt x="3746" y="43248"/>
                    <a:pt x="2472" y="35171"/>
                    <a:pt x="821" y="27261"/>
                  </a:cubicBezTo>
                  <a:cubicBezTo>
                    <a:pt x="778" y="27042"/>
                    <a:pt x="926" y="26859"/>
                    <a:pt x="1066" y="26649"/>
                  </a:cubicBezTo>
                  <a:cubicBezTo>
                    <a:pt x="1110" y="26597"/>
                    <a:pt x="1153" y="26545"/>
                    <a:pt x="1179" y="26484"/>
                  </a:cubicBezTo>
                  <a:cubicBezTo>
                    <a:pt x="1310" y="26291"/>
                    <a:pt x="1345" y="25995"/>
                    <a:pt x="1258" y="25811"/>
                  </a:cubicBezTo>
                  <a:cubicBezTo>
                    <a:pt x="1206" y="25698"/>
                    <a:pt x="1110" y="25628"/>
                    <a:pt x="987" y="25610"/>
                  </a:cubicBezTo>
                  <a:cubicBezTo>
                    <a:pt x="848" y="25593"/>
                    <a:pt x="743" y="25523"/>
                    <a:pt x="690" y="25392"/>
                  </a:cubicBezTo>
                  <a:cubicBezTo>
                    <a:pt x="568" y="25121"/>
                    <a:pt x="655" y="24632"/>
                    <a:pt x="891" y="24301"/>
                  </a:cubicBezTo>
                  <a:cubicBezTo>
                    <a:pt x="1083" y="24021"/>
                    <a:pt x="1695" y="23139"/>
                    <a:pt x="1162" y="22668"/>
                  </a:cubicBezTo>
                  <a:cubicBezTo>
                    <a:pt x="490" y="22065"/>
                    <a:pt x="132" y="21061"/>
                    <a:pt x="245" y="19970"/>
                  </a:cubicBezTo>
                  <a:cubicBezTo>
                    <a:pt x="341" y="18974"/>
                    <a:pt x="769" y="18031"/>
                    <a:pt x="1223" y="17158"/>
                  </a:cubicBezTo>
                  <a:cubicBezTo>
                    <a:pt x="2271" y="15124"/>
                    <a:pt x="3572" y="13150"/>
                    <a:pt x="4829" y="11247"/>
                  </a:cubicBezTo>
                  <a:cubicBezTo>
                    <a:pt x="7134" y="7754"/>
                    <a:pt x="9509" y="4157"/>
                    <a:pt x="10417" y="27"/>
                  </a:cubicBezTo>
                  <a:lnTo>
                    <a:pt x="1028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41"/>
            <p:cNvSpPr/>
            <p:nvPr/>
          </p:nvSpPr>
          <p:spPr>
            <a:xfrm>
              <a:off x="-5349525" y="3738850"/>
              <a:ext cx="442950" cy="1042608"/>
            </a:xfrm>
            <a:custGeom>
              <a:avLst/>
              <a:gdLst/>
              <a:ahLst/>
              <a:cxnLst/>
              <a:rect l="l" t="t" r="r" b="b"/>
              <a:pathLst>
                <a:path w="17718" h="45257" extrusionOk="0">
                  <a:moveTo>
                    <a:pt x="5161" y="0"/>
                  </a:moveTo>
                  <a:lnTo>
                    <a:pt x="5021" y="9"/>
                  </a:lnTo>
                  <a:cubicBezTo>
                    <a:pt x="5109" y="1843"/>
                    <a:pt x="4707" y="3667"/>
                    <a:pt x="4323" y="5230"/>
                  </a:cubicBezTo>
                  <a:cubicBezTo>
                    <a:pt x="3904" y="6933"/>
                    <a:pt x="3441" y="8636"/>
                    <a:pt x="2969" y="10295"/>
                  </a:cubicBezTo>
                  <a:cubicBezTo>
                    <a:pt x="2332" y="12539"/>
                    <a:pt x="1695" y="14879"/>
                    <a:pt x="1188" y="17201"/>
                  </a:cubicBezTo>
                  <a:cubicBezTo>
                    <a:pt x="149" y="22039"/>
                    <a:pt x="1" y="25942"/>
                    <a:pt x="699" y="29513"/>
                  </a:cubicBezTo>
                  <a:lnTo>
                    <a:pt x="708" y="29592"/>
                  </a:lnTo>
                  <a:lnTo>
                    <a:pt x="778" y="29565"/>
                  </a:lnTo>
                  <a:cubicBezTo>
                    <a:pt x="838" y="29550"/>
                    <a:pt x="900" y="29542"/>
                    <a:pt x="964" y="29542"/>
                  </a:cubicBezTo>
                  <a:cubicBezTo>
                    <a:pt x="1149" y="29542"/>
                    <a:pt x="1344" y="29608"/>
                    <a:pt x="1520" y="29731"/>
                  </a:cubicBezTo>
                  <a:cubicBezTo>
                    <a:pt x="1747" y="29897"/>
                    <a:pt x="1878" y="30133"/>
                    <a:pt x="1895" y="30386"/>
                  </a:cubicBezTo>
                  <a:lnTo>
                    <a:pt x="1895" y="30552"/>
                  </a:lnTo>
                  <a:cubicBezTo>
                    <a:pt x="1895" y="30683"/>
                    <a:pt x="1895" y="30814"/>
                    <a:pt x="1939" y="30928"/>
                  </a:cubicBezTo>
                  <a:cubicBezTo>
                    <a:pt x="2053" y="31224"/>
                    <a:pt x="2350" y="31312"/>
                    <a:pt x="2638" y="31408"/>
                  </a:cubicBezTo>
                  <a:cubicBezTo>
                    <a:pt x="2769" y="31460"/>
                    <a:pt x="2917" y="31504"/>
                    <a:pt x="3022" y="31565"/>
                  </a:cubicBezTo>
                  <a:cubicBezTo>
                    <a:pt x="3310" y="31722"/>
                    <a:pt x="3493" y="32010"/>
                    <a:pt x="3668" y="32298"/>
                  </a:cubicBezTo>
                  <a:cubicBezTo>
                    <a:pt x="3703" y="32351"/>
                    <a:pt x="3729" y="32394"/>
                    <a:pt x="3764" y="32447"/>
                  </a:cubicBezTo>
                  <a:cubicBezTo>
                    <a:pt x="4463" y="33521"/>
                    <a:pt x="5510" y="34298"/>
                    <a:pt x="6523" y="35049"/>
                  </a:cubicBezTo>
                  <a:lnTo>
                    <a:pt x="6724" y="35189"/>
                  </a:lnTo>
                  <a:cubicBezTo>
                    <a:pt x="10706" y="38140"/>
                    <a:pt x="14373" y="41519"/>
                    <a:pt x="17630" y="45256"/>
                  </a:cubicBezTo>
                  <a:lnTo>
                    <a:pt x="17717" y="45143"/>
                  </a:lnTo>
                  <a:cubicBezTo>
                    <a:pt x="14451" y="41397"/>
                    <a:pt x="10784" y="38009"/>
                    <a:pt x="6785" y="35058"/>
                  </a:cubicBezTo>
                  <a:lnTo>
                    <a:pt x="6593" y="34918"/>
                  </a:lnTo>
                  <a:cubicBezTo>
                    <a:pt x="5589" y="34176"/>
                    <a:pt x="4550" y="33407"/>
                    <a:pt x="3878" y="32359"/>
                  </a:cubicBezTo>
                  <a:cubicBezTo>
                    <a:pt x="3843" y="32307"/>
                    <a:pt x="3808" y="32263"/>
                    <a:pt x="3773" y="32211"/>
                  </a:cubicBezTo>
                  <a:cubicBezTo>
                    <a:pt x="3589" y="31905"/>
                    <a:pt x="3397" y="31600"/>
                    <a:pt x="3074" y="31425"/>
                  </a:cubicBezTo>
                  <a:cubicBezTo>
                    <a:pt x="2961" y="31355"/>
                    <a:pt x="2812" y="31312"/>
                    <a:pt x="2673" y="31268"/>
                  </a:cubicBezTo>
                  <a:cubicBezTo>
                    <a:pt x="2411" y="31181"/>
                    <a:pt x="2149" y="31093"/>
                    <a:pt x="2061" y="30866"/>
                  </a:cubicBezTo>
                  <a:cubicBezTo>
                    <a:pt x="2026" y="30770"/>
                    <a:pt x="2026" y="30657"/>
                    <a:pt x="2026" y="30535"/>
                  </a:cubicBezTo>
                  <a:lnTo>
                    <a:pt x="2026" y="30369"/>
                  </a:lnTo>
                  <a:cubicBezTo>
                    <a:pt x="2018" y="30072"/>
                    <a:pt x="1852" y="29784"/>
                    <a:pt x="1590" y="29600"/>
                  </a:cubicBezTo>
                  <a:cubicBezTo>
                    <a:pt x="1397" y="29457"/>
                    <a:pt x="1169" y="29379"/>
                    <a:pt x="949" y="29379"/>
                  </a:cubicBezTo>
                  <a:cubicBezTo>
                    <a:pt x="900" y="29379"/>
                    <a:pt x="852" y="29383"/>
                    <a:pt x="804" y="29391"/>
                  </a:cubicBezTo>
                  <a:cubicBezTo>
                    <a:pt x="123" y="25872"/>
                    <a:pt x="280" y="21995"/>
                    <a:pt x="1310" y="17210"/>
                  </a:cubicBezTo>
                  <a:cubicBezTo>
                    <a:pt x="1799" y="14888"/>
                    <a:pt x="2454" y="12565"/>
                    <a:pt x="3092" y="10312"/>
                  </a:cubicBezTo>
                  <a:cubicBezTo>
                    <a:pt x="3554" y="8662"/>
                    <a:pt x="4035" y="6950"/>
                    <a:pt x="4454" y="5248"/>
                  </a:cubicBezTo>
                  <a:cubicBezTo>
                    <a:pt x="4847" y="3676"/>
                    <a:pt x="5248" y="1843"/>
                    <a:pt x="51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41"/>
            <p:cNvSpPr/>
            <p:nvPr/>
          </p:nvSpPr>
          <p:spPr>
            <a:xfrm>
              <a:off x="-5607750" y="3296575"/>
              <a:ext cx="55475" cy="173575"/>
            </a:xfrm>
            <a:custGeom>
              <a:avLst/>
              <a:gdLst/>
              <a:ahLst/>
              <a:cxnLst/>
              <a:rect l="l" t="t" r="r" b="b"/>
              <a:pathLst>
                <a:path w="2219" h="6943" extrusionOk="0">
                  <a:moveTo>
                    <a:pt x="2078" y="1"/>
                  </a:moveTo>
                  <a:cubicBezTo>
                    <a:pt x="1747" y="2393"/>
                    <a:pt x="1048" y="4707"/>
                    <a:pt x="0" y="6881"/>
                  </a:cubicBezTo>
                  <a:lnTo>
                    <a:pt x="123" y="6942"/>
                  </a:lnTo>
                  <a:cubicBezTo>
                    <a:pt x="1179" y="4751"/>
                    <a:pt x="1878" y="2428"/>
                    <a:pt x="2218" y="27"/>
                  </a:cubicBezTo>
                  <a:lnTo>
                    <a:pt x="2078" y="1"/>
                  </a:ln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41"/>
            <p:cNvSpPr/>
            <p:nvPr/>
          </p:nvSpPr>
          <p:spPr>
            <a:xfrm>
              <a:off x="-5833250" y="3623800"/>
              <a:ext cx="141050" cy="84050"/>
            </a:xfrm>
            <a:custGeom>
              <a:avLst/>
              <a:gdLst/>
              <a:ahLst/>
              <a:cxnLst/>
              <a:rect l="l" t="t" r="r" b="b"/>
              <a:pathLst>
                <a:path w="5642" h="3362" extrusionOk="0">
                  <a:moveTo>
                    <a:pt x="88" y="0"/>
                  </a:moveTo>
                  <a:lnTo>
                    <a:pt x="1" y="114"/>
                  </a:lnTo>
                  <a:cubicBezTo>
                    <a:pt x="1721" y="1406"/>
                    <a:pt x="3598" y="2498"/>
                    <a:pt x="5571" y="3362"/>
                  </a:cubicBezTo>
                  <a:lnTo>
                    <a:pt x="5641" y="3240"/>
                  </a:lnTo>
                  <a:cubicBezTo>
                    <a:pt x="3668" y="2375"/>
                    <a:pt x="1799" y="1284"/>
                    <a:pt x="88" y="0"/>
                  </a:cubicBezTo>
                  <a:close/>
                </a:path>
              </a:pathLst>
            </a:custGeom>
            <a:solidFill>
              <a:srgbClr val="441E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41"/>
            <p:cNvSpPr/>
            <p:nvPr/>
          </p:nvSpPr>
          <p:spPr>
            <a:xfrm>
              <a:off x="-5933450" y="2671625"/>
              <a:ext cx="75550" cy="20850"/>
            </a:xfrm>
            <a:custGeom>
              <a:avLst/>
              <a:gdLst/>
              <a:ahLst/>
              <a:cxnLst/>
              <a:rect l="l" t="t" r="r" b="b"/>
              <a:pathLst>
                <a:path w="3022" h="834" extrusionOk="0">
                  <a:moveTo>
                    <a:pt x="1" y="0"/>
                  </a:moveTo>
                  <a:lnTo>
                    <a:pt x="1" y="0"/>
                  </a:lnTo>
                  <a:cubicBezTo>
                    <a:pt x="472" y="480"/>
                    <a:pt x="1110" y="786"/>
                    <a:pt x="1782" y="830"/>
                  </a:cubicBezTo>
                  <a:cubicBezTo>
                    <a:pt x="1823" y="832"/>
                    <a:pt x="1865" y="833"/>
                    <a:pt x="1908" y="833"/>
                  </a:cubicBezTo>
                  <a:cubicBezTo>
                    <a:pt x="2339" y="833"/>
                    <a:pt x="2807" y="706"/>
                    <a:pt x="3022" y="332"/>
                  </a:cubicBezTo>
                  <a:lnTo>
                    <a:pt x="3022" y="332"/>
                  </a:lnTo>
                  <a:cubicBezTo>
                    <a:pt x="2715" y="485"/>
                    <a:pt x="2379" y="550"/>
                    <a:pt x="2037" y="550"/>
                  </a:cubicBezTo>
                  <a:cubicBezTo>
                    <a:pt x="1853" y="550"/>
                    <a:pt x="1668" y="531"/>
                    <a:pt x="1485" y="498"/>
                  </a:cubicBezTo>
                  <a:cubicBezTo>
                    <a:pt x="970" y="410"/>
                    <a:pt x="481" y="201"/>
                    <a:pt x="1" y="0"/>
                  </a:cubicBezTo>
                  <a:close/>
                </a:path>
              </a:pathLst>
            </a:custGeom>
            <a:solidFill>
              <a:srgbClr val="9638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41"/>
            <p:cNvSpPr/>
            <p:nvPr/>
          </p:nvSpPr>
          <p:spPr>
            <a:xfrm>
              <a:off x="-5886075" y="2663325"/>
              <a:ext cx="49575" cy="10275"/>
            </a:xfrm>
            <a:custGeom>
              <a:avLst/>
              <a:gdLst/>
              <a:ahLst/>
              <a:cxnLst/>
              <a:rect l="l" t="t" r="r" b="b"/>
              <a:pathLst>
                <a:path w="1983" h="411" extrusionOk="0">
                  <a:moveTo>
                    <a:pt x="1983" y="0"/>
                  </a:moveTo>
                  <a:cubicBezTo>
                    <a:pt x="1465" y="112"/>
                    <a:pt x="716" y="303"/>
                    <a:pt x="158" y="303"/>
                  </a:cubicBezTo>
                  <a:cubicBezTo>
                    <a:pt x="103" y="303"/>
                    <a:pt x="51" y="301"/>
                    <a:pt x="1" y="297"/>
                  </a:cubicBezTo>
                  <a:lnTo>
                    <a:pt x="1" y="297"/>
                  </a:lnTo>
                  <a:cubicBezTo>
                    <a:pt x="221" y="373"/>
                    <a:pt x="453" y="410"/>
                    <a:pt x="686" y="410"/>
                  </a:cubicBezTo>
                  <a:cubicBezTo>
                    <a:pt x="1145" y="410"/>
                    <a:pt x="1606" y="267"/>
                    <a:pt x="1983" y="0"/>
                  </a:cubicBezTo>
                  <a:close/>
                </a:path>
              </a:pathLst>
            </a:custGeom>
            <a:solidFill>
              <a:srgbClr val="9638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41"/>
            <p:cNvSpPr/>
            <p:nvPr/>
          </p:nvSpPr>
          <p:spPr>
            <a:xfrm>
              <a:off x="-5843950" y="2566900"/>
              <a:ext cx="181200" cy="85225"/>
            </a:xfrm>
            <a:custGeom>
              <a:avLst/>
              <a:gdLst/>
              <a:ahLst/>
              <a:cxnLst/>
              <a:rect l="l" t="t" r="r" b="b"/>
              <a:pathLst>
                <a:path w="7248" h="3409" extrusionOk="0">
                  <a:moveTo>
                    <a:pt x="6223" y="1"/>
                  </a:moveTo>
                  <a:cubicBezTo>
                    <a:pt x="6096" y="1"/>
                    <a:pt x="5968" y="14"/>
                    <a:pt x="5842" y="42"/>
                  </a:cubicBezTo>
                  <a:cubicBezTo>
                    <a:pt x="5938" y="129"/>
                    <a:pt x="5886" y="303"/>
                    <a:pt x="5772" y="365"/>
                  </a:cubicBezTo>
                  <a:cubicBezTo>
                    <a:pt x="5668" y="434"/>
                    <a:pt x="5537" y="434"/>
                    <a:pt x="5406" y="443"/>
                  </a:cubicBezTo>
                  <a:cubicBezTo>
                    <a:pt x="5275" y="452"/>
                    <a:pt x="5126" y="487"/>
                    <a:pt x="5056" y="583"/>
                  </a:cubicBezTo>
                  <a:cubicBezTo>
                    <a:pt x="5187" y="635"/>
                    <a:pt x="5161" y="836"/>
                    <a:pt x="5056" y="923"/>
                  </a:cubicBezTo>
                  <a:cubicBezTo>
                    <a:pt x="4943" y="1002"/>
                    <a:pt x="4803" y="1011"/>
                    <a:pt x="4672" y="1046"/>
                  </a:cubicBezTo>
                  <a:cubicBezTo>
                    <a:pt x="4532" y="1072"/>
                    <a:pt x="4393" y="1142"/>
                    <a:pt x="4358" y="1273"/>
                  </a:cubicBezTo>
                  <a:cubicBezTo>
                    <a:pt x="4332" y="1325"/>
                    <a:pt x="4340" y="1395"/>
                    <a:pt x="4332" y="1447"/>
                  </a:cubicBezTo>
                  <a:cubicBezTo>
                    <a:pt x="4305" y="1578"/>
                    <a:pt x="4174" y="1657"/>
                    <a:pt x="4043" y="1666"/>
                  </a:cubicBezTo>
                  <a:cubicBezTo>
                    <a:pt x="4019" y="1667"/>
                    <a:pt x="3996" y="1668"/>
                    <a:pt x="3972" y="1668"/>
                  </a:cubicBezTo>
                  <a:cubicBezTo>
                    <a:pt x="3867" y="1668"/>
                    <a:pt x="3766" y="1654"/>
                    <a:pt x="3659" y="1639"/>
                  </a:cubicBezTo>
                  <a:cubicBezTo>
                    <a:pt x="3644" y="1638"/>
                    <a:pt x="3628" y="1638"/>
                    <a:pt x="3612" y="1638"/>
                  </a:cubicBezTo>
                  <a:cubicBezTo>
                    <a:pt x="3497" y="1638"/>
                    <a:pt x="3386" y="1667"/>
                    <a:pt x="3301" y="1744"/>
                  </a:cubicBezTo>
                  <a:cubicBezTo>
                    <a:pt x="3196" y="1840"/>
                    <a:pt x="3188" y="2015"/>
                    <a:pt x="3301" y="2076"/>
                  </a:cubicBezTo>
                  <a:cubicBezTo>
                    <a:pt x="3354" y="2111"/>
                    <a:pt x="3424" y="2137"/>
                    <a:pt x="3424" y="2189"/>
                  </a:cubicBezTo>
                  <a:cubicBezTo>
                    <a:pt x="3424" y="2242"/>
                    <a:pt x="3371" y="2268"/>
                    <a:pt x="3319" y="2277"/>
                  </a:cubicBezTo>
                  <a:cubicBezTo>
                    <a:pt x="2943" y="2355"/>
                    <a:pt x="2568" y="2425"/>
                    <a:pt x="2192" y="2504"/>
                  </a:cubicBezTo>
                  <a:cubicBezTo>
                    <a:pt x="2437" y="2617"/>
                    <a:pt x="2655" y="2757"/>
                    <a:pt x="2839" y="2932"/>
                  </a:cubicBezTo>
                  <a:cubicBezTo>
                    <a:pt x="2666" y="2918"/>
                    <a:pt x="2493" y="2911"/>
                    <a:pt x="2320" y="2911"/>
                  </a:cubicBezTo>
                  <a:cubicBezTo>
                    <a:pt x="1527" y="2911"/>
                    <a:pt x="732" y="3059"/>
                    <a:pt x="1" y="3360"/>
                  </a:cubicBezTo>
                  <a:cubicBezTo>
                    <a:pt x="520" y="3322"/>
                    <a:pt x="1046" y="3287"/>
                    <a:pt x="1569" y="3287"/>
                  </a:cubicBezTo>
                  <a:cubicBezTo>
                    <a:pt x="1889" y="3287"/>
                    <a:pt x="2209" y="3300"/>
                    <a:pt x="2524" y="3333"/>
                  </a:cubicBezTo>
                  <a:cubicBezTo>
                    <a:pt x="2744" y="3368"/>
                    <a:pt x="2976" y="3409"/>
                    <a:pt x="3198" y="3409"/>
                  </a:cubicBezTo>
                  <a:cubicBezTo>
                    <a:pt x="3425" y="3409"/>
                    <a:pt x="3640" y="3366"/>
                    <a:pt x="3816" y="3229"/>
                  </a:cubicBezTo>
                  <a:cubicBezTo>
                    <a:pt x="3685" y="3141"/>
                    <a:pt x="3764" y="2923"/>
                    <a:pt x="3895" y="2836"/>
                  </a:cubicBezTo>
                  <a:cubicBezTo>
                    <a:pt x="4026" y="2748"/>
                    <a:pt x="4192" y="2687"/>
                    <a:pt x="4279" y="2556"/>
                  </a:cubicBezTo>
                  <a:cubicBezTo>
                    <a:pt x="4384" y="2382"/>
                    <a:pt x="4288" y="2120"/>
                    <a:pt x="4375" y="1928"/>
                  </a:cubicBezTo>
                  <a:cubicBezTo>
                    <a:pt x="4463" y="1727"/>
                    <a:pt x="4707" y="1639"/>
                    <a:pt x="4925" y="1596"/>
                  </a:cubicBezTo>
                  <a:cubicBezTo>
                    <a:pt x="5144" y="1552"/>
                    <a:pt x="5388" y="1500"/>
                    <a:pt x="5502" y="1308"/>
                  </a:cubicBezTo>
                  <a:cubicBezTo>
                    <a:pt x="5554" y="1203"/>
                    <a:pt x="5563" y="1089"/>
                    <a:pt x="5624" y="985"/>
                  </a:cubicBezTo>
                  <a:cubicBezTo>
                    <a:pt x="5737" y="758"/>
                    <a:pt x="6043" y="705"/>
                    <a:pt x="6305" y="670"/>
                  </a:cubicBezTo>
                  <a:cubicBezTo>
                    <a:pt x="6218" y="478"/>
                    <a:pt x="6410" y="242"/>
                    <a:pt x="6611" y="190"/>
                  </a:cubicBezTo>
                  <a:cubicBezTo>
                    <a:pt x="6656" y="180"/>
                    <a:pt x="6702" y="176"/>
                    <a:pt x="6749" y="176"/>
                  </a:cubicBezTo>
                  <a:cubicBezTo>
                    <a:pt x="6915" y="176"/>
                    <a:pt x="7084" y="229"/>
                    <a:pt x="7248" y="277"/>
                  </a:cubicBezTo>
                  <a:cubicBezTo>
                    <a:pt x="6933" y="104"/>
                    <a:pt x="6579" y="1"/>
                    <a:pt x="6223" y="1"/>
                  </a:cubicBezTo>
                  <a:close/>
                </a:path>
              </a:pathLst>
            </a:custGeom>
            <a:solidFill>
              <a:srgbClr val="9638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884"/>
        <p:cNvGrpSpPr/>
        <p:nvPr/>
      </p:nvGrpSpPr>
      <p:grpSpPr>
        <a:xfrm>
          <a:off x="0" y="0"/>
          <a:ext cx="0" cy="0"/>
          <a:chOff x="0" y="0"/>
          <a:chExt cx="0" cy="0"/>
        </a:xfrm>
      </p:grpSpPr>
      <p:sp>
        <p:nvSpPr>
          <p:cNvPr id="2885" name="Google Shape;2885;p44"/>
          <p:cNvSpPr txBox="1">
            <a:spLocks noGrp="1"/>
          </p:cNvSpPr>
          <p:nvPr>
            <p:ph type="title"/>
          </p:nvPr>
        </p:nvSpPr>
        <p:spPr>
          <a:xfrm>
            <a:off x="713225" y="1265300"/>
            <a:ext cx="7717500" cy="1964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0400" dirty="0"/>
              <a:t>LISTENING</a:t>
            </a:r>
            <a:endParaRPr sz="10400" dirty="0"/>
          </a:p>
        </p:txBody>
      </p:sp>
      <p:sp>
        <p:nvSpPr>
          <p:cNvPr id="2886" name="Google Shape;2886;p44"/>
          <p:cNvSpPr txBox="1">
            <a:spLocks noGrp="1"/>
          </p:cNvSpPr>
          <p:nvPr>
            <p:ph type="subTitle" idx="1"/>
          </p:nvPr>
        </p:nvSpPr>
        <p:spPr>
          <a:xfrm>
            <a:off x="2135550" y="3153500"/>
            <a:ext cx="4872900" cy="6711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t>This can be the part of the presentation where you introduce yourself, write your email…</a:t>
            </a:r>
            <a:endParaRPr/>
          </a:p>
        </p:txBody>
      </p:sp>
      <p:grpSp>
        <p:nvGrpSpPr>
          <p:cNvPr id="2887" name="Google Shape;2887;p44"/>
          <p:cNvGrpSpPr/>
          <p:nvPr/>
        </p:nvGrpSpPr>
        <p:grpSpPr>
          <a:xfrm>
            <a:off x="8184206" y="1622266"/>
            <a:ext cx="536264" cy="253491"/>
            <a:chOff x="5689300" y="-653925"/>
            <a:chExt cx="352550" cy="166650"/>
          </a:xfrm>
        </p:grpSpPr>
        <p:sp>
          <p:nvSpPr>
            <p:cNvPr id="2888" name="Google Shape;2888;p44"/>
            <p:cNvSpPr/>
            <p:nvPr/>
          </p:nvSpPr>
          <p:spPr>
            <a:xfrm>
              <a:off x="5703700" y="-653925"/>
              <a:ext cx="123575" cy="108250"/>
            </a:xfrm>
            <a:custGeom>
              <a:avLst/>
              <a:gdLst/>
              <a:ahLst/>
              <a:cxnLst/>
              <a:rect l="l" t="t" r="r" b="b"/>
              <a:pathLst>
                <a:path w="4943" h="4330" extrusionOk="0">
                  <a:moveTo>
                    <a:pt x="2475" y="0"/>
                  </a:moveTo>
                  <a:cubicBezTo>
                    <a:pt x="1694" y="0"/>
                    <a:pt x="943" y="423"/>
                    <a:pt x="559" y="1158"/>
                  </a:cubicBezTo>
                  <a:cubicBezTo>
                    <a:pt x="1" y="2215"/>
                    <a:pt x="402" y="3525"/>
                    <a:pt x="1459" y="4084"/>
                  </a:cubicBezTo>
                  <a:cubicBezTo>
                    <a:pt x="1782" y="4250"/>
                    <a:pt x="2128" y="4330"/>
                    <a:pt x="2468" y="4330"/>
                  </a:cubicBezTo>
                  <a:cubicBezTo>
                    <a:pt x="3249" y="4330"/>
                    <a:pt x="4001" y="3911"/>
                    <a:pt x="4384" y="3175"/>
                  </a:cubicBezTo>
                  <a:cubicBezTo>
                    <a:pt x="4943" y="2119"/>
                    <a:pt x="4541" y="809"/>
                    <a:pt x="3485" y="250"/>
                  </a:cubicBezTo>
                  <a:cubicBezTo>
                    <a:pt x="3161" y="81"/>
                    <a:pt x="2815" y="0"/>
                    <a:pt x="24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44"/>
            <p:cNvSpPr/>
            <p:nvPr/>
          </p:nvSpPr>
          <p:spPr>
            <a:xfrm>
              <a:off x="5689300" y="-537600"/>
              <a:ext cx="57425" cy="50325"/>
            </a:xfrm>
            <a:custGeom>
              <a:avLst/>
              <a:gdLst/>
              <a:ahLst/>
              <a:cxnLst/>
              <a:rect l="l" t="t" r="r" b="b"/>
              <a:pathLst>
                <a:path w="2297" h="2013" extrusionOk="0">
                  <a:moveTo>
                    <a:pt x="1150" y="1"/>
                  </a:moveTo>
                  <a:cubicBezTo>
                    <a:pt x="791" y="1"/>
                    <a:pt x="443" y="193"/>
                    <a:pt x="262" y="531"/>
                  </a:cubicBezTo>
                  <a:cubicBezTo>
                    <a:pt x="0" y="1020"/>
                    <a:pt x="184" y="1631"/>
                    <a:pt x="673" y="1893"/>
                  </a:cubicBezTo>
                  <a:cubicBezTo>
                    <a:pt x="824" y="1974"/>
                    <a:pt x="987" y="2012"/>
                    <a:pt x="1147" y="2012"/>
                  </a:cubicBezTo>
                  <a:cubicBezTo>
                    <a:pt x="1506" y="2012"/>
                    <a:pt x="1854" y="1820"/>
                    <a:pt x="2035" y="1482"/>
                  </a:cubicBezTo>
                  <a:cubicBezTo>
                    <a:pt x="2297" y="993"/>
                    <a:pt x="2113" y="382"/>
                    <a:pt x="1624" y="120"/>
                  </a:cubicBezTo>
                  <a:cubicBezTo>
                    <a:pt x="1473" y="39"/>
                    <a:pt x="1310" y="1"/>
                    <a:pt x="11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44"/>
            <p:cNvSpPr/>
            <p:nvPr/>
          </p:nvSpPr>
          <p:spPr>
            <a:xfrm>
              <a:off x="5879425" y="-593050"/>
              <a:ext cx="86250" cy="75475"/>
            </a:xfrm>
            <a:custGeom>
              <a:avLst/>
              <a:gdLst/>
              <a:ahLst/>
              <a:cxnLst/>
              <a:rect l="l" t="t" r="r" b="b"/>
              <a:pathLst>
                <a:path w="3450" h="3019" extrusionOk="0">
                  <a:moveTo>
                    <a:pt x="1734" y="1"/>
                  </a:moveTo>
                  <a:cubicBezTo>
                    <a:pt x="1191" y="1"/>
                    <a:pt x="667" y="293"/>
                    <a:pt x="393" y="810"/>
                  </a:cubicBezTo>
                  <a:cubicBezTo>
                    <a:pt x="1" y="1552"/>
                    <a:pt x="280" y="2452"/>
                    <a:pt x="1022" y="2845"/>
                  </a:cubicBezTo>
                  <a:cubicBezTo>
                    <a:pt x="1250" y="2963"/>
                    <a:pt x="1493" y="3019"/>
                    <a:pt x="1732" y="3019"/>
                  </a:cubicBezTo>
                  <a:cubicBezTo>
                    <a:pt x="2273" y="3019"/>
                    <a:pt x="2793" y="2731"/>
                    <a:pt x="3065" y="2216"/>
                  </a:cubicBezTo>
                  <a:cubicBezTo>
                    <a:pt x="3450" y="1474"/>
                    <a:pt x="3179" y="566"/>
                    <a:pt x="2437" y="173"/>
                  </a:cubicBezTo>
                  <a:cubicBezTo>
                    <a:pt x="2211" y="56"/>
                    <a:pt x="1971" y="1"/>
                    <a:pt x="17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44"/>
            <p:cNvSpPr/>
            <p:nvPr/>
          </p:nvSpPr>
          <p:spPr>
            <a:xfrm>
              <a:off x="6004725" y="-576625"/>
              <a:ext cx="37125" cy="32550"/>
            </a:xfrm>
            <a:custGeom>
              <a:avLst/>
              <a:gdLst/>
              <a:ahLst/>
              <a:cxnLst/>
              <a:rect l="l" t="t" r="r" b="b"/>
              <a:pathLst>
                <a:path w="1485" h="1302" extrusionOk="0">
                  <a:moveTo>
                    <a:pt x="741" y="1"/>
                  </a:moveTo>
                  <a:cubicBezTo>
                    <a:pt x="503" y="1"/>
                    <a:pt x="273" y="126"/>
                    <a:pt x="158" y="345"/>
                  </a:cubicBezTo>
                  <a:cubicBezTo>
                    <a:pt x="0" y="660"/>
                    <a:pt x="114" y="1070"/>
                    <a:pt x="437" y="1227"/>
                  </a:cubicBezTo>
                  <a:cubicBezTo>
                    <a:pt x="532" y="1278"/>
                    <a:pt x="636" y="1301"/>
                    <a:pt x="738" y="1301"/>
                  </a:cubicBezTo>
                  <a:cubicBezTo>
                    <a:pt x="973" y="1301"/>
                    <a:pt x="1203" y="1176"/>
                    <a:pt x="1319" y="957"/>
                  </a:cubicBezTo>
                  <a:cubicBezTo>
                    <a:pt x="1485" y="642"/>
                    <a:pt x="1363" y="241"/>
                    <a:pt x="1048" y="75"/>
                  </a:cubicBezTo>
                  <a:cubicBezTo>
                    <a:pt x="950" y="24"/>
                    <a:pt x="845" y="1"/>
                    <a:pt x="7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2" name="Google Shape;2892;p44"/>
          <p:cNvGrpSpPr/>
          <p:nvPr/>
        </p:nvGrpSpPr>
        <p:grpSpPr>
          <a:xfrm>
            <a:off x="849807" y="511983"/>
            <a:ext cx="281628" cy="288462"/>
            <a:chOff x="5890125" y="-1883875"/>
            <a:chExt cx="197800" cy="202600"/>
          </a:xfrm>
        </p:grpSpPr>
        <p:sp>
          <p:nvSpPr>
            <p:cNvPr id="2893" name="Google Shape;2893;p44"/>
            <p:cNvSpPr/>
            <p:nvPr/>
          </p:nvSpPr>
          <p:spPr>
            <a:xfrm>
              <a:off x="5928325" y="-1807850"/>
              <a:ext cx="65950" cy="58025"/>
            </a:xfrm>
            <a:custGeom>
              <a:avLst/>
              <a:gdLst/>
              <a:ahLst/>
              <a:cxnLst/>
              <a:rect l="l" t="t" r="r" b="b"/>
              <a:pathLst>
                <a:path w="2638" h="2321" extrusionOk="0">
                  <a:moveTo>
                    <a:pt x="1306" y="0"/>
                  </a:moveTo>
                  <a:cubicBezTo>
                    <a:pt x="892" y="0"/>
                    <a:pt x="494" y="226"/>
                    <a:pt x="289" y="619"/>
                  </a:cubicBezTo>
                  <a:cubicBezTo>
                    <a:pt x="0" y="1178"/>
                    <a:pt x="219" y="1885"/>
                    <a:pt x="769" y="2182"/>
                  </a:cubicBezTo>
                  <a:cubicBezTo>
                    <a:pt x="943" y="2276"/>
                    <a:pt x="1130" y="2320"/>
                    <a:pt x="1314" y="2320"/>
                  </a:cubicBezTo>
                  <a:cubicBezTo>
                    <a:pt x="1728" y="2320"/>
                    <a:pt x="2126" y="2095"/>
                    <a:pt x="2332" y="1701"/>
                  </a:cubicBezTo>
                  <a:cubicBezTo>
                    <a:pt x="2637" y="1134"/>
                    <a:pt x="2419" y="435"/>
                    <a:pt x="1851" y="139"/>
                  </a:cubicBezTo>
                  <a:cubicBezTo>
                    <a:pt x="1677" y="45"/>
                    <a:pt x="1490"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44"/>
            <p:cNvSpPr/>
            <p:nvPr/>
          </p:nvSpPr>
          <p:spPr>
            <a:xfrm>
              <a:off x="6002975" y="-1706600"/>
              <a:ext cx="28625" cy="25325"/>
            </a:xfrm>
            <a:custGeom>
              <a:avLst/>
              <a:gdLst/>
              <a:ahLst/>
              <a:cxnLst/>
              <a:rect l="l" t="t" r="r" b="b"/>
              <a:pathLst>
                <a:path w="1145" h="1013" extrusionOk="0">
                  <a:moveTo>
                    <a:pt x="573" y="1"/>
                  </a:moveTo>
                  <a:cubicBezTo>
                    <a:pt x="395" y="1"/>
                    <a:pt x="222" y="97"/>
                    <a:pt x="132" y="271"/>
                  </a:cubicBezTo>
                  <a:cubicBezTo>
                    <a:pt x="1" y="524"/>
                    <a:pt x="88" y="830"/>
                    <a:pt x="341" y="952"/>
                  </a:cubicBezTo>
                  <a:cubicBezTo>
                    <a:pt x="417" y="993"/>
                    <a:pt x="499" y="1012"/>
                    <a:pt x="580" y="1012"/>
                  </a:cubicBezTo>
                  <a:cubicBezTo>
                    <a:pt x="759" y="1012"/>
                    <a:pt x="932" y="917"/>
                    <a:pt x="1022" y="742"/>
                  </a:cubicBezTo>
                  <a:cubicBezTo>
                    <a:pt x="1144" y="498"/>
                    <a:pt x="1057" y="192"/>
                    <a:pt x="813" y="61"/>
                  </a:cubicBezTo>
                  <a:cubicBezTo>
                    <a:pt x="736" y="21"/>
                    <a:pt x="654" y="1"/>
                    <a:pt x="5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44"/>
            <p:cNvSpPr/>
            <p:nvPr/>
          </p:nvSpPr>
          <p:spPr>
            <a:xfrm>
              <a:off x="5890125" y="-1883875"/>
              <a:ext cx="60275" cy="52875"/>
            </a:xfrm>
            <a:custGeom>
              <a:avLst/>
              <a:gdLst/>
              <a:ahLst/>
              <a:cxnLst/>
              <a:rect l="l" t="t" r="r" b="b"/>
              <a:pathLst>
                <a:path w="2411" h="2115" extrusionOk="0">
                  <a:moveTo>
                    <a:pt x="1203" y="1"/>
                  </a:moveTo>
                  <a:cubicBezTo>
                    <a:pt x="823" y="1"/>
                    <a:pt x="459" y="203"/>
                    <a:pt x="271" y="560"/>
                  </a:cubicBezTo>
                  <a:cubicBezTo>
                    <a:pt x="0" y="1075"/>
                    <a:pt x="192" y="1721"/>
                    <a:pt x="708" y="1992"/>
                  </a:cubicBezTo>
                  <a:cubicBezTo>
                    <a:pt x="868" y="2075"/>
                    <a:pt x="1039" y="2115"/>
                    <a:pt x="1206" y="2115"/>
                  </a:cubicBezTo>
                  <a:cubicBezTo>
                    <a:pt x="1584" y="2115"/>
                    <a:pt x="1946" y="1913"/>
                    <a:pt x="2140" y="1555"/>
                  </a:cubicBezTo>
                  <a:cubicBezTo>
                    <a:pt x="2410" y="1032"/>
                    <a:pt x="2209" y="394"/>
                    <a:pt x="1703" y="123"/>
                  </a:cubicBezTo>
                  <a:cubicBezTo>
                    <a:pt x="1542" y="40"/>
                    <a:pt x="1371" y="1"/>
                    <a:pt x="12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44"/>
            <p:cNvSpPr/>
            <p:nvPr/>
          </p:nvSpPr>
          <p:spPr>
            <a:xfrm>
              <a:off x="6039000" y="-1794800"/>
              <a:ext cx="48925" cy="42825"/>
            </a:xfrm>
            <a:custGeom>
              <a:avLst/>
              <a:gdLst/>
              <a:ahLst/>
              <a:cxnLst/>
              <a:rect l="l" t="t" r="r" b="b"/>
              <a:pathLst>
                <a:path w="1957" h="1713" extrusionOk="0">
                  <a:moveTo>
                    <a:pt x="985" y="0"/>
                  </a:moveTo>
                  <a:cubicBezTo>
                    <a:pt x="674" y="0"/>
                    <a:pt x="371" y="168"/>
                    <a:pt x="219" y="455"/>
                  </a:cubicBezTo>
                  <a:cubicBezTo>
                    <a:pt x="0" y="874"/>
                    <a:pt x="166" y="1398"/>
                    <a:pt x="577" y="1616"/>
                  </a:cubicBezTo>
                  <a:cubicBezTo>
                    <a:pt x="703" y="1682"/>
                    <a:pt x="838" y="1713"/>
                    <a:pt x="972" y="1713"/>
                  </a:cubicBezTo>
                  <a:cubicBezTo>
                    <a:pt x="1283" y="1713"/>
                    <a:pt x="1585" y="1545"/>
                    <a:pt x="1738" y="1258"/>
                  </a:cubicBezTo>
                  <a:cubicBezTo>
                    <a:pt x="1956" y="839"/>
                    <a:pt x="1790" y="315"/>
                    <a:pt x="1380" y="97"/>
                  </a:cubicBezTo>
                  <a:cubicBezTo>
                    <a:pt x="1254" y="31"/>
                    <a:pt x="1119" y="0"/>
                    <a:pt x="9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7" name="Google Shape;2897;p44"/>
          <p:cNvGrpSpPr/>
          <p:nvPr/>
        </p:nvGrpSpPr>
        <p:grpSpPr>
          <a:xfrm>
            <a:off x="1389008" y="667245"/>
            <a:ext cx="570018" cy="347585"/>
            <a:chOff x="4487625" y="-908075"/>
            <a:chExt cx="400350" cy="244125"/>
          </a:xfrm>
        </p:grpSpPr>
        <p:sp>
          <p:nvSpPr>
            <p:cNvPr id="2898" name="Google Shape;2898;p44"/>
            <p:cNvSpPr/>
            <p:nvPr/>
          </p:nvSpPr>
          <p:spPr>
            <a:xfrm>
              <a:off x="4847350" y="-794050"/>
              <a:ext cx="40625" cy="35225"/>
            </a:xfrm>
            <a:custGeom>
              <a:avLst/>
              <a:gdLst/>
              <a:ahLst/>
              <a:cxnLst/>
              <a:rect l="l" t="t" r="r" b="b"/>
              <a:pathLst>
                <a:path w="1625" h="1409" extrusionOk="0">
                  <a:moveTo>
                    <a:pt x="814" y="1"/>
                  </a:moveTo>
                  <a:cubicBezTo>
                    <a:pt x="565" y="1"/>
                    <a:pt x="320" y="138"/>
                    <a:pt x="193" y="381"/>
                  </a:cubicBezTo>
                  <a:cubicBezTo>
                    <a:pt x="1" y="712"/>
                    <a:pt x="132" y="1140"/>
                    <a:pt x="481" y="1324"/>
                  </a:cubicBezTo>
                  <a:cubicBezTo>
                    <a:pt x="587" y="1381"/>
                    <a:pt x="702" y="1408"/>
                    <a:pt x="816" y="1408"/>
                  </a:cubicBezTo>
                  <a:cubicBezTo>
                    <a:pt x="1065" y="1408"/>
                    <a:pt x="1307" y="1276"/>
                    <a:pt x="1433" y="1035"/>
                  </a:cubicBezTo>
                  <a:cubicBezTo>
                    <a:pt x="1625" y="695"/>
                    <a:pt x="1494" y="267"/>
                    <a:pt x="1136" y="84"/>
                  </a:cubicBezTo>
                  <a:cubicBezTo>
                    <a:pt x="1034" y="28"/>
                    <a:pt x="924" y="1"/>
                    <a:pt x="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44"/>
            <p:cNvSpPr/>
            <p:nvPr/>
          </p:nvSpPr>
          <p:spPr>
            <a:xfrm>
              <a:off x="4741925" y="-802550"/>
              <a:ext cx="37125" cy="32550"/>
            </a:xfrm>
            <a:custGeom>
              <a:avLst/>
              <a:gdLst/>
              <a:ahLst/>
              <a:cxnLst/>
              <a:rect l="l" t="t" r="r" b="b"/>
              <a:pathLst>
                <a:path w="1485" h="1302" extrusionOk="0">
                  <a:moveTo>
                    <a:pt x="741" y="0"/>
                  </a:moveTo>
                  <a:cubicBezTo>
                    <a:pt x="503" y="0"/>
                    <a:pt x="273" y="126"/>
                    <a:pt x="158" y="345"/>
                  </a:cubicBezTo>
                  <a:cubicBezTo>
                    <a:pt x="0" y="677"/>
                    <a:pt x="114" y="1070"/>
                    <a:pt x="437" y="1227"/>
                  </a:cubicBezTo>
                  <a:cubicBezTo>
                    <a:pt x="532" y="1277"/>
                    <a:pt x="636" y="1301"/>
                    <a:pt x="738" y="1301"/>
                  </a:cubicBezTo>
                  <a:cubicBezTo>
                    <a:pt x="973" y="1301"/>
                    <a:pt x="1203" y="1175"/>
                    <a:pt x="1319" y="956"/>
                  </a:cubicBezTo>
                  <a:cubicBezTo>
                    <a:pt x="1485" y="642"/>
                    <a:pt x="1363" y="240"/>
                    <a:pt x="1048" y="74"/>
                  </a:cubicBezTo>
                  <a:cubicBezTo>
                    <a:pt x="950" y="24"/>
                    <a:pt x="845" y="0"/>
                    <a:pt x="7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44"/>
            <p:cNvSpPr/>
            <p:nvPr/>
          </p:nvSpPr>
          <p:spPr>
            <a:xfrm>
              <a:off x="4773150" y="-736900"/>
              <a:ext cx="83400" cy="72950"/>
            </a:xfrm>
            <a:custGeom>
              <a:avLst/>
              <a:gdLst/>
              <a:ahLst/>
              <a:cxnLst/>
              <a:rect l="l" t="t" r="r" b="b"/>
              <a:pathLst>
                <a:path w="3336" h="2918" extrusionOk="0">
                  <a:moveTo>
                    <a:pt x="1673" y="1"/>
                  </a:moveTo>
                  <a:cubicBezTo>
                    <a:pt x="1146" y="1"/>
                    <a:pt x="638" y="282"/>
                    <a:pt x="375" y="775"/>
                  </a:cubicBezTo>
                  <a:cubicBezTo>
                    <a:pt x="0" y="1482"/>
                    <a:pt x="279" y="2373"/>
                    <a:pt x="987" y="2749"/>
                  </a:cubicBezTo>
                  <a:cubicBezTo>
                    <a:pt x="1205" y="2863"/>
                    <a:pt x="1440" y="2917"/>
                    <a:pt x="1671" y="2917"/>
                  </a:cubicBezTo>
                  <a:cubicBezTo>
                    <a:pt x="2197" y="2917"/>
                    <a:pt x="2705" y="2635"/>
                    <a:pt x="2960" y="2137"/>
                  </a:cubicBezTo>
                  <a:cubicBezTo>
                    <a:pt x="3335" y="1421"/>
                    <a:pt x="3056" y="531"/>
                    <a:pt x="2349" y="164"/>
                  </a:cubicBezTo>
                  <a:cubicBezTo>
                    <a:pt x="2133" y="53"/>
                    <a:pt x="1901" y="1"/>
                    <a:pt x="16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44"/>
            <p:cNvSpPr/>
            <p:nvPr/>
          </p:nvSpPr>
          <p:spPr>
            <a:xfrm>
              <a:off x="4650900" y="-753000"/>
              <a:ext cx="57650" cy="50475"/>
            </a:xfrm>
            <a:custGeom>
              <a:avLst/>
              <a:gdLst/>
              <a:ahLst/>
              <a:cxnLst/>
              <a:rect l="l" t="t" r="r" b="b"/>
              <a:pathLst>
                <a:path w="2306" h="2019" extrusionOk="0">
                  <a:moveTo>
                    <a:pt x="1160" y="1"/>
                  </a:moveTo>
                  <a:cubicBezTo>
                    <a:pt x="796" y="1"/>
                    <a:pt x="444" y="197"/>
                    <a:pt x="262" y="537"/>
                  </a:cubicBezTo>
                  <a:cubicBezTo>
                    <a:pt x="0" y="1026"/>
                    <a:pt x="201" y="1638"/>
                    <a:pt x="681" y="1899"/>
                  </a:cubicBezTo>
                  <a:cubicBezTo>
                    <a:pt x="833" y="1980"/>
                    <a:pt x="995" y="2019"/>
                    <a:pt x="1156" y="2019"/>
                  </a:cubicBezTo>
                  <a:cubicBezTo>
                    <a:pt x="1515" y="2019"/>
                    <a:pt x="1863" y="1827"/>
                    <a:pt x="2044" y="1489"/>
                  </a:cubicBezTo>
                  <a:cubicBezTo>
                    <a:pt x="2305" y="991"/>
                    <a:pt x="2122" y="380"/>
                    <a:pt x="1633" y="118"/>
                  </a:cubicBezTo>
                  <a:cubicBezTo>
                    <a:pt x="1482" y="38"/>
                    <a:pt x="1320" y="1"/>
                    <a:pt x="11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44"/>
            <p:cNvSpPr/>
            <p:nvPr/>
          </p:nvSpPr>
          <p:spPr>
            <a:xfrm>
              <a:off x="4487625" y="-908075"/>
              <a:ext cx="109150" cy="95675"/>
            </a:xfrm>
            <a:custGeom>
              <a:avLst/>
              <a:gdLst/>
              <a:ahLst/>
              <a:cxnLst/>
              <a:rect l="l" t="t" r="r" b="b"/>
              <a:pathLst>
                <a:path w="4366" h="3827" extrusionOk="0">
                  <a:moveTo>
                    <a:pt x="2172" y="0"/>
                  </a:moveTo>
                  <a:cubicBezTo>
                    <a:pt x="1488" y="0"/>
                    <a:pt x="828" y="369"/>
                    <a:pt x="489" y="1021"/>
                  </a:cubicBezTo>
                  <a:cubicBezTo>
                    <a:pt x="0" y="1955"/>
                    <a:pt x="358" y="3117"/>
                    <a:pt x="1284" y="3606"/>
                  </a:cubicBezTo>
                  <a:cubicBezTo>
                    <a:pt x="1572" y="3755"/>
                    <a:pt x="1880" y="3826"/>
                    <a:pt x="2183" y="3826"/>
                  </a:cubicBezTo>
                  <a:cubicBezTo>
                    <a:pt x="2870" y="3826"/>
                    <a:pt x="3529" y="3460"/>
                    <a:pt x="3868" y="2811"/>
                  </a:cubicBezTo>
                  <a:cubicBezTo>
                    <a:pt x="4366" y="1868"/>
                    <a:pt x="4017" y="716"/>
                    <a:pt x="3074" y="227"/>
                  </a:cubicBezTo>
                  <a:cubicBezTo>
                    <a:pt x="2786" y="73"/>
                    <a:pt x="2477" y="0"/>
                    <a:pt x="21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44"/>
            <p:cNvSpPr/>
            <p:nvPr/>
          </p:nvSpPr>
          <p:spPr>
            <a:xfrm>
              <a:off x="4621000" y="-861575"/>
              <a:ext cx="42800" cy="37725"/>
            </a:xfrm>
            <a:custGeom>
              <a:avLst/>
              <a:gdLst/>
              <a:ahLst/>
              <a:cxnLst/>
              <a:rect l="l" t="t" r="r" b="b"/>
              <a:pathLst>
                <a:path w="1712" h="1509" extrusionOk="0">
                  <a:moveTo>
                    <a:pt x="853" y="1"/>
                  </a:moveTo>
                  <a:cubicBezTo>
                    <a:pt x="586" y="1"/>
                    <a:pt x="323" y="146"/>
                    <a:pt x="184" y="401"/>
                  </a:cubicBezTo>
                  <a:cubicBezTo>
                    <a:pt x="0" y="768"/>
                    <a:pt x="140" y="1222"/>
                    <a:pt x="507" y="1423"/>
                  </a:cubicBezTo>
                  <a:cubicBezTo>
                    <a:pt x="615" y="1481"/>
                    <a:pt x="732" y="1509"/>
                    <a:pt x="848" y="1509"/>
                  </a:cubicBezTo>
                  <a:cubicBezTo>
                    <a:pt x="1116" y="1509"/>
                    <a:pt x="1379" y="1361"/>
                    <a:pt x="1519" y="1100"/>
                  </a:cubicBezTo>
                  <a:cubicBezTo>
                    <a:pt x="1712" y="742"/>
                    <a:pt x="1572" y="288"/>
                    <a:pt x="1196" y="87"/>
                  </a:cubicBezTo>
                  <a:cubicBezTo>
                    <a:pt x="1088" y="28"/>
                    <a:pt x="970" y="1"/>
                    <a:pt x="8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4" name="Google Shape;2904;p44"/>
          <p:cNvGrpSpPr/>
          <p:nvPr/>
        </p:nvGrpSpPr>
        <p:grpSpPr>
          <a:xfrm rot="3474766">
            <a:off x="8247034" y="1875664"/>
            <a:ext cx="307824" cy="622302"/>
            <a:chOff x="4357300" y="-1700250"/>
            <a:chExt cx="202375" cy="409125"/>
          </a:xfrm>
        </p:grpSpPr>
        <p:sp>
          <p:nvSpPr>
            <p:cNvPr id="2905" name="Google Shape;2905;p44"/>
            <p:cNvSpPr/>
            <p:nvPr/>
          </p:nvSpPr>
          <p:spPr>
            <a:xfrm>
              <a:off x="4487625" y="-1500225"/>
              <a:ext cx="72050" cy="63025"/>
            </a:xfrm>
            <a:custGeom>
              <a:avLst/>
              <a:gdLst/>
              <a:ahLst/>
              <a:cxnLst/>
              <a:rect l="l" t="t" r="r" b="b"/>
              <a:pathLst>
                <a:path w="2882" h="2521" extrusionOk="0">
                  <a:moveTo>
                    <a:pt x="1439" y="0"/>
                  </a:moveTo>
                  <a:cubicBezTo>
                    <a:pt x="988" y="0"/>
                    <a:pt x="554" y="244"/>
                    <a:pt x="323" y="669"/>
                  </a:cubicBezTo>
                  <a:cubicBezTo>
                    <a:pt x="0" y="1298"/>
                    <a:pt x="236" y="2049"/>
                    <a:pt x="847" y="2372"/>
                  </a:cubicBezTo>
                  <a:cubicBezTo>
                    <a:pt x="1036" y="2473"/>
                    <a:pt x="1238" y="2520"/>
                    <a:pt x="1437" y="2520"/>
                  </a:cubicBezTo>
                  <a:cubicBezTo>
                    <a:pt x="1890" y="2520"/>
                    <a:pt x="2325" y="2273"/>
                    <a:pt x="2550" y="1848"/>
                  </a:cubicBezTo>
                  <a:cubicBezTo>
                    <a:pt x="2882" y="1228"/>
                    <a:pt x="2637" y="477"/>
                    <a:pt x="2026" y="145"/>
                  </a:cubicBezTo>
                  <a:cubicBezTo>
                    <a:pt x="1837" y="47"/>
                    <a:pt x="1637" y="0"/>
                    <a:pt x="14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44"/>
            <p:cNvSpPr/>
            <p:nvPr/>
          </p:nvSpPr>
          <p:spPr>
            <a:xfrm>
              <a:off x="4357300" y="-1511900"/>
              <a:ext cx="71850" cy="63025"/>
            </a:xfrm>
            <a:custGeom>
              <a:avLst/>
              <a:gdLst/>
              <a:ahLst/>
              <a:cxnLst/>
              <a:rect l="l" t="t" r="r" b="b"/>
              <a:pathLst>
                <a:path w="2874" h="2521" extrusionOk="0">
                  <a:moveTo>
                    <a:pt x="1433" y="1"/>
                  </a:moveTo>
                  <a:cubicBezTo>
                    <a:pt x="980" y="1"/>
                    <a:pt x="548" y="248"/>
                    <a:pt x="323" y="673"/>
                  </a:cubicBezTo>
                  <a:cubicBezTo>
                    <a:pt x="0" y="1284"/>
                    <a:pt x="236" y="2044"/>
                    <a:pt x="847" y="2376"/>
                  </a:cubicBezTo>
                  <a:cubicBezTo>
                    <a:pt x="1036" y="2474"/>
                    <a:pt x="1237" y="2521"/>
                    <a:pt x="1434" y="2521"/>
                  </a:cubicBezTo>
                  <a:cubicBezTo>
                    <a:pt x="1885" y="2521"/>
                    <a:pt x="2319" y="2277"/>
                    <a:pt x="2550" y="1852"/>
                  </a:cubicBezTo>
                  <a:cubicBezTo>
                    <a:pt x="2873" y="1223"/>
                    <a:pt x="2637" y="472"/>
                    <a:pt x="2026" y="149"/>
                  </a:cubicBezTo>
                  <a:cubicBezTo>
                    <a:pt x="1835" y="48"/>
                    <a:pt x="1632" y="1"/>
                    <a:pt x="1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44"/>
            <p:cNvSpPr/>
            <p:nvPr/>
          </p:nvSpPr>
          <p:spPr>
            <a:xfrm>
              <a:off x="4417325" y="-1608375"/>
              <a:ext cx="80575" cy="70375"/>
            </a:xfrm>
            <a:custGeom>
              <a:avLst/>
              <a:gdLst/>
              <a:ahLst/>
              <a:cxnLst/>
              <a:rect l="l" t="t" r="r" b="b"/>
              <a:pathLst>
                <a:path w="3223" h="2815" extrusionOk="0">
                  <a:moveTo>
                    <a:pt x="1614" y="1"/>
                  </a:moveTo>
                  <a:cubicBezTo>
                    <a:pt x="1112" y="1"/>
                    <a:pt x="624" y="273"/>
                    <a:pt x="376" y="751"/>
                  </a:cubicBezTo>
                  <a:cubicBezTo>
                    <a:pt x="1" y="1450"/>
                    <a:pt x="263" y="2306"/>
                    <a:pt x="961" y="2655"/>
                  </a:cubicBezTo>
                  <a:cubicBezTo>
                    <a:pt x="1170" y="2763"/>
                    <a:pt x="1394" y="2815"/>
                    <a:pt x="1615" y="2815"/>
                  </a:cubicBezTo>
                  <a:cubicBezTo>
                    <a:pt x="2124" y="2815"/>
                    <a:pt x="2615" y="2542"/>
                    <a:pt x="2865" y="2061"/>
                  </a:cubicBezTo>
                  <a:cubicBezTo>
                    <a:pt x="3223" y="1371"/>
                    <a:pt x="2961" y="524"/>
                    <a:pt x="2271" y="166"/>
                  </a:cubicBezTo>
                  <a:cubicBezTo>
                    <a:pt x="2062" y="54"/>
                    <a:pt x="1837" y="1"/>
                    <a:pt x="16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44"/>
            <p:cNvSpPr/>
            <p:nvPr/>
          </p:nvSpPr>
          <p:spPr>
            <a:xfrm>
              <a:off x="4446800" y="-1700250"/>
              <a:ext cx="28825" cy="25100"/>
            </a:xfrm>
            <a:custGeom>
              <a:avLst/>
              <a:gdLst/>
              <a:ahLst/>
              <a:cxnLst/>
              <a:rect l="l" t="t" r="r" b="b"/>
              <a:pathLst>
                <a:path w="1153" h="1004" extrusionOk="0">
                  <a:moveTo>
                    <a:pt x="573" y="0"/>
                  </a:moveTo>
                  <a:cubicBezTo>
                    <a:pt x="394" y="0"/>
                    <a:pt x="221" y="96"/>
                    <a:pt x="131" y="270"/>
                  </a:cubicBezTo>
                  <a:cubicBezTo>
                    <a:pt x="0" y="506"/>
                    <a:pt x="105" y="812"/>
                    <a:pt x="341" y="943"/>
                  </a:cubicBezTo>
                  <a:cubicBezTo>
                    <a:pt x="418" y="984"/>
                    <a:pt x="500" y="1003"/>
                    <a:pt x="582" y="1003"/>
                  </a:cubicBezTo>
                  <a:cubicBezTo>
                    <a:pt x="760" y="1003"/>
                    <a:pt x="932" y="909"/>
                    <a:pt x="1022" y="742"/>
                  </a:cubicBezTo>
                  <a:cubicBezTo>
                    <a:pt x="1153" y="497"/>
                    <a:pt x="1066" y="192"/>
                    <a:pt x="812" y="61"/>
                  </a:cubicBezTo>
                  <a:cubicBezTo>
                    <a:pt x="736" y="20"/>
                    <a:pt x="654" y="0"/>
                    <a:pt x="5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44"/>
            <p:cNvSpPr/>
            <p:nvPr/>
          </p:nvSpPr>
          <p:spPr>
            <a:xfrm>
              <a:off x="4363850" y="-1633150"/>
              <a:ext cx="37575" cy="32550"/>
            </a:xfrm>
            <a:custGeom>
              <a:avLst/>
              <a:gdLst/>
              <a:ahLst/>
              <a:cxnLst/>
              <a:rect l="l" t="t" r="r" b="b"/>
              <a:pathLst>
                <a:path w="1503" h="1302" extrusionOk="0">
                  <a:moveTo>
                    <a:pt x="759" y="1"/>
                  </a:moveTo>
                  <a:cubicBezTo>
                    <a:pt x="521" y="1"/>
                    <a:pt x="291" y="126"/>
                    <a:pt x="175" y="345"/>
                  </a:cubicBezTo>
                  <a:cubicBezTo>
                    <a:pt x="0" y="660"/>
                    <a:pt x="131" y="1070"/>
                    <a:pt x="454" y="1227"/>
                  </a:cubicBezTo>
                  <a:cubicBezTo>
                    <a:pt x="550" y="1278"/>
                    <a:pt x="653" y="1301"/>
                    <a:pt x="755" y="1301"/>
                  </a:cubicBezTo>
                  <a:cubicBezTo>
                    <a:pt x="991" y="1301"/>
                    <a:pt x="1221" y="1176"/>
                    <a:pt x="1336" y="957"/>
                  </a:cubicBezTo>
                  <a:cubicBezTo>
                    <a:pt x="1502" y="642"/>
                    <a:pt x="1380" y="232"/>
                    <a:pt x="1066" y="75"/>
                  </a:cubicBezTo>
                  <a:cubicBezTo>
                    <a:pt x="968" y="24"/>
                    <a:pt x="862" y="1"/>
                    <a:pt x="7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44"/>
            <p:cNvSpPr/>
            <p:nvPr/>
          </p:nvSpPr>
          <p:spPr>
            <a:xfrm>
              <a:off x="4379125" y="-1419800"/>
              <a:ext cx="146725" cy="128675"/>
            </a:xfrm>
            <a:custGeom>
              <a:avLst/>
              <a:gdLst/>
              <a:ahLst/>
              <a:cxnLst/>
              <a:rect l="l" t="t" r="r" b="b"/>
              <a:pathLst>
                <a:path w="5869" h="5147" extrusionOk="0">
                  <a:moveTo>
                    <a:pt x="2933" y="0"/>
                  </a:moveTo>
                  <a:cubicBezTo>
                    <a:pt x="2012" y="0"/>
                    <a:pt x="1123" y="499"/>
                    <a:pt x="655" y="1372"/>
                  </a:cubicBezTo>
                  <a:cubicBezTo>
                    <a:pt x="1" y="2630"/>
                    <a:pt x="472" y="4175"/>
                    <a:pt x="1729" y="4848"/>
                  </a:cubicBezTo>
                  <a:cubicBezTo>
                    <a:pt x="2113" y="5050"/>
                    <a:pt x="2523" y="5146"/>
                    <a:pt x="2927" y="5146"/>
                  </a:cubicBezTo>
                  <a:cubicBezTo>
                    <a:pt x="3847" y="5146"/>
                    <a:pt x="4735" y="4648"/>
                    <a:pt x="5196" y="3774"/>
                  </a:cubicBezTo>
                  <a:cubicBezTo>
                    <a:pt x="5868" y="2516"/>
                    <a:pt x="5388" y="971"/>
                    <a:pt x="4131" y="299"/>
                  </a:cubicBezTo>
                  <a:cubicBezTo>
                    <a:pt x="3747" y="96"/>
                    <a:pt x="3337" y="0"/>
                    <a:pt x="29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11" name="Google Shape;2911;p44"/>
          <p:cNvGrpSpPr/>
          <p:nvPr/>
        </p:nvGrpSpPr>
        <p:grpSpPr>
          <a:xfrm>
            <a:off x="6415203" y="3191536"/>
            <a:ext cx="3808943" cy="3810699"/>
            <a:chOff x="-3080850" y="2064775"/>
            <a:chExt cx="2495050" cy="2496200"/>
          </a:xfrm>
        </p:grpSpPr>
        <p:sp>
          <p:nvSpPr>
            <p:cNvPr id="2912" name="Google Shape;2912;p44"/>
            <p:cNvSpPr/>
            <p:nvPr/>
          </p:nvSpPr>
          <p:spPr>
            <a:xfrm>
              <a:off x="-2161650" y="4202275"/>
              <a:ext cx="58975" cy="56350"/>
            </a:xfrm>
            <a:custGeom>
              <a:avLst/>
              <a:gdLst/>
              <a:ahLst/>
              <a:cxnLst/>
              <a:rect l="l" t="t" r="r" b="b"/>
              <a:pathLst>
                <a:path w="2359" h="2254" extrusionOk="0">
                  <a:moveTo>
                    <a:pt x="1192" y="0"/>
                  </a:moveTo>
                  <a:cubicBezTo>
                    <a:pt x="1156" y="0"/>
                    <a:pt x="1120" y="2"/>
                    <a:pt x="1083" y="6"/>
                  </a:cubicBezTo>
                  <a:cubicBezTo>
                    <a:pt x="455" y="58"/>
                    <a:pt x="1" y="599"/>
                    <a:pt x="53" y="1228"/>
                  </a:cubicBezTo>
                  <a:cubicBezTo>
                    <a:pt x="103" y="1815"/>
                    <a:pt x="599" y="2254"/>
                    <a:pt x="1178" y="2254"/>
                  </a:cubicBezTo>
                  <a:cubicBezTo>
                    <a:pt x="1210" y="2254"/>
                    <a:pt x="1243" y="2253"/>
                    <a:pt x="1276" y="2250"/>
                  </a:cubicBezTo>
                  <a:cubicBezTo>
                    <a:pt x="1895" y="2197"/>
                    <a:pt x="2358" y="1647"/>
                    <a:pt x="2306" y="1027"/>
                  </a:cubicBezTo>
                  <a:cubicBezTo>
                    <a:pt x="2248" y="444"/>
                    <a:pt x="1758" y="0"/>
                    <a:pt x="11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44"/>
            <p:cNvSpPr/>
            <p:nvPr/>
          </p:nvSpPr>
          <p:spPr>
            <a:xfrm>
              <a:off x="-2301125" y="4259500"/>
              <a:ext cx="58950" cy="56550"/>
            </a:xfrm>
            <a:custGeom>
              <a:avLst/>
              <a:gdLst/>
              <a:ahLst/>
              <a:cxnLst/>
              <a:rect l="l" t="t" r="r" b="b"/>
              <a:pathLst>
                <a:path w="2358" h="2262" extrusionOk="0">
                  <a:moveTo>
                    <a:pt x="1180" y="0"/>
                  </a:moveTo>
                  <a:cubicBezTo>
                    <a:pt x="1148" y="0"/>
                    <a:pt x="1116" y="2"/>
                    <a:pt x="1083" y="4"/>
                  </a:cubicBezTo>
                  <a:cubicBezTo>
                    <a:pt x="463" y="57"/>
                    <a:pt x="0" y="607"/>
                    <a:pt x="53" y="1227"/>
                  </a:cubicBezTo>
                  <a:cubicBezTo>
                    <a:pt x="111" y="1815"/>
                    <a:pt x="600" y="2261"/>
                    <a:pt x="1179" y="2261"/>
                  </a:cubicBezTo>
                  <a:cubicBezTo>
                    <a:pt x="1211" y="2261"/>
                    <a:pt x="1243" y="2260"/>
                    <a:pt x="1275" y="2257"/>
                  </a:cubicBezTo>
                  <a:cubicBezTo>
                    <a:pt x="1904" y="2196"/>
                    <a:pt x="2358" y="1655"/>
                    <a:pt x="2305" y="1035"/>
                  </a:cubicBezTo>
                  <a:cubicBezTo>
                    <a:pt x="2256" y="439"/>
                    <a:pt x="1759" y="0"/>
                    <a:pt x="1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44"/>
            <p:cNvSpPr/>
            <p:nvPr/>
          </p:nvSpPr>
          <p:spPr>
            <a:xfrm>
              <a:off x="-2211425" y="4295450"/>
              <a:ext cx="85175" cy="81750"/>
            </a:xfrm>
            <a:custGeom>
              <a:avLst/>
              <a:gdLst/>
              <a:ahLst/>
              <a:cxnLst/>
              <a:rect l="l" t="t" r="r" b="b"/>
              <a:pathLst>
                <a:path w="3407" h="3270" extrusionOk="0">
                  <a:moveTo>
                    <a:pt x="1708" y="1"/>
                  </a:moveTo>
                  <a:cubicBezTo>
                    <a:pt x="1661" y="1"/>
                    <a:pt x="1612" y="3"/>
                    <a:pt x="1564" y="7"/>
                  </a:cubicBezTo>
                  <a:cubicBezTo>
                    <a:pt x="673" y="86"/>
                    <a:pt x="1" y="880"/>
                    <a:pt x="79" y="1780"/>
                  </a:cubicBezTo>
                  <a:cubicBezTo>
                    <a:pt x="154" y="2627"/>
                    <a:pt x="877" y="3269"/>
                    <a:pt x="1722" y="3269"/>
                  </a:cubicBezTo>
                  <a:cubicBezTo>
                    <a:pt x="1765" y="3269"/>
                    <a:pt x="1808" y="3267"/>
                    <a:pt x="1852" y="3264"/>
                  </a:cubicBezTo>
                  <a:cubicBezTo>
                    <a:pt x="2743" y="3185"/>
                    <a:pt x="3406" y="2391"/>
                    <a:pt x="3336" y="1491"/>
                  </a:cubicBezTo>
                  <a:cubicBezTo>
                    <a:pt x="3262" y="641"/>
                    <a:pt x="2547" y="1"/>
                    <a:pt x="17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44"/>
            <p:cNvSpPr/>
            <p:nvPr/>
          </p:nvSpPr>
          <p:spPr>
            <a:xfrm>
              <a:off x="-2312925" y="4357325"/>
              <a:ext cx="32775" cy="31175"/>
            </a:xfrm>
            <a:custGeom>
              <a:avLst/>
              <a:gdLst/>
              <a:ahLst/>
              <a:cxnLst/>
              <a:rect l="l" t="t" r="r" b="b"/>
              <a:pathLst>
                <a:path w="1311" h="1247" extrusionOk="0">
                  <a:moveTo>
                    <a:pt x="666" y="0"/>
                  </a:moveTo>
                  <a:cubicBezTo>
                    <a:pt x="645" y="0"/>
                    <a:pt x="624" y="1"/>
                    <a:pt x="603" y="3"/>
                  </a:cubicBezTo>
                  <a:cubicBezTo>
                    <a:pt x="263" y="29"/>
                    <a:pt x="1" y="326"/>
                    <a:pt x="36" y="676"/>
                  </a:cubicBezTo>
                  <a:cubicBezTo>
                    <a:pt x="68" y="996"/>
                    <a:pt x="333" y="1246"/>
                    <a:pt x="654" y="1246"/>
                  </a:cubicBezTo>
                  <a:cubicBezTo>
                    <a:pt x="675" y="1246"/>
                    <a:pt x="696" y="1245"/>
                    <a:pt x="717" y="1243"/>
                  </a:cubicBezTo>
                  <a:cubicBezTo>
                    <a:pt x="1066" y="1208"/>
                    <a:pt x="1310" y="903"/>
                    <a:pt x="1284" y="571"/>
                  </a:cubicBezTo>
                  <a:cubicBezTo>
                    <a:pt x="1251" y="251"/>
                    <a:pt x="987" y="0"/>
                    <a:pt x="6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44"/>
            <p:cNvSpPr/>
            <p:nvPr/>
          </p:nvSpPr>
          <p:spPr>
            <a:xfrm>
              <a:off x="-2102925" y="4264450"/>
              <a:ext cx="81000" cy="77425"/>
            </a:xfrm>
            <a:custGeom>
              <a:avLst/>
              <a:gdLst/>
              <a:ahLst/>
              <a:cxnLst/>
              <a:rect l="l" t="t" r="r" b="b"/>
              <a:pathLst>
                <a:path w="3240" h="3097" extrusionOk="0">
                  <a:moveTo>
                    <a:pt x="1629" y="1"/>
                  </a:moveTo>
                  <a:cubicBezTo>
                    <a:pt x="1581" y="1"/>
                    <a:pt x="1533" y="3"/>
                    <a:pt x="1485" y="7"/>
                  </a:cubicBezTo>
                  <a:cubicBezTo>
                    <a:pt x="629" y="77"/>
                    <a:pt x="0" y="837"/>
                    <a:pt x="70" y="1684"/>
                  </a:cubicBezTo>
                  <a:cubicBezTo>
                    <a:pt x="144" y="2491"/>
                    <a:pt x="817" y="3096"/>
                    <a:pt x="1611" y="3096"/>
                  </a:cubicBezTo>
                  <a:cubicBezTo>
                    <a:pt x="1659" y="3096"/>
                    <a:pt x="1707" y="3094"/>
                    <a:pt x="1756" y="3089"/>
                  </a:cubicBezTo>
                  <a:cubicBezTo>
                    <a:pt x="2602" y="3020"/>
                    <a:pt x="3240" y="2260"/>
                    <a:pt x="3161" y="1413"/>
                  </a:cubicBezTo>
                  <a:cubicBezTo>
                    <a:pt x="3104" y="606"/>
                    <a:pt x="2424" y="1"/>
                    <a:pt x="16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44"/>
            <p:cNvSpPr/>
            <p:nvPr/>
          </p:nvSpPr>
          <p:spPr>
            <a:xfrm>
              <a:off x="-2210550" y="4408925"/>
              <a:ext cx="119875" cy="114800"/>
            </a:xfrm>
            <a:custGeom>
              <a:avLst/>
              <a:gdLst/>
              <a:ahLst/>
              <a:cxnLst/>
              <a:rect l="l" t="t" r="r" b="b"/>
              <a:pathLst>
                <a:path w="4795" h="4592" extrusionOk="0">
                  <a:moveTo>
                    <a:pt x="2388" y="0"/>
                  </a:moveTo>
                  <a:cubicBezTo>
                    <a:pt x="2323" y="0"/>
                    <a:pt x="2258" y="3"/>
                    <a:pt x="2192" y="9"/>
                  </a:cubicBezTo>
                  <a:cubicBezTo>
                    <a:pt x="935" y="122"/>
                    <a:pt x="1" y="1231"/>
                    <a:pt x="114" y="2497"/>
                  </a:cubicBezTo>
                  <a:cubicBezTo>
                    <a:pt x="214" y="3698"/>
                    <a:pt x="1224" y="4592"/>
                    <a:pt x="2408" y="4592"/>
                  </a:cubicBezTo>
                  <a:cubicBezTo>
                    <a:pt x="2472" y="4592"/>
                    <a:pt x="2537" y="4589"/>
                    <a:pt x="2603" y="4584"/>
                  </a:cubicBezTo>
                  <a:cubicBezTo>
                    <a:pt x="3869" y="4470"/>
                    <a:pt x="4794" y="3361"/>
                    <a:pt x="4681" y="2095"/>
                  </a:cubicBezTo>
                  <a:cubicBezTo>
                    <a:pt x="4582" y="895"/>
                    <a:pt x="3571" y="0"/>
                    <a:pt x="23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44"/>
            <p:cNvSpPr/>
            <p:nvPr/>
          </p:nvSpPr>
          <p:spPr>
            <a:xfrm>
              <a:off x="-2006650" y="4263875"/>
              <a:ext cx="34725" cy="33150"/>
            </a:xfrm>
            <a:custGeom>
              <a:avLst/>
              <a:gdLst/>
              <a:ahLst/>
              <a:cxnLst/>
              <a:rect l="l" t="t" r="r" b="b"/>
              <a:pathLst>
                <a:path w="1389" h="1326" extrusionOk="0">
                  <a:moveTo>
                    <a:pt x="696" y="1"/>
                  </a:moveTo>
                  <a:cubicBezTo>
                    <a:pt x="674" y="1"/>
                    <a:pt x="651" y="2"/>
                    <a:pt x="629" y="4"/>
                  </a:cubicBezTo>
                  <a:cubicBezTo>
                    <a:pt x="271" y="39"/>
                    <a:pt x="0" y="353"/>
                    <a:pt x="35" y="729"/>
                  </a:cubicBezTo>
                  <a:cubicBezTo>
                    <a:pt x="60" y="1066"/>
                    <a:pt x="348" y="1326"/>
                    <a:pt x="687" y="1326"/>
                  </a:cubicBezTo>
                  <a:cubicBezTo>
                    <a:pt x="708" y="1326"/>
                    <a:pt x="730" y="1325"/>
                    <a:pt x="751" y="1323"/>
                  </a:cubicBezTo>
                  <a:cubicBezTo>
                    <a:pt x="1109" y="1296"/>
                    <a:pt x="1388" y="973"/>
                    <a:pt x="1353" y="607"/>
                  </a:cubicBezTo>
                  <a:cubicBezTo>
                    <a:pt x="1321" y="254"/>
                    <a:pt x="1041" y="1"/>
                    <a:pt x="6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44"/>
            <p:cNvSpPr/>
            <p:nvPr/>
          </p:nvSpPr>
          <p:spPr>
            <a:xfrm>
              <a:off x="-2021075" y="4431100"/>
              <a:ext cx="30150" cy="29400"/>
            </a:xfrm>
            <a:custGeom>
              <a:avLst/>
              <a:gdLst/>
              <a:ahLst/>
              <a:cxnLst/>
              <a:rect l="l" t="t" r="r" b="b"/>
              <a:pathLst>
                <a:path w="1206" h="1176" extrusionOk="0">
                  <a:moveTo>
                    <a:pt x="612" y="0"/>
                  </a:moveTo>
                  <a:cubicBezTo>
                    <a:pt x="592" y="0"/>
                    <a:pt x="572" y="1"/>
                    <a:pt x="551" y="3"/>
                  </a:cubicBezTo>
                  <a:cubicBezTo>
                    <a:pt x="237" y="38"/>
                    <a:pt x="1" y="327"/>
                    <a:pt x="18" y="641"/>
                  </a:cubicBezTo>
                  <a:cubicBezTo>
                    <a:pt x="51" y="940"/>
                    <a:pt x="306" y="1175"/>
                    <a:pt x="608" y="1175"/>
                  </a:cubicBezTo>
                  <a:cubicBezTo>
                    <a:pt x="624" y="1175"/>
                    <a:pt x="640" y="1175"/>
                    <a:pt x="656" y="1173"/>
                  </a:cubicBezTo>
                  <a:cubicBezTo>
                    <a:pt x="970" y="1139"/>
                    <a:pt x="1206" y="859"/>
                    <a:pt x="1188" y="545"/>
                  </a:cubicBezTo>
                  <a:cubicBezTo>
                    <a:pt x="1156" y="234"/>
                    <a:pt x="909"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44"/>
            <p:cNvSpPr/>
            <p:nvPr/>
          </p:nvSpPr>
          <p:spPr>
            <a:xfrm>
              <a:off x="-2292825" y="4508600"/>
              <a:ext cx="54800" cy="52375"/>
            </a:xfrm>
            <a:custGeom>
              <a:avLst/>
              <a:gdLst/>
              <a:ahLst/>
              <a:cxnLst/>
              <a:rect l="l" t="t" r="r" b="b"/>
              <a:pathLst>
                <a:path w="2192" h="2095" extrusionOk="0">
                  <a:moveTo>
                    <a:pt x="1086" y="0"/>
                  </a:moveTo>
                  <a:cubicBezTo>
                    <a:pt x="1059" y="0"/>
                    <a:pt x="1032" y="1"/>
                    <a:pt x="1004" y="3"/>
                  </a:cubicBezTo>
                  <a:cubicBezTo>
                    <a:pt x="419" y="64"/>
                    <a:pt x="0" y="562"/>
                    <a:pt x="52" y="1138"/>
                  </a:cubicBezTo>
                  <a:cubicBezTo>
                    <a:pt x="102" y="1690"/>
                    <a:pt x="555" y="2094"/>
                    <a:pt x="1090" y="2094"/>
                  </a:cubicBezTo>
                  <a:cubicBezTo>
                    <a:pt x="1123" y="2094"/>
                    <a:pt x="1155" y="2093"/>
                    <a:pt x="1188" y="2090"/>
                  </a:cubicBezTo>
                  <a:cubicBezTo>
                    <a:pt x="1764" y="2038"/>
                    <a:pt x="2192" y="1531"/>
                    <a:pt x="2139" y="955"/>
                  </a:cubicBezTo>
                  <a:cubicBezTo>
                    <a:pt x="2081" y="406"/>
                    <a:pt x="1627" y="0"/>
                    <a:pt x="10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44"/>
            <p:cNvSpPr/>
            <p:nvPr/>
          </p:nvSpPr>
          <p:spPr>
            <a:xfrm>
              <a:off x="-3052050" y="2064775"/>
              <a:ext cx="2466250" cy="2150825"/>
            </a:xfrm>
            <a:custGeom>
              <a:avLst/>
              <a:gdLst/>
              <a:ahLst/>
              <a:cxnLst/>
              <a:rect l="l" t="t" r="r" b="b"/>
              <a:pathLst>
                <a:path w="98650" h="86033" extrusionOk="0">
                  <a:moveTo>
                    <a:pt x="72677" y="1"/>
                  </a:moveTo>
                  <a:cubicBezTo>
                    <a:pt x="70567" y="1"/>
                    <a:pt x="68456" y="791"/>
                    <a:pt x="66823" y="2381"/>
                  </a:cubicBezTo>
                  <a:cubicBezTo>
                    <a:pt x="66439" y="2747"/>
                    <a:pt x="66099" y="3149"/>
                    <a:pt x="65802" y="3577"/>
                  </a:cubicBezTo>
                  <a:cubicBezTo>
                    <a:pt x="63588" y="2780"/>
                    <a:pt x="61261" y="2380"/>
                    <a:pt x="58933" y="2380"/>
                  </a:cubicBezTo>
                  <a:cubicBezTo>
                    <a:pt x="53868" y="2380"/>
                    <a:pt x="48799" y="4272"/>
                    <a:pt x="44881" y="8083"/>
                  </a:cubicBezTo>
                  <a:cubicBezTo>
                    <a:pt x="39459" y="13356"/>
                    <a:pt x="37634" y="20944"/>
                    <a:pt x="39450" y="27772"/>
                  </a:cubicBezTo>
                  <a:cubicBezTo>
                    <a:pt x="39074" y="27790"/>
                    <a:pt x="38708" y="27807"/>
                    <a:pt x="38323" y="27842"/>
                  </a:cubicBezTo>
                  <a:cubicBezTo>
                    <a:pt x="27226" y="28820"/>
                    <a:pt x="19018" y="38617"/>
                    <a:pt x="19996" y="49715"/>
                  </a:cubicBezTo>
                  <a:cubicBezTo>
                    <a:pt x="20005" y="49855"/>
                    <a:pt x="20031" y="49994"/>
                    <a:pt x="20040" y="50143"/>
                  </a:cubicBezTo>
                  <a:cubicBezTo>
                    <a:pt x="18390" y="49380"/>
                    <a:pt x="16559" y="48955"/>
                    <a:pt x="14652" y="48955"/>
                  </a:cubicBezTo>
                  <a:cubicBezTo>
                    <a:pt x="14268" y="48955"/>
                    <a:pt x="13880" y="48972"/>
                    <a:pt x="13491" y="49008"/>
                  </a:cubicBezTo>
                  <a:cubicBezTo>
                    <a:pt x="8645" y="49427"/>
                    <a:pt x="4663" y="52474"/>
                    <a:pt x="2804" y="56622"/>
                  </a:cubicBezTo>
                  <a:cubicBezTo>
                    <a:pt x="2830" y="56438"/>
                    <a:pt x="2804" y="56237"/>
                    <a:pt x="2742" y="56054"/>
                  </a:cubicBezTo>
                  <a:cubicBezTo>
                    <a:pt x="2548" y="55506"/>
                    <a:pt x="2040" y="55162"/>
                    <a:pt x="1489" y="55162"/>
                  </a:cubicBezTo>
                  <a:cubicBezTo>
                    <a:pt x="1346" y="55162"/>
                    <a:pt x="1201" y="55185"/>
                    <a:pt x="1057" y="55233"/>
                  </a:cubicBezTo>
                  <a:cubicBezTo>
                    <a:pt x="376" y="55478"/>
                    <a:pt x="1" y="56220"/>
                    <a:pt x="245" y="56918"/>
                  </a:cubicBezTo>
                  <a:cubicBezTo>
                    <a:pt x="432" y="57467"/>
                    <a:pt x="940" y="57811"/>
                    <a:pt x="1490" y="57811"/>
                  </a:cubicBezTo>
                  <a:cubicBezTo>
                    <a:pt x="1633" y="57811"/>
                    <a:pt x="1778" y="57788"/>
                    <a:pt x="1922" y="57739"/>
                  </a:cubicBezTo>
                  <a:cubicBezTo>
                    <a:pt x="2166" y="57652"/>
                    <a:pt x="2367" y="57503"/>
                    <a:pt x="2524" y="57311"/>
                  </a:cubicBezTo>
                  <a:lnTo>
                    <a:pt x="2524" y="57311"/>
                  </a:lnTo>
                  <a:cubicBezTo>
                    <a:pt x="1843" y="59075"/>
                    <a:pt x="1555" y="61031"/>
                    <a:pt x="1738" y="63039"/>
                  </a:cubicBezTo>
                  <a:cubicBezTo>
                    <a:pt x="2332" y="69772"/>
                    <a:pt x="7971" y="74844"/>
                    <a:pt x="14602" y="74844"/>
                  </a:cubicBezTo>
                  <a:cubicBezTo>
                    <a:pt x="14988" y="74844"/>
                    <a:pt x="15378" y="74827"/>
                    <a:pt x="15770" y="74792"/>
                  </a:cubicBezTo>
                  <a:cubicBezTo>
                    <a:pt x="16137" y="74766"/>
                    <a:pt x="16486" y="74722"/>
                    <a:pt x="16835" y="74652"/>
                  </a:cubicBezTo>
                  <a:cubicBezTo>
                    <a:pt x="16844" y="74862"/>
                    <a:pt x="16853" y="75071"/>
                    <a:pt x="16879" y="75290"/>
                  </a:cubicBezTo>
                  <a:cubicBezTo>
                    <a:pt x="17415" y="81414"/>
                    <a:pt x="22555" y="86033"/>
                    <a:pt x="28589" y="86033"/>
                  </a:cubicBezTo>
                  <a:cubicBezTo>
                    <a:pt x="28938" y="86033"/>
                    <a:pt x="29290" y="86017"/>
                    <a:pt x="29644" y="85986"/>
                  </a:cubicBezTo>
                  <a:cubicBezTo>
                    <a:pt x="32403" y="85741"/>
                    <a:pt x="34866" y="84554"/>
                    <a:pt x="36726" y="82773"/>
                  </a:cubicBezTo>
                  <a:cubicBezTo>
                    <a:pt x="36778" y="82773"/>
                    <a:pt x="36813" y="82773"/>
                    <a:pt x="36848" y="82764"/>
                  </a:cubicBezTo>
                  <a:cubicBezTo>
                    <a:pt x="38865" y="82589"/>
                    <a:pt x="40768" y="82013"/>
                    <a:pt x="42462" y="81114"/>
                  </a:cubicBezTo>
                  <a:cubicBezTo>
                    <a:pt x="43960" y="83156"/>
                    <a:pt x="46376" y="84464"/>
                    <a:pt x="49037" y="84464"/>
                  </a:cubicBezTo>
                  <a:cubicBezTo>
                    <a:pt x="49277" y="84464"/>
                    <a:pt x="49519" y="84453"/>
                    <a:pt x="49762" y="84432"/>
                  </a:cubicBezTo>
                  <a:cubicBezTo>
                    <a:pt x="53211" y="84126"/>
                    <a:pt x="55961" y="81716"/>
                    <a:pt x="56878" y="78582"/>
                  </a:cubicBezTo>
                  <a:cubicBezTo>
                    <a:pt x="57367" y="78582"/>
                    <a:pt x="57873" y="78573"/>
                    <a:pt x="58371" y="78529"/>
                  </a:cubicBezTo>
                  <a:cubicBezTo>
                    <a:pt x="66841" y="77778"/>
                    <a:pt x="73110" y="70313"/>
                    <a:pt x="72359" y="61843"/>
                  </a:cubicBezTo>
                  <a:cubicBezTo>
                    <a:pt x="72324" y="61424"/>
                    <a:pt x="72254" y="61014"/>
                    <a:pt x="72193" y="60603"/>
                  </a:cubicBezTo>
                  <a:cubicBezTo>
                    <a:pt x="73127" y="60105"/>
                    <a:pt x="74027" y="59459"/>
                    <a:pt x="74830" y="58673"/>
                  </a:cubicBezTo>
                  <a:cubicBezTo>
                    <a:pt x="76821" y="56744"/>
                    <a:pt x="77991" y="54273"/>
                    <a:pt x="78305" y="51723"/>
                  </a:cubicBezTo>
                  <a:cubicBezTo>
                    <a:pt x="78340" y="51688"/>
                    <a:pt x="78366" y="51671"/>
                    <a:pt x="78393" y="51636"/>
                  </a:cubicBezTo>
                  <a:cubicBezTo>
                    <a:pt x="79851" y="50213"/>
                    <a:pt x="80960" y="48580"/>
                    <a:pt x="81702" y="46807"/>
                  </a:cubicBezTo>
                  <a:cubicBezTo>
                    <a:pt x="82385" y="46986"/>
                    <a:pt x="83086" y="47075"/>
                    <a:pt x="83787" y="47075"/>
                  </a:cubicBezTo>
                  <a:cubicBezTo>
                    <a:pt x="85829" y="47075"/>
                    <a:pt x="87869" y="46315"/>
                    <a:pt x="89455" y="44781"/>
                  </a:cubicBezTo>
                  <a:cubicBezTo>
                    <a:pt x="91944" y="42372"/>
                    <a:pt x="92555" y="38757"/>
                    <a:pt x="91280" y="35744"/>
                  </a:cubicBezTo>
                  <a:cubicBezTo>
                    <a:pt x="91665" y="35439"/>
                    <a:pt x="92040" y="35107"/>
                    <a:pt x="92407" y="34749"/>
                  </a:cubicBezTo>
                  <a:cubicBezTo>
                    <a:pt x="98519" y="28820"/>
                    <a:pt x="98650" y="19067"/>
                    <a:pt x="92730" y="12972"/>
                  </a:cubicBezTo>
                  <a:cubicBezTo>
                    <a:pt x="89720" y="9872"/>
                    <a:pt x="85703" y="8314"/>
                    <a:pt x="81703" y="8314"/>
                  </a:cubicBezTo>
                  <a:cubicBezTo>
                    <a:pt x="81490" y="8314"/>
                    <a:pt x="81277" y="8318"/>
                    <a:pt x="81064" y="8327"/>
                  </a:cubicBezTo>
                  <a:cubicBezTo>
                    <a:pt x="81038" y="6240"/>
                    <a:pt x="80270" y="4153"/>
                    <a:pt x="78698" y="2547"/>
                  </a:cubicBezTo>
                  <a:cubicBezTo>
                    <a:pt x="77053" y="852"/>
                    <a:pt x="74866" y="1"/>
                    <a:pt x="726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44"/>
            <p:cNvSpPr/>
            <p:nvPr/>
          </p:nvSpPr>
          <p:spPr>
            <a:xfrm>
              <a:off x="-2184775" y="2771975"/>
              <a:ext cx="40625" cy="37025"/>
            </a:xfrm>
            <a:custGeom>
              <a:avLst/>
              <a:gdLst/>
              <a:ahLst/>
              <a:cxnLst/>
              <a:rect l="l" t="t" r="r" b="b"/>
              <a:pathLst>
                <a:path w="1625" h="1481" extrusionOk="0">
                  <a:moveTo>
                    <a:pt x="806" y="0"/>
                  </a:moveTo>
                  <a:cubicBezTo>
                    <a:pt x="620" y="0"/>
                    <a:pt x="433" y="68"/>
                    <a:pt x="288" y="209"/>
                  </a:cubicBezTo>
                  <a:cubicBezTo>
                    <a:pt x="0" y="488"/>
                    <a:pt x="0" y="960"/>
                    <a:pt x="280" y="1257"/>
                  </a:cubicBezTo>
                  <a:cubicBezTo>
                    <a:pt x="425" y="1406"/>
                    <a:pt x="616" y="1481"/>
                    <a:pt x="808" y="1481"/>
                  </a:cubicBezTo>
                  <a:cubicBezTo>
                    <a:pt x="996" y="1481"/>
                    <a:pt x="1184" y="1409"/>
                    <a:pt x="1327" y="1266"/>
                  </a:cubicBezTo>
                  <a:cubicBezTo>
                    <a:pt x="1624" y="986"/>
                    <a:pt x="1624" y="515"/>
                    <a:pt x="1336" y="218"/>
                  </a:cubicBezTo>
                  <a:cubicBezTo>
                    <a:pt x="1193" y="75"/>
                    <a:pt x="1000" y="0"/>
                    <a:pt x="806"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44"/>
            <p:cNvSpPr/>
            <p:nvPr/>
          </p:nvSpPr>
          <p:spPr>
            <a:xfrm>
              <a:off x="-2369025" y="2732225"/>
              <a:ext cx="47175" cy="42700"/>
            </a:xfrm>
            <a:custGeom>
              <a:avLst/>
              <a:gdLst/>
              <a:ahLst/>
              <a:cxnLst/>
              <a:rect l="l" t="t" r="r" b="b"/>
              <a:pathLst>
                <a:path w="1887" h="1708" extrusionOk="0">
                  <a:moveTo>
                    <a:pt x="940" y="0"/>
                  </a:moveTo>
                  <a:cubicBezTo>
                    <a:pt x="727" y="0"/>
                    <a:pt x="516" y="79"/>
                    <a:pt x="350" y="236"/>
                  </a:cubicBezTo>
                  <a:cubicBezTo>
                    <a:pt x="9" y="568"/>
                    <a:pt x="1" y="1109"/>
                    <a:pt x="324" y="1450"/>
                  </a:cubicBezTo>
                  <a:cubicBezTo>
                    <a:pt x="494" y="1620"/>
                    <a:pt x="719" y="1708"/>
                    <a:pt x="945" y="1708"/>
                  </a:cubicBezTo>
                  <a:cubicBezTo>
                    <a:pt x="1158" y="1708"/>
                    <a:pt x="1372" y="1629"/>
                    <a:pt x="1537" y="1467"/>
                  </a:cubicBezTo>
                  <a:cubicBezTo>
                    <a:pt x="1878" y="1144"/>
                    <a:pt x="1887" y="594"/>
                    <a:pt x="1564" y="262"/>
                  </a:cubicBezTo>
                  <a:cubicBezTo>
                    <a:pt x="1389" y="88"/>
                    <a:pt x="1164" y="0"/>
                    <a:pt x="9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44"/>
            <p:cNvSpPr/>
            <p:nvPr/>
          </p:nvSpPr>
          <p:spPr>
            <a:xfrm>
              <a:off x="-2286950" y="2763175"/>
              <a:ext cx="38875" cy="35125"/>
            </a:xfrm>
            <a:custGeom>
              <a:avLst/>
              <a:gdLst/>
              <a:ahLst/>
              <a:cxnLst/>
              <a:rect l="l" t="t" r="r" b="b"/>
              <a:pathLst>
                <a:path w="1555" h="1405" extrusionOk="0">
                  <a:moveTo>
                    <a:pt x="773" y="1"/>
                  </a:moveTo>
                  <a:cubicBezTo>
                    <a:pt x="599" y="1"/>
                    <a:pt x="425" y="67"/>
                    <a:pt x="289" y="203"/>
                  </a:cubicBezTo>
                  <a:cubicBezTo>
                    <a:pt x="10" y="474"/>
                    <a:pt x="1" y="910"/>
                    <a:pt x="280" y="1190"/>
                  </a:cubicBezTo>
                  <a:cubicBezTo>
                    <a:pt x="419" y="1333"/>
                    <a:pt x="601" y="1405"/>
                    <a:pt x="783" y="1405"/>
                  </a:cubicBezTo>
                  <a:cubicBezTo>
                    <a:pt x="957" y="1405"/>
                    <a:pt x="1130" y="1339"/>
                    <a:pt x="1267" y="1207"/>
                  </a:cubicBezTo>
                  <a:cubicBezTo>
                    <a:pt x="1538" y="928"/>
                    <a:pt x="1555" y="491"/>
                    <a:pt x="1276" y="212"/>
                  </a:cubicBezTo>
                  <a:cubicBezTo>
                    <a:pt x="1137" y="73"/>
                    <a:pt x="955" y="1"/>
                    <a:pt x="7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44"/>
            <p:cNvSpPr/>
            <p:nvPr/>
          </p:nvSpPr>
          <p:spPr>
            <a:xfrm>
              <a:off x="-2485375" y="2755875"/>
              <a:ext cx="64200" cy="58150"/>
            </a:xfrm>
            <a:custGeom>
              <a:avLst/>
              <a:gdLst/>
              <a:ahLst/>
              <a:cxnLst/>
              <a:rect l="l" t="t" r="r" b="b"/>
              <a:pathLst>
                <a:path w="2568" h="2326" extrusionOk="0">
                  <a:moveTo>
                    <a:pt x="1291" y="1"/>
                  </a:moveTo>
                  <a:cubicBezTo>
                    <a:pt x="996" y="1"/>
                    <a:pt x="700" y="110"/>
                    <a:pt x="472" y="329"/>
                  </a:cubicBezTo>
                  <a:cubicBezTo>
                    <a:pt x="18" y="774"/>
                    <a:pt x="1" y="1517"/>
                    <a:pt x="455" y="1979"/>
                  </a:cubicBezTo>
                  <a:cubicBezTo>
                    <a:pt x="681" y="2210"/>
                    <a:pt x="983" y="2325"/>
                    <a:pt x="1285" y="2325"/>
                  </a:cubicBezTo>
                  <a:cubicBezTo>
                    <a:pt x="1579" y="2325"/>
                    <a:pt x="1873" y="2216"/>
                    <a:pt x="2096" y="1997"/>
                  </a:cubicBezTo>
                  <a:cubicBezTo>
                    <a:pt x="2559" y="1552"/>
                    <a:pt x="2568" y="809"/>
                    <a:pt x="2123" y="347"/>
                  </a:cubicBezTo>
                  <a:cubicBezTo>
                    <a:pt x="1897" y="116"/>
                    <a:pt x="1594" y="1"/>
                    <a:pt x="12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44"/>
            <p:cNvSpPr/>
            <p:nvPr/>
          </p:nvSpPr>
          <p:spPr>
            <a:xfrm>
              <a:off x="-2457650" y="2642100"/>
              <a:ext cx="39750" cy="34875"/>
            </a:xfrm>
            <a:custGeom>
              <a:avLst/>
              <a:gdLst/>
              <a:ahLst/>
              <a:cxnLst/>
              <a:rect l="l" t="t" r="r" b="b"/>
              <a:pathLst>
                <a:path w="1590" h="1395" extrusionOk="0">
                  <a:moveTo>
                    <a:pt x="801" y="1"/>
                  </a:moveTo>
                  <a:cubicBezTo>
                    <a:pt x="577" y="1"/>
                    <a:pt x="355" y="108"/>
                    <a:pt x="219" y="305"/>
                  </a:cubicBezTo>
                  <a:cubicBezTo>
                    <a:pt x="1" y="619"/>
                    <a:pt x="88" y="1056"/>
                    <a:pt x="402" y="1274"/>
                  </a:cubicBezTo>
                  <a:cubicBezTo>
                    <a:pt x="520" y="1356"/>
                    <a:pt x="655" y="1395"/>
                    <a:pt x="790" y="1395"/>
                  </a:cubicBezTo>
                  <a:cubicBezTo>
                    <a:pt x="1014" y="1395"/>
                    <a:pt x="1235" y="1287"/>
                    <a:pt x="1372" y="1091"/>
                  </a:cubicBezTo>
                  <a:cubicBezTo>
                    <a:pt x="1590" y="776"/>
                    <a:pt x="1503" y="340"/>
                    <a:pt x="1188" y="121"/>
                  </a:cubicBezTo>
                  <a:cubicBezTo>
                    <a:pt x="1070" y="39"/>
                    <a:pt x="935" y="1"/>
                    <a:pt x="8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44"/>
            <p:cNvSpPr/>
            <p:nvPr/>
          </p:nvSpPr>
          <p:spPr>
            <a:xfrm>
              <a:off x="-2377975" y="2592475"/>
              <a:ext cx="50675" cy="44650"/>
            </a:xfrm>
            <a:custGeom>
              <a:avLst/>
              <a:gdLst/>
              <a:ahLst/>
              <a:cxnLst/>
              <a:rect l="l" t="t" r="r" b="b"/>
              <a:pathLst>
                <a:path w="2027" h="1786" extrusionOk="0">
                  <a:moveTo>
                    <a:pt x="1017" y="1"/>
                  </a:moveTo>
                  <a:cubicBezTo>
                    <a:pt x="728" y="1"/>
                    <a:pt x="446" y="138"/>
                    <a:pt x="271" y="395"/>
                  </a:cubicBezTo>
                  <a:cubicBezTo>
                    <a:pt x="1" y="797"/>
                    <a:pt x="106" y="1355"/>
                    <a:pt x="507" y="1635"/>
                  </a:cubicBezTo>
                  <a:cubicBezTo>
                    <a:pt x="661" y="1736"/>
                    <a:pt x="835" y="1785"/>
                    <a:pt x="1007" y="1785"/>
                  </a:cubicBezTo>
                  <a:cubicBezTo>
                    <a:pt x="1293" y="1785"/>
                    <a:pt x="1576" y="1650"/>
                    <a:pt x="1756" y="1399"/>
                  </a:cubicBezTo>
                  <a:cubicBezTo>
                    <a:pt x="2026" y="989"/>
                    <a:pt x="1922" y="439"/>
                    <a:pt x="1520" y="151"/>
                  </a:cubicBezTo>
                  <a:cubicBezTo>
                    <a:pt x="1364" y="49"/>
                    <a:pt x="1189" y="1"/>
                    <a:pt x="10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44"/>
            <p:cNvSpPr/>
            <p:nvPr/>
          </p:nvSpPr>
          <p:spPr>
            <a:xfrm>
              <a:off x="-2428825" y="2511250"/>
              <a:ext cx="77725" cy="68025"/>
            </a:xfrm>
            <a:custGeom>
              <a:avLst/>
              <a:gdLst/>
              <a:ahLst/>
              <a:cxnLst/>
              <a:rect l="l" t="t" r="r" b="b"/>
              <a:pathLst>
                <a:path w="3109" h="2721" extrusionOk="0">
                  <a:moveTo>
                    <a:pt x="1560" y="0"/>
                  </a:moveTo>
                  <a:cubicBezTo>
                    <a:pt x="1125" y="0"/>
                    <a:pt x="698" y="210"/>
                    <a:pt x="437" y="597"/>
                  </a:cubicBezTo>
                  <a:cubicBezTo>
                    <a:pt x="0" y="1217"/>
                    <a:pt x="166" y="2055"/>
                    <a:pt x="795" y="2483"/>
                  </a:cubicBezTo>
                  <a:cubicBezTo>
                    <a:pt x="1032" y="2644"/>
                    <a:pt x="1300" y="2721"/>
                    <a:pt x="1564" y="2721"/>
                  </a:cubicBezTo>
                  <a:cubicBezTo>
                    <a:pt x="2001" y="2721"/>
                    <a:pt x="2428" y="2511"/>
                    <a:pt x="2690" y="2125"/>
                  </a:cubicBezTo>
                  <a:cubicBezTo>
                    <a:pt x="3109" y="1505"/>
                    <a:pt x="2952" y="649"/>
                    <a:pt x="2323" y="239"/>
                  </a:cubicBezTo>
                  <a:cubicBezTo>
                    <a:pt x="2089" y="77"/>
                    <a:pt x="1823" y="0"/>
                    <a:pt x="1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44"/>
            <p:cNvSpPr/>
            <p:nvPr/>
          </p:nvSpPr>
          <p:spPr>
            <a:xfrm>
              <a:off x="-2274075" y="2515175"/>
              <a:ext cx="95000" cy="83625"/>
            </a:xfrm>
            <a:custGeom>
              <a:avLst/>
              <a:gdLst/>
              <a:ahLst/>
              <a:cxnLst/>
              <a:rect l="l" t="t" r="r" b="b"/>
              <a:pathLst>
                <a:path w="3800" h="3345" extrusionOk="0">
                  <a:moveTo>
                    <a:pt x="1905" y="1"/>
                  </a:moveTo>
                  <a:cubicBezTo>
                    <a:pt x="1369" y="1"/>
                    <a:pt x="844" y="256"/>
                    <a:pt x="516" y="737"/>
                  </a:cubicBezTo>
                  <a:cubicBezTo>
                    <a:pt x="1" y="1496"/>
                    <a:pt x="193" y="2535"/>
                    <a:pt x="961" y="3059"/>
                  </a:cubicBezTo>
                  <a:cubicBezTo>
                    <a:pt x="1246" y="3252"/>
                    <a:pt x="1571" y="3345"/>
                    <a:pt x="1893" y="3345"/>
                  </a:cubicBezTo>
                  <a:cubicBezTo>
                    <a:pt x="2428" y="3345"/>
                    <a:pt x="2957" y="3088"/>
                    <a:pt x="3284" y="2614"/>
                  </a:cubicBezTo>
                  <a:cubicBezTo>
                    <a:pt x="3799" y="1845"/>
                    <a:pt x="3598" y="806"/>
                    <a:pt x="2839" y="282"/>
                  </a:cubicBezTo>
                  <a:cubicBezTo>
                    <a:pt x="2551" y="93"/>
                    <a:pt x="2226" y="1"/>
                    <a:pt x="19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44"/>
            <p:cNvSpPr/>
            <p:nvPr/>
          </p:nvSpPr>
          <p:spPr>
            <a:xfrm>
              <a:off x="-2501750" y="2564450"/>
              <a:ext cx="48725" cy="42900"/>
            </a:xfrm>
            <a:custGeom>
              <a:avLst/>
              <a:gdLst/>
              <a:ahLst/>
              <a:cxnLst/>
              <a:rect l="l" t="t" r="r" b="b"/>
              <a:pathLst>
                <a:path w="1949" h="1716" extrusionOk="0">
                  <a:moveTo>
                    <a:pt x="981" y="1"/>
                  </a:moveTo>
                  <a:cubicBezTo>
                    <a:pt x="702" y="1"/>
                    <a:pt x="427" y="134"/>
                    <a:pt x="263" y="381"/>
                  </a:cubicBezTo>
                  <a:cubicBezTo>
                    <a:pt x="1" y="774"/>
                    <a:pt x="106" y="1298"/>
                    <a:pt x="499" y="1568"/>
                  </a:cubicBezTo>
                  <a:cubicBezTo>
                    <a:pt x="647" y="1667"/>
                    <a:pt x="816" y="1715"/>
                    <a:pt x="982" y="1715"/>
                  </a:cubicBezTo>
                  <a:cubicBezTo>
                    <a:pt x="1256" y="1715"/>
                    <a:pt x="1523" y="1586"/>
                    <a:pt x="1686" y="1341"/>
                  </a:cubicBezTo>
                  <a:cubicBezTo>
                    <a:pt x="1948" y="948"/>
                    <a:pt x="1852" y="407"/>
                    <a:pt x="1459" y="145"/>
                  </a:cubicBezTo>
                  <a:cubicBezTo>
                    <a:pt x="1313" y="48"/>
                    <a:pt x="1146" y="1"/>
                    <a:pt x="9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44"/>
            <p:cNvSpPr/>
            <p:nvPr/>
          </p:nvSpPr>
          <p:spPr>
            <a:xfrm>
              <a:off x="-2544950" y="2485250"/>
              <a:ext cx="41925" cy="37050"/>
            </a:xfrm>
            <a:custGeom>
              <a:avLst/>
              <a:gdLst/>
              <a:ahLst/>
              <a:cxnLst/>
              <a:rect l="l" t="t" r="r" b="b"/>
              <a:pathLst>
                <a:path w="1677" h="1482" extrusionOk="0">
                  <a:moveTo>
                    <a:pt x="840" y="0"/>
                  </a:moveTo>
                  <a:cubicBezTo>
                    <a:pt x="603" y="0"/>
                    <a:pt x="369" y="114"/>
                    <a:pt x="227" y="327"/>
                  </a:cubicBezTo>
                  <a:cubicBezTo>
                    <a:pt x="0" y="667"/>
                    <a:pt x="87" y="1121"/>
                    <a:pt x="419" y="1349"/>
                  </a:cubicBezTo>
                  <a:cubicBezTo>
                    <a:pt x="549" y="1438"/>
                    <a:pt x="696" y="1481"/>
                    <a:pt x="841" y="1481"/>
                  </a:cubicBezTo>
                  <a:cubicBezTo>
                    <a:pt x="1078" y="1481"/>
                    <a:pt x="1309" y="1367"/>
                    <a:pt x="1450" y="1156"/>
                  </a:cubicBezTo>
                  <a:cubicBezTo>
                    <a:pt x="1677" y="816"/>
                    <a:pt x="1589" y="362"/>
                    <a:pt x="1249" y="126"/>
                  </a:cubicBezTo>
                  <a:cubicBezTo>
                    <a:pt x="1124" y="41"/>
                    <a:pt x="982" y="0"/>
                    <a:pt x="8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44"/>
            <p:cNvSpPr/>
            <p:nvPr/>
          </p:nvSpPr>
          <p:spPr>
            <a:xfrm>
              <a:off x="-2116675" y="2667650"/>
              <a:ext cx="57875" cy="52550"/>
            </a:xfrm>
            <a:custGeom>
              <a:avLst/>
              <a:gdLst/>
              <a:ahLst/>
              <a:cxnLst/>
              <a:rect l="l" t="t" r="r" b="b"/>
              <a:pathLst>
                <a:path w="2315" h="2102" extrusionOk="0">
                  <a:moveTo>
                    <a:pt x="1163" y="1"/>
                  </a:moveTo>
                  <a:cubicBezTo>
                    <a:pt x="901" y="1"/>
                    <a:pt x="638" y="99"/>
                    <a:pt x="428" y="296"/>
                  </a:cubicBezTo>
                  <a:cubicBezTo>
                    <a:pt x="9" y="706"/>
                    <a:pt x="0" y="1370"/>
                    <a:pt x="402" y="1780"/>
                  </a:cubicBezTo>
                  <a:cubicBezTo>
                    <a:pt x="612" y="1994"/>
                    <a:pt x="887" y="2101"/>
                    <a:pt x="1161" y="2101"/>
                  </a:cubicBezTo>
                  <a:cubicBezTo>
                    <a:pt x="1424" y="2101"/>
                    <a:pt x="1686" y="2003"/>
                    <a:pt x="1886" y="1806"/>
                  </a:cubicBezTo>
                  <a:cubicBezTo>
                    <a:pt x="2306" y="1405"/>
                    <a:pt x="2314" y="732"/>
                    <a:pt x="1913" y="322"/>
                  </a:cubicBezTo>
                  <a:cubicBezTo>
                    <a:pt x="1708" y="108"/>
                    <a:pt x="1436" y="1"/>
                    <a:pt x="1163"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44"/>
            <p:cNvSpPr/>
            <p:nvPr/>
          </p:nvSpPr>
          <p:spPr>
            <a:xfrm>
              <a:off x="-2263150" y="2633575"/>
              <a:ext cx="76875" cy="70025"/>
            </a:xfrm>
            <a:custGeom>
              <a:avLst/>
              <a:gdLst/>
              <a:ahLst/>
              <a:cxnLst/>
              <a:rect l="l" t="t" r="r" b="b"/>
              <a:pathLst>
                <a:path w="3075" h="2801" extrusionOk="0">
                  <a:moveTo>
                    <a:pt x="1536" y="1"/>
                  </a:moveTo>
                  <a:cubicBezTo>
                    <a:pt x="1185" y="1"/>
                    <a:pt x="833" y="132"/>
                    <a:pt x="568" y="393"/>
                  </a:cubicBezTo>
                  <a:cubicBezTo>
                    <a:pt x="18" y="934"/>
                    <a:pt x="1" y="1825"/>
                    <a:pt x="533" y="2375"/>
                  </a:cubicBezTo>
                  <a:cubicBezTo>
                    <a:pt x="806" y="2656"/>
                    <a:pt x="1175" y="2801"/>
                    <a:pt x="1542" y="2801"/>
                  </a:cubicBezTo>
                  <a:cubicBezTo>
                    <a:pt x="1893" y="2801"/>
                    <a:pt x="2242" y="2669"/>
                    <a:pt x="2506" y="2401"/>
                  </a:cubicBezTo>
                  <a:cubicBezTo>
                    <a:pt x="3065" y="1868"/>
                    <a:pt x="3074" y="978"/>
                    <a:pt x="2541" y="427"/>
                  </a:cubicBezTo>
                  <a:cubicBezTo>
                    <a:pt x="2270" y="142"/>
                    <a:pt x="1903" y="1"/>
                    <a:pt x="15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44"/>
            <p:cNvSpPr/>
            <p:nvPr/>
          </p:nvSpPr>
          <p:spPr>
            <a:xfrm>
              <a:off x="-2345225" y="2658775"/>
              <a:ext cx="43025" cy="38925"/>
            </a:xfrm>
            <a:custGeom>
              <a:avLst/>
              <a:gdLst/>
              <a:ahLst/>
              <a:cxnLst/>
              <a:rect l="l" t="t" r="r" b="b"/>
              <a:pathLst>
                <a:path w="1721" h="1557" extrusionOk="0">
                  <a:moveTo>
                    <a:pt x="856" y="0"/>
                  </a:moveTo>
                  <a:cubicBezTo>
                    <a:pt x="660" y="0"/>
                    <a:pt x="465" y="72"/>
                    <a:pt x="315" y="214"/>
                  </a:cubicBezTo>
                  <a:cubicBezTo>
                    <a:pt x="9" y="511"/>
                    <a:pt x="0" y="1017"/>
                    <a:pt x="306" y="1323"/>
                  </a:cubicBezTo>
                  <a:cubicBezTo>
                    <a:pt x="452" y="1478"/>
                    <a:pt x="654" y="1557"/>
                    <a:pt x="858" y="1557"/>
                  </a:cubicBezTo>
                  <a:cubicBezTo>
                    <a:pt x="1056" y="1557"/>
                    <a:pt x="1256" y="1482"/>
                    <a:pt x="1406" y="1332"/>
                  </a:cubicBezTo>
                  <a:cubicBezTo>
                    <a:pt x="1712" y="1035"/>
                    <a:pt x="1721" y="537"/>
                    <a:pt x="1415" y="232"/>
                  </a:cubicBezTo>
                  <a:cubicBezTo>
                    <a:pt x="1260" y="76"/>
                    <a:pt x="1058" y="0"/>
                    <a:pt x="8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44"/>
            <p:cNvSpPr/>
            <p:nvPr/>
          </p:nvSpPr>
          <p:spPr>
            <a:xfrm>
              <a:off x="-2168850" y="2477950"/>
              <a:ext cx="90400" cy="81700"/>
            </a:xfrm>
            <a:custGeom>
              <a:avLst/>
              <a:gdLst/>
              <a:ahLst/>
              <a:cxnLst/>
              <a:rect l="l" t="t" r="r" b="b"/>
              <a:pathLst>
                <a:path w="3616" h="3268" extrusionOk="0">
                  <a:moveTo>
                    <a:pt x="1811" y="1"/>
                  </a:moveTo>
                  <a:cubicBezTo>
                    <a:pt x="1402" y="1"/>
                    <a:pt x="994" y="154"/>
                    <a:pt x="673" y="462"/>
                  </a:cubicBezTo>
                  <a:cubicBezTo>
                    <a:pt x="18" y="1099"/>
                    <a:pt x="1" y="2121"/>
                    <a:pt x="638" y="2776"/>
                  </a:cubicBezTo>
                  <a:cubicBezTo>
                    <a:pt x="958" y="3104"/>
                    <a:pt x="1384" y="3268"/>
                    <a:pt x="1810" y="3268"/>
                  </a:cubicBezTo>
                  <a:cubicBezTo>
                    <a:pt x="2222" y="3268"/>
                    <a:pt x="2634" y="3115"/>
                    <a:pt x="2952" y="2811"/>
                  </a:cubicBezTo>
                  <a:cubicBezTo>
                    <a:pt x="3598" y="2182"/>
                    <a:pt x="3615" y="1152"/>
                    <a:pt x="2987" y="497"/>
                  </a:cubicBezTo>
                  <a:cubicBezTo>
                    <a:pt x="2661" y="167"/>
                    <a:pt x="2236" y="1"/>
                    <a:pt x="1811" y="1"/>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44"/>
            <p:cNvSpPr/>
            <p:nvPr/>
          </p:nvSpPr>
          <p:spPr>
            <a:xfrm>
              <a:off x="-2237600" y="2716200"/>
              <a:ext cx="62000" cy="56400"/>
            </a:xfrm>
            <a:custGeom>
              <a:avLst/>
              <a:gdLst/>
              <a:ahLst/>
              <a:cxnLst/>
              <a:rect l="l" t="t" r="r" b="b"/>
              <a:pathLst>
                <a:path w="2480" h="2256" extrusionOk="0">
                  <a:moveTo>
                    <a:pt x="1239" y="0"/>
                  </a:moveTo>
                  <a:cubicBezTo>
                    <a:pt x="959" y="0"/>
                    <a:pt x="680" y="105"/>
                    <a:pt x="463" y="318"/>
                  </a:cubicBezTo>
                  <a:cubicBezTo>
                    <a:pt x="18" y="755"/>
                    <a:pt x="0" y="1471"/>
                    <a:pt x="437" y="1916"/>
                  </a:cubicBezTo>
                  <a:cubicBezTo>
                    <a:pt x="658" y="2142"/>
                    <a:pt x="952" y="2256"/>
                    <a:pt x="1245" y="2256"/>
                  </a:cubicBezTo>
                  <a:cubicBezTo>
                    <a:pt x="1530" y="2256"/>
                    <a:pt x="1815" y="2149"/>
                    <a:pt x="2035" y="1934"/>
                  </a:cubicBezTo>
                  <a:cubicBezTo>
                    <a:pt x="2471" y="1514"/>
                    <a:pt x="2480" y="790"/>
                    <a:pt x="2052" y="344"/>
                  </a:cubicBezTo>
                  <a:cubicBezTo>
                    <a:pt x="1828" y="116"/>
                    <a:pt x="1534" y="0"/>
                    <a:pt x="1239"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44"/>
            <p:cNvSpPr/>
            <p:nvPr/>
          </p:nvSpPr>
          <p:spPr>
            <a:xfrm>
              <a:off x="-2011025" y="2685750"/>
              <a:ext cx="44775" cy="40975"/>
            </a:xfrm>
            <a:custGeom>
              <a:avLst/>
              <a:gdLst/>
              <a:ahLst/>
              <a:cxnLst/>
              <a:rect l="l" t="t" r="r" b="b"/>
              <a:pathLst>
                <a:path w="1791" h="1639" extrusionOk="0">
                  <a:moveTo>
                    <a:pt x="898" y="0"/>
                  </a:moveTo>
                  <a:cubicBezTo>
                    <a:pt x="692" y="0"/>
                    <a:pt x="486" y="77"/>
                    <a:pt x="324" y="226"/>
                  </a:cubicBezTo>
                  <a:cubicBezTo>
                    <a:pt x="0" y="550"/>
                    <a:pt x="0" y="1056"/>
                    <a:pt x="306" y="1388"/>
                  </a:cubicBezTo>
                  <a:cubicBezTo>
                    <a:pt x="467" y="1554"/>
                    <a:pt x="682" y="1639"/>
                    <a:pt x="896" y="1639"/>
                  </a:cubicBezTo>
                  <a:cubicBezTo>
                    <a:pt x="1099" y="1639"/>
                    <a:pt x="1301" y="1562"/>
                    <a:pt x="1459" y="1405"/>
                  </a:cubicBezTo>
                  <a:cubicBezTo>
                    <a:pt x="1790" y="1091"/>
                    <a:pt x="1790" y="576"/>
                    <a:pt x="1485" y="253"/>
                  </a:cubicBezTo>
                  <a:cubicBezTo>
                    <a:pt x="1324" y="83"/>
                    <a:pt x="1112" y="0"/>
                    <a:pt x="898"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44"/>
            <p:cNvSpPr/>
            <p:nvPr/>
          </p:nvSpPr>
          <p:spPr>
            <a:xfrm>
              <a:off x="-2072150" y="2559150"/>
              <a:ext cx="25350" cy="23100"/>
            </a:xfrm>
            <a:custGeom>
              <a:avLst/>
              <a:gdLst/>
              <a:ahLst/>
              <a:cxnLst/>
              <a:rect l="l" t="t" r="r" b="b"/>
              <a:pathLst>
                <a:path w="1014" h="924" extrusionOk="0">
                  <a:moveTo>
                    <a:pt x="507" y="0"/>
                  </a:moveTo>
                  <a:cubicBezTo>
                    <a:pt x="388" y="0"/>
                    <a:pt x="270" y="44"/>
                    <a:pt x="184" y="130"/>
                  </a:cubicBezTo>
                  <a:cubicBezTo>
                    <a:pt x="1" y="305"/>
                    <a:pt x="1" y="610"/>
                    <a:pt x="175" y="785"/>
                  </a:cubicBezTo>
                  <a:cubicBezTo>
                    <a:pt x="264" y="878"/>
                    <a:pt x="383" y="924"/>
                    <a:pt x="504" y="924"/>
                  </a:cubicBezTo>
                  <a:cubicBezTo>
                    <a:pt x="621" y="924"/>
                    <a:pt x="740" y="880"/>
                    <a:pt x="830" y="794"/>
                  </a:cubicBezTo>
                  <a:cubicBezTo>
                    <a:pt x="1013" y="619"/>
                    <a:pt x="1013" y="313"/>
                    <a:pt x="839" y="139"/>
                  </a:cubicBezTo>
                  <a:cubicBezTo>
                    <a:pt x="750" y="46"/>
                    <a:pt x="629" y="0"/>
                    <a:pt x="507" y="0"/>
                  </a:cubicBezTo>
                  <a:close/>
                </a:path>
              </a:pathLst>
            </a:custGeom>
            <a:solidFill>
              <a:srgbClr val="EFD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44"/>
            <p:cNvSpPr/>
            <p:nvPr/>
          </p:nvSpPr>
          <p:spPr>
            <a:xfrm>
              <a:off x="-3065150" y="3449950"/>
              <a:ext cx="76650" cy="67050"/>
            </a:xfrm>
            <a:custGeom>
              <a:avLst/>
              <a:gdLst/>
              <a:ahLst/>
              <a:cxnLst/>
              <a:rect l="l" t="t" r="r" b="b"/>
              <a:pathLst>
                <a:path w="3066" h="2682" extrusionOk="0">
                  <a:moveTo>
                    <a:pt x="1540" y="1"/>
                  </a:moveTo>
                  <a:cubicBezTo>
                    <a:pt x="1059" y="1"/>
                    <a:pt x="593" y="262"/>
                    <a:pt x="350" y="717"/>
                  </a:cubicBezTo>
                  <a:cubicBezTo>
                    <a:pt x="1" y="1372"/>
                    <a:pt x="254" y="2175"/>
                    <a:pt x="909" y="2524"/>
                  </a:cubicBezTo>
                  <a:cubicBezTo>
                    <a:pt x="1109" y="2631"/>
                    <a:pt x="1323" y="2681"/>
                    <a:pt x="1533" y="2681"/>
                  </a:cubicBezTo>
                  <a:cubicBezTo>
                    <a:pt x="2012" y="2681"/>
                    <a:pt x="2474" y="2420"/>
                    <a:pt x="2716" y="1965"/>
                  </a:cubicBezTo>
                  <a:cubicBezTo>
                    <a:pt x="3066" y="1311"/>
                    <a:pt x="2821" y="507"/>
                    <a:pt x="2166" y="158"/>
                  </a:cubicBezTo>
                  <a:cubicBezTo>
                    <a:pt x="1966" y="51"/>
                    <a:pt x="1752" y="1"/>
                    <a:pt x="1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44"/>
            <p:cNvSpPr/>
            <p:nvPr/>
          </p:nvSpPr>
          <p:spPr>
            <a:xfrm>
              <a:off x="-3031750" y="3371400"/>
              <a:ext cx="33875" cy="29575"/>
            </a:xfrm>
            <a:custGeom>
              <a:avLst/>
              <a:gdLst/>
              <a:ahLst/>
              <a:cxnLst/>
              <a:rect l="l" t="t" r="r" b="b"/>
              <a:pathLst>
                <a:path w="1355" h="1183" extrusionOk="0">
                  <a:moveTo>
                    <a:pt x="679" y="0"/>
                  </a:moveTo>
                  <a:cubicBezTo>
                    <a:pt x="468" y="0"/>
                    <a:pt x="259" y="121"/>
                    <a:pt x="149" y="323"/>
                  </a:cubicBezTo>
                  <a:cubicBezTo>
                    <a:pt x="1" y="611"/>
                    <a:pt x="106" y="960"/>
                    <a:pt x="402" y="1117"/>
                  </a:cubicBezTo>
                  <a:cubicBezTo>
                    <a:pt x="486" y="1161"/>
                    <a:pt x="577" y="1182"/>
                    <a:pt x="667" y="1182"/>
                  </a:cubicBezTo>
                  <a:cubicBezTo>
                    <a:pt x="881" y="1182"/>
                    <a:pt x="1093" y="1066"/>
                    <a:pt x="1197" y="864"/>
                  </a:cubicBezTo>
                  <a:cubicBezTo>
                    <a:pt x="1354" y="584"/>
                    <a:pt x="1232" y="218"/>
                    <a:pt x="944" y="69"/>
                  </a:cubicBezTo>
                  <a:cubicBezTo>
                    <a:pt x="860" y="22"/>
                    <a:pt x="769" y="0"/>
                    <a:pt x="6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44"/>
            <p:cNvSpPr/>
            <p:nvPr/>
          </p:nvSpPr>
          <p:spPr>
            <a:xfrm>
              <a:off x="-2982625" y="3453000"/>
              <a:ext cx="55250" cy="48475"/>
            </a:xfrm>
            <a:custGeom>
              <a:avLst/>
              <a:gdLst/>
              <a:ahLst/>
              <a:cxnLst/>
              <a:rect l="l" t="t" r="r" b="b"/>
              <a:pathLst>
                <a:path w="2210" h="1939" extrusionOk="0">
                  <a:moveTo>
                    <a:pt x="1099" y="1"/>
                  </a:moveTo>
                  <a:cubicBezTo>
                    <a:pt x="752" y="1"/>
                    <a:pt x="421" y="189"/>
                    <a:pt x="245" y="516"/>
                  </a:cubicBezTo>
                  <a:cubicBezTo>
                    <a:pt x="0" y="988"/>
                    <a:pt x="184" y="1573"/>
                    <a:pt x="655" y="1826"/>
                  </a:cubicBezTo>
                  <a:cubicBezTo>
                    <a:pt x="800" y="1903"/>
                    <a:pt x="954" y="1938"/>
                    <a:pt x="1105" y="1938"/>
                  </a:cubicBezTo>
                  <a:cubicBezTo>
                    <a:pt x="1454" y="1938"/>
                    <a:pt x="1788" y="1747"/>
                    <a:pt x="1965" y="1424"/>
                  </a:cubicBezTo>
                  <a:cubicBezTo>
                    <a:pt x="2209" y="944"/>
                    <a:pt x="2026" y="359"/>
                    <a:pt x="1555" y="115"/>
                  </a:cubicBezTo>
                  <a:cubicBezTo>
                    <a:pt x="1408" y="37"/>
                    <a:pt x="1252" y="1"/>
                    <a:pt x="1099" y="1"/>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44"/>
            <p:cNvSpPr/>
            <p:nvPr/>
          </p:nvSpPr>
          <p:spPr>
            <a:xfrm>
              <a:off x="-2991150" y="3311125"/>
              <a:ext cx="61375" cy="53600"/>
            </a:xfrm>
            <a:custGeom>
              <a:avLst/>
              <a:gdLst/>
              <a:ahLst/>
              <a:cxnLst/>
              <a:rect l="l" t="t" r="r" b="b"/>
              <a:pathLst>
                <a:path w="2455" h="2144" extrusionOk="0">
                  <a:moveTo>
                    <a:pt x="1236" y="1"/>
                  </a:moveTo>
                  <a:cubicBezTo>
                    <a:pt x="849" y="1"/>
                    <a:pt x="474" y="204"/>
                    <a:pt x="280" y="568"/>
                  </a:cubicBezTo>
                  <a:cubicBezTo>
                    <a:pt x="1" y="1092"/>
                    <a:pt x="210" y="1738"/>
                    <a:pt x="734" y="2018"/>
                  </a:cubicBezTo>
                  <a:cubicBezTo>
                    <a:pt x="895" y="2103"/>
                    <a:pt x="1067" y="2144"/>
                    <a:pt x="1238" y="2144"/>
                  </a:cubicBezTo>
                  <a:cubicBezTo>
                    <a:pt x="1623" y="2144"/>
                    <a:pt x="1996" y="1936"/>
                    <a:pt x="2184" y="1572"/>
                  </a:cubicBezTo>
                  <a:cubicBezTo>
                    <a:pt x="2454" y="1048"/>
                    <a:pt x="2262" y="393"/>
                    <a:pt x="1738" y="123"/>
                  </a:cubicBezTo>
                  <a:cubicBezTo>
                    <a:pt x="1578" y="40"/>
                    <a:pt x="1406" y="1"/>
                    <a:pt x="12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44"/>
            <p:cNvSpPr/>
            <p:nvPr/>
          </p:nvSpPr>
          <p:spPr>
            <a:xfrm>
              <a:off x="-2372500" y="2848125"/>
              <a:ext cx="875775" cy="312625"/>
            </a:xfrm>
            <a:custGeom>
              <a:avLst/>
              <a:gdLst/>
              <a:ahLst/>
              <a:cxnLst/>
              <a:rect l="l" t="t" r="r" b="b"/>
              <a:pathLst>
                <a:path w="35031" h="12505" extrusionOk="0">
                  <a:moveTo>
                    <a:pt x="17516" y="1"/>
                  </a:moveTo>
                  <a:cubicBezTo>
                    <a:pt x="7841" y="1"/>
                    <a:pt x="0" y="2795"/>
                    <a:pt x="0" y="6253"/>
                  </a:cubicBezTo>
                  <a:cubicBezTo>
                    <a:pt x="0" y="9710"/>
                    <a:pt x="7841" y="12504"/>
                    <a:pt x="17516" y="12504"/>
                  </a:cubicBezTo>
                  <a:cubicBezTo>
                    <a:pt x="27190" y="12504"/>
                    <a:pt x="35031" y="9710"/>
                    <a:pt x="35031" y="6253"/>
                  </a:cubicBezTo>
                  <a:cubicBezTo>
                    <a:pt x="35031" y="2795"/>
                    <a:pt x="27190" y="1"/>
                    <a:pt x="175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44"/>
            <p:cNvSpPr/>
            <p:nvPr/>
          </p:nvSpPr>
          <p:spPr>
            <a:xfrm>
              <a:off x="-2352650" y="3403675"/>
              <a:ext cx="714925" cy="312625"/>
            </a:xfrm>
            <a:custGeom>
              <a:avLst/>
              <a:gdLst/>
              <a:ahLst/>
              <a:cxnLst/>
              <a:rect l="l" t="t" r="r" b="b"/>
              <a:pathLst>
                <a:path w="28597" h="12505" extrusionOk="0">
                  <a:moveTo>
                    <a:pt x="14294" y="1"/>
                  </a:moveTo>
                  <a:cubicBezTo>
                    <a:pt x="6401" y="1"/>
                    <a:pt x="1" y="2795"/>
                    <a:pt x="1" y="6253"/>
                  </a:cubicBezTo>
                  <a:cubicBezTo>
                    <a:pt x="1" y="9710"/>
                    <a:pt x="6401" y="12504"/>
                    <a:pt x="14294" y="12504"/>
                  </a:cubicBezTo>
                  <a:cubicBezTo>
                    <a:pt x="22196" y="12504"/>
                    <a:pt x="28596" y="9710"/>
                    <a:pt x="28596" y="6253"/>
                  </a:cubicBezTo>
                  <a:cubicBezTo>
                    <a:pt x="28596" y="2795"/>
                    <a:pt x="22196" y="1"/>
                    <a:pt x="14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44"/>
            <p:cNvSpPr/>
            <p:nvPr/>
          </p:nvSpPr>
          <p:spPr>
            <a:xfrm>
              <a:off x="-2911475" y="3408475"/>
              <a:ext cx="714925" cy="312850"/>
            </a:xfrm>
            <a:custGeom>
              <a:avLst/>
              <a:gdLst/>
              <a:ahLst/>
              <a:cxnLst/>
              <a:rect l="l" t="t" r="r" b="b"/>
              <a:pathLst>
                <a:path w="28597" h="12514" extrusionOk="0">
                  <a:moveTo>
                    <a:pt x="14303" y="1"/>
                  </a:moveTo>
                  <a:cubicBezTo>
                    <a:pt x="6401" y="1"/>
                    <a:pt x="1" y="2804"/>
                    <a:pt x="1" y="6261"/>
                  </a:cubicBezTo>
                  <a:cubicBezTo>
                    <a:pt x="1" y="9710"/>
                    <a:pt x="6401" y="12513"/>
                    <a:pt x="14303" y="12513"/>
                  </a:cubicBezTo>
                  <a:cubicBezTo>
                    <a:pt x="22196" y="12513"/>
                    <a:pt x="28597" y="9710"/>
                    <a:pt x="28597" y="6261"/>
                  </a:cubicBezTo>
                  <a:cubicBezTo>
                    <a:pt x="28597" y="2804"/>
                    <a:pt x="22196" y="1"/>
                    <a:pt x="143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44"/>
            <p:cNvSpPr/>
            <p:nvPr/>
          </p:nvSpPr>
          <p:spPr>
            <a:xfrm>
              <a:off x="-2172775" y="2748150"/>
              <a:ext cx="592675" cy="325925"/>
            </a:xfrm>
            <a:custGeom>
              <a:avLst/>
              <a:gdLst/>
              <a:ahLst/>
              <a:cxnLst/>
              <a:rect l="l" t="t" r="r" b="b"/>
              <a:pathLst>
                <a:path w="23707" h="13037" extrusionOk="0">
                  <a:moveTo>
                    <a:pt x="11849" y="1"/>
                  </a:moveTo>
                  <a:cubicBezTo>
                    <a:pt x="5309" y="1"/>
                    <a:pt x="0" y="2917"/>
                    <a:pt x="0" y="6523"/>
                  </a:cubicBezTo>
                  <a:cubicBezTo>
                    <a:pt x="0" y="10121"/>
                    <a:pt x="5309" y="13037"/>
                    <a:pt x="11849" y="13037"/>
                  </a:cubicBezTo>
                  <a:cubicBezTo>
                    <a:pt x="18398" y="13037"/>
                    <a:pt x="23707" y="10121"/>
                    <a:pt x="23707" y="6523"/>
                  </a:cubicBezTo>
                  <a:cubicBezTo>
                    <a:pt x="23707" y="2917"/>
                    <a:pt x="18398" y="1"/>
                    <a:pt x="11849" y="1"/>
                  </a:cubicBezTo>
                  <a:close/>
                </a:path>
              </a:pathLst>
            </a:custGeom>
            <a:solidFill>
              <a:srgbClr val="9638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44"/>
            <p:cNvSpPr/>
            <p:nvPr/>
          </p:nvSpPr>
          <p:spPr>
            <a:xfrm>
              <a:off x="-2240875" y="2413725"/>
              <a:ext cx="728675" cy="642900"/>
            </a:xfrm>
            <a:custGeom>
              <a:avLst/>
              <a:gdLst/>
              <a:ahLst/>
              <a:cxnLst/>
              <a:rect l="l" t="t" r="r" b="b"/>
              <a:pathLst>
                <a:path w="29147" h="25716" extrusionOk="0">
                  <a:moveTo>
                    <a:pt x="14573" y="1"/>
                  </a:moveTo>
                  <a:cubicBezTo>
                    <a:pt x="6531" y="1"/>
                    <a:pt x="0" y="5755"/>
                    <a:pt x="0" y="12854"/>
                  </a:cubicBezTo>
                  <a:cubicBezTo>
                    <a:pt x="0" y="19953"/>
                    <a:pt x="6531" y="25715"/>
                    <a:pt x="14573" y="25715"/>
                  </a:cubicBezTo>
                  <a:cubicBezTo>
                    <a:pt x="22624" y="25715"/>
                    <a:pt x="29146" y="19953"/>
                    <a:pt x="29146" y="12854"/>
                  </a:cubicBezTo>
                  <a:cubicBezTo>
                    <a:pt x="29146" y="5755"/>
                    <a:pt x="22624" y="1"/>
                    <a:pt x="145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44"/>
            <p:cNvSpPr/>
            <p:nvPr/>
          </p:nvSpPr>
          <p:spPr>
            <a:xfrm>
              <a:off x="-2038525" y="2413725"/>
              <a:ext cx="526325" cy="642900"/>
            </a:xfrm>
            <a:custGeom>
              <a:avLst/>
              <a:gdLst/>
              <a:ahLst/>
              <a:cxnLst/>
              <a:rect l="l" t="t" r="r" b="b"/>
              <a:pathLst>
                <a:path w="21053" h="25716" extrusionOk="0">
                  <a:moveTo>
                    <a:pt x="6479" y="1"/>
                  </a:moveTo>
                  <a:cubicBezTo>
                    <a:pt x="5693" y="1"/>
                    <a:pt x="4934" y="53"/>
                    <a:pt x="4191" y="167"/>
                  </a:cubicBezTo>
                  <a:cubicBezTo>
                    <a:pt x="2166" y="3686"/>
                    <a:pt x="1004" y="8549"/>
                    <a:pt x="542" y="13404"/>
                  </a:cubicBezTo>
                  <a:cubicBezTo>
                    <a:pt x="192" y="16958"/>
                    <a:pt x="0" y="20730"/>
                    <a:pt x="96" y="24414"/>
                  </a:cubicBezTo>
                  <a:cubicBezTo>
                    <a:pt x="2026" y="25244"/>
                    <a:pt x="4191" y="25715"/>
                    <a:pt x="6479" y="25715"/>
                  </a:cubicBezTo>
                  <a:cubicBezTo>
                    <a:pt x="14538" y="25715"/>
                    <a:pt x="21052" y="19953"/>
                    <a:pt x="21052" y="12854"/>
                  </a:cubicBezTo>
                  <a:cubicBezTo>
                    <a:pt x="21052" y="5755"/>
                    <a:pt x="14521" y="1"/>
                    <a:pt x="64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44"/>
            <p:cNvSpPr/>
            <p:nvPr/>
          </p:nvSpPr>
          <p:spPr>
            <a:xfrm>
              <a:off x="-1840550" y="2415250"/>
              <a:ext cx="328350" cy="568025"/>
            </a:xfrm>
            <a:custGeom>
              <a:avLst/>
              <a:gdLst/>
              <a:ahLst/>
              <a:cxnLst/>
              <a:rect l="l" t="t" r="r" b="b"/>
              <a:pathLst>
                <a:path w="13134" h="22721" extrusionOk="0">
                  <a:moveTo>
                    <a:pt x="1" y="1"/>
                  </a:moveTo>
                  <a:cubicBezTo>
                    <a:pt x="4698" y="4865"/>
                    <a:pt x="8191" y="13317"/>
                    <a:pt x="7868" y="21978"/>
                  </a:cubicBezTo>
                  <a:cubicBezTo>
                    <a:pt x="7859" y="22223"/>
                    <a:pt x="7850" y="22476"/>
                    <a:pt x="7842" y="22721"/>
                  </a:cubicBezTo>
                  <a:cubicBezTo>
                    <a:pt x="11072" y="20346"/>
                    <a:pt x="13133" y="16783"/>
                    <a:pt x="13133" y="12793"/>
                  </a:cubicBezTo>
                  <a:cubicBezTo>
                    <a:pt x="13133" y="6113"/>
                    <a:pt x="7370" y="638"/>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44"/>
            <p:cNvSpPr/>
            <p:nvPr/>
          </p:nvSpPr>
          <p:spPr>
            <a:xfrm>
              <a:off x="-2240450" y="2642275"/>
              <a:ext cx="728250" cy="297250"/>
            </a:xfrm>
            <a:custGeom>
              <a:avLst/>
              <a:gdLst/>
              <a:ahLst/>
              <a:cxnLst/>
              <a:rect l="l" t="t" r="r" b="b"/>
              <a:pathLst>
                <a:path w="29130" h="11890" extrusionOk="0">
                  <a:moveTo>
                    <a:pt x="612" y="1"/>
                  </a:moveTo>
                  <a:cubicBezTo>
                    <a:pt x="201" y="1171"/>
                    <a:pt x="1" y="2411"/>
                    <a:pt x="1" y="3703"/>
                  </a:cubicBezTo>
                  <a:cubicBezTo>
                    <a:pt x="1" y="5109"/>
                    <a:pt x="263" y="6462"/>
                    <a:pt x="734" y="7728"/>
                  </a:cubicBezTo>
                  <a:cubicBezTo>
                    <a:pt x="4124" y="10995"/>
                    <a:pt x="9064" y="11890"/>
                    <a:pt x="13819" y="11890"/>
                  </a:cubicBezTo>
                  <a:cubicBezTo>
                    <a:pt x="15458" y="11890"/>
                    <a:pt x="17075" y="11784"/>
                    <a:pt x="18599" y="11631"/>
                  </a:cubicBezTo>
                  <a:cubicBezTo>
                    <a:pt x="21952" y="11387"/>
                    <a:pt x="25226" y="10252"/>
                    <a:pt x="28107" y="8444"/>
                  </a:cubicBezTo>
                  <a:cubicBezTo>
                    <a:pt x="28762" y="6977"/>
                    <a:pt x="29129" y="5371"/>
                    <a:pt x="29129" y="3703"/>
                  </a:cubicBezTo>
                  <a:cubicBezTo>
                    <a:pt x="29129" y="2664"/>
                    <a:pt x="28989" y="1651"/>
                    <a:pt x="28710" y="682"/>
                  </a:cubicBezTo>
                  <a:cubicBezTo>
                    <a:pt x="24419" y="3254"/>
                    <a:pt x="19293" y="4502"/>
                    <a:pt x="14112" y="4502"/>
                  </a:cubicBezTo>
                  <a:cubicBezTo>
                    <a:pt x="12241" y="4502"/>
                    <a:pt x="10363" y="4339"/>
                    <a:pt x="8514" y="4017"/>
                  </a:cubicBezTo>
                  <a:cubicBezTo>
                    <a:pt x="5449" y="3476"/>
                    <a:pt x="2812" y="2062"/>
                    <a:pt x="6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44"/>
            <p:cNvSpPr/>
            <p:nvPr/>
          </p:nvSpPr>
          <p:spPr>
            <a:xfrm>
              <a:off x="-2240875" y="2286025"/>
              <a:ext cx="728675" cy="400600"/>
            </a:xfrm>
            <a:custGeom>
              <a:avLst/>
              <a:gdLst/>
              <a:ahLst/>
              <a:cxnLst/>
              <a:rect l="l" t="t" r="r" b="b"/>
              <a:pathLst>
                <a:path w="29147" h="16024" extrusionOk="0">
                  <a:moveTo>
                    <a:pt x="14573" y="1"/>
                  </a:moveTo>
                  <a:cubicBezTo>
                    <a:pt x="6531" y="1"/>
                    <a:pt x="0" y="3590"/>
                    <a:pt x="0" y="8008"/>
                  </a:cubicBezTo>
                  <a:cubicBezTo>
                    <a:pt x="0" y="12435"/>
                    <a:pt x="6531" y="16023"/>
                    <a:pt x="14573" y="16023"/>
                  </a:cubicBezTo>
                  <a:cubicBezTo>
                    <a:pt x="22624" y="16023"/>
                    <a:pt x="29146" y="12435"/>
                    <a:pt x="29146" y="8008"/>
                  </a:cubicBezTo>
                  <a:cubicBezTo>
                    <a:pt x="29146" y="3590"/>
                    <a:pt x="22624" y="1"/>
                    <a:pt x="145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44"/>
            <p:cNvSpPr/>
            <p:nvPr/>
          </p:nvSpPr>
          <p:spPr>
            <a:xfrm>
              <a:off x="-2215125" y="2286025"/>
              <a:ext cx="677150" cy="372650"/>
            </a:xfrm>
            <a:custGeom>
              <a:avLst/>
              <a:gdLst/>
              <a:ahLst/>
              <a:cxnLst/>
              <a:rect l="l" t="t" r="r" b="b"/>
              <a:pathLst>
                <a:path w="27086" h="14906" extrusionOk="0">
                  <a:moveTo>
                    <a:pt x="13543" y="1"/>
                  </a:moveTo>
                  <a:cubicBezTo>
                    <a:pt x="6069" y="1"/>
                    <a:pt x="0" y="3336"/>
                    <a:pt x="0" y="7449"/>
                  </a:cubicBezTo>
                  <a:cubicBezTo>
                    <a:pt x="0" y="11570"/>
                    <a:pt x="6069" y="14906"/>
                    <a:pt x="13543" y="14906"/>
                  </a:cubicBezTo>
                  <a:cubicBezTo>
                    <a:pt x="21026" y="14906"/>
                    <a:pt x="27086" y="11570"/>
                    <a:pt x="27086" y="7449"/>
                  </a:cubicBezTo>
                  <a:cubicBezTo>
                    <a:pt x="27086" y="3336"/>
                    <a:pt x="21026" y="1"/>
                    <a:pt x="135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44"/>
            <p:cNvSpPr/>
            <p:nvPr/>
          </p:nvSpPr>
          <p:spPr>
            <a:xfrm>
              <a:off x="-2196575" y="2306775"/>
              <a:ext cx="640050" cy="351900"/>
            </a:xfrm>
            <a:custGeom>
              <a:avLst/>
              <a:gdLst/>
              <a:ahLst/>
              <a:cxnLst/>
              <a:rect l="l" t="t" r="r" b="b"/>
              <a:pathLst>
                <a:path w="25602" h="14076" extrusionOk="0">
                  <a:moveTo>
                    <a:pt x="12801" y="0"/>
                  </a:moveTo>
                  <a:cubicBezTo>
                    <a:pt x="5729" y="0"/>
                    <a:pt x="1" y="3153"/>
                    <a:pt x="1" y="7038"/>
                  </a:cubicBezTo>
                  <a:cubicBezTo>
                    <a:pt x="1" y="10924"/>
                    <a:pt x="5729" y="14076"/>
                    <a:pt x="12801" y="14076"/>
                  </a:cubicBezTo>
                  <a:cubicBezTo>
                    <a:pt x="19874" y="14076"/>
                    <a:pt x="25602" y="10924"/>
                    <a:pt x="25602" y="7038"/>
                  </a:cubicBezTo>
                  <a:cubicBezTo>
                    <a:pt x="25602" y="3153"/>
                    <a:pt x="19874" y="0"/>
                    <a:pt x="128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44"/>
            <p:cNvSpPr/>
            <p:nvPr/>
          </p:nvSpPr>
          <p:spPr>
            <a:xfrm>
              <a:off x="-2166875" y="2339525"/>
              <a:ext cx="580675" cy="319150"/>
            </a:xfrm>
            <a:custGeom>
              <a:avLst/>
              <a:gdLst/>
              <a:ahLst/>
              <a:cxnLst/>
              <a:rect l="l" t="t" r="r" b="b"/>
              <a:pathLst>
                <a:path w="23227" h="12766" extrusionOk="0">
                  <a:moveTo>
                    <a:pt x="11613" y="0"/>
                  </a:moveTo>
                  <a:cubicBezTo>
                    <a:pt x="5204" y="0"/>
                    <a:pt x="0" y="2855"/>
                    <a:pt x="0" y="6383"/>
                  </a:cubicBezTo>
                  <a:cubicBezTo>
                    <a:pt x="0" y="9911"/>
                    <a:pt x="5204" y="12766"/>
                    <a:pt x="11613" y="12766"/>
                  </a:cubicBezTo>
                  <a:cubicBezTo>
                    <a:pt x="18031" y="12766"/>
                    <a:pt x="23226" y="9911"/>
                    <a:pt x="23226" y="6383"/>
                  </a:cubicBezTo>
                  <a:cubicBezTo>
                    <a:pt x="23226" y="2855"/>
                    <a:pt x="18031" y="0"/>
                    <a:pt x="116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44"/>
            <p:cNvSpPr/>
            <p:nvPr/>
          </p:nvSpPr>
          <p:spPr>
            <a:xfrm>
              <a:off x="-2152475" y="2273375"/>
              <a:ext cx="540950" cy="364125"/>
            </a:xfrm>
            <a:custGeom>
              <a:avLst/>
              <a:gdLst/>
              <a:ahLst/>
              <a:cxnLst/>
              <a:rect l="l" t="t" r="r" b="b"/>
              <a:pathLst>
                <a:path w="21638" h="14565" extrusionOk="0">
                  <a:moveTo>
                    <a:pt x="10766" y="0"/>
                  </a:moveTo>
                  <a:cubicBezTo>
                    <a:pt x="4785" y="0"/>
                    <a:pt x="0" y="4183"/>
                    <a:pt x="0" y="7876"/>
                  </a:cubicBezTo>
                  <a:cubicBezTo>
                    <a:pt x="0" y="11561"/>
                    <a:pt x="4846" y="14565"/>
                    <a:pt x="10819" y="14565"/>
                  </a:cubicBezTo>
                  <a:cubicBezTo>
                    <a:pt x="16791" y="14565"/>
                    <a:pt x="21637" y="11570"/>
                    <a:pt x="21637" y="7876"/>
                  </a:cubicBezTo>
                  <a:cubicBezTo>
                    <a:pt x="21637" y="4183"/>
                    <a:pt x="16739" y="0"/>
                    <a:pt x="107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44"/>
            <p:cNvSpPr/>
            <p:nvPr/>
          </p:nvSpPr>
          <p:spPr>
            <a:xfrm>
              <a:off x="-1989625" y="2437975"/>
              <a:ext cx="7000" cy="7225"/>
            </a:xfrm>
            <a:custGeom>
              <a:avLst/>
              <a:gdLst/>
              <a:ahLst/>
              <a:cxnLst/>
              <a:rect l="l" t="t" r="r" b="b"/>
              <a:pathLst>
                <a:path w="280" h="289" extrusionOk="0">
                  <a:moveTo>
                    <a:pt x="140" y="0"/>
                  </a:moveTo>
                  <a:cubicBezTo>
                    <a:pt x="61" y="0"/>
                    <a:pt x="0" y="61"/>
                    <a:pt x="0" y="140"/>
                  </a:cubicBezTo>
                  <a:cubicBezTo>
                    <a:pt x="0" y="218"/>
                    <a:pt x="61" y="288"/>
                    <a:pt x="140" y="288"/>
                  </a:cubicBezTo>
                  <a:cubicBezTo>
                    <a:pt x="218" y="288"/>
                    <a:pt x="280" y="218"/>
                    <a:pt x="280" y="140"/>
                  </a:cubicBezTo>
                  <a:cubicBezTo>
                    <a:pt x="280" y="61"/>
                    <a:pt x="218" y="0"/>
                    <a:pt x="140"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7" name="Google Shape;2957;p44"/>
            <p:cNvGrpSpPr/>
            <p:nvPr/>
          </p:nvGrpSpPr>
          <p:grpSpPr>
            <a:xfrm>
              <a:off x="-2117775" y="2311350"/>
              <a:ext cx="209150" cy="262850"/>
              <a:chOff x="-2117775" y="2311350"/>
              <a:chExt cx="209150" cy="262850"/>
            </a:xfrm>
          </p:grpSpPr>
          <p:sp>
            <p:nvSpPr>
              <p:cNvPr id="2958" name="Google Shape;2958;p44"/>
              <p:cNvSpPr/>
              <p:nvPr/>
            </p:nvSpPr>
            <p:spPr>
              <a:xfrm>
                <a:off x="-2077375" y="2421800"/>
                <a:ext cx="17475" cy="17500"/>
              </a:xfrm>
              <a:custGeom>
                <a:avLst/>
                <a:gdLst/>
                <a:ahLst/>
                <a:cxnLst/>
                <a:rect l="l" t="t" r="r" b="b"/>
                <a:pathLst>
                  <a:path w="699" h="700" extrusionOk="0">
                    <a:moveTo>
                      <a:pt x="349" y="1"/>
                    </a:moveTo>
                    <a:cubicBezTo>
                      <a:pt x="157" y="1"/>
                      <a:pt x="0" y="158"/>
                      <a:pt x="0" y="350"/>
                    </a:cubicBezTo>
                    <a:cubicBezTo>
                      <a:pt x="0" y="551"/>
                      <a:pt x="157" y="699"/>
                      <a:pt x="349" y="699"/>
                    </a:cubicBezTo>
                    <a:cubicBezTo>
                      <a:pt x="550" y="699"/>
                      <a:pt x="699" y="551"/>
                      <a:pt x="699" y="350"/>
                    </a:cubicBezTo>
                    <a:cubicBezTo>
                      <a:pt x="699" y="167"/>
                      <a:pt x="550" y="1"/>
                      <a:pt x="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44"/>
              <p:cNvSpPr/>
              <p:nvPr/>
            </p:nvSpPr>
            <p:spPr>
              <a:xfrm>
                <a:off x="-2058625" y="2395400"/>
                <a:ext cx="14875" cy="14875"/>
              </a:xfrm>
              <a:custGeom>
                <a:avLst/>
                <a:gdLst/>
                <a:ahLst/>
                <a:cxnLst/>
                <a:rect l="l" t="t" r="r" b="b"/>
                <a:pathLst>
                  <a:path w="595" h="595" extrusionOk="0">
                    <a:moveTo>
                      <a:pt x="298" y="0"/>
                    </a:moveTo>
                    <a:cubicBezTo>
                      <a:pt x="132" y="0"/>
                      <a:pt x="1" y="131"/>
                      <a:pt x="1" y="297"/>
                    </a:cubicBezTo>
                    <a:cubicBezTo>
                      <a:pt x="1" y="463"/>
                      <a:pt x="132" y="594"/>
                      <a:pt x="298" y="594"/>
                    </a:cubicBezTo>
                    <a:cubicBezTo>
                      <a:pt x="464" y="594"/>
                      <a:pt x="595" y="463"/>
                      <a:pt x="595" y="297"/>
                    </a:cubicBezTo>
                    <a:cubicBezTo>
                      <a:pt x="595" y="131"/>
                      <a:pt x="464" y="0"/>
                      <a:pt x="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44"/>
              <p:cNvSpPr/>
              <p:nvPr/>
            </p:nvSpPr>
            <p:spPr>
              <a:xfrm>
                <a:off x="-2039400" y="2370300"/>
                <a:ext cx="8100" cy="8325"/>
              </a:xfrm>
              <a:custGeom>
                <a:avLst/>
                <a:gdLst/>
                <a:ahLst/>
                <a:cxnLst/>
                <a:rect l="l" t="t" r="r" b="b"/>
                <a:pathLst>
                  <a:path w="324" h="333" extrusionOk="0">
                    <a:moveTo>
                      <a:pt x="166" y="0"/>
                    </a:moveTo>
                    <a:cubicBezTo>
                      <a:pt x="79" y="0"/>
                      <a:pt x="0" y="70"/>
                      <a:pt x="0" y="166"/>
                    </a:cubicBezTo>
                    <a:cubicBezTo>
                      <a:pt x="0" y="254"/>
                      <a:pt x="79" y="332"/>
                      <a:pt x="166" y="332"/>
                    </a:cubicBezTo>
                    <a:cubicBezTo>
                      <a:pt x="254" y="332"/>
                      <a:pt x="323" y="262"/>
                      <a:pt x="323" y="166"/>
                    </a:cubicBezTo>
                    <a:cubicBezTo>
                      <a:pt x="323" y="70"/>
                      <a:pt x="254" y="0"/>
                      <a:pt x="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44"/>
              <p:cNvSpPr/>
              <p:nvPr/>
            </p:nvSpPr>
            <p:spPr>
              <a:xfrm>
                <a:off x="-2023250" y="2343450"/>
                <a:ext cx="7675" cy="7875"/>
              </a:xfrm>
              <a:custGeom>
                <a:avLst/>
                <a:gdLst/>
                <a:ahLst/>
                <a:cxnLst/>
                <a:rect l="l" t="t" r="r" b="b"/>
                <a:pathLst>
                  <a:path w="307" h="315" extrusionOk="0">
                    <a:moveTo>
                      <a:pt x="149" y="0"/>
                    </a:moveTo>
                    <a:cubicBezTo>
                      <a:pt x="62" y="0"/>
                      <a:pt x="0" y="70"/>
                      <a:pt x="0" y="157"/>
                    </a:cubicBezTo>
                    <a:cubicBezTo>
                      <a:pt x="0" y="245"/>
                      <a:pt x="62" y="315"/>
                      <a:pt x="149" y="315"/>
                    </a:cubicBezTo>
                    <a:cubicBezTo>
                      <a:pt x="236" y="315"/>
                      <a:pt x="306" y="245"/>
                      <a:pt x="306" y="157"/>
                    </a:cubicBezTo>
                    <a:cubicBezTo>
                      <a:pt x="306" y="70"/>
                      <a:pt x="228" y="9"/>
                      <a:pt x="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44"/>
              <p:cNvSpPr/>
              <p:nvPr/>
            </p:nvSpPr>
            <p:spPr>
              <a:xfrm>
                <a:off x="-2039400" y="2424000"/>
                <a:ext cx="17925" cy="18125"/>
              </a:xfrm>
              <a:custGeom>
                <a:avLst/>
                <a:gdLst/>
                <a:ahLst/>
                <a:cxnLst/>
                <a:rect l="l" t="t" r="r" b="b"/>
                <a:pathLst>
                  <a:path w="717" h="725" extrusionOk="0">
                    <a:moveTo>
                      <a:pt x="358" y="0"/>
                    </a:moveTo>
                    <a:cubicBezTo>
                      <a:pt x="166" y="0"/>
                      <a:pt x="0" y="166"/>
                      <a:pt x="0" y="367"/>
                    </a:cubicBezTo>
                    <a:cubicBezTo>
                      <a:pt x="0" y="559"/>
                      <a:pt x="166" y="725"/>
                      <a:pt x="358" y="725"/>
                    </a:cubicBezTo>
                    <a:cubicBezTo>
                      <a:pt x="559" y="725"/>
                      <a:pt x="716" y="559"/>
                      <a:pt x="716" y="367"/>
                    </a:cubicBezTo>
                    <a:cubicBezTo>
                      <a:pt x="716" y="166"/>
                      <a:pt x="559"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44"/>
              <p:cNvSpPr/>
              <p:nvPr/>
            </p:nvSpPr>
            <p:spPr>
              <a:xfrm>
                <a:off x="-1934850" y="2425075"/>
                <a:ext cx="17925" cy="18150"/>
              </a:xfrm>
              <a:custGeom>
                <a:avLst/>
                <a:gdLst/>
                <a:ahLst/>
                <a:cxnLst/>
                <a:rect l="l" t="t" r="r" b="b"/>
                <a:pathLst>
                  <a:path w="717" h="726" extrusionOk="0">
                    <a:moveTo>
                      <a:pt x="375" y="1"/>
                    </a:moveTo>
                    <a:cubicBezTo>
                      <a:pt x="369" y="1"/>
                      <a:pt x="364" y="1"/>
                      <a:pt x="359" y="1"/>
                    </a:cubicBezTo>
                    <a:cubicBezTo>
                      <a:pt x="167" y="1"/>
                      <a:pt x="1" y="167"/>
                      <a:pt x="1" y="368"/>
                    </a:cubicBezTo>
                    <a:cubicBezTo>
                      <a:pt x="1" y="560"/>
                      <a:pt x="167" y="726"/>
                      <a:pt x="359" y="726"/>
                    </a:cubicBezTo>
                    <a:cubicBezTo>
                      <a:pt x="551" y="726"/>
                      <a:pt x="717" y="560"/>
                      <a:pt x="717" y="368"/>
                    </a:cubicBezTo>
                    <a:cubicBezTo>
                      <a:pt x="717" y="163"/>
                      <a:pt x="576" y="1"/>
                      <a:pt x="3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44"/>
              <p:cNvSpPr/>
              <p:nvPr/>
            </p:nvSpPr>
            <p:spPr>
              <a:xfrm>
                <a:off x="-2023475" y="2536200"/>
                <a:ext cx="17925" cy="18150"/>
              </a:xfrm>
              <a:custGeom>
                <a:avLst/>
                <a:gdLst/>
                <a:ahLst/>
                <a:cxnLst/>
                <a:rect l="l" t="t" r="r" b="b"/>
                <a:pathLst>
                  <a:path w="717" h="726" extrusionOk="0">
                    <a:moveTo>
                      <a:pt x="359" y="0"/>
                    </a:moveTo>
                    <a:cubicBezTo>
                      <a:pt x="158" y="0"/>
                      <a:pt x="1" y="166"/>
                      <a:pt x="1" y="358"/>
                    </a:cubicBezTo>
                    <a:cubicBezTo>
                      <a:pt x="1" y="559"/>
                      <a:pt x="158" y="725"/>
                      <a:pt x="359" y="725"/>
                    </a:cubicBezTo>
                    <a:cubicBezTo>
                      <a:pt x="551" y="725"/>
                      <a:pt x="717" y="559"/>
                      <a:pt x="717" y="358"/>
                    </a:cubicBezTo>
                    <a:cubicBezTo>
                      <a:pt x="717" y="166"/>
                      <a:pt x="551" y="0"/>
                      <a:pt x="3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44"/>
              <p:cNvSpPr/>
              <p:nvPr/>
            </p:nvSpPr>
            <p:spPr>
              <a:xfrm>
                <a:off x="-1989850" y="2537500"/>
                <a:ext cx="18150" cy="18150"/>
              </a:xfrm>
              <a:custGeom>
                <a:avLst/>
                <a:gdLst/>
                <a:ahLst/>
                <a:cxnLst/>
                <a:rect l="l" t="t" r="r" b="b"/>
                <a:pathLst>
                  <a:path w="726" h="726" extrusionOk="0">
                    <a:moveTo>
                      <a:pt x="367" y="1"/>
                    </a:moveTo>
                    <a:cubicBezTo>
                      <a:pt x="166" y="1"/>
                      <a:pt x="0" y="167"/>
                      <a:pt x="0" y="367"/>
                    </a:cubicBezTo>
                    <a:cubicBezTo>
                      <a:pt x="0" y="560"/>
                      <a:pt x="166" y="725"/>
                      <a:pt x="367" y="725"/>
                    </a:cubicBezTo>
                    <a:cubicBezTo>
                      <a:pt x="559" y="725"/>
                      <a:pt x="725" y="560"/>
                      <a:pt x="725" y="367"/>
                    </a:cubicBezTo>
                    <a:cubicBezTo>
                      <a:pt x="725" y="167"/>
                      <a:pt x="559" y="1"/>
                      <a:pt x="3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44"/>
              <p:cNvSpPr/>
              <p:nvPr/>
            </p:nvSpPr>
            <p:spPr>
              <a:xfrm>
                <a:off x="-2007975" y="2391025"/>
                <a:ext cx="9850" cy="9850"/>
              </a:xfrm>
              <a:custGeom>
                <a:avLst/>
                <a:gdLst/>
                <a:ahLst/>
                <a:cxnLst/>
                <a:rect l="l" t="t" r="r" b="b"/>
                <a:pathLst>
                  <a:path w="394" h="394" extrusionOk="0">
                    <a:moveTo>
                      <a:pt x="193" y="1"/>
                    </a:moveTo>
                    <a:cubicBezTo>
                      <a:pt x="88" y="1"/>
                      <a:pt x="1" y="88"/>
                      <a:pt x="1" y="202"/>
                    </a:cubicBezTo>
                    <a:cubicBezTo>
                      <a:pt x="1" y="306"/>
                      <a:pt x="88" y="394"/>
                      <a:pt x="193" y="394"/>
                    </a:cubicBezTo>
                    <a:cubicBezTo>
                      <a:pt x="306" y="394"/>
                      <a:pt x="394" y="306"/>
                      <a:pt x="394" y="202"/>
                    </a:cubicBezTo>
                    <a:cubicBezTo>
                      <a:pt x="394" y="88"/>
                      <a:pt x="306" y="1"/>
                      <a:pt x="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44"/>
              <p:cNvSpPr/>
              <p:nvPr/>
            </p:nvSpPr>
            <p:spPr>
              <a:xfrm>
                <a:off x="-1985700" y="2356100"/>
                <a:ext cx="2850" cy="2875"/>
              </a:xfrm>
              <a:custGeom>
                <a:avLst/>
                <a:gdLst/>
                <a:ahLst/>
                <a:cxnLst/>
                <a:rect l="l" t="t" r="r" b="b"/>
                <a:pathLst>
                  <a:path w="114" h="115" extrusionOk="0">
                    <a:moveTo>
                      <a:pt x="53" y="1"/>
                    </a:moveTo>
                    <a:cubicBezTo>
                      <a:pt x="27" y="1"/>
                      <a:pt x="0" y="27"/>
                      <a:pt x="0" y="53"/>
                    </a:cubicBezTo>
                    <a:cubicBezTo>
                      <a:pt x="0" y="88"/>
                      <a:pt x="27" y="114"/>
                      <a:pt x="53" y="114"/>
                    </a:cubicBezTo>
                    <a:cubicBezTo>
                      <a:pt x="88" y="114"/>
                      <a:pt x="114" y="88"/>
                      <a:pt x="114" y="53"/>
                    </a:cubicBezTo>
                    <a:cubicBezTo>
                      <a:pt x="114" y="27"/>
                      <a:pt x="88" y="1"/>
                      <a:pt x="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44"/>
              <p:cNvSpPr/>
              <p:nvPr/>
            </p:nvSpPr>
            <p:spPr>
              <a:xfrm>
                <a:off x="-1984400" y="2311350"/>
                <a:ext cx="7675" cy="7675"/>
              </a:xfrm>
              <a:custGeom>
                <a:avLst/>
                <a:gdLst/>
                <a:ahLst/>
                <a:cxnLst/>
                <a:rect l="l" t="t" r="r" b="b"/>
                <a:pathLst>
                  <a:path w="307" h="307" extrusionOk="0">
                    <a:moveTo>
                      <a:pt x="158" y="1"/>
                    </a:moveTo>
                    <a:cubicBezTo>
                      <a:pt x="71" y="1"/>
                      <a:pt x="1" y="62"/>
                      <a:pt x="1" y="158"/>
                    </a:cubicBezTo>
                    <a:cubicBezTo>
                      <a:pt x="1" y="245"/>
                      <a:pt x="71" y="306"/>
                      <a:pt x="158" y="306"/>
                    </a:cubicBezTo>
                    <a:cubicBezTo>
                      <a:pt x="245" y="306"/>
                      <a:pt x="306" y="245"/>
                      <a:pt x="306" y="158"/>
                    </a:cubicBezTo>
                    <a:cubicBezTo>
                      <a:pt x="306" y="71"/>
                      <a:pt x="245" y="1"/>
                      <a:pt x="1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44"/>
              <p:cNvSpPr/>
              <p:nvPr/>
            </p:nvSpPr>
            <p:spPr>
              <a:xfrm>
                <a:off x="-2064500" y="2351300"/>
                <a:ext cx="15300" cy="15300"/>
              </a:xfrm>
              <a:custGeom>
                <a:avLst/>
                <a:gdLst/>
                <a:ahLst/>
                <a:cxnLst/>
                <a:rect l="l" t="t" r="r" b="b"/>
                <a:pathLst>
                  <a:path w="612" h="612" extrusionOk="0">
                    <a:moveTo>
                      <a:pt x="306" y="1"/>
                    </a:moveTo>
                    <a:cubicBezTo>
                      <a:pt x="140" y="1"/>
                      <a:pt x="0" y="132"/>
                      <a:pt x="0" y="306"/>
                    </a:cubicBezTo>
                    <a:cubicBezTo>
                      <a:pt x="0" y="463"/>
                      <a:pt x="140" y="612"/>
                      <a:pt x="306" y="612"/>
                    </a:cubicBezTo>
                    <a:cubicBezTo>
                      <a:pt x="472" y="612"/>
                      <a:pt x="611" y="472"/>
                      <a:pt x="611" y="306"/>
                    </a:cubicBezTo>
                    <a:cubicBezTo>
                      <a:pt x="611" y="140"/>
                      <a:pt x="472" y="1"/>
                      <a:pt x="3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44"/>
              <p:cNvSpPr/>
              <p:nvPr/>
            </p:nvSpPr>
            <p:spPr>
              <a:xfrm>
                <a:off x="-2074100" y="2474200"/>
                <a:ext cx="14200" cy="14225"/>
              </a:xfrm>
              <a:custGeom>
                <a:avLst/>
                <a:gdLst/>
                <a:ahLst/>
                <a:cxnLst/>
                <a:rect l="l" t="t" r="r" b="b"/>
                <a:pathLst>
                  <a:path w="568" h="569" extrusionOk="0">
                    <a:moveTo>
                      <a:pt x="288" y="1"/>
                    </a:moveTo>
                    <a:cubicBezTo>
                      <a:pt x="122" y="1"/>
                      <a:pt x="0" y="123"/>
                      <a:pt x="0" y="289"/>
                    </a:cubicBezTo>
                    <a:cubicBezTo>
                      <a:pt x="0" y="455"/>
                      <a:pt x="122" y="568"/>
                      <a:pt x="288" y="568"/>
                    </a:cubicBezTo>
                    <a:cubicBezTo>
                      <a:pt x="445" y="568"/>
                      <a:pt x="568" y="437"/>
                      <a:pt x="568" y="289"/>
                    </a:cubicBezTo>
                    <a:cubicBezTo>
                      <a:pt x="568" y="132"/>
                      <a:pt x="445"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44"/>
              <p:cNvSpPr/>
              <p:nvPr/>
            </p:nvSpPr>
            <p:spPr>
              <a:xfrm>
                <a:off x="-1977850" y="2380775"/>
                <a:ext cx="10500" cy="10275"/>
              </a:xfrm>
              <a:custGeom>
                <a:avLst/>
                <a:gdLst/>
                <a:ahLst/>
                <a:cxnLst/>
                <a:rect l="l" t="t" r="r" b="b"/>
                <a:pathLst>
                  <a:path w="420" h="411" extrusionOk="0">
                    <a:moveTo>
                      <a:pt x="210" y="0"/>
                    </a:moveTo>
                    <a:cubicBezTo>
                      <a:pt x="105" y="0"/>
                      <a:pt x="1" y="96"/>
                      <a:pt x="1" y="201"/>
                    </a:cubicBezTo>
                    <a:cubicBezTo>
                      <a:pt x="1" y="315"/>
                      <a:pt x="88" y="411"/>
                      <a:pt x="210" y="411"/>
                    </a:cubicBezTo>
                    <a:cubicBezTo>
                      <a:pt x="324" y="411"/>
                      <a:pt x="420" y="323"/>
                      <a:pt x="420" y="201"/>
                    </a:cubicBezTo>
                    <a:cubicBezTo>
                      <a:pt x="420" y="88"/>
                      <a:pt x="324" y="0"/>
                      <a:pt x="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44"/>
              <p:cNvSpPr/>
              <p:nvPr/>
            </p:nvSpPr>
            <p:spPr>
              <a:xfrm>
                <a:off x="-2027625" y="2476375"/>
                <a:ext cx="19675" cy="19675"/>
              </a:xfrm>
              <a:custGeom>
                <a:avLst/>
                <a:gdLst/>
                <a:ahLst/>
                <a:cxnLst/>
                <a:rect l="l" t="t" r="r" b="b"/>
                <a:pathLst>
                  <a:path w="787" h="787" extrusionOk="0">
                    <a:moveTo>
                      <a:pt x="394" y="1"/>
                    </a:moveTo>
                    <a:cubicBezTo>
                      <a:pt x="175" y="1"/>
                      <a:pt x="1" y="175"/>
                      <a:pt x="1" y="394"/>
                    </a:cubicBezTo>
                    <a:cubicBezTo>
                      <a:pt x="1" y="612"/>
                      <a:pt x="175" y="787"/>
                      <a:pt x="394" y="787"/>
                    </a:cubicBezTo>
                    <a:cubicBezTo>
                      <a:pt x="612" y="787"/>
                      <a:pt x="787" y="612"/>
                      <a:pt x="787" y="394"/>
                    </a:cubicBezTo>
                    <a:cubicBezTo>
                      <a:pt x="787" y="193"/>
                      <a:pt x="612" y="1"/>
                      <a:pt x="3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44"/>
              <p:cNvSpPr/>
              <p:nvPr/>
            </p:nvSpPr>
            <p:spPr>
              <a:xfrm>
                <a:off x="-1957550" y="2486000"/>
                <a:ext cx="19675" cy="19650"/>
              </a:xfrm>
              <a:custGeom>
                <a:avLst/>
                <a:gdLst/>
                <a:ahLst/>
                <a:cxnLst/>
                <a:rect l="l" t="t" r="r" b="b"/>
                <a:pathLst>
                  <a:path w="787" h="786" extrusionOk="0">
                    <a:moveTo>
                      <a:pt x="394" y="0"/>
                    </a:moveTo>
                    <a:cubicBezTo>
                      <a:pt x="175" y="0"/>
                      <a:pt x="1" y="175"/>
                      <a:pt x="1" y="393"/>
                    </a:cubicBezTo>
                    <a:cubicBezTo>
                      <a:pt x="1" y="611"/>
                      <a:pt x="175" y="786"/>
                      <a:pt x="394" y="786"/>
                    </a:cubicBezTo>
                    <a:cubicBezTo>
                      <a:pt x="612" y="786"/>
                      <a:pt x="787" y="611"/>
                      <a:pt x="787" y="393"/>
                    </a:cubicBezTo>
                    <a:cubicBezTo>
                      <a:pt x="787" y="175"/>
                      <a:pt x="612" y="0"/>
                      <a:pt x="3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44"/>
              <p:cNvSpPr/>
              <p:nvPr/>
            </p:nvSpPr>
            <p:spPr>
              <a:xfrm>
                <a:off x="-2098550" y="2472450"/>
                <a:ext cx="11375" cy="11375"/>
              </a:xfrm>
              <a:custGeom>
                <a:avLst/>
                <a:gdLst/>
                <a:ahLst/>
                <a:cxnLst/>
                <a:rect l="l" t="t" r="r" b="b"/>
                <a:pathLst>
                  <a:path w="455" h="455" extrusionOk="0">
                    <a:moveTo>
                      <a:pt x="227" y="1"/>
                    </a:moveTo>
                    <a:cubicBezTo>
                      <a:pt x="96" y="1"/>
                      <a:pt x="0" y="105"/>
                      <a:pt x="0" y="228"/>
                    </a:cubicBezTo>
                    <a:cubicBezTo>
                      <a:pt x="0" y="359"/>
                      <a:pt x="105" y="455"/>
                      <a:pt x="227" y="455"/>
                    </a:cubicBezTo>
                    <a:cubicBezTo>
                      <a:pt x="358" y="455"/>
                      <a:pt x="454" y="350"/>
                      <a:pt x="454" y="228"/>
                    </a:cubicBezTo>
                    <a:cubicBezTo>
                      <a:pt x="454" y="97"/>
                      <a:pt x="358" y="1"/>
                      <a:pt x="2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44"/>
              <p:cNvSpPr/>
              <p:nvPr/>
            </p:nvSpPr>
            <p:spPr>
              <a:xfrm>
                <a:off x="-2095075" y="2522000"/>
                <a:ext cx="14225" cy="14225"/>
              </a:xfrm>
              <a:custGeom>
                <a:avLst/>
                <a:gdLst/>
                <a:ahLst/>
                <a:cxnLst/>
                <a:rect l="l" t="t" r="r" b="b"/>
                <a:pathLst>
                  <a:path w="569" h="569" extrusionOk="0">
                    <a:moveTo>
                      <a:pt x="280" y="1"/>
                    </a:moveTo>
                    <a:cubicBezTo>
                      <a:pt x="123" y="1"/>
                      <a:pt x="1" y="123"/>
                      <a:pt x="1" y="289"/>
                    </a:cubicBezTo>
                    <a:cubicBezTo>
                      <a:pt x="1" y="446"/>
                      <a:pt x="132" y="568"/>
                      <a:pt x="280" y="568"/>
                    </a:cubicBezTo>
                    <a:cubicBezTo>
                      <a:pt x="446" y="568"/>
                      <a:pt x="568" y="437"/>
                      <a:pt x="568" y="289"/>
                    </a:cubicBezTo>
                    <a:cubicBezTo>
                      <a:pt x="568" y="132"/>
                      <a:pt x="446"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44"/>
              <p:cNvSpPr/>
              <p:nvPr/>
            </p:nvSpPr>
            <p:spPr>
              <a:xfrm>
                <a:off x="-2006650" y="2351300"/>
                <a:ext cx="17475" cy="17500"/>
              </a:xfrm>
              <a:custGeom>
                <a:avLst/>
                <a:gdLst/>
                <a:ahLst/>
                <a:cxnLst/>
                <a:rect l="l" t="t" r="r" b="b"/>
                <a:pathLst>
                  <a:path w="699" h="700" extrusionOk="0">
                    <a:moveTo>
                      <a:pt x="349" y="1"/>
                    </a:moveTo>
                    <a:cubicBezTo>
                      <a:pt x="149" y="1"/>
                      <a:pt x="0" y="149"/>
                      <a:pt x="0" y="350"/>
                    </a:cubicBezTo>
                    <a:cubicBezTo>
                      <a:pt x="0" y="542"/>
                      <a:pt x="149" y="699"/>
                      <a:pt x="349" y="699"/>
                    </a:cubicBezTo>
                    <a:cubicBezTo>
                      <a:pt x="541" y="699"/>
                      <a:pt x="699" y="542"/>
                      <a:pt x="699" y="350"/>
                    </a:cubicBezTo>
                    <a:cubicBezTo>
                      <a:pt x="699" y="149"/>
                      <a:pt x="541" y="1"/>
                      <a:pt x="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44"/>
              <p:cNvSpPr/>
              <p:nvPr/>
            </p:nvSpPr>
            <p:spPr>
              <a:xfrm>
                <a:off x="-1926100" y="2556725"/>
                <a:ext cx="17475" cy="17475"/>
              </a:xfrm>
              <a:custGeom>
                <a:avLst/>
                <a:gdLst/>
                <a:ahLst/>
                <a:cxnLst/>
                <a:rect l="l" t="t" r="r" b="b"/>
                <a:pathLst>
                  <a:path w="699" h="699" extrusionOk="0">
                    <a:moveTo>
                      <a:pt x="349" y="0"/>
                    </a:moveTo>
                    <a:cubicBezTo>
                      <a:pt x="148" y="0"/>
                      <a:pt x="0" y="149"/>
                      <a:pt x="0" y="349"/>
                    </a:cubicBezTo>
                    <a:cubicBezTo>
                      <a:pt x="0" y="541"/>
                      <a:pt x="148" y="699"/>
                      <a:pt x="349" y="699"/>
                    </a:cubicBezTo>
                    <a:cubicBezTo>
                      <a:pt x="541" y="699"/>
                      <a:pt x="699" y="541"/>
                      <a:pt x="699" y="349"/>
                    </a:cubicBezTo>
                    <a:cubicBezTo>
                      <a:pt x="699" y="149"/>
                      <a:pt x="541" y="0"/>
                      <a:pt x="3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44"/>
              <p:cNvSpPr/>
              <p:nvPr/>
            </p:nvSpPr>
            <p:spPr>
              <a:xfrm>
                <a:off x="-1983950" y="2334475"/>
                <a:ext cx="8100" cy="8350"/>
              </a:xfrm>
              <a:custGeom>
                <a:avLst/>
                <a:gdLst/>
                <a:ahLst/>
                <a:cxnLst/>
                <a:rect l="l" t="t" r="r" b="b"/>
                <a:pathLst>
                  <a:path w="324" h="334" extrusionOk="0">
                    <a:moveTo>
                      <a:pt x="171" y="1"/>
                    </a:moveTo>
                    <a:cubicBezTo>
                      <a:pt x="166" y="1"/>
                      <a:pt x="162" y="1"/>
                      <a:pt x="157" y="1"/>
                    </a:cubicBezTo>
                    <a:cubicBezTo>
                      <a:pt x="70" y="1"/>
                      <a:pt x="0" y="71"/>
                      <a:pt x="0" y="167"/>
                    </a:cubicBezTo>
                    <a:cubicBezTo>
                      <a:pt x="0" y="255"/>
                      <a:pt x="61" y="333"/>
                      <a:pt x="157" y="333"/>
                    </a:cubicBezTo>
                    <a:cubicBezTo>
                      <a:pt x="245" y="333"/>
                      <a:pt x="323" y="263"/>
                      <a:pt x="323" y="167"/>
                    </a:cubicBezTo>
                    <a:cubicBezTo>
                      <a:pt x="323" y="76"/>
                      <a:pt x="252" y="1"/>
                      <a:pt x="1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44"/>
              <p:cNvSpPr/>
              <p:nvPr/>
            </p:nvSpPr>
            <p:spPr>
              <a:xfrm>
                <a:off x="-2083050" y="2396050"/>
                <a:ext cx="9825" cy="9850"/>
              </a:xfrm>
              <a:custGeom>
                <a:avLst/>
                <a:gdLst/>
                <a:ahLst/>
                <a:cxnLst/>
                <a:rect l="l" t="t" r="r" b="b"/>
                <a:pathLst>
                  <a:path w="393" h="394" extrusionOk="0">
                    <a:moveTo>
                      <a:pt x="192" y="1"/>
                    </a:moveTo>
                    <a:cubicBezTo>
                      <a:pt x="87" y="1"/>
                      <a:pt x="0" y="88"/>
                      <a:pt x="0" y="193"/>
                    </a:cubicBezTo>
                    <a:cubicBezTo>
                      <a:pt x="0" y="306"/>
                      <a:pt x="87" y="394"/>
                      <a:pt x="192" y="394"/>
                    </a:cubicBezTo>
                    <a:cubicBezTo>
                      <a:pt x="306" y="394"/>
                      <a:pt x="393" y="306"/>
                      <a:pt x="393" y="193"/>
                    </a:cubicBezTo>
                    <a:cubicBezTo>
                      <a:pt x="393" y="88"/>
                      <a:pt x="306"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44"/>
              <p:cNvSpPr/>
              <p:nvPr/>
            </p:nvSpPr>
            <p:spPr>
              <a:xfrm>
                <a:off x="-2117775" y="2485775"/>
                <a:ext cx="13125" cy="13125"/>
              </a:xfrm>
              <a:custGeom>
                <a:avLst/>
                <a:gdLst/>
                <a:ahLst/>
                <a:cxnLst/>
                <a:rect l="l" t="t" r="r" b="b"/>
                <a:pathLst>
                  <a:path w="525" h="525" extrusionOk="0">
                    <a:moveTo>
                      <a:pt x="263" y="0"/>
                    </a:moveTo>
                    <a:cubicBezTo>
                      <a:pt x="123" y="0"/>
                      <a:pt x="1" y="123"/>
                      <a:pt x="1" y="262"/>
                    </a:cubicBezTo>
                    <a:cubicBezTo>
                      <a:pt x="1" y="402"/>
                      <a:pt x="123" y="524"/>
                      <a:pt x="263" y="524"/>
                    </a:cubicBezTo>
                    <a:cubicBezTo>
                      <a:pt x="402" y="524"/>
                      <a:pt x="525" y="402"/>
                      <a:pt x="525" y="262"/>
                    </a:cubicBezTo>
                    <a:cubicBezTo>
                      <a:pt x="525" y="123"/>
                      <a:pt x="402"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44"/>
              <p:cNvSpPr/>
              <p:nvPr/>
            </p:nvSpPr>
            <p:spPr>
              <a:xfrm>
                <a:off x="-2113400" y="2437975"/>
                <a:ext cx="9400" cy="9400"/>
              </a:xfrm>
              <a:custGeom>
                <a:avLst/>
                <a:gdLst/>
                <a:ahLst/>
                <a:cxnLst/>
                <a:rect l="l" t="t" r="r" b="b"/>
                <a:pathLst>
                  <a:path w="376" h="376" extrusionOk="0">
                    <a:moveTo>
                      <a:pt x="184" y="0"/>
                    </a:moveTo>
                    <a:cubicBezTo>
                      <a:pt x="79" y="0"/>
                      <a:pt x="0" y="79"/>
                      <a:pt x="0" y="183"/>
                    </a:cubicBezTo>
                    <a:cubicBezTo>
                      <a:pt x="0" y="297"/>
                      <a:pt x="88" y="376"/>
                      <a:pt x="184" y="376"/>
                    </a:cubicBezTo>
                    <a:cubicBezTo>
                      <a:pt x="297" y="376"/>
                      <a:pt x="376" y="288"/>
                      <a:pt x="376" y="183"/>
                    </a:cubicBezTo>
                    <a:cubicBezTo>
                      <a:pt x="376" y="87"/>
                      <a:pt x="297" y="0"/>
                      <a:pt x="1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44"/>
              <p:cNvSpPr/>
              <p:nvPr/>
            </p:nvSpPr>
            <p:spPr>
              <a:xfrm>
                <a:off x="-2052925" y="2505850"/>
                <a:ext cx="11375" cy="11600"/>
              </a:xfrm>
              <a:custGeom>
                <a:avLst/>
                <a:gdLst/>
                <a:ahLst/>
                <a:cxnLst/>
                <a:rect l="l" t="t" r="r" b="b"/>
                <a:pathLst>
                  <a:path w="455" h="464" extrusionOk="0">
                    <a:moveTo>
                      <a:pt x="227" y="1"/>
                    </a:moveTo>
                    <a:cubicBezTo>
                      <a:pt x="96" y="1"/>
                      <a:pt x="0" y="114"/>
                      <a:pt x="0" y="236"/>
                    </a:cubicBezTo>
                    <a:cubicBezTo>
                      <a:pt x="0" y="359"/>
                      <a:pt x="105" y="463"/>
                      <a:pt x="227" y="463"/>
                    </a:cubicBezTo>
                    <a:cubicBezTo>
                      <a:pt x="358" y="463"/>
                      <a:pt x="454" y="350"/>
                      <a:pt x="454" y="236"/>
                    </a:cubicBezTo>
                    <a:cubicBezTo>
                      <a:pt x="454" y="105"/>
                      <a:pt x="358" y="1"/>
                      <a:pt x="2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44"/>
              <p:cNvSpPr/>
              <p:nvPr/>
            </p:nvSpPr>
            <p:spPr>
              <a:xfrm>
                <a:off x="-2089825" y="2551475"/>
                <a:ext cx="4825" cy="5050"/>
              </a:xfrm>
              <a:custGeom>
                <a:avLst/>
                <a:gdLst/>
                <a:ahLst/>
                <a:cxnLst/>
                <a:rect l="l" t="t" r="r" b="b"/>
                <a:pathLst>
                  <a:path w="193" h="202" extrusionOk="0">
                    <a:moveTo>
                      <a:pt x="96" y="1"/>
                    </a:moveTo>
                    <a:cubicBezTo>
                      <a:pt x="44" y="1"/>
                      <a:pt x="0" y="44"/>
                      <a:pt x="0" y="97"/>
                    </a:cubicBezTo>
                    <a:cubicBezTo>
                      <a:pt x="0" y="158"/>
                      <a:pt x="44" y="201"/>
                      <a:pt x="96" y="201"/>
                    </a:cubicBezTo>
                    <a:cubicBezTo>
                      <a:pt x="149" y="201"/>
                      <a:pt x="192" y="158"/>
                      <a:pt x="192" y="97"/>
                    </a:cubicBezTo>
                    <a:cubicBezTo>
                      <a:pt x="192" y="44"/>
                      <a:pt x="149" y="1"/>
                      <a:pt x="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44"/>
              <p:cNvSpPr/>
              <p:nvPr/>
            </p:nvSpPr>
            <p:spPr>
              <a:xfrm>
                <a:off x="-2080450" y="2506725"/>
                <a:ext cx="12050" cy="12025"/>
              </a:xfrm>
              <a:custGeom>
                <a:avLst/>
                <a:gdLst/>
                <a:ahLst/>
                <a:cxnLst/>
                <a:rect l="l" t="t" r="r" b="b"/>
                <a:pathLst>
                  <a:path w="482" h="481" extrusionOk="0">
                    <a:moveTo>
                      <a:pt x="245" y="1"/>
                    </a:moveTo>
                    <a:cubicBezTo>
                      <a:pt x="114" y="1"/>
                      <a:pt x="1" y="114"/>
                      <a:pt x="1" y="245"/>
                    </a:cubicBezTo>
                    <a:cubicBezTo>
                      <a:pt x="1" y="376"/>
                      <a:pt x="114" y="481"/>
                      <a:pt x="245" y="481"/>
                    </a:cubicBezTo>
                    <a:cubicBezTo>
                      <a:pt x="376" y="481"/>
                      <a:pt x="481" y="376"/>
                      <a:pt x="481" y="245"/>
                    </a:cubicBezTo>
                    <a:cubicBezTo>
                      <a:pt x="481" y="114"/>
                      <a:pt x="376" y="1"/>
                      <a:pt x="2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44"/>
              <p:cNvSpPr/>
              <p:nvPr/>
            </p:nvSpPr>
            <p:spPr>
              <a:xfrm>
                <a:off x="-2025650" y="2448450"/>
                <a:ext cx="11375" cy="11375"/>
              </a:xfrm>
              <a:custGeom>
                <a:avLst/>
                <a:gdLst/>
                <a:ahLst/>
                <a:cxnLst/>
                <a:rect l="l" t="t" r="r" b="b"/>
                <a:pathLst>
                  <a:path w="455" h="455" extrusionOk="0">
                    <a:moveTo>
                      <a:pt x="227" y="0"/>
                    </a:moveTo>
                    <a:cubicBezTo>
                      <a:pt x="96" y="0"/>
                      <a:pt x="0" y="105"/>
                      <a:pt x="0" y="227"/>
                    </a:cubicBezTo>
                    <a:cubicBezTo>
                      <a:pt x="0" y="358"/>
                      <a:pt x="105" y="454"/>
                      <a:pt x="227" y="454"/>
                    </a:cubicBezTo>
                    <a:cubicBezTo>
                      <a:pt x="358" y="454"/>
                      <a:pt x="454" y="349"/>
                      <a:pt x="454" y="227"/>
                    </a:cubicBezTo>
                    <a:cubicBezTo>
                      <a:pt x="454" y="105"/>
                      <a:pt x="358" y="9"/>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44"/>
              <p:cNvSpPr/>
              <p:nvPr/>
            </p:nvSpPr>
            <p:spPr>
              <a:xfrm>
                <a:off x="-2052075" y="2459800"/>
                <a:ext cx="13125" cy="13125"/>
              </a:xfrm>
              <a:custGeom>
                <a:avLst/>
                <a:gdLst/>
                <a:ahLst/>
                <a:cxnLst/>
                <a:rect l="l" t="t" r="r" b="b"/>
                <a:pathLst>
                  <a:path w="525" h="525" extrusionOk="0">
                    <a:moveTo>
                      <a:pt x="263" y="0"/>
                    </a:moveTo>
                    <a:cubicBezTo>
                      <a:pt x="123" y="0"/>
                      <a:pt x="1" y="122"/>
                      <a:pt x="1" y="262"/>
                    </a:cubicBezTo>
                    <a:cubicBezTo>
                      <a:pt x="1" y="402"/>
                      <a:pt x="123" y="524"/>
                      <a:pt x="263" y="524"/>
                    </a:cubicBezTo>
                    <a:cubicBezTo>
                      <a:pt x="411" y="524"/>
                      <a:pt x="525" y="402"/>
                      <a:pt x="525" y="262"/>
                    </a:cubicBezTo>
                    <a:cubicBezTo>
                      <a:pt x="525" y="122"/>
                      <a:pt x="41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44"/>
              <p:cNvSpPr/>
              <p:nvPr/>
            </p:nvSpPr>
            <p:spPr>
              <a:xfrm>
                <a:off x="-2025425" y="2514375"/>
                <a:ext cx="7650" cy="7650"/>
              </a:xfrm>
              <a:custGeom>
                <a:avLst/>
                <a:gdLst/>
                <a:ahLst/>
                <a:cxnLst/>
                <a:rect l="l" t="t" r="r" b="b"/>
                <a:pathLst>
                  <a:path w="306" h="306" extrusionOk="0">
                    <a:moveTo>
                      <a:pt x="149" y="0"/>
                    </a:moveTo>
                    <a:cubicBezTo>
                      <a:pt x="61" y="0"/>
                      <a:pt x="0" y="70"/>
                      <a:pt x="0" y="157"/>
                    </a:cubicBezTo>
                    <a:cubicBezTo>
                      <a:pt x="0" y="245"/>
                      <a:pt x="61" y="306"/>
                      <a:pt x="149" y="306"/>
                    </a:cubicBezTo>
                    <a:cubicBezTo>
                      <a:pt x="236" y="306"/>
                      <a:pt x="306" y="245"/>
                      <a:pt x="306" y="157"/>
                    </a:cubicBezTo>
                    <a:cubicBezTo>
                      <a:pt x="306" y="70"/>
                      <a:pt x="236" y="0"/>
                      <a:pt x="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44"/>
              <p:cNvSpPr/>
              <p:nvPr/>
            </p:nvSpPr>
            <p:spPr>
              <a:xfrm>
                <a:off x="-2056000" y="2528550"/>
                <a:ext cx="8100" cy="8325"/>
              </a:xfrm>
              <a:custGeom>
                <a:avLst/>
                <a:gdLst/>
                <a:ahLst/>
                <a:cxnLst/>
                <a:rect l="l" t="t" r="r" b="b"/>
                <a:pathLst>
                  <a:path w="324" h="333" extrusionOk="0">
                    <a:moveTo>
                      <a:pt x="171" y="0"/>
                    </a:moveTo>
                    <a:cubicBezTo>
                      <a:pt x="167" y="0"/>
                      <a:pt x="162" y="0"/>
                      <a:pt x="158" y="1"/>
                    </a:cubicBezTo>
                    <a:cubicBezTo>
                      <a:pt x="71" y="1"/>
                      <a:pt x="1" y="79"/>
                      <a:pt x="1" y="167"/>
                    </a:cubicBezTo>
                    <a:cubicBezTo>
                      <a:pt x="1" y="254"/>
                      <a:pt x="62" y="333"/>
                      <a:pt x="158" y="333"/>
                    </a:cubicBezTo>
                    <a:cubicBezTo>
                      <a:pt x="245" y="333"/>
                      <a:pt x="324" y="263"/>
                      <a:pt x="324" y="167"/>
                    </a:cubicBezTo>
                    <a:cubicBezTo>
                      <a:pt x="324" y="75"/>
                      <a:pt x="253" y="0"/>
                      <a:pt x="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89" name="Google Shape;2989;p44"/>
            <p:cNvSpPr/>
            <p:nvPr/>
          </p:nvSpPr>
          <p:spPr>
            <a:xfrm>
              <a:off x="-2233675" y="2664975"/>
              <a:ext cx="717325" cy="119875"/>
            </a:xfrm>
            <a:custGeom>
              <a:avLst/>
              <a:gdLst/>
              <a:ahLst/>
              <a:cxnLst/>
              <a:rect l="l" t="t" r="r" b="b"/>
              <a:pathLst>
                <a:path w="28693" h="4795" extrusionOk="0">
                  <a:moveTo>
                    <a:pt x="53" y="1"/>
                  </a:moveTo>
                  <a:cubicBezTo>
                    <a:pt x="35" y="88"/>
                    <a:pt x="9" y="167"/>
                    <a:pt x="0" y="254"/>
                  </a:cubicBezTo>
                  <a:cubicBezTo>
                    <a:pt x="1904" y="1992"/>
                    <a:pt x="4392" y="3310"/>
                    <a:pt x="7204" y="4052"/>
                  </a:cubicBezTo>
                  <a:cubicBezTo>
                    <a:pt x="9133" y="4541"/>
                    <a:pt x="11212" y="4795"/>
                    <a:pt x="13464" y="4795"/>
                  </a:cubicBezTo>
                  <a:cubicBezTo>
                    <a:pt x="15272" y="4795"/>
                    <a:pt x="17175" y="4629"/>
                    <a:pt x="19227" y="4314"/>
                  </a:cubicBezTo>
                  <a:cubicBezTo>
                    <a:pt x="22536" y="3799"/>
                    <a:pt x="25034" y="3048"/>
                    <a:pt x="27112" y="1931"/>
                  </a:cubicBezTo>
                  <a:cubicBezTo>
                    <a:pt x="27679" y="1625"/>
                    <a:pt x="28203" y="1302"/>
                    <a:pt x="28692" y="944"/>
                  </a:cubicBezTo>
                  <a:cubicBezTo>
                    <a:pt x="28683" y="857"/>
                    <a:pt x="28657" y="778"/>
                    <a:pt x="28649" y="699"/>
                  </a:cubicBezTo>
                  <a:cubicBezTo>
                    <a:pt x="28133" y="1075"/>
                    <a:pt x="27592" y="1415"/>
                    <a:pt x="26998" y="1739"/>
                  </a:cubicBezTo>
                  <a:cubicBezTo>
                    <a:pt x="24946" y="2839"/>
                    <a:pt x="22475" y="3590"/>
                    <a:pt x="19184" y="4096"/>
                  </a:cubicBezTo>
                  <a:cubicBezTo>
                    <a:pt x="17145" y="4409"/>
                    <a:pt x="15243" y="4567"/>
                    <a:pt x="13459" y="4567"/>
                  </a:cubicBezTo>
                  <a:cubicBezTo>
                    <a:pt x="11215" y="4567"/>
                    <a:pt x="9158" y="4318"/>
                    <a:pt x="7256" y="3817"/>
                  </a:cubicBezTo>
                  <a:cubicBezTo>
                    <a:pt x="4427" y="3083"/>
                    <a:pt x="1939" y="1747"/>
                    <a:pt x="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44"/>
            <p:cNvSpPr/>
            <p:nvPr/>
          </p:nvSpPr>
          <p:spPr>
            <a:xfrm>
              <a:off x="-2230625" y="2653850"/>
              <a:ext cx="712075" cy="117025"/>
            </a:xfrm>
            <a:custGeom>
              <a:avLst/>
              <a:gdLst/>
              <a:ahLst/>
              <a:cxnLst/>
              <a:rect l="l" t="t" r="r" b="b"/>
              <a:pathLst>
                <a:path w="28483" h="4681" extrusionOk="0">
                  <a:moveTo>
                    <a:pt x="62" y="1"/>
                  </a:moveTo>
                  <a:cubicBezTo>
                    <a:pt x="44" y="79"/>
                    <a:pt x="18" y="167"/>
                    <a:pt x="1" y="236"/>
                  </a:cubicBezTo>
                  <a:cubicBezTo>
                    <a:pt x="1887" y="1922"/>
                    <a:pt x="4331" y="3205"/>
                    <a:pt x="7082" y="3930"/>
                  </a:cubicBezTo>
                  <a:cubicBezTo>
                    <a:pt x="9011" y="4428"/>
                    <a:pt x="11090" y="4681"/>
                    <a:pt x="13342" y="4681"/>
                  </a:cubicBezTo>
                  <a:cubicBezTo>
                    <a:pt x="15150" y="4681"/>
                    <a:pt x="17053" y="4515"/>
                    <a:pt x="19105" y="4201"/>
                  </a:cubicBezTo>
                  <a:cubicBezTo>
                    <a:pt x="22414" y="3685"/>
                    <a:pt x="24912" y="2934"/>
                    <a:pt x="26990" y="1826"/>
                  </a:cubicBezTo>
                  <a:cubicBezTo>
                    <a:pt x="27514" y="1537"/>
                    <a:pt x="28011" y="1232"/>
                    <a:pt x="28483" y="891"/>
                  </a:cubicBezTo>
                  <a:cubicBezTo>
                    <a:pt x="28465" y="821"/>
                    <a:pt x="28448" y="734"/>
                    <a:pt x="28430" y="656"/>
                  </a:cubicBezTo>
                  <a:cubicBezTo>
                    <a:pt x="27950" y="1005"/>
                    <a:pt x="27435" y="1328"/>
                    <a:pt x="26876" y="1625"/>
                  </a:cubicBezTo>
                  <a:cubicBezTo>
                    <a:pt x="24824" y="2725"/>
                    <a:pt x="22353" y="3485"/>
                    <a:pt x="19062" y="3982"/>
                  </a:cubicBezTo>
                  <a:cubicBezTo>
                    <a:pt x="17019" y="4296"/>
                    <a:pt x="15112" y="4454"/>
                    <a:pt x="13324" y="4454"/>
                  </a:cubicBezTo>
                  <a:cubicBezTo>
                    <a:pt x="11085" y="4454"/>
                    <a:pt x="9033" y="4207"/>
                    <a:pt x="7134" y="3712"/>
                  </a:cubicBezTo>
                  <a:cubicBezTo>
                    <a:pt x="4375" y="2987"/>
                    <a:pt x="1930" y="1695"/>
                    <a:pt x="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44"/>
            <p:cNvSpPr/>
            <p:nvPr/>
          </p:nvSpPr>
          <p:spPr>
            <a:xfrm>
              <a:off x="-2228450" y="2817575"/>
              <a:ext cx="695075" cy="116800"/>
            </a:xfrm>
            <a:custGeom>
              <a:avLst/>
              <a:gdLst/>
              <a:ahLst/>
              <a:cxnLst/>
              <a:rect l="l" t="t" r="r" b="b"/>
              <a:pathLst>
                <a:path w="27803" h="4672" extrusionOk="0">
                  <a:moveTo>
                    <a:pt x="1" y="0"/>
                  </a:moveTo>
                  <a:lnTo>
                    <a:pt x="132" y="428"/>
                  </a:lnTo>
                  <a:cubicBezTo>
                    <a:pt x="1983" y="2009"/>
                    <a:pt x="4340" y="3231"/>
                    <a:pt x="6995" y="3921"/>
                  </a:cubicBezTo>
                  <a:cubicBezTo>
                    <a:pt x="8924" y="4419"/>
                    <a:pt x="11003" y="4672"/>
                    <a:pt x="13255" y="4672"/>
                  </a:cubicBezTo>
                  <a:cubicBezTo>
                    <a:pt x="15063" y="4672"/>
                    <a:pt x="16966" y="4506"/>
                    <a:pt x="19036" y="4192"/>
                  </a:cubicBezTo>
                  <a:cubicBezTo>
                    <a:pt x="22336" y="3676"/>
                    <a:pt x="24842" y="2925"/>
                    <a:pt x="26911" y="1808"/>
                  </a:cubicBezTo>
                  <a:cubicBezTo>
                    <a:pt x="27165" y="1677"/>
                    <a:pt x="27409" y="1528"/>
                    <a:pt x="27645" y="1389"/>
                  </a:cubicBezTo>
                  <a:cubicBezTo>
                    <a:pt x="27697" y="1266"/>
                    <a:pt x="27741" y="1144"/>
                    <a:pt x="27802" y="1022"/>
                  </a:cubicBezTo>
                  <a:lnTo>
                    <a:pt x="27802" y="1022"/>
                  </a:lnTo>
                  <a:cubicBezTo>
                    <a:pt x="27479" y="1232"/>
                    <a:pt x="27156" y="1432"/>
                    <a:pt x="26807" y="1616"/>
                  </a:cubicBezTo>
                  <a:cubicBezTo>
                    <a:pt x="24755" y="2716"/>
                    <a:pt x="22275" y="3467"/>
                    <a:pt x="18992" y="3973"/>
                  </a:cubicBezTo>
                  <a:cubicBezTo>
                    <a:pt x="16945" y="4287"/>
                    <a:pt x="15038" y="4445"/>
                    <a:pt x="13251" y="4445"/>
                  </a:cubicBezTo>
                  <a:cubicBezTo>
                    <a:pt x="11012" y="4445"/>
                    <a:pt x="8963" y="4198"/>
                    <a:pt x="7065" y="3703"/>
                  </a:cubicBezTo>
                  <a:cubicBezTo>
                    <a:pt x="4314" y="2978"/>
                    <a:pt x="1869" y="1677"/>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44"/>
            <p:cNvSpPr/>
            <p:nvPr/>
          </p:nvSpPr>
          <p:spPr>
            <a:xfrm>
              <a:off x="-2231925" y="2802725"/>
              <a:ext cx="704225" cy="120525"/>
            </a:xfrm>
            <a:custGeom>
              <a:avLst/>
              <a:gdLst/>
              <a:ahLst/>
              <a:cxnLst/>
              <a:rect l="l" t="t" r="r" b="b"/>
              <a:pathLst>
                <a:path w="28169" h="4821" extrusionOk="0">
                  <a:moveTo>
                    <a:pt x="0" y="1"/>
                  </a:moveTo>
                  <a:lnTo>
                    <a:pt x="96" y="394"/>
                  </a:lnTo>
                  <a:cubicBezTo>
                    <a:pt x="1973" y="2061"/>
                    <a:pt x="4410" y="3345"/>
                    <a:pt x="7160" y="4061"/>
                  </a:cubicBezTo>
                  <a:cubicBezTo>
                    <a:pt x="9063" y="4567"/>
                    <a:pt x="11142" y="4820"/>
                    <a:pt x="13394" y="4820"/>
                  </a:cubicBezTo>
                  <a:cubicBezTo>
                    <a:pt x="15202" y="4820"/>
                    <a:pt x="17105" y="4655"/>
                    <a:pt x="19175" y="4340"/>
                  </a:cubicBezTo>
                  <a:cubicBezTo>
                    <a:pt x="22475" y="3825"/>
                    <a:pt x="24981" y="3074"/>
                    <a:pt x="27050" y="1956"/>
                  </a:cubicBezTo>
                  <a:cubicBezTo>
                    <a:pt x="27391" y="1773"/>
                    <a:pt x="27714" y="1581"/>
                    <a:pt x="28037" y="1380"/>
                  </a:cubicBezTo>
                  <a:lnTo>
                    <a:pt x="28168" y="1022"/>
                  </a:lnTo>
                  <a:lnTo>
                    <a:pt x="28168" y="1022"/>
                  </a:lnTo>
                  <a:cubicBezTo>
                    <a:pt x="27784" y="1284"/>
                    <a:pt x="27382" y="1529"/>
                    <a:pt x="26954" y="1764"/>
                  </a:cubicBezTo>
                  <a:cubicBezTo>
                    <a:pt x="24903" y="2865"/>
                    <a:pt x="22423" y="3616"/>
                    <a:pt x="19140" y="4122"/>
                  </a:cubicBezTo>
                  <a:cubicBezTo>
                    <a:pt x="17102" y="4435"/>
                    <a:pt x="15199" y="4593"/>
                    <a:pt x="13415" y="4593"/>
                  </a:cubicBezTo>
                  <a:cubicBezTo>
                    <a:pt x="11171" y="4593"/>
                    <a:pt x="9114" y="4344"/>
                    <a:pt x="7212" y="3843"/>
                  </a:cubicBezTo>
                  <a:cubicBezTo>
                    <a:pt x="4375" y="3100"/>
                    <a:pt x="1877" y="1764"/>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44"/>
            <p:cNvSpPr/>
            <p:nvPr/>
          </p:nvSpPr>
          <p:spPr>
            <a:xfrm>
              <a:off x="-2208350" y="2733300"/>
              <a:ext cx="72700" cy="81450"/>
            </a:xfrm>
            <a:custGeom>
              <a:avLst/>
              <a:gdLst/>
              <a:ahLst/>
              <a:cxnLst/>
              <a:rect l="l" t="t" r="r" b="b"/>
              <a:pathLst>
                <a:path w="2908" h="3258" extrusionOk="0">
                  <a:moveTo>
                    <a:pt x="1310" y="1"/>
                  </a:moveTo>
                  <a:lnTo>
                    <a:pt x="1310" y="10"/>
                  </a:lnTo>
                  <a:cubicBezTo>
                    <a:pt x="1310" y="517"/>
                    <a:pt x="1066" y="810"/>
                    <a:pt x="700" y="810"/>
                  </a:cubicBezTo>
                  <a:cubicBezTo>
                    <a:pt x="499" y="810"/>
                    <a:pt x="262" y="722"/>
                    <a:pt x="9" y="534"/>
                  </a:cubicBezTo>
                  <a:lnTo>
                    <a:pt x="0" y="525"/>
                  </a:lnTo>
                  <a:lnTo>
                    <a:pt x="0" y="761"/>
                  </a:lnTo>
                  <a:lnTo>
                    <a:pt x="9" y="769"/>
                  </a:lnTo>
                  <a:cubicBezTo>
                    <a:pt x="707" y="1293"/>
                    <a:pt x="1310" y="2315"/>
                    <a:pt x="1310" y="3109"/>
                  </a:cubicBezTo>
                  <a:lnTo>
                    <a:pt x="1310" y="3118"/>
                  </a:lnTo>
                  <a:cubicBezTo>
                    <a:pt x="1397" y="3171"/>
                    <a:pt x="1441" y="3205"/>
                    <a:pt x="1537" y="3258"/>
                  </a:cubicBezTo>
                  <a:lnTo>
                    <a:pt x="1537" y="3249"/>
                  </a:lnTo>
                  <a:cubicBezTo>
                    <a:pt x="1537" y="2709"/>
                    <a:pt x="1817" y="2417"/>
                    <a:pt x="2239" y="2417"/>
                  </a:cubicBezTo>
                  <a:cubicBezTo>
                    <a:pt x="2431" y="2417"/>
                    <a:pt x="2653" y="2477"/>
                    <a:pt x="2890" y="2603"/>
                  </a:cubicBezTo>
                  <a:cubicBezTo>
                    <a:pt x="2908" y="2603"/>
                    <a:pt x="2908" y="2603"/>
                    <a:pt x="2908" y="2620"/>
                  </a:cubicBezTo>
                  <a:lnTo>
                    <a:pt x="2908" y="2376"/>
                  </a:lnTo>
                  <a:cubicBezTo>
                    <a:pt x="2890" y="2376"/>
                    <a:pt x="2890" y="2376"/>
                    <a:pt x="2890" y="2367"/>
                  </a:cubicBezTo>
                  <a:cubicBezTo>
                    <a:pt x="2139" y="1966"/>
                    <a:pt x="1537" y="944"/>
                    <a:pt x="1537" y="149"/>
                  </a:cubicBezTo>
                  <a:lnTo>
                    <a:pt x="1537" y="141"/>
                  </a:lnTo>
                  <a:cubicBezTo>
                    <a:pt x="1450" y="88"/>
                    <a:pt x="1397" y="53"/>
                    <a:pt x="13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44"/>
            <p:cNvSpPr/>
            <p:nvPr/>
          </p:nvSpPr>
          <p:spPr>
            <a:xfrm>
              <a:off x="-2097475" y="2789400"/>
              <a:ext cx="79050" cy="80375"/>
            </a:xfrm>
            <a:custGeom>
              <a:avLst/>
              <a:gdLst/>
              <a:ahLst/>
              <a:cxnLst/>
              <a:rect l="l" t="t" r="r" b="b"/>
              <a:pathLst>
                <a:path w="3162" h="3215" extrusionOk="0">
                  <a:moveTo>
                    <a:pt x="1441" y="1"/>
                  </a:moveTo>
                  <a:lnTo>
                    <a:pt x="1441" y="10"/>
                  </a:lnTo>
                  <a:cubicBezTo>
                    <a:pt x="1441" y="607"/>
                    <a:pt x="1069" y="997"/>
                    <a:pt x="545" y="997"/>
                  </a:cubicBezTo>
                  <a:cubicBezTo>
                    <a:pt x="379" y="997"/>
                    <a:pt x="198" y="958"/>
                    <a:pt x="10" y="874"/>
                  </a:cubicBezTo>
                  <a:cubicBezTo>
                    <a:pt x="1" y="874"/>
                    <a:pt x="1" y="874"/>
                    <a:pt x="1" y="865"/>
                  </a:cubicBezTo>
                  <a:lnTo>
                    <a:pt x="1" y="1101"/>
                  </a:lnTo>
                  <a:cubicBezTo>
                    <a:pt x="10" y="1101"/>
                    <a:pt x="10" y="1101"/>
                    <a:pt x="10" y="1119"/>
                  </a:cubicBezTo>
                  <a:cubicBezTo>
                    <a:pt x="787" y="1450"/>
                    <a:pt x="1441" y="2324"/>
                    <a:pt x="1441" y="3109"/>
                  </a:cubicBezTo>
                  <a:lnTo>
                    <a:pt x="1441" y="3127"/>
                  </a:lnTo>
                  <a:cubicBezTo>
                    <a:pt x="1538" y="3153"/>
                    <a:pt x="1590" y="3179"/>
                    <a:pt x="1686" y="3214"/>
                  </a:cubicBezTo>
                  <a:lnTo>
                    <a:pt x="1686" y="3197"/>
                  </a:lnTo>
                  <a:cubicBezTo>
                    <a:pt x="1686" y="2552"/>
                    <a:pt x="2120" y="2161"/>
                    <a:pt x="2729" y="2161"/>
                  </a:cubicBezTo>
                  <a:cubicBezTo>
                    <a:pt x="2863" y="2161"/>
                    <a:pt x="3005" y="2179"/>
                    <a:pt x="3153" y="2219"/>
                  </a:cubicBezTo>
                  <a:lnTo>
                    <a:pt x="3162" y="2219"/>
                  </a:lnTo>
                  <a:lnTo>
                    <a:pt x="3162" y="1974"/>
                  </a:lnTo>
                  <a:lnTo>
                    <a:pt x="3153" y="1974"/>
                  </a:lnTo>
                  <a:cubicBezTo>
                    <a:pt x="2341" y="1756"/>
                    <a:pt x="1686" y="883"/>
                    <a:pt x="1686" y="97"/>
                  </a:cubicBezTo>
                  <a:lnTo>
                    <a:pt x="1686" y="88"/>
                  </a:lnTo>
                  <a:cubicBezTo>
                    <a:pt x="1590" y="53"/>
                    <a:pt x="1538" y="36"/>
                    <a:pt x="14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44"/>
            <p:cNvSpPr/>
            <p:nvPr/>
          </p:nvSpPr>
          <p:spPr>
            <a:xfrm>
              <a:off x="-1977850" y="2817800"/>
              <a:ext cx="82325" cy="78825"/>
            </a:xfrm>
            <a:custGeom>
              <a:avLst/>
              <a:gdLst/>
              <a:ahLst/>
              <a:cxnLst/>
              <a:rect l="l" t="t" r="r" b="b"/>
              <a:pathLst>
                <a:path w="3293" h="3153" extrusionOk="0">
                  <a:moveTo>
                    <a:pt x="1511" y="0"/>
                  </a:moveTo>
                  <a:lnTo>
                    <a:pt x="1511" y="9"/>
                  </a:lnTo>
                  <a:cubicBezTo>
                    <a:pt x="1511" y="710"/>
                    <a:pt x="969" y="1237"/>
                    <a:pt x="275" y="1237"/>
                  </a:cubicBezTo>
                  <a:cubicBezTo>
                    <a:pt x="191" y="1237"/>
                    <a:pt x="106" y="1230"/>
                    <a:pt x="18" y="1214"/>
                  </a:cubicBezTo>
                  <a:lnTo>
                    <a:pt x="1" y="1214"/>
                  </a:lnTo>
                  <a:lnTo>
                    <a:pt x="1" y="1450"/>
                  </a:lnTo>
                  <a:lnTo>
                    <a:pt x="18" y="1450"/>
                  </a:lnTo>
                  <a:cubicBezTo>
                    <a:pt x="830" y="1607"/>
                    <a:pt x="1511" y="2323"/>
                    <a:pt x="1511" y="3109"/>
                  </a:cubicBezTo>
                  <a:lnTo>
                    <a:pt x="1511" y="3126"/>
                  </a:lnTo>
                  <a:cubicBezTo>
                    <a:pt x="1607" y="3135"/>
                    <a:pt x="1668" y="3143"/>
                    <a:pt x="1773" y="3152"/>
                  </a:cubicBezTo>
                  <a:lnTo>
                    <a:pt x="1773" y="3143"/>
                  </a:lnTo>
                  <a:cubicBezTo>
                    <a:pt x="1773" y="2381"/>
                    <a:pt x="2415" y="1823"/>
                    <a:pt x="3203" y="1823"/>
                  </a:cubicBezTo>
                  <a:cubicBezTo>
                    <a:pt x="3227" y="1823"/>
                    <a:pt x="3251" y="1824"/>
                    <a:pt x="3275" y="1825"/>
                  </a:cubicBezTo>
                  <a:lnTo>
                    <a:pt x="3292" y="1825"/>
                  </a:lnTo>
                  <a:lnTo>
                    <a:pt x="3292" y="1581"/>
                  </a:lnTo>
                  <a:lnTo>
                    <a:pt x="3275" y="1581"/>
                  </a:lnTo>
                  <a:cubicBezTo>
                    <a:pt x="2454" y="1554"/>
                    <a:pt x="1773" y="830"/>
                    <a:pt x="1773" y="44"/>
                  </a:cubicBezTo>
                  <a:lnTo>
                    <a:pt x="1773" y="35"/>
                  </a:lnTo>
                  <a:cubicBezTo>
                    <a:pt x="1677" y="26"/>
                    <a:pt x="1616" y="9"/>
                    <a:pt x="15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44"/>
            <p:cNvSpPr/>
            <p:nvPr/>
          </p:nvSpPr>
          <p:spPr>
            <a:xfrm>
              <a:off x="-1854075" y="2817800"/>
              <a:ext cx="82100" cy="78825"/>
            </a:xfrm>
            <a:custGeom>
              <a:avLst/>
              <a:gdLst/>
              <a:ahLst/>
              <a:cxnLst/>
              <a:rect l="l" t="t" r="r" b="b"/>
              <a:pathLst>
                <a:path w="3284" h="3153" extrusionOk="0">
                  <a:moveTo>
                    <a:pt x="1773" y="0"/>
                  </a:moveTo>
                  <a:cubicBezTo>
                    <a:pt x="1677" y="9"/>
                    <a:pt x="1625" y="26"/>
                    <a:pt x="1511" y="35"/>
                  </a:cubicBezTo>
                  <a:lnTo>
                    <a:pt x="1511" y="44"/>
                  </a:lnTo>
                  <a:cubicBezTo>
                    <a:pt x="1511" y="830"/>
                    <a:pt x="839" y="1554"/>
                    <a:pt x="9" y="1581"/>
                  </a:cubicBezTo>
                  <a:lnTo>
                    <a:pt x="0" y="1581"/>
                  </a:lnTo>
                  <a:lnTo>
                    <a:pt x="0" y="1825"/>
                  </a:lnTo>
                  <a:lnTo>
                    <a:pt x="9" y="1825"/>
                  </a:lnTo>
                  <a:cubicBezTo>
                    <a:pt x="33" y="1824"/>
                    <a:pt x="58" y="1823"/>
                    <a:pt x="82" y="1823"/>
                  </a:cubicBezTo>
                  <a:cubicBezTo>
                    <a:pt x="877" y="1823"/>
                    <a:pt x="1511" y="2381"/>
                    <a:pt x="1511" y="3143"/>
                  </a:cubicBezTo>
                  <a:lnTo>
                    <a:pt x="1511" y="3152"/>
                  </a:lnTo>
                  <a:cubicBezTo>
                    <a:pt x="1616" y="3143"/>
                    <a:pt x="1668" y="3135"/>
                    <a:pt x="1773" y="3117"/>
                  </a:cubicBezTo>
                  <a:lnTo>
                    <a:pt x="1773" y="3109"/>
                  </a:lnTo>
                  <a:cubicBezTo>
                    <a:pt x="1773" y="2323"/>
                    <a:pt x="2454" y="1607"/>
                    <a:pt x="3275" y="1450"/>
                  </a:cubicBezTo>
                  <a:lnTo>
                    <a:pt x="3284" y="1450"/>
                  </a:lnTo>
                  <a:lnTo>
                    <a:pt x="3284" y="1214"/>
                  </a:lnTo>
                  <a:lnTo>
                    <a:pt x="3275" y="1214"/>
                  </a:lnTo>
                  <a:cubicBezTo>
                    <a:pt x="3186" y="1230"/>
                    <a:pt x="3100" y="1237"/>
                    <a:pt x="3015" y="1237"/>
                  </a:cubicBezTo>
                  <a:cubicBezTo>
                    <a:pt x="2315" y="1237"/>
                    <a:pt x="1773" y="710"/>
                    <a:pt x="1773" y="9"/>
                  </a:cubicBezTo>
                  <a:lnTo>
                    <a:pt x="177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44"/>
            <p:cNvSpPr/>
            <p:nvPr/>
          </p:nvSpPr>
          <p:spPr>
            <a:xfrm>
              <a:off x="-1731625" y="2789625"/>
              <a:ext cx="79050" cy="80350"/>
            </a:xfrm>
            <a:custGeom>
              <a:avLst/>
              <a:gdLst/>
              <a:ahLst/>
              <a:cxnLst/>
              <a:rect l="l" t="t" r="r" b="b"/>
              <a:pathLst>
                <a:path w="3162" h="3214" extrusionOk="0">
                  <a:moveTo>
                    <a:pt x="1721" y="1"/>
                  </a:moveTo>
                  <a:cubicBezTo>
                    <a:pt x="1625" y="36"/>
                    <a:pt x="1573" y="62"/>
                    <a:pt x="1476" y="88"/>
                  </a:cubicBezTo>
                  <a:lnTo>
                    <a:pt x="1476" y="97"/>
                  </a:lnTo>
                  <a:cubicBezTo>
                    <a:pt x="1476" y="883"/>
                    <a:pt x="830" y="1756"/>
                    <a:pt x="10" y="1974"/>
                  </a:cubicBezTo>
                  <a:lnTo>
                    <a:pt x="1" y="1974"/>
                  </a:lnTo>
                  <a:lnTo>
                    <a:pt x="1" y="2219"/>
                  </a:lnTo>
                  <a:lnTo>
                    <a:pt x="10" y="2219"/>
                  </a:lnTo>
                  <a:cubicBezTo>
                    <a:pt x="156" y="2179"/>
                    <a:pt x="297" y="2160"/>
                    <a:pt x="430" y="2160"/>
                  </a:cubicBezTo>
                  <a:cubicBezTo>
                    <a:pt x="1036" y="2160"/>
                    <a:pt x="1476" y="2552"/>
                    <a:pt x="1476" y="3196"/>
                  </a:cubicBezTo>
                  <a:lnTo>
                    <a:pt x="1476" y="3214"/>
                  </a:lnTo>
                  <a:cubicBezTo>
                    <a:pt x="1573" y="3179"/>
                    <a:pt x="1625" y="3153"/>
                    <a:pt x="1721" y="3127"/>
                  </a:cubicBezTo>
                  <a:lnTo>
                    <a:pt x="1721" y="3118"/>
                  </a:lnTo>
                  <a:cubicBezTo>
                    <a:pt x="1721" y="2323"/>
                    <a:pt x="2367" y="1450"/>
                    <a:pt x="3153" y="1118"/>
                  </a:cubicBezTo>
                  <a:cubicBezTo>
                    <a:pt x="3162" y="1118"/>
                    <a:pt x="3162" y="1118"/>
                    <a:pt x="3162" y="1110"/>
                  </a:cubicBezTo>
                  <a:lnTo>
                    <a:pt x="3162" y="865"/>
                  </a:lnTo>
                  <a:cubicBezTo>
                    <a:pt x="3153" y="865"/>
                    <a:pt x="3153" y="865"/>
                    <a:pt x="3153" y="874"/>
                  </a:cubicBezTo>
                  <a:cubicBezTo>
                    <a:pt x="2967" y="955"/>
                    <a:pt x="2789" y="993"/>
                    <a:pt x="2624" y="993"/>
                  </a:cubicBezTo>
                  <a:cubicBezTo>
                    <a:pt x="2100" y="993"/>
                    <a:pt x="1721" y="608"/>
                    <a:pt x="1721" y="9"/>
                  </a:cubicBezTo>
                  <a:lnTo>
                    <a:pt x="17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44"/>
            <p:cNvSpPr/>
            <p:nvPr/>
          </p:nvSpPr>
          <p:spPr>
            <a:xfrm>
              <a:off x="-3080850" y="2762775"/>
              <a:ext cx="7650" cy="7675"/>
            </a:xfrm>
            <a:custGeom>
              <a:avLst/>
              <a:gdLst/>
              <a:ahLst/>
              <a:cxnLst/>
              <a:rect l="l" t="t" r="r" b="b"/>
              <a:pathLst>
                <a:path w="306" h="307" extrusionOk="0">
                  <a:moveTo>
                    <a:pt x="149" y="1"/>
                  </a:moveTo>
                  <a:cubicBezTo>
                    <a:pt x="61" y="1"/>
                    <a:pt x="0" y="62"/>
                    <a:pt x="0" y="149"/>
                  </a:cubicBezTo>
                  <a:cubicBezTo>
                    <a:pt x="0" y="236"/>
                    <a:pt x="61" y="306"/>
                    <a:pt x="149" y="306"/>
                  </a:cubicBezTo>
                  <a:cubicBezTo>
                    <a:pt x="236" y="306"/>
                    <a:pt x="306" y="236"/>
                    <a:pt x="306" y="149"/>
                  </a:cubicBezTo>
                  <a:cubicBezTo>
                    <a:pt x="306" y="62"/>
                    <a:pt x="227" y="1"/>
                    <a:pt x="149" y="1"/>
                  </a:cubicBezTo>
                  <a:close/>
                </a:path>
              </a:pathLst>
            </a:custGeom>
            <a:solidFill>
              <a:srgbClr val="97DD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44"/>
            <p:cNvSpPr/>
            <p:nvPr/>
          </p:nvSpPr>
          <p:spPr>
            <a:xfrm>
              <a:off x="-2926300" y="3325100"/>
              <a:ext cx="40825" cy="26225"/>
            </a:xfrm>
            <a:custGeom>
              <a:avLst/>
              <a:gdLst/>
              <a:ahLst/>
              <a:cxnLst/>
              <a:rect l="l" t="t" r="r" b="b"/>
              <a:pathLst>
                <a:path w="1633" h="1049" extrusionOk="0">
                  <a:moveTo>
                    <a:pt x="830" y="0"/>
                  </a:moveTo>
                  <a:cubicBezTo>
                    <a:pt x="646" y="402"/>
                    <a:pt x="349" y="760"/>
                    <a:pt x="0" y="1048"/>
                  </a:cubicBezTo>
                  <a:cubicBezTo>
                    <a:pt x="424" y="980"/>
                    <a:pt x="847" y="944"/>
                    <a:pt x="1275" y="944"/>
                  </a:cubicBezTo>
                  <a:cubicBezTo>
                    <a:pt x="1394" y="944"/>
                    <a:pt x="1513" y="946"/>
                    <a:pt x="1633" y="952"/>
                  </a:cubicBezTo>
                  <a:cubicBezTo>
                    <a:pt x="1301" y="690"/>
                    <a:pt x="1039" y="358"/>
                    <a:pt x="8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44"/>
            <p:cNvSpPr/>
            <p:nvPr/>
          </p:nvSpPr>
          <p:spPr>
            <a:xfrm>
              <a:off x="-2817825" y="3309600"/>
              <a:ext cx="42150" cy="29925"/>
            </a:xfrm>
            <a:custGeom>
              <a:avLst/>
              <a:gdLst/>
              <a:ahLst/>
              <a:cxnLst/>
              <a:rect l="l" t="t" r="r" b="b"/>
              <a:pathLst>
                <a:path w="1686" h="1197" extrusionOk="0">
                  <a:moveTo>
                    <a:pt x="664" y="0"/>
                  </a:moveTo>
                  <a:cubicBezTo>
                    <a:pt x="507" y="420"/>
                    <a:pt x="280" y="839"/>
                    <a:pt x="1" y="1197"/>
                  </a:cubicBezTo>
                  <a:cubicBezTo>
                    <a:pt x="551" y="1066"/>
                    <a:pt x="1118" y="935"/>
                    <a:pt x="1686" y="804"/>
                  </a:cubicBezTo>
                  <a:cubicBezTo>
                    <a:pt x="1284" y="620"/>
                    <a:pt x="935" y="350"/>
                    <a:pt x="664" y="0"/>
                  </a:cubicBezTo>
                  <a:close/>
                </a:path>
              </a:pathLst>
            </a:custGeom>
            <a:solidFill>
              <a:srgbClr val="39AA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44"/>
            <p:cNvSpPr/>
            <p:nvPr/>
          </p:nvSpPr>
          <p:spPr>
            <a:xfrm>
              <a:off x="-2709325" y="3271625"/>
              <a:ext cx="42575" cy="36025"/>
            </a:xfrm>
            <a:custGeom>
              <a:avLst/>
              <a:gdLst/>
              <a:ahLst/>
              <a:cxnLst/>
              <a:rect l="l" t="t" r="r" b="b"/>
              <a:pathLst>
                <a:path w="1703" h="1441" extrusionOk="0">
                  <a:moveTo>
                    <a:pt x="707" y="0"/>
                  </a:moveTo>
                  <a:cubicBezTo>
                    <a:pt x="603" y="524"/>
                    <a:pt x="358" y="1022"/>
                    <a:pt x="0" y="1441"/>
                  </a:cubicBezTo>
                  <a:cubicBezTo>
                    <a:pt x="655" y="1214"/>
                    <a:pt x="1039" y="821"/>
                    <a:pt x="1703" y="655"/>
                  </a:cubicBezTo>
                  <a:cubicBezTo>
                    <a:pt x="1380" y="437"/>
                    <a:pt x="1039" y="218"/>
                    <a:pt x="707" y="0"/>
                  </a:cubicBezTo>
                  <a:close/>
                </a:path>
              </a:pathLst>
            </a:custGeom>
            <a:solidFill>
              <a:srgbClr val="39AA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44"/>
            <p:cNvSpPr/>
            <p:nvPr/>
          </p:nvSpPr>
          <p:spPr>
            <a:xfrm>
              <a:off x="-2362900" y="3367675"/>
              <a:ext cx="592450" cy="325700"/>
            </a:xfrm>
            <a:custGeom>
              <a:avLst/>
              <a:gdLst/>
              <a:ahLst/>
              <a:cxnLst/>
              <a:rect l="l" t="t" r="r" b="b"/>
              <a:pathLst>
                <a:path w="23698" h="13028" extrusionOk="0">
                  <a:moveTo>
                    <a:pt x="11849" y="0"/>
                  </a:moveTo>
                  <a:cubicBezTo>
                    <a:pt x="5300" y="0"/>
                    <a:pt x="0" y="2916"/>
                    <a:pt x="0" y="6514"/>
                  </a:cubicBezTo>
                  <a:cubicBezTo>
                    <a:pt x="0" y="10111"/>
                    <a:pt x="5300" y="13028"/>
                    <a:pt x="11849" y="13028"/>
                  </a:cubicBezTo>
                  <a:cubicBezTo>
                    <a:pt x="18398" y="13028"/>
                    <a:pt x="23698" y="10111"/>
                    <a:pt x="23698" y="6514"/>
                  </a:cubicBezTo>
                  <a:cubicBezTo>
                    <a:pt x="23698" y="2916"/>
                    <a:pt x="18398" y="0"/>
                    <a:pt x="118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44"/>
            <p:cNvSpPr/>
            <p:nvPr/>
          </p:nvSpPr>
          <p:spPr>
            <a:xfrm>
              <a:off x="-2431025" y="3032800"/>
              <a:ext cx="728675" cy="642900"/>
            </a:xfrm>
            <a:custGeom>
              <a:avLst/>
              <a:gdLst/>
              <a:ahLst/>
              <a:cxnLst/>
              <a:rect l="l" t="t" r="r" b="b"/>
              <a:pathLst>
                <a:path w="29147" h="25716" extrusionOk="0">
                  <a:moveTo>
                    <a:pt x="14574" y="1"/>
                  </a:moveTo>
                  <a:cubicBezTo>
                    <a:pt x="6523" y="1"/>
                    <a:pt x="1" y="5755"/>
                    <a:pt x="1" y="12862"/>
                  </a:cubicBezTo>
                  <a:cubicBezTo>
                    <a:pt x="1" y="19961"/>
                    <a:pt x="6523" y="25715"/>
                    <a:pt x="14574" y="25715"/>
                  </a:cubicBezTo>
                  <a:cubicBezTo>
                    <a:pt x="22624" y="25715"/>
                    <a:pt x="29147" y="19961"/>
                    <a:pt x="29147" y="12862"/>
                  </a:cubicBezTo>
                  <a:cubicBezTo>
                    <a:pt x="29147" y="5755"/>
                    <a:pt x="22624" y="1"/>
                    <a:pt x="14574" y="1"/>
                  </a:cubicBezTo>
                  <a:close/>
                </a:path>
              </a:pathLst>
            </a:custGeom>
            <a:solidFill>
              <a:srgbClr val="FD9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44"/>
            <p:cNvSpPr/>
            <p:nvPr/>
          </p:nvSpPr>
          <p:spPr>
            <a:xfrm>
              <a:off x="-2228875" y="3032800"/>
              <a:ext cx="526525" cy="642900"/>
            </a:xfrm>
            <a:custGeom>
              <a:avLst/>
              <a:gdLst/>
              <a:ahLst/>
              <a:cxnLst/>
              <a:rect l="l" t="t" r="r" b="b"/>
              <a:pathLst>
                <a:path w="21061" h="25716" extrusionOk="0">
                  <a:moveTo>
                    <a:pt x="6488" y="1"/>
                  </a:moveTo>
                  <a:cubicBezTo>
                    <a:pt x="5702" y="1"/>
                    <a:pt x="4934" y="53"/>
                    <a:pt x="4192" y="167"/>
                  </a:cubicBezTo>
                  <a:cubicBezTo>
                    <a:pt x="2175" y="3694"/>
                    <a:pt x="1005" y="8549"/>
                    <a:pt x="550" y="13404"/>
                  </a:cubicBezTo>
                  <a:cubicBezTo>
                    <a:pt x="201" y="16966"/>
                    <a:pt x="0" y="20730"/>
                    <a:pt x="105" y="24414"/>
                  </a:cubicBezTo>
                  <a:cubicBezTo>
                    <a:pt x="2035" y="25244"/>
                    <a:pt x="4192" y="25715"/>
                    <a:pt x="6488" y="25715"/>
                  </a:cubicBezTo>
                  <a:cubicBezTo>
                    <a:pt x="14530" y="25715"/>
                    <a:pt x="21061" y="19961"/>
                    <a:pt x="21061" y="12862"/>
                  </a:cubicBezTo>
                  <a:cubicBezTo>
                    <a:pt x="21061" y="5755"/>
                    <a:pt x="14530" y="1"/>
                    <a:pt x="6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44"/>
            <p:cNvSpPr/>
            <p:nvPr/>
          </p:nvSpPr>
          <p:spPr>
            <a:xfrm>
              <a:off x="-2030675" y="3034550"/>
              <a:ext cx="328325" cy="567800"/>
            </a:xfrm>
            <a:custGeom>
              <a:avLst/>
              <a:gdLst/>
              <a:ahLst/>
              <a:cxnLst/>
              <a:rect l="l" t="t" r="r" b="b"/>
              <a:pathLst>
                <a:path w="13133" h="22712" extrusionOk="0">
                  <a:moveTo>
                    <a:pt x="1" y="1"/>
                  </a:moveTo>
                  <a:lnTo>
                    <a:pt x="1" y="1"/>
                  </a:lnTo>
                  <a:cubicBezTo>
                    <a:pt x="4689" y="4855"/>
                    <a:pt x="8182" y="13316"/>
                    <a:pt x="7868" y="21969"/>
                  </a:cubicBezTo>
                  <a:cubicBezTo>
                    <a:pt x="7859" y="22214"/>
                    <a:pt x="7850" y="22467"/>
                    <a:pt x="7833" y="22712"/>
                  </a:cubicBezTo>
                  <a:cubicBezTo>
                    <a:pt x="11064" y="20354"/>
                    <a:pt x="13133" y="16783"/>
                    <a:pt x="13133" y="12792"/>
                  </a:cubicBezTo>
                  <a:cubicBezTo>
                    <a:pt x="13133" y="6113"/>
                    <a:pt x="7370" y="629"/>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44"/>
            <p:cNvSpPr/>
            <p:nvPr/>
          </p:nvSpPr>
          <p:spPr>
            <a:xfrm>
              <a:off x="-2430800" y="3261575"/>
              <a:ext cx="728450" cy="297125"/>
            </a:xfrm>
            <a:custGeom>
              <a:avLst/>
              <a:gdLst/>
              <a:ahLst/>
              <a:cxnLst/>
              <a:rect l="l" t="t" r="r" b="b"/>
              <a:pathLst>
                <a:path w="29138" h="11885" extrusionOk="0">
                  <a:moveTo>
                    <a:pt x="612" y="0"/>
                  </a:moveTo>
                  <a:cubicBezTo>
                    <a:pt x="210" y="1162"/>
                    <a:pt x="1" y="2410"/>
                    <a:pt x="1" y="3694"/>
                  </a:cubicBezTo>
                  <a:cubicBezTo>
                    <a:pt x="1" y="5108"/>
                    <a:pt x="271" y="6462"/>
                    <a:pt x="734" y="7728"/>
                  </a:cubicBezTo>
                  <a:cubicBezTo>
                    <a:pt x="4127" y="10985"/>
                    <a:pt x="9059" y="11885"/>
                    <a:pt x="13812" y="11885"/>
                  </a:cubicBezTo>
                  <a:cubicBezTo>
                    <a:pt x="15456" y="11885"/>
                    <a:pt x="17078" y="11777"/>
                    <a:pt x="18608" y="11622"/>
                  </a:cubicBezTo>
                  <a:cubicBezTo>
                    <a:pt x="21952" y="11378"/>
                    <a:pt x="25226" y="10243"/>
                    <a:pt x="28108" y="8435"/>
                  </a:cubicBezTo>
                  <a:cubicBezTo>
                    <a:pt x="28762" y="6968"/>
                    <a:pt x="29138" y="5370"/>
                    <a:pt x="29138" y="3694"/>
                  </a:cubicBezTo>
                  <a:cubicBezTo>
                    <a:pt x="29138" y="2664"/>
                    <a:pt x="28989" y="1642"/>
                    <a:pt x="28719" y="673"/>
                  </a:cubicBezTo>
                  <a:cubicBezTo>
                    <a:pt x="24415" y="3249"/>
                    <a:pt x="19284" y="4497"/>
                    <a:pt x="14095" y="4497"/>
                  </a:cubicBezTo>
                  <a:cubicBezTo>
                    <a:pt x="12230" y="4497"/>
                    <a:pt x="10358" y="4336"/>
                    <a:pt x="8514" y="4017"/>
                  </a:cubicBezTo>
                  <a:cubicBezTo>
                    <a:pt x="5449" y="3467"/>
                    <a:pt x="2821" y="2061"/>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44"/>
            <p:cNvSpPr/>
            <p:nvPr/>
          </p:nvSpPr>
          <p:spPr>
            <a:xfrm>
              <a:off x="-2431025" y="2905325"/>
              <a:ext cx="728675" cy="400575"/>
            </a:xfrm>
            <a:custGeom>
              <a:avLst/>
              <a:gdLst/>
              <a:ahLst/>
              <a:cxnLst/>
              <a:rect l="l" t="t" r="r" b="b"/>
              <a:pathLst>
                <a:path w="29147" h="16023" extrusionOk="0">
                  <a:moveTo>
                    <a:pt x="14574" y="0"/>
                  </a:moveTo>
                  <a:cubicBezTo>
                    <a:pt x="6523" y="0"/>
                    <a:pt x="1" y="3589"/>
                    <a:pt x="1" y="8016"/>
                  </a:cubicBezTo>
                  <a:cubicBezTo>
                    <a:pt x="1" y="12434"/>
                    <a:pt x="6523" y="16023"/>
                    <a:pt x="14574" y="16023"/>
                  </a:cubicBezTo>
                  <a:cubicBezTo>
                    <a:pt x="22624" y="16023"/>
                    <a:pt x="29147" y="12434"/>
                    <a:pt x="29147" y="8016"/>
                  </a:cubicBezTo>
                  <a:cubicBezTo>
                    <a:pt x="29147" y="3589"/>
                    <a:pt x="22624" y="0"/>
                    <a:pt x="145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44"/>
            <p:cNvSpPr/>
            <p:nvPr/>
          </p:nvSpPr>
          <p:spPr>
            <a:xfrm>
              <a:off x="-2405250" y="2905325"/>
              <a:ext cx="677150" cy="372875"/>
            </a:xfrm>
            <a:custGeom>
              <a:avLst/>
              <a:gdLst/>
              <a:ahLst/>
              <a:cxnLst/>
              <a:rect l="l" t="t" r="r" b="b"/>
              <a:pathLst>
                <a:path w="27086" h="14915" extrusionOk="0">
                  <a:moveTo>
                    <a:pt x="13543" y="0"/>
                  </a:moveTo>
                  <a:cubicBezTo>
                    <a:pt x="6060" y="0"/>
                    <a:pt x="0" y="3336"/>
                    <a:pt x="0" y="7457"/>
                  </a:cubicBezTo>
                  <a:cubicBezTo>
                    <a:pt x="0" y="11579"/>
                    <a:pt x="6060" y="14914"/>
                    <a:pt x="13543" y="14914"/>
                  </a:cubicBezTo>
                  <a:cubicBezTo>
                    <a:pt x="21026" y="14914"/>
                    <a:pt x="27086" y="11579"/>
                    <a:pt x="27086" y="7457"/>
                  </a:cubicBezTo>
                  <a:cubicBezTo>
                    <a:pt x="27086" y="3336"/>
                    <a:pt x="21026" y="0"/>
                    <a:pt x="135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44"/>
            <p:cNvSpPr/>
            <p:nvPr/>
          </p:nvSpPr>
          <p:spPr>
            <a:xfrm>
              <a:off x="-2386700" y="2925850"/>
              <a:ext cx="640050" cy="352125"/>
            </a:xfrm>
            <a:custGeom>
              <a:avLst/>
              <a:gdLst/>
              <a:ahLst/>
              <a:cxnLst/>
              <a:rect l="l" t="t" r="r" b="b"/>
              <a:pathLst>
                <a:path w="25602" h="14085" extrusionOk="0">
                  <a:moveTo>
                    <a:pt x="12801" y="0"/>
                  </a:moveTo>
                  <a:cubicBezTo>
                    <a:pt x="5728" y="0"/>
                    <a:pt x="0" y="3152"/>
                    <a:pt x="0" y="7038"/>
                  </a:cubicBezTo>
                  <a:cubicBezTo>
                    <a:pt x="0" y="10932"/>
                    <a:pt x="5728" y="14084"/>
                    <a:pt x="12801" y="14084"/>
                  </a:cubicBezTo>
                  <a:cubicBezTo>
                    <a:pt x="19873" y="14084"/>
                    <a:pt x="25601" y="10932"/>
                    <a:pt x="25601" y="7038"/>
                  </a:cubicBezTo>
                  <a:cubicBezTo>
                    <a:pt x="25601" y="3152"/>
                    <a:pt x="19873" y="0"/>
                    <a:pt x="128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44"/>
            <p:cNvSpPr/>
            <p:nvPr/>
          </p:nvSpPr>
          <p:spPr>
            <a:xfrm>
              <a:off x="-2357025" y="2958575"/>
              <a:ext cx="580675" cy="319400"/>
            </a:xfrm>
            <a:custGeom>
              <a:avLst/>
              <a:gdLst/>
              <a:ahLst/>
              <a:cxnLst/>
              <a:rect l="l" t="t" r="r" b="b"/>
              <a:pathLst>
                <a:path w="23227" h="12776" extrusionOk="0">
                  <a:moveTo>
                    <a:pt x="11614" y="1"/>
                  </a:moveTo>
                  <a:cubicBezTo>
                    <a:pt x="5196" y="1"/>
                    <a:pt x="1" y="2856"/>
                    <a:pt x="1" y="6384"/>
                  </a:cubicBezTo>
                  <a:cubicBezTo>
                    <a:pt x="1" y="9911"/>
                    <a:pt x="5196" y="12775"/>
                    <a:pt x="11614" y="12775"/>
                  </a:cubicBezTo>
                  <a:cubicBezTo>
                    <a:pt x="18032" y="12775"/>
                    <a:pt x="23227" y="9911"/>
                    <a:pt x="23227" y="6384"/>
                  </a:cubicBezTo>
                  <a:cubicBezTo>
                    <a:pt x="23227" y="2856"/>
                    <a:pt x="18032" y="1"/>
                    <a:pt x="11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44"/>
            <p:cNvSpPr/>
            <p:nvPr/>
          </p:nvSpPr>
          <p:spPr>
            <a:xfrm>
              <a:off x="-2342600" y="2892875"/>
              <a:ext cx="540950" cy="363925"/>
            </a:xfrm>
            <a:custGeom>
              <a:avLst/>
              <a:gdLst/>
              <a:ahLst/>
              <a:cxnLst/>
              <a:rect l="l" t="t" r="r" b="b"/>
              <a:pathLst>
                <a:path w="21638" h="14557" extrusionOk="0">
                  <a:moveTo>
                    <a:pt x="10766" y="1"/>
                  </a:moveTo>
                  <a:cubicBezTo>
                    <a:pt x="4785" y="1"/>
                    <a:pt x="0" y="4166"/>
                    <a:pt x="0" y="7868"/>
                  </a:cubicBezTo>
                  <a:cubicBezTo>
                    <a:pt x="0" y="11561"/>
                    <a:pt x="4846" y="14556"/>
                    <a:pt x="10819" y="14556"/>
                  </a:cubicBezTo>
                  <a:cubicBezTo>
                    <a:pt x="16791" y="14556"/>
                    <a:pt x="21637" y="11570"/>
                    <a:pt x="21637" y="7868"/>
                  </a:cubicBezTo>
                  <a:cubicBezTo>
                    <a:pt x="21637" y="4166"/>
                    <a:pt x="16730" y="1"/>
                    <a:pt x="107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44"/>
            <p:cNvSpPr/>
            <p:nvPr/>
          </p:nvSpPr>
          <p:spPr>
            <a:xfrm>
              <a:off x="-2030900" y="2895500"/>
              <a:ext cx="229250" cy="270700"/>
            </a:xfrm>
            <a:custGeom>
              <a:avLst/>
              <a:gdLst/>
              <a:ahLst/>
              <a:cxnLst/>
              <a:rect l="l" t="t" r="r" b="b"/>
              <a:pathLst>
                <a:path w="9170" h="10828" extrusionOk="0">
                  <a:moveTo>
                    <a:pt x="1" y="1"/>
                  </a:moveTo>
                  <a:lnTo>
                    <a:pt x="1" y="1"/>
                  </a:lnTo>
                  <a:cubicBezTo>
                    <a:pt x="2551" y="1302"/>
                    <a:pt x="5511" y="2157"/>
                    <a:pt x="4611" y="4995"/>
                  </a:cubicBezTo>
                  <a:cubicBezTo>
                    <a:pt x="4384" y="5886"/>
                    <a:pt x="2594" y="6785"/>
                    <a:pt x="3275" y="7903"/>
                  </a:cubicBezTo>
                  <a:cubicBezTo>
                    <a:pt x="4262" y="9562"/>
                    <a:pt x="6506" y="9867"/>
                    <a:pt x="7955" y="10828"/>
                  </a:cubicBezTo>
                  <a:cubicBezTo>
                    <a:pt x="8715" y="9911"/>
                    <a:pt x="9152" y="8863"/>
                    <a:pt x="9152" y="7763"/>
                  </a:cubicBezTo>
                  <a:cubicBezTo>
                    <a:pt x="9169" y="4427"/>
                    <a:pt x="5170" y="699"/>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44"/>
            <p:cNvSpPr/>
            <p:nvPr/>
          </p:nvSpPr>
          <p:spPr>
            <a:xfrm>
              <a:off x="-2229525" y="2989375"/>
              <a:ext cx="8100" cy="8300"/>
            </a:xfrm>
            <a:custGeom>
              <a:avLst/>
              <a:gdLst/>
              <a:ahLst/>
              <a:cxnLst/>
              <a:rect l="l" t="t" r="r" b="b"/>
              <a:pathLst>
                <a:path w="324" h="332" extrusionOk="0">
                  <a:moveTo>
                    <a:pt x="157" y="0"/>
                  </a:moveTo>
                  <a:cubicBezTo>
                    <a:pt x="70" y="0"/>
                    <a:pt x="0" y="79"/>
                    <a:pt x="0" y="166"/>
                  </a:cubicBezTo>
                  <a:cubicBezTo>
                    <a:pt x="0" y="253"/>
                    <a:pt x="61" y="332"/>
                    <a:pt x="157" y="332"/>
                  </a:cubicBezTo>
                  <a:cubicBezTo>
                    <a:pt x="245" y="332"/>
                    <a:pt x="323" y="262"/>
                    <a:pt x="323" y="166"/>
                  </a:cubicBezTo>
                  <a:cubicBezTo>
                    <a:pt x="323" y="79"/>
                    <a:pt x="245" y="0"/>
                    <a:pt x="157" y="0"/>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44"/>
            <p:cNvSpPr/>
            <p:nvPr/>
          </p:nvSpPr>
          <p:spPr>
            <a:xfrm>
              <a:off x="-2174525" y="2930425"/>
              <a:ext cx="7675" cy="7675"/>
            </a:xfrm>
            <a:custGeom>
              <a:avLst/>
              <a:gdLst/>
              <a:ahLst/>
              <a:cxnLst/>
              <a:rect l="l" t="t" r="r" b="b"/>
              <a:pathLst>
                <a:path w="307" h="307" extrusionOk="0">
                  <a:moveTo>
                    <a:pt x="158" y="1"/>
                  </a:moveTo>
                  <a:cubicBezTo>
                    <a:pt x="70" y="1"/>
                    <a:pt x="1" y="70"/>
                    <a:pt x="1" y="158"/>
                  </a:cubicBezTo>
                  <a:cubicBezTo>
                    <a:pt x="1" y="245"/>
                    <a:pt x="70" y="306"/>
                    <a:pt x="158" y="306"/>
                  </a:cubicBezTo>
                  <a:cubicBezTo>
                    <a:pt x="245" y="306"/>
                    <a:pt x="306" y="245"/>
                    <a:pt x="306" y="158"/>
                  </a:cubicBezTo>
                  <a:cubicBezTo>
                    <a:pt x="306" y="79"/>
                    <a:pt x="245" y="1"/>
                    <a:pt x="158" y="1"/>
                  </a:cubicBezTo>
                  <a:close/>
                </a:path>
              </a:pathLst>
            </a:custGeom>
            <a:solidFill>
              <a:srgbClr val="FEF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15" name="Google Shape;3015;p44"/>
            <p:cNvGrpSpPr/>
            <p:nvPr/>
          </p:nvGrpSpPr>
          <p:grpSpPr>
            <a:xfrm>
              <a:off x="-2307900" y="2898125"/>
              <a:ext cx="321775" cy="295150"/>
              <a:chOff x="-2307900" y="2898125"/>
              <a:chExt cx="321775" cy="295150"/>
            </a:xfrm>
          </p:grpSpPr>
          <p:sp>
            <p:nvSpPr>
              <p:cNvPr id="3016" name="Google Shape;3016;p44"/>
              <p:cNvSpPr/>
              <p:nvPr/>
            </p:nvSpPr>
            <p:spPr>
              <a:xfrm>
                <a:off x="-2255075" y="2970600"/>
                <a:ext cx="15300" cy="15300"/>
              </a:xfrm>
              <a:custGeom>
                <a:avLst/>
                <a:gdLst/>
                <a:ahLst/>
                <a:cxnLst/>
                <a:rect l="l" t="t" r="r" b="b"/>
                <a:pathLst>
                  <a:path w="612" h="612" extrusionOk="0">
                    <a:moveTo>
                      <a:pt x="306" y="0"/>
                    </a:moveTo>
                    <a:cubicBezTo>
                      <a:pt x="149" y="0"/>
                      <a:pt x="1" y="131"/>
                      <a:pt x="1" y="306"/>
                    </a:cubicBezTo>
                    <a:cubicBezTo>
                      <a:pt x="1" y="472"/>
                      <a:pt x="132" y="611"/>
                      <a:pt x="306" y="611"/>
                    </a:cubicBezTo>
                    <a:cubicBezTo>
                      <a:pt x="472" y="611"/>
                      <a:pt x="612" y="480"/>
                      <a:pt x="612" y="306"/>
                    </a:cubicBezTo>
                    <a:cubicBezTo>
                      <a:pt x="612" y="131"/>
                      <a:pt x="481" y="0"/>
                      <a:pt x="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17" name="Google Shape;3017;p44"/>
              <p:cNvGrpSpPr/>
              <p:nvPr/>
            </p:nvGrpSpPr>
            <p:grpSpPr>
              <a:xfrm>
                <a:off x="-2307900" y="2898125"/>
                <a:ext cx="321775" cy="295150"/>
                <a:chOff x="-2307900" y="2898125"/>
                <a:chExt cx="321775" cy="295150"/>
              </a:xfrm>
            </p:grpSpPr>
            <p:sp>
              <p:nvSpPr>
                <p:cNvPr id="3018" name="Google Shape;3018;p44"/>
                <p:cNvSpPr/>
                <p:nvPr/>
              </p:nvSpPr>
              <p:spPr>
                <a:xfrm>
                  <a:off x="-2267525" y="3041325"/>
                  <a:ext cx="17500" cy="17475"/>
                </a:xfrm>
                <a:custGeom>
                  <a:avLst/>
                  <a:gdLst/>
                  <a:ahLst/>
                  <a:cxnLst/>
                  <a:rect l="l" t="t" r="r" b="b"/>
                  <a:pathLst>
                    <a:path w="700" h="699" extrusionOk="0">
                      <a:moveTo>
                        <a:pt x="350" y="0"/>
                      </a:moveTo>
                      <a:cubicBezTo>
                        <a:pt x="149" y="0"/>
                        <a:pt x="1" y="149"/>
                        <a:pt x="1" y="350"/>
                      </a:cubicBezTo>
                      <a:cubicBezTo>
                        <a:pt x="1" y="542"/>
                        <a:pt x="149" y="699"/>
                        <a:pt x="350" y="699"/>
                      </a:cubicBezTo>
                      <a:cubicBezTo>
                        <a:pt x="542" y="699"/>
                        <a:pt x="699" y="542"/>
                        <a:pt x="699" y="350"/>
                      </a:cubicBezTo>
                      <a:cubicBezTo>
                        <a:pt x="699" y="149"/>
                        <a:pt x="542" y="0"/>
                        <a:pt x="3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44"/>
                <p:cNvSpPr/>
                <p:nvPr/>
              </p:nvSpPr>
              <p:spPr>
                <a:xfrm>
                  <a:off x="-2248750" y="3014475"/>
                  <a:ext cx="14875" cy="14875"/>
                </a:xfrm>
                <a:custGeom>
                  <a:avLst/>
                  <a:gdLst/>
                  <a:ahLst/>
                  <a:cxnLst/>
                  <a:rect l="l" t="t" r="r" b="b"/>
                  <a:pathLst>
                    <a:path w="595" h="595" extrusionOk="0">
                      <a:moveTo>
                        <a:pt x="298" y="0"/>
                      </a:moveTo>
                      <a:cubicBezTo>
                        <a:pt x="132" y="0"/>
                        <a:pt x="1" y="131"/>
                        <a:pt x="1" y="297"/>
                      </a:cubicBezTo>
                      <a:cubicBezTo>
                        <a:pt x="1" y="463"/>
                        <a:pt x="132" y="594"/>
                        <a:pt x="298" y="594"/>
                      </a:cubicBezTo>
                      <a:cubicBezTo>
                        <a:pt x="464" y="594"/>
                        <a:pt x="595" y="463"/>
                        <a:pt x="595" y="297"/>
                      </a:cubicBezTo>
                      <a:cubicBezTo>
                        <a:pt x="595" y="131"/>
                        <a:pt x="464" y="0"/>
                        <a:pt x="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44"/>
                <p:cNvSpPr/>
                <p:nvPr/>
              </p:nvSpPr>
              <p:spPr>
                <a:xfrm>
                  <a:off x="-2213600" y="2962725"/>
                  <a:ext cx="7675" cy="7675"/>
                </a:xfrm>
                <a:custGeom>
                  <a:avLst/>
                  <a:gdLst/>
                  <a:ahLst/>
                  <a:cxnLst/>
                  <a:rect l="l" t="t" r="r" b="b"/>
                  <a:pathLst>
                    <a:path w="307" h="307" extrusionOk="0">
                      <a:moveTo>
                        <a:pt x="158" y="1"/>
                      </a:moveTo>
                      <a:cubicBezTo>
                        <a:pt x="70" y="1"/>
                        <a:pt x="1" y="62"/>
                        <a:pt x="1" y="149"/>
                      </a:cubicBezTo>
                      <a:cubicBezTo>
                        <a:pt x="1" y="237"/>
                        <a:pt x="70" y="306"/>
                        <a:pt x="158" y="306"/>
                      </a:cubicBezTo>
                      <a:cubicBezTo>
                        <a:pt x="245" y="306"/>
                        <a:pt x="306" y="237"/>
                        <a:pt x="306" y="149"/>
                      </a:cubicBezTo>
                      <a:cubicBezTo>
                        <a:pt x="306" y="79"/>
                        <a:pt x="236" y="1"/>
                        <a:pt x="1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44"/>
                <p:cNvSpPr/>
                <p:nvPr/>
              </p:nvSpPr>
              <p:spPr>
                <a:xfrm>
                  <a:off x="-2229525" y="3043500"/>
                  <a:ext cx="17925" cy="17925"/>
                </a:xfrm>
                <a:custGeom>
                  <a:avLst/>
                  <a:gdLst/>
                  <a:ahLst/>
                  <a:cxnLst/>
                  <a:rect l="l" t="t" r="r" b="b"/>
                  <a:pathLst>
                    <a:path w="717" h="717" extrusionOk="0">
                      <a:moveTo>
                        <a:pt x="373" y="0"/>
                      </a:moveTo>
                      <a:cubicBezTo>
                        <a:pt x="368" y="0"/>
                        <a:pt x="363" y="0"/>
                        <a:pt x="358" y="1"/>
                      </a:cubicBezTo>
                      <a:cubicBezTo>
                        <a:pt x="166" y="1"/>
                        <a:pt x="0" y="166"/>
                        <a:pt x="0" y="359"/>
                      </a:cubicBezTo>
                      <a:cubicBezTo>
                        <a:pt x="0" y="559"/>
                        <a:pt x="166" y="717"/>
                        <a:pt x="358" y="717"/>
                      </a:cubicBezTo>
                      <a:cubicBezTo>
                        <a:pt x="550" y="717"/>
                        <a:pt x="716" y="559"/>
                        <a:pt x="716" y="359"/>
                      </a:cubicBezTo>
                      <a:cubicBezTo>
                        <a:pt x="716" y="155"/>
                        <a:pt x="559" y="0"/>
                        <a:pt x="3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44"/>
                <p:cNvSpPr/>
                <p:nvPr/>
              </p:nvSpPr>
              <p:spPr>
                <a:xfrm>
                  <a:off x="-2125200" y="3044375"/>
                  <a:ext cx="18150" cy="17925"/>
                </a:xfrm>
                <a:custGeom>
                  <a:avLst/>
                  <a:gdLst/>
                  <a:ahLst/>
                  <a:cxnLst/>
                  <a:rect l="l" t="t" r="r" b="b"/>
                  <a:pathLst>
                    <a:path w="726" h="717" extrusionOk="0">
                      <a:moveTo>
                        <a:pt x="368" y="1"/>
                      </a:moveTo>
                      <a:cubicBezTo>
                        <a:pt x="167" y="1"/>
                        <a:pt x="1" y="158"/>
                        <a:pt x="1" y="359"/>
                      </a:cubicBezTo>
                      <a:cubicBezTo>
                        <a:pt x="1" y="551"/>
                        <a:pt x="167" y="717"/>
                        <a:pt x="368" y="717"/>
                      </a:cubicBezTo>
                      <a:cubicBezTo>
                        <a:pt x="560" y="717"/>
                        <a:pt x="726" y="551"/>
                        <a:pt x="726" y="359"/>
                      </a:cubicBezTo>
                      <a:cubicBezTo>
                        <a:pt x="726" y="158"/>
                        <a:pt x="560" y="1"/>
                        <a:pt x="3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44"/>
                <p:cNvSpPr/>
                <p:nvPr/>
              </p:nvSpPr>
              <p:spPr>
                <a:xfrm>
                  <a:off x="-2213825" y="3155275"/>
                  <a:ext cx="18150" cy="18125"/>
                </a:xfrm>
                <a:custGeom>
                  <a:avLst/>
                  <a:gdLst/>
                  <a:ahLst/>
                  <a:cxnLst/>
                  <a:rect l="l" t="t" r="r" b="b"/>
                  <a:pathLst>
                    <a:path w="726" h="725" extrusionOk="0">
                      <a:moveTo>
                        <a:pt x="359" y="0"/>
                      </a:moveTo>
                      <a:cubicBezTo>
                        <a:pt x="167" y="0"/>
                        <a:pt x="1" y="166"/>
                        <a:pt x="1" y="367"/>
                      </a:cubicBezTo>
                      <a:cubicBezTo>
                        <a:pt x="1" y="559"/>
                        <a:pt x="167" y="725"/>
                        <a:pt x="359" y="725"/>
                      </a:cubicBezTo>
                      <a:cubicBezTo>
                        <a:pt x="560" y="725"/>
                        <a:pt x="726" y="559"/>
                        <a:pt x="726" y="367"/>
                      </a:cubicBezTo>
                      <a:cubicBezTo>
                        <a:pt x="726" y="166"/>
                        <a:pt x="560" y="0"/>
                        <a:pt x="3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44"/>
                <p:cNvSpPr/>
                <p:nvPr/>
              </p:nvSpPr>
              <p:spPr>
                <a:xfrm>
                  <a:off x="-2179975" y="3157000"/>
                  <a:ext cx="18125" cy="17950"/>
                </a:xfrm>
                <a:custGeom>
                  <a:avLst/>
                  <a:gdLst/>
                  <a:ahLst/>
                  <a:cxnLst/>
                  <a:rect l="l" t="t" r="r" b="b"/>
                  <a:pathLst>
                    <a:path w="725" h="718" extrusionOk="0">
                      <a:moveTo>
                        <a:pt x="374" y="1"/>
                      </a:moveTo>
                      <a:cubicBezTo>
                        <a:pt x="369" y="1"/>
                        <a:pt x="364" y="1"/>
                        <a:pt x="358" y="1"/>
                      </a:cubicBezTo>
                      <a:cubicBezTo>
                        <a:pt x="166" y="1"/>
                        <a:pt x="0" y="167"/>
                        <a:pt x="0" y="359"/>
                      </a:cubicBezTo>
                      <a:cubicBezTo>
                        <a:pt x="0" y="560"/>
                        <a:pt x="166" y="717"/>
                        <a:pt x="358" y="717"/>
                      </a:cubicBezTo>
                      <a:cubicBezTo>
                        <a:pt x="559" y="717"/>
                        <a:pt x="725" y="560"/>
                        <a:pt x="725" y="359"/>
                      </a:cubicBezTo>
                      <a:cubicBezTo>
                        <a:pt x="725" y="155"/>
                        <a:pt x="568" y="1"/>
                        <a:pt x="3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44"/>
                <p:cNvSpPr/>
                <p:nvPr/>
              </p:nvSpPr>
              <p:spPr>
                <a:xfrm>
                  <a:off x="-2198100" y="3010550"/>
                  <a:ext cx="9625" cy="9850"/>
                </a:xfrm>
                <a:custGeom>
                  <a:avLst/>
                  <a:gdLst/>
                  <a:ahLst/>
                  <a:cxnLst/>
                  <a:rect l="l" t="t" r="r" b="b"/>
                  <a:pathLst>
                    <a:path w="385" h="394" extrusionOk="0">
                      <a:moveTo>
                        <a:pt x="193" y="0"/>
                      </a:moveTo>
                      <a:cubicBezTo>
                        <a:pt x="79" y="0"/>
                        <a:pt x="1" y="87"/>
                        <a:pt x="1" y="192"/>
                      </a:cubicBezTo>
                      <a:cubicBezTo>
                        <a:pt x="1" y="306"/>
                        <a:pt x="79" y="393"/>
                        <a:pt x="193" y="393"/>
                      </a:cubicBezTo>
                      <a:cubicBezTo>
                        <a:pt x="297" y="393"/>
                        <a:pt x="385" y="306"/>
                        <a:pt x="385" y="192"/>
                      </a:cubicBezTo>
                      <a:cubicBezTo>
                        <a:pt x="385" y="87"/>
                        <a:pt x="297" y="0"/>
                        <a:pt x="1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44"/>
                <p:cNvSpPr/>
                <p:nvPr/>
              </p:nvSpPr>
              <p:spPr>
                <a:xfrm>
                  <a:off x="-2175825" y="2975500"/>
                  <a:ext cx="2625" cy="2750"/>
                </a:xfrm>
                <a:custGeom>
                  <a:avLst/>
                  <a:gdLst/>
                  <a:ahLst/>
                  <a:cxnLst/>
                  <a:rect l="l" t="t" r="r" b="b"/>
                  <a:pathLst>
                    <a:path w="105" h="110" extrusionOk="0">
                      <a:moveTo>
                        <a:pt x="70" y="0"/>
                      </a:moveTo>
                      <a:cubicBezTo>
                        <a:pt x="65" y="0"/>
                        <a:pt x="59" y="2"/>
                        <a:pt x="53" y="5"/>
                      </a:cubicBezTo>
                      <a:cubicBezTo>
                        <a:pt x="18" y="5"/>
                        <a:pt x="0" y="23"/>
                        <a:pt x="0" y="57"/>
                      </a:cubicBezTo>
                      <a:cubicBezTo>
                        <a:pt x="0" y="92"/>
                        <a:pt x="18" y="110"/>
                        <a:pt x="53" y="110"/>
                      </a:cubicBezTo>
                      <a:cubicBezTo>
                        <a:pt x="87" y="110"/>
                        <a:pt x="105" y="92"/>
                        <a:pt x="105" y="57"/>
                      </a:cubicBezTo>
                      <a:cubicBezTo>
                        <a:pt x="105" y="29"/>
                        <a:pt x="93" y="0"/>
                        <a:pt x="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44"/>
                <p:cNvSpPr/>
                <p:nvPr/>
              </p:nvSpPr>
              <p:spPr>
                <a:xfrm>
                  <a:off x="-2264250" y="3093700"/>
                  <a:ext cx="14225" cy="14225"/>
                </a:xfrm>
                <a:custGeom>
                  <a:avLst/>
                  <a:gdLst/>
                  <a:ahLst/>
                  <a:cxnLst/>
                  <a:rect l="l" t="t" r="r" b="b"/>
                  <a:pathLst>
                    <a:path w="569" h="569" extrusionOk="0">
                      <a:moveTo>
                        <a:pt x="280" y="1"/>
                      </a:moveTo>
                      <a:cubicBezTo>
                        <a:pt x="132" y="1"/>
                        <a:pt x="1" y="123"/>
                        <a:pt x="1" y="280"/>
                      </a:cubicBezTo>
                      <a:cubicBezTo>
                        <a:pt x="1" y="437"/>
                        <a:pt x="132" y="568"/>
                        <a:pt x="280" y="568"/>
                      </a:cubicBezTo>
                      <a:cubicBezTo>
                        <a:pt x="437" y="568"/>
                        <a:pt x="568" y="437"/>
                        <a:pt x="568" y="280"/>
                      </a:cubicBezTo>
                      <a:cubicBezTo>
                        <a:pt x="568" y="123"/>
                        <a:pt x="437"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44"/>
                <p:cNvSpPr/>
                <p:nvPr/>
              </p:nvSpPr>
              <p:spPr>
                <a:xfrm>
                  <a:off x="-2180200" y="3057475"/>
                  <a:ext cx="7000" cy="7000"/>
                </a:xfrm>
                <a:custGeom>
                  <a:avLst/>
                  <a:gdLst/>
                  <a:ahLst/>
                  <a:cxnLst/>
                  <a:rect l="l" t="t" r="r" b="b"/>
                  <a:pathLst>
                    <a:path w="280" h="280" extrusionOk="0">
                      <a:moveTo>
                        <a:pt x="140" y="0"/>
                      </a:moveTo>
                      <a:cubicBezTo>
                        <a:pt x="62" y="0"/>
                        <a:pt x="1" y="62"/>
                        <a:pt x="1" y="140"/>
                      </a:cubicBezTo>
                      <a:cubicBezTo>
                        <a:pt x="1" y="219"/>
                        <a:pt x="62" y="280"/>
                        <a:pt x="140" y="280"/>
                      </a:cubicBezTo>
                      <a:cubicBezTo>
                        <a:pt x="219" y="280"/>
                        <a:pt x="280" y="219"/>
                        <a:pt x="280" y="140"/>
                      </a:cubicBezTo>
                      <a:cubicBezTo>
                        <a:pt x="280" y="62"/>
                        <a:pt x="219" y="0"/>
                        <a:pt x="1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44"/>
                <p:cNvSpPr/>
                <p:nvPr/>
              </p:nvSpPr>
              <p:spPr>
                <a:xfrm>
                  <a:off x="-2167975" y="3000050"/>
                  <a:ext cx="10500" cy="10525"/>
                </a:xfrm>
                <a:custGeom>
                  <a:avLst/>
                  <a:gdLst/>
                  <a:ahLst/>
                  <a:cxnLst/>
                  <a:rect l="l" t="t" r="r" b="b"/>
                  <a:pathLst>
                    <a:path w="420" h="421" extrusionOk="0">
                      <a:moveTo>
                        <a:pt x="223" y="0"/>
                      </a:moveTo>
                      <a:cubicBezTo>
                        <a:pt x="219" y="0"/>
                        <a:pt x="214" y="1"/>
                        <a:pt x="210" y="1"/>
                      </a:cubicBezTo>
                      <a:cubicBezTo>
                        <a:pt x="97" y="1"/>
                        <a:pt x="0" y="97"/>
                        <a:pt x="0" y="211"/>
                      </a:cubicBezTo>
                      <a:cubicBezTo>
                        <a:pt x="0" y="315"/>
                        <a:pt x="88" y="420"/>
                        <a:pt x="210" y="420"/>
                      </a:cubicBezTo>
                      <a:cubicBezTo>
                        <a:pt x="315" y="420"/>
                        <a:pt x="420" y="333"/>
                        <a:pt x="420" y="211"/>
                      </a:cubicBezTo>
                      <a:cubicBezTo>
                        <a:pt x="420" y="93"/>
                        <a:pt x="323" y="0"/>
                        <a:pt x="2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44"/>
                <p:cNvSpPr/>
                <p:nvPr/>
              </p:nvSpPr>
              <p:spPr>
                <a:xfrm>
                  <a:off x="-2217975" y="3095900"/>
                  <a:ext cx="19675" cy="19675"/>
                </a:xfrm>
                <a:custGeom>
                  <a:avLst/>
                  <a:gdLst/>
                  <a:ahLst/>
                  <a:cxnLst/>
                  <a:rect l="l" t="t" r="r" b="b"/>
                  <a:pathLst>
                    <a:path w="787" h="787" extrusionOk="0">
                      <a:moveTo>
                        <a:pt x="394" y="0"/>
                      </a:moveTo>
                      <a:cubicBezTo>
                        <a:pt x="176" y="0"/>
                        <a:pt x="1" y="175"/>
                        <a:pt x="1" y="393"/>
                      </a:cubicBezTo>
                      <a:cubicBezTo>
                        <a:pt x="1" y="611"/>
                        <a:pt x="176" y="786"/>
                        <a:pt x="394" y="786"/>
                      </a:cubicBezTo>
                      <a:cubicBezTo>
                        <a:pt x="612" y="786"/>
                        <a:pt x="787" y="611"/>
                        <a:pt x="787" y="393"/>
                      </a:cubicBezTo>
                      <a:cubicBezTo>
                        <a:pt x="787" y="175"/>
                        <a:pt x="612" y="0"/>
                        <a:pt x="3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44"/>
                <p:cNvSpPr/>
                <p:nvPr/>
              </p:nvSpPr>
              <p:spPr>
                <a:xfrm>
                  <a:off x="-2147675" y="3105050"/>
                  <a:ext cx="19675" cy="19675"/>
                </a:xfrm>
                <a:custGeom>
                  <a:avLst/>
                  <a:gdLst/>
                  <a:ahLst/>
                  <a:cxnLst/>
                  <a:rect l="l" t="t" r="r" b="b"/>
                  <a:pathLst>
                    <a:path w="787" h="787" extrusionOk="0">
                      <a:moveTo>
                        <a:pt x="393" y="1"/>
                      </a:moveTo>
                      <a:cubicBezTo>
                        <a:pt x="175" y="1"/>
                        <a:pt x="1" y="176"/>
                        <a:pt x="1" y="394"/>
                      </a:cubicBezTo>
                      <a:cubicBezTo>
                        <a:pt x="1" y="612"/>
                        <a:pt x="175" y="787"/>
                        <a:pt x="393" y="787"/>
                      </a:cubicBezTo>
                      <a:cubicBezTo>
                        <a:pt x="612" y="787"/>
                        <a:pt x="786" y="612"/>
                        <a:pt x="786" y="394"/>
                      </a:cubicBezTo>
                      <a:cubicBezTo>
                        <a:pt x="786" y="176"/>
                        <a:pt x="594" y="1"/>
                        <a:pt x="3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44"/>
                <p:cNvSpPr/>
                <p:nvPr/>
              </p:nvSpPr>
              <p:spPr>
                <a:xfrm>
                  <a:off x="-2288900" y="3091525"/>
                  <a:ext cx="11575" cy="11375"/>
                </a:xfrm>
                <a:custGeom>
                  <a:avLst/>
                  <a:gdLst/>
                  <a:ahLst/>
                  <a:cxnLst/>
                  <a:rect l="l" t="t" r="r" b="b"/>
                  <a:pathLst>
                    <a:path w="463" h="455" extrusionOk="0">
                      <a:moveTo>
                        <a:pt x="236" y="1"/>
                      </a:moveTo>
                      <a:cubicBezTo>
                        <a:pt x="105" y="1"/>
                        <a:pt x="0" y="105"/>
                        <a:pt x="0" y="228"/>
                      </a:cubicBezTo>
                      <a:cubicBezTo>
                        <a:pt x="0" y="359"/>
                        <a:pt x="114" y="455"/>
                        <a:pt x="236" y="455"/>
                      </a:cubicBezTo>
                      <a:cubicBezTo>
                        <a:pt x="367" y="455"/>
                        <a:pt x="463" y="350"/>
                        <a:pt x="463" y="228"/>
                      </a:cubicBezTo>
                      <a:cubicBezTo>
                        <a:pt x="463" y="105"/>
                        <a:pt x="367" y="9"/>
                        <a:pt x="2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44"/>
                <p:cNvSpPr/>
                <p:nvPr/>
              </p:nvSpPr>
              <p:spPr>
                <a:xfrm>
                  <a:off x="-2285200" y="3141075"/>
                  <a:ext cx="14225" cy="14225"/>
                </a:xfrm>
                <a:custGeom>
                  <a:avLst/>
                  <a:gdLst/>
                  <a:ahLst/>
                  <a:cxnLst/>
                  <a:rect l="l" t="t" r="r" b="b"/>
                  <a:pathLst>
                    <a:path w="569" h="569" extrusionOk="0">
                      <a:moveTo>
                        <a:pt x="280" y="1"/>
                      </a:moveTo>
                      <a:cubicBezTo>
                        <a:pt x="114" y="1"/>
                        <a:pt x="1" y="132"/>
                        <a:pt x="1" y="289"/>
                      </a:cubicBezTo>
                      <a:cubicBezTo>
                        <a:pt x="1" y="455"/>
                        <a:pt x="132" y="568"/>
                        <a:pt x="280" y="568"/>
                      </a:cubicBezTo>
                      <a:cubicBezTo>
                        <a:pt x="446" y="568"/>
                        <a:pt x="568" y="437"/>
                        <a:pt x="568" y="289"/>
                      </a:cubicBezTo>
                      <a:cubicBezTo>
                        <a:pt x="568" y="132"/>
                        <a:pt x="437" y="18"/>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44"/>
                <p:cNvSpPr/>
                <p:nvPr/>
              </p:nvSpPr>
              <p:spPr>
                <a:xfrm>
                  <a:off x="-2196800" y="2970600"/>
                  <a:ext cx="17500" cy="17475"/>
                </a:xfrm>
                <a:custGeom>
                  <a:avLst/>
                  <a:gdLst/>
                  <a:ahLst/>
                  <a:cxnLst/>
                  <a:rect l="l" t="t" r="r" b="b"/>
                  <a:pathLst>
                    <a:path w="700" h="699" extrusionOk="0">
                      <a:moveTo>
                        <a:pt x="350" y="0"/>
                      </a:moveTo>
                      <a:cubicBezTo>
                        <a:pt x="149" y="0"/>
                        <a:pt x="1" y="157"/>
                        <a:pt x="1" y="349"/>
                      </a:cubicBezTo>
                      <a:cubicBezTo>
                        <a:pt x="1" y="550"/>
                        <a:pt x="149" y="699"/>
                        <a:pt x="350" y="699"/>
                      </a:cubicBezTo>
                      <a:cubicBezTo>
                        <a:pt x="542" y="699"/>
                        <a:pt x="699" y="550"/>
                        <a:pt x="699" y="349"/>
                      </a:cubicBezTo>
                      <a:cubicBezTo>
                        <a:pt x="699" y="157"/>
                        <a:pt x="542" y="0"/>
                        <a:pt x="3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44"/>
                <p:cNvSpPr/>
                <p:nvPr/>
              </p:nvSpPr>
              <p:spPr>
                <a:xfrm>
                  <a:off x="-2253100" y="2898125"/>
                  <a:ext cx="266975" cy="62225"/>
                </a:xfrm>
                <a:custGeom>
                  <a:avLst/>
                  <a:gdLst/>
                  <a:ahLst/>
                  <a:cxnLst/>
                  <a:rect l="l" t="t" r="r" b="b"/>
                  <a:pathLst>
                    <a:path w="10679" h="2489" extrusionOk="0">
                      <a:moveTo>
                        <a:pt x="6331" y="0"/>
                      </a:moveTo>
                      <a:cubicBezTo>
                        <a:pt x="6243" y="0"/>
                        <a:pt x="6147" y="0"/>
                        <a:pt x="6086" y="53"/>
                      </a:cubicBezTo>
                      <a:cubicBezTo>
                        <a:pt x="6007" y="105"/>
                        <a:pt x="5973" y="219"/>
                        <a:pt x="6025" y="280"/>
                      </a:cubicBezTo>
                      <a:cubicBezTo>
                        <a:pt x="5884" y="162"/>
                        <a:pt x="5700" y="104"/>
                        <a:pt x="5516" y="104"/>
                      </a:cubicBezTo>
                      <a:cubicBezTo>
                        <a:pt x="5277" y="104"/>
                        <a:pt x="5038" y="201"/>
                        <a:pt x="4890" y="393"/>
                      </a:cubicBezTo>
                      <a:cubicBezTo>
                        <a:pt x="4843" y="383"/>
                        <a:pt x="4796" y="378"/>
                        <a:pt x="4748" y="378"/>
                      </a:cubicBezTo>
                      <a:cubicBezTo>
                        <a:pt x="4476" y="378"/>
                        <a:pt x="4207" y="541"/>
                        <a:pt x="4095" y="786"/>
                      </a:cubicBezTo>
                      <a:cubicBezTo>
                        <a:pt x="4013" y="743"/>
                        <a:pt x="3922" y="722"/>
                        <a:pt x="3830" y="722"/>
                      </a:cubicBezTo>
                      <a:cubicBezTo>
                        <a:pt x="3610" y="722"/>
                        <a:pt x="3386" y="839"/>
                        <a:pt x="3275" y="1031"/>
                      </a:cubicBezTo>
                      <a:cubicBezTo>
                        <a:pt x="2217" y="1031"/>
                        <a:pt x="1172" y="1430"/>
                        <a:pt x="373" y="2124"/>
                      </a:cubicBezTo>
                      <a:lnTo>
                        <a:pt x="373" y="2124"/>
                      </a:lnTo>
                      <a:cubicBezTo>
                        <a:pt x="555" y="2020"/>
                        <a:pt x="768" y="1964"/>
                        <a:pt x="979" y="1964"/>
                      </a:cubicBezTo>
                      <a:cubicBezTo>
                        <a:pt x="1139" y="1964"/>
                        <a:pt x="1297" y="1995"/>
                        <a:pt x="1441" y="2061"/>
                      </a:cubicBezTo>
                      <a:cubicBezTo>
                        <a:pt x="1528" y="1817"/>
                        <a:pt x="1764" y="1633"/>
                        <a:pt x="2008" y="1598"/>
                      </a:cubicBezTo>
                      <a:cubicBezTo>
                        <a:pt x="2030" y="1596"/>
                        <a:pt x="2052" y="1595"/>
                        <a:pt x="2073" y="1595"/>
                      </a:cubicBezTo>
                      <a:cubicBezTo>
                        <a:pt x="2307" y="1595"/>
                        <a:pt x="2543" y="1722"/>
                        <a:pt x="2663" y="1921"/>
                      </a:cubicBezTo>
                      <a:cubicBezTo>
                        <a:pt x="2713" y="1714"/>
                        <a:pt x="2929" y="1553"/>
                        <a:pt x="3145" y="1553"/>
                      </a:cubicBezTo>
                      <a:cubicBezTo>
                        <a:pt x="3156" y="1553"/>
                        <a:pt x="3167" y="1554"/>
                        <a:pt x="3178" y="1555"/>
                      </a:cubicBezTo>
                      <a:cubicBezTo>
                        <a:pt x="3405" y="1581"/>
                        <a:pt x="3606" y="1773"/>
                        <a:pt x="3615" y="2009"/>
                      </a:cubicBezTo>
                      <a:cubicBezTo>
                        <a:pt x="3694" y="1572"/>
                        <a:pt x="4017" y="1179"/>
                        <a:pt x="4436" y="1013"/>
                      </a:cubicBezTo>
                      <a:cubicBezTo>
                        <a:pt x="4584" y="953"/>
                        <a:pt x="4745" y="924"/>
                        <a:pt x="4907" y="924"/>
                      </a:cubicBezTo>
                      <a:cubicBezTo>
                        <a:pt x="5193" y="924"/>
                        <a:pt x="5482" y="1015"/>
                        <a:pt x="5711" y="1188"/>
                      </a:cubicBezTo>
                      <a:cubicBezTo>
                        <a:pt x="5828" y="929"/>
                        <a:pt x="6107" y="762"/>
                        <a:pt x="6391" y="762"/>
                      </a:cubicBezTo>
                      <a:cubicBezTo>
                        <a:pt x="6423" y="762"/>
                        <a:pt x="6455" y="764"/>
                        <a:pt x="6488" y="769"/>
                      </a:cubicBezTo>
                      <a:cubicBezTo>
                        <a:pt x="6793" y="812"/>
                        <a:pt x="7064" y="1066"/>
                        <a:pt x="7116" y="1371"/>
                      </a:cubicBezTo>
                      <a:cubicBezTo>
                        <a:pt x="7247" y="1220"/>
                        <a:pt x="7443" y="1134"/>
                        <a:pt x="7639" y="1134"/>
                      </a:cubicBezTo>
                      <a:cubicBezTo>
                        <a:pt x="7692" y="1134"/>
                        <a:pt x="7745" y="1140"/>
                        <a:pt x="7797" y="1153"/>
                      </a:cubicBezTo>
                      <a:cubicBezTo>
                        <a:pt x="8033" y="1223"/>
                        <a:pt x="8243" y="1424"/>
                        <a:pt x="8286" y="1668"/>
                      </a:cubicBezTo>
                      <a:cubicBezTo>
                        <a:pt x="8391" y="1319"/>
                        <a:pt x="8810" y="1179"/>
                        <a:pt x="9186" y="1144"/>
                      </a:cubicBezTo>
                      <a:cubicBezTo>
                        <a:pt x="9254" y="1139"/>
                        <a:pt x="9322" y="1137"/>
                        <a:pt x="9390" y="1137"/>
                      </a:cubicBezTo>
                      <a:cubicBezTo>
                        <a:pt x="9829" y="1137"/>
                        <a:pt x="10271" y="1235"/>
                        <a:pt x="10679" y="1424"/>
                      </a:cubicBezTo>
                      <a:cubicBezTo>
                        <a:pt x="10504" y="876"/>
                        <a:pt x="9931" y="480"/>
                        <a:pt x="9359" y="480"/>
                      </a:cubicBezTo>
                      <a:cubicBezTo>
                        <a:pt x="9274" y="480"/>
                        <a:pt x="9190" y="489"/>
                        <a:pt x="9107" y="507"/>
                      </a:cubicBezTo>
                      <a:cubicBezTo>
                        <a:pt x="8968" y="324"/>
                        <a:pt x="8738" y="215"/>
                        <a:pt x="8512" y="215"/>
                      </a:cubicBezTo>
                      <a:cubicBezTo>
                        <a:pt x="8469" y="215"/>
                        <a:pt x="8425" y="219"/>
                        <a:pt x="8382" y="227"/>
                      </a:cubicBezTo>
                      <a:cubicBezTo>
                        <a:pt x="7710" y="70"/>
                        <a:pt x="7020" y="0"/>
                        <a:pt x="6331" y="0"/>
                      </a:cubicBezTo>
                      <a:close/>
                      <a:moveTo>
                        <a:pt x="373" y="2124"/>
                      </a:moveTo>
                      <a:cubicBezTo>
                        <a:pt x="219" y="2212"/>
                        <a:pt x="88" y="2335"/>
                        <a:pt x="0" y="2489"/>
                      </a:cubicBezTo>
                      <a:cubicBezTo>
                        <a:pt x="117" y="2360"/>
                        <a:pt x="242" y="2238"/>
                        <a:pt x="373" y="212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44"/>
                <p:cNvSpPr/>
                <p:nvPr/>
              </p:nvSpPr>
              <p:spPr>
                <a:xfrm>
                  <a:off x="-2116675" y="3175775"/>
                  <a:ext cx="17475" cy="17500"/>
                </a:xfrm>
                <a:custGeom>
                  <a:avLst/>
                  <a:gdLst/>
                  <a:ahLst/>
                  <a:cxnLst/>
                  <a:rect l="l" t="t" r="r" b="b"/>
                  <a:pathLst>
                    <a:path w="699" h="700" extrusionOk="0">
                      <a:moveTo>
                        <a:pt x="350" y="1"/>
                      </a:moveTo>
                      <a:cubicBezTo>
                        <a:pt x="158" y="1"/>
                        <a:pt x="0" y="158"/>
                        <a:pt x="0" y="350"/>
                      </a:cubicBezTo>
                      <a:cubicBezTo>
                        <a:pt x="0" y="551"/>
                        <a:pt x="158" y="699"/>
                        <a:pt x="350" y="699"/>
                      </a:cubicBezTo>
                      <a:cubicBezTo>
                        <a:pt x="550" y="699"/>
                        <a:pt x="699" y="551"/>
                        <a:pt x="699" y="350"/>
                      </a:cubicBezTo>
                      <a:cubicBezTo>
                        <a:pt x="699" y="167"/>
                        <a:pt x="550" y="1"/>
                        <a:pt x="3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44"/>
                <p:cNvSpPr/>
                <p:nvPr/>
              </p:nvSpPr>
              <p:spPr>
                <a:xfrm>
                  <a:off x="-2174300" y="2953775"/>
                  <a:ext cx="8325" cy="8100"/>
                </a:xfrm>
                <a:custGeom>
                  <a:avLst/>
                  <a:gdLst/>
                  <a:ahLst/>
                  <a:cxnLst/>
                  <a:rect l="l" t="t" r="r" b="b"/>
                  <a:pathLst>
                    <a:path w="333" h="324" extrusionOk="0">
                      <a:moveTo>
                        <a:pt x="166" y="1"/>
                      </a:moveTo>
                      <a:cubicBezTo>
                        <a:pt x="79" y="1"/>
                        <a:pt x="0" y="62"/>
                        <a:pt x="0" y="158"/>
                      </a:cubicBezTo>
                      <a:cubicBezTo>
                        <a:pt x="0" y="245"/>
                        <a:pt x="70" y="324"/>
                        <a:pt x="166" y="324"/>
                      </a:cubicBezTo>
                      <a:cubicBezTo>
                        <a:pt x="253" y="324"/>
                        <a:pt x="332" y="263"/>
                        <a:pt x="332" y="158"/>
                      </a:cubicBezTo>
                      <a:cubicBezTo>
                        <a:pt x="332" y="71"/>
                        <a:pt x="253" y="1"/>
                        <a:pt x="1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44"/>
                <p:cNvSpPr/>
                <p:nvPr/>
              </p:nvSpPr>
              <p:spPr>
                <a:xfrm>
                  <a:off x="-2273200" y="3015350"/>
                  <a:ext cx="9850" cy="9850"/>
                </a:xfrm>
                <a:custGeom>
                  <a:avLst/>
                  <a:gdLst/>
                  <a:ahLst/>
                  <a:cxnLst/>
                  <a:rect l="l" t="t" r="r" b="b"/>
                  <a:pathLst>
                    <a:path w="394" h="394" extrusionOk="0">
                      <a:moveTo>
                        <a:pt x="193" y="0"/>
                      </a:moveTo>
                      <a:cubicBezTo>
                        <a:pt x="88" y="0"/>
                        <a:pt x="1" y="88"/>
                        <a:pt x="1" y="201"/>
                      </a:cubicBezTo>
                      <a:cubicBezTo>
                        <a:pt x="1" y="306"/>
                        <a:pt x="88" y="393"/>
                        <a:pt x="193" y="393"/>
                      </a:cubicBezTo>
                      <a:cubicBezTo>
                        <a:pt x="306" y="393"/>
                        <a:pt x="394" y="306"/>
                        <a:pt x="394" y="201"/>
                      </a:cubicBezTo>
                      <a:cubicBezTo>
                        <a:pt x="394" y="88"/>
                        <a:pt x="306" y="0"/>
                        <a:pt x="1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44"/>
                <p:cNvSpPr/>
                <p:nvPr/>
              </p:nvSpPr>
              <p:spPr>
                <a:xfrm>
                  <a:off x="-2307900" y="3105050"/>
                  <a:ext cx="13125" cy="13125"/>
                </a:xfrm>
                <a:custGeom>
                  <a:avLst/>
                  <a:gdLst/>
                  <a:ahLst/>
                  <a:cxnLst/>
                  <a:rect l="l" t="t" r="r" b="b"/>
                  <a:pathLst>
                    <a:path w="525" h="525" extrusionOk="0">
                      <a:moveTo>
                        <a:pt x="277" y="0"/>
                      </a:moveTo>
                      <a:cubicBezTo>
                        <a:pt x="272" y="0"/>
                        <a:pt x="267" y="1"/>
                        <a:pt x="263" y="1"/>
                      </a:cubicBezTo>
                      <a:cubicBezTo>
                        <a:pt x="123" y="1"/>
                        <a:pt x="1" y="123"/>
                        <a:pt x="1" y="263"/>
                      </a:cubicBezTo>
                      <a:cubicBezTo>
                        <a:pt x="1" y="411"/>
                        <a:pt x="123" y="525"/>
                        <a:pt x="263" y="525"/>
                      </a:cubicBezTo>
                      <a:cubicBezTo>
                        <a:pt x="402" y="525"/>
                        <a:pt x="524" y="411"/>
                        <a:pt x="524" y="263"/>
                      </a:cubicBezTo>
                      <a:cubicBezTo>
                        <a:pt x="524" y="119"/>
                        <a:pt x="410" y="0"/>
                        <a:pt x="2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44"/>
                <p:cNvSpPr/>
                <p:nvPr/>
              </p:nvSpPr>
              <p:spPr>
                <a:xfrm>
                  <a:off x="-2303325" y="3057025"/>
                  <a:ext cx="9425" cy="9425"/>
                </a:xfrm>
                <a:custGeom>
                  <a:avLst/>
                  <a:gdLst/>
                  <a:ahLst/>
                  <a:cxnLst/>
                  <a:rect l="l" t="t" r="r" b="b"/>
                  <a:pathLst>
                    <a:path w="377" h="377" extrusionOk="0">
                      <a:moveTo>
                        <a:pt x="184" y="1"/>
                      </a:moveTo>
                      <a:cubicBezTo>
                        <a:pt x="88" y="1"/>
                        <a:pt x="1" y="88"/>
                        <a:pt x="1" y="184"/>
                      </a:cubicBezTo>
                      <a:cubicBezTo>
                        <a:pt x="1" y="289"/>
                        <a:pt x="88" y="376"/>
                        <a:pt x="184" y="376"/>
                      </a:cubicBezTo>
                      <a:cubicBezTo>
                        <a:pt x="289" y="376"/>
                        <a:pt x="376" y="289"/>
                        <a:pt x="376" y="184"/>
                      </a:cubicBezTo>
                      <a:cubicBezTo>
                        <a:pt x="376" y="88"/>
                        <a:pt x="289" y="1"/>
                        <a:pt x="1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44"/>
                <p:cNvSpPr/>
                <p:nvPr/>
              </p:nvSpPr>
              <p:spPr>
                <a:xfrm>
                  <a:off x="-2243275" y="3125150"/>
                  <a:ext cx="11575" cy="11375"/>
                </a:xfrm>
                <a:custGeom>
                  <a:avLst/>
                  <a:gdLst/>
                  <a:ahLst/>
                  <a:cxnLst/>
                  <a:rect l="l" t="t" r="r" b="b"/>
                  <a:pathLst>
                    <a:path w="463" h="455" extrusionOk="0">
                      <a:moveTo>
                        <a:pt x="227" y="0"/>
                      </a:moveTo>
                      <a:cubicBezTo>
                        <a:pt x="105" y="0"/>
                        <a:pt x="0" y="105"/>
                        <a:pt x="0" y="227"/>
                      </a:cubicBezTo>
                      <a:cubicBezTo>
                        <a:pt x="0" y="358"/>
                        <a:pt x="114" y="454"/>
                        <a:pt x="227" y="454"/>
                      </a:cubicBezTo>
                      <a:cubicBezTo>
                        <a:pt x="358" y="454"/>
                        <a:pt x="463" y="349"/>
                        <a:pt x="463" y="227"/>
                      </a:cubicBezTo>
                      <a:cubicBezTo>
                        <a:pt x="463" y="105"/>
                        <a:pt x="358" y="9"/>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44"/>
                <p:cNvSpPr/>
                <p:nvPr/>
              </p:nvSpPr>
              <p:spPr>
                <a:xfrm>
                  <a:off x="-2280175" y="3170975"/>
                  <a:ext cx="5050" cy="4825"/>
                </a:xfrm>
                <a:custGeom>
                  <a:avLst/>
                  <a:gdLst/>
                  <a:ahLst/>
                  <a:cxnLst/>
                  <a:rect l="l" t="t" r="r" b="b"/>
                  <a:pathLst>
                    <a:path w="202" h="193" extrusionOk="0">
                      <a:moveTo>
                        <a:pt x="105" y="1"/>
                      </a:moveTo>
                      <a:cubicBezTo>
                        <a:pt x="44" y="1"/>
                        <a:pt x="0" y="45"/>
                        <a:pt x="0" y="97"/>
                      </a:cubicBezTo>
                      <a:cubicBezTo>
                        <a:pt x="0" y="149"/>
                        <a:pt x="44" y="193"/>
                        <a:pt x="105" y="193"/>
                      </a:cubicBezTo>
                      <a:cubicBezTo>
                        <a:pt x="158" y="193"/>
                        <a:pt x="201" y="149"/>
                        <a:pt x="201" y="97"/>
                      </a:cubicBezTo>
                      <a:cubicBezTo>
                        <a:pt x="201" y="45"/>
                        <a:pt x="158" y="1"/>
                        <a:pt x="1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44"/>
                <p:cNvSpPr/>
                <p:nvPr/>
              </p:nvSpPr>
              <p:spPr>
                <a:xfrm>
                  <a:off x="-2270575" y="3125800"/>
                  <a:ext cx="12025" cy="12025"/>
                </a:xfrm>
                <a:custGeom>
                  <a:avLst/>
                  <a:gdLst/>
                  <a:ahLst/>
                  <a:cxnLst/>
                  <a:rect l="l" t="t" r="r" b="b"/>
                  <a:pathLst>
                    <a:path w="481" h="481" extrusionOk="0">
                      <a:moveTo>
                        <a:pt x="245" y="0"/>
                      </a:moveTo>
                      <a:cubicBezTo>
                        <a:pt x="114" y="0"/>
                        <a:pt x="1" y="114"/>
                        <a:pt x="1" y="245"/>
                      </a:cubicBezTo>
                      <a:cubicBezTo>
                        <a:pt x="1" y="376"/>
                        <a:pt x="114" y="481"/>
                        <a:pt x="245" y="481"/>
                      </a:cubicBezTo>
                      <a:cubicBezTo>
                        <a:pt x="376" y="481"/>
                        <a:pt x="481" y="376"/>
                        <a:pt x="481" y="245"/>
                      </a:cubicBezTo>
                      <a:cubicBezTo>
                        <a:pt x="481" y="114"/>
                        <a:pt x="376" y="0"/>
                        <a:pt x="2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44"/>
                <p:cNvSpPr/>
                <p:nvPr/>
              </p:nvSpPr>
              <p:spPr>
                <a:xfrm>
                  <a:off x="-2216000" y="3067725"/>
                  <a:ext cx="11600" cy="11600"/>
                </a:xfrm>
                <a:custGeom>
                  <a:avLst/>
                  <a:gdLst/>
                  <a:ahLst/>
                  <a:cxnLst/>
                  <a:rect l="l" t="t" r="r" b="b"/>
                  <a:pathLst>
                    <a:path w="464" h="464" extrusionOk="0">
                      <a:moveTo>
                        <a:pt x="236" y="1"/>
                      </a:moveTo>
                      <a:cubicBezTo>
                        <a:pt x="105" y="1"/>
                        <a:pt x="1" y="106"/>
                        <a:pt x="1" y="228"/>
                      </a:cubicBezTo>
                      <a:cubicBezTo>
                        <a:pt x="1" y="359"/>
                        <a:pt x="105" y="464"/>
                        <a:pt x="236" y="464"/>
                      </a:cubicBezTo>
                      <a:cubicBezTo>
                        <a:pt x="359" y="464"/>
                        <a:pt x="463" y="359"/>
                        <a:pt x="463" y="228"/>
                      </a:cubicBezTo>
                      <a:cubicBezTo>
                        <a:pt x="463" y="106"/>
                        <a:pt x="359" y="1"/>
                        <a:pt x="2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44"/>
                <p:cNvSpPr/>
                <p:nvPr/>
              </p:nvSpPr>
              <p:spPr>
                <a:xfrm>
                  <a:off x="-2242200" y="3079250"/>
                  <a:ext cx="13125" cy="13175"/>
                </a:xfrm>
                <a:custGeom>
                  <a:avLst/>
                  <a:gdLst/>
                  <a:ahLst/>
                  <a:cxnLst/>
                  <a:rect l="l" t="t" r="r" b="b"/>
                  <a:pathLst>
                    <a:path w="525" h="527" extrusionOk="0">
                      <a:moveTo>
                        <a:pt x="289" y="1"/>
                      </a:moveTo>
                      <a:cubicBezTo>
                        <a:pt x="281" y="1"/>
                        <a:pt x="272" y="1"/>
                        <a:pt x="263" y="3"/>
                      </a:cubicBezTo>
                      <a:cubicBezTo>
                        <a:pt x="123" y="3"/>
                        <a:pt x="1" y="116"/>
                        <a:pt x="1" y="265"/>
                      </a:cubicBezTo>
                      <a:cubicBezTo>
                        <a:pt x="1" y="404"/>
                        <a:pt x="123" y="526"/>
                        <a:pt x="263" y="526"/>
                      </a:cubicBezTo>
                      <a:cubicBezTo>
                        <a:pt x="402" y="526"/>
                        <a:pt x="525" y="404"/>
                        <a:pt x="525" y="265"/>
                      </a:cubicBezTo>
                      <a:cubicBezTo>
                        <a:pt x="525" y="117"/>
                        <a:pt x="418"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44"/>
                <p:cNvSpPr/>
                <p:nvPr/>
              </p:nvSpPr>
              <p:spPr>
                <a:xfrm>
                  <a:off x="-2215775" y="3133875"/>
                  <a:ext cx="7650" cy="7675"/>
                </a:xfrm>
                <a:custGeom>
                  <a:avLst/>
                  <a:gdLst/>
                  <a:ahLst/>
                  <a:cxnLst/>
                  <a:rect l="l" t="t" r="r" b="b"/>
                  <a:pathLst>
                    <a:path w="306" h="307" extrusionOk="0">
                      <a:moveTo>
                        <a:pt x="157" y="0"/>
                      </a:moveTo>
                      <a:cubicBezTo>
                        <a:pt x="70" y="0"/>
                        <a:pt x="0" y="62"/>
                        <a:pt x="0" y="149"/>
                      </a:cubicBezTo>
                      <a:cubicBezTo>
                        <a:pt x="0" y="236"/>
                        <a:pt x="70" y="306"/>
                        <a:pt x="157" y="306"/>
                      </a:cubicBezTo>
                      <a:cubicBezTo>
                        <a:pt x="245" y="306"/>
                        <a:pt x="306" y="236"/>
                        <a:pt x="306" y="149"/>
                      </a:cubicBezTo>
                      <a:cubicBezTo>
                        <a:pt x="306" y="62"/>
                        <a:pt x="245" y="0"/>
                        <a:pt x="1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44"/>
                <p:cNvSpPr/>
                <p:nvPr/>
              </p:nvSpPr>
              <p:spPr>
                <a:xfrm>
                  <a:off x="-2246350" y="3147625"/>
                  <a:ext cx="8325" cy="8325"/>
                </a:xfrm>
                <a:custGeom>
                  <a:avLst/>
                  <a:gdLst/>
                  <a:ahLst/>
                  <a:cxnLst/>
                  <a:rect l="l" t="t" r="r" b="b"/>
                  <a:pathLst>
                    <a:path w="333" h="333" extrusionOk="0">
                      <a:moveTo>
                        <a:pt x="167" y="1"/>
                      </a:moveTo>
                      <a:cubicBezTo>
                        <a:pt x="79" y="1"/>
                        <a:pt x="1" y="70"/>
                        <a:pt x="1" y="166"/>
                      </a:cubicBezTo>
                      <a:cubicBezTo>
                        <a:pt x="1" y="254"/>
                        <a:pt x="71" y="332"/>
                        <a:pt x="167" y="332"/>
                      </a:cubicBezTo>
                      <a:cubicBezTo>
                        <a:pt x="254" y="332"/>
                        <a:pt x="333" y="263"/>
                        <a:pt x="333" y="166"/>
                      </a:cubicBezTo>
                      <a:cubicBezTo>
                        <a:pt x="333" y="79"/>
                        <a:pt x="254"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048" name="Google Shape;3048;p44"/>
            <p:cNvSpPr/>
            <p:nvPr/>
          </p:nvSpPr>
          <p:spPr>
            <a:xfrm>
              <a:off x="-2423600" y="3284725"/>
              <a:ext cx="717975" cy="119425"/>
            </a:xfrm>
            <a:custGeom>
              <a:avLst/>
              <a:gdLst/>
              <a:ahLst/>
              <a:cxnLst/>
              <a:rect l="l" t="t" r="r" b="b"/>
              <a:pathLst>
                <a:path w="28719" h="4777" extrusionOk="0">
                  <a:moveTo>
                    <a:pt x="79" y="0"/>
                  </a:moveTo>
                  <a:cubicBezTo>
                    <a:pt x="53" y="79"/>
                    <a:pt x="36" y="166"/>
                    <a:pt x="1" y="236"/>
                  </a:cubicBezTo>
                  <a:cubicBezTo>
                    <a:pt x="1896" y="1965"/>
                    <a:pt x="4384" y="3292"/>
                    <a:pt x="7196" y="4025"/>
                  </a:cubicBezTo>
                  <a:cubicBezTo>
                    <a:pt x="9117" y="4532"/>
                    <a:pt x="11186" y="4776"/>
                    <a:pt x="13447" y="4776"/>
                  </a:cubicBezTo>
                  <a:cubicBezTo>
                    <a:pt x="15246" y="4776"/>
                    <a:pt x="17158" y="4619"/>
                    <a:pt x="19219" y="4296"/>
                  </a:cubicBezTo>
                  <a:cubicBezTo>
                    <a:pt x="22528" y="3790"/>
                    <a:pt x="25025" y="3030"/>
                    <a:pt x="27104" y="1921"/>
                  </a:cubicBezTo>
                  <a:cubicBezTo>
                    <a:pt x="27680" y="1607"/>
                    <a:pt x="28212" y="1257"/>
                    <a:pt x="28719" y="882"/>
                  </a:cubicBezTo>
                  <a:cubicBezTo>
                    <a:pt x="28719" y="803"/>
                    <a:pt x="28701" y="716"/>
                    <a:pt x="28684" y="646"/>
                  </a:cubicBezTo>
                  <a:cubicBezTo>
                    <a:pt x="28160" y="1039"/>
                    <a:pt x="27601" y="1397"/>
                    <a:pt x="26999" y="1720"/>
                  </a:cubicBezTo>
                  <a:cubicBezTo>
                    <a:pt x="24947" y="2829"/>
                    <a:pt x="22476" y="3580"/>
                    <a:pt x="19184" y="4078"/>
                  </a:cubicBezTo>
                  <a:cubicBezTo>
                    <a:pt x="17138" y="4396"/>
                    <a:pt x="15229" y="4556"/>
                    <a:pt x="13439" y="4556"/>
                  </a:cubicBezTo>
                  <a:cubicBezTo>
                    <a:pt x="11203" y="4556"/>
                    <a:pt x="9153" y="4307"/>
                    <a:pt x="7257" y="3807"/>
                  </a:cubicBezTo>
                  <a:cubicBezTo>
                    <a:pt x="4445" y="3074"/>
                    <a:pt x="1957" y="1738"/>
                    <a:pt x="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44"/>
            <p:cNvSpPr/>
            <p:nvPr/>
          </p:nvSpPr>
          <p:spPr>
            <a:xfrm>
              <a:off x="-2422275" y="3422025"/>
              <a:ext cx="704875" cy="120300"/>
            </a:xfrm>
            <a:custGeom>
              <a:avLst/>
              <a:gdLst/>
              <a:ahLst/>
              <a:cxnLst/>
              <a:rect l="l" t="t" r="r" b="b"/>
              <a:pathLst>
                <a:path w="28195" h="4812" extrusionOk="0">
                  <a:moveTo>
                    <a:pt x="0" y="0"/>
                  </a:moveTo>
                  <a:lnTo>
                    <a:pt x="131" y="419"/>
                  </a:lnTo>
                  <a:cubicBezTo>
                    <a:pt x="2008" y="2070"/>
                    <a:pt x="4418" y="3344"/>
                    <a:pt x="7143" y="4060"/>
                  </a:cubicBezTo>
                  <a:cubicBezTo>
                    <a:pt x="9064" y="4558"/>
                    <a:pt x="11133" y="4811"/>
                    <a:pt x="13394" y="4811"/>
                  </a:cubicBezTo>
                  <a:cubicBezTo>
                    <a:pt x="15193" y="4811"/>
                    <a:pt x="17105" y="4645"/>
                    <a:pt x="19157" y="4331"/>
                  </a:cubicBezTo>
                  <a:cubicBezTo>
                    <a:pt x="22467" y="3816"/>
                    <a:pt x="24964" y="3065"/>
                    <a:pt x="27033" y="1947"/>
                  </a:cubicBezTo>
                  <a:cubicBezTo>
                    <a:pt x="27365" y="1773"/>
                    <a:pt x="27679" y="1581"/>
                    <a:pt x="27985" y="1380"/>
                  </a:cubicBezTo>
                  <a:cubicBezTo>
                    <a:pt x="28055" y="1240"/>
                    <a:pt x="28125" y="1109"/>
                    <a:pt x="28194" y="969"/>
                  </a:cubicBezTo>
                  <a:lnTo>
                    <a:pt x="28194" y="969"/>
                  </a:lnTo>
                  <a:cubicBezTo>
                    <a:pt x="27810" y="1249"/>
                    <a:pt x="27400" y="1511"/>
                    <a:pt x="26946" y="1755"/>
                  </a:cubicBezTo>
                  <a:cubicBezTo>
                    <a:pt x="24894" y="2855"/>
                    <a:pt x="22423" y="3606"/>
                    <a:pt x="19131" y="4113"/>
                  </a:cubicBezTo>
                  <a:cubicBezTo>
                    <a:pt x="17088" y="4427"/>
                    <a:pt x="15181" y="4584"/>
                    <a:pt x="13393" y="4584"/>
                  </a:cubicBezTo>
                  <a:cubicBezTo>
                    <a:pt x="11154" y="4584"/>
                    <a:pt x="9102" y="4337"/>
                    <a:pt x="7204" y="3842"/>
                  </a:cubicBezTo>
                  <a:cubicBezTo>
                    <a:pt x="4375" y="3100"/>
                    <a:pt x="1886" y="1755"/>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44"/>
            <p:cNvSpPr/>
            <p:nvPr/>
          </p:nvSpPr>
          <p:spPr>
            <a:xfrm>
              <a:off x="-2417050" y="3348225"/>
              <a:ext cx="65525" cy="97175"/>
            </a:xfrm>
            <a:custGeom>
              <a:avLst/>
              <a:gdLst/>
              <a:ahLst/>
              <a:cxnLst/>
              <a:rect l="l" t="t" r="r" b="b"/>
              <a:pathLst>
                <a:path w="2621" h="3887" extrusionOk="0">
                  <a:moveTo>
                    <a:pt x="1284" y="1"/>
                  </a:moveTo>
                  <a:cubicBezTo>
                    <a:pt x="1284" y="1"/>
                    <a:pt x="1" y="71"/>
                    <a:pt x="1" y="1136"/>
                  </a:cubicBezTo>
                  <a:cubicBezTo>
                    <a:pt x="1" y="2210"/>
                    <a:pt x="1284" y="3886"/>
                    <a:pt x="1284" y="3886"/>
                  </a:cubicBezTo>
                  <a:cubicBezTo>
                    <a:pt x="1284" y="3886"/>
                    <a:pt x="2620" y="3738"/>
                    <a:pt x="2620" y="2664"/>
                  </a:cubicBezTo>
                  <a:cubicBezTo>
                    <a:pt x="2620" y="1599"/>
                    <a:pt x="1284" y="1"/>
                    <a:pt x="1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44"/>
            <p:cNvSpPr/>
            <p:nvPr/>
          </p:nvSpPr>
          <p:spPr>
            <a:xfrm>
              <a:off x="-2403950" y="3375950"/>
              <a:ext cx="38450" cy="44525"/>
            </a:xfrm>
            <a:custGeom>
              <a:avLst/>
              <a:gdLst/>
              <a:ahLst/>
              <a:cxnLst/>
              <a:rect l="l" t="t" r="r" b="b"/>
              <a:pathLst>
                <a:path w="1538" h="1781" extrusionOk="0">
                  <a:moveTo>
                    <a:pt x="371" y="0"/>
                  </a:moveTo>
                  <a:cubicBezTo>
                    <a:pt x="149" y="0"/>
                    <a:pt x="1" y="152"/>
                    <a:pt x="1" y="429"/>
                  </a:cubicBezTo>
                  <a:cubicBezTo>
                    <a:pt x="1" y="857"/>
                    <a:pt x="341" y="1415"/>
                    <a:pt x="760" y="1669"/>
                  </a:cubicBezTo>
                  <a:cubicBezTo>
                    <a:pt x="898" y="1744"/>
                    <a:pt x="1027" y="1780"/>
                    <a:pt x="1139" y="1780"/>
                  </a:cubicBezTo>
                  <a:cubicBezTo>
                    <a:pt x="1376" y="1780"/>
                    <a:pt x="1537" y="1619"/>
                    <a:pt x="1537" y="1328"/>
                  </a:cubicBezTo>
                  <a:cubicBezTo>
                    <a:pt x="1537" y="900"/>
                    <a:pt x="1188" y="376"/>
                    <a:pt x="760" y="123"/>
                  </a:cubicBezTo>
                  <a:cubicBezTo>
                    <a:pt x="618" y="40"/>
                    <a:pt x="485" y="0"/>
                    <a:pt x="3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44"/>
            <p:cNvSpPr/>
            <p:nvPr/>
          </p:nvSpPr>
          <p:spPr>
            <a:xfrm>
              <a:off x="-2317500" y="3396250"/>
              <a:ext cx="70750" cy="96950"/>
            </a:xfrm>
            <a:custGeom>
              <a:avLst/>
              <a:gdLst/>
              <a:ahLst/>
              <a:cxnLst/>
              <a:rect l="l" t="t" r="r" b="b"/>
              <a:pathLst>
                <a:path w="2830" h="3878" extrusionOk="0">
                  <a:moveTo>
                    <a:pt x="1397" y="1"/>
                  </a:moveTo>
                  <a:cubicBezTo>
                    <a:pt x="1397" y="1"/>
                    <a:pt x="0" y="315"/>
                    <a:pt x="0" y="1389"/>
                  </a:cubicBezTo>
                  <a:cubicBezTo>
                    <a:pt x="0" y="2454"/>
                    <a:pt x="1397" y="3878"/>
                    <a:pt x="1397" y="3878"/>
                  </a:cubicBezTo>
                  <a:cubicBezTo>
                    <a:pt x="1397" y="3878"/>
                    <a:pt x="2829" y="3476"/>
                    <a:pt x="2829" y="2402"/>
                  </a:cubicBezTo>
                  <a:cubicBezTo>
                    <a:pt x="2829" y="1337"/>
                    <a:pt x="1397" y="1"/>
                    <a:pt x="1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44"/>
            <p:cNvSpPr/>
            <p:nvPr/>
          </p:nvSpPr>
          <p:spPr>
            <a:xfrm>
              <a:off x="-2303325" y="3425150"/>
              <a:ext cx="41500" cy="41275"/>
            </a:xfrm>
            <a:custGeom>
              <a:avLst/>
              <a:gdLst/>
              <a:ahLst/>
              <a:cxnLst/>
              <a:rect l="l" t="t" r="r" b="b"/>
              <a:pathLst>
                <a:path w="1660" h="1651" extrusionOk="0">
                  <a:moveTo>
                    <a:pt x="524" y="0"/>
                  </a:moveTo>
                  <a:cubicBezTo>
                    <a:pt x="219" y="0"/>
                    <a:pt x="1" y="193"/>
                    <a:pt x="1" y="513"/>
                  </a:cubicBezTo>
                  <a:cubicBezTo>
                    <a:pt x="1" y="940"/>
                    <a:pt x="376" y="1429"/>
                    <a:pt x="830" y="1595"/>
                  </a:cubicBezTo>
                  <a:cubicBezTo>
                    <a:pt x="936" y="1633"/>
                    <a:pt x="1036" y="1651"/>
                    <a:pt x="1128" y="1651"/>
                  </a:cubicBezTo>
                  <a:cubicBezTo>
                    <a:pt x="1441" y="1651"/>
                    <a:pt x="1660" y="1446"/>
                    <a:pt x="1660" y="1115"/>
                  </a:cubicBezTo>
                  <a:cubicBezTo>
                    <a:pt x="1660" y="705"/>
                    <a:pt x="1293" y="233"/>
                    <a:pt x="830" y="59"/>
                  </a:cubicBezTo>
                  <a:cubicBezTo>
                    <a:pt x="723" y="19"/>
                    <a:pt x="619"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44"/>
            <p:cNvSpPr/>
            <p:nvPr/>
          </p:nvSpPr>
          <p:spPr>
            <a:xfrm>
              <a:off x="-2210750" y="3424625"/>
              <a:ext cx="73575" cy="97175"/>
            </a:xfrm>
            <a:custGeom>
              <a:avLst/>
              <a:gdLst/>
              <a:ahLst/>
              <a:cxnLst/>
              <a:rect l="l" t="t" r="r" b="b"/>
              <a:pathLst>
                <a:path w="2943" h="3887" extrusionOk="0">
                  <a:moveTo>
                    <a:pt x="1458" y="1"/>
                  </a:moveTo>
                  <a:cubicBezTo>
                    <a:pt x="1458" y="1"/>
                    <a:pt x="0" y="577"/>
                    <a:pt x="0" y="1651"/>
                  </a:cubicBezTo>
                  <a:cubicBezTo>
                    <a:pt x="0" y="2717"/>
                    <a:pt x="1458" y="3887"/>
                    <a:pt x="1458" y="3887"/>
                  </a:cubicBezTo>
                  <a:cubicBezTo>
                    <a:pt x="1458" y="3887"/>
                    <a:pt x="2943" y="3232"/>
                    <a:pt x="2943" y="2166"/>
                  </a:cubicBezTo>
                  <a:cubicBezTo>
                    <a:pt x="2943" y="1084"/>
                    <a:pt x="1458" y="1"/>
                    <a:pt x="14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44"/>
            <p:cNvSpPr/>
            <p:nvPr/>
          </p:nvSpPr>
          <p:spPr>
            <a:xfrm>
              <a:off x="-2195700" y="3455425"/>
              <a:ext cx="43250" cy="38925"/>
            </a:xfrm>
            <a:custGeom>
              <a:avLst/>
              <a:gdLst/>
              <a:ahLst/>
              <a:cxnLst/>
              <a:rect l="l" t="t" r="r" b="b"/>
              <a:pathLst>
                <a:path w="1730" h="1557" extrusionOk="0">
                  <a:moveTo>
                    <a:pt x="675" y="1"/>
                  </a:moveTo>
                  <a:cubicBezTo>
                    <a:pt x="285" y="1"/>
                    <a:pt x="1" y="247"/>
                    <a:pt x="1" y="611"/>
                  </a:cubicBezTo>
                  <a:cubicBezTo>
                    <a:pt x="1" y="1030"/>
                    <a:pt x="376" y="1458"/>
                    <a:pt x="856" y="1546"/>
                  </a:cubicBezTo>
                  <a:cubicBezTo>
                    <a:pt x="906" y="1553"/>
                    <a:pt x="954" y="1556"/>
                    <a:pt x="1002" y="1556"/>
                  </a:cubicBezTo>
                  <a:cubicBezTo>
                    <a:pt x="1413" y="1556"/>
                    <a:pt x="1729" y="1292"/>
                    <a:pt x="1729" y="908"/>
                  </a:cubicBezTo>
                  <a:cubicBezTo>
                    <a:pt x="1729" y="480"/>
                    <a:pt x="1354" y="87"/>
                    <a:pt x="856" y="18"/>
                  </a:cubicBezTo>
                  <a:cubicBezTo>
                    <a:pt x="794" y="6"/>
                    <a:pt x="734" y="1"/>
                    <a:pt x="6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44"/>
            <p:cNvSpPr/>
            <p:nvPr/>
          </p:nvSpPr>
          <p:spPr>
            <a:xfrm>
              <a:off x="-2100100" y="3434250"/>
              <a:ext cx="74900" cy="97150"/>
            </a:xfrm>
            <a:custGeom>
              <a:avLst/>
              <a:gdLst/>
              <a:ahLst/>
              <a:cxnLst/>
              <a:rect l="l" t="t" r="r" b="b"/>
              <a:pathLst>
                <a:path w="2996" h="3886" extrusionOk="0">
                  <a:moveTo>
                    <a:pt x="1503" y="0"/>
                  </a:moveTo>
                  <a:cubicBezTo>
                    <a:pt x="1503" y="0"/>
                    <a:pt x="1" y="830"/>
                    <a:pt x="1" y="1895"/>
                  </a:cubicBezTo>
                  <a:cubicBezTo>
                    <a:pt x="1" y="2969"/>
                    <a:pt x="1503" y="3886"/>
                    <a:pt x="1503" y="3886"/>
                  </a:cubicBezTo>
                  <a:cubicBezTo>
                    <a:pt x="1503" y="3886"/>
                    <a:pt x="2996" y="2969"/>
                    <a:pt x="2996" y="1895"/>
                  </a:cubicBezTo>
                  <a:cubicBezTo>
                    <a:pt x="2996" y="830"/>
                    <a:pt x="1503" y="0"/>
                    <a:pt x="15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44"/>
            <p:cNvSpPr/>
            <p:nvPr/>
          </p:nvSpPr>
          <p:spPr>
            <a:xfrm>
              <a:off x="-2084150" y="3465025"/>
              <a:ext cx="43675" cy="38450"/>
            </a:xfrm>
            <a:custGeom>
              <a:avLst/>
              <a:gdLst/>
              <a:ahLst/>
              <a:cxnLst/>
              <a:rect l="l" t="t" r="r" b="b"/>
              <a:pathLst>
                <a:path w="1747" h="1538" extrusionOk="0">
                  <a:moveTo>
                    <a:pt x="874" y="0"/>
                  </a:moveTo>
                  <a:cubicBezTo>
                    <a:pt x="393" y="0"/>
                    <a:pt x="0" y="332"/>
                    <a:pt x="0" y="751"/>
                  </a:cubicBezTo>
                  <a:cubicBezTo>
                    <a:pt x="0" y="1179"/>
                    <a:pt x="393" y="1537"/>
                    <a:pt x="874" y="1537"/>
                  </a:cubicBezTo>
                  <a:cubicBezTo>
                    <a:pt x="1354" y="1537"/>
                    <a:pt x="1747" y="1179"/>
                    <a:pt x="1747" y="751"/>
                  </a:cubicBezTo>
                  <a:cubicBezTo>
                    <a:pt x="1747" y="332"/>
                    <a:pt x="1354" y="0"/>
                    <a:pt x="8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44"/>
            <p:cNvSpPr/>
            <p:nvPr/>
          </p:nvSpPr>
          <p:spPr>
            <a:xfrm>
              <a:off x="-1987875" y="3424850"/>
              <a:ext cx="73800" cy="96950"/>
            </a:xfrm>
            <a:custGeom>
              <a:avLst/>
              <a:gdLst/>
              <a:ahLst/>
              <a:cxnLst/>
              <a:rect l="l" t="t" r="r" b="b"/>
              <a:pathLst>
                <a:path w="2952" h="3878" extrusionOk="0">
                  <a:moveTo>
                    <a:pt x="1484" y="1"/>
                  </a:moveTo>
                  <a:cubicBezTo>
                    <a:pt x="1484" y="1"/>
                    <a:pt x="0" y="1083"/>
                    <a:pt x="0" y="2157"/>
                  </a:cubicBezTo>
                  <a:cubicBezTo>
                    <a:pt x="0" y="3223"/>
                    <a:pt x="1484" y="3878"/>
                    <a:pt x="1484" y="3878"/>
                  </a:cubicBezTo>
                  <a:cubicBezTo>
                    <a:pt x="1484" y="3878"/>
                    <a:pt x="2951" y="2708"/>
                    <a:pt x="2951" y="1642"/>
                  </a:cubicBezTo>
                  <a:cubicBezTo>
                    <a:pt x="2951" y="568"/>
                    <a:pt x="1484" y="1"/>
                    <a:pt x="14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44"/>
            <p:cNvSpPr/>
            <p:nvPr/>
          </p:nvSpPr>
          <p:spPr>
            <a:xfrm>
              <a:off x="-1972600" y="3454975"/>
              <a:ext cx="43450" cy="39050"/>
            </a:xfrm>
            <a:custGeom>
              <a:avLst/>
              <a:gdLst/>
              <a:ahLst/>
              <a:cxnLst/>
              <a:rect l="l" t="t" r="r" b="b"/>
              <a:pathLst>
                <a:path w="1738" h="1562" extrusionOk="0">
                  <a:moveTo>
                    <a:pt x="1008" y="1"/>
                  </a:moveTo>
                  <a:cubicBezTo>
                    <a:pt x="964" y="1"/>
                    <a:pt x="919" y="3"/>
                    <a:pt x="873" y="9"/>
                  </a:cubicBezTo>
                  <a:cubicBezTo>
                    <a:pt x="393" y="97"/>
                    <a:pt x="0" y="490"/>
                    <a:pt x="0" y="917"/>
                  </a:cubicBezTo>
                  <a:cubicBezTo>
                    <a:pt x="0" y="1294"/>
                    <a:pt x="304" y="1562"/>
                    <a:pt x="704" y="1562"/>
                  </a:cubicBezTo>
                  <a:cubicBezTo>
                    <a:pt x="759" y="1562"/>
                    <a:pt x="815" y="1557"/>
                    <a:pt x="873" y="1546"/>
                  </a:cubicBezTo>
                  <a:cubicBezTo>
                    <a:pt x="1354" y="1476"/>
                    <a:pt x="1738" y="1048"/>
                    <a:pt x="1738" y="621"/>
                  </a:cubicBezTo>
                  <a:cubicBezTo>
                    <a:pt x="1738" y="250"/>
                    <a:pt x="1418" y="1"/>
                    <a:pt x="10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44"/>
            <p:cNvSpPr/>
            <p:nvPr/>
          </p:nvSpPr>
          <p:spPr>
            <a:xfrm>
              <a:off x="-1878100" y="3396050"/>
              <a:ext cx="70550" cy="97150"/>
            </a:xfrm>
            <a:custGeom>
              <a:avLst/>
              <a:gdLst/>
              <a:ahLst/>
              <a:cxnLst/>
              <a:rect l="l" t="t" r="r" b="b"/>
              <a:pathLst>
                <a:path w="2822" h="3886" extrusionOk="0">
                  <a:moveTo>
                    <a:pt x="1424" y="0"/>
                  </a:moveTo>
                  <a:cubicBezTo>
                    <a:pt x="1424" y="0"/>
                    <a:pt x="1" y="1345"/>
                    <a:pt x="1" y="2410"/>
                  </a:cubicBezTo>
                  <a:cubicBezTo>
                    <a:pt x="1" y="3484"/>
                    <a:pt x="1424" y="3886"/>
                    <a:pt x="1424" y="3886"/>
                  </a:cubicBezTo>
                  <a:cubicBezTo>
                    <a:pt x="1424" y="3886"/>
                    <a:pt x="2821" y="2462"/>
                    <a:pt x="2821" y="1397"/>
                  </a:cubicBezTo>
                  <a:cubicBezTo>
                    <a:pt x="2821" y="323"/>
                    <a:pt x="1424" y="0"/>
                    <a:pt x="14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44"/>
            <p:cNvSpPr/>
            <p:nvPr/>
          </p:nvSpPr>
          <p:spPr>
            <a:xfrm>
              <a:off x="-1863250" y="3425475"/>
              <a:ext cx="41500" cy="41175"/>
            </a:xfrm>
            <a:custGeom>
              <a:avLst/>
              <a:gdLst/>
              <a:ahLst/>
              <a:cxnLst/>
              <a:rect l="l" t="t" r="r" b="b"/>
              <a:pathLst>
                <a:path w="1660" h="1647" extrusionOk="0">
                  <a:moveTo>
                    <a:pt x="1148" y="0"/>
                  </a:moveTo>
                  <a:cubicBezTo>
                    <a:pt x="1051" y="0"/>
                    <a:pt x="943" y="20"/>
                    <a:pt x="830" y="63"/>
                  </a:cubicBezTo>
                  <a:cubicBezTo>
                    <a:pt x="376" y="229"/>
                    <a:pt x="1" y="683"/>
                    <a:pt x="1" y="1111"/>
                  </a:cubicBezTo>
                  <a:cubicBezTo>
                    <a:pt x="1" y="1441"/>
                    <a:pt x="225" y="1647"/>
                    <a:pt x="536" y="1647"/>
                  </a:cubicBezTo>
                  <a:cubicBezTo>
                    <a:pt x="628" y="1647"/>
                    <a:pt x="727" y="1629"/>
                    <a:pt x="830" y="1591"/>
                  </a:cubicBezTo>
                  <a:cubicBezTo>
                    <a:pt x="1293" y="1434"/>
                    <a:pt x="1660" y="936"/>
                    <a:pt x="1660" y="517"/>
                  </a:cubicBezTo>
                  <a:cubicBezTo>
                    <a:pt x="1660" y="194"/>
                    <a:pt x="1450" y="0"/>
                    <a:pt x="11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44"/>
            <p:cNvSpPr/>
            <p:nvPr/>
          </p:nvSpPr>
          <p:spPr>
            <a:xfrm>
              <a:off x="-1773100" y="3348225"/>
              <a:ext cx="65525" cy="97175"/>
            </a:xfrm>
            <a:custGeom>
              <a:avLst/>
              <a:gdLst/>
              <a:ahLst/>
              <a:cxnLst/>
              <a:rect l="l" t="t" r="r" b="b"/>
              <a:pathLst>
                <a:path w="2621" h="3887" extrusionOk="0">
                  <a:moveTo>
                    <a:pt x="1328" y="1"/>
                  </a:moveTo>
                  <a:cubicBezTo>
                    <a:pt x="1328" y="1"/>
                    <a:pt x="1" y="1599"/>
                    <a:pt x="1" y="2664"/>
                  </a:cubicBezTo>
                  <a:cubicBezTo>
                    <a:pt x="1" y="3738"/>
                    <a:pt x="1328" y="3886"/>
                    <a:pt x="1328" y="3886"/>
                  </a:cubicBezTo>
                  <a:cubicBezTo>
                    <a:pt x="1328" y="3886"/>
                    <a:pt x="2620" y="2210"/>
                    <a:pt x="2620" y="1136"/>
                  </a:cubicBezTo>
                  <a:cubicBezTo>
                    <a:pt x="2620" y="71"/>
                    <a:pt x="1328" y="1"/>
                    <a:pt x="1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44"/>
            <p:cNvSpPr/>
            <p:nvPr/>
          </p:nvSpPr>
          <p:spPr>
            <a:xfrm>
              <a:off x="-1759125" y="3375950"/>
              <a:ext cx="38450" cy="44625"/>
            </a:xfrm>
            <a:custGeom>
              <a:avLst/>
              <a:gdLst/>
              <a:ahLst/>
              <a:cxnLst/>
              <a:rect l="l" t="t" r="r" b="b"/>
              <a:pathLst>
                <a:path w="1538" h="1785" extrusionOk="0">
                  <a:moveTo>
                    <a:pt x="1164" y="0"/>
                  </a:moveTo>
                  <a:cubicBezTo>
                    <a:pt x="1049" y="0"/>
                    <a:pt x="914" y="40"/>
                    <a:pt x="769" y="123"/>
                  </a:cubicBezTo>
                  <a:cubicBezTo>
                    <a:pt x="350" y="376"/>
                    <a:pt x="1" y="900"/>
                    <a:pt x="1" y="1328"/>
                  </a:cubicBezTo>
                  <a:cubicBezTo>
                    <a:pt x="1" y="1618"/>
                    <a:pt x="162" y="1784"/>
                    <a:pt x="396" y="1784"/>
                  </a:cubicBezTo>
                  <a:cubicBezTo>
                    <a:pt x="507" y="1784"/>
                    <a:pt x="634" y="1747"/>
                    <a:pt x="769" y="1669"/>
                  </a:cubicBezTo>
                  <a:cubicBezTo>
                    <a:pt x="1197" y="1415"/>
                    <a:pt x="1537" y="857"/>
                    <a:pt x="1537" y="429"/>
                  </a:cubicBezTo>
                  <a:cubicBezTo>
                    <a:pt x="1537" y="152"/>
                    <a:pt x="1389" y="0"/>
                    <a:pt x="11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44"/>
            <p:cNvSpPr/>
            <p:nvPr/>
          </p:nvSpPr>
          <p:spPr>
            <a:xfrm>
              <a:off x="-2422075" y="3317450"/>
              <a:ext cx="21200" cy="28850"/>
            </a:xfrm>
            <a:custGeom>
              <a:avLst/>
              <a:gdLst/>
              <a:ahLst/>
              <a:cxnLst/>
              <a:rect l="l" t="t" r="r" b="b"/>
              <a:pathLst>
                <a:path w="848" h="1154" extrusionOk="0">
                  <a:moveTo>
                    <a:pt x="1" y="1"/>
                  </a:moveTo>
                  <a:cubicBezTo>
                    <a:pt x="18" y="385"/>
                    <a:pt x="18" y="778"/>
                    <a:pt x="27" y="1153"/>
                  </a:cubicBezTo>
                  <a:cubicBezTo>
                    <a:pt x="167" y="804"/>
                    <a:pt x="481" y="516"/>
                    <a:pt x="848" y="394"/>
                  </a:cubicBezTo>
                  <a:cubicBezTo>
                    <a:pt x="551" y="306"/>
                    <a:pt x="263" y="175"/>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44"/>
            <p:cNvSpPr/>
            <p:nvPr/>
          </p:nvSpPr>
          <p:spPr>
            <a:xfrm>
              <a:off x="-2351775" y="3367450"/>
              <a:ext cx="39750" cy="48475"/>
            </a:xfrm>
            <a:custGeom>
              <a:avLst/>
              <a:gdLst/>
              <a:ahLst/>
              <a:cxnLst/>
              <a:rect l="l" t="t" r="r" b="b"/>
              <a:pathLst>
                <a:path w="1590" h="1939" extrusionOk="0">
                  <a:moveTo>
                    <a:pt x="1" y="0"/>
                  </a:moveTo>
                  <a:lnTo>
                    <a:pt x="1" y="0"/>
                  </a:lnTo>
                  <a:cubicBezTo>
                    <a:pt x="280" y="620"/>
                    <a:pt x="481" y="1275"/>
                    <a:pt x="594" y="1939"/>
                  </a:cubicBezTo>
                  <a:cubicBezTo>
                    <a:pt x="786" y="1450"/>
                    <a:pt x="1144" y="1013"/>
                    <a:pt x="1590" y="751"/>
                  </a:cubicBezTo>
                  <a:cubicBezTo>
                    <a:pt x="1013" y="664"/>
                    <a:pt x="446" y="393"/>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44"/>
            <p:cNvSpPr/>
            <p:nvPr/>
          </p:nvSpPr>
          <p:spPr>
            <a:xfrm>
              <a:off x="-2247650" y="3411550"/>
              <a:ext cx="41050" cy="42800"/>
            </a:xfrm>
            <a:custGeom>
              <a:avLst/>
              <a:gdLst/>
              <a:ahLst/>
              <a:cxnLst/>
              <a:rect l="l" t="t" r="r" b="b"/>
              <a:pathLst>
                <a:path w="1642" h="1712" extrusionOk="0">
                  <a:moveTo>
                    <a:pt x="0" y="0"/>
                  </a:moveTo>
                  <a:lnTo>
                    <a:pt x="0" y="0"/>
                  </a:lnTo>
                  <a:cubicBezTo>
                    <a:pt x="271" y="550"/>
                    <a:pt x="489" y="1126"/>
                    <a:pt x="655" y="1711"/>
                  </a:cubicBezTo>
                  <a:cubicBezTo>
                    <a:pt x="856" y="1205"/>
                    <a:pt x="1188" y="742"/>
                    <a:pt x="1642" y="402"/>
                  </a:cubicBezTo>
                  <a:cubicBezTo>
                    <a:pt x="1074" y="358"/>
                    <a:pt x="516" y="22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44"/>
            <p:cNvSpPr/>
            <p:nvPr/>
          </p:nvSpPr>
          <p:spPr>
            <a:xfrm>
              <a:off x="-2139600" y="3432500"/>
              <a:ext cx="41500" cy="37775"/>
            </a:xfrm>
            <a:custGeom>
              <a:avLst/>
              <a:gdLst/>
              <a:ahLst/>
              <a:cxnLst/>
              <a:rect l="l" t="t" r="r" b="b"/>
              <a:pathLst>
                <a:path w="1660" h="1511" extrusionOk="0">
                  <a:moveTo>
                    <a:pt x="1" y="0"/>
                  </a:moveTo>
                  <a:lnTo>
                    <a:pt x="1" y="0"/>
                  </a:lnTo>
                  <a:cubicBezTo>
                    <a:pt x="350" y="472"/>
                    <a:pt x="655" y="978"/>
                    <a:pt x="882" y="1511"/>
                  </a:cubicBezTo>
                  <a:cubicBezTo>
                    <a:pt x="1075" y="996"/>
                    <a:pt x="1337" y="515"/>
                    <a:pt x="1660" y="88"/>
                  </a:cubicBezTo>
                  <a:cubicBezTo>
                    <a:pt x="1101" y="70"/>
                    <a:pt x="559" y="35"/>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44"/>
            <p:cNvSpPr/>
            <p:nvPr/>
          </p:nvSpPr>
          <p:spPr>
            <a:xfrm>
              <a:off x="-2033725" y="3430750"/>
              <a:ext cx="44325" cy="33425"/>
            </a:xfrm>
            <a:custGeom>
              <a:avLst/>
              <a:gdLst/>
              <a:ahLst/>
              <a:cxnLst/>
              <a:rect l="l" t="t" r="r" b="b"/>
              <a:pathLst>
                <a:path w="1773" h="1337" extrusionOk="0">
                  <a:moveTo>
                    <a:pt x="1773" y="0"/>
                  </a:moveTo>
                  <a:lnTo>
                    <a:pt x="0" y="131"/>
                  </a:lnTo>
                  <a:cubicBezTo>
                    <a:pt x="437" y="481"/>
                    <a:pt x="830" y="882"/>
                    <a:pt x="1144" y="1336"/>
                  </a:cubicBezTo>
                  <a:cubicBezTo>
                    <a:pt x="1266" y="856"/>
                    <a:pt x="1476" y="402"/>
                    <a:pt x="17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44"/>
            <p:cNvSpPr/>
            <p:nvPr/>
          </p:nvSpPr>
          <p:spPr>
            <a:xfrm>
              <a:off x="-1921525" y="3406950"/>
              <a:ext cx="41925" cy="39550"/>
            </a:xfrm>
            <a:custGeom>
              <a:avLst/>
              <a:gdLst/>
              <a:ahLst/>
              <a:cxnLst/>
              <a:rect l="l" t="t" r="r" b="b"/>
              <a:pathLst>
                <a:path w="1677" h="1582" extrusionOk="0">
                  <a:moveTo>
                    <a:pt x="1677" y="1"/>
                  </a:moveTo>
                  <a:lnTo>
                    <a:pt x="1677" y="1"/>
                  </a:lnTo>
                  <a:cubicBezTo>
                    <a:pt x="1127" y="132"/>
                    <a:pt x="559" y="271"/>
                    <a:pt x="0" y="402"/>
                  </a:cubicBezTo>
                  <a:cubicBezTo>
                    <a:pt x="297" y="839"/>
                    <a:pt x="655" y="1232"/>
                    <a:pt x="1057" y="1581"/>
                  </a:cubicBezTo>
                  <a:cubicBezTo>
                    <a:pt x="1162" y="1014"/>
                    <a:pt x="1363" y="481"/>
                    <a:pt x="16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44"/>
            <p:cNvSpPr/>
            <p:nvPr/>
          </p:nvSpPr>
          <p:spPr>
            <a:xfrm>
              <a:off x="-1817625" y="3365700"/>
              <a:ext cx="42150" cy="41050"/>
            </a:xfrm>
            <a:custGeom>
              <a:avLst/>
              <a:gdLst/>
              <a:ahLst/>
              <a:cxnLst/>
              <a:rect l="l" t="t" r="r" b="b"/>
              <a:pathLst>
                <a:path w="1686" h="1642" extrusionOk="0">
                  <a:moveTo>
                    <a:pt x="1686" y="0"/>
                  </a:moveTo>
                  <a:lnTo>
                    <a:pt x="1686" y="0"/>
                  </a:lnTo>
                  <a:cubicBezTo>
                    <a:pt x="1092" y="123"/>
                    <a:pt x="516" y="350"/>
                    <a:pt x="1" y="655"/>
                  </a:cubicBezTo>
                  <a:cubicBezTo>
                    <a:pt x="385" y="987"/>
                    <a:pt x="769" y="1310"/>
                    <a:pt x="1136" y="1642"/>
                  </a:cubicBezTo>
                  <a:cubicBezTo>
                    <a:pt x="1232" y="1074"/>
                    <a:pt x="1424" y="516"/>
                    <a:pt x="16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44"/>
            <p:cNvSpPr/>
            <p:nvPr/>
          </p:nvSpPr>
          <p:spPr>
            <a:xfrm>
              <a:off x="-2361375" y="3434025"/>
              <a:ext cx="42375" cy="47600"/>
            </a:xfrm>
            <a:custGeom>
              <a:avLst/>
              <a:gdLst/>
              <a:ahLst/>
              <a:cxnLst/>
              <a:rect l="l" t="t" r="r" b="b"/>
              <a:pathLst>
                <a:path w="1695" h="1904" extrusionOk="0">
                  <a:moveTo>
                    <a:pt x="777" y="0"/>
                  </a:moveTo>
                  <a:cubicBezTo>
                    <a:pt x="603" y="376"/>
                    <a:pt x="323" y="725"/>
                    <a:pt x="0" y="987"/>
                  </a:cubicBezTo>
                  <a:cubicBezTo>
                    <a:pt x="603" y="1223"/>
                    <a:pt x="1179" y="1528"/>
                    <a:pt x="1694" y="1904"/>
                  </a:cubicBezTo>
                  <a:cubicBezTo>
                    <a:pt x="1389" y="1267"/>
                    <a:pt x="1083" y="629"/>
                    <a:pt x="7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44"/>
            <p:cNvSpPr/>
            <p:nvPr/>
          </p:nvSpPr>
          <p:spPr>
            <a:xfrm>
              <a:off x="-2255500" y="3478775"/>
              <a:ext cx="43450" cy="33425"/>
            </a:xfrm>
            <a:custGeom>
              <a:avLst/>
              <a:gdLst/>
              <a:ahLst/>
              <a:cxnLst/>
              <a:rect l="l" t="t" r="r" b="b"/>
              <a:pathLst>
                <a:path w="1738" h="1337" extrusionOk="0">
                  <a:moveTo>
                    <a:pt x="952" y="0"/>
                  </a:moveTo>
                  <a:cubicBezTo>
                    <a:pt x="629" y="280"/>
                    <a:pt x="314" y="577"/>
                    <a:pt x="0" y="856"/>
                  </a:cubicBezTo>
                  <a:cubicBezTo>
                    <a:pt x="716" y="926"/>
                    <a:pt x="1022" y="1179"/>
                    <a:pt x="1738" y="1336"/>
                  </a:cubicBezTo>
                  <a:cubicBezTo>
                    <a:pt x="1388" y="952"/>
                    <a:pt x="1109" y="498"/>
                    <a:pt x="9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44"/>
            <p:cNvSpPr/>
            <p:nvPr/>
          </p:nvSpPr>
          <p:spPr>
            <a:xfrm>
              <a:off x="-2140025" y="3492300"/>
              <a:ext cx="44100" cy="31250"/>
            </a:xfrm>
            <a:custGeom>
              <a:avLst/>
              <a:gdLst/>
              <a:ahLst/>
              <a:cxnLst/>
              <a:rect l="l" t="t" r="r" b="b"/>
              <a:pathLst>
                <a:path w="1764" h="1250" extrusionOk="0">
                  <a:moveTo>
                    <a:pt x="812" y="1"/>
                  </a:moveTo>
                  <a:cubicBezTo>
                    <a:pt x="620" y="429"/>
                    <a:pt x="332" y="813"/>
                    <a:pt x="0" y="1136"/>
                  </a:cubicBezTo>
                  <a:cubicBezTo>
                    <a:pt x="585" y="1171"/>
                    <a:pt x="1179" y="1214"/>
                    <a:pt x="1764" y="1249"/>
                  </a:cubicBezTo>
                  <a:cubicBezTo>
                    <a:pt x="1415" y="865"/>
                    <a:pt x="1100" y="446"/>
                    <a:pt x="8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44"/>
            <p:cNvSpPr/>
            <p:nvPr/>
          </p:nvSpPr>
          <p:spPr>
            <a:xfrm>
              <a:off x="-2019550" y="3492950"/>
              <a:ext cx="40625" cy="26225"/>
            </a:xfrm>
            <a:custGeom>
              <a:avLst/>
              <a:gdLst/>
              <a:ahLst/>
              <a:cxnLst/>
              <a:rect l="l" t="t" r="r" b="b"/>
              <a:pathLst>
                <a:path w="1625" h="1049" extrusionOk="0">
                  <a:moveTo>
                    <a:pt x="830" y="1"/>
                  </a:moveTo>
                  <a:cubicBezTo>
                    <a:pt x="638" y="411"/>
                    <a:pt x="350" y="769"/>
                    <a:pt x="1" y="1049"/>
                  </a:cubicBezTo>
                  <a:cubicBezTo>
                    <a:pt x="445" y="976"/>
                    <a:pt x="901" y="940"/>
                    <a:pt x="1354" y="940"/>
                  </a:cubicBezTo>
                  <a:cubicBezTo>
                    <a:pt x="1444" y="940"/>
                    <a:pt x="1535" y="941"/>
                    <a:pt x="1625" y="944"/>
                  </a:cubicBezTo>
                  <a:cubicBezTo>
                    <a:pt x="1302" y="682"/>
                    <a:pt x="1040" y="359"/>
                    <a:pt x="8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44"/>
            <p:cNvSpPr/>
            <p:nvPr/>
          </p:nvSpPr>
          <p:spPr>
            <a:xfrm>
              <a:off x="-1911275" y="3477675"/>
              <a:ext cx="42375" cy="29925"/>
            </a:xfrm>
            <a:custGeom>
              <a:avLst/>
              <a:gdLst/>
              <a:ahLst/>
              <a:cxnLst/>
              <a:rect l="l" t="t" r="r" b="b"/>
              <a:pathLst>
                <a:path w="1695" h="1197" extrusionOk="0">
                  <a:moveTo>
                    <a:pt x="673" y="1"/>
                  </a:moveTo>
                  <a:cubicBezTo>
                    <a:pt x="516" y="420"/>
                    <a:pt x="289" y="839"/>
                    <a:pt x="1" y="1197"/>
                  </a:cubicBezTo>
                  <a:cubicBezTo>
                    <a:pt x="560" y="1066"/>
                    <a:pt x="1127" y="935"/>
                    <a:pt x="1695" y="804"/>
                  </a:cubicBezTo>
                  <a:cubicBezTo>
                    <a:pt x="1293" y="621"/>
                    <a:pt x="944" y="350"/>
                    <a:pt x="6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44"/>
            <p:cNvSpPr/>
            <p:nvPr/>
          </p:nvSpPr>
          <p:spPr>
            <a:xfrm>
              <a:off x="-1802550" y="3439475"/>
              <a:ext cx="42575" cy="36050"/>
            </a:xfrm>
            <a:custGeom>
              <a:avLst/>
              <a:gdLst/>
              <a:ahLst/>
              <a:cxnLst/>
              <a:rect l="l" t="t" r="r" b="b"/>
              <a:pathLst>
                <a:path w="1703" h="1442" extrusionOk="0">
                  <a:moveTo>
                    <a:pt x="707" y="1"/>
                  </a:moveTo>
                  <a:cubicBezTo>
                    <a:pt x="603" y="525"/>
                    <a:pt x="358" y="1022"/>
                    <a:pt x="0" y="1441"/>
                  </a:cubicBezTo>
                  <a:cubicBezTo>
                    <a:pt x="655" y="1206"/>
                    <a:pt x="1039" y="813"/>
                    <a:pt x="1703" y="656"/>
                  </a:cubicBezTo>
                  <a:cubicBezTo>
                    <a:pt x="1371" y="437"/>
                    <a:pt x="1039" y="219"/>
                    <a:pt x="7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44"/>
            <p:cNvSpPr/>
            <p:nvPr/>
          </p:nvSpPr>
          <p:spPr>
            <a:xfrm>
              <a:off x="-2977825" y="3379450"/>
              <a:ext cx="583500" cy="320900"/>
            </a:xfrm>
            <a:custGeom>
              <a:avLst/>
              <a:gdLst/>
              <a:ahLst/>
              <a:cxnLst/>
              <a:rect l="l" t="t" r="r" b="b"/>
              <a:pathLst>
                <a:path w="23340" h="12836" extrusionOk="0">
                  <a:moveTo>
                    <a:pt x="11666" y="1"/>
                  </a:moveTo>
                  <a:cubicBezTo>
                    <a:pt x="5231" y="1"/>
                    <a:pt x="0" y="2873"/>
                    <a:pt x="0" y="6418"/>
                  </a:cubicBezTo>
                  <a:cubicBezTo>
                    <a:pt x="0" y="9955"/>
                    <a:pt x="5231" y="12836"/>
                    <a:pt x="11666" y="12836"/>
                  </a:cubicBezTo>
                  <a:cubicBezTo>
                    <a:pt x="18110" y="12836"/>
                    <a:pt x="23340" y="9955"/>
                    <a:pt x="23340" y="6418"/>
                  </a:cubicBezTo>
                  <a:cubicBezTo>
                    <a:pt x="23340" y="2873"/>
                    <a:pt x="18110" y="1"/>
                    <a:pt x="116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44"/>
            <p:cNvSpPr/>
            <p:nvPr/>
          </p:nvSpPr>
          <p:spPr>
            <a:xfrm>
              <a:off x="-2816075" y="3379450"/>
              <a:ext cx="421750" cy="320475"/>
            </a:xfrm>
            <a:custGeom>
              <a:avLst/>
              <a:gdLst/>
              <a:ahLst/>
              <a:cxnLst/>
              <a:rect l="l" t="t" r="r" b="b"/>
              <a:pathLst>
                <a:path w="16870" h="12819" extrusionOk="0">
                  <a:moveTo>
                    <a:pt x="5196" y="1"/>
                  </a:moveTo>
                  <a:cubicBezTo>
                    <a:pt x="4576" y="1"/>
                    <a:pt x="3965" y="27"/>
                    <a:pt x="3362" y="70"/>
                  </a:cubicBezTo>
                  <a:cubicBezTo>
                    <a:pt x="1747" y="1834"/>
                    <a:pt x="813" y="4253"/>
                    <a:pt x="437" y="6680"/>
                  </a:cubicBezTo>
                  <a:cubicBezTo>
                    <a:pt x="166" y="8453"/>
                    <a:pt x="1" y="10330"/>
                    <a:pt x="79" y="12181"/>
                  </a:cubicBezTo>
                  <a:cubicBezTo>
                    <a:pt x="1633" y="12592"/>
                    <a:pt x="3362" y="12819"/>
                    <a:pt x="5205" y="12819"/>
                  </a:cubicBezTo>
                  <a:cubicBezTo>
                    <a:pt x="5224" y="12819"/>
                    <a:pt x="5243" y="12819"/>
                    <a:pt x="5263" y="12819"/>
                  </a:cubicBezTo>
                  <a:cubicBezTo>
                    <a:pt x="11671" y="12819"/>
                    <a:pt x="16870" y="9953"/>
                    <a:pt x="16870" y="6418"/>
                  </a:cubicBezTo>
                  <a:cubicBezTo>
                    <a:pt x="16870" y="2865"/>
                    <a:pt x="11640" y="1"/>
                    <a:pt x="51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44"/>
            <p:cNvSpPr/>
            <p:nvPr/>
          </p:nvSpPr>
          <p:spPr>
            <a:xfrm>
              <a:off x="-2657375" y="3380100"/>
              <a:ext cx="263050" cy="283600"/>
            </a:xfrm>
            <a:custGeom>
              <a:avLst/>
              <a:gdLst/>
              <a:ahLst/>
              <a:cxnLst/>
              <a:rect l="l" t="t" r="r" b="b"/>
              <a:pathLst>
                <a:path w="10522" h="11344" extrusionOk="0">
                  <a:moveTo>
                    <a:pt x="0" y="1"/>
                  </a:moveTo>
                  <a:cubicBezTo>
                    <a:pt x="3755" y="2428"/>
                    <a:pt x="6558" y="6654"/>
                    <a:pt x="6305" y="10976"/>
                  </a:cubicBezTo>
                  <a:cubicBezTo>
                    <a:pt x="6305" y="11090"/>
                    <a:pt x="6296" y="11221"/>
                    <a:pt x="6287" y="11343"/>
                  </a:cubicBezTo>
                  <a:cubicBezTo>
                    <a:pt x="8872" y="10164"/>
                    <a:pt x="10522" y="8374"/>
                    <a:pt x="10522" y="6392"/>
                  </a:cubicBezTo>
                  <a:cubicBezTo>
                    <a:pt x="10522" y="3057"/>
                    <a:pt x="5903" y="324"/>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44"/>
            <p:cNvSpPr/>
            <p:nvPr/>
          </p:nvSpPr>
          <p:spPr>
            <a:xfrm>
              <a:off x="-2977825" y="3277300"/>
              <a:ext cx="583500" cy="320900"/>
            </a:xfrm>
            <a:custGeom>
              <a:avLst/>
              <a:gdLst/>
              <a:ahLst/>
              <a:cxnLst/>
              <a:rect l="l" t="t" r="r" b="b"/>
              <a:pathLst>
                <a:path w="23340" h="12836" extrusionOk="0">
                  <a:moveTo>
                    <a:pt x="11666" y="0"/>
                  </a:moveTo>
                  <a:cubicBezTo>
                    <a:pt x="5231" y="0"/>
                    <a:pt x="0" y="2873"/>
                    <a:pt x="0" y="6418"/>
                  </a:cubicBezTo>
                  <a:cubicBezTo>
                    <a:pt x="0" y="9963"/>
                    <a:pt x="5231" y="12836"/>
                    <a:pt x="11666" y="12836"/>
                  </a:cubicBezTo>
                  <a:cubicBezTo>
                    <a:pt x="18110" y="12836"/>
                    <a:pt x="23340" y="9963"/>
                    <a:pt x="23340" y="6418"/>
                  </a:cubicBezTo>
                  <a:cubicBezTo>
                    <a:pt x="23340" y="2873"/>
                    <a:pt x="18110" y="0"/>
                    <a:pt x="116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44"/>
            <p:cNvSpPr/>
            <p:nvPr/>
          </p:nvSpPr>
          <p:spPr>
            <a:xfrm>
              <a:off x="-2957300" y="3277075"/>
              <a:ext cx="542475" cy="298425"/>
            </a:xfrm>
            <a:custGeom>
              <a:avLst/>
              <a:gdLst/>
              <a:ahLst/>
              <a:cxnLst/>
              <a:rect l="l" t="t" r="r" b="b"/>
              <a:pathLst>
                <a:path w="21699" h="11937" extrusionOk="0">
                  <a:moveTo>
                    <a:pt x="10845" y="0"/>
                  </a:moveTo>
                  <a:cubicBezTo>
                    <a:pt x="4855" y="0"/>
                    <a:pt x="0" y="2672"/>
                    <a:pt x="0" y="5964"/>
                  </a:cubicBezTo>
                  <a:cubicBezTo>
                    <a:pt x="0" y="9265"/>
                    <a:pt x="4855" y="11937"/>
                    <a:pt x="10845" y="11937"/>
                  </a:cubicBezTo>
                  <a:cubicBezTo>
                    <a:pt x="16843" y="11937"/>
                    <a:pt x="21698" y="9265"/>
                    <a:pt x="21698" y="5964"/>
                  </a:cubicBezTo>
                  <a:cubicBezTo>
                    <a:pt x="21698" y="2672"/>
                    <a:pt x="16843" y="0"/>
                    <a:pt x="108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44"/>
            <p:cNvSpPr/>
            <p:nvPr/>
          </p:nvSpPr>
          <p:spPr>
            <a:xfrm>
              <a:off x="-2942675" y="3293675"/>
              <a:ext cx="513000" cy="282250"/>
            </a:xfrm>
            <a:custGeom>
              <a:avLst/>
              <a:gdLst/>
              <a:ahLst/>
              <a:cxnLst/>
              <a:rect l="l" t="t" r="r" b="b"/>
              <a:pathLst>
                <a:path w="20520" h="11290" extrusionOk="0">
                  <a:moveTo>
                    <a:pt x="10260" y="0"/>
                  </a:moveTo>
                  <a:cubicBezTo>
                    <a:pt x="4602" y="0"/>
                    <a:pt x="0" y="2523"/>
                    <a:pt x="0" y="5641"/>
                  </a:cubicBezTo>
                  <a:cubicBezTo>
                    <a:pt x="0" y="8758"/>
                    <a:pt x="4602" y="11290"/>
                    <a:pt x="10260" y="11290"/>
                  </a:cubicBezTo>
                  <a:cubicBezTo>
                    <a:pt x="15927" y="11290"/>
                    <a:pt x="20519" y="8758"/>
                    <a:pt x="20519" y="5641"/>
                  </a:cubicBezTo>
                  <a:cubicBezTo>
                    <a:pt x="20519" y="2523"/>
                    <a:pt x="15927" y="0"/>
                    <a:pt x="102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44"/>
            <p:cNvSpPr/>
            <p:nvPr/>
          </p:nvSpPr>
          <p:spPr>
            <a:xfrm>
              <a:off x="-2918450" y="3319850"/>
              <a:ext cx="464750" cy="255875"/>
            </a:xfrm>
            <a:custGeom>
              <a:avLst/>
              <a:gdLst/>
              <a:ahLst/>
              <a:cxnLst/>
              <a:rect l="l" t="t" r="r" b="b"/>
              <a:pathLst>
                <a:path w="18590" h="10235" extrusionOk="0">
                  <a:moveTo>
                    <a:pt x="9291" y="1"/>
                  </a:moveTo>
                  <a:cubicBezTo>
                    <a:pt x="4157" y="1"/>
                    <a:pt x="0" y="2288"/>
                    <a:pt x="0" y="5118"/>
                  </a:cubicBezTo>
                  <a:cubicBezTo>
                    <a:pt x="0" y="7947"/>
                    <a:pt x="4157" y="10234"/>
                    <a:pt x="9291" y="10234"/>
                  </a:cubicBezTo>
                  <a:cubicBezTo>
                    <a:pt x="14434" y="10234"/>
                    <a:pt x="18590" y="7947"/>
                    <a:pt x="18590" y="5118"/>
                  </a:cubicBezTo>
                  <a:cubicBezTo>
                    <a:pt x="18590" y="2288"/>
                    <a:pt x="14434" y="1"/>
                    <a:pt x="92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44"/>
            <p:cNvSpPr/>
            <p:nvPr/>
          </p:nvSpPr>
          <p:spPr>
            <a:xfrm>
              <a:off x="-2907325" y="3267025"/>
              <a:ext cx="433325" cy="291675"/>
            </a:xfrm>
            <a:custGeom>
              <a:avLst/>
              <a:gdLst/>
              <a:ahLst/>
              <a:cxnLst/>
              <a:rect l="l" t="t" r="r" b="b"/>
              <a:pathLst>
                <a:path w="17333" h="11667" extrusionOk="0">
                  <a:moveTo>
                    <a:pt x="8619" y="1"/>
                  </a:moveTo>
                  <a:cubicBezTo>
                    <a:pt x="3825" y="1"/>
                    <a:pt x="1" y="3345"/>
                    <a:pt x="1" y="6305"/>
                  </a:cubicBezTo>
                  <a:cubicBezTo>
                    <a:pt x="1" y="9265"/>
                    <a:pt x="3869" y="11666"/>
                    <a:pt x="8662" y="11666"/>
                  </a:cubicBezTo>
                  <a:cubicBezTo>
                    <a:pt x="13456" y="11666"/>
                    <a:pt x="17333" y="9265"/>
                    <a:pt x="17333" y="6305"/>
                  </a:cubicBezTo>
                  <a:cubicBezTo>
                    <a:pt x="17333" y="3345"/>
                    <a:pt x="13404" y="9"/>
                    <a:pt x="86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44"/>
            <p:cNvSpPr/>
            <p:nvPr/>
          </p:nvSpPr>
          <p:spPr>
            <a:xfrm>
              <a:off x="-2866725" y="3267250"/>
              <a:ext cx="392950" cy="291875"/>
            </a:xfrm>
            <a:custGeom>
              <a:avLst/>
              <a:gdLst/>
              <a:ahLst/>
              <a:cxnLst/>
              <a:rect l="l" t="t" r="r" b="b"/>
              <a:pathLst>
                <a:path w="15718" h="11675" extrusionOk="0">
                  <a:moveTo>
                    <a:pt x="6995" y="0"/>
                  </a:moveTo>
                  <a:cubicBezTo>
                    <a:pt x="6698" y="0"/>
                    <a:pt x="6410" y="9"/>
                    <a:pt x="6113" y="44"/>
                  </a:cubicBezTo>
                  <a:cubicBezTo>
                    <a:pt x="6593" y="428"/>
                    <a:pt x="7082" y="1005"/>
                    <a:pt x="6776" y="1310"/>
                  </a:cubicBezTo>
                  <a:cubicBezTo>
                    <a:pt x="5519" y="3284"/>
                    <a:pt x="3546" y="3458"/>
                    <a:pt x="3904" y="6340"/>
                  </a:cubicBezTo>
                  <a:cubicBezTo>
                    <a:pt x="4078" y="7597"/>
                    <a:pt x="1214" y="7597"/>
                    <a:pt x="140" y="9212"/>
                  </a:cubicBezTo>
                  <a:cubicBezTo>
                    <a:pt x="97" y="9291"/>
                    <a:pt x="53" y="9352"/>
                    <a:pt x="1" y="9431"/>
                  </a:cubicBezTo>
                  <a:cubicBezTo>
                    <a:pt x="1572" y="10793"/>
                    <a:pt x="4140" y="11675"/>
                    <a:pt x="7047" y="11675"/>
                  </a:cubicBezTo>
                  <a:cubicBezTo>
                    <a:pt x="11832" y="11675"/>
                    <a:pt x="15718" y="9273"/>
                    <a:pt x="15718" y="6322"/>
                  </a:cubicBezTo>
                  <a:cubicBezTo>
                    <a:pt x="15709" y="3336"/>
                    <a:pt x="11780" y="0"/>
                    <a:pt x="69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44"/>
            <p:cNvSpPr/>
            <p:nvPr/>
          </p:nvSpPr>
          <p:spPr>
            <a:xfrm>
              <a:off x="-2773725" y="3333175"/>
              <a:ext cx="2200" cy="2200"/>
            </a:xfrm>
            <a:custGeom>
              <a:avLst/>
              <a:gdLst/>
              <a:ahLst/>
              <a:cxnLst/>
              <a:rect l="l" t="t" r="r" b="b"/>
              <a:pathLst>
                <a:path w="88" h="88" extrusionOk="0">
                  <a:moveTo>
                    <a:pt x="44" y="0"/>
                  </a:moveTo>
                  <a:cubicBezTo>
                    <a:pt x="27" y="0"/>
                    <a:pt x="0" y="27"/>
                    <a:pt x="0" y="44"/>
                  </a:cubicBezTo>
                  <a:cubicBezTo>
                    <a:pt x="0" y="70"/>
                    <a:pt x="27" y="88"/>
                    <a:pt x="44" y="88"/>
                  </a:cubicBezTo>
                  <a:cubicBezTo>
                    <a:pt x="70" y="88"/>
                    <a:pt x="88" y="70"/>
                    <a:pt x="88" y="44"/>
                  </a:cubicBezTo>
                  <a:cubicBezTo>
                    <a:pt x="88" y="27"/>
                    <a:pt x="70" y="0"/>
                    <a:pt x="44" y="0"/>
                  </a:cubicBezTo>
                  <a:close/>
                </a:path>
              </a:pathLst>
            </a:custGeom>
            <a:solidFill>
              <a:srgbClr val="97DD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44"/>
            <p:cNvSpPr/>
            <p:nvPr/>
          </p:nvSpPr>
          <p:spPr>
            <a:xfrm>
              <a:off x="-2777000" y="3399100"/>
              <a:ext cx="5475" cy="5475"/>
            </a:xfrm>
            <a:custGeom>
              <a:avLst/>
              <a:gdLst/>
              <a:ahLst/>
              <a:cxnLst/>
              <a:rect l="l" t="t" r="r" b="b"/>
              <a:pathLst>
                <a:path w="219" h="219" extrusionOk="0">
                  <a:moveTo>
                    <a:pt x="114" y="0"/>
                  </a:moveTo>
                  <a:cubicBezTo>
                    <a:pt x="53" y="0"/>
                    <a:pt x="0" y="44"/>
                    <a:pt x="0" y="105"/>
                  </a:cubicBezTo>
                  <a:cubicBezTo>
                    <a:pt x="0" y="158"/>
                    <a:pt x="53" y="219"/>
                    <a:pt x="114" y="219"/>
                  </a:cubicBezTo>
                  <a:cubicBezTo>
                    <a:pt x="166" y="219"/>
                    <a:pt x="219" y="175"/>
                    <a:pt x="219" y="105"/>
                  </a:cubicBezTo>
                  <a:cubicBezTo>
                    <a:pt x="219" y="44"/>
                    <a:pt x="166" y="0"/>
                    <a:pt x="114" y="0"/>
                  </a:cubicBezTo>
                  <a:close/>
                </a:path>
              </a:pathLst>
            </a:custGeom>
            <a:solidFill>
              <a:srgbClr val="97DD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44"/>
            <p:cNvSpPr/>
            <p:nvPr/>
          </p:nvSpPr>
          <p:spPr>
            <a:xfrm>
              <a:off x="-2827425" y="3453625"/>
              <a:ext cx="8750" cy="8800"/>
            </a:xfrm>
            <a:custGeom>
              <a:avLst/>
              <a:gdLst/>
              <a:ahLst/>
              <a:cxnLst/>
              <a:rect l="l" t="t" r="r" b="b"/>
              <a:pathLst>
                <a:path w="350" h="352" extrusionOk="0">
                  <a:moveTo>
                    <a:pt x="200" y="0"/>
                  </a:moveTo>
                  <a:cubicBezTo>
                    <a:pt x="192" y="0"/>
                    <a:pt x="183" y="1"/>
                    <a:pt x="175" y="2"/>
                  </a:cubicBezTo>
                  <a:cubicBezTo>
                    <a:pt x="79" y="2"/>
                    <a:pt x="0" y="72"/>
                    <a:pt x="0" y="177"/>
                  </a:cubicBezTo>
                  <a:cubicBezTo>
                    <a:pt x="0" y="273"/>
                    <a:pt x="79" y="352"/>
                    <a:pt x="175" y="352"/>
                  </a:cubicBezTo>
                  <a:cubicBezTo>
                    <a:pt x="271" y="352"/>
                    <a:pt x="350" y="273"/>
                    <a:pt x="350" y="177"/>
                  </a:cubicBezTo>
                  <a:cubicBezTo>
                    <a:pt x="350" y="81"/>
                    <a:pt x="284" y="0"/>
                    <a:pt x="200" y="0"/>
                  </a:cubicBezTo>
                  <a:close/>
                </a:path>
              </a:pathLst>
            </a:custGeom>
            <a:solidFill>
              <a:srgbClr val="97DD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89" name="Google Shape;3089;p44"/>
            <p:cNvGrpSpPr/>
            <p:nvPr/>
          </p:nvGrpSpPr>
          <p:grpSpPr>
            <a:xfrm>
              <a:off x="-2880025" y="3277300"/>
              <a:ext cx="360625" cy="230525"/>
              <a:chOff x="-2880025" y="3277300"/>
              <a:chExt cx="360625" cy="230525"/>
            </a:xfrm>
          </p:grpSpPr>
          <p:sp>
            <p:nvSpPr>
              <p:cNvPr id="3090" name="Google Shape;3090;p44"/>
              <p:cNvSpPr/>
              <p:nvPr/>
            </p:nvSpPr>
            <p:spPr>
              <a:xfrm>
                <a:off x="-2733350" y="3388400"/>
                <a:ext cx="14875" cy="14650"/>
              </a:xfrm>
              <a:custGeom>
                <a:avLst/>
                <a:gdLst/>
                <a:ahLst/>
                <a:cxnLst/>
                <a:rect l="l" t="t" r="r" b="b"/>
                <a:pathLst>
                  <a:path w="595" h="586" extrusionOk="0">
                    <a:moveTo>
                      <a:pt x="298" y="1"/>
                    </a:moveTo>
                    <a:cubicBezTo>
                      <a:pt x="132" y="1"/>
                      <a:pt x="1" y="132"/>
                      <a:pt x="1" y="297"/>
                    </a:cubicBezTo>
                    <a:cubicBezTo>
                      <a:pt x="1" y="455"/>
                      <a:pt x="132" y="586"/>
                      <a:pt x="298" y="586"/>
                    </a:cubicBezTo>
                    <a:cubicBezTo>
                      <a:pt x="464" y="586"/>
                      <a:pt x="595" y="455"/>
                      <a:pt x="595" y="297"/>
                    </a:cubicBezTo>
                    <a:cubicBezTo>
                      <a:pt x="595" y="132"/>
                      <a:pt x="464" y="1"/>
                      <a:pt x="2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91" name="Google Shape;3091;p44"/>
              <p:cNvGrpSpPr/>
              <p:nvPr/>
            </p:nvGrpSpPr>
            <p:grpSpPr>
              <a:xfrm>
                <a:off x="-2880025" y="3277300"/>
                <a:ext cx="360625" cy="230525"/>
                <a:chOff x="-2880025" y="3277300"/>
                <a:chExt cx="360625" cy="230525"/>
              </a:xfrm>
            </p:grpSpPr>
            <p:sp>
              <p:nvSpPr>
                <p:cNvPr id="3092" name="Google Shape;3092;p44"/>
                <p:cNvSpPr/>
                <p:nvPr/>
              </p:nvSpPr>
              <p:spPr>
                <a:xfrm>
                  <a:off x="-2671350" y="3277625"/>
                  <a:ext cx="151950" cy="66050"/>
                </a:xfrm>
                <a:custGeom>
                  <a:avLst/>
                  <a:gdLst/>
                  <a:ahLst/>
                  <a:cxnLst/>
                  <a:rect l="l" t="t" r="r" b="b"/>
                  <a:pathLst>
                    <a:path w="6078" h="2642" extrusionOk="0">
                      <a:moveTo>
                        <a:pt x="807" y="1"/>
                      </a:moveTo>
                      <a:cubicBezTo>
                        <a:pt x="514" y="1"/>
                        <a:pt x="224" y="92"/>
                        <a:pt x="1" y="284"/>
                      </a:cubicBezTo>
                      <a:cubicBezTo>
                        <a:pt x="489" y="537"/>
                        <a:pt x="778" y="1157"/>
                        <a:pt x="629" y="1699"/>
                      </a:cubicBezTo>
                      <a:cubicBezTo>
                        <a:pt x="795" y="1777"/>
                        <a:pt x="917" y="1943"/>
                        <a:pt x="961" y="2118"/>
                      </a:cubicBezTo>
                      <a:cubicBezTo>
                        <a:pt x="1173" y="1839"/>
                        <a:pt x="1522" y="1695"/>
                        <a:pt x="1873" y="1695"/>
                      </a:cubicBezTo>
                      <a:cubicBezTo>
                        <a:pt x="2160" y="1695"/>
                        <a:pt x="2448" y="1791"/>
                        <a:pt x="2664" y="1987"/>
                      </a:cubicBezTo>
                      <a:cubicBezTo>
                        <a:pt x="2769" y="1806"/>
                        <a:pt x="2986" y="1690"/>
                        <a:pt x="3195" y="1690"/>
                      </a:cubicBezTo>
                      <a:cubicBezTo>
                        <a:pt x="3228" y="1690"/>
                        <a:pt x="3260" y="1693"/>
                        <a:pt x="3292" y="1699"/>
                      </a:cubicBezTo>
                      <a:cubicBezTo>
                        <a:pt x="3537" y="1760"/>
                        <a:pt x="3729" y="1960"/>
                        <a:pt x="3764" y="2205"/>
                      </a:cubicBezTo>
                      <a:cubicBezTo>
                        <a:pt x="3886" y="2063"/>
                        <a:pt x="4076" y="1984"/>
                        <a:pt x="4261" y="1984"/>
                      </a:cubicBezTo>
                      <a:cubicBezTo>
                        <a:pt x="4314" y="1984"/>
                        <a:pt x="4368" y="1990"/>
                        <a:pt x="4419" y="2004"/>
                      </a:cubicBezTo>
                      <a:cubicBezTo>
                        <a:pt x="4646" y="2074"/>
                        <a:pt x="4838" y="2284"/>
                        <a:pt x="4881" y="2519"/>
                      </a:cubicBezTo>
                      <a:cubicBezTo>
                        <a:pt x="4938" y="2335"/>
                        <a:pt x="5145" y="2243"/>
                        <a:pt x="5342" y="2243"/>
                      </a:cubicBezTo>
                      <a:cubicBezTo>
                        <a:pt x="5388" y="2243"/>
                        <a:pt x="5433" y="2248"/>
                        <a:pt x="5475" y="2257"/>
                      </a:cubicBezTo>
                      <a:cubicBezTo>
                        <a:pt x="5711" y="2310"/>
                        <a:pt x="5903" y="2484"/>
                        <a:pt x="6078" y="2642"/>
                      </a:cubicBezTo>
                      <a:cubicBezTo>
                        <a:pt x="5405" y="1960"/>
                        <a:pt x="4532" y="1480"/>
                        <a:pt x="3598" y="1262"/>
                      </a:cubicBezTo>
                      <a:cubicBezTo>
                        <a:pt x="3510" y="1023"/>
                        <a:pt x="3255" y="877"/>
                        <a:pt x="3007" y="877"/>
                      </a:cubicBezTo>
                      <a:cubicBezTo>
                        <a:pt x="2884" y="877"/>
                        <a:pt x="2762" y="913"/>
                        <a:pt x="2664" y="991"/>
                      </a:cubicBezTo>
                      <a:cubicBezTo>
                        <a:pt x="2534" y="748"/>
                        <a:pt x="2268" y="587"/>
                        <a:pt x="1992" y="587"/>
                      </a:cubicBezTo>
                      <a:cubicBezTo>
                        <a:pt x="1971" y="587"/>
                        <a:pt x="1951" y="588"/>
                        <a:pt x="1930" y="590"/>
                      </a:cubicBezTo>
                      <a:cubicBezTo>
                        <a:pt x="1694" y="207"/>
                        <a:pt x="1248" y="1"/>
                        <a:pt x="8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44"/>
                <p:cNvSpPr/>
                <p:nvPr/>
              </p:nvSpPr>
              <p:spPr>
                <a:xfrm>
                  <a:off x="-2710425" y="3329625"/>
                  <a:ext cx="55700" cy="28250"/>
                </a:xfrm>
                <a:custGeom>
                  <a:avLst/>
                  <a:gdLst/>
                  <a:ahLst/>
                  <a:cxnLst/>
                  <a:rect l="l" t="t" r="r" b="b"/>
                  <a:pathLst>
                    <a:path w="2228" h="1130" extrusionOk="0">
                      <a:moveTo>
                        <a:pt x="875" y="1"/>
                      </a:moveTo>
                      <a:cubicBezTo>
                        <a:pt x="620" y="1"/>
                        <a:pt x="292" y="263"/>
                        <a:pt x="1" y="396"/>
                      </a:cubicBezTo>
                      <a:cubicBezTo>
                        <a:pt x="46" y="386"/>
                        <a:pt x="92" y="381"/>
                        <a:pt x="137" y="381"/>
                      </a:cubicBezTo>
                      <a:cubicBezTo>
                        <a:pt x="290" y="381"/>
                        <a:pt x="436" y="438"/>
                        <a:pt x="551" y="553"/>
                      </a:cubicBezTo>
                      <a:cubicBezTo>
                        <a:pt x="690" y="693"/>
                        <a:pt x="743" y="911"/>
                        <a:pt x="690" y="1094"/>
                      </a:cubicBezTo>
                      <a:cubicBezTo>
                        <a:pt x="865" y="1007"/>
                        <a:pt x="1040" y="911"/>
                        <a:pt x="1223" y="902"/>
                      </a:cubicBezTo>
                      <a:cubicBezTo>
                        <a:pt x="1247" y="899"/>
                        <a:pt x="1270" y="897"/>
                        <a:pt x="1294" y="897"/>
                      </a:cubicBezTo>
                      <a:cubicBezTo>
                        <a:pt x="1469" y="897"/>
                        <a:pt x="1635" y="983"/>
                        <a:pt x="1712" y="1129"/>
                      </a:cubicBezTo>
                      <a:cubicBezTo>
                        <a:pt x="1758" y="972"/>
                        <a:pt x="1917" y="864"/>
                        <a:pt x="2074" y="864"/>
                      </a:cubicBezTo>
                      <a:cubicBezTo>
                        <a:pt x="2127" y="864"/>
                        <a:pt x="2179" y="876"/>
                        <a:pt x="2227" y="902"/>
                      </a:cubicBezTo>
                      <a:cubicBezTo>
                        <a:pt x="2105" y="666"/>
                        <a:pt x="1991" y="439"/>
                        <a:pt x="1791" y="291"/>
                      </a:cubicBezTo>
                      <a:cubicBezTo>
                        <a:pt x="1675" y="204"/>
                        <a:pt x="1530" y="152"/>
                        <a:pt x="1393" y="152"/>
                      </a:cubicBezTo>
                      <a:cubicBezTo>
                        <a:pt x="1281" y="152"/>
                        <a:pt x="1174" y="186"/>
                        <a:pt x="1092" y="265"/>
                      </a:cubicBezTo>
                      <a:lnTo>
                        <a:pt x="1127" y="134"/>
                      </a:lnTo>
                      <a:cubicBezTo>
                        <a:pt x="1058" y="38"/>
                        <a:pt x="972" y="1"/>
                        <a:pt x="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44"/>
                <p:cNvSpPr/>
                <p:nvPr/>
              </p:nvSpPr>
              <p:spPr>
                <a:xfrm>
                  <a:off x="-2847300" y="3386000"/>
                  <a:ext cx="14225" cy="14000"/>
                </a:xfrm>
                <a:custGeom>
                  <a:avLst/>
                  <a:gdLst/>
                  <a:ahLst/>
                  <a:cxnLst/>
                  <a:rect l="l" t="t" r="r" b="b"/>
                  <a:pathLst>
                    <a:path w="569" h="560" extrusionOk="0">
                      <a:moveTo>
                        <a:pt x="280" y="0"/>
                      </a:moveTo>
                      <a:cubicBezTo>
                        <a:pt x="123" y="0"/>
                        <a:pt x="1" y="123"/>
                        <a:pt x="1" y="280"/>
                      </a:cubicBezTo>
                      <a:cubicBezTo>
                        <a:pt x="1" y="437"/>
                        <a:pt x="123" y="559"/>
                        <a:pt x="280" y="559"/>
                      </a:cubicBezTo>
                      <a:cubicBezTo>
                        <a:pt x="437" y="559"/>
                        <a:pt x="568" y="437"/>
                        <a:pt x="568" y="280"/>
                      </a:cubicBezTo>
                      <a:cubicBezTo>
                        <a:pt x="568" y="123"/>
                        <a:pt x="437"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44"/>
                <p:cNvSpPr/>
                <p:nvPr/>
              </p:nvSpPr>
              <p:spPr>
                <a:xfrm>
                  <a:off x="-2832450" y="3364600"/>
                  <a:ext cx="12025" cy="12050"/>
                </a:xfrm>
                <a:custGeom>
                  <a:avLst/>
                  <a:gdLst/>
                  <a:ahLst/>
                  <a:cxnLst/>
                  <a:rect l="l" t="t" r="r" b="b"/>
                  <a:pathLst>
                    <a:path w="481" h="482" extrusionOk="0">
                      <a:moveTo>
                        <a:pt x="245" y="1"/>
                      </a:moveTo>
                      <a:cubicBezTo>
                        <a:pt x="114" y="1"/>
                        <a:pt x="1" y="114"/>
                        <a:pt x="1" y="245"/>
                      </a:cubicBezTo>
                      <a:cubicBezTo>
                        <a:pt x="1" y="376"/>
                        <a:pt x="114" y="481"/>
                        <a:pt x="245" y="481"/>
                      </a:cubicBezTo>
                      <a:cubicBezTo>
                        <a:pt x="376" y="481"/>
                        <a:pt x="481" y="376"/>
                        <a:pt x="481" y="245"/>
                      </a:cubicBezTo>
                      <a:cubicBezTo>
                        <a:pt x="481" y="114"/>
                        <a:pt x="385" y="1"/>
                        <a:pt x="2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44"/>
                <p:cNvSpPr/>
                <p:nvPr/>
              </p:nvSpPr>
              <p:spPr>
                <a:xfrm>
                  <a:off x="-2816725" y="3344725"/>
                  <a:ext cx="6575" cy="6600"/>
                </a:xfrm>
                <a:custGeom>
                  <a:avLst/>
                  <a:gdLst/>
                  <a:ahLst/>
                  <a:cxnLst/>
                  <a:rect l="l" t="t" r="r" b="b"/>
                  <a:pathLst>
                    <a:path w="263" h="264" extrusionOk="0">
                      <a:moveTo>
                        <a:pt x="145" y="0"/>
                      </a:moveTo>
                      <a:cubicBezTo>
                        <a:pt x="140" y="0"/>
                        <a:pt x="136" y="1"/>
                        <a:pt x="131" y="1"/>
                      </a:cubicBezTo>
                      <a:cubicBezTo>
                        <a:pt x="61" y="1"/>
                        <a:pt x="0" y="54"/>
                        <a:pt x="0" y="132"/>
                      </a:cubicBezTo>
                      <a:cubicBezTo>
                        <a:pt x="0" y="193"/>
                        <a:pt x="53" y="263"/>
                        <a:pt x="131" y="263"/>
                      </a:cubicBezTo>
                      <a:cubicBezTo>
                        <a:pt x="192" y="263"/>
                        <a:pt x="262" y="211"/>
                        <a:pt x="262" y="132"/>
                      </a:cubicBezTo>
                      <a:cubicBezTo>
                        <a:pt x="262" y="59"/>
                        <a:pt x="209" y="0"/>
                        <a:pt x="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44"/>
                <p:cNvSpPr/>
                <p:nvPr/>
              </p:nvSpPr>
              <p:spPr>
                <a:xfrm>
                  <a:off x="-2803850" y="3323125"/>
                  <a:ext cx="5925" cy="6150"/>
                </a:xfrm>
                <a:custGeom>
                  <a:avLst/>
                  <a:gdLst/>
                  <a:ahLst/>
                  <a:cxnLst/>
                  <a:rect l="l" t="t" r="r" b="b"/>
                  <a:pathLst>
                    <a:path w="237" h="246" extrusionOk="0">
                      <a:moveTo>
                        <a:pt x="114" y="1"/>
                      </a:moveTo>
                      <a:cubicBezTo>
                        <a:pt x="53" y="1"/>
                        <a:pt x="0" y="53"/>
                        <a:pt x="0" y="123"/>
                      </a:cubicBezTo>
                      <a:cubicBezTo>
                        <a:pt x="0" y="184"/>
                        <a:pt x="53" y="245"/>
                        <a:pt x="114" y="245"/>
                      </a:cubicBezTo>
                      <a:cubicBezTo>
                        <a:pt x="184" y="245"/>
                        <a:pt x="236" y="184"/>
                        <a:pt x="236" y="123"/>
                      </a:cubicBezTo>
                      <a:cubicBezTo>
                        <a:pt x="236" y="53"/>
                        <a:pt x="184" y="1"/>
                        <a:pt x="1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44"/>
                <p:cNvSpPr/>
                <p:nvPr/>
              </p:nvSpPr>
              <p:spPr>
                <a:xfrm>
                  <a:off x="-2817175" y="3387525"/>
                  <a:ext cx="14875" cy="14875"/>
                </a:xfrm>
                <a:custGeom>
                  <a:avLst/>
                  <a:gdLst/>
                  <a:ahLst/>
                  <a:cxnLst/>
                  <a:rect l="l" t="t" r="r" b="b"/>
                  <a:pathLst>
                    <a:path w="595" h="595" extrusionOk="0">
                      <a:moveTo>
                        <a:pt x="298" y="1"/>
                      </a:moveTo>
                      <a:cubicBezTo>
                        <a:pt x="132" y="1"/>
                        <a:pt x="1" y="132"/>
                        <a:pt x="1" y="297"/>
                      </a:cubicBezTo>
                      <a:cubicBezTo>
                        <a:pt x="1" y="463"/>
                        <a:pt x="132" y="594"/>
                        <a:pt x="298" y="594"/>
                      </a:cubicBezTo>
                      <a:cubicBezTo>
                        <a:pt x="464" y="594"/>
                        <a:pt x="595" y="463"/>
                        <a:pt x="595" y="297"/>
                      </a:cubicBezTo>
                      <a:cubicBezTo>
                        <a:pt x="595" y="140"/>
                        <a:pt x="464" y="9"/>
                        <a:pt x="2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44"/>
                <p:cNvSpPr/>
                <p:nvPr/>
              </p:nvSpPr>
              <p:spPr>
                <a:xfrm>
                  <a:off x="-2804275" y="3477025"/>
                  <a:ext cx="14850" cy="14875"/>
                </a:xfrm>
                <a:custGeom>
                  <a:avLst/>
                  <a:gdLst/>
                  <a:ahLst/>
                  <a:cxnLst/>
                  <a:rect l="l" t="t" r="r" b="b"/>
                  <a:pathLst>
                    <a:path w="594" h="595" extrusionOk="0">
                      <a:moveTo>
                        <a:pt x="297" y="0"/>
                      </a:moveTo>
                      <a:cubicBezTo>
                        <a:pt x="131" y="0"/>
                        <a:pt x="0" y="131"/>
                        <a:pt x="0" y="297"/>
                      </a:cubicBezTo>
                      <a:cubicBezTo>
                        <a:pt x="0" y="463"/>
                        <a:pt x="131" y="594"/>
                        <a:pt x="297" y="594"/>
                      </a:cubicBezTo>
                      <a:cubicBezTo>
                        <a:pt x="463" y="594"/>
                        <a:pt x="594" y="463"/>
                        <a:pt x="594" y="297"/>
                      </a:cubicBezTo>
                      <a:cubicBezTo>
                        <a:pt x="594" y="149"/>
                        <a:pt x="463" y="18"/>
                        <a:pt x="2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44"/>
                <p:cNvSpPr/>
                <p:nvPr/>
              </p:nvSpPr>
              <p:spPr>
                <a:xfrm>
                  <a:off x="-2777450" y="3478100"/>
                  <a:ext cx="14650" cy="14875"/>
                </a:xfrm>
                <a:custGeom>
                  <a:avLst/>
                  <a:gdLst/>
                  <a:ahLst/>
                  <a:cxnLst/>
                  <a:rect l="l" t="t" r="r" b="b"/>
                  <a:pathLst>
                    <a:path w="586" h="595" extrusionOk="0">
                      <a:moveTo>
                        <a:pt x="289" y="1"/>
                      </a:moveTo>
                      <a:cubicBezTo>
                        <a:pt x="132" y="1"/>
                        <a:pt x="1" y="132"/>
                        <a:pt x="1" y="298"/>
                      </a:cubicBezTo>
                      <a:cubicBezTo>
                        <a:pt x="1" y="464"/>
                        <a:pt x="132" y="595"/>
                        <a:pt x="289" y="595"/>
                      </a:cubicBezTo>
                      <a:cubicBezTo>
                        <a:pt x="455" y="595"/>
                        <a:pt x="586" y="464"/>
                        <a:pt x="586" y="298"/>
                      </a:cubicBezTo>
                      <a:cubicBezTo>
                        <a:pt x="586" y="149"/>
                        <a:pt x="455" y="18"/>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44"/>
                <p:cNvSpPr/>
                <p:nvPr/>
              </p:nvSpPr>
              <p:spPr>
                <a:xfrm>
                  <a:off x="-2791400" y="3361325"/>
                  <a:ext cx="7650" cy="7675"/>
                </a:xfrm>
                <a:custGeom>
                  <a:avLst/>
                  <a:gdLst/>
                  <a:ahLst/>
                  <a:cxnLst/>
                  <a:rect l="l" t="t" r="r" b="b"/>
                  <a:pathLst>
                    <a:path w="306" h="307" extrusionOk="0">
                      <a:moveTo>
                        <a:pt x="149" y="1"/>
                      </a:moveTo>
                      <a:cubicBezTo>
                        <a:pt x="61" y="1"/>
                        <a:pt x="0" y="71"/>
                        <a:pt x="0" y="158"/>
                      </a:cubicBezTo>
                      <a:cubicBezTo>
                        <a:pt x="0" y="245"/>
                        <a:pt x="61" y="306"/>
                        <a:pt x="149" y="306"/>
                      </a:cubicBezTo>
                      <a:cubicBezTo>
                        <a:pt x="236" y="306"/>
                        <a:pt x="306" y="245"/>
                        <a:pt x="306" y="158"/>
                      </a:cubicBezTo>
                      <a:cubicBezTo>
                        <a:pt x="306" y="71"/>
                        <a:pt x="227" y="1"/>
                        <a:pt x="1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44"/>
                <p:cNvSpPr/>
                <p:nvPr/>
              </p:nvSpPr>
              <p:spPr>
                <a:xfrm>
                  <a:off x="-2772425" y="3297600"/>
                  <a:ext cx="6150" cy="5900"/>
                </a:xfrm>
                <a:custGeom>
                  <a:avLst/>
                  <a:gdLst/>
                  <a:ahLst/>
                  <a:cxnLst/>
                  <a:rect l="l" t="t" r="r" b="b"/>
                  <a:pathLst>
                    <a:path w="246" h="236" extrusionOk="0">
                      <a:moveTo>
                        <a:pt x="123" y="0"/>
                      </a:moveTo>
                      <a:cubicBezTo>
                        <a:pt x="62" y="0"/>
                        <a:pt x="1" y="53"/>
                        <a:pt x="1" y="114"/>
                      </a:cubicBezTo>
                      <a:cubicBezTo>
                        <a:pt x="1" y="184"/>
                        <a:pt x="62" y="236"/>
                        <a:pt x="123" y="236"/>
                      </a:cubicBezTo>
                      <a:cubicBezTo>
                        <a:pt x="193" y="236"/>
                        <a:pt x="245" y="184"/>
                        <a:pt x="245" y="114"/>
                      </a:cubicBezTo>
                      <a:cubicBezTo>
                        <a:pt x="245" y="53"/>
                        <a:pt x="193" y="0"/>
                        <a:pt x="1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44"/>
                <p:cNvSpPr/>
                <p:nvPr/>
              </p:nvSpPr>
              <p:spPr>
                <a:xfrm>
                  <a:off x="-2837250" y="3329250"/>
                  <a:ext cx="12475" cy="12450"/>
                </a:xfrm>
                <a:custGeom>
                  <a:avLst/>
                  <a:gdLst/>
                  <a:ahLst/>
                  <a:cxnLst/>
                  <a:rect l="l" t="t" r="r" b="b"/>
                  <a:pathLst>
                    <a:path w="499" h="498" extrusionOk="0">
                      <a:moveTo>
                        <a:pt x="254" y="0"/>
                      </a:moveTo>
                      <a:cubicBezTo>
                        <a:pt x="105" y="0"/>
                        <a:pt x="1" y="114"/>
                        <a:pt x="1" y="245"/>
                      </a:cubicBezTo>
                      <a:cubicBezTo>
                        <a:pt x="1" y="393"/>
                        <a:pt x="105" y="498"/>
                        <a:pt x="254" y="498"/>
                      </a:cubicBezTo>
                      <a:cubicBezTo>
                        <a:pt x="393" y="498"/>
                        <a:pt x="498" y="376"/>
                        <a:pt x="498" y="245"/>
                      </a:cubicBezTo>
                      <a:cubicBezTo>
                        <a:pt x="498" y="114"/>
                        <a:pt x="393" y="0"/>
                        <a:pt x="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44"/>
                <p:cNvSpPr/>
                <p:nvPr/>
              </p:nvSpPr>
              <p:spPr>
                <a:xfrm>
                  <a:off x="-2844675" y="3427900"/>
                  <a:ext cx="11600" cy="11600"/>
                </a:xfrm>
                <a:custGeom>
                  <a:avLst/>
                  <a:gdLst/>
                  <a:ahLst/>
                  <a:cxnLst/>
                  <a:rect l="l" t="t" r="r" b="b"/>
                  <a:pathLst>
                    <a:path w="464" h="464" extrusionOk="0">
                      <a:moveTo>
                        <a:pt x="228" y="1"/>
                      </a:moveTo>
                      <a:cubicBezTo>
                        <a:pt x="105" y="1"/>
                        <a:pt x="1" y="114"/>
                        <a:pt x="1" y="228"/>
                      </a:cubicBezTo>
                      <a:cubicBezTo>
                        <a:pt x="1" y="359"/>
                        <a:pt x="114" y="464"/>
                        <a:pt x="228" y="464"/>
                      </a:cubicBezTo>
                      <a:cubicBezTo>
                        <a:pt x="359" y="464"/>
                        <a:pt x="463" y="350"/>
                        <a:pt x="463" y="228"/>
                      </a:cubicBezTo>
                      <a:cubicBezTo>
                        <a:pt x="463" y="114"/>
                        <a:pt x="359" y="10"/>
                        <a:pt x="2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44"/>
                <p:cNvSpPr/>
                <p:nvPr/>
              </p:nvSpPr>
              <p:spPr>
                <a:xfrm>
                  <a:off x="-2767400" y="3353200"/>
                  <a:ext cx="8100" cy="8150"/>
                </a:xfrm>
                <a:custGeom>
                  <a:avLst/>
                  <a:gdLst/>
                  <a:ahLst/>
                  <a:cxnLst/>
                  <a:rect l="l" t="t" r="r" b="b"/>
                  <a:pathLst>
                    <a:path w="324" h="326" extrusionOk="0">
                      <a:moveTo>
                        <a:pt x="191" y="0"/>
                      </a:moveTo>
                      <a:cubicBezTo>
                        <a:pt x="183" y="0"/>
                        <a:pt x="175" y="1"/>
                        <a:pt x="167" y="3"/>
                      </a:cubicBezTo>
                      <a:cubicBezTo>
                        <a:pt x="79" y="3"/>
                        <a:pt x="1" y="64"/>
                        <a:pt x="1" y="160"/>
                      </a:cubicBezTo>
                      <a:cubicBezTo>
                        <a:pt x="1" y="247"/>
                        <a:pt x="62" y="326"/>
                        <a:pt x="167" y="326"/>
                      </a:cubicBezTo>
                      <a:cubicBezTo>
                        <a:pt x="254" y="326"/>
                        <a:pt x="324" y="265"/>
                        <a:pt x="324" y="160"/>
                      </a:cubicBezTo>
                      <a:cubicBezTo>
                        <a:pt x="324" y="73"/>
                        <a:pt x="266" y="0"/>
                        <a:pt x="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44"/>
                <p:cNvSpPr/>
                <p:nvPr/>
              </p:nvSpPr>
              <p:spPr>
                <a:xfrm>
                  <a:off x="-2807550" y="3429875"/>
                  <a:ext cx="15950" cy="15750"/>
                </a:xfrm>
                <a:custGeom>
                  <a:avLst/>
                  <a:gdLst/>
                  <a:ahLst/>
                  <a:cxnLst/>
                  <a:rect l="l" t="t" r="r" b="b"/>
                  <a:pathLst>
                    <a:path w="638" h="630" extrusionOk="0">
                      <a:moveTo>
                        <a:pt x="314" y="1"/>
                      </a:moveTo>
                      <a:cubicBezTo>
                        <a:pt x="140" y="1"/>
                        <a:pt x="0" y="140"/>
                        <a:pt x="0" y="315"/>
                      </a:cubicBezTo>
                      <a:cubicBezTo>
                        <a:pt x="0" y="490"/>
                        <a:pt x="140" y="629"/>
                        <a:pt x="314" y="629"/>
                      </a:cubicBezTo>
                      <a:cubicBezTo>
                        <a:pt x="489" y="629"/>
                        <a:pt x="637" y="490"/>
                        <a:pt x="637" y="315"/>
                      </a:cubicBezTo>
                      <a:cubicBezTo>
                        <a:pt x="637" y="140"/>
                        <a:pt x="489" y="1"/>
                        <a:pt x="3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44"/>
                <p:cNvSpPr/>
                <p:nvPr/>
              </p:nvSpPr>
              <p:spPr>
                <a:xfrm>
                  <a:off x="-2751250" y="3437075"/>
                  <a:ext cx="15750" cy="15975"/>
                </a:xfrm>
                <a:custGeom>
                  <a:avLst/>
                  <a:gdLst/>
                  <a:ahLst/>
                  <a:cxnLst/>
                  <a:rect l="l" t="t" r="r" b="b"/>
                  <a:pathLst>
                    <a:path w="630" h="639" extrusionOk="0">
                      <a:moveTo>
                        <a:pt x="315" y="1"/>
                      </a:moveTo>
                      <a:cubicBezTo>
                        <a:pt x="140" y="1"/>
                        <a:pt x="1" y="149"/>
                        <a:pt x="1" y="324"/>
                      </a:cubicBezTo>
                      <a:cubicBezTo>
                        <a:pt x="1" y="498"/>
                        <a:pt x="140" y="638"/>
                        <a:pt x="315" y="638"/>
                      </a:cubicBezTo>
                      <a:cubicBezTo>
                        <a:pt x="490" y="638"/>
                        <a:pt x="629" y="498"/>
                        <a:pt x="629" y="324"/>
                      </a:cubicBezTo>
                      <a:cubicBezTo>
                        <a:pt x="629" y="149"/>
                        <a:pt x="490" y="9"/>
                        <a:pt x="3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44"/>
                <p:cNvSpPr/>
                <p:nvPr/>
              </p:nvSpPr>
              <p:spPr>
                <a:xfrm>
                  <a:off x="-2863875" y="3426600"/>
                  <a:ext cx="8750" cy="8750"/>
                </a:xfrm>
                <a:custGeom>
                  <a:avLst/>
                  <a:gdLst/>
                  <a:ahLst/>
                  <a:cxnLst/>
                  <a:rect l="l" t="t" r="r" b="b"/>
                  <a:pathLst>
                    <a:path w="350" h="350" extrusionOk="0">
                      <a:moveTo>
                        <a:pt x="175" y="1"/>
                      </a:moveTo>
                      <a:cubicBezTo>
                        <a:pt x="70" y="1"/>
                        <a:pt x="0" y="79"/>
                        <a:pt x="0" y="175"/>
                      </a:cubicBezTo>
                      <a:cubicBezTo>
                        <a:pt x="0" y="271"/>
                        <a:pt x="70" y="350"/>
                        <a:pt x="175" y="350"/>
                      </a:cubicBezTo>
                      <a:cubicBezTo>
                        <a:pt x="271" y="350"/>
                        <a:pt x="350" y="271"/>
                        <a:pt x="350" y="175"/>
                      </a:cubicBezTo>
                      <a:cubicBezTo>
                        <a:pt x="350" y="79"/>
                        <a:pt x="271" y="1"/>
                        <a:pt x="1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44"/>
                <p:cNvSpPr/>
                <p:nvPr/>
              </p:nvSpPr>
              <p:spPr>
                <a:xfrm>
                  <a:off x="-2861475" y="3466100"/>
                  <a:ext cx="11375" cy="11600"/>
                </a:xfrm>
                <a:custGeom>
                  <a:avLst/>
                  <a:gdLst/>
                  <a:ahLst/>
                  <a:cxnLst/>
                  <a:rect l="l" t="t" r="r" b="b"/>
                  <a:pathLst>
                    <a:path w="455" h="464" extrusionOk="0">
                      <a:moveTo>
                        <a:pt x="227" y="1"/>
                      </a:moveTo>
                      <a:cubicBezTo>
                        <a:pt x="96" y="1"/>
                        <a:pt x="0" y="114"/>
                        <a:pt x="0" y="228"/>
                      </a:cubicBezTo>
                      <a:cubicBezTo>
                        <a:pt x="0" y="359"/>
                        <a:pt x="105" y="464"/>
                        <a:pt x="227" y="464"/>
                      </a:cubicBezTo>
                      <a:cubicBezTo>
                        <a:pt x="358" y="464"/>
                        <a:pt x="454" y="350"/>
                        <a:pt x="454" y="228"/>
                      </a:cubicBezTo>
                      <a:cubicBezTo>
                        <a:pt x="454" y="114"/>
                        <a:pt x="358" y="1"/>
                        <a:pt x="2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44"/>
                <p:cNvSpPr/>
                <p:nvPr/>
              </p:nvSpPr>
              <p:spPr>
                <a:xfrm>
                  <a:off x="-2790525" y="3329250"/>
                  <a:ext cx="14200" cy="14200"/>
                </a:xfrm>
                <a:custGeom>
                  <a:avLst/>
                  <a:gdLst/>
                  <a:ahLst/>
                  <a:cxnLst/>
                  <a:rect l="l" t="t" r="r" b="b"/>
                  <a:pathLst>
                    <a:path w="568" h="568" extrusionOk="0">
                      <a:moveTo>
                        <a:pt x="280" y="0"/>
                      </a:moveTo>
                      <a:cubicBezTo>
                        <a:pt x="131" y="0"/>
                        <a:pt x="0" y="131"/>
                        <a:pt x="0" y="280"/>
                      </a:cubicBezTo>
                      <a:cubicBezTo>
                        <a:pt x="0" y="437"/>
                        <a:pt x="131" y="568"/>
                        <a:pt x="280" y="568"/>
                      </a:cubicBezTo>
                      <a:cubicBezTo>
                        <a:pt x="437" y="568"/>
                        <a:pt x="568" y="437"/>
                        <a:pt x="568" y="280"/>
                      </a:cubicBezTo>
                      <a:cubicBezTo>
                        <a:pt x="568" y="131"/>
                        <a:pt x="437" y="9"/>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44"/>
                <p:cNvSpPr/>
                <p:nvPr/>
              </p:nvSpPr>
              <p:spPr>
                <a:xfrm>
                  <a:off x="-2761700" y="3277300"/>
                  <a:ext cx="50000" cy="20325"/>
                </a:xfrm>
                <a:custGeom>
                  <a:avLst/>
                  <a:gdLst/>
                  <a:ahLst/>
                  <a:cxnLst/>
                  <a:rect l="l" t="t" r="r" b="b"/>
                  <a:pathLst>
                    <a:path w="2000" h="813" extrusionOk="0">
                      <a:moveTo>
                        <a:pt x="1024" y="0"/>
                      </a:moveTo>
                      <a:cubicBezTo>
                        <a:pt x="825" y="0"/>
                        <a:pt x="623" y="118"/>
                        <a:pt x="567" y="314"/>
                      </a:cubicBezTo>
                      <a:cubicBezTo>
                        <a:pt x="539" y="308"/>
                        <a:pt x="510" y="305"/>
                        <a:pt x="481" y="305"/>
                      </a:cubicBezTo>
                      <a:cubicBezTo>
                        <a:pt x="243" y="305"/>
                        <a:pt x="1" y="519"/>
                        <a:pt x="8" y="769"/>
                      </a:cubicBezTo>
                      <a:cubicBezTo>
                        <a:pt x="110" y="574"/>
                        <a:pt x="319" y="436"/>
                        <a:pt x="538" y="436"/>
                      </a:cubicBezTo>
                      <a:cubicBezTo>
                        <a:pt x="545" y="436"/>
                        <a:pt x="552" y="436"/>
                        <a:pt x="558" y="437"/>
                      </a:cubicBezTo>
                      <a:cubicBezTo>
                        <a:pt x="777" y="445"/>
                        <a:pt x="995" y="603"/>
                        <a:pt x="1074" y="812"/>
                      </a:cubicBezTo>
                      <a:cubicBezTo>
                        <a:pt x="1091" y="620"/>
                        <a:pt x="1231" y="463"/>
                        <a:pt x="1405" y="419"/>
                      </a:cubicBezTo>
                      <a:cubicBezTo>
                        <a:pt x="1440" y="411"/>
                        <a:pt x="1476" y="406"/>
                        <a:pt x="1511" y="406"/>
                      </a:cubicBezTo>
                      <a:cubicBezTo>
                        <a:pt x="1658" y="406"/>
                        <a:pt x="1809" y="476"/>
                        <a:pt x="1886" y="603"/>
                      </a:cubicBezTo>
                      <a:cubicBezTo>
                        <a:pt x="1999" y="445"/>
                        <a:pt x="1964" y="218"/>
                        <a:pt x="1825" y="96"/>
                      </a:cubicBezTo>
                      <a:cubicBezTo>
                        <a:pt x="1759" y="43"/>
                        <a:pt x="1671" y="16"/>
                        <a:pt x="1584" y="16"/>
                      </a:cubicBezTo>
                      <a:cubicBezTo>
                        <a:pt x="1487" y="16"/>
                        <a:pt x="1391" y="49"/>
                        <a:pt x="1327" y="114"/>
                      </a:cubicBezTo>
                      <a:cubicBezTo>
                        <a:pt x="1243" y="36"/>
                        <a:pt x="1134" y="0"/>
                        <a:pt x="10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44"/>
                <p:cNvSpPr/>
                <p:nvPr/>
              </p:nvSpPr>
              <p:spPr>
                <a:xfrm>
                  <a:off x="-2726350" y="3493825"/>
                  <a:ext cx="13975" cy="14000"/>
                </a:xfrm>
                <a:custGeom>
                  <a:avLst/>
                  <a:gdLst/>
                  <a:ahLst/>
                  <a:cxnLst/>
                  <a:rect l="l" t="t" r="r" b="b"/>
                  <a:pathLst>
                    <a:path w="559" h="560" extrusionOk="0">
                      <a:moveTo>
                        <a:pt x="280" y="1"/>
                      </a:moveTo>
                      <a:cubicBezTo>
                        <a:pt x="131" y="1"/>
                        <a:pt x="0" y="123"/>
                        <a:pt x="0" y="280"/>
                      </a:cubicBezTo>
                      <a:cubicBezTo>
                        <a:pt x="0" y="428"/>
                        <a:pt x="131" y="559"/>
                        <a:pt x="280" y="559"/>
                      </a:cubicBezTo>
                      <a:cubicBezTo>
                        <a:pt x="428" y="559"/>
                        <a:pt x="559" y="437"/>
                        <a:pt x="559" y="280"/>
                      </a:cubicBezTo>
                      <a:cubicBezTo>
                        <a:pt x="559" y="114"/>
                        <a:pt x="428"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44"/>
                <p:cNvSpPr/>
                <p:nvPr/>
              </p:nvSpPr>
              <p:spPr>
                <a:xfrm>
                  <a:off x="-2772425" y="3316075"/>
                  <a:ext cx="6575" cy="6650"/>
                </a:xfrm>
                <a:custGeom>
                  <a:avLst/>
                  <a:gdLst/>
                  <a:ahLst/>
                  <a:cxnLst/>
                  <a:rect l="l" t="t" r="r" b="b"/>
                  <a:pathLst>
                    <a:path w="263" h="266" extrusionOk="0">
                      <a:moveTo>
                        <a:pt x="153" y="1"/>
                      </a:moveTo>
                      <a:cubicBezTo>
                        <a:pt x="146" y="1"/>
                        <a:pt x="139" y="2"/>
                        <a:pt x="132" y="3"/>
                      </a:cubicBezTo>
                      <a:cubicBezTo>
                        <a:pt x="71" y="3"/>
                        <a:pt x="1" y="56"/>
                        <a:pt x="1" y="134"/>
                      </a:cubicBezTo>
                      <a:cubicBezTo>
                        <a:pt x="1" y="195"/>
                        <a:pt x="62" y="265"/>
                        <a:pt x="132" y="265"/>
                      </a:cubicBezTo>
                      <a:cubicBezTo>
                        <a:pt x="202" y="265"/>
                        <a:pt x="263" y="204"/>
                        <a:pt x="263" y="134"/>
                      </a:cubicBezTo>
                      <a:cubicBezTo>
                        <a:pt x="263" y="64"/>
                        <a:pt x="214" y="1"/>
                        <a:pt x="1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44"/>
                <p:cNvSpPr/>
                <p:nvPr/>
              </p:nvSpPr>
              <p:spPr>
                <a:xfrm>
                  <a:off x="-2851450" y="3365450"/>
                  <a:ext cx="7675" cy="7700"/>
                </a:xfrm>
                <a:custGeom>
                  <a:avLst/>
                  <a:gdLst/>
                  <a:ahLst/>
                  <a:cxnLst/>
                  <a:rect l="l" t="t" r="r" b="b"/>
                  <a:pathLst>
                    <a:path w="307" h="308" extrusionOk="0">
                      <a:moveTo>
                        <a:pt x="163" y="1"/>
                      </a:moveTo>
                      <a:cubicBezTo>
                        <a:pt x="158" y="1"/>
                        <a:pt x="154" y="1"/>
                        <a:pt x="149" y="2"/>
                      </a:cubicBezTo>
                      <a:cubicBezTo>
                        <a:pt x="62" y="2"/>
                        <a:pt x="1" y="63"/>
                        <a:pt x="1" y="150"/>
                      </a:cubicBezTo>
                      <a:cubicBezTo>
                        <a:pt x="1" y="237"/>
                        <a:pt x="62" y="307"/>
                        <a:pt x="149" y="307"/>
                      </a:cubicBezTo>
                      <a:cubicBezTo>
                        <a:pt x="237" y="307"/>
                        <a:pt x="307" y="237"/>
                        <a:pt x="307" y="150"/>
                      </a:cubicBezTo>
                      <a:cubicBezTo>
                        <a:pt x="307" y="68"/>
                        <a:pt x="237" y="1"/>
                        <a:pt x="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44"/>
                <p:cNvSpPr/>
                <p:nvPr/>
              </p:nvSpPr>
              <p:spPr>
                <a:xfrm>
                  <a:off x="-2880025" y="3436850"/>
                  <a:ext cx="10925" cy="10950"/>
                </a:xfrm>
                <a:custGeom>
                  <a:avLst/>
                  <a:gdLst/>
                  <a:ahLst/>
                  <a:cxnLst/>
                  <a:rect l="l" t="t" r="r" b="b"/>
                  <a:pathLst>
                    <a:path w="437" h="438" extrusionOk="0">
                      <a:moveTo>
                        <a:pt x="218" y="1"/>
                      </a:moveTo>
                      <a:cubicBezTo>
                        <a:pt x="96" y="1"/>
                        <a:pt x="0" y="106"/>
                        <a:pt x="0" y="219"/>
                      </a:cubicBezTo>
                      <a:cubicBezTo>
                        <a:pt x="0" y="341"/>
                        <a:pt x="96" y="438"/>
                        <a:pt x="218" y="438"/>
                      </a:cubicBezTo>
                      <a:cubicBezTo>
                        <a:pt x="332" y="438"/>
                        <a:pt x="437" y="341"/>
                        <a:pt x="437" y="219"/>
                      </a:cubicBezTo>
                      <a:cubicBezTo>
                        <a:pt x="437" y="106"/>
                        <a:pt x="349" y="18"/>
                        <a:pt x="2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44"/>
                <p:cNvSpPr/>
                <p:nvPr/>
              </p:nvSpPr>
              <p:spPr>
                <a:xfrm>
                  <a:off x="-2875675" y="3399100"/>
                  <a:ext cx="7025" cy="7000"/>
                </a:xfrm>
                <a:custGeom>
                  <a:avLst/>
                  <a:gdLst/>
                  <a:ahLst/>
                  <a:cxnLst/>
                  <a:rect l="l" t="t" r="r" b="b"/>
                  <a:pathLst>
                    <a:path w="281" h="280" extrusionOk="0">
                      <a:moveTo>
                        <a:pt x="140" y="0"/>
                      </a:moveTo>
                      <a:cubicBezTo>
                        <a:pt x="62" y="0"/>
                        <a:pt x="1" y="62"/>
                        <a:pt x="1" y="140"/>
                      </a:cubicBezTo>
                      <a:cubicBezTo>
                        <a:pt x="1" y="219"/>
                        <a:pt x="62" y="280"/>
                        <a:pt x="140" y="280"/>
                      </a:cubicBezTo>
                      <a:cubicBezTo>
                        <a:pt x="219" y="280"/>
                        <a:pt x="280" y="219"/>
                        <a:pt x="280" y="140"/>
                      </a:cubicBezTo>
                      <a:cubicBezTo>
                        <a:pt x="280" y="62"/>
                        <a:pt x="219" y="0"/>
                        <a:pt x="1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44"/>
                <p:cNvSpPr/>
                <p:nvPr/>
              </p:nvSpPr>
              <p:spPr>
                <a:xfrm>
                  <a:off x="-2857125" y="3489900"/>
                  <a:ext cx="3750" cy="3750"/>
                </a:xfrm>
                <a:custGeom>
                  <a:avLst/>
                  <a:gdLst/>
                  <a:ahLst/>
                  <a:cxnLst/>
                  <a:rect l="l" t="t" r="r" b="b"/>
                  <a:pathLst>
                    <a:path w="150" h="150" extrusionOk="0">
                      <a:moveTo>
                        <a:pt x="71" y="1"/>
                      </a:moveTo>
                      <a:cubicBezTo>
                        <a:pt x="27" y="1"/>
                        <a:pt x="1" y="36"/>
                        <a:pt x="1" y="79"/>
                      </a:cubicBezTo>
                      <a:cubicBezTo>
                        <a:pt x="1" y="123"/>
                        <a:pt x="27" y="149"/>
                        <a:pt x="71" y="149"/>
                      </a:cubicBezTo>
                      <a:cubicBezTo>
                        <a:pt x="114" y="149"/>
                        <a:pt x="149" y="123"/>
                        <a:pt x="149" y="79"/>
                      </a:cubicBezTo>
                      <a:cubicBezTo>
                        <a:pt x="149" y="36"/>
                        <a:pt x="114" y="1"/>
                        <a:pt x="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44"/>
                <p:cNvSpPr/>
                <p:nvPr/>
              </p:nvSpPr>
              <p:spPr>
                <a:xfrm>
                  <a:off x="-2849250" y="3454100"/>
                  <a:ext cx="9200" cy="9425"/>
                </a:xfrm>
                <a:custGeom>
                  <a:avLst/>
                  <a:gdLst/>
                  <a:ahLst/>
                  <a:cxnLst/>
                  <a:rect l="l" t="t" r="r" b="b"/>
                  <a:pathLst>
                    <a:path w="368" h="377" extrusionOk="0">
                      <a:moveTo>
                        <a:pt x="197" y="0"/>
                      </a:moveTo>
                      <a:cubicBezTo>
                        <a:pt x="193" y="0"/>
                        <a:pt x="188" y="0"/>
                        <a:pt x="184" y="1"/>
                      </a:cubicBezTo>
                      <a:cubicBezTo>
                        <a:pt x="88" y="1"/>
                        <a:pt x="0" y="79"/>
                        <a:pt x="0" y="184"/>
                      </a:cubicBezTo>
                      <a:cubicBezTo>
                        <a:pt x="0" y="289"/>
                        <a:pt x="79" y="376"/>
                        <a:pt x="184" y="376"/>
                      </a:cubicBezTo>
                      <a:cubicBezTo>
                        <a:pt x="280" y="376"/>
                        <a:pt x="367" y="298"/>
                        <a:pt x="367" y="184"/>
                      </a:cubicBezTo>
                      <a:cubicBezTo>
                        <a:pt x="367" y="84"/>
                        <a:pt x="288" y="0"/>
                        <a:pt x="1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44"/>
                <p:cNvSpPr/>
                <p:nvPr/>
              </p:nvSpPr>
              <p:spPr>
                <a:xfrm>
                  <a:off x="-2805375" y="3407400"/>
                  <a:ext cx="8750" cy="8750"/>
                </a:xfrm>
                <a:custGeom>
                  <a:avLst/>
                  <a:gdLst/>
                  <a:ahLst/>
                  <a:cxnLst/>
                  <a:rect l="l" t="t" r="r" b="b"/>
                  <a:pathLst>
                    <a:path w="350" h="350" extrusionOk="0">
                      <a:moveTo>
                        <a:pt x="175" y="0"/>
                      </a:moveTo>
                      <a:cubicBezTo>
                        <a:pt x="79" y="0"/>
                        <a:pt x="0" y="79"/>
                        <a:pt x="0" y="175"/>
                      </a:cubicBezTo>
                      <a:cubicBezTo>
                        <a:pt x="0" y="280"/>
                        <a:pt x="79" y="349"/>
                        <a:pt x="175" y="349"/>
                      </a:cubicBezTo>
                      <a:cubicBezTo>
                        <a:pt x="271" y="349"/>
                        <a:pt x="350" y="280"/>
                        <a:pt x="350" y="175"/>
                      </a:cubicBezTo>
                      <a:cubicBezTo>
                        <a:pt x="350" y="79"/>
                        <a:pt x="262" y="0"/>
                        <a:pt x="1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44"/>
                <p:cNvSpPr/>
                <p:nvPr/>
              </p:nvSpPr>
              <p:spPr>
                <a:xfrm>
                  <a:off x="-2827200" y="3416125"/>
                  <a:ext cx="10925" cy="10950"/>
                </a:xfrm>
                <a:custGeom>
                  <a:avLst/>
                  <a:gdLst/>
                  <a:ahLst/>
                  <a:cxnLst/>
                  <a:rect l="l" t="t" r="r" b="b"/>
                  <a:pathLst>
                    <a:path w="437" h="438" extrusionOk="0">
                      <a:moveTo>
                        <a:pt x="218" y="0"/>
                      </a:moveTo>
                      <a:cubicBezTo>
                        <a:pt x="96" y="0"/>
                        <a:pt x="0" y="105"/>
                        <a:pt x="0" y="219"/>
                      </a:cubicBezTo>
                      <a:cubicBezTo>
                        <a:pt x="0" y="341"/>
                        <a:pt x="96" y="437"/>
                        <a:pt x="218" y="437"/>
                      </a:cubicBezTo>
                      <a:cubicBezTo>
                        <a:pt x="341" y="437"/>
                        <a:pt x="437" y="341"/>
                        <a:pt x="437" y="219"/>
                      </a:cubicBezTo>
                      <a:cubicBezTo>
                        <a:pt x="437" y="105"/>
                        <a:pt x="341" y="0"/>
                        <a:pt x="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44"/>
                <p:cNvSpPr/>
                <p:nvPr/>
              </p:nvSpPr>
              <p:spPr>
                <a:xfrm>
                  <a:off x="-2805600" y="3460225"/>
                  <a:ext cx="5925" cy="5900"/>
                </a:xfrm>
                <a:custGeom>
                  <a:avLst/>
                  <a:gdLst/>
                  <a:ahLst/>
                  <a:cxnLst/>
                  <a:rect l="l" t="t" r="r" b="b"/>
                  <a:pathLst>
                    <a:path w="237" h="236" extrusionOk="0">
                      <a:moveTo>
                        <a:pt x="123" y="0"/>
                      </a:moveTo>
                      <a:cubicBezTo>
                        <a:pt x="53" y="0"/>
                        <a:pt x="1" y="53"/>
                        <a:pt x="1" y="114"/>
                      </a:cubicBezTo>
                      <a:cubicBezTo>
                        <a:pt x="1" y="184"/>
                        <a:pt x="53" y="236"/>
                        <a:pt x="123" y="236"/>
                      </a:cubicBezTo>
                      <a:cubicBezTo>
                        <a:pt x="184" y="236"/>
                        <a:pt x="236" y="184"/>
                        <a:pt x="236" y="114"/>
                      </a:cubicBezTo>
                      <a:cubicBezTo>
                        <a:pt x="236" y="53"/>
                        <a:pt x="184" y="0"/>
                        <a:pt x="1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44"/>
                <p:cNvSpPr/>
                <p:nvPr/>
              </p:nvSpPr>
              <p:spPr>
                <a:xfrm>
                  <a:off x="-2830275" y="3471350"/>
                  <a:ext cx="6575" cy="6575"/>
                </a:xfrm>
                <a:custGeom>
                  <a:avLst/>
                  <a:gdLst/>
                  <a:ahLst/>
                  <a:cxnLst/>
                  <a:rect l="l" t="t" r="r" b="b"/>
                  <a:pathLst>
                    <a:path w="263" h="263" extrusionOk="0">
                      <a:moveTo>
                        <a:pt x="132" y="1"/>
                      </a:moveTo>
                      <a:cubicBezTo>
                        <a:pt x="71" y="1"/>
                        <a:pt x="1" y="53"/>
                        <a:pt x="1" y="132"/>
                      </a:cubicBezTo>
                      <a:cubicBezTo>
                        <a:pt x="1" y="193"/>
                        <a:pt x="62" y="262"/>
                        <a:pt x="132" y="262"/>
                      </a:cubicBezTo>
                      <a:cubicBezTo>
                        <a:pt x="202" y="262"/>
                        <a:pt x="263" y="210"/>
                        <a:pt x="263" y="132"/>
                      </a:cubicBezTo>
                      <a:cubicBezTo>
                        <a:pt x="263" y="62"/>
                        <a:pt x="202" y="1"/>
                        <a:pt x="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123" name="Google Shape;3123;p44"/>
            <p:cNvSpPr/>
            <p:nvPr/>
          </p:nvSpPr>
          <p:spPr>
            <a:xfrm>
              <a:off x="-2975000" y="3518725"/>
              <a:ext cx="579800" cy="118550"/>
            </a:xfrm>
            <a:custGeom>
              <a:avLst/>
              <a:gdLst/>
              <a:ahLst/>
              <a:cxnLst/>
              <a:rect l="l" t="t" r="r" b="b"/>
              <a:pathLst>
                <a:path w="23192" h="4742" extrusionOk="0">
                  <a:moveTo>
                    <a:pt x="45" y="0"/>
                  </a:moveTo>
                  <a:cubicBezTo>
                    <a:pt x="27" y="79"/>
                    <a:pt x="10" y="157"/>
                    <a:pt x="1" y="227"/>
                  </a:cubicBezTo>
                  <a:cubicBezTo>
                    <a:pt x="1503" y="2044"/>
                    <a:pt x="3694" y="3432"/>
                    <a:pt x="6261" y="4139"/>
                  </a:cubicBezTo>
                  <a:cubicBezTo>
                    <a:pt x="7728" y="4541"/>
                    <a:pt x="9300" y="4742"/>
                    <a:pt x="11011" y="4742"/>
                  </a:cubicBezTo>
                  <a:cubicBezTo>
                    <a:pt x="12374" y="4742"/>
                    <a:pt x="13840" y="4611"/>
                    <a:pt x="15395" y="4357"/>
                  </a:cubicBezTo>
                  <a:cubicBezTo>
                    <a:pt x="17909" y="3956"/>
                    <a:pt x="19822" y="3345"/>
                    <a:pt x="21393" y="2445"/>
                  </a:cubicBezTo>
                  <a:cubicBezTo>
                    <a:pt x="22057" y="2061"/>
                    <a:pt x="22642" y="1624"/>
                    <a:pt x="23183" y="1162"/>
                  </a:cubicBezTo>
                  <a:cubicBezTo>
                    <a:pt x="23183" y="1074"/>
                    <a:pt x="23192" y="996"/>
                    <a:pt x="23192" y="908"/>
                  </a:cubicBezTo>
                  <a:lnTo>
                    <a:pt x="23192" y="908"/>
                  </a:lnTo>
                  <a:cubicBezTo>
                    <a:pt x="22624" y="1424"/>
                    <a:pt x="22004" y="1895"/>
                    <a:pt x="21288" y="2297"/>
                  </a:cubicBezTo>
                  <a:cubicBezTo>
                    <a:pt x="19734" y="3179"/>
                    <a:pt x="17857" y="3781"/>
                    <a:pt x="15368" y="4183"/>
                  </a:cubicBezTo>
                  <a:cubicBezTo>
                    <a:pt x="13814" y="4435"/>
                    <a:pt x="12367" y="4561"/>
                    <a:pt x="11010" y="4561"/>
                  </a:cubicBezTo>
                  <a:cubicBezTo>
                    <a:pt x="9310" y="4561"/>
                    <a:pt x="7752" y="4363"/>
                    <a:pt x="6305" y="3964"/>
                  </a:cubicBezTo>
                  <a:cubicBezTo>
                    <a:pt x="3729" y="3257"/>
                    <a:pt x="1529" y="1834"/>
                    <a:pt x="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44"/>
            <p:cNvSpPr/>
            <p:nvPr/>
          </p:nvSpPr>
          <p:spPr>
            <a:xfrm>
              <a:off x="-2978050" y="3529625"/>
              <a:ext cx="581550" cy="127525"/>
            </a:xfrm>
            <a:custGeom>
              <a:avLst/>
              <a:gdLst/>
              <a:ahLst/>
              <a:cxnLst/>
              <a:rect l="l" t="t" r="r" b="b"/>
              <a:pathLst>
                <a:path w="23262" h="5101" extrusionOk="0">
                  <a:moveTo>
                    <a:pt x="62" y="1"/>
                  </a:moveTo>
                  <a:cubicBezTo>
                    <a:pt x="44" y="106"/>
                    <a:pt x="18" y="202"/>
                    <a:pt x="1" y="306"/>
                  </a:cubicBezTo>
                  <a:cubicBezTo>
                    <a:pt x="1" y="385"/>
                    <a:pt x="9" y="455"/>
                    <a:pt x="9" y="516"/>
                  </a:cubicBezTo>
                  <a:cubicBezTo>
                    <a:pt x="1529" y="2358"/>
                    <a:pt x="3755" y="3773"/>
                    <a:pt x="6349" y="4489"/>
                  </a:cubicBezTo>
                  <a:cubicBezTo>
                    <a:pt x="7824" y="4891"/>
                    <a:pt x="9396" y="5100"/>
                    <a:pt x="11125" y="5100"/>
                  </a:cubicBezTo>
                  <a:cubicBezTo>
                    <a:pt x="12496" y="5100"/>
                    <a:pt x="13954" y="4969"/>
                    <a:pt x="15517" y="4716"/>
                  </a:cubicBezTo>
                  <a:cubicBezTo>
                    <a:pt x="18040" y="4306"/>
                    <a:pt x="19952" y="3703"/>
                    <a:pt x="21541" y="2795"/>
                  </a:cubicBezTo>
                  <a:cubicBezTo>
                    <a:pt x="22135" y="2472"/>
                    <a:pt x="22659" y="2079"/>
                    <a:pt x="23148" y="1677"/>
                  </a:cubicBezTo>
                  <a:cubicBezTo>
                    <a:pt x="23200" y="1485"/>
                    <a:pt x="23235" y="1293"/>
                    <a:pt x="23262" y="1110"/>
                  </a:cubicBezTo>
                  <a:lnTo>
                    <a:pt x="23262" y="1110"/>
                  </a:lnTo>
                  <a:cubicBezTo>
                    <a:pt x="22703" y="1616"/>
                    <a:pt x="22083" y="2088"/>
                    <a:pt x="21367" y="2489"/>
                  </a:cubicBezTo>
                  <a:cubicBezTo>
                    <a:pt x="19821" y="3363"/>
                    <a:pt x="17944" y="3965"/>
                    <a:pt x="15464" y="4367"/>
                  </a:cubicBezTo>
                  <a:cubicBezTo>
                    <a:pt x="13918" y="4619"/>
                    <a:pt x="12477" y="4745"/>
                    <a:pt x="11126" y="4745"/>
                  </a:cubicBezTo>
                  <a:cubicBezTo>
                    <a:pt x="9434" y="4745"/>
                    <a:pt x="7886" y="4547"/>
                    <a:pt x="6453" y="4148"/>
                  </a:cubicBezTo>
                  <a:cubicBezTo>
                    <a:pt x="3790" y="3424"/>
                    <a:pt x="1537" y="1939"/>
                    <a:pt x="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5" name="Google Shape;3125;p44"/>
          <p:cNvGrpSpPr/>
          <p:nvPr/>
        </p:nvGrpSpPr>
        <p:grpSpPr>
          <a:xfrm>
            <a:off x="-592520" y="3025059"/>
            <a:ext cx="3888176" cy="3324257"/>
            <a:chOff x="-4975387" y="-1631025"/>
            <a:chExt cx="2487000" cy="2126300"/>
          </a:xfrm>
        </p:grpSpPr>
        <p:sp>
          <p:nvSpPr>
            <p:cNvPr id="3126" name="Google Shape;3126;p44"/>
            <p:cNvSpPr/>
            <p:nvPr/>
          </p:nvSpPr>
          <p:spPr>
            <a:xfrm>
              <a:off x="-4975387" y="-1438675"/>
              <a:ext cx="1983175" cy="1933950"/>
            </a:xfrm>
            <a:custGeom>
              <a:avLst/>
              <a:gdLst/>
              <a:ahLst/>
              <a:cxnLst/>
              <a:rect l="l" t="t" r="r" b="b"/>
              <a:pathLst>
                <a:path w="79327" h="77358" extrusionOk="0">
                  <a:moveTo>
                    <a:pt x="29074" y="1"/>
                  </a:moveTo>
                  <a:cubicBezTo>
                    <a:pt x="23884" y="1"/>
                    <a:pt x="18852" y="2537"/>
                    <a:pt x="15822" y="7044"/>
                  </a:cubicBezTo>
                  <a:cubicBezTo>
                    <a:pt x="15150" y="6249"/>
                    <a:pt x="14320" y="5568"/>
                    <a:pt x="13342" y="5044"/>
                  </a:cubicBezTo>
                  <a:cubicBezTo>
                    <a:pt x="12106" y="4393"/>
                    <a:pt x="10781" y="4084"/>
                    <a:pt x="9475" y="4084"/>
                  </a:cubicBezTo>
                  <a:cubicBezTo>
                    <a:pt x="6492" y="4084"/>
                    <a:pt x="3610" y="5696"/>
                    <a:pt x="2122" y="8520"/>
                  </a:cubicBezTo>
                  <a:cubicBezTo>
                    <a:pt x="1" y="12580"/>
                    <a:pt x="1555" y="17601"/>
                    <a:pt x="5606" y="19748"/>
                  </a:cubicBezTo>
                  <a:cubicBezTo>
                    <a:pt x="5851" y="19879"/>
                    <a:pt x="6113" y="20002"/>
                    <a:pt x="6375" y="20106"/>
                  </a:cubicBezTo>
                  <a:cubicBezTo>
                    <a:pt x="5388" y="23765"/>
                    <a:pt x="6314" y="27651"/>
                    <a:pt x="8758" y="30453"/>
                  </a:cubicBezTo>
                  <a:cubicBezTo>
                    <a:pt x="7728" y="31527"/>
                    <a:pt x="6829" y="32750"/>
                    <a:pt x="6095" y="34121"/>
                  </a:cubicBezTo>
                  <a:cubicBezTo>
                    <a:pt x="1948" y="41979"/>
                    <a:pt x="4951" y="51715"/>
                    <a:pt x="12819" y="55862"/>
                  </a:cubicBezTo>
                  <a:cubicBezTo>
                    <a:pt x="15215" y="57129"/>
                    <a:pt x="17784" y="57725"/>
                    <a:pt x="20318" y="57725"/>
                  </a:cubicBezTo>
                  <a:cubicBezTo>
                    <a:pt x="21015" y="57725"/>
                    <a:pt x="21710" y="57680"/>
                    <a:pt x="22397" y="57591"/>
                  </a:cubicBezTo>
                  <a:lnTo>
                    <a:pt x="22397" y="57591"/>
                  </a:lnTo>
                  <a:cubicBezTo>
                    <a:pt x="21140" y="64594"/>
                    <a:pt x="24466" y="71911"/>
                    <a:pt x="31102" y="75413"/>
                  </a:cubicBezTo>
                  <a:cubicBezTo>
                    <a:pt x="33603" y="76732"/>
                    <a:pt x="36285" y="77358"/>
                    <a:pt x="38927" y="77358"/>
                  </a:cubicBezTo>
                  <a:cubicBezTo>
                    <a:pt x="44958" y="77358"/>
                    <a:pt x="50787" y="74099"/>
                    <a:pt x="53804" y="68392"/>
                  </a:cubicBezTo>
                  <a:cubicBezTo>
                    <a:pt x="54520" y="67039"/>
                    <a:pt x="55036" y="65624"/>
                    <a:pt x="55350" y="64192"/>
                  </a:cubicBezTo>
                  <a:cubicBezTo>
                    <a:pt x="56162" y="64061"/>
                    <a:pt x="56957" y="63852"/>
                    <a:pt x="57707" y="63546"/>
                  </a:cubicBezTo>
                  <a:cubicBezTo>
                    <a:pt x="58441" y="64210"/>
                    <a:pt x="59262" y="64795"/>
                    <a:pt x="60178" y="65284"/>
                  </a:cubicBezTo>
                  <a:cubicBezTo>
                    <a:pt x="61949" y="66217"/>
                    <a:pt x="63849" y="66660"/>
                    <a:pt x="65721" y="66660"/>
                  </a:cubicBezTo>
                  <a:cubicBezTo>
                    <a:pt x="69997" y="66660"/>
                    <a:pt x="74130" y="64351"/>
                    <a:pt x="76262" y="60307"/>
                  </a:cubicBezTo>
                  <a:cubicBezTo>
                    <a:pt x="79327" y="54492"/>
                    <a:pt x="77100" y="47288"/>
                    <a:pt x="71285" y="44223"/>
                  </a:cubicBezTo>
                  <a:cubicBezTo>
                    <a:pt x="70840" y="43987"/>
                    <a:pt x="70394" y="43787"/>
                    <a:pt x="69932" y="43612"/>
                  </a:cubicBezTo>
                  <a:cubicBezTo>
                    <a:pt x="70499" y="42879"/>
                    <a:pt x="71023" y="42101"/>
                    <a:pt x="71460" y="41254"/>
                  </a:cubicBezTo>
                  <a:cubicBezTo>
                    <a:pt x="75476" y="33640"/>
                    <a:pt x="72560" y="24228"/>
                    <a:pt x="64955" y="20211"/>
                  </a:cubicBezTo>
                  <a:cubicBezTo>
                    <a:pt x="64073" y="19740"/>
                    <a:pt x="63156" y="19364"/>
                    <a:pt x="62239" y="19085"/>
                  </a:cubicBezTo>
                  <a:cubicBezTo>
                    <a:pt x="62169" y="12711"/>
                    <a:pt x="58703" y="6564"/>
                    <a:pt x="52669" y="3377"/>
                  </a:cubicBezTo>
                  <a:cubicBezTo>
                    <a:pt x="49994" y="1966"/>
                    <a:pt x="47130" y="1298"/>
                    <a:pt x="44307" y="1298"/>
                  </a:cubicBezTo>
                  <a:cubicBezTo>
                    <a:pt x="42043" y="1298"/>
                    <a:pt x="39806" y="1728"/>
                    <a:pt x="37712" y="2547"/>
                  </a:cubicBezTo>
                  <a:cubicBezTo>
                    <a:pt x="37328" y="2294"/>
                    <a:pt x="36926" y="2067"/>
                    <a:pt x="36516" y="1849"/>
                  </a:cubicBezTo>
                  <a:cubicBezTo>
                    <a:pt x="34138" y="595"/>
                    <a:pt x="31587" y="1"/>
                    <a:pt x="290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3127" name="Google Shape;3127;p44"/>
            <p:cNvSpPr/>
            <p:nvPr/>
          </p:nvSpPr>
          <p:spPr>
            <a:xfrm>
              <a:off x="-3685312" y="-293525"/>
              <a:ext cx="714925" cy="312600"/>
            </a:xfrm>
            <a:custGeom>
              <a:avLst/>
              <a:gdLst/>
              <a:ahLst/>
              <a:cxnLst/>
              <a:rect l="l" t="t" r="r" b="b"/>
              <a:pathLst>
                <a:path w="28597" h="12504" extrusionOk="0">
                  <a:moveTo>
                    <a:pt x="14294" y="0"/>
                  </a:moveTo>
                  <a:cubicBezTo>
                    <a:pt x="6400" y="0"/>
                    <a:pt x="0" y="2794"/>
                    <a:pt x="0" y="6252"/>
                  </a:cubicBezTo>
                  <a:cubicBezTo>
                    <a:pt x="0" y="9701"/>
                    <a:pt x="6400" y="12504"/>
                    <a:pt x="14294" y="12504"/>
                  </a:cubicBezTo>
                  <a:cubicBezTo>
                    <a:pt x="22196" y="12504"/>
                    <a:pt x="28596" y="9701"/>
                    <a:pt x="28596" y="6252"/>
                  </a:cubicBezTo>
                  <a:cubicBezTo>
                    <a:pt x="28596" y="2794"/>
                    <a:pt x="22196" y="0"/>
                    <a:pt x="142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44"/>
            <p:cNvSpPr/>
            <p:nvPr/>
          </p:nvSpPr>
          <p:spPr>
            <a:xfrm>
              <a:off x="-3599737" y="191350"/>
              <a:ext cx="132100" cy="115600"/>
            </a:xfrm>
            <a:custGeom>
              <a:avLst/>
              <a:gdLst/>
              <a:ahLst/>
              <a:cxnLst/>
              <a:rect l="l" t="t" r="r" b="b"/>
              <a:pathLst>
                <a:path w="5284" h="4624" extrusionOk="0">
                  <a:moveTo>
                    <a:pt x="2645" y="1"/>
                  </a:moveTo>
                  <a:cubicBezTo>
                    <a:pt x="1815" y="1"/>
                    <a:pt x="1017" y="449"/>
                    <a:pt x="603" y="1227"/>
                  </a:cubicBezTo>
                  <a:cubicBezTo>
                    <a:pt x="1" y="2353"/>
                    <a:pt x="437" y="3750"/>
                    <a:pt x="1564" y="4353"/>
                  </a:cubicBezTo>
                  <a:cubicBezTo>
                    <a:pt x="1911" y="4537"/>
                    <a:pt x="2280" y="4624"/>
                    <a:pt x="2644" y="4624"/>
                  </a:cubicBezTo>
                  <a:cubicBezTo>
                    <a:pt x="3470" y="4624"/>
                    <a:pt x="4263" y="4174"/>
                    <a:pt x="4681" y="3392"/>
                  </a:cubicBezTo>
                  <a:cubicBezTo>
                    <a:pt x="5283" y="2257"/>
                    <a:pt x="4847" y="869"/>
                    <a:pt x="3720" y="266"/>
                  </a:cubicBezTo>
                  <a:cubicBezTo>
                    <a:pt x="3376" y="86"/>
                    <a:pt x="3007" y="1"/>
                    <a:pt x="26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44"/>
            <p:cNvSpPr/>
            <p:nvPr/>
          </p:nvSpPr>
          <p:spPr>
            <a:xfrm>
              <a:off x="-3615012" y="315325"/>
              <a:ext cx="61150" cy="53625"/>
            </a:xfrm>
            <a:custGeom>
              <a:avLst/>
              <a:gdLst/>
              <a:ahLst/>
              <a:cxnLst/>
              <a:rect l="l" t="t" r="r" b="b"/>
              <a:pathLst>
                <a:path w="2446" h="2145" extrusionOk="0">
                  <a:moveTo>
                    <a:pt x="1217" y="1"/>
                  </a:moveTo>
                  <a:cubicBezTo>
                    <a:pt x="832" y="1"/>
                    <a:pt x="459" y="209"/>
                    <a:pt x="271" y="572"/>
                  </a:cubicBezTo>
                  <a:cubicBezTo>
                    <a:pt x="1" y="1096"/>
                    <a:pt x="193" y="1751"/>
                    <a:pt x="717" y="2022"/>
                  </a:cubicBezTo>
                  <a:cubicBezTo>
                    <a:pt x="877" y="2105"/>
                    <a:pt x="1049" y="2144"/>
                    <a:pt x="1219" y="2144"/>
                  </a:cubicBezTo>
                  <a:cubicBezTo>
                    <a:pt x="1605" y="2144"/>
                    <a:pt x="1978" y="1940"/>
                    <a:pt x="2166" y="1577"/>
                  </a:cubicBezTo>
                  <a:cubicBezTo>
                    <a:pt x="2445" y="1053"/>
                    <a:pt x="2245" y="398"/>
                    <a:pt x="1721" y="127"/>
                  </a:cubicBezTo>
                  <a:cubicBezTo>
                    <a:pt x="1560" y="41"/>
                    <a:pt x="1388" y="1"/>
                    <a:pt x="12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44"/>
            <p:cNvSpPr/>
            <p:nvPr/>
          </p:nvSpPr>
          <p:spPr>
            <a:xfrm>
              <a:off x="-3412012" y="256150"/>
              <a:ext cx="91925" cy="80600"/>
            </a:xfrm>
            <a:custGeom>
              <a:avLst/>
              <a:gdLst/>
              <a:ahLst/>
              <a:cxnLst/>
              <a:rect l="l" t="t" r="r" b="b"/>
              <a:pathLst>
                <a:path w="3677" h="3224" extrusionOk="0">
                  <a:moveTo>
                    <a:pt x="1837" y="1"/>
                  </a:moveTo>
                  <a:cubicBezTo>
                    <a:pt x="1260" y="1"/>
                    <a:pt x="703" y="315"/>
                    <a:pt x="411" y="861"/>
                  </a:cubicBezTo>
                  <a:cubicBezTo>
                    <a:pt x="1" y="1647"/>
                    <a:pt x="298" y="2625"/>
                    <a:pt x="1092" y="3035"/>
                  </a:cubicBezTo>
                  <a:cubicBezTo>
                    <a:pt x="1332" y="3163"/>
                    <a:pt x="1589" y="3224"/>
                    <a:pt x="1841" y="3224"/>
                  </a:cubicBezTo>
                  <a:cubicBezTo>
                    <a:pt x="2417" y="3224"/>
                    <a:pt x="2973" y="2909"/>
                    <a:pt x="3258" y="2363"/>
                  </a:cubicBezTo>
                  <a:cubicBezTo>
                    <a:pt x="3677" y="1577"/>
                    <a:pt x="3371" y="599"/>
                    <a:pt x="2586" y="189"/>
                  </a:cubicBezTo>
                  <a:cubicBezTo>
                    <a:pt x="2346" y="61"/>
                    <a:pt x="2089" y="1"/>
                    <a:pt x="18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44"/>
            <p:cNvSpPr/>
            <p:nvPr/>
          </p:nvSpPr>
          <p:spPr>
            <a:xfrm>
              <a:off x="-3278637" y="273550"/>
              <a:ext cx="39775" cy="34850"/>
            </a:xfrm>
            <a:custGeom>
              <a:avLst/>
              <a:gdLst/>
              <a:ahLst/>
              <a:cxnLst/>
              <a:rect l="l" t="t" r="r" b="b"/>
              <a:pathLst>
                <a:path w="1591" h="1394" extrusionOk="0">
                  <a:moveTo>
                    <a:pt x="807" y="1"/>
                  </a:moveTo>
                  <a:cubicBezTo>
                    <a:pt x="553" y="1"/>
                    <a:pt x="307" y="136"/>
                    <a:pt x="184" y="375"/>
                  </a:cubicBezTo>
                  <a:cubicBezTo>
                    <a:pt x="1" y="715"/>
                    <a:pt x="132" y="1143"/>
                    <a:pt x="481" y="1318"/>
                  </a:cubicBezTo>
                  <a:cubicBezTo>
                    <a:pt x="582" y="1369"/>
                    <a:pt x="689" y="1393"/>
                    <a:pt x="794" y="1393"/>
                  </a:cubicBezTo>
                  <a:cubicBezTo>
                    <a:pt x="1047" y="1393"/>
                    <a:pt x="1292" y="1255"/>
                    <a:pt x="1415" y="1021"/>
                  </a:cubicBezTo>
                  <a:cubicBezTo>
                    <a:pt x="1590" y="680"/>
                    <a:pt x="1459" y="253"/>
                    <a:pt x="1127" y="78"/>
                  </a:cubicBezTo>
                  <a:cubicBezTo>
                    <a:pt x="1025" y="26"/>
                    <a:pt x="915" y="1"/>
                    <a:pt x="8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44"/>
            <p:cNvSpPr/>
            <p:nvPr/>
          </p:nvSpPr>
          <p:spPr>
            <a:xfrm>
              <a:off x="-4057037" y="-1483525"/>
              <a:ext cx="70300" cy="61650"/>
            </a:xfrm>
            <a:custGeom>
              <a:avLst/>
              <a:gdLst/>
              <a:ahLst/>
              <a:cxnLst/>
              <a:rect l="l" t="t" r="r" b="b"/>
              <a:pathLst>
                <a:path w="2812" h="2466" extrusionOk="0">
                  <a:moveTo>
                    <a:pt x="1407" y="0"/>
                  </a:moveTo>
                  <a:cubicBezTo>
                    <a:pt x="963" y="0"/>
                    <a:pt x="533" y="237"/>
                    <a:pt x="315" y="656"/>
                  </a:cubicBezTo>
                  <a:cubicBezTo>
                    <a:pt x="0" y="1250"/>
                    <a:pt x="227" y="1992"/>
                    <a:pt x="830" y="2324"/>
                  </a:cubicBezTo>
                  <a:cubicBezTo>
                    <a:pt x="1011" y="2420"/>
                    <a:pt x="1207" y="2465"/>
                    <a:pt x="1401" y="2465"/>
                  </a:cubicBezTo>
                  <a:cubicBezTo>
                    <a:pt x="1845" y="2465"/>
                    <a:pt x="2279" y="2228"/>
                    <a:pt x="2497" y="1809"/>
                  </a:cubicBezTo>
                  <a:cubicBezTo>
                    <a:pt x="2812" y="1207"/>
                    <a:pt x="2585" y="456"/>
                    <a:pt x="1982" y="141"/>
                  </a:cubicBezTo>
                  <a:cubicBezTo>
                    <a:pt x="1799" y="46"/>
                    <a:pt x="1602" y="0"/>
                    <a:pt x="14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44"/>
            <p:cNvSpPr/>
            <p:nvPr/>
          </p:nvSpPr>
          <p:spPr>
            <a:xfrm>
              <a:off x="-3971262" y="-1539825"/>
              <a:ext cx="113750" cy="99450"/>
            </a:xfrm>
            <a:custGeom>
              <a:avLst/>
              <a:gdLst/>
              <a:ahLst/>
              <a:cxnLst/>
              <a:rect l="l" t="t" r="r" b="b"/>
              <a:pathLst>
                <a:path w="4550" h="3978" extrusionOk="0">
                  <a:moveTo>
                    <a:pt x="2277" y="0"/>
                  </a:moveTo>
                  <a:cubicBezTo>
                    <a:pt x="1562" y="0"/>
                    <a:pt x="874" y="383"/>
                    <a:pt x="516" y="1057"/>
                  </a:cubicBezTo>
                  <a:cubicBezTo>
                    <a:pt x="1" y="2035"/>
                    <a:pt x="376" y="3232"/>
                    <a:pt x="1345" y="3747"/>
                  </a:cubicBezTo>
                  <a:cubicBezTo>
                    <a:pt x="1641" y="3904"/>
                    <a:pt x="1958" y="3978"/>
                    <a:pt x="2271" y="3978"/>
                  </a:cubicBezTo>
                  <a:cubicBezTo>
                    <a:pt x="2985" y="3978"/>
                    <a:pt x="3677" y="3591"/>
                    <a:pt x="4035" y="2917"/>
                  </a:cubicBezTo>
                  <a:cubicBezTo>
                    <a:pt x="4550" y="1948"/>
                    <a:pt x="4174" y="743"/>
                    <a:pt x="3205" y="228"/>
                  </a:cubicBezTo>
                  <a:cubicBezTo>
                    <a:pt x="2908" y="74"/>
                    <a:pt x="2590" y="0"/>
                    <a:pt x="22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44"/>
            <p:cNvSpPr/>
            <p:nvPr/>
          </p:nvSpPr>
          <p:spPr>
            <a:xfrm>
              <a:off x="-4203287" y="-1579600"/>
              <a:ext cx="107200" cy="94100"/>
            </a:xfrm>
            <a:custGeom>
              <a:avLst/>
              <a:gdLst/>
              <a:ahLst/>
              <a:cxnLst/>
              <a:rect l="l" t="t" r="r" b="b"/>
              <a:pathLst>
                <a:path w="4288" h="3764" extrusionOk="0">
                  <a:moveTo>
                    <a:pt x="2146" y="1"/>
                  </a:moveTo>
                  <a:cubicBezTo>
                    <a:pt x="1468" y="1"/>
                    <a:pt x="815" y="362"/>
                    <a:pt x="480" y="1007"/>
                  </a:cubicBezTo>
                  <a:cubicBezTo>
                    <a:pt x="0" y="1924"/>
                    <a:pt x="349" y="3050"/>
                    <a:pt x="1266" y="3548"/>
                  </a:cubicBezTo>
                  <a:cubicBezTo>
                    <a:pt x="1548" y="3694"/>
                    <a:pt x="1848" y="3763"/>
                    <a:pt x="2144" y="3763"/>
                  </a:cubicBezTo>
                  <a:cubicBezTo>
                    <a:pt x="2821" y="3763"/>
                    <a:pt x="3473" y="3400"/>
                    <a:pt x="3807" y="2762"/>
                  </a:cubicBezTo>
                  <a:cubicBezTo>
                    <a:pt x="4287" y="1828"/>
                    <a:pt x="3938" y="701"/>
                    <a:pt x="3021" y="212"/>
                  </a:cubicBezTo>
                  <a:cubicBezTo>
                    <a:pt x="2741" y="69"/>
                    <a:pt x="2441" y="1"/>
                    <a:pt x="21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44"/>
            <p:cNvSpPr/>
            <p:nvPr/>
          </p:nvSpPr>
          <p:spPr>
            <a:xfrm>
              <a:off x="-4081937" y="-1631025"/>
              <a:ext cx="67475" cy="58875"/>
            </a:xfrm>
            <a:custGeom>
              <a:avLst/>
              <a:gdLst/>
              <a:ahLst/>
              <a:cxnLst/>
              <a:rect l="l" t="t" r="r" b="b"/>
              <a:pathLst>
                <a:path w="2699" h="2355" extrusionOk="0">
                  <a:moveTo>
                    <a:pt x="1344" y="1"/>
                  </a:moveTo>
                  <a:cubicBezTo>
                    <a:pt x="923" y="1"/>
                    <a:pt x="518" y="228"/>
                    <a:pt x="306" y="628"/>
                  </a:cubicBezTo>
                  <a:cubicBezTo>
                    <a:pt x="1" y="1195"/>
                    <a:pt x="228" y="1911"/>
                    <a:pt x="795" y="2217"/>
                  </a:cubicBezTo>
                  <a:cubicBezTo>
                    <a:pt x="972" y="2311"/>
                    <a:pt x="1162" y="2355"/>
                    <a:pt x="1349" y="2355"/>
                  </a:cubicBezTo>
                  <a:cubicBezTo>
                    <a:pt x="1772" y="2355"/>
                    <a:pt x="2181" y="2128"/>
                    <a:pt x="2393" y="1728"/>
                  </a:cubicBezTo>
                  <a:cubicBezTo>
                    <a:pt x="2699" y="1152"/>
                    <a:pt x="2481" y="444"/>
                    <a:pt x="1896" y="139"/>
                  </a:cubicBezTo>
                  <a:cubicBezTo>
                    <a:pt x="1719" y="45"/>
                    <a:pt x="1530" y="1"/>
                    <a:pt x="13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44"/>
            <p:cNvSpPr/>
            <p:nvPr/>
          </p:nvSpPr>
          <p:spPr>
            <a:xfrm>
              <a:off x="-3360037" y="-1039975"/>
              <a:ext cx="70525" cy="61775"/>
            </a:xfrm>
            <a:custGeom>
              <a:avLst/>
              <a:gdLst/>
              <a:ahLst/>
              <a:cxnLst/>
              <a:rect l="l" t="t" r="r" b="b"/>
              <a:pathLst>
                <a:path w="2821" h="2471" extrusionOk="0">
                  <a:moveTo>
                    <a:pt x="1416" y="1"/>
                  </a:moveTo>
                  <a:cubicBezTo>
                    <a:pt x="972" y="1"/>
                    <a:pt x="542" y="238"/>
                    <a:pt x="323" y="657"/>
                  </a:cubicBezTo>
                  <a:cubicBezTo>
                    <a:pt x="0" y="1268"/>
                    <a:pt x="236" y="2011"/>
                    <a:pt x="830" y="2325"/>
                  </a:cubicBezTo>
                  <a:cubicBezTo>
                    <a:pt x="1014" y="2424"/>
                    <a:pt x="1212" y="2470"/>
                    <a:pt x="1408" y="2470"/>
                  </a:cubicBezTo>
                  <a:cubicBezTo>
                    <a:pt x="1851" y="2470"/>
                    <a:pt x="2282" y="2231"/>
                    <a:pt x="2506" y="1818"/>
                  </a:cubicBezTo>
                  <a:cubicBezTo>
                    <a:pt x="2820" y="1216"/>
                    <a:pt x="2593" y="465"/>
                    <a:pt x="1991" y="142"/>
                  </a:cubicBezTo>
                  <a:cubicBezTo>
                    <a:pt x="1807" y="46"/>
                    <a:pt x="1610" y="1"/>
                    <a:pt x="1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44"/>
            <p:cNvSpPr/>
            <p:nvPr/>
          </p:nvSpPr>
          <p:spPr>
            <a:xfrm>
              <a:off x="-3280362" y="-931575"/>
              <a:ext cx="30350" cy="26500"/>
            </a:xfrm>
            <a:custGeom>
              <a:avLst/>
              <a:gdLst/>
              <a:ahLst/>
              <a:cxnLst/>
              <a:rect l="l" t="t" r="r" b="b"/>
              <a:pathLst>
                <a:path w="1214" h="1060" extrusionOk="0">
                  <a:moveTo>
                    <a:pt x="611" y="0"/>
                  </a:moveTo>
                  <a:cubicBezTo>
                    <a:pt x="420" y="0"/>
                    <a:pt x="235" y="102"/>
                    <a:pt x="131" y="285"/>
                  </a:cubicBezTo>
                  <a:cubicBezTo>
                    <a:pt x="0" y="547"/>
                    <a:pt x="105" y="862"/>
                    <a:pt x="367" y="1001"/>
                  </a:cubicBezTo>
                  <a:cubicBezTo>
                    <a:pt x="446" y="1041"/>
                    <a:pt x="529" y="1059"/>
                    <a:pt x="611" y="1059"/>
                  </a:cubicBezTo>
                  <a:cubicBezTo>
                    <a:pt x="802" y="1059"/>
                    <a:pt x="985" y="957"/>
                    <a:pt x="1083" y="774"/>
                  </a:cubicBezTo>
                  <a:cubicBezTo>
                    <a:pt x="1214" y="512"/>
                    <a:pt x="1118" y="198"/>
                    <a:pt x="856" y="58"/>
                  </a:cubicBezTo>
                  <a:cubicBezTo>
                    <a:pt x="777" y="19"/>
                    <a:pt x="694" y="0"/>
                    <a:pt x="6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44"/>
            <p:cNvSpPr/>
            <p:nvPr/>
          </p:nvSpPr>
          <p:spPr>
            <a:xfrm>
              <a:off x="-3400862" y="-1120975"/>
              <a:ext cx="64625" cy="56525"/>
            </a:xfrm>
            <a:custGeom>
              <a:avLst/>
              <a:gdLst/>
              <a:ahLst/>
              <a:cxnLst/>
              <a:rect l="l" t="t" r="r" b="b"/>
              <a:pathLst>
                <a:path w="2585" h="2261" extrusionOk="0">
                  <a:moveTo>
                    <a:pt x="1295" y="1"/>
                  </a:moveTo>
                  <a:cubicBezTo>
                    <a:pt x="888" y="1"/>
                    <a:pt x="498" y="223"/>
                    <a:pt x="297" y="605"/>
                  </a:cubicBezTo>
                  <a:cubicBezTo>
                    <a:pt x="0" y="1147"/>
                    <a:pt x="219" y="1836"/>
                    <a:pt x="769" y="2133"/>
                  </a:cubicBezTo>
                  <a:cubicBezTo>
                    <a:pt x="934" y="2220"/>
                    <a:pt x="1112" y="2261"/>
                    <a:pt x="1287" y="2261"/>
                  </a:cubicBezTo>
                  <a:cubicBezTo>
                    <a:pt x="1694" y="2261"/>
                    <a:pt x="2089" y="2040"/>
                    <a:pt x="2297" y="1662"/>
                  </a:cubicBezTo>
                  <a:cubicBezTo>
                    <a:pt x="2585" y="1103"/>
                    <a:pt x="2367" y="431"/>
                    <a:pt x="1825" y="134"/>
                  </a:cubicBezTo>
                  <a:cubicBezTo>
                    <a:pt x="1655" y="43"/>
                    <a:pt x="1473" y="1"/>
                    <a:pt x="1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44"/>
            <p:cNvSpPr/>
            <p:nvPr/>
          </p:nvSpPr>
          <p:spPr>
            <a:xfrm>
              <a:off x="-3241737" y="-1025875"/>
              <a:ext cx="51975" cy="45625"/>
            </a:xfrm>
            <a:custGeom>
              <a:avLst/>
              <a:gdLst/>
              <a:ahLst/>
              <a:cxnLst/>
              <a:rect l="l" t="t" r="r" b="b"/>
              <a:pathLst>
                <a:path w="2079" h="1825" extrusionOk="0">
                  <a:moveTo>
                    <a:pt x="1048" y="1"/>
                  </a:moveTo>
                  <a:cubicBezTo>
                    <a:pt x="722" y="1"/>
                    <a:pt x="407" y="175"/>
                    <a:pt x="236" y="486"/>
                  </a:cubicBezTo>
                  <a:cubicBezTo>
                    <a:pt x="1" y="931"/>
                    <a:pt x="175" y="1490"/>
                    <a:pt x="621" y="1717"/>
                  </a:cubicBezTo>
                  <a:cubicBezTo>
                    <a:pt x="758" y="1790"/>
                    <a:pt x="905" y="1824"/>
                    <a:pt x="1051" y="1824"/>
                  </a:cubicBezTo>
                  <a:cubicBezTo>
                    <a:pt x="1378" y="1824"/>
                    <a:pt x="1695" y="1650"/>
                    <a:pt x="1852" y="1342"/>
                  </a:cubicBezTo>
                  <a:cubicBezTo>
                    <a:pt x="2079" y="888"/>
                    <a:pt x="1922" y="346"/>
                    <a:pt x="1467" y="102"/>
                  </a:cubicBezTo>
                  <a:cubicBezTo>
                    <a:pt x="1333" y="33"/>
                    <a:pt x="1190" y="1"/>
                    <a:pt x="10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44"/>
            <p:cNvSpPr/>
            <p:nvPr/>
          </p:nvSpPr>
          <p:spPr>
            <a:xfrm>
              <a:off x="-3163162" y="-396250"/>
              <a:ext cx="97825" cy="85975"/>
            </a:xfrm>
            <a:custGeom>
              <a:avLst/>
              <a:gdLst/>
              <a:ahLst/>
              <a:cxnLst/>
              <a:rect l="l" t="t" r="r" b="b"/>
              <a:pathLst>
                <a:path w="3913" h="3439" extrusionOk="0">
                  <a:moveTo>
                    <a:pt x="1968" y="0"/>
                  </a:moveTo>
                  <a:cubicBezTo>
                    <a:pt x="1348" y="0"/>
                    <a:pt x="748" y="335"/>
                    <a:pt x="438" y="920"/>
                  </a:cubicBezTo>
                  <a:cubicBezTo>
                    <a:pt x="1" y="1758"/>
                    <a:pt x="315" y="2797"/>
                    <a:pt x="1153" y="3242"/>
                  </a:cubicBezTo>
                  <a:cubicBezTo>
                    <a:pt x="1409" y="3375"/>
                    <a:pt x="1683" y="3439"/>
                    <a:pt x="1953" y="3439"/>
                  </a:cubicBezTo>
                  <a:cubicBezTo>
                    <a:pt x="2570" y="3439"/>
                    <a:pt x="3166" y="3109"/>
                    <a:pt x="3476" y="2526"/>
                  </a:cubicBezTo>
                  <a:cubicBezTo>
                    <a:pt x="3913" y="1679"/>
                    <a:pt x="3598" y="649"/>
                    <a:pt x="2760" y="195"/>
                  </a:cubicBezTo>
                  <a:cubicBezTo>
                    <a:pt x="2507" y="63"/>
                    <a:pt x="2235" y="0"/>
                    <a:pt x="1968" y="0"/>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44"/>
            <p:cNvSpPr/>
            <p:nvPr/>
          </p:nvSpPr>
          <p:spPr>
            <a:xfrm>
              <a:off x="-3049212" y="-263700"/>
              <a:ext cx="76650" cy="67050"/>
            </a:xfrm>
            <a:custGeom>
              <a:avLst/>
              <a:gdLst/>
              <a:ahLst/>
              <a:cxnLst/>
              <a:rect l="l" t="t" r="r" b="b"/>
              <a:pathLst>
                <a:path w="3066" h="2682" extrusionOk="0">
                  <a:moveTo>
                    <a:pt x="1540" y="1"/>
                  </a:moveTo>
                  <a:cubicBezTo>
                    <a:pt x="1059" y="1"/>
                    <a:pt x="593" y="262"/>
                    <a:pt x="350" y="717"/>
                  </a:cubicBezTo>
                  <a:cubicBezTo>
                    <a:pt x="1" y="1372"/>
                    <a:pt x="254" y="2175"/>
                    <a:pt x="909" y="2524"/>
                  </a:cubicBezTo>
                  <a:cubicBezTo>
                    <a:pt x="1109" y="2631"/>
                    <a:pt x="1323" y="2681"/>
                    <a:pt x="1533" y="2681"/>
                  </a:cubicBezTo>
                  <a:cubicBezTo>
                    <a:pt x="2012" y="2681"/>
                    <a:pt x="2474" y="2420"/>
                    <a:pt x="2716" y="1965"/>
                  </a:cubicBezTo>
                  <a:cubicBezTo>
                    <a:pt x="3066" y="1311"/>
                    <a:pt x="2821" y="507"/>
                    <a:pt x="2166" y="158"/>
                  </a:cubicBezTo>
                  <a:cubicBezTo>
                    <a:pt x="1966" y="51"/>
                    <a:pt x="1752" y="1"/>
                    <a:pt x="1540" y="1"/>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44"/>
            <p:cNvSpPr/>
            <p:nvPr/>
          </p:nvSpPr>
          <p:spPr>
            <a:xfrm>
              <a:off x="-3015812" y="-342250"/>
              <a:ext cx="33875" cy="29575"/>
            </a:xfrm>
            <a:custGeom>
              <a:avLst/>
              <a:gdLst/>
              <a:ahLst/>
              <a:cxnLst/>
              <a:rect l="l" t="t" r="r" b="b"/>
              <a:pathLst>
                <a:path w="1355" h="1183" extrusionOk="0">
                  <a:moveTo>
                    <a:pt x="679" y="0"/>
                  </a:moveTo>
                  <a:cubicBezTo>
                    <a:pt x="468" y="0"/>
                    <a:pt x="259" y="121"/>
                    <a:pt x="149" y="323"/>
                  </a:cubicBezTo>
                  <a:cubicBezTo>
                    <a:pt x="1" y="611"/>
                    <a:pt x="106" y="960"/>
                    <a:pt x="402" y="1117"/>
                  </a:cubicBezTo>
                  <a:cubicBezTo>
                    <a:pt x="486" y="1161"/>
                    <a:pt x="577" y="1182"/>
                    <a:pt x="667" y="1182"/>
                  </a:cubicBezTo>
                  <a:cubicBezTo>
                    <a:pt x="881" y="1182"/>
                    <a:pt x="1093" y="1066"/>
                    <a:pt x="1197" y="864"/>
                  </a:cubicBezTo>
                  <a:cubicBezTo>
                    <a:pt x="1354" y="584"/>
                    <a:pt x="1232" y="218"/>
                    <a:pt x="944" y="69"/>
                  </a:cubicBezTo>
                  <a:cubicBezTo>
                    <a:pt x="860" y="22"/>
                    <a:pt x="769" y="0"/>
                    <a:pt x="679" y="0"/>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44"/>
            <p:cNvSpPr/>
            <p:nvPr/>
          </p:nvSpPr>
          <p:spPr>
            <a:xfrm>
              <a:off x="-2966687" y="-260650"/>
              <a:ext cx="55250" cy="48475"/>
            </a:xfrm>
            <a:custGeom>
              <a:avLst/>
              <a:gdLst/>
              <a:ahLst/>
              <a:cxnLst/>
              <a:rect l="l" t="t" r="r" b="b"/>
              <a:pathLst>
                <a:path w="2210" h="1939" extrusionOk="0">
                  <a:moveTo>
                    <a:pt x="1099" y="1"/>
                  </a:moveTo>
                  <a:cubicBezTo>
                    <a:pt x="752" y="1"/>
                    <a:pt x="421" y="189"/>
                    <a:pt x="245" y="516"/>
                  </a:cubicBezTo>
                  <a:cubicBezTo>
                    <a:pt x="0" y="988"/>
                    <a:pt x="184" y="1573"/>
                    <a:pt x="655" y="1826"/>
                  </a:cubicBezTo>
                  <a:cubicBezTo>
                    <a:pt x="800" y="1903"/>
                    <a:pt x="954" y="1938"/>
                    <a:pt x="1105" y="1938"/>
                  </a:cubicBezTo>
                  <a:cubicBezTo>
                    <a:pt x="1454" y="1938"/>
                    <a:pt x="1788" y="1747"/>
                    <a:pt x="1965" y="1424"/>
                  </a:cubicBezTo>
                  <a:cubicBezTo>
                    <a:pt x="2209" y="944"/>
                    <a:pt x="2026" y="359"/>
                    <a:pt x="1555" y="115"/>
                  </a:cubicBezTo>
                  <a:cubicBezTo>
                    <a:pt x="1408" y="37"/>
                    <a:pt x="1252" y="1"/>
                    <a:pt x="1099" y="1"/>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44"/>
            <p:cNvSpPr/>
            <p:nvPr/>
          </p:nvSpPr>
          <p:spPr>
            <a:xfrm>
              <a:off x="-2975212" y="-402525"/>
              <a:ext cx="61375" cy="53600"/>
            </a:xfrm>
            <a:custGeom>
              <a:avLst/>
              <a:gdLst/>
              <a:ahLst/>
              <a:cxnLst/>
              <a:rect l="l" t="t" r="r" b="b"/>
              <a:pathLst>
                <a:path w="2455" h="2144" extrusionOk="0">
                  <a:moveTo>
                    <a:pt x="1236" y="1"/>
                  </a:moveTo>
                  <a:cubicBezTo>
                    <a:pt x="849" y="1"/>
                    <a:pt x="474" y="204"/>
                    <a:pt x="280" y="568"/>
                  </a:cubicBezTo>
                  <a:cubicBezTo>
                    <a:pt x="1" y="1092"/>
                    <a:pt x="210" y="1738"/>
                    <a:pt x="734" y="2018"/>
                  </a:cubicBezTo>
                  <a:cubicBezTo>
                    <a:pt x="895" y="2103"/>
                    <a:pt x="1067" y="2144"/>
                    <a:pt x="1238" y="2144"/>
                  </a:cubicBezTo>
                  <a:cubicBezTo>
                    <a:pt x="1623" y="2144"/>
                    <a:pt x="1996" y="1936"/>
                    <a:pt x="2184" y="1572"/>
                  </a:cubicBezTo>
                  <a:cubicBezTo>
                    <a:pt x="2454" y="1048"/>
                    <a:pt x="2262" y="393"/>
                    <a:pt x="1738" y="123"/>
                  </a:cubicBezTo>
                  <a:cubicBezTo>
                    <a:pt x="1578" y="40"/>
                    <a:pt x="1406" y="1"/>
                    <a:pt x="1236" y="1"/>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44"/>
            <p:cNvSpPr/>
            <p:nvPr/>
          </p:nvSpPr>
          <p:spPr>
            <a:xfrm>
              <a:off x="-3141112" y="-557850"/>
              <a:ext cx="134500" cy="118150"/>
            </a:xfrm>
            <a:custGeom>
              <a:avLst/>
              <a:gdLst/>
              <a:ahLst/>
              <a:cxnLst/>
              <a:rect l="l" t="t" r="r" b="b"/>
              <a:pathLst>
                <a:path w="5380" h="4726" extrusionOk="0">
                  <a:moveTo>
                    <a:pt x="2687" y="0"/>
                  </a:moveTo>
                  <a:cubicBezTo>
                    <a:pt x="1842" y="0"/>
                    <a:pt x="1027" y="457"/>
                    <a:pt x="603" y="1263"/>
                  </a:cubicBezTo>
                  <a:cubicBezTo>
                    <a:pt x="1" y="2415"/>
                    <a:pt x="437" y="3839"/>
                    <a:pt x="1581" y="4450"/>
                  </a:cubicBezTo>
                  <a:cubicBezTo>
                    <a:pt x="1931" y="4637"/>
                    <a:pt x="2309" y="4726"/>
                    <a:pt x="2681" y="4726"/>
                  </a:cubicBezTo>
                  <a:cubicBezTo>
                    <a:pt x="3525" y="4726"/>
                    <a:pt x="4344" y="4269"/>
                    <a:pt x="4768" y="3463"/>
                  </a:cubicBezTo>
                  <a:cubicBezTo>
                    <a:pt x="5379" y="2319"/>
                    <a:pt x="4943" y="887"/>
                    <a:pt x="3790" y="276"/>
                  </a:cubicBezTo>
                  <a:cubicBezTo>
                    <a:pt x="3437" y="89"/>
                    <a:pt x="3059" y="0"/>
                    <a:pt x="2687" y="0"/>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44"/>
            <p:cNvSpPr/>
            <p:nvPr/>
          </p:nvSpPr>
          <p:spPr>
            <a:xfrm>
              <a:off x="-2905562" y="-479325"/>
              <a:ext cx="67025" cy="58875"/>
            </a:xfrm>
            <a:custGeom>
              <a:avLst/>
              <a:gdLst/>
              <a:ahLst/>
              <a:cxnLst/>
              <a:rect l="l" t="t" r="r" b="b"/>
              <a:pathLst>
                <a:path w="2681" h="2355" extrusionOk="0">
                  <a:moveTo>
                    <a:pt x="1333" y="1"/>
                  </a:moveTo>
                  <a:cubicBezTo>
                    <a:pt x="909" y="1"/>
                    <a:pt x="500" y="228"/>
                    <a:pt x="288" y="628"/>
                  </a:cubicBezTo>
                  <a:cubicBezTo>
                    <a:pt x="0" y="1204"/>
                    <a:pt x="218" y="1920"/>
                    <a:pt x="786" y="2217"/>
                  </a:cubicBezTo>
                  <a:cubicBezTo>
                    <a:pt x="963" y="2311"/>
                    <a:pt x="1152" y="2355"/>
                    <a:pt x="1338" y="2355"/>
                  </a:cubicBezTo>
                  <a:cubicBezTo>
                    <a:pt x="1758" y="2355"/>
                    <a:pt x="2163" y="2128"/>
                    <a:pt x="2375" y="1728"/>
                  </a:cubicBezTo>
                  <a:cubicBezTo>
                    <a:pt x="2681" y="1152"/>
                    <a:pt x="2462" y="444"/>
                    <a:pt x="1886" y="139"/>
                  </a:cubicBezTo>
                  <a:cubicBezTo>
                    <a:pt x="1710" y="45"/>
                    <a:pt x="1520" y="1"/>
                    <a:pt x="1333" y="1"/>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44"/>
            <p:cNvSpPr/>
            <p:nvPr/>
          </p:nvSpPr>
          <p:spPr>
            <a:xfrm>
              <a:off x="-2990262" y="-471275"/>
              <a:ext cx="33850" cy="29550"/>
            </a:xfrm>
            <a:custGeom>
              <a:avLst/>
              <a:gdLst/>
              <a:ahLst/>
              <a:cxnLst/>
              <a:rect l="l" t="t" r="r" b="b"/>
              <a:pathLst>
                <a:path w="1354" h="1182" extrusionOk="0">
                  <a:moveTo>
                    <a:pt x="680" y="1"/>
                  </a:moveTo>
                  <a:cubicBezTo>
                    <a:pt x="467" y="1"/>
                    <a:pt x="261" y="119"/>
                    <a:pt x="157" y="314"/>
                  </a:cubicBezTo>
                  <a:cubicBezTo>
                    <a:pt x="0" y="611"/>
                    <a:pt x="114" y="961"/>
                    <a:pt x="402" y="1118"/>
                  </a:cubicBezTo>
                  <a:cubicBezTo>
                    <a:pt x="486" y="1161"/>
                    <a:pt x="576" y="1181"/>
                    <a:pt x="666" y="1181"/>
                  </a:cubicBezTo>
                  <a:cubicBezTo>
                    <a:pt x="882" y="1181"/>
                    <a:pt x="1094" y="1062"/>
                    <a:pt x="1205" y="865"/>
                  </a:cubicBezTo>
                  <a:cubicBezTo>
                    <a:pt x="1354" y="576"/>
                    <a:pt x="1231" y="218"/>
                    <a:pt x="952" y="70"/>
                  </a:cubicBezTo>
                  <a:cubicBezTo>
                    <a:pt x="865" y="23"/>
                    <a:pt x="772" y="1"/>
                    <a:pt x="680" y="1"/>
                  </a:cubicBezTo>
                  <a:close/>
                </a:path>
              </a:pathLst>
            </a:custGeom>
            <a:solidFill>
              <a:srgbClr val="249B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44"/>
            <p:cNvSpPr/>
            <p:nvPr/>
          </p:nvSpPr>
          <p:spPr>
            <a:xfrm>
              <a:off x="-3203312" y="-466275"/>
              <a:ext cx="714925" cy="312625"/>
            </a:xfrm>
            <a:custGeom>
              <a:avLst/>
              <a:gdLst/>
              <a:ahLst/>
              <a:cxnLst/>
              <a:rect l="l" t="t" r="r" b="b"/>
              <a:pathLst>
                <a:path w="28597" h="12505" extrusionOk="0">
                  <a:moveTo>
                    <a:pt x="14294" y="1"/>
                  </a:moveTo>
                  <a:cubicBezTo>
                    <a:pt x="6401" y="1"/>
                    <a:pt x="0" y="2795"/>
                    <a:pt x="0" y="6253"/>
                  </a:cubicBezTo>
                  <a:cubicBezTo>
                    <a:pt x="0" y="9702"/>
                    <a:pt x="6401" y="12505"/>
                    <a:pt x="14294" y="12505"/>
                  </a:cubicBezTo>
                  <a:cubicBezTo>
                    <a:pt x="22196" y="12505"/>
                    <a:pt x="28596" y="9702"/>
                    <a:pt x="28596" y="6253"/>
                  </a:cubicBezTo>
                  <a:cubicBezTo>
                    <a:pt x="28596" y="2795"/>
                    <a:pt x="22196" y="1"/>
                    <a:pt x="14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44"/>
            <p:cNvSpPr/>
            <p:nvPr/>
          </p:nvSpPr>
          <p:spPr>
            <a:xfrm>
              <a:off x="-4257437" y="-910450"/>
              <a:ext cx="276600" cy="140850"/>
            </a:xfrm>
            <a:custGeom>
              <a:avLst/>
              <a:gdLst/>
              <a:ahLst/>
              <a:cxnLst/>
              <a:rect l="l" t="t" r="r" b="b"/>
              <a:pathLst>
                <a:path w="11064" h="5634" extrusionOk="0">
                  <a:moveTo>
                    <a:pt x="1706" y="0"/>
                  </a:moveTo>
                  <a:cubicBezTo>
                    <a:pt x="1536" y="0"/>
                    <a:pt x="1372" y="80"/>
                    <a:pt x="1267" y="226"/>
                  </a:cubicBezTo>
                  <a:cubicBezTo>
                    <a:pt x="1" y="2007"/>
                    <a:pt x="114" y="3727"/>
                    <a:pt x="1267" y="5413"/>
                  </a:cubicBezTo>
                  <a:cubicBezTo>
                    <a:pt x="1369" y="5554"/>
                    <a:pt x="1533" y="5633"/>
                    <a:pt x="1700" y="5633"/>
                  </a:cubicBezTo>
                  <a:cubicBezTo>
                    <a:pt x="1791" y="5633"/>
                    <a:pt x="1882" y="5610"/>
                    <a:pt x="1965" y="5561"/>
                  </a:cubicBezTo>
                  <a:cubicBezTo>
                    <a:pt x="2131" y="5474"/>
                    <a:pt x="2297" y="5352"/>
                    <a:pt x="2463" y="5247"/>
                  </a:cubicBezTo>
                  <a:cubicBezTo>
                    <a:pt x="3488" y="4549"/>
                    <a:pt x="6452" y="4310"/>
                    <a:pt x="8208" y="4310"/>
                  </a:cubicBezTo>
                  <a:cubicBezTo>
                    <a:pt x="8935" y="4310"/>
                    <a:pt x="9455" y="4351"/>
                    <a:pt x="9544" y="4417"/>
                  </a:cubicBezTo>
                  <a:cubicBezTo>
                    <a:pt x="9756" y="4582"/>
                    <a:pt x="9919" y="4874"/>
                    <a:pt x="10178" y="4874"/>
                  </a:cubicBezTo>
                  <a:cubicBezTo>
                    <a:pt x="10207" y="4874"/>
                    <a:pt x="10237" y="4871"/>
                    <a:pt x="10269" y="4863"/>
                  </a:cubicBezTo>
                  <a:cubicBezTo>
                    <a:pt x="10391" y="4828"/>
                    <a:pt x="10487" y="4758"/>
                    <a:pt x="10557" y="4644"/>
                  </a:cubicBezTo>
                  <a:cubicBezTo>
                    <a:pt x="10898" y="4068"/>
                    <a:pt x="11064" y="3466"/>
                    <a:pt x="11029" y="2811"/>
                  </a:cubicBezTo>
                  <a:cubicBezTo>
                    <a:pt x="11046" y="2156"/>
                    <a:pt x="10898" y="1545"/>
                    <a:pt x="10557" y="977"/>
                  </a:cubicBezTo>
                  <a:cubicBezTo>
                    <a:pt x="10487" y="872"/>
                    <a:pt x="10391" y="794"/>
                    <a:pt x="10269" y="759"/>
                  </a:cubicBezTo>
                  <a:cubicBezTo>
                    <a:pt x="10238" y="751"/>
                    <a:pt x="10208" y="747"/>
                    <a:pt x="10180" y="747"/>
                  </a:cubicBezTo>
                  <a:cubicBezTo>
                    <a:pt x="9920" y="747"/>
                    <a:pt x="9757" y="1047"/>
                    <a:pt x="9544" y="1204"/>
                  </a:cubicBezTo>
                  <a:cubicBezTo>
                    <a:pt x="9451" y="1274"/>
                    <a:pt x="8918" y="1317"/>
                    <a:pt x="8176" y="1317"/>
                  </a:cubicBezTo>
                  <a:cubicBezTo>
                    <a:pt x="6416" y="1317"/>
                    <a:pt x="3483" y="1075"/>
                    <a:pt x="2463" y="375"/>
                  </a:cubicBezTo>
                  <a:cubicBezTo>
                    <a:pt x="2297" y="270"/>
                    <a:pt x="2131" y="148"/>
                    <a:pt x="1957" y="60"/>
                  </a:cubicBezTo>
                  <a:cubicBezTo>
                    <a:pt x="1876" y="20"/>
                    <a:pt x="1790" y="0"/>
                    <a:pt x="17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44"/>
            <p:cNvSpPr/>
            <p:nvPr/>
          </p:nvSpPr>
          <p:spPr>
            <a:xfrm>
              <a:off x="-4244337" y="-910450"/>
              <a:ext cx="249975" cy="58500"/>
            </a:xfrm>
            <a:custGeom>
              <a:avLst/>
              <a:gdLst/>
              <a:ahLst/>
              <a:cxnLst/>
              <a:rect l="l" t="t" r="r" b="b"/>
              <a:pathLst>
                <a:path w="9999" h="2340" extrusionOk="0">
                  <a:moveTo>
                    <a:pt x="1180" y="0"/>
                  </a:moveTo>
                  <a:cubicBezTo>
                    <a:pt x="1011" y="0"/>
                    <a:pt x="850" y="78"/>
                    <a:pt x="751" y="217"/>
                  </a:cubicBezTo>
                  <a:cubicBezTo>
                    <a:pt x="393" y="724"/>
                    <a:pt x="140" y="1222"/>
                    <a:pt x="1" y="1719"/>
                  </a:cubicBezTo>
                  <a:cubicBezTo>
                    <a:pt x="2838" y="2287"/>
                    <a:pt x="6017" y="1903"/>
                    <a:pt x="8872" y="2339"/>
                  </a:cubicBezTo>
                  <a:cubicBezTo>
                    <a:pt x="8985" y="1754"/>
                    <a:pt x="9221" y="1283"/>
                    <a:pt x="9570" y="933"/>
                  </a:cubicBezTo>
                  <a:cubicBezTo>
                    <a:pt x="9633" y="904"/>
                    <a:pt x="9702" y="891"/>
                    <a:pt x="9773" y="891"/>
                  </a:cubicBezTo>
                  <a:cubicBezTo>
                    <a:pt x="9848" y="891"/>
                    <a:pt x="9926" y="906"/>
                    <a:pt x="9998" y="933"/>
                  </a:cubicBezTo>
                  <a:cubicBezTo>
                    <a:pt x="9937" y="846"/>
                    <a:pt x="9850" y="785"/>
                    <a:pt x="9745" y="759"/>
                  </a:cubicBezTo>
                  <a:cubicBezTo>
                    <a:pt x="9714" y="751"/>
                    <a:pt x="9684" y="747"/>
                    <a:pt x="9656" y="747"/>
                  </a:cubicBezTo>
                  <a:cubicBezTo>
                    <a:pt x="9396" y="747"/>
                    <a:pt x="9233" y="1047"/>
                    <a:pt x="9020" y="1204"/>
                  </a:cubicBezTo>
                  <a:cubicBezTo>
                    <a:pt x="8924" y="1274"/>
                    <a:pt x="8390" y="1317"/>
                    <a:pt x="7648" y="1317"/>
                  </a:cubicBezTo>
                  <a:cubicBezTo>
                    <a:pt x="5887" y="1317"/>
                    <a:pt x="2956" y="1075"/>
                    <a:pt x="1930" y="375"/>
                  </a:cubicBezTo>
                  <a:cubicBezTo>
                    <a:pt x="1773" y="270"/>
                    <a:pt x="1607" y="148"/>
                    <a:pt x="1433" y="60"/>
                  </a:cubicBezTo>
                  <a:cubicBezTo>
                    <a:pt x="1351" y="19"/>
                    <a:pt x="1265" y="0"/>
                    <a:pt x="1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44"/>
            <p:cNvSpPr/>
            <p:nvPr/>
          </p:nvSpPr>
          <p:spPr>
            <a:xfrm>
              <a:off x="-4014912" y="-871850"/>
              <a:ext cx="21425" cy="58975"/>
            </a:xfrm>
            <a:custGeom>
              <a:avLst/>
              <a:gdLst/>
              <a:ahLst/>
              <a:cxnLst/>
              <a:rect l="l" t="t" r="r" b="b"/>
              <a:pathLst>
                <a:path w="857" h="2359" extrusionOk="0">
                  <a:moveTo>
                    <a:pt x="428" y="1"/>
                  </a:moveTo>
                  <a:cubicBezTo>
                    <a:pt x="201" y="1"/>
                    <a:pt x="0" y="533"/>
                    <a:pt x="0" y="1179"/>
                  </a:cubicBezTo>
                  <a:cubicBezTo>
                    <a:pt x="0" y="1834"/>
                    <a:pt x="193" y="2358"/>
                    <a:pt x="428" y="2358"/>
                  </a:cubicBezTo>
                  <a:cubicBezTo>
                    <a:pt x="655" y="2358"/>
                    <a:pt x="856" y="1825"/>
                    <a:pt x="856" y="1179"/>
                  </a:cubicBezTo>
                  <a:cubicBezTo>
                    <a:pt x="856" y="533"/>
                    <a:pt x="673" y="1"/>
                    <a:pt x="428" y="1"/>
                  </a:cubicBezTo>
                  <a:close/>
                </a:path>
              </a:pathLst>
            </a:custGeom>
            <a:solidFill>
              <a:srgbClr val="D13F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44"/>
            <p:cNvSpPr/>
            <p:nvPr/>
          </p:nvSpPr>
          <p:spPr>
            <a:xfrm>
              <a:off x="-4009462" y="-857875"/>
              <a:ext cx="138200" cy="35825"/>
            </a:xfrm>
            <a:custGeom>
              <a:avLst/>
              <a:gdLst/>
              <a:ahLst/>
              <a:cxnLst/>
              <a:rect l="l" t="t" r="r" b="b"/>
              <a:pathLst>
                <a:path w="5528" h="1433" extrusionOk="0">
                  <a:moveTo>
                    <a:pt x="202" y="0"/>
                  </a:moveTo>
                  <a:cubicBezTo>
                    <a:pt x="1" y="481"/>
                    <a:pt x="18" y="961"/>
                    <a:pt x="202" y="1432"/>
                  </a:cubicBezTo>
                  <a:lnTo>
                    <a:pt x="5283" y="1432"/>
                  </a:lnTo>
                  <a:cubicBezTo>
                    <a:pt x="5528" y="935"/>
                    <a:pt x="5519" y="472"/>
                    <a:pt x="5283" y="0"/>
                  </a:cubicBezTo>
                  <a:close/>
                </a:path>
              </a:pathLst>
            </a:custGeom>
            <a:solidFill>
              <a:srgbClr val="F4D1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44"/>
            <p:cNvSpPr/>
            <p:nvPr/>
          </p:nvSpPr>
          <p:spPr>
            <a:xfrm>
              <a:off x="-4007937" y="-836050"/>
              <a:ext cx="134725" cy="13775"/>
            </a:xfrm>
            <a:custGeom>
              <a:avLst/>
              <a:gdLst/>
              <a:ahLst/>
              <a:cxnLst/>
              <a:rect l="l" t="t" r="r" b="b"/>
              <a:pathLst>
                <a:path w="5389" h="551" extrusionOk="0">
                  <a:moveTo>
                    <a:pt x="1" y="1"/>
                  </a:moveTo>
                  <a:cubicBezTo>
                    <a:pt x="18" y="184"/>
                    <a:pt x="62" y="367"/>
                    <a:pt x="141" y="551"/>
                  </a:cubicBezTo>
                  <a:lnTo>
                    <a:pt x="5222" y="551"/>
                  </a:lnTo>
                  <a:cubicBezTo>
                    <a:pt x="5310" y="367"/>
                    <a:pt x="5371" y="184"/>
                    <a:pt x="5388" y="1"/>
                  </a:cubicBezTo>
                  <a:close/>
                </a:path>
              </a:pathLst>
            </a:cu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44"/>
            <p:cNvSpPr/>
            <p:nvPr/>
          </p:nvSpPr>
          <p:spPr>
            <a:xfrm>
              <a:off x="-3966462" y="-857875"/>
              <a:ext cx="95200" cy="35825"/>
            </a:xfrm>
            <a:custGeom>
              <a:avLst/>
              <a:gdLst/>
              <a:ahLst/>
              <a:cxnLst/>
              <a:rect l="l" t="t" r="r" b="b"/>
              <a:pathLst>
                <a:path w="3808" h="1433" extrusionOk="0">
                  <a:moveTo>
                    <a:pt x="359" y="0"/>
                  </a:moveTo>
                  <a:cubicBezTo>
                    <a:pt x="18" y="489"/>
                    <a:pt x="1" y="978"/>
                    <a:pt x="315" y="1432"/>
                  </a:cubicBezTo>
                  <a:lnTo>
                    <a:pt x="3572" y="1432"/>
                  </a:lnTo>
                  <a:cubicBezTo>
                    <a:pt x="3808" y="935"/>
                    <a:pt x="3799" y="454"/>
                    <a:pt x="3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44"/>
            <p:cNvSpPr/>
            <p:nvPr/>
          </p:nvSpPr>
          <p:spPr>
            <a:xfrm>
              <a:off x="-3931312" y="-904800"/>
              <a:ext cx="62450" cy="129250"/>
            </a:xfrm>
            <a:custGeom>
              <a:avLst/>
              <a:gdLst/>
              <a:ahLst/>
              <a:cxnLst/>
              <a:rect l="l" t="t" r="r" b="b"/>
              <a:pathLst>
                <a:path w="2498" h="5170" extrusionOk="0">
                  <a:moveTo>
                    <a:pt x="970" y="0"/>
                  </a:moveTo>
                  <a:cubicBezTo>
                    <a:pt x="437" y="0"/>
                    <a:pt x="1" y="1153"/>
                    <a:pt x="1" y="2585"/>
                  </a:cubicBezTo>
                  <a:cubicBezTo>
                    <a:pt x="1" y="4017"/>
                    <a:pt x="437" y="5169"/>
                    <a:pt x="970" y="5169"/>
                  </a:cubicBezTo>
                  <a:lnTo>
                    <a:pt x="1695" y="5169"/>
                  </a:lnTo>
                  <a:cubicBezTo>
                    <a:pt x="2498" y="3458"/>
                    <a:pt x="2489" y="1738"/>
                    <a:pt x="16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44"/>
            <p:cNvSpPr/>
            <p:nvPr/>
          </p:nvSpPr>
          <p:spPr>
            <a:xfrm>
              <a:off x="-3910562" y="-900650"/>
              <a:ext cx="457975" cy="121600"/>
            </a:xfrm>
            <a:custGeom>
              <a:avLst/>
              <a:gdLst/>
              <a:ahLst/>
              <a:cxnLst/>
              <a:rect l="l" t="t" r="r" b="b"/>
              <a:pathLst>
                <a:path w="18319" h="4864" extrusionOk="0">
                  <a:moveTo>
                    <a:pt x="917" y="0"/>
                  </a:moveTo>
                  <a:cubicBezTo>
                    <a:pt x="419" y="0"/>
                    <a:pt x="0" y="1091"/>
                    <a:pt x="0" y="2427"/>
                  </a:cubicBezTo>
                  <a:cubicBezTo>
                    <a:pt x="0" y="3772"/>
                    <a:pt x="419" y="4864"/>
                    <a:pt x="917" y="4864"/>
                  </a:cubicBezTo>
                  <a:lnTo>
                    <a:pt x="17402" y="4864"/>
                  </a:lnTo>
                  <a:cubicBezTo>
                    <a:pt x="17900" y="4864"/>
                    <a:pt x="18319" y="3772"/>
                    <a:pt x="18319" y="2427"/>
                  </a:cubicBezTo>
                  <a:cubicBezTo>
                    <a:pt x="18319" y="1091"/>
                    <a:pt x="17900" y="0"/>
                    <a:pt x="174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44"/>
            <p:cNvSpPr/>
            <p:nvPr/>
          </p:nvSpPr>
          <p:spPr>
            <a:xfrm>
              <a:off x="-3906862" y="-891500"/>
              <a:ext cx="450125" cy="17500"/>
            </a:xfrm>
            <a:custGeom>
              <a:avLst/>
              <a:gdLst/>
              <a:ahLst/>
              <a:cxnLst/>
              <a:rect l="l" t="t" r="r" b="b"/>
              <a:pathLst>
                <a:path w="18005" h="700" extrusionOk="0">
                  <a:moveTo>
                    <a:pt x="280" y="1"/>
                  </a:moveTo>
                  <a:cubicBezTo>
                    <a:pt x="166" y="184"/>
                    <a:pt x="70" y="420"/>
                    <a:pt x="1" y="699"/>
                  </a:cubicBezTo>
                  <a:lnTo>
                    <a:pt x="18005" y="699"/>
                  </a:lnTo>
                  <a:cubicBezTo>
                    <a:pt x="17926" y="420"/>
                    <a:pt x="17839" y="175"/>
                    <a:pt x="177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44"/>
            <p:cNvSpPr/>
            <p:nvPr/>
          </p:nvSpPr>
          <p:spPr>
            <a:xfrm>
              <a:off x="-3909687" y="-824050"/>
              <a:ext cx="456225" cy="44775"/>
            </a:xfrm>
            <a:custGeom>
              <a:avLst/>
              <a:gdLst/>
              <a:ahLst/>
              <a:cxnLst/>
              <a:rect l="l" t="t" r="r" b="b"/>
              <a:pathLst>
                <a:path w="18249" h="1791" extrusionOk="0">
                  <a:moveTo>
                    <a:pt x="0" y="1"/>
                  </a:moveTo>
                  <a:cubicBezTo>
                    <a:pt x="105" y="1040"/>
                    <a:pt x="454" y="1791"/>
                    <a:pt x="882" y="1791"/>
                  </a:cubicBezTo>
                  <a:lnTo>
                    <a:pt x="17367" y="1791"/>
                  </a:lnTo>
                  <a:cubicBezTo>
                    <a:pt x="17369" y="1791"/>
                    <a:pt x="17372" y="1791"/>
                    <a:pt x="17374" y="1791"/>
                  </a:cubicBezTo>
                  <a:cubicBezTo>
                    <a:pt x="17782" y="1791"/>
                    <a:pt x="18136" y="1034"/>
                    <a:pt x="182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44"/>
            <p:cNvSpPr/>
            <p:nvPr/>
          </p:nvSpPr>
          <p:spPr>
            <a:xfrm>
              <a:off x="-3513287" y="-904600"/>
              <a:ext cx="97375" cy="129475"/>
            </a:xfrm>
            <a:custGeom>
              <a:avLst/>
              <a:gdLst/>
              <a:ahLst/>
              <a:cxnLst/>
              <a:rect l="l" t="t" r="r" b="b"/>
              <a:pathLst>
                <a:path w="3895" h="5179" extrusionOk="0">
                  <a:moveTo>
                    <a:pt x="970" y="1"/>
                  </a:moveTo>
                  <a:cubicBezTo>
                    <a:pt x="437" y="1"/>
                    <a:pt x="1" y="1162"/>
                    <a:pt x="1" y="2585"/>
                  </a:cubicBezTo>
                  <a:cubicBezTo>
                    <a:pt x="1" y="4017"/>
                    <a:pt x="437" y="5179"/>
                    <a:pt x="970" y="5179"/>
                  </a:cubicBezTo>
                  <a:lnTo>
                    <a:pt x="2926" y="5179"/>
                  </a:lnTo>
                  <a:cubicBezTo>
                    <a:pt x="3458" y="5179"/>
                    <a:pt x="3895" y="4017"/>
                    <a:pt x="3895" y="2585"/>
                  </a:cubicBezTo>
                  <a:cubicBezTo>
                    <a:pt x="3895" y="1162"/>
                    <a:pt x="3458" y="1"/>
                    <a:pt x="29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44"/>
            <p:cNvSpPr/>
            <p:nvPr/>
          </p:nvSpPr>
          <p:spPr>
            <a:xfrm>
              <a:off x="-3508037" y="-800675"/>
              <a:ext cx="87325" cy="25550"/>
            </a:xfrm>
            <a:custGeom>
              <a:avLst/>
              <a:gdLst/>
              <a:ahLst/>
              <a:cxnLst/>
              <a:rect l="l" t="t" r="r" b="b"/>
              <a:pathLst>
                <a:path w="3493" h="1022" extrusionOk="0">
                  <a:moveTo>
                    <a:pt x="0" y="0"/>
                  </a:moveTo>
                  <a:cubicBezTo>
                    <a:pt x="175" y="611"/>
                    <a:pt x="454" y="1022"/>
                    <a:pt x="768" y="1022"/>
                  </a:cubicBezTo>
                  <a:lnTo>
                    <a:pt x="2724" y="1022"/>
                  </a:lnTo>
                  <a:cubicBezTo>
                    <a:pt x="3030" y="1022"/>
                    <a:pt x="3301" y="629"/>
                    <a:pt x="34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44"/>
            <p:cNvSpPr/>
            <p:nvPr/>
          </p:nvSpPr>
          <p:spPr>
            <a:xfrm>
              <a:off x="-3456537" y="-897400"/>
              <a:ext cx="32125" cy="116175"/>
            </a:xfrm>
            <a:custGeom>
              <a:avLst/>
              <a:gdLst/>
              <a:ahLst/>
              <a:cxnLst/>
              <a:rect l="l" t="t" r="r" b="b"/>
              <a:pathLst>
                <a:path w="1285" h="4647" extrusionOk="0">
                  <a:moveTo>
                    <a:pt x="647" y="1"/>
                  </a:moveTo>
                  <a:cubicBezTo>
                    <a:pt x="280" y="1"/>
                    <a:pt x="1" y="1031"/>
                    <a:pt x="1" y="2324"/>
                  </a:cubicBezTo>
                  <a:cubicBezTo>
                    <a:pt x="1" y="3607"/>
                    <a:pt x="280" y="4646"/>
                    <a:pt x="647" y="4646"/>
                  </a:cubicBezTo>
                  <a:cubicBezTo>
                    <a:pt x="1005" y="4646"/>
                    <a:pt x="1284" y="3598"/>
                    <a:pt x="1284" y="2324"/>
                  </a:cubicBezTo>
                  <a:cubicBezTo>
                    <a:pt x="1284" y="1031"/>
                    <a:pt x="1005" y="1"/>
                    <a:pt x="647" y="1"/>
                  </a:cubicBezTo>
                  <a:close/>
                </a:path>
              </a:pathLst>
            </a:custGeom>
            <a:solidFill>
              <a:srgbClr val="E59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44"/>
            <p:cNvSpPr/>
            <p:nvPr/>
          </p:nvSpPr>
          <p:spPr>
            <a:xfrm>
              <a:off x="-3456537" y="-898250"/>
              <a:ext cx="32125" cy="116150"/>
            </a:xfrm>
            <a:custGeom>
              <a:avLst/>
              <a:gdLst/>
              <a:ahLst/>
              <a:cxnLst/>
              <a:rect l="l" t="t" r="r" b="b"/>
              <a:pathLst>
                <a:path w="1285" h="4646" extrusionOk="0">
                  <a:moveTo>
                    <a:pt x="647" y="0"/>
                  </a:moveTo>
                  <a:cubicBezTo>
                    <a:pt x="280" y="0"/>
                    <a:pt x="1" y="1039"/>
                    <a:pt x="1" y="2323"/>
                  </a:cubicBezTo>
                  <a:cubicBezTo>
                    <a:pt x="1" y="3615"/>
                    <a:pt x="280" y="4645"/>
                    <a:pt x="647" y="4645"/>
                  </a:cubicBezTo>
                  <a:cubicBezTo>
                    <a:pt x="1005" y="4645"/>
                    <a:pt x="1284" y="3615"/>
                    <a:pt x="1284" y="2323"/>
                  </a:cubicBezTo>
                  <a:cubicBezTo>
                    <a:pt x="1284" y="1039"/>
                    <a:pt x="1005" y="0"/>
                    <a:pt x="6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44"/>
            <p:cNvSpPr/>
            <p:nvPr/>
          </p:nvSpPr>
          <p:spPr>
            <a:xfrm>
              <a:off x="-3453262" y="-891725"/>
              <a:ext cx="116825" cy="102625"/>
            </a:xfrm>
            <a:custGeom>
              <a:avLst/>
              <a:gdLst/>
              <a:ahLst/>
              <a:cxnLst/>
              <a:rect l="l" t="t" r="r" b="b"/>
              <a:pathLst>
                <a:path w="4673" h="4105" extrusionOk="0">
                  <a:moveTo>
                    <a:pt x="778" y="1"/>
                  </a:moveTo>
                  <a:cubicBezTo>
                    <a:pt x="350" y="1"/>
                    <a:pt x="1" y="918"/>
                    <a:pt x="1" y="2053"/>
                  </a:cubicBezTo>
                  <a:cubicBezTo>
                    <a:pt x="1" y="3188"/>
                    <a:pt x="350" y="4105"/>
                    <a:pt x="778" y="4105"/>
                  </a:cubicBezTo>
                  <a:cubicBezTo>
                    <a:pt x="1014" y="4105"/>
                    <a:pt x="4471" y="2481"/>
                    <a:pt x="4532" y="2446"/>
                  </a:cubicBezTo>
                  <a:cubicBezTo>
                    <a:pt x="4620" y="2393"/>
                    <a:pt x="4672" y="2228"/>
                    <a:pt x="4672" y="2053"/>
                  </a:cubicBezTo>
                  <a:cubicBezTo>
                    <a:pt x="4672" y="1878"/>
                    <a:pt x="4620" y="1712"/>
                    <a:pt x="4532" y="1660"/>
                  </a:cubicBezTo>
                  <a:cubicBezTo>
                    <a:pt x="4463" y="1625"/>
                    <a:pt x="1005" y="1"/>
                    <a:pt x="7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44"/>
            <p:cNvSpPr/>
            <p:nvPr/>
          </p:nvSpPr>
          <p:spPr>
            <a:xfrm>
              <a:off x="-3452387" y="-842600"/>
              <a:ext cx="116150" cy="53500"/>
            </a:xfrm>
            <a:custGeom>
              <a:avLst/>
              <a:gdLst/>
              <a:ahLst/>
              <a:cxnLst/>
              <a:rect l="l" t="t" r="r" b="b"/>
              <a:pathLst>
                <a:path w="4646" h="2140" extrusionOk="0">
                  <a:moveTo>
                    <a:pt x="4637" y="1"/>
                  </a:moveTo>
                  <a:cubicBezTo>
                    <a:pt x="3092" y="263"/>
                    <a:pt x="1546" y="437"/>
                    <a:pt x="1" y="559"/>
                  </a:cubicBezTo>
                  <a:cubicBezTo>
                    <a:pt x="70" y="1459"/>
                    <a:pt x="385" y="2140"/>
                    <a:pt x="752" y="2140"/>
                  </a:cubicBezTo>
                  <a:cubicBezTo>
                    <a:pt x="979" y="2140"/>
                    <a:pt x="4436" y="516"/>
                    <a:pt x="4506" y="481"/>
                  </a:cubicBezTo>
                  <a:cubicBezTo>
                    <a:pt x="4593" y="428"/>
                    <a:pt x="4646" y="263"/>
                    <a:pt x="4646" y="88"/>
                  </a:cubicBezTo>
                  <a:cubicBezTo>
                    <a:pt x="4646" y="53"/>
                    <a:pt x="4646" y="36"/>
                    <a:pt x="46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44"/>
            <p:cNvSpPr/>
            <p:nvPr/>
          </p:nvSpPr>
          <p:spPr>
            <a:xfrm>
              <a:off x="-3625912" y="-900650"/>
              <a:ext cx="85800" cy="120500"/>
            </a:xfrm>
            <a:custGeom>
              <a:avLst/>
              <a:gdLst/>
              <a:ahLst/>
              <a:cxnLst/>
              <a:rect l="l" t="t" r="r" b="b"/>
              <a:pathLst>
                <a:path w="3432" h="4820" extrusionOk="0">
                  <a:moveTo>
                    <a:pt x="2558" y="0"/>
                  </a:moveTo>
                  <a:cubicBezTo>
                    <a:pt x="1240" y="1284"/>
                    <a:pt x="323" y="2995"/>
                    <a:pt x="0" y="4820"/>
                  </a:cubicBezTo>
                  <a:lnTo>
                    <a:pt x="594" y="4820"/>
                  </a:lnTo>
                  <a:cubicBezTo>
                    <a:pt x="961" y="2951"/>
                    <a:pt x="1973" y="1222"/>
                    <a:pt x="34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44"/>
            <p:cNvSpPr/>
            <p:nvPr/>
          </p:nvSpPr>
          <p:spPr>
            <a:xfrm>
              <a:off x="-3705387" y="-900650"/>
              <a:ext cx="82975" cy="120500"/>
            </a:xfrm>
            <a:custGeom>
              <a:avLst/>
              <a:gdLst/>
              <a:ahLst/>
              <a:cxnLst/>
              <a:rect l="l" t="t" r="r" b="b"/>
              <a:pathLst>
                <a:path w="3319" h="4820" extrusionOk="0">
                  <a:moveTo>
                    <a:pt x="2507" y="0"/>
                  </a:moveTo>
                  <a:cubicBezTo>
                    <a:pt x="1834" y="760"/>
                    <a:pt x="1241" y="1685"/>
                    <a:pt x="760" y="2777"/>
                  </a:cubicBezTo>
                  <a:cubicBezTo>
                    <a:pt x="472" y="3440"/>
                    <a:pt x="219" y="4130"/>
                    <a:pt x="1" y="4820"/>
                  </a:cubicBezTo>
                  <a:lnTo>
                    <a:pt x="612" y="4820"/>
                  </a:lnTo>
                  <a:cubicBezTo>
                    <a:pt x="804" y="4209"/>
                    <a:pt x="1040" y="3606"/>
                    <a:pt x="1302" y="3021"/>
                  </a:cubicBezTo>
                  <a:cubicBezTo>
                    <a:pt x="1852" y="1790"/>
                    <a:pt x="2533" y="768"/>
                    <a:pt x="33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44"/>
            <p:cNvSpPr/>
            <p:nvPr/>
          </p:nvSpPr>
          <p:spPr>
            <a:xfrm>
              <a:off x="-3784612" y="-900650"/>
              <a:ext cx="83850" cy="120500"/>
            </a:xfrm>
            <a:custGeom>
              <a:avLst/>
              <a:gdLst/>
              <a:ahLst/>
              <a:cxnLst/>
              <a:rect l="l" t="t" r="r" b="b"/>
              <a:pathLst>
                <a:path w="3354" h="4820" extrusionOk="0">
                  <a:moveTo>
                    <a:pt x="2567" y="0"/>
                  </a:moveTo>
                  <a:cubicBezTo>
                    <a:pt x="1371" y="1380"/>
                    <a:pt x="480" y="3039"/>
                    <a:pt x="0" y="4820"/>
                  </a:cubicBezTo>
                  <a:lnTo>
                    <a:pt x="611" y="4820"/>
                  </a:lnTo>
                  <a:cubicBezTo>
                    <a:pt x="1127" y="3030"/>
                    <a:pt x="2078" y="1362"/>
                    <a:pt x="3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44"/>
            <p:cNvSpPr/>
            <p:nvPr/>
          </p:nvSpPr>
          <p:spPr>
            <a:xfrm>
              <a:off x="-3859062" y="-900650"/>
              <a:ext cx="76425" cy="120500"/>
            </a:xfrm>
            <a:custGeom>
              <a:avLst/>
              <a:gdLst/>
              <a:ahLst/>
              <a:cxnLst/>
              <a:rect l="l" t="t" r="r" b="b"/>
              <a:pathLst>
                <a:path w="3057" h="4820" extrusionOk="0">
                  <a:moveTo>
                    <a:pt x="2236" y="0"/>
                  </a:moveTo>
                  <a:cubicBezTo>
                    <a:pt x="1031" y="1327"/>
                    <a:pt x="219" y="3030"/>
                    <a:pt x="1" y="4820"/>
                  </a:cubicBezTo>
                  <a:lnTo>
                    <a:pt x="594" y="4820"/>
                  </a:lnTo>
                  <a:cubicBezTo>
                    <a:pt x="839" y="2995"/>
                    <a:pt x="1730" y="1266"/>
                    <a:pt x="30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44"/>
            <p:cNvSpPr/>
            <p:nvPr/>
          </p:nvSpPr>
          <p:spPr>
            <a:xfrm>
              <a:off x="-4365487" y="-1168450"/>
              <a:ext cx="276375" cy="148875"/>
            </a:xfrm>
            <a:custGeom>
              <a:avLst/>
              <a:gdLst/>
              <a:ahLst/>
              <a:cxnLst/>
              <a:rect l="l" t="t" r="r" b="b"/>
              <a:pathLst>
                <a:path w="11055" h="5955" extrusionOk="0">
                  <a:moveTo>
                    <a:pt x="1999" y="1"/>
                  </a:moveTo>
                  <a:cubicBezTo>
                    <a:pt x="1858" y="1"/>
                    <a:pt x="1719" y="56"/>
                    <a:pt x="1616" y="164"/>
                  </a:cubicBezTo>
                  <a:cubicBezTo>
                    <a:pt x="123" y="1762"/>
                    <a:pt x="1" y="3482"/>
                    <a:pt x="926" y="5307"/>
                  </a:cubicBezTo>
                  <a:cubicBezTo>
                    <a:pt x="1019" y="5486"/>
                    <a:pt x="1212" y="5594"/>
                    <a:pt x="1414" y="5594"/>
                  </a:cubicBezTo>
                  <a:cubicBezTo>
                    <a:pt x="1479" y="5594"/>
                    <a:pt x="1544" y="5584"/>
                    <a:pt x="1607" y="5560"/>
                  </a:cubicBezTo>
                  <a:cubicBezTo>
                    <a:pt x="1791" y="5490"/>
                    <a:pt x="1965" y="5394"/>
                    <a:pt x="2140" y="5307"/>
                  </a:cubicBezTo>
                  <a:cubicBezTo>
                    <a:pt x="2703" y="5021"/>
                    <a:pt x="3751" y="4919"/>
                    <a:pt x="4873" y="4919"/>
                  </a:cubicBezTo>
                  <a:cubicBezTo>
                    <a:pt x="6865" y="4919"/>
                    <a:pt x="9092" y="5239"/>
                    <a:pt x="9265" y="5412"/>
                  </a:cubicBezTo>
                  <a:cubicBezTo>
                    <a:pt x="9467" y="5614"/>
                    <a:pt x="9596" y="5955"/>
                    <a:pt x="9903" y="5955"/>
                  </a:cubicBezTo>
                  <a:cubicBezTo>
                    <a:pt x="9914" y="5955"/>
                    <a:pt x="9925" y="5954"/>
                    <a:pt x="9937" y="5953"/>
                  </a:cubicBezTo>
                  <a:cubicBezTo>
                    <a:pt x="10059" y="5936"/>
                    <a:pt x="10164" y="5875"/>
                    <a:pt x="10243" y="5779"/>
                  </a:cubicBezTo>
                  <a:cubicBezTo>
                    <a:pt x="10644" y="5263"/>
                    <a:pt x="10880" y="4687"/>
                    <a:pt x="10941" y="4032"/>
                  </a:cubicBezTo>
                  <a:cubicBezTo>
                    <a:pt x="11055" y="3386"/>
                    <a:pt x="10985" y="2766"/>
                    <a:pt x="10723" y="2155"/>
                  </a:cubicBezTo>
                  <a:cubicBezTo>
                    <a:pt x="10662" y="2042"/>
                    <a:pt x="10574" y="1945"/>
                    <a:pt x="10470" y="1902"/>
                  </a:cubicBezTo>
                  <a:cubicBezTo>
                    <a:pt x="10424" y="1883"/>
                    <a:pt x="10379" y="1875"/>
                    <a:pt x="10337" y="1875"/>
                  </a:cubicBezTo>
                  <a:cubicBezTo>
                    <a:pt x="10097" y="1875"/>
                    <a:pt x="9906" y="2132"/>
                    <a:pt x="9684" y="2251"/>
                  </a:cubicBezTo>
                  <a:cubicBezTo>
                    <a:pt x="9651" y="2269"/>
                    <a:pt x="9571" y="2278"/>
                    <a:pt x="9452" y="2278"/>
                  </a:cubicBezTo>
                  <a:cubicBezTo>
                    <a:pt x="8353" y="2278"/>
                    <a:pt x="3944" y="1535"/>
                    <a:pt x="2777" y="479"/>
                  </a:cubicBezTo>
                  <a:cubicBezTo>
                    <a:pt x="2620" y="348"/>
                    <a:pt x="2480" y="208"/>
                    <a:pt x="2314" y="103"/>
                  </a:cubicBezTo>
                  <a:cubicBezTo>
                    <a:pt x="2219" y="34"/>
                    <a:pt x="2108" y="1"/>
                    <a:pt x="199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44"/>
            <p:cNvSpPr/>
            <p:nvPr/>
          </p:nvSpPr>
          <p:spPr>
            <a:xfrm>
              <a:off x="-4348462" y="-1168425"/>
              <a:ext cx="250175" cy="83775"/>
            </a:xfrm>
            <a:custGeom>
              <a:avLst/>
              <a:gdLst/>
              <a:ahLst/>
              <a:cxnLst/>
              <a:rect l="l" t="t" r="r" b="b"/>
              <a:pathLst>
                <a:path w="10007" h="3351" extrusionOk="0">
                  <a:moveTo>
                    <a:pt x="1322" y="0"/>
                  </a:moveTo>
                  <a:cubicBezTo>
                    <a:pt x="1181" y="0"/>
                    <a:pt x="1043" y="58"/>
                    <a:pt x="944" y="172"/>
                  </a:cubicBezTo>
                  <a:cubicBezTo>
                    <a:pt x="524" y="626"/>
                    <a:pt x="201" y="1089"/>
                    <a:pt x="1" y="1560"/>
                  </a:cubicBezTo>
                  <a:cubicBezTo>
                    <a:pt x="2725" y="2503"/>
                    <a:pt x="5938" y="2529"/>
                    <a:pt x="8706" y="3350"/>
                  </a:cubicBezTo>
                  <a:cubicBezTo>
                    <a:pt x="8907" y="2783"/>
                    <a:pt x="9195" y="2355"/>
                    <a:pt x="9588" y="2049"/>
                  </a:cubicBezTo>
                  <a:cubicBezTo>
                    <a:pt x="9631" y="2035"/>
                    <a:pt x="9676" y="2028"/>
                    <a:pt x="9722" y="2028"/>
                  </a:cubicBezTo>
                  <a:cubicBezTo>
                    <a:pt x="9818" y="2028"/>
                    <a:pt x="9919" y="2057"/>
                    <a:pt x="10007" y="2110"/>
                  </a:cubicBezTo>
                  <a:cubicBezTo>
                    <a:pt x="9963" y="2006"/>
                    <a:pt x="9885" y="1936"/>
                    <a:pt x="9789" y="1901"/>
                  </a:cubicBezTo>
                  <a:cubicBezTo>
                    <a:pt x="9743" y="1882"/>
                    <a:pt x="9698" y="1874"/>
                    <a:pt x="9656" y="1874"/>
                  </a:cubicBezTo>
                  <a:cubicBezTo>
                    <a:pt x="9416" y="1874"/>
                    <a:pt x="9225" y="2131"/>
                    <a:pt x="9003" y="2250"/>
                  </a:cubicBezTo>
                  <a:cubicBezTo>
                    <a:pt x="8970" y="2268"/>
                    <a:pt x="8890" y="2277"/>
                    <a:pt x="8771" y="2277"/>
                  </a:cubicBezTo>
                  <a:cubicBezTo>
                    <a:pt x="7672" y="2277"/>
                    <a:pt x="3263" y="1534"/>
                    <a:pt x="2096" y="478"/>
                  </a:cubicBezTo>
                  <a:cubicBezTo>
                    <a:pt x="1939" y="347"/>
                    <a:pt x="1799" y="207"/>
                    <a:pt x="1633" y="102"/>
                  </a:cubicBezTo>
                  <a:cubicBezTo>
                    <a:pt x="1539" y="34"/>
                    <a:pt x="1430" y="0"/>
                    <a:pt x="1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44"/>
            <p:cNvSpPr/>
            <p:nvPr/>
          </p:nvSpPr>
          <p:spPr>
            <a:xfrm>
              <a:off x="-4126462" y="-1101950"/>
              <a:ext cx="25350" cy="58800"/>
            </a:xfrm>
            <a:custGeom>
              <a:avLst/>
              <a:gdLst/>
              <a:ahLst/>
              <a:cxnLst/>
              <a:rect l="l" t="t" r="r" b="b"/>
              <a:pathLst>
                <a:path w="1014" h="2352" extrusionOk="0">
                  <a:moveTo>
                    <a:pt x="647" y="0"/>
                  </a:moveTo>
                  <a:cubicBezTo>
                    <a:pt x="424" y="0"/>
                    <a:pt x="173" y="489"/>
                    <a:pt x="88" y="1119"/>
                  </a:cubicBezTo>
                  <a:cubicBezTo>
                    <a:pt x="1" y="1765"/>
                    <a:pt x="123" y="2315"/>
                    <a:pt x="350" y="2350"/>
                  </a:cubicBezTo>
                  <a:cubicBezTo>
                    <a:pt x="357" y="2351"/>
                    <a:pt x="365" y="2352"/>
                    <a:pt x="372" y="2352"/>
                  </a:cubicBezTo>
                  <a:cubicBezTo>
                    <a:pt x="594" y="2352"/>
                    <a:pt x="842" y="1858"/>
                    <a:pt x="935" y="1241"/>
                  </a:cubicBezTo>
                  <a:cubicBezTo>
                    <a:pt x="1013" y="586"/>
                    <a:pt x="900" y="28"/>
                    <a:pt x="664" y="1"/>
                  </a:cubicBezTo>
                  <a:cubicBezTo>
                    <a:pt x="658" y="1"/>
                    <a:pt x="653" y="0"/>
                    <a:pt x="6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44"/>
            <p:cNvSpPr/>
            <p:nvPr/>
          </p:nvSpPr>
          <p:spPr>
            <a:xfrm>
              <a:off x="-4119462" y="-1088175"/>
              <a:ext cx="137750" cy="52425"/>
            </a:xfrm>
            <a:custGeom>
              <a:avLst/>
              <a:gdLst/>
              <a:ahLst/>
              <a:cxnLst/>
              <a:rect l="l" t="t" r="r" b="b"/>
              <a:pathLst>
                <a:path w="5510" h="2097" extrusionOk="0">
                  <a:moveTo>
                    <a:pt x="297" y="1"/>
                  </a:moveTo>
                  <a:cubicBezTo>
                    <a:pt x="44" y="446"/>
                    <a:pt x="0" y="926"/>
                    <a:pt x="114" y="1415"/>
                  </a:cubicBezTo>
                  <a:lnTo>
                    <a:pt x="5160" y="2096"/>
                  </a:lnTo>
                  <a:cubicBezTo>
                    <a:pt x="5448" y="1633"/>
                    <a:pt x="5510" y="1171"/>
                    <a:pt x="5344" y="673"/>
                  </a:cubicBezTo>
                  <a:lnTo>
                    <a:pt x="2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44"/>
            <p:cNvSpPr/>
            <p:nvPr/>
          </p:nvSpPr>
          <p:spPr>
            <a:xfrm>
              <a:off x="-4118612" y="-1067000"/>
              <a:ext cx="133850" cy="31250"/>
            </a:xfrm>
            <a:custGeom>
              <a:avLst/>
              <a:gdLst/>
              <a:ahLst/>
              <a:cxnLst/>
              <a:rect l="l" t="t" r="r" b="b"/>
              <a:pathLst>
                <a:path w="5354" h="1250" extrusionOk="0">
                  <a:moveTo>
                    <a:pt x="18" y="1"/>
                  </a:moveTo>
                  <a:cubicBezTo>
                    <a:pt x="1" y="193"/>
                    <a:pt x="27" y="385"/>
                    <a:pt x="80" y="568"/>
                  </a:cubicBezTo>
                  <a:lnTo>
                    <a:pt x="5126" y="1249"/>
                  </a:lnTo>
                  <a:cubicBezTo>
                    <a:pt x="5231" y="1066"/>
                    <a:pt x="5310" y="891"/>
                    <a:pt x="5353" y="717"/>
                  </a:cubicBezTo>
                  <a:lnTo>
                    <a:pt x="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44"/>
            <p:cNvSpPr/>
            <p:nvPr/>
          </p:nvSpPr>
          <p:spPr>
            <a:xfrm>
              <a:off x="-4077562" y="-1082275"/>
              <a:ext cx="95850" cy="46300"/>
            </a:xfrm>
            <a:custGeom>
              <a:avLst/>
              <a:gdLst/>
              <a:ahLst/>
              <a:cxnLst/>
              <a:rect l="l" t="t" r="r" b="b"/>
              <a:pathLst>
                <a:path w="3834" h="1852" extrusionOk="0">
                  <a:moveTo>
                    <a:pt x="481" y="0"/>
                  </a:moveTo>
                  <a:cubicBezTo>
                    <a:pt x="79" y="454"/>
                    <a:pt x="0" y="935"/>
                    <a:pt x="254" y="1424"/>
                  </a:cubicBezTo>
                  <a:lnTo>
                    <a:pt x="3467" y="1851"/>
                  </a:lnTo>
                  <a:cubicBezTo>
                    <a:pt x="3764" y="1389"/>
                    <a:pt x="3834" y="917"/>
                    <a:pt x="3659" y="428"/>
                  </a:cubicBezTo>
                  <a:lnTo>
                    <a:pt x="4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44"/>
            <p:cNvSpPr/>
            <p:nvPr/>
          </p:nvSpPr>
          <p:spPr>
            <a:xfrm>
              <a:off x="-4046787" y="-1122100"/>
              <a:ext cx="69650" cy="130875"/>
            </a:xfrm>
            <a:custGeom>
              <a:avLst/>
              <a:gdLst/>
              <a:ahLst/>
              <a:cxnLst/>
              <a:rect l="l" t="t" r="r" b="b"/>
              <a:pathLst>
                <a:path w="2786" h="5235" extrusionOk="0">
                  <a:moveTo>
                    <a:pt x="1447" y="0"/>
                  </a:moveTo>
                  <a:cubicBezTo>
                    <a:pt x="922" y="0"/>
                    <a:pt x="370" y="1073"/>
                    <a:pt x="193" y="2440"/>
                  </a:cubicBezTo>
                  <a:cubicBezTo>
                    <a:pt x="1" y="3855"/>
                    <a:pt x="280" y="5068"/>
                    <a:pt x="813" y="5130"/>
                  </a:cubicBezTo>
                  <a:lnTo>
                    <a:pt x="1529" y="5234"/>
                  </a:lnTo>
                  <a:cubicBezTo>
                    <a:pt x="2559" y="3636"/>
                    <a:pt x="2786" y="1925"/>
                    <a:pt x="2218" y="100"/>
                  </a:cubicBezTo>
                  <a:lnTo>
                    <a:pt x="1502" y="4"/>
                  </a:lnTo>
                  <a:cubicBezTo>
                    <a:pt x="1484" y="1"/>
                    <a:pt x="1466" y="0"/>
                    <a:pt x="14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44"/>
            <p:cNvSpPr/>
            <p:nvPr/>
          </p:nvSpPr>
          <p:spPr>
            <a:xfrm>
              <a:off x="-4026037" y="-1115550"/>
              <a:ext cx="462775" cy="175275"/>
            </a:xfrm>
            <a:custGeom>
              <a:avLst/>
              <a:gdLst/>
              <a:ahLst/>
              <a:cxnLst/>
              <a:rect l="l" t="t" r="r" b="b"/>
              <a:pathLst>
                <a:path w="18511" h="7011" extrusionOk="0">
                  <a:moveTo>
                    <a:pt x="1366" y="1"/>
                  </a:moveTo>
                  <a:cubicBezTo>
                    <a:pt x="874" y="1"/>
                    <a:pt x="361" y="1007"/>
                    <a:pt x="175" y="2292"/>
                  </a:cubicBezTo>
                  <a:cubicBezTo>
                    <a:pt x="0" y="3628"/>
                    <a:pt x="262" y="4763"/>
                    <a:pt x="768" y="4824"/>
                  </a:cubicBezTo>
                  <a:cubicBezTo>
                    <a:pt x="1039" y="4868"/>
                    <a:pt x="16843" y="6981"/>
                    <a:pt x="17105" y="7007"/>
                  </a:cubicBezTo>
                  <a:cubicBezTo>
                    <a:pt x="17121" y="7009"/>
                    <a:pt x="17137" y="7010"/>
                    <a:pt x="17153" y="7010"/>
                  </a:cubicBezTo>
                  <a:cubicBezTo>
                    <a:pt x="17638" y="7010"/>
                    <a:pt x="18159" y="6004"/>
                    <a:pt x="18336" y="4719"/>
                  </a:cubicBezTo>
                  <a:cubicBezTo>
                    <a:pt x="18511" y="3383"/>
                    <a:pt x="18249" y="2248"/>
                    <a:pt x="17751" y="2187"/>
                  </a:cubicBezTo>
                  <a:cubicBezTo>
                    <a:pt x="17481" y="2152"/>
                    <a:pt x="1685" y="39"/>
                    <a:pt x="1415" y="4"/>
                  </a:cubicBezTo>
                  <a:cubicBezTo>
                    <a:pt x="1398" y="2"/>
                    <a:pt x="1382" y="1"/>
                    <a:pt x="13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44"/>
            <p:cNvSpPr/>
            <p:nvPr/>
          </p:nvSpPr>
          <p:spPr>
            <a:xfrm>
              <a:off x="-4012937" y="-1107825"/>
              <a:ext cx="445975" cy="76225"/>
            </a:xfrm>
            <a:custGeom>
              <a:avLst/>
              <a:gdLst/>
              <a:ahLst/>
              <a:cxnLst/>
              <a:rect l="l" t="t" r="r" b="b"/>
              <a:pathLst>
                <a:path w="17839" h="3049" extrusionOk="0">
                  <a:moveTo>
                    <a:pt x="367" y="1"/>
                  </a:moveTo>
                  <a:cubicBezTo>
                    <a:pt x="236" y="167"/>
                    <a:pt x="114" y="394"/>
                    <a:pt x="0" y="656"/>
                  </a:cubicBezTo>
                  <a:lnTo>
                    <a:pt x="17839" y="3048"/>
                  </a:lnTo>
                  <a:cubicBezTo>
                    <a:pt x="17804" y="2760"/>
                    <a:pt x="17734" y="2507"/>
                    <a:pt x="17664" y="2315"/>
                  </a:cubicBezTo>
                  <a:lnTo>
                    <a:pt x="36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44"/>
            <p:cNvSpPr/>
            <p:nvPr/>
          </p:nvSpPr>
          <p:spPr>
            <a:xfrm>
              <a:off x="-4023637" y="-1042125"/>
              <a:ext cx="452975" cy="101875"/>
            </a:xfrm>
            <a:custGeom>
              <a:avLst/>
              <a:gdLst/>
              <a:ahLst/>
              <a:cxnLst/>
              <a:rect l="l" t="t" r="r" b="b"/>
              <a:pathLst>
                <a:path w="18119" h="4075" extrusionOk="0">
                  <a:moveTo>
                    <a:pt x="35" y="1"/>
                  </a:moveTo>
                  <a:lnTo>
                    <a:pt x="35" y="1"/>
                  </a:lnTo>
                  <a:cubicBezTo>
                    <a:pt x="0" y="1040"/>
                    <a:pt x="253" y="1835"/>
                    <a:pt x="672" y="1887"/>
                  </a:cubicBezTo>
                  <a:lnTo>
                    <a:pt x="17009" y="4070"/>
                  </a:lnTo>
                  <a:cubicBezTo>
                    <a:pt x="17029" y="4073"/>
                    <a:pt x="17048" y="4075"/>
                    <a:pt x="17068" y="4075"/>
                  </a:cubicBezTo>
                  <a:cubicBezTo>
                    <a:pt x="17477" y="4075"/>
                    <a:pt x="17893" y="3386"/>
                    <a:pt x="18118" y="2411"/>
                  </a:cubicBezTo>
                  <a:lnTo>
                    <a:pt x="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44"/>
            <p:cNvSpPr/>
            <p:nvPr/>
          </p:nvSpPr>
          <p:spPr>
            <a:xfrm>
              <a:off x="-3632037" y="-1066450"/>
              <a:ext cx="105900" cy="134925"/>
            </a:xfrm>
            <a:custGeom>
              <a:avLst/>
              <a:gdLst/>
              <a:ahLst/>
              <a:cxnLst/>
              <a:rect l="l" t="t" r="r" b="b"/>
              <a:pathLst>
                <a:path w="4236" h="5397" extrusionOk="0">
                  <a:moveTo>
                    <a:pt x="1447" y="1"/>
                  </a:moveTo>
                  <a:cubicBezTo>
                    <a:pt x="922" y="1"/>
                    <a:pt x="370" y="1074"/>
                    <a:pt x="193" y="2432"/>
                  </a:cubicBezTo>
                  <a:cubicBezTo>
                    <a:pt x="1" y="3855"/>
                    <a:pt x="280" y="5069"/>
                    <a:pt x="813" y="5130"/>
                  </a:cubicBezTo>
                  <a:cubicBezTo>
                    <a:pt x="1092" y="5174"/>
                    <a:pt x="2445" y="5348"/>
                    <a:pt x="2742" y="5392"/>
                  </a:cubicBezTo>
                  <a:cubicBezTo>
                    <a:pt x="2760" y="5395"/>
                    <a:pt x="2778" y="5396"/>
                    <a:pt x="2796" y="5396"/>
                  </a:cubicBezTo>
                  <a:cubicBezTo>
                    <a:pt x="3315" y="5396"/>
                    <a:pt x="3875" y="4323"/>
                    <a:pt x="4052" y="2965"/>
                  </a:cubicBezTo>
                  <a:cubicBezTo>
                    <a:pt x="4235" y="1541"/>
                    <a:pt x="3965" y="328"/>
                    <a:pt x="3432" y="267"/>
                  </a:cubicBezTo>
                  <a:cubicBezTo>
                    <a:pt x="3144" y="232"/>
                    <a:pt x="1782" y="48"/>
                    <a:pt x="1502" y="5"/>
                  </a:cubicBezTo>
                  <a:cubicBezTo>
                    <a:pt x="1484" y="2"/>
                    <a:pt x="1466" y="1"/>
                    <a:pt x="14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44"/>
            <p:cNvSpPr/>
            <p:nvPr/>
          </p:nvSpPr>
          <p:spPr>
            <a:xfrm>
              <a:off x="-3627662" y="-965725"/>
              <a:ext cx="86675" cy="34175"/>
            </a:xfrm>
            <a:custGeom>
              <a:avLst/>
              <a:gdLst/>
              <a:ahLst/>
              <a:cxnLst/>
              <a:rect l="l" t="t" r="r" b="b"/>
              <a:pathLst>
                <a:path w="3467" h="1367" extrusionOk="0">
                  <a:moveTo>
                    <a:pt x="0" y="1"/>
                  </a:moveTo>
                  <a:lnTo>
                    <a:pt x="0" y="1"/>
                  </a:lnTo>
                  <a:cubicBezTo>
                    <a:pt x="105" y="638"/>
                    <a:pt x="323" y="1058"/>
                    <a:pt x="638" y="1101"/>
                  </a:cubicBezTo>
                  <a:lnTo>
                    <a:pt x="2567" y="1363"/>
                  </a:lnTo>
                  <a:cubicBezTo>
                    <a:pt x="2584" y="1366"/>
                    <a:pt x="2601" y="1367"/>
                    <a:pt x="2618" y="1367"/>
                  </a:cubicBezTo>
                  <a:cubicBezTo>
                    <a:pt x="2908" y="1367"/>
                    <a:pt x="3211" y="1017"/>
                    <a:pt x="3467" y="464"/>
                  </a:cubicBez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44"/>
            <p:cNvSpPr/>
            <p:nvPr/>
          </p:nvSpPr>
          <p:spPr>
            <a:xfrm>
              <a:off x="-3575487" y="-1052850"/>
              <a:ext cx="40625" cy="115350"/>
            </a:xfrm>
            <a:custGeom>
              <a:avLst/>
              <a:gdLst/>
              <a:ahLst/>
              <a:cxnLst/>
              <a:rect l="l" t="t" r="r" b="b"/>
              <a:pathLst>
                <a:path w="1625" h="4614" extrusionOk="0">
                  <a:moveTo>
                    <a:pt x="1103" y="1"/>
                  </a:moveTo>
                  <a:cubicBezTo>
                    <a:pt x="751" y="1"/>
                    <a:pt x="346" y="972"/>
                    <a:pt x="175" y="2220"/>
                  </a:cubicBezTo>
                  <a:cubicBezTo>
                    <a:pt x="0" y="3495"/>
                    <a:pt x="157" y="4569"/>
                    <a:pt x="506" y="4612"/>
                  </a:cubicBezTo>
                  <a:cubicBezTo>
                    <a:pt x="514" y="4613"/>
                    <a:pt x="521" y="4614"/>
                    <a:pt x="528" y="4614"/>
                  </a:cubicBezTo>
                  <a:cubicBezTo>
                    <a:pt x="865" y="4614"/>
                    <a:pt x="1279" y="3634"/>
                    <a:pt x="1449" y="2395"/>
                  </a:cubicBezTo>
                  <a:cubicBezTo>
                    <a:pt x="1624" y="1120"/>
                    <a:pt x="1476" y="46"/>
                    <a:pt x="1126" y="2"/>
                  </a:cubicBezTo>
                  <a:cubicBezTo>
                    <a:pt x="1119" y="1"/>
                    <a:pt x="1111" y="1"/>
                    <a:pt x="1103" y="1"/>
                  </a:cubicBezTo>
                  <a:close/>
                </a:path>
              </a:pathLst>
            </a:custGeom>
            <a:solidFill>
              <a:srgbClr val="E59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44"/>
            <p:cNvSpPr/>
            <p:nvPr/>
          </p:nvSpPr>
          <p:spPr>
            <a:xfrm>
              <a:off x="-3575487" y="-1053525"/>
              <a:ext cx="40625" cy="115175"/>
            </a:xfrm>
            <a:custGeom>
              <a:avLst/>
              <a:gdLst/>
              <a:ahLst/>
              <a:cxnLst/>
              <a:rect l="l" t="t" r="r" b="b"/>
              <a:pathLst>
                <a:path w="1625" h="4607" extrusionOk="0">
                  <a:moveTo>
                    <a:pt x="1099" y="1"/>
                  </a:moveTo>
                  <a:cubicBezTo>
                    <a:pt x="747" y="1"/>
                    <a:pt x="345" y="970"/>
                    <a:pt x="175" y="2212"/>
                  </a:cubicBezTo>
                  <a:cubicBezTo>
                    <a:pt x="0" y="3496"/>
                    <a:pt x="157" y="4561"/>
                    <a:pt x="506" y="4604"/>
                  </a:cubicBezTo>
                  <a:cubicBezTo>
                    <a:pt x="515" y="4606"/>
                    <a:pt x="524" y="4606"/>
                    <a:pt x="533" y="4606"/>
                  </a:cubicBezTo>
                  <a:cubicBezTo>
                    <a:pt x="869" y="4606"/>
                    <a:pt x="1279" y="3637"/>
                    <a:pt x="1449" y="2387"/>
                  </a:cubicBezTo>
                  <a:cubicBezTo>
                    <a:pt x="1624" y="1112"/>
                    <a:pt x="1476" y="47"/>
                    <a:pt x="1126" y="3"/>
                  </a:cubicBezTo>
                  <a:cubicBezTo>
                    <a:pt x="1117" y="2"/>
                    <a:pt x="1108" y="1"/>
                    <a:pt x="1099" y="1"/>
                  </a:cubicBezTo>
                  <a:close/>
                </a:path>
              </a:pathLst>
            </a:custGeom>
            <a:solidFill>
              <a:srgbClr val="9638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44"/>
            <p:cNvSpPr/>
            <p:nvPr/>
          </p:nvSpPr>
          <p:spPr>
            <a:xfrm>
              <a:off x="-3571787" y="-1046325"/>
              <a:ext cx="120075" cy="101600"/>
            </a:xfrm>
            <a:custGeom>
              <a:avLst/>
              <a:gdLst/>
              <a:ahLst/>
              <a:cxnLst/>
              <a:rect l="l" t="t" r="r" b="b"/>
              <a:pathLst>
                <a:path w="4803" h="4064" extrusionOk="0">
                  <a:moveTo>
                    <a:pt x="1160" y="1"/>
                  </a:moveTo>
                  <a:cubicBezTo>
                    <a:pt x="742" y="1"/>
                    <a:pt x="302" y="848"/>
                    <a:pt x="158" y="1941"/>
                  </a:cubicBezTo>
                  <a:cubicBezTo>
                    <a:pt x="0" y="3059"/>
                    <a:pt x="219" y="4011"/>
                    <a:pt x="647" y="4063"/>
                  </a:cubicBezTo>
                  <a:cubicBezTo>
                    <a:pt x="650" y="4064"/>
                    <a:pt x="654" y="4064"/>
                    <a:pt x="659" y="4064"/>
                  </a:cubicBezTo>
                  <a:cubicBezTo>
                    <a:pt x="983" y="4064"/>
                    <a:pt x="4533" y="2954"/>
                    <a:pt x="4585" y="2919"/>
                  </a:cubicBezTo>
                  <a:cubicBezTo>
                    <a:pt x="4689" y="2876"/>
                    <a:pt x="4759" y="2727"/>
                    <a:pt x="4785" y="2553"/>
                  </a:cubicBezTo>
                  <a:cubicBezTo>
                    <a:pt x="4803" y="2387"/>
                    <a:pt x="4777" y="2195"/>
                    <a:pt x="4689" y="2142"/>
                  </a:cubicBezTo>
                  <a:cubicBezTo>
                    <a:pt x="4628" y="2099"/>
                    <a:pt x="1415" y="38"/>
                    <a:pt x="1197" y="3"/>
                  </a:cubicBezTo>
                  <a:cubicBezTo>
                    <a:pt x="1184" y="2"/>
                    <a:pt x="1172" y="1"/>
                    <a:pt x="1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44"/>
            <p:cNvSpPr/>
            <p:nvPr/>
          </p:nvSpPr>
          <p:spPr>
            <a:xfrm>
              <a:off x="-3569812" y="-986450"/>
              <a:ext cx="118100" cy="41725"/>
            </a:xfrm>
            <a:custGeom>
              <a:avLst/>
              <a:gdLst/>
              <a:ahLst/>
              <a:cxnLst/>
              <a:rect l="l" t="t" r="r" b="b"/>
              <a:pathLst>
                <a:path w="4724" h="1669" extrusionOk="0">
                  <a:moveTo>
                    <a:pt x="52" y="0"/>
                  </a:moveTo>
                  <a:lnTo>
                    <a:pt x="52" y="0"/>
                  </a:lnTo>
                  <a:cubicBezTo>
                    <a:pt x="0" y="917"/>
                    <a:pt x="218" y="1625"/>
                    <a:pt x="576" y="1668"/>
                  </a:cubicBezTo>
                  <a:cubicBezTo>
                    <a:pt x="580" y="1669"/>
                    <a:pt x="584" y="1669"/>
                    <a:pt x="589" y="1669"/>
                  </a:cubicBezTo>
                  <a:cubicBezTo>
                    <a:pt x="920" y="1669"/>
                    <a:pt x="4454" y="550"/>
                    <a:pt x="4523" y="524"/>
                  </a:cubicBezTo>
                  <a:cubicBezTo>
                    <a:pt x="4619" y="481"/>
                    <a:pt x="4698" y="332"/>
                    <a:pt x="4715" y="158"/>
                  </a:cubicBezTo>
                  <a:cubicBezTo>
                    <a:pt x="4715" y="123"/>
                    <a:pt x="4715" y="97"/>
                    <a:pt x="4724" y="70"/>
                  </a:cubicBezTo>
                  <a:lnTo>
                    <a:pt x="4724" y="70"/>
                  </a:lnTo>
                  <a:cubicBezTo>
                    <a:pt x="4220" y="87"/>
                    <a:pt x="3719" y="95"/>
                    <a:pt x="3219" y="95"/>
                  </a:cubicBezTo>
                  <a:cubicBezTo>
                    <a:pt x="2160" y="95"/>
                    <a:pt x="1108" y="60"/>
                    <a:pt x="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44"/>
            <p:cNvSpPr/>
            <p:nvPr/>
          </p:nvSpPr>
          <p:spPr>
            <a:xfrm>
              <a:off x="-3717162" y="-1070275"/>
              <a:ext cx="103275" cy="119000"/>
            </a:xfrm>
            <a:custGeom>
              <a:avLst/>
              <a:gdLst/>
              <a:ahLst/>
              <a:cxnLst/>
              <a:rect l="l" t="t" r="r" b="b"/>
              <a:pathLst>
                <a:path w="4131" h="4760" extrusionOk="0">
                  <a:moveTo>
                    <a:pt x="2620" y="1"/>
                  </a:moveTo>
                  <a:cubicBezTo>
                    <a:pt x="1380" y="1284"/>
                    <a:pt x="463" y="2882"/>
                    <a:pt x="0" y="4611"/>
                  </a:cubicBezTo>
                  <a:lnTo>
                    <a:pt x="1170" y="4759"/>
                  </a:lnTo>
                  <a:cubicBezTo>
                    <a:pt x="1659" y="2995"/>
                    <a:pt x="2707" y="1371"/>
                    <a:pt x="4130" y="201"/>
                  </a:cubicBezTo>
                  <a:lnTo>
                    <a:pt x="26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44"/>
            <p:cNvSpPr/>
            <p:nvPr/>
          </p:nvSpPr>
          <p:spPr>
            <a:xfrm>
              <a:off x="-3790512" y="-1080100"/>
              <a:ext cx="103050" cy="119000"/>
            </a:xfrm>
            <a:custGeom>
              <a:avLst/>
              <a:gdLst/>
              <a:ahLst/>
              <a:cxnLst/>
              <a:rect l="l" t="t" r="r" b="b"/>
              <a:pathLst>
                <a:path w="4122" h="4760" extrusionOk="0">
                  <a:moveTo>
                    <a:pt x="2620" y="1"/>
                  </a:moveTo>
                  <a:cubicBezTo>
                    <a:pt x="1371" y="1284"/>
                    <a:pt x="454" y="2882"/>
                    <a:pt x="0" y="4611"/>
                  </a:cubicBezTo>
                  <a:lnTo>
                    <a:pt x="1170" y="4759"/>
                  </a:lnTo>
                  <a:cubicBezTo>
                    <a:pt x="1659" y="2996"/>
                    <a:pt x="2707" y="1371"/>
                    <a:pt x="4122" y="201"/>
                  </a:cubicBezTo>
                  <a:lnTo>
                    <a:pt x="26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44"/>
            <p:cNvSpPr/>
            <p:nvPr/>
          </p:nvSpPr>
          <p:spPr>
            <a:xfrm>
              <a:off x="-3863862" y="-1089475"/>
              <a:ext cx="103050" cy="118975"/>
            </a:xfrm>
            <a:custGeom>
              <a:avLst/>
              <a:gdLst/>
              <a:ahLst/>
              <a:cxnLst/>
              <a:rect l="l" t="t" r="r" b="b"/>
              <a:pathLst>
                <a:path w="4122" h="4759" extrusionOk="0">
                  <a:moveTo>
                    <a:pt x="2620" y="0"/>
                  </a:moveTo>
                  <a:cubicBezTo>
                    <a:pt x="1372" y="1275"/>
                    <a:pt x="455" y="2882"/>
                    <a:pt x="1" y="4602"/>
                  </a:cubicBezTo>
                  <a:lnTo>
                    <a:pt x="1162" y="4759"/>
                  </a:lnTo>
                  <a:cubicBezTo>
                    <a:pt x="1660" y="2986"/>
                    <a:pt x="2707" y="1362"/>
                    <a:pt x="4122" y="192"/>
                  </a:cubicBezTo>
                  <a:lnTo>
                    <a:pt x="26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44"/>
            <p:cNvSpPr/>
            <p:nvPr/>
          </p:nvSpPr>
          <p:spPr>
            <a:xfrm>
              <a:off x="-3936987" y="-1099300"/>
              <a:ext cx="103050" cy="118975"/>
            </a:xfrm>
            <a:custGeom>
              <a:avLst/>
              <a:gdLst/>
              <a:ahLst/>
              <a:cxnLst/>
              <a:rect l="l" t="t" r="r" b="b"/>
              <a:pathLst>
                <a:path w="4122" h="4759" extrusionOk="0">
                  <a:moveTo>
                    <a:pt x="2620" y="0"/>
                  </a:moveTo>
                  <a:cubicBezTo>
                    <a:pt x="1371" y="1275"/>
                    <a:pt x="455" y="2882"/>
                    <a:pt x="1" y="4602"/>
                  </a:cubicBezTo>
                  <a:lnTo>
                    <a:pt x="1162" y="4759"/>
                  </a:lnTo>
                  <a:cubicBezTo>
                    <a:pt x="1660" y="2986"/>
                    <a:pt x="2707" y="1362"/>
                    <a:pt x="4122" y="192"/>
                  </a:cubicBezTo>
                  <a:lnTo>
                    <a:pt x="26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44"/>
            <p:cNvSpPr/>
            <p:nvPr/>
          </p:nvSpPr>
          <p:spPr>
            <a:xfrm>
              <a:off x="-4010537" y="-1109125"/>
              <a:ext cx="103275" cy="119000"/>
            </a:xfrm>
            <a:custGeom>
              <a:avLst/>
              <a:gdLst/>
              <a:ahLst/>
              <a:cxnLst/>
              <a:rect l="l" t="t" r="r" b="b"/>
              <a:pathLst>
                <a:path w="4131" h="4760" extrusionOk="0">
                  <a:moveTo>
                    <a:pt x="2620" y="0"/>
                  </a:moveTo>
                  <a:cubicBezTo>
                    <a:pt x="1380" y="1275"/>
                    <a:pt x="463" y="2882"/>
                    <a:pt x="0" y="4602"/>
                  </a:cubicBezTo>
                  <a:lnTo>
                    <a:pt x="1170" y="4759"/>
                  </a:lnTo>
                  <a:cubicBezTo>
                    <a:pt x="1659" y="2987"/>
                    <a:pt x="2707" y="1362"/>
                    <a:pt x="4130" y="192"/>
                  </a:cubicBezTo>
                  <a:lnTo>
                    <a:pt x="26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44"/>
            <p:cNvSpPr/>
            <p:nvPr/>
          </p:nvSpPr>
          <p:spPr>
            <a:xfrm>
              <a:off x="-4095237" y="-568850"/>
              <a:ext cx="714925" cy="312600"/>
            </a:xfrm>
            <a:custGeom>
              <a:avLst/>
              <a:gdLst/>
              <a:ahLst/>
              <a:cxnLst/>
              <a:rect l="l" t="t" r="r" b="b"/>
              <a:pathLst>
                <a:path w="28597" h="12504" extrusionOk="0">
                  <a:moveTo>
                    <a:pt x="14294" y="0"/>
                  </a:moveTo>
                  <a:cubicBezTo>
                    <a:pt x="6400" y="0"/>
                    <a:pt x="0" y="2794"/>
                    <a:pt x="0" y="6252"/>
                  </a:cubicBezTo>
                  <a:cubicBezTo>
                    <a:pt x="0" y="9701"/>
                    <a:pt x="6400" y="12504"/>
                    <a:pt x="14294" y="12504"/>
                  </a:cubicBezTo>
                  <a:cubicBezTo>
                    <a:pt x="22196" y="12504"/>
                    <a:pt x="28596" y="9701"/>
                    <a:pt x="28596" y="6252"/>
                  </a:cubicBezTo>
                  <a:cubicBezTo>
                    <a:pt x="28596" y="2794"/>
                    <a:pt x="22196" y="0"/>
                    <a:pt x="142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44"/>
            <p:cNvSpPr/>
            <p:nvPr/>
          </p:nvSpPr>
          <p:spPr>
            <a:xfrm>
              <a:off x="-4113137" y="-605975"/>
              <a:ext cx="561250" cy="308250"/>
            </a:xfrm>
            <a:custGeom>
              <a:avLst/>
              <a:gdLst/>
              <a:ahLst/>
              <a:cxnLst/>
              <a:rect l="l" t="t" r="r" b="b"/>
              <a:pathLst>
                <a:path w="22450" h="12330" extrusionOk="0">
                  <a:moveTo>
                    <a:pt x="11220" y="1"/>
                  </a:moveTo>
                  <a:cubicBezTo>
                    <a:pt x="5030" y="1"/>
                    <a:pt x="0" y="2760"/>
                    <a:pt x="0" y="6165"/>
                  </a:cubicBezTo>
                  <a:cubicBezTo>
                    <a:pt x="0" y="9571"/>
                    <a:pt x="5030" y="12330"/>
                    <a:pt x="11220" y="12330"/>
                  </a:cubicBezTo>
                  <a:cubicBezTo>
                    <a:pt x="17420" y="12330"/>
                    <a:pt x="22449" y="9571"/>
                    <a:pt x="22449" y="6165"/>
                  </a:cubicBezTo>
                  <a:cubicBezTo>
                    <a:pt x="22449" y="2760"/>
                    <a:pt x="17420" y="1"/>
                    <a:pt x="112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44"/>
            <p:cNvSpPr/>
            <p:nvPr/>
          </p:nvSpPr>
          <p:spPr>
            <a:xfrm>
              <a:off x="-4071237" y="-605975"/>
              <a:ext cx="519350" cy="308475"/>
            </a:xfrm>
            <a:custGeom>
              <a:avLst/>
              <a:gdLst/>
              <a:ahLst/>
              <a:cxnLst/>
              <a:rect l="l" t="t" r="r" b="b"/>
              <a:pathLst>
                <a:path w="20774" h="12339" extrusionOk="0">
                  <a:moveTo>
                    <a:pt x="9544" y="1"/>
                  </a:moveTo>
                  <a:cubicBezTo>
                    <a:pt x="6593" y="1"/>
                    <a:pt x="3904" y="629"/>
                    <a:pt x="1904" y="1660"/>
                  </a:cubicBezTo>
                  <a:cubicBezTo>
                    <a:pt x="1267" y="2559"/>
                    <a:pt x="787" y="3598"/>
                    <a:pt x="490" y="4698"/>
                  </a:cubicBezTo>
                  <a:cubicBezTo>
                    <a:pt x="36" y="6427"/>
                    <a:pt x="1" y="8077"/>
                    <a:pt x="280" y="9649"/>
                  </a:cubicBezTo>
                  <a:cubicBezTo>
                    <a:pt x="2297" y="11273"/>
                    <a:pt x="5694" y="12338"/>
                    <a:pt x="9544" y="12338"/>
                  </a:cubicBezTo>
                  <a:cubicBezTo>
                    <a:pt x="15752" y="12338"/>
                    <a:pt x="20773" y="9579"/>
                    <a:pt x="20773" y="6174"/>
                  </a:cubicBezTo>
                  <a:cubicBezTo>
                    <a:pt x="20773" y="2760"/>
                    <a:pt x="15752" y="1"/>
                    <a:pt x="95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44"/>
            <p:cNvSpPr/>
            <p:nvPr/>
          </p:nvSpPr>
          <p:spPr>
            <a:xfrm>
              <a:off x="-3851637" y="-605975"/>
              <a:ext cx="299950" cy="308475"/>
            </a:xfrm>
            <a:custGeom>
              <a:avLst/>
              <a:gdLst/>
              <a:ahLst/>
              <a:cxnLst/>
              <a:rect l="l" t="t" r="r" b="b"/>
              <a:pathLst>
                <a:path w="11998" h="12339" extrusionOk="0">
                  <a:moveTo>
                    <a:pt x="1083" y="1"/>
                  </a:moveTo>
                  <a:lnTo>
                    <a:pt x="1083" y="1"/>
                  </a:lnTo>
                  <a:cubicBezTo>
                    <a:pt x="2830" y="2419"/>
                    <a:pt x="2821" y="5938"/>
                    <a:pt x="1895" y="8837"/>
                  </a:cubicBezTo>
                  <a:cubicBezTo>
                    <a:pt x="1450" y="10173"/>
                    <a:pt x="804" y="11317"/>
                    <a:pt x="1" y="12321"/>
                  </a:cubicBezTo>
                  <a:cubicBezTo>
                    <a:pt x="263" y="12330"/>
                    <a:pt x="516" y="12338"/>
                    <a:pt x="778" y="12338"/>
                  </a:cubicBezTo>
                  <a:cubicBezTo>
                    <a:pt x="6977" y="12338"/>
                    <a:pt x="11998" y="9579"/>
                    <a:pt x="11998" y="6174"/>
                  </a:cubicBezTo>
                  <a:cubicBezTo>
                    <a:pt x="11989" y="2812"/>
                    <a:pt x="7126" y="88"/>
                    <a:pt x="10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44"/>
            <p:cNvSpPr/>
            <p:nvPr/>
          </p:nvSpPr>
          <p:spPr>
            <a:xfrm>
              <a:off x="-4093487" y="-502725"/>
              <a:ext cx="41925" cy="117475"/>
            </a:xfrm>
            <a:custGeom>
              <a:avLst/>
              <a:gdLst/>
              <a:ahLst/>
              <a:cxnLst/>
              <a:rect l="l" t="t" r="r" b="b"/>
              <a:pathLst>
                <a:path w="1677" h="4699" extrusionOk="0">
                  <a:moveTo>
                    <a:pt x="1546" y="1"/>
                  </a:moveTo>
                  <a:cubicBezTo>
                    <a:pt x="524" y="1241"/>
                    <a:pt x="0" y="2865"/>
                    <a:pt x="114" y="4454"/>
                  </a:cubicBezTo>
                  <a:cubicBezTo>
                    <a:pt x="175" y="4532"/>
                    <a:pt x="245" y="4620"/>
                    <a:pt x="314" y="4698"/>
                  </a:cubicBezTo>
                  <a:cubicBezTo>
                    <a:pt x="297" y="4620"/>
                    <a:pt x="297" y="4559"/>
                    <a:pt x="288" y="4480"/>
                  </a:cubicBezTo>
                  <a:cubicBezTo>
                    <a:pt x="175" y="2908"/>
                    <a:pt x="681" y="1328"/>
                    <a:pt x="1677" y="114"/>
                  </a:cubicBezTo>
                  <a:lnTo>
                    <a:pt x="15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44"/>
            <p:cNvSpPr/>
            <p:nvPr/>
          </p:nvSpPr>
          <p:spPr>
            <a:xfrm>
              <a:off x="-4004012" y="-461450"/>
              <a:ext cx="25800" cy="137525"/>
            </a:xfrm>
            <a:custGeom>
              <a:avLst/>
              <a:gdLst/>
              <a:ahLst/>
              <a:cxnLst/>
              <a:rect l="l" t="t" r="r" b="b"/>
              <a:pathLst>
                <a:path w="1032" h="5501" extrusionOk="0">
                  <a:moveTo>
                    <a:pt x="865" y="0"/>
                  </a:moveTo>
                  <a:cubicBezTo>
                    <a:pt x="149" y="1703"/>
                    <a:pt x="1" y="3624"/>
                    <a:pt x="385" y="5422"/>
                  </a:cubicBezTo>
                  <a:cubicBezTo>
                    <a:pt x="455" y="5449"/>
                    <a:pt x="516" y="5483"/>
                    <a:pt x="586" y="5501"/>
                  </a:cubicBezTo>
                  <a:cubicBezTo>
                    <a:pt x="184" y="3702"/>
                    <a:pt x="307" y="1781"/>
                    <a:pt x="1031" y="70"/>
                  </a:cubicBezTo>
                  <a:lnTo>
                    <a:pt x="86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44"/>
            <p:cNvSpPr/>
            <p:nvPr/>
          </p:nvSpPr>
          <p:spPr>
            <a:xfrm>
              <a:off x="-3897487" y="-444425"/>
              <a:ext cx="19900" cy="144750"/>
            </a:xfrm>
            <a:custGeom>
              <a:avLst/>
              <a:gdLst/>
              <a:ahLst/>
              <a:cxnLst/>
              <a:rect l="l" t="t" r="r" b="b"/>
              <a:pathLst>
                <a:path w="796" h="5790" extrusionOk="0">
                  <a:moveTo>
                    <a:pt x="630" y="0"/>
                  </a:moveTo>
                  <a:cubicBezTo>
                    <a:pt x="10" y="1860"/>
                    <a:pt x="1" y="3903"/>
                    <a:pt x="560" y="5772"/>
                  </a:cubicBezTo>
                  <a:cubicBezTo>
                    <a:pt x="621" y="5780"/>
                    <a:pt x="673" y="5780"/>
                    <a:pt x="743" y="5789"/>
                  </a:cubicBezTo>
                  <a:cubicBezTo>
                    <a:pt x="184" y="3929"/>
                    <a:pt x="184" y="1904"/>
                    <a:pt x="796" y="52"/>
                  </a:cubicBezTo>
                  <a:lnTo>
                    <a:pt x="63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44"/>
            <p:cNvSpPr/>
            <p:nvPr/>
          </p:nvSpPr>
          <p:spPr>
            <a:xfrm>
              <a:off x="-3773262" y="-454925"/>
              <a:ext cx="24475" cy="152850"/>
            </a:xfrm>
            <a:custGeom>
              <a:avLst/>
              <a:gdLst/>
              <a:ahLst/>
              <a:cxnLst/>
              <a:rect l="l" t="t" r="r" b="b"/>
              <a:pathLst>
                <a:path w="979" h="6114" extrusionOk="0">
                  <a:moveTo>
                    <a:pt x="157" y="1"/>
                  </a:moveTo>
                  <a:lnTo>
                    <a:pt x="0" y="53"/>
                  </a:lnTo>
                  <a:cubicBezTo>
                    <a:pt x="708" y="1966"/>
                    <a:pt x="804" y="4114"/>
                    <a:pt x="332" y="6113"/>
                  </a:cubicBezTo>
                  <a:cubicBezTo>
                    <a:pt x="402" y="6104"/>
                    <a:pt x="454" y="6096"/>
                    <a:pt x="524" y="6096"/>
                  </a:cubicBezTo>
                  <a:cubicBezTo>
                    <a:pt x="978" y="4087"/>
                    <a:pt x="873" y="1922"/>
                    <a:pt x="1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44"/>
            <p:cNvSpPr/>
            <p:nvPr/>
          </p:nvSpPr>
          <p:spPr>
            <a:xfrm>
              <a:off x="-3672212" y="-480900"/>
              <a:ext cx="29075" cy="150225"/>
            </a:xfrm>
            <a:custGeom>
              <a:avLst/>
              <a:gdLst/>
              <a:ahLst/>
              <a:cxnLst/>
              <a:rect l="l" t="t" r="r" b="b"/>
              <a:pathLst>
                <a:path w="1163" h="6009" extrusionOk="0">
                  <a:moveTo>
                    <a:pt x="158" y="1"/>
                  </a:moveTo>
                  <a:lnTo>
                    <a:pt x="1" y="71"/>
                  </a:lnTo>
                  <a:cubicBezTo>
                    <a:pt x="822" y="1922"/>
                    <a:pt x="988" y="4044"/>
                    <a:pt x="525" y="6008"/>
                  </a:cubicBezTo>
                  <a:cubicBezTo>
                    <a:pt x="595" y="5973"/>
                    <a:pt x="656" y="5956"/>
                    <a:pt x="726" y="5921"/>
                  </a:cubicBezTo>
                  <a:cubicBezTo>
                    <a:pt x="1162" y="3956"/>
                    <a:pt x="979" y="1852"/>
                    <a:pt x="1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44"/>
            <p:cNvSpPr/>
            <p:nvPr/>
          </p:nvSpPr>
          <p:spPr>
            <a:xfrm>
              <a:off x="-3617837" y="-518425"/>
              <a:ext cx="47600" cy="139725"/>
            </a:xfrm>
            <a:custGeom>
              <a:avLst/>
              <a:gdLst/>
              <a:ahLst/>
              <a:cxnLst/>
              <a:rect l="l" t="t" r="r" b="b"/>
              <a:pathLst>
                <a:path w="1904" h="5589" extrusionOk="0">
                  <a:moveTo>
                    <a:pt x="131" y="0"/>
                  </a:moveTo>
                  <a:lnTo>
                    <a:pt x="0" y="105"/>
                  </a:lnTo>
                  <a:cubicBezTo>
                    <a:pt x="1292" y="1572"/>
                    <a:pt x="1773" y="3702"/>
                    <a:pt x="1292" y="5588"/>
                  </a:cubicBezTo>
                  <a:cubicBezTo>
                    <a:pt x="1371" y="5501"/>
                    <a:pt x="1458" y="5422"/>
                    <a:pt x="1519" y="5335"/>
                  </a:cubicBezTo>
                  <a:cubicBezTo>
                    <a:pt x="1904" y="3467"/>
                    <a:pt x="1397" y="1432"/>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44"/>
            <p:cNvSpPr/>
            <p:nvPr/>
          </p:nvSpPr>
          <p:spPr>
            <a:xfrm>
              <a:off x="-4105712" y="-606200"/>
              <a:ext cx="546400" cy="238625"/>
            </a:xfrm>
            <a:custGeom>
              <a:avLst/>
              <a:gdLst/>
              <a:ahLst/>
              <a:cxnLst/>
              <a:rect l="l" t="t" r="r" b="b"/>
              <a:pathLst>
                <a:path w="21856" h="9545" extrusionOk="0">
                  <a:moveTo>
                    <a:pt x="10923" y="1"/>
                  </a:moveTo>
                  <a:cubicBezTo>
                    <a:pt x="4890" y="1"/>
                    <a:pt x="0" y="2140"/>
                    <a:pt x="0" y="4777"/>
                  </a:cubicBezTo>
                  <a:cubicBezTo>
                    <a:pt x="0" y="7405"/>
                    <a:pt x="4890" y="9545"/>
                    <a:pt x="10923" y="9545"/>
                  </a:cubicBezTo>
                  <a:cubicBezTo>
                    <a:pt x="16965" y="9545"/>
                    <a:pt x="21855" y="7405"/>
                    <a:pt x="21855" y="4777"/>
                  </a:cubicBezTo>
                  <a:cubicBezTo>
                    <a:pt x="21855" y="2140"/>
                    <a:pt x="16965" y="1"/>
                    <a:pt x="109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44"/>
            <p:cNvSpPr/>
            <p:nvPr/>
          </p:nvSpPr>
          <p:spPr>
            <a:xfrm>
              <a:off x="-4113137" y="-704200"/>
              <a:ext cx="561250" cy="308250"/>
            </a:xfrm>
            <a:custGeom>
              <a:avLst/>
              <a:gdLst/>
              <a:ahLst/>
              <a:cxnLst/>
              <a:rect l="l" t="t" r="r" b="b"/>
              <a:pathLst>
                <a:path w="22450" h="12330" extrusionOk="0">
                  <a:moveTo>
                    <a:pt x="11220" y="0"/>
                  </a:moveTo>
                  <a:cubicBezTo>
                    <a:pt x="5030" y="0"/>
                    <a:pt x="0" y="2760"/>
                    <a:pt x="0" y="6165"/>
                  </a:cubicBezTo>
                  <a:cubicBezTo>
                    <a:pt x="0" y="9570"/>
                    <a:pt x="5030" y="12329"/>
                    <a:pt x="11220" y="12329"/>
                  </a:cubicBezTo>
                  <a:cubicBezTo>
                    <a:pt x="17420" y="12329"/>
                    <a:pt x="22449" y="9570"/>
                    <a:pt x="22449" y="6165"/>
                  </a:cubicBezTo>
                  <a:cubicBezTo>
                    <a:pt x="22449" y="2760"/>
                    <a:pt x="17420" y="0"/>
                    <a:pt x="112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44"/>
            <p:cNvSpPr/>
            <p:nvPr/>
          </p:nvSpPr>
          <p:spPr>
            <a:xfrm>
              <a:off x="-4093287" y="-704200"/>
              <a:ext cx="521525" cy="286850"/>
            </a:xfrm>
            <a:custGeom>
              <a:avLst/>
              <a:gdLst/>
              <a:ahLst/>
              <a:cxnLst/>
              <a:rect l="l" t="t" r="r" b="b"/>
              <a:pathLst>
                <a:path w="20861" h="11474" extrusionOk="0">
                  <a:moveTo>
                    <a:pt x="10426" y="0"/>
                  </a:moveTo>
                  <a:cubicBezTo>
                    <a:pt x="4672" y="0"/>
                    <a:pt x="1" y="2568"/>
                    <a:pt x="1" y="5737"/>
                  </a:cubicBezTo>
                  <a:cubicBezTo>
                    <a:pt x="1" y="8907"/>
                    <a:pt x="4672" y="11474"/>
                    <a:pt x="10426" y="11474"/>
                  </a:cubicBezTo>
                  <a:cubicBezTo>
                    <a:pt x="16189" y="11474"/>
                    <a:pt x="20860" y="8907"/>
                    <a:pt x="20860" y="5737"/>
                  </a:cubicBezTo>
                  <a:cubicBezTo>
                    <a:pt x="20860" y="2568"/>
                    <a:pt x="16189" y="0"/>
                    <a:pt x="104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44"/>
            <p:cNvSpPr/>
            <p:nvPr/>
          </p:nvSpPr>
          <p:spPr>
            <a:xfrm>
              <a:off x="-4075587" y="-694375"/>
              <a:ext cx="486150" cy="267425"/>
            </a:xfrm>
            <a:custGeom>
              <a:avLst/>
              <a:gdLst/>
              <a:ahLst/>
              <a:cxnLst/>
              <a:rect l="l" t="t" r="r" b="b"/>
              <a:pathLst>
                <a:path w="19446" h="10697" extrusionOk="0">
                  <a:moveTo>
                    <a:pt x="9718" y="0"/>
                  </a:moveTo>
                  <a:cubicBezTo>
                    <a:pt x="4348" y="0"/>
                    <a:pt x="0" y="2393"/>
                    <a:pt x="0" y="5344"/>
                  </a:cubicBezTo>
                  <a:cubicBezTo>
                    <a:pt x="0" y="8295"/>
                    <a:pt x="4348" y="10697"/>
                    <a:pt x="9718" y="10697"/>
                  </a:cubicBezTo>
                  <a:cubicBezTo>
                    <a:pt x="15097" y="10697"/>
                    <a:pt x="19445" y="8295"/>
                    <a:pt x="19445" y="5344"/>
                  </a:cubicBezTo>
                  <a:cubicBezTo>
                    <a:pt x="19445" y="2393"/>
                    <a:pt x="15097" y="0"/>
                    <a:pt x="97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44"/>
            <p:cNvSpPr/>
            <p:nvPr/>
          </p:nvSpPr>
          <p:spPr>
            <a:xfrm>
              <a:off x="-4056387" y="-663375"/>
              <a:ext cx="447525" cy="246025"/>
            </a:xfrm>
            <a:custGeom>
              <a:avLst/>
              <a:gdLst/>
              <a:ahLst/>
              <a:cxnLst/>
              <a:rect l="l" t="t" r="r" b="b"/>
              <a:pathLst>
                <a:path w="17901" h="9841" extrusionOk="0">
                  <a:moveTo>
                    <a:pt x="8950" y="0"/>
                  </a:moveTo>
                  <a:cubicBezTo>
                    <a:pt x="4008" y="0"/>
                    <a:pt x="0" y="2201"/>
                    <a:pt x="0" y="4925"/>
                  </a:cubicBezTo>
                  <a:cubicBezTo>
                    <a:pt x="0" y="7640"/>
                    <a:pt x="4008" y="9841"/>
                    <a:pt x="8950" y="9841"/>
                  </a:cubicBezTo>
                  <a:cubicBezTo>
                    <a:pt x="13901" y="9841"/>
                    <a:pt x="17900" y="7640"/>
                    <a:pt x="17900" y="4925"/>
                  </a:cubicBezTo>
                  <a:cubicBezTo>
                    <a:pt x="17900" y="2201"/>
                    <a:pt x="13901" y="0"/>
                    <a:pt x="89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44"/>
            <p:cNvSpPr/>
            <p:nvPr/>
          </p:nvSpPr>
          <p:spPr>
            <a:xfrm>
              <a:off x="-4044812" y="-714025"/>
              <a:ext cx="416500" cy="280750"/>
            </a:xfrm>
            <a:custGeom>
              <a:avLst/>
              <a:gdLst/>
              <a:ahLst/>
              <a:cxnLst/>
              <a:rect l="l" t="t" r="r" b="b"/>
              <a:pathLst>
                <a:path w="16660" h="11230" extrusionOk="0">
                  <a:moveTo>
                    <a:pt x="8286" y="1"/>
                  </a:moveTo>
                  <a:cubicBezTo>
                    <a:pt x="3685" y="1"/>
                    <a:pt x="0" y="3214"/>
                    <a:pt x="0" y="6069"/>
                  </a:cubicBezTo>
                  <a:cubicBezTo>
                    <a:pt x="0" y="8916"/>
                    <a:pt x="3729" y="11229"/>
                    <a:pt x="8330" y="11229"/>
                  </a:cubicBezTo>
                  <a:cubicBezTo>
                    <a:pt x="12923" y="11229"/>
                    <a:pt x="16660" y="8916"/>
                    <a:pt x="16660" y="6069"/>
                  </a:cubicBezTo>
                  <a:cubicBezTo>
                    <a:pt x="16660" y="3214"/>
                    <a:pt x="12879" y="1"/>
                    <a:pt x="8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44"/>
            <p:cNvSpPr/>
            <p:nvPr/>
          </p:nvSpPr>
          <p:spPr>
            <a:xfrm>
              <a:off x="-3818237" y="-713375"/>
              <a:ext cx="189925" cy="279225"/>
            </a:xfrm>
            <a:custGeom>
              <a:avLst/>
              <a:gdLst/>
              <a:ahLst/>
              <a:cxnLst/>
              <a:rect l="l" t="t" r="r" b="b"/>
              <a:pathLst>
                <a:path w="7597" h="11169" extrusionOk="0">
                  <a:moveTo>
                    <a:pt x="1" y="1"/>
                  </a:moveTo>
                  <a:lnTo>
                    <a:pt x="1" y="1"/>
                  </a:lnTo>
                  <a:cubicBezTo>
                    <a:pt x="970" y="647"/>
                    <a:pt x="1572" y="1738"/>
                    <a:pt x="2288" y="2603"/>
                  </a:cubicBezTo>
                  <a:cubicBezTo>
                    <a:pt x="3502" y="4498"/>
                    <a:pt x="1424" y="5711"/>
                    <a:pt x="1598" y="7440"/>
                  </a:cubicBezTo>
                  <a:cubicBezTo>
                    <a:pt x="1598" y="7789"/>
                    <a:pt x="2288" y="7946"/>
                    <a:pt x="2463" y="8470"/>
                  </a:cubicBezTo>
                  <a:cubicBezTo>
                    <a:pt x="2463" y="9509"/>
                    <a:pt x="1424" y="9684"/>
                    <a:pt x="1075" y="10374"/>
                  </a:cubicBezTo>
                  <a:cubicBezTo>
                    <a:pt x="848" y="10723"/>
                    <a:pt x="498" y="10976"/>
                    <a:pt x="88" y="11168"/>
                  </a:cubicBezTo>
                  <a:cubicBezTo>
                    <a:pt x="4296" y="10915"/>
                    <a:pt x="7597" y="8715"/>
                    <a:pt x="7597" y="6043"/>
                  </a:cubicBezTo>
                  <a:cubicBezTo>
                    <a:pt x="7597" y="3354"/>
                    <a:pt x="4244" y="34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44"/>
            <p:cNvSpPr/>
            <p:nvPr/>
          </p:nvSpPr>
          <p:spPr>
            <a:xfrm>
              <a:off x="-3922137" y="-650500"/>
              <a:ext cx="2200" cy="2200"/>
            </a:xfrm>
            <a:custGeom>
              <a:avLst/>
              <a:gdLst/>
              <a:ahLst/>
              <a:cxnLst/>
              <a:rect l="l" t="t" r="r" b="b"/>
              <a:pathLst>
                <a:path w="88" h="88" extrusionOk="0">
                  <a:moveTo>
                    <a:pt x="44" y="0"/>
                  </a:moveTo>
                  <a:cubicBezTo>
                    <a:pt x="27" y="0"/>
                    <a:pt x="0" y="18"/>
                    <a:pt x="0" y="44"/>
                  </a:cubicBezTo>
                  <a:cubicBezTo>
                    <a:pt x="0" y="62"/>
                    <a:pt x="27" y="88"/>
                    <a:pt x="44" y="88"/>
                  </a:cubicBezTo>
                  <a:cubicBezTo>
                    <a:pt x="70" y="88"/>
                    <a:pt x="88" y="62"/>
                    <a:pt x="88" y="44"/>
                  </a:cubicBezTo>
                  <a:cubicBezTo>
                    <a:pt x="88" y="18"/>
                    <a:pt x="70" y="0"/>
                    <a:pt x="44" y="0"/>
                  </a:cubicBezTo>
                  <a:close/>
                </a:path>
              </a:pathLst>
            </a:custGeom>
            <a:solidFill>
              <a:srgbClr val="CEE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44"/>
            <p:cNvSpPr/>
            <p:nvPr/>
          </p:nvSpPr>
          <p:spPr>
            <a:xfrm>
              <a:off x="-4002462" y="-499875"/>
              <a:ext cx="3725" cy="3725"/>
            </a:xfrm>
            <a:custGeom>
              <a:avLst/>
              <a:gdLst/>
              <a:ahLst/>
              <a:cxnLst/>
              <a:rect l="l" t="t" r="r" b="b"/>
              <a:pathLst>
                <a:path w="149" h="149" extrusionOk="0">
                  <a:moveTo>
                    <a:pt x="70" y="0"/>
                  </a:moveTo>
                  <a:cubicBezTo>
                    <a:pt x="35" y="0"/>
                    <a:pt x="0" y="35"/>
                    <a:pt x="0" y="79"/>
                  </a:cubicBezTo>
                  <a:cubicBezTo>
                    <a:pt x="0" y="122"/>
                    <a:pt x="35" y="149"/>
                    <a:pt x="70" y="149"/>
                  </a:cubicBezTo>
                  <a:cubicBezTo>
                    <a:pt x="114" y="149"/>
                    <a:pt x="149" y="122"/>
                    <a:pt x="149" y="79"/>
                  </a:cubicBezTo>
                  <a:cubicBezTo>
                    <a:pt x="149" y="35"/>
                    <a:pt x="114" y="0"/>
                    <a:pt x="70" y="0"/>
                  </a:cubicBezTo>
                  <a:close/>
                </a:path>
              </a:pathLst>
            </a:custGeom>
            <a:solidFill>
              <a:srgbClr val="CEE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09" name="Google Shape;3209;p44"/>
            <p:cNvGrpSpPr/>
            <p:nvPr/>
          </p:nvGrpSpPr>
          <p:grpSpPr>
            <a:xfrm>
              <a:off x="-4024087" y="-685000"/>
              <a:ext cx="116150" cy="174000"/>
              <a:chOff x="-4040025" y="3028650"/>
              <a:chExt cx="116150" cy="174000"/>
            </a:xfrm>
          </p:grpSpPr>
          <p:sp>
            <p:nvSpPr>
              <p:cNvPr id="3210" name="Google Shape;3210;p44"/>
              <p:cNvSpPr/>
              <p:nvPr/>
            </p:nvSpPr>
            <p:spPr>
              <a:xfrm>
                <a:off x="-4008575" y="3113800"/>
                <a:ext cx="13550" cy="13775"/>
              </a:xfrm>
              <a:custGeom>
                <a:avLst/>
                <a:gdLst/>
                <a:ahLst/>
                <a:cxnLst/>
                <a:rect l="l" t="t" r="r" b="b"/>
                <a:pathLst>
                  <a:path w="542" h="551" extrusionOk="0">
                    <a:moveTo>
                      <a:pt x="271" y="0"/>
                    </a:moveTo>
                    <a:cubicBezTo>
                      <a:pt x="114" y="0"/>
                      <a:pt x="0" y="122"/>
                      <a:pt x="0" y="280"/>
                    </a:cubicBezTo>
                    <a:cubicBezTo>
                      <a:pt x="0" y="428"/>
                      <a:pt x="114" y="550"/>
                      <a:pt x="271" y="550"/>
                    </a:cubicBezTo>
                    <a:cubicBezTo>
                      <a:pt x="428" y="550"/>
                      <a:pt x="541" y="428"/>
                      <a:pt x="541" y="280"/>
                    </a:cubicBezTo>
                    <a:cubicBezTo>
                      <a:pt x="541" y="122"/>
                      <a:pt x="419" y="0"/>
                      <a:pt x="2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44"/>
              <p:cNvSpPr/>
              <p:nvPr/>
            </p:nvSpPr>
            <p:spPr>
              <a:xfrm>
                <a:off x="-3994175" y="3093500"/>
                <a:ext cx="11600" cy="11375"/>
              </a:xfrm>
              <a:custGeom>
                <a:avLst/>
                <a:gdLst/>
                <a:ahLst/>
                <a:cxnLst/>
                <a:rect l="l" t="t" r="r" b="b"/>
                <a:pathLst>
                  <a:path w="464" h="455" extrusionOk="0">
                    <a:moveTo>
                      <a:pt x="227" y="0"/>
                    </a:moveTo>
                    <a:cubicBezTo>
                      <a:pt x="96" y="0"/>
                      <a:pt x="0" y="105"/>
                      <a:pt x="0" y="227"/>
                    </a:cubicBezTo>
                    <a:cubicBezTo>
                      <a:pt x="0" y="358"/>
                      <a:pt x="96" y="454"/>
                      <a:pt x="227" y="454"/>
                    </a:cubicBezTo>
                    <a:cubicBezTo>
                      <a:pt x="358" y="454"/>
                      <a:pt x="463" y="349"/>
                      <a:pt x="463" y="227"/>
                    </a:cubicBezTo>
                    <a:cubicBezTo>
                      <a:pt x="463" y="105"/>
                      <a:pt x="358"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44"/>
              <p:cNvSpPr/>
              <p:nvPr/>
            </p:nvSpPr>
            <p:spPr>
              <a:xfrm>
                <a:off x="-3979325" y="3074075"/>
                <a:ext cx="6350" cy="6550"/>
              </a:xfrm>
              <a:custGeom>
                <a:avLst/>
                <a:gdLst/>
                <a:ahLst/>
                <a:cxnLst/>
                <a:rect l="l" t="t" r="r" b="b"/>
                <a:pathLst>
                  <a:path w="254" h="262" extrusionOk="0">
                    <a:moveTo>
                      <a:pt x="131" y="0"/>
                    </a:moveTo>
                    <a:cubicBezTo>
                      <a:pt x="52" y="0"/>
                      <a:pt x="0" y="52"/>
                      <a:pt x="0" y="131"/>
                    </a:cubicBezTo>
                    <a:cubicBezTo>
                      <a:pt x="0" y="210"/>
                      <a:pt x="52" y="262"/>
                      <a:pt x="131" y="262"/>
                    </a:cubicBezTo>
                    <a:cubicBezTo>
                      <a:pt x="201" y="262"/>
                      <a:pt x="253" y="210"/>
                      <a:pt x="253" y="131"/>
                    </a:cubicBezTo>
                    <a:cubicBezTo>
                      <a:pt x="253" y="52"/>
                      <a:pt x="192"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44"/>
              <p:cNvSpPr/>
              <p:nvPr/>
            </p:nvSpPr>
            <p:spPr>
              <a:xfrm>
                <a:off x="-3967100" y="3053550"/>
                <a:ext cx="5900" cy="6125"/>
              </a:xfrm>
              <a:custGeom>
                <a:avLst/>
                <a:gdLst/>
                <a:ahLst/>
                <a:cxnLst/>
                <a:rect l="l" t="t" r="r" b="b"/>
                <a:pathLst>
                  <a:path w="236" h="245" extrusionOk="0">
                    <a:moveTo>
                      <a:pt x="114" y="0"/>
                    </a:moveTo>
                    <a:cubicBezTo>
                      <a:pt x="52" y="0"/>
                      <a:pt x="0" y="53"/>
                      <a:pt x="0" y="122"/>
                    </a:cubicBezTo>
                    <a:cubicBezTo>
                      <a:pt x="0" y="184"/>
                      <a:pt x="52" y="245"/>
                      <a:pt x="114" y="245"/>
                    </a:cubicBezTo>
                    <a:cubicBezTo>
                      <a:pt x="183" y="245"/>
                      <a:pt x="236" y="184"/>
                      <a:pt x="236" y="122"/>
                    </a:cubicBezTo>
                    <a:cubicBezTo>
                      <a:pt x="236" y="53"/>
                      <a:pt x="183" y="0"/>
                      <a:pt x="1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44"/>
              <p:cNvSpPr/>
              <p:nvPr/>
            </p:nvSpPr>
            <p:spPr>
              <a:xfrm>
                <a:off x="-3979775" y="3115550"/>
                <a:ext cx="14225" cy="14200"/>
              </a:xfrm>
              <a:custGeom>
                <a:avLst/>
                <a:gdLst/>
                <a:ahLst/>
                <a:cxnLst/>
                <a:rect l="l" t="t" r="r" b="b"/>
                <a:pathLst>
                  <a:path w="569" h="568" extrusionOk="0">
                    <a:moveTo>
                      <a:pt x="289" y="0"/>
                    </a:moveTo>
                    <a:cubicBezTo>
                      <a:pt x="132" y="0"/>
                      <a:pt x="1" y="131"/>
                      <a:pt x="1" y="279"/>
                    </a:cubicBezTo>
                    <a:cubicBezTo>
                      <a:pt x="1" y="437"/>
                      <a:pt x="132" y="568"/>
                      <a:pt x="289" y="568"/>
                    </a:cubicBezTo>
                    <a:cubicBezTo>
                      <a:pt x="437" y="568"/>
                      <a:pt x="568" y="437"/>
                      <a:pt x="568" y="279"/>
                    </a:cubicBezTo>
                    <a:cubicBezTo>
                      <a:pt x="568" y="131"/>
                      <a:pt x="437"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44"/>
              <p:cNvSpPr/>
              <p:nvPr/>
            </p:nvSpPr>
            <p:spPr>
              <a:xfrm>
                <a:off x="-3955100" y="3090225"/>
                <a:ext cx="7650" cy="7650"/>
              </a:xfrm>
              <a:custGeom>
                <a:avLst/>
                <a:gdLst/>
                <a:ahLst/>
                <a:cxnLst/>
                <a:rect l="l" t="t" r="r" b="b"/>
                <a:pathLst>
                  <a:path w="306" h="306" extrusionOk="0">
                    <a:moveTo>
                      <a:pt x="149" y="0"/>
                    </a:moveTo>
                    <a:cubicBezTo>
                      <a:pt x="61" y="0"/>
                      <a:pt x="0" y="61"/>
                      <a:pt x="0" y="149"/>
                    </a:cubicBezTo>
                    <a:cubicBezTo>
                      <a:pt x="0" y="236"/>
                      <a:pt x="61" y="306"/>
                      <a:pt x="149" y="306"/>
                    </a:cubicBezTo>
                    <a:cubicBezTo>
                      <a:pt x="236" y="306"/>
                      <a:pt x="306" y="236"/>
                      <a:pt x="306" y="149"/>
                    </a:cubicBezTo>
                    <a:cubicBezTo>
                      <a:pt x="306" y="70"/>
                      <a:pt x="227" y="0"/>
                      <a:pt x="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44"/>
              <p:cNvSpPr/>
              <p:nvPr/>
            </p:nvSpPr>
            <p:spPr>
              <a:xfrm>
                <a:off x="-3936775" y="3028650"/>
                <a:ext cx="5925" cy="6150"/>
              </a:xfrm>
              <a:custGeom>
                <a:avLst/>
                <a:gdLst/>
                <a:ahLst/>
                <a:cxnLst/>
                <a:rect l="l" t="t" r="r" b="b"/>
                <a:pathLst>
                  <a:path w="237" h="246" extrusionOk="0">
                    <a:moveTo>
                      <a:pt x="114" y="1"/>
                    </a:moveTo>
                    <a:cubicBezTo>
                      <a:pt x="53" y="1"/>
                      <a:pt x="1" y="62"/>
                      <a:pt x="1" y="123"/>
                    </a:cubicBezTo>
                    <a:cubicBezTo>
                      <a:pt x="1" y="184"/>
                      <a:pt x="53" y="245"/>
                      <a:pt x="114" y="245"/>
                    </a:cubicBezTo>
                    <a:cubicBezTo>
                      <a:pt x="184" y="245"/>
                      <a:pt x="236" y="184"/>
                      <a:pt x="236" y="123"/>
                    </a:cubicBezTo>
                    <a:cubicBezTo>
                      <a:pt x="236" y="62"/>
                      <a:pt x="184" y="1"/>
                      <a:pt x="1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44"/>
              <p:cNvSpPr/>
              <p:nvPr/>
            </p:nvSpPr>
            <p:spPr>
              <a:xfrm>
                <a:off x="-3998975" y="3059225"/>
                <a:ext cx="11800" cy="12025"/>
              </a:xfrm>
              <a:custGeom>
                <a:avLst/>
                <a:gdLst/>
                <a:ahLst/>
                <a:cxnLst/>
                <a:rect l="l" t="t" r="r" b="b"/>
                <a:pathLst>
                  <a:path w="472" h="481" extrusionOk="0">
                    <a:moveTo>
                      <a:pt x="236" y="0"/>
                    </a:moveTo>
                    <a:cubicBezTo>
                      <a:pt x="105" y="0"/>
                      <a:pt x="0" y="114"/>
                      <a:pt x="0" y="245"/>
                    </a:cubicBezTo>
                    <a:cubicBezTo>
                      <a:pt x="0" y="376"/>
                      <a:pt x="105" y="480"/>
                      <a:pt x="236" y="480"/>
                    </a:cubicBezTo>
                    <a:cubicBezTo>
                      <a:pt x="367" y="480"/>
                      <a:pt x="472" y="376"/>
                      <a:pt x="472" y="245"/>
                    </a:cubicBezTo>
                    <a:cubicBezTo>
                      <a:pt x="472" y="114"/>
                      <a:pt x="376" y="18"/>
                      <a:pt x="2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44"/>
              <p:cNvSpPr/>
              <p:nvPr/>
            </p:nvSpPr>
            <p:spPr>
              <a:xfrm>
                <a:off x="-4005975" y="3154175"/>
                <a:ext cx="10950" cy="10950"/>
              </a:xfrm>
              <a:custGeom>
                <a:avLst/>
                <a:gdLst/>
                <a:ahLst/>
                <a:cxnLst/>
                <a:rect l="l" t="t" r="r" b="b"/>
                <a:pathLst>
                  <a:path w="438" h="438" extrusionOk="0">
                    <a:moveTo>
                      <a:pt x="219" y="1"/>
                    </a:moveTo>
                    <a:cubicBezTo>
                      <a:pt x="106" y="1"/>
                      <a:pt x="1" y="105"/>
                      <a:pt x="1" y="219"/>
                    </a:cubicBezTo>
                    <a:cubicBezTo>
                      <a:pt x="1" y="341"/>
                      <a:pt x="106" y="437"/>
                      <a:pt x="219" y="437"/>
                    </a:cubicBezTo>
                    <a:cubicBezTo>
                      <a:pt x="341" y="437"/>
                      <a:pt x="437" y="341"/>
                      <a:pt x="437" y="219"/>
                    </a:cubicBezTo>
                    <a:cubicBezTo>
                      <a:pt x="437" y="105"/>
                      <a:pt x="341" y="18"/>
                      <a:pt x="2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44"/>
              <p:cNvSpPr/>
              <p:nvPr/>
            </p:nvSpPr>
            <p:spPr>
              <a:xfrm>
                <a:off x="-3941350" y="3126450"/>
                <a:ext cx="5475" cy="5475"/>
              </a:xfrm>
              <a:custGeom>
                <a:avLst/>
                <a:gdLst/>
                <a:ahLst/>
                <a:cxnLst/>
                <a:rect l="l" t="t" r="r" b="b"/>
                <a:pathLst>
                  <a:path w="219" h="219" extrusionOk="0">
                    <a:moveTo>
                      <a:pt x="114" y="1"/>
                    </a:moveTo>
                    <a:cubicBezTo>
                      <a:pt x="44" y="1"/>
                      <a:pt x="0" y="53"/>
                      <a:pt x="0" y="105"/>
                    </a:cubicBezTo>
                    <a:cubicBezTo>
                      <a:pt x="0" y="175"/>
                      <a:pt x="61" y="219"/>
                      <a:pt x="114" y="219"/>
                    </a:cubicBezTo>
                    <a:cubicBezTo>
                      <a:pt x="175" y="219"/>
                      <a:pt x="219" y="166"/>
                      <a:pt x="219" y="105"/>
                    </a:cubicBezTo>
                    <a:cubicBezTo>
                      <a:pt x="219" y="44"/>
                      <a:pt x="175" y="1"/>
                      <a:pt x="1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44"/>
              <p:cNvSpPr/>
              <p:nvPr/>
            </p:nvSpPr>
            <p:spPr>
              <a:xfrm>
                <a:off x="-3931975" y="3082150"/>
                <a:ext cx="8100" cy="8300"/>
              </a:xfrm>
              <a:custGeom>
                <a:avLst/>
                <a:gdLst/>
                <a:ahLst/>
                <a:cxnLst/>
                <a:rect l="l" t="t" r="r" b="b"/>
                <a:pathLst>
                  <a:path w="324" h="332" extrusionOk="0">
                    <a:moveTo>
                      <a:pt x="167" y="0"/>
                    </a:moveTo>
                    <a:cubicBezTo>
                      <a:pt x="79" y="0"/>
                      <a:pt x="1" y="79"/>
                      <a:pt x="1" y="166"/>
                    </a:cubicBezTo>
                    <a:cubicBezTo>
                      <a:pt x="1" y="253"/>
                      <a:pt x="79" y="332"/>
                      <a:pt x="167" y="332"/>
                    </a:cubicBezTo>
                    <a:cubicBezTo>
                      <a:pt x="254" y="332"/>
                      <a:pt x="324" y="253"/>
                      <a:pt x="324" y="166"/>
                    </a:cubicBezTo>
                    <a:cubicBezTo>
                      <a:pt x="324" y="70"/>
                      <a:pt x="254"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44"/>
              <p:cNvSpPr/>
              <p:nvPr/>
            </p:nvSpPr>
            <p:spPr>
              <a:xfrm>
                <a:off x="-3970375" y="3155925"/>
                <a:ext cx="15300" cy="15300"/>
              </a:xfrm>
              <a:custGeom>
                <a:avLst/>
                <a:gdLst/>
                <a:ahLst/>
                <a:cxnLst/>
                <a:rect l="l" t="t" r="r" b="b"/>
                <a:pathLst>
                  <a:path w="612" h="612" extrusionOk="0">
                    <a:moveTo>
                      <a:pt x="306" y="0"/>
                    </a:moveTo>
                    <a:cubicBezTo>
                      <a:pt x="131" y="0"/>
                      <a:pt x="0" y="140"/>
                      <a:pt x="0" y="306"/>
                    </a:cubicBezTo>
                    <a:cubicBezTo>
                      <a:pt x="0" y="481"/>
                      <a:pt x="140" y="612"/>
                      <a:pt x="306" y="612"/>
                    </a:cubicBezTo>
                    <a:cubicBezTo>
                      <a:pt x="480" y="612"/>
                      <a:pt x="611" y="472"/>
                      <a:pt x="611" y="306"/>
                    </a:cubicBezTo>
                    <a:cubicBezTo>
                      <a:pt x="611" y="140"/>
                      <a:pt x="480" y="9"/>
                      <a:pt x="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44"/>
              <p:cNvSpPr/>
              <p:nvPr/>
            </p:nvSpPr>
            <p:spPr>
              <a:xfrm>
                <a:off x="-4024750" y="3152650"/>
                <a:ext cx="8775" cy="8750"/>
              </a:xfrm>
              <a:custGeom>
                <a:avLst/>
                <a:gdLst/>
                <a:ahLst/>
                <a:cxnLst/>
                <a:rect l="l" t="t" r="r" b="b"/>
                <a:pathLst>
                  <a:path w="351" h="350" extrusionOk="0">
                    <a:moveTo>
                      <a:pt x="176" y="0"/>
                    </a:moveTo>
                    <a:cubicBezTo>
                      <a:pt x="79" y="0"/>
                      <a:pt x="1" y="79"/>
                      <a:pt x="1" y="175"/>
                    </a:cubicBezTo>
                    <a:cubicBezTo>
                      <a:pt x="1" y="271"/>
                      <a:pt x="79" y="350"/>
                      <a:pt x="176" y="350"/>
                    </a:cubicBezTo>
                    <a:cubicBezTo>
                      <a:pt x="272" y="350"/>
                      <a:pt x="350" y="271"/>
                      <a:pt x="350" y="175"/>
                    </a:cubicBezTo>
                    <a:cubicBezTo>
                      <a:pt x="350" y="88"/>
                      <a:pt x="263" y="9"/>
                      <a:pt x="1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44"/>
              <p:cNvSpPr/>
              <p:nvPr/>
            </p:nvSpPr>
            <p:spPr>
              <a:xfrm>
                <a:off x="-4022350" y="3191075"/>
                <a:ext cx="10950" cy="10925"/>
              </a:xfrm>
              <a:custGeom>
                <a:avLst/>
                <a:gdLst/>
                <a:ahLst/>
                <a:cxnLst/>
                <a:rect l="l" t="t" r="r" b="b"/>
                <a:pathLst>
                  <a:path w="438" h="437" extrusionOk="0">
                    <a:moveTo>
                      <a:pt x="219" y="0"/>
                    </a:moveTo>
                    <a:cubicBezTo>
                      <a:pt x="106" y="0"/>
                      <a:pt x="1" y="96"/>
                      <a:pt x="1" y="218"/>
                    </a:cubicBezTo>
                    <a:cubicBezTo>
                      <a:pt x="1" y="341"/>
                      <a:pt x="106" y="437"/>
                      <a:pt x="219" y="437"/>
                    </a:cubicBezTo>
                    <a:cubicBezTo>
                      <a:pt x="341" y="437"/>
                      <a:pt x="438" y="341"/>
                      <a:pt x="438" y="218"/>
                    </a:cubicBezTo>
                    <a:cubicBezTo>
                      <a:pt x="438" y="96"/>
                      <a:pt x="341" y="0"/>
                      <a:pt x="2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44"/>
              <p:cNvSpPr/>
              <p:nvPr/>
            </p:nvSpPr>
            <p:spPr>
              <a:xfrm>
                <a:off x="-3954025" y="3059225"/>
                <a:ext cx="13575" cy="13775"/>
              </a:xfrm>
              <a:custGeom>
                <a:avLst/>
                <a:gdLst/>
                <a:ahLst/>
                <a:cxnLst/>
                <a:rect l="l" t="t" r="r" b="b"/>
                <a:pathLst>
                  <a:path w="543" h="551" extrusionOk="0">
                    <a:moveTo>
                      <a:pt x="272" y="0"/>
                    </a:moveTo>
                    <a:cubicBezTo>
                      <a:pt x="123" y="0"/>
                      <a:pt x="1" y="123"/>
                      <a:pt x="1" y="271"/>
                    </a:cubicBezTo>
                    <a:cubicBezTo>
                      <a:pt x="1" y="428"/>
                      <a:pt x="123" y="550"/>
                      <a:pt x="272" y="550"/>
                    </a:cubicBezTo>
                    <a:cubicBezTo>
                      <a:pt x="420" y="550"/>
                      <a:pt x="542" y="428"/>
                      <a:pt x="542" y="271"/>
                    </a:cubicBezTo>
                    <a:cubicBezTo>
                      <a:pt x="542" y="123"/>
                      <a:pt x="420" y="0"/>
                      <a:pt x="2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44"/>
              <p:cNvSpPr/>
              <p:nvPr/>
            </p:nvSpPr>
            <p:spPr>
              <a:xfrm>
                <a:off x="-3936775" y="3046550"/>
                <a:ext cx="6350" cy="6575"/>
              </a:xfrm>
              <a:custGeom>
                <a:avLst/>
                <a:gdLst/>
                <a:ahLst/>
                <a:cxnLst/>
                <a:rect l="l" t="t" r="r" b="b"/>
                <a:pathLst>
                  <a:path w="254" h="263" extrusionOk="0">
                    <a:moveTo>
                      <a:pt x="132" y="1"/>
                    </a:moveTo>
                    <a:cubicBezTo>
                      <a:pt x="53" y="1"/>
                      <a:pt x="1" y="53"/>
                      <a:pt x="1" y="132"/>
                    </a:cubicBezTo>
                    <a:cubicBezTo>
                      <a:pt x="1" y="202"/>
                      <a:pt x="53" y="263"/>
                      <a:pt x="132" y="263"/>
                    </a:cubicBezTo>
                    <a:cubicBezTo>
                      <a:pt x="202" y="263"/>
                      <a:pt x="254" y="202"/>
                      <a:pt x="254" y="132"/>
                    </a:cubicBezTo>
                    <a:cubicBezTo>
                      <a:pt x="254" y="62"/>
                      <a:pt x="202" y="1"/>
                      <a:pt x="1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44"/>
              <p:cNvSpPr/>
              <p:nvPr/>
            </p:nvSpPr>
            <p:spPr>
              <a:xfrm>
                <a:off x="-4012950" y="3093925"/>
                <a:ext cx="7650" cy="7675"/>
              </a:xfrm>
              <a:custGeom>
                <a:avLst/>
                <a:gdLst/>
                <a:ahLst/>
                <a:cxnLst/>
                <a:rect l="l" t="t" r="r" b="b"/>
                <a:pathLst>
                  <a:path w="306" h="307" extrusionOk="0">
                    <a:moveTo>
                      <a:pt x="149" y="1"/>
                    </a:moveTo>
                    <a:cubicBezTo>
                      <a:pt x="62" y="1"/>
                      <a:pt x="0" y="70"/>
                      <a:pt x="0" y="158"/>
                    </a:cubicBezTo>
                    <a:cubicBezTo>
                      <a:pt x="0" y="245"/>
                      <a:pt x="62" y="306"/>
                      <a:pt x="149" y="306"/>
                    </a:cubicBezTo>
                    <a:cubicBezTo>
                      <a:pt x="236" y="306"/>
                      <a:pt x="306" y="245"/>
                      <a:pt x="306" y="158"/>
                    </a:cubicBezTo>
                    <a:cubicBezTo>
                      <a:pt x="306" y="70"/>
                      <a:pt x="236" y="1"/>
                      <a:pt x="1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44"/>
              <p:cNvSpPr/>
              <p:nvPr/>
            </p:nvSpPr>
            <p:spPr>
              <a:xfrm>
                <a:off x="-4040025" y="3162900"/>
                <a:ext cx="10300" cy="10500"/>
              </a:xfrm>
              <a:custGeom>
                <a:avLst/>
                <a:gdLst/>
                <a:ahLst/>
                <a:cxnLst/>
                <a:rect l="l" t="t" r="r" b="b"/>
                <a:pathLst>
                  <a:path w="412" h="420" extrusionOk="0">
                    <a:moveTo>
                      <a:pt x="210" y="1"/>
                    </a:moveTo>
                    <a:cubicBezTo>
                      <a:pt x="88" y="1"/>
                      <a:pt x="1" y="106"/>
                      <a:pt x="1" y="210"/>
                    </a:cubicBezTo>
                    <a:cubicBezTo>
                      <a:pt x="1" y="333"/>
                      <a:pt x="88" y="420"/>
                      <a:pt x="210" y="420"/>
                    </a:cubicBezTo>
                    <a:cubicBezTo>
                      <a:pt x="324" y="420"/>
                      <a:pt x="411" y="324"/>
                      <a:pt x="411" y="210"/>
                    </a:cubicBezTo>
                    <a:cubicBezTo>
                      <a:pt x="411" y="106"/>
                      <a:pt x="324" y="1"/>
                      <a:pt x="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44"/>
              <p:cNvSpPr/>
              <p:nvPr/>
            </p:nvSpPr>
            <p:spPr>
              <a:xfrm>
                <a:off x="-4036300" y="3126450"/>
                <a:ext cx="7225" cy="7000"/>
              </a:xfrm>
              <a:custGeom>
                <a:avLst/>
                <a:gdLst/>
                <a:ahLst/>
                <a:cxnLst/>
                <a:rect l="l" t="t" r="r" b="b"/>
                <a:pathLst>
                  <a:path w="289" h="280" extrusionOk="0">
                    <a:moveTo>
                      <a:pt x="149" y="1"/>
                    </a:moveTo>
                    <a:cubicBezTo>
                      <a:pt x="70" y="1"/>
                      <a:pt x="0" y="62"/>
                      <a:pt x="0" y="140"/>
                    </a:cubicBezTo>
                    <a:cubicBezTo>
                      <a:pt x="0" y="219"/>
                      <a:pt x="70" y="280"/>
                      <a:pt x="149" y="280"/>
                    </a:cubicBezTo>
                    <a:cubicBezTo>
                      <a:pt x="227" y="280"/>
                      <a:pt x="288" y="219"/>
                      <a:pt x="288" y="140"/>
                    </a:cubicBezTo>
                    <a:cubicBezTo>
                      <a:pt x="288" y="62"/>
                      <a:pt x="227" y="1"/>
                      <a:pt x="1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44"/>
              <p:cNvSpPr/>
              <p:nvPr/>
            </p:nvSpPr>
            <p:spPr>
              <a:xfrm>
                <a:off x="-3989825" y="3178400"/>
                <a:ext cx="8775" cy="8975"/>
              </a:xfrm>
              <a:custGeom>
                <a:avLst/>
                <a:gdLst/>
                <a:ahLst/>
                <a:cxnLst/>
                <a:rect l="l" t="t" r="r" b="b"/>
                <a:pathLst>
                  <a:path w="351" h="359" extrusionOk="0">
                    <a:moveTo>
                      <a:pt x="176" y="1"/>
                    </a:moveTo>
                    <a:cubicBezTo>
                      <a:pt x="80" y="1"/>
                      <a:pt x="1" y="79"/>
                      <a:pt x="1" y="184"/>
                    </a:cubicBezTo>
                    <a:cubicBezTo>
                      <a:pt x="1" y="280"/>
                      <a:pt x="80" y="359"/>
                      <a:pt x="176" y="359"/>
                    </a:cubicBezTo>
                    <a:cubicBezTo>
                      <a:pt x="272" y="359"/>
                      <a:pt x="350" y="280"/>
                      <a:pt x="350" y="184"/>
                    </a:cubicBezTo>
                    <a:cubicBezTo>
                      <a:pt x="350" y="79"/>
                      <a:pt x="272" y="1"/>
                      <a:pt x="1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44"/>
              <p:cNvSpPr/>
              <p:nvPr/>
            </p:nvSpPr>
            <p:spPr>
              <a:xfrm>
                <a:off x="-4010775" y="3179050"/>
                <a:ext cx="9200" cy="9425"/>
              </a:xfrm>
              <a:custGeom>
                <a:avLst/>
                <a:gdLst/>
                <a:ahLst/>
                <a:cxnLst/>
                <a:rect l="l" t="t" r="r" b="b"/>
                <a:pathLst>
                  <a:path w="368" h="377" extrusionOk="0">
                    <a:moveTo>
                      <a:pt x="184" y="1"/>
                    </a:moveTo>
                    <a:cubicBezTo>
                      <a:pt x="88" y="1"/>
                      <a:pt x="1" y="88"/>
                      <a:pt x="1" y="184"/>
                    </a:cubicBezTo>
                    <a:cubicBezTo>
                      <a:pt x="1" y="289"/>
                      <a:pt x="88" y="376"/>
                      <a:pt x="184" y="376"/>
                    </a:cubicBezTo>
                    <a:cubicBezTo>
                      <a:pt x="280" y="376"/>
                      <a:pt x="367" y="289"/>
                      <a:pt x="367" y="184"/>
                    </a:cubicBezTo>
                    <a:cubicBezTo>
                      <a:pt x="367" y="88"/>
                      <a:pt x="280" y="10"/>
                      <a:pt x="1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44"/>
              <p:cNvSpPr/>
              <p:nvPr/>
            </p:nvSpPr>
            <p:spPr>
              <a:xfrm>
                <a:off x="-3968850" y="3134300"/>
                <a:ext cx="8750" cy="8775"/>
              </a:xfrm>
              <a:custGeom>
                <a:avLst/>
                <a:gdLst/>
                <a:ahLst/>
                <a:cxnLst/>
                <a:rect l="l" t="t" r="r" b="b"/>
                <a:pathLst>
                  <a:path w="350" h="351" extrusionOk="0">
                    <a:moveTo>
                      <a:pt x="175" y="1"/>
                    </a:moveTo>
                    <a:cubicBezTo>
                      <a:pt x="79" y="1"/>
                      <a:pt x="0" y="80"/>
                      <a:pt x="0" y="176"/>
                    </a:cubicBezTo>
                    <a:cubicBezTo>
                      <a:pt x="0" y="272"/>
                      <a:pt x="79" y="350"/>
                      <a:pt x="175" y="350"/>
                    </a:cubicBezTo>
                    <a:cubicBezTo>
                      <a:pt x="271" y="350"/>
                      <a:pt x="349" y="272"/>
                      <a:pt x="349" y="176"/>
                    </a:cubicBezTo>
                    <a:cubicBezTo>
                      <a:pt x="349" y="80"/>
                      <a:pt x="271" y="1"/>
                      <a:pt x="1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44"/>
              <p:cNvSpPr/>
              <p:nvPr/>
            </p:nvSpPr>
            <p:spPr>
              <a:xfrm>
                <a:off x="-3989150" y="3143050"/>
                <a:ext cx="10275" cy="10500"/>
              </a:xfrm>
              <a:custGeom>
                <a:avLst/>
                <a:gdLst/>
                <a:ahLst/>
                <a:cxnLst/>
                <a:rect l="l" t="t" r="r" b="b"/>
                <a:pathLst>
                  <a:path w="411" h="420" extrusionOk="0">
                    <a:moveTo>
                      <a:pt x="201" y="0"/>
                    </a:moveTo>
                    <a:cubicBezTo>
                      <a:pt x="87" y="0"/>
                      <a:pt x="0" y="96"/>
                      <a:pt x="0" y="210"/>
                    </a:cubicBezTo>
                    <a:cubicBezTo>
                      <a:pt x="0" y="323"/>
                      <a:pt x="87" y="419"/>
                      <a:pt x="201" y="419"/>
                    </a:cubicBezTo>
                    <a:cubicBezTo>
                      <a:pt x="314" y="419"/>
                      <a:pt x="411" y="323"/>
                      <a:pt x="411" y="210"/>
                    </a:cubicBezTo>
                    <a:cubicBezTo>
                      <a:pt x="411" y="96"/>
                      <a:pt x="314" y="0"/>
                      <a:pt x="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44"/>
              <p:cNvSpPr/>
              <p:nvPr/>
            </p:nvSpPr>
            <p:spPr>
              <a:xfrm>
                <a:off x="-3968850" y="3185175"/>
                <a:ext cx="6125" cy="5925"/>
              </a:xfrm>
              <a:custGeom>
                <a:avLst/>
                <a:gdLst/>
                <a:ahLst/>
                <a:cxnLst/>
                <a:rect l="l" t="t" r="r" b="b"/>
                <a:pathLst>
                  <a:path w="245" h="237" extrusionOk="0">
                    <a:moveTo>
                      <a:pt x="122" y="0"/>
                    </a:moveTo>
                    <a:cubicBezTo>
                      <a:pt x="53" y="0"/>
                      <a:pt x="0" y="53"/>
                      <a:pt x="0" y="114"/>
                    </a:cubicBezTo>
                    <a:cubicBezTo>
                      <a:pt x="0" y="184"/>
                      <a:pt x="53" y="236"/>
                      <a:pt x="122" y="236"/>
                    </a:cubicBezTo>
                    <a:cubicBezTo>
                      <a:pt x="184" y="236"/>
                      <a:pt x="245" y="184"/>
                      <a:pt x="245" y="114"/>
                    </a:cubicBezTo>
                    <a:cubicBezTo>
                      <a:pt x="245" y="53"/>
                      <a:pt x="184" y="0"/>
                      <a:pt x="1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44"/>
              <p:cNvSpPr/>
              <p:nvPr/>
            </p:nvSpPr>
            <p:spPr>
              <a:xfrm>
                <a:off x="-3992425" y="3196075"/>
                <a:ext cx="6350" cy="6575"/>
              </a:xfrm>
              <a:custGeom>
                <a:avLst/>
                <a:gdLst/>
                <a:ahLst/>
                <a:cxnLst/>
                <a:rect l="l" t="t" r="r" b="b"/>
                <a:pathLst>
                  <a:path w="254" h="263" extrusionOk="0">
                    <a:moveTo>
                      <a:pt x="122" y="1"/>
                    </a:moveTo>
                    <a:cubicBezTo>
                      <a:pt x="53" y="1"/>
                      <a:pt x="0" y="53"/>
                      <a:pt x="0" y="132"/>
                    </a:cubicBezTo>
                    <a:cubicBezTo>
                      <a:pt x="0" y="202"/>
                      <a:pt x="53" y="263"/>
                      <a:pt x="122" y="263"/>
                    </a:cubicBezTo>
                    <a:cubicBezTo>
                      <a:pt x="201" y="263"/>
                      <a:pt x="253" y="202"/>
                      <a:pt x="253" y="132"/>
                    </a:cubicBezTo>
                    <a:cubicBezTo>
                      <a:pt x="253" y="53"/>
                      <a:pt x="201" y="1"/>
                      <a:pt x="1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35" name="Google Shape;3235;p44"/>
            <p:cNvSpPr/>
            <p:nvPr/>
          </p:nvSpPr>
          <p:spPr>
            <a:xfrm>
              <a:off x="-3702312" y="-599850"/>
              <a:ext cx="13550" cy="13775"/>
            </a:xfrm>
            <a:custGeom>
              <a:avLst/>
              <a:gdLst/>
              <a:ahLst/>
              <a:cxnLst/>
              <a:rect l="l" t="t" r="r" b="b"/>
              <a:pathLst>
                <a:path w="542" h="551" extrusionOk="0">
                  <a:moveTo>
                    <a:pt x="271" y="0"/>
                  </a:moveTo>
                  <a:cubicBezTo>
                    <a:pt x="122" y="0"/>
                    <a:pt x="0" y="122"/>
                    <a:pt x="0" y="280"/>
                  </a:cubicBezTo>
                  <a:cubicBezTo>
                    <a:pt x="0" y="428"/>
                    <a:pt x="114" y="550"/>
                    <a:pt x="271" y="550"/>
                  </a:cubicBezTo>
                  <a:cubicBezTo>
                    <a:pt x="419" y="550"/>
                    <a:pt x="541" y="428"/>
                    <a:pt x="541" y="280"/>
                  </a:cubicBezTo>
                  <a:cubicBezTo>
                    <a:pt x="541" y="122"/>
                    <a:pt x="419" y="0"/>
                    <a:pt x="271"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44"/>
            <p:cNvSpPr/>
            <p:nvPr/>
          </p:nvSpPr>
          <p:spPr>
            <a:xfrm>
              <a:off x="-3714987" y="-620150"/>
              <a:ext cx="11600" cy="11375"/>
            </a:xfrm>
            <a:custGeom>
              <a:avLst/>
              <a:gdLst/>
              <a:ahLst/>
              <a:cxnLst/>
              <a:rect l="l" t="t" r="r" b="b"/>
              <a:pathLst>
                <a:path w="464" h="455" extrusionOk="0">
                  <a:moveTo>
                    <a:pt x="228" y="0"/>
                  </a:moveTo>
                  <a:cubicBezTo>
                    <a:pt x="114" y="0"/>
                    <a:pt x="1" y="105"/>
                    <a:pt x="1" y="227"/>
                  </a:cubicBezTo>
                  <a:cubicBezTo>
                    <a:pt x="1" y="349"/>
                    <a:pt x="97" y="454"/>
                    <a:pt x="228" y="454"/>
                  </a:cubicBezTo>
                  <a:cubicBezTo>
                    <a:pt x="350" y="454"/>
                    <a:pt x="463" y="358"/>
                    <a:pt x="463" y="227"/>
                  </a:cubicBezTo>
                  <a:cubicBezTo>
                    <a:pt x="463" y="105"/>
                    <a:pt x="359" y="0"/>
                    <a:pt x="228"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44"/>
            <p:cNvSpPr/>
            <p:nvPr/>
          </p:nvSpPr>
          <p:spPr>
            <a:xfrm>
              <a:off x="-3724587" y="-639575"/>
              <a:ext cx="6575" cy="6550"/>
            </a:xfrm>
            <a:custGeom>
              <a:avLst/>
              <a:gdLst/>
              <a:ahLst/>
              <a:cxnLst/>
              <a:rect l="l" t="t" r="r" b="b"/>
              <a:pathLst>
                <a:path w="263" h="262" extrusionOk="0">
                  <a:moveTo>
                    <a:pt x="131" y="0"/>
                  </a:moveTo>
                  <a:cubicBezTo>
                    <a:pt x="62" y="0"/>
                    <a:pt x="0" y="52"/>
                    <a:pt x="0" y="131"/>
                  </a:cubicBezTo>
                  <a:cubicBezTo>
                    <a:pt x="0" y="210"/>
                    <a:pt x="62" y="262"/>
                    <a:pt x="131" y="262"/>
                  </a:cubicBezTo>
                  <a:cubicBezTo>
                    <a:pt x="210" y="262"/>
                    <a:pt x="262" y="210"/>
                    <a:pt x="262" y="131"/>
                  </a:cubicBezTo>
                  <a:cubicBezTo>
                    <a:pt x="262" y="52"/>
                    <a:pt x="210" y="0"/>
                    <a:pt x="131"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44"/>
            <p:cNvSpPr/>
            <p:nvPr/>
          </p:nvSpPr>
          <p:spPr>
            <a:xfrm>
              <a:off x="-3736587" y="-660100"/>
              <a:ext cx="6125" cy="6125"/>
            </a:xfrm>
            <a:custGeom>
              <a:avLst/>
              <a:gdLst/>
              <a:ahLst/>
              <a:cxnLst/>
              <a:rect l="l" t="t" r="r" b="b"/>
              <a:pathLst>
                <a:path w="245" h="245" extrusionOk="0">
                  <a:moveTo>
                    <a:pt x="122" y="0"/>
                  </a:moveTo>
                  <a:cubicBezTo>
                    <a:pt x="61" y="0"/>
                    <a:pt x="0" y="53"/>
                    <a:pt x="0" y="122"/>
                  </a:cubicBezTo>
                  <a:cubicBezTo>
                    <a:pt x="0" y="184"/>
                    <a:pt x="61" y="245"/>
                    <a:pt x="122" y="245"/>
                  </a:cubicBezTo>
                  <a:cubicBezTo>
                    <a:pt x="192" y="245"/>
                    <a:pt x="245" y="184"/>
                    <a:pt x="245" y="122"/>
                  </a:cubicBezTo>
                  <a:cubicBezTo>
                    <a:pt x="245" y="53"/>
                    <a:pt x="192" y="0"/>
                    <a:pt x="122"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44"/>
            <p:cNvSpPr/>
            <p:nvPr/>
          </p:nvSpPr>
          <p:spPr>
            <a:xfrm>
              <a:off x="-3732012" y="-598100"/>
              <a:ext cx="14000" cy="14200"/>
            </a:xfrm>
            <a:custGeom>
              <a:avLst/>
              <a:gdLst/>
              <a:ahLst/>
              <a:cxnLst/>
              <a:rect l="l" t="t" r="r" b="b"/>
              <a:pathLst>
                <a:path w="560" h="568" extrusionOk="0">
                  <a:moveTo>
                    <a:pt x="280" y="0"/>
                  </a:moveTo>
                  <a:cubicBezTo>
                    <a:pt x="123" y="0"/>
                    <a:pt x="1" y="131"/>
                    <a:pt x="1" y="279"/>
                  </a:cubicBezTo>
                  <a:cubicBezTo>
                    <a:pt x="1" y="437"/>
                    <a:pt x="123" y="568"/>
                    <a:pt x="280" y="568"/>
                  </a:cubicBezTo>
                  <a:cubicBezTo>
                    <a:pt x="437" y="568"/>
                    <a:pt x="559" y="437"/>
                    <a:pt x="559" y="279"/>
                  </a:cubicBezTo>
                  <a:cubicBezTo>
                    <a:pt x="559" y="131"/>
                    <a:pt x="437" y="0"/>
                    <a:pt x="280"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44"/>
            <p:cNvSpPr/>
            <p:nvPr/>
          </p:nvSpPr>
          <p:spPr>
            <a:xfrm>
              <a:off x="-3749912" y="-623425"/>
              <a:ext cx="7675" cy="7650"/>
            </a:xfrm>
            <a:custGeom>
              <a:avLst/>
              <a:gdLst/>
              <a:ahLst/>
              <a:cxnLst/>
              <a:rect l="l" t="t" r="r" b="b"/>
              <a:pathLst>
                <a:path w="307" h="306" extrusionOk="0">
                  <a:moveTo>
                    <a:pt x="158" y="0"/>
                  </a:moveTo>
                  <a:cubicBezTo>
                    <a:pt x="70" y="0"/>
                    <a:pt x="1" y="70"/>
                    <a:pt x="1" y="149"/>
                  </a:cubicBezTo>
                  <a:cubicBezTo>
                    <a:pt x="1" y="236"/>
                    <a:pt x="70" y="306"/>
                    <a:pt x="158" y="306"/>
                  </a:cubicBezTo>
                  <a:cubicBezTo>
                    <a:pt x="245" y="306"/>
                    <a:pt x="306" y="236"/>
                    <a:pt x="306" y="149"/>
                  </a:cubicBezTo>
                  <a:cubicBezTo>
                    <a:pt x="306" y="61"/>
                    <a:pt x="245" y="0"/>
                    <a:pt x="158"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44"/>
            <p:cNvSpPr/>
            <p:nvPr/>
          </p:nvSpPr>
          <p:spPr>
            <a:xfrm>
              <a:off x="-3761912" y="-650500"/>
              <a:ext cx="2200" cy="2200"/>
            </a:xfrm>
            <a:custGeom>
              <a:avLst/>
              <a:gdLst/>
              <a:ahLst/>
              <a:cxnLst/>
              <a:rect l="l" t="t" r="r" b="b"/>
              <a:pathLst>
                <a:path w="88" h="88" extrusionOk="0">
                  <a:moveTo>
                    <a:pt x="44" y="0"/>
                  </a:moveTo>
                  <a:cubicBezTo>
                    <a:pt x="26" y="0"/>
                    <a:pt x="0" y="18"/>
                    <a:pt x="0" y="44"/>
                  </a:cubicBezTo>
                  <a:cubicBezTo>
                    <a:pt x="0" y="62"/>
                    <a:pt x="26" y="88"/>
                    <a:pt x="44" y="88"/>
                  </a:cubicBezTo>
                  <a:cubicBezTo>
                    <a:pt x="70" y="88"/>
                    <a:pt x="88" y="62"/>
                    <a:pt x="88" y="44"/>
                  </a:cubicBezTo>
                  <a:cubicBezTo>
                    <a:pt x="88" y="18"/>
                    <a:pt x="70" y="0"/>
                    <a:pt x="44"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44"/>
            <p:cNvSpPr/>
            <p:nvPr/>
          </p:nvSpPr>
          <p:spPr>
            <a:xfrm>
              <a:off x="-3766512" y="-685000"/>
              <a:ext cx="5925" cy="6150"/>
            </a:xfrm>
            <a:custGeom>
              <a:avLst/>
              <a:gdLst/>
              <a:ahLst/>
              <a:cxnLst/>
              <a:rect l="l" t="t" r="r" b="b"/>
              <a:pathLst>
                <a:path w="237" h="246" extrusionOk="0">
                  <a:moveTo>
                    <a:pt x="123" y="1"/>
                  </a:moveTo>
                  <a:cubicBezTo>
                    <a:pt x="45" y="1"/>
                    <a:pt x="1" y="62"/>
                    <a:pt x="1" y="123"/>
                  </a:cubicBezTo>
                  <a:cubicBezTo>
                    <a:pt x="1" y="184"/>
                    <a:pt x="53" y="245"/>
                    <a:pt x="123" y="245"/>
                  </a:cubicBezTo>
                  <a:cubicBezTo>
                    <a:pt x="184" y="245"/>
                    <a:pt x="237" y="184"/>
                    <a:pt x="237" y="123"/>
                  </a:cubicBezTo>
                  <a:cubicBezTo>
                    <a:pt x="237" y="62"/>
                    <a:pt x="184" y="1"/>
                    <a:pt x="123"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44"/>
            <p:cNvSpPr/>
            <p:nvPr/>
          </p:nvSpPr>
          <p:spPr>
            <a:xfrm>
              <a:off x="-3710612" y="-654425"/>
              <a:ext cx="12025" cy="12025"/>
            </a:xfrm>
            <a:custGeom>
              <a:avLst/>
              <a:gdLst/>
              <a:ahLst/>
              <a:cxnLst/>
              <a:rect l="l" t="t" r="r" b="b"/>
              <a:pathLst>
                <a:path w="481" h="481" extrusionOk="0">
                  <a:moveTo>
                    <a:pt x="245" y="0"/>
                  </a:moveTo>
                  <a:cubicBezTo>
                    <a:pt x="114" y="18"/>
                    <a:pt x="0" y="114"/>
                    <a:pt x="0" y="245"/>
                  </a:cubicBezTo>
                  <a:cubicBezTo>
                    <a:pt x="0" y="376"/>
                    <a:pt x="114" y="480"/>
                    <a:pt x="245" y="480"/>
                  </a:cubicBezTo>
                  <a:cubicBezTo>
                    <a:pt x="376" y="480"/>
                    <a:pt x="480" y="376"/>
                    <a:pt x="480" y="245"/>
                  </a:cubicBezTo>
                  <a:cubicBezTo>
                    <a:pt x="480" y="114"/>
                    <a:pt x="376" y="0"/>
                    <a:pt x="245"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44"/>
            <p:cNvSpPr/>
            <p:nvPr/>
          </p:nvSpPr>
          <p:spPr>
            <a:xfrm>
              <a:off x="-3702312" y="-559475"/>
              <a:ext cx="10925" cy="10950"/>
            </a:xfrm>
            <a:custGeom>
              <a:avLst/>
              <a:gdLst/>
              <a:ahLst/>
              <a:cxnLst/>
              <a:rect l="l" t="t" r="r" b="b"/>
              <a:pathLst>
                <a:path w="437" h="438" extrusionOk="0">
                  <a:moveTo>
                    <a:pt x="218" y="1"/>
                  </a:moveTo>
                  <a:cubicBezTo>
                    <a:pt x="96" y="1"/>
                    <a:pt x="0" y="105"/>
                    <a:pt x="0" y="219"/>
                  </a:cubicBezTo>
                  <a:cubicBezTo>
                    <a:pt x="0" y="341"/>
                    <a:pt x="96" y="437"/>
                    <a:pt x="218" y="437"/>
                  </a:cubicBezTo>
                  <a:cubicBezTo>
                    <a:pt x="332" y="437"/>
                    <a:pt x="437" y="341"/>
                    <a:pt x="437" y="219"/>
                  </a:cubicBezTo>
                  <a:cubicBezTo>
                    <a:pt x="437" y="105"/>
                    <a:pt x="332" y="1"/>
                    <a:pt x="218"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44"/>
            <p:cNvSpPr/>
            <p:nvPr/>
          </p:nvSpPr>
          <p:spPr>
            <a:xfrm>
              <a:off x="-3761912" y="-587200"/>
              <a:ext cx="5475" cy="5475"/>
            </a:xfrm>
            <a:custGeom>
              <a:avLst/>
              <a:gdLst/>
              <a:ahLst/>
              <a:cxnLst/>
              <a:rect l="l" t="t" r="r" b="b"/>
              <a:pathLst>
                <a:path w="219" h="219" extrusionOk="0">
                  <a:moveTo>
                    <a:pt x="114" y="1"/>
                  </a:moveTo>
                  <a:cubicBezTo>
                    <a:pt x="53" y="1"/>
                    <a:pt x="0" y="44"/>
                    <a:pt x="0" y="105"/>
                  </a:cubicBezTo>
                  <a:cubicBezTo>
                    <a:pt x="0" y="166"/>
                    <a:pt x="44" y="219"/>
                    <a:pt x="114" y="219"/>
                  </a:cubicBezTo>
                  <a:cubicBezTo>
                    <a:pt x="166" y="219"/>
                    <a:pt x="219" y="175"/>
                    <a:pt x="219" y="105"/>
                  </a:cubicBezTo>
                  <a:cubicBezTo>
                    <a:pt x="219" y="53"/>
                    <a:pt x="175" y="1"/>
                    <a:pt x="114"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44"/>
            <p:cNvSpPr/>
            <p:nvPr/>
          </p:nvSpPr>
          <p:spPr>
            <a:xfrm>
              <a:off x="-3773712" y="-631500"/>
              <a:ext cx="8325" cy="8300"/>
            </a:xfrm>
            <a:custGeom>
              <a:avLst/>
              <a:gdLst/>
              <a:ahLst/>
              <a:cxnLst/>
              <a:rect l="l" t="t" r="r" b="b"/>
              <a:pathLst>
                <a:path w="333" h="332" extrusionOk="0">
                  <a:moveTo>
                    <a:pt x="167" y="0"/>
                  </a:moveTo>
                  <a:cubicBezTo>
                    <a:pt x="71" y="0"/>
                    <a:pt x="1" y="70"/>
                    <a:pt x="1" y="166"/>
                  </a:cubicBezTo>
                  <a:cubicBezTo>
                    <a:pt x="1" y="253"/>
                    <a:pt x="79" y="332"/>
                    <a:pt x="167" y="332"/>
                  </a:cubicBezTo>
                  <a:cubicBezTo>
                    <a:pt x="254" y="332"/>
                    <a:pt x="333" y="253"/>
                    <a:pt x="333" y="166"/>
                  </a:cubicBezTo>
                  <a:cubicBezTo>
                    <a:pt x="333" y="79"/>
                    <a:pt x="254" y="0"/>
                    <a:pt x="167"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44"/>
            <p:cNvSpPr/>
            <p:nvPr/>
          </p:nvSpPr>
          <p:spPr>
            <a:xfrm>
              <a:off x="-3742262" y="-557725"/>
              <a:ext cx="15300" cy="15300"/>
            </a:xfrm>
            <a:custGeom>
              <a:avLst/>
              <a:gdLst/>
              <a:ahLst/>
              <a:cxnLst/>
              <a:rect l="l" t="t" r="r" b="b"/>
              <a:pathLst>
                <a:path w="612" h="612" extrusionOk="0">
                  <a:moveTo>
                    <a:pt x="306" y="0"/>
                  </a:moveTo>
                  <a:cubicBezTo>
                    <a:pt x="131" y="9"/>
                    <a:pt x="0" y="140"/>
                    <a:pt x="0" y="306"/>
                  </a:cubicBezTo>
                  <a:cubicBezTo>
                    <a:pt x="0" y="472"/>
                    <a:pt x="131" y="612"/>
                    <a:pt x="306" y="612"/>
                  </a:cubicBezTo>
                  <a:cubicBezTo>
                    <a:pt x="472" y="612"/>
                    <a:pt x="611" y="481"/>
                    <a:pt x="611" y="306"/>
                  </a:cubicBezTo>
                  <a:cubicBezTo>
                    <a:pt x="611" y="140"/>
                    <a:pt x="480" y="0"/>
                    <a:pt x="306"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44"/>
            <p:cNvSpPr/>
            <p:nvPr/>
          </p:nvSpPr>
          <p:spPr>
            <a:xfrm>
              <a:off x="-3681362" y="-561000"/>
              <a:ext cx="8750" cy="8750"/>
            </a:xfrm>
            <a:custGeom>
              <a:avLst/>
              <a:gdLst/>
              <a:ahLst/>
              <a:cxnLst/>
              <a:rect l="l" t="t" r="r" b="b"/>
              <a:pathLst>
                <a:path w="350" h="350" extrusionOk="0">
                  <a:moveTo>
                    <a:pt x="175" y="0"/>
                  </a:moveTo>
                  <a:cubicBezTo>
                    <a:pt x="79" y="9"/>
                    <a:pt x="0" y="88"/>
                    <a:pt x="0" y="175"/>
                  </a:cubicBezTo>
                  <a:cubicBezTo>
                    <a:pt x="0" y="271"/>
                    <a:pt x="79" y="350"/>
                    <a:pt x="175" y="350"/>
                  </a:cubicBezTo>
                  <a:cubicBezTo>
                    <a:pt x="271" y="350"/>
                    <a:pt x="349" y="271"/>
                    <a:pt x="349" y="175"/>
                  </a:cubicBezTo>
                  <a:cubicBezTo>
                    <a:pt x="349" y="79"/>
                    <a:pt x="271" y="0"/>
                    <a:pt x="175"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44"/>
            <p:cNvSpPr/>
            <p:nvPr/>
          </p:nvSpPr>
          <p:spPr>
            <a:xfrm>
              <a:off x="-3686387" y="-522575"/>
              <a:ext cx="10925" cy="10925"/>
            </a:xfrm>
            <a:custGeom>
              <a:avLst/>
              <a:gdLst/>
              <a:ahLst/>
              <a:cxnLst/>
              <a:rect l="l" t="t" r="r" b="b"/>
              <a:pathLst>
                <a:path w="437" h="437" extrusionOk="0">
                  <a:moveTo>
                    <a:pt x="219" y="0"/>
                  </a:moveTo>
                  <a:cubicBezTo>
                    <a:pt x="105" y="0"/>
                    <a:pt x="0" y="96"/>
                    <a:pt x="0" y="218"/>
                  </a:cubicBezTo>
                  <a:cubicBezTo>
                    <a:pt x="0" y="341"/>
                    <a:pt x="105" y="437"/>
                    <a:pt x="219" y="437"/>
                  </a:cubicBezTo>
                  <a:cubicBezTo>
                    <a:pt x="341" y="437"/>
                    <a:pt x="437" y="341"/>
                    <a:pt x="437" y="218"/>
                  </a:cubicBezTo>
                  <a:cubicBezTo>
                    <a:pt x="437" y="96"/>
                    <a:pt x="341" y="0"/>
                    <a:pt x="219"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44"/>
            <p:cNvSpPr/>
            <p:nvPr/>
          </p:nvSpPr>
          <p:spPr>
            <a:xfrm>
              <a:off x="-3756887" y="-654425"/>
              <a:ext cx="13550" cy="13775"/>
            </a:xfrm>
            <a:custGeom>
              <a:avLst/>
              <a:gdLst/>
              <a:ahLst/>
              <a:cxnLst/>
              <a:rect l="l" t="t" r="r" b="b"/>
              <a:pathLst>
                <a:path w="542" h="551" extrusionOk="0">
                  <a:moveTo>
                    <a:pt x="271" y="0"/>
                  </a:moveTo>
                  <a:cubicBezTo>
                    <a:pt x="114" y="0"/>
                    <a:pt x="0" y="131"/>
                    <a:pt x="0" y="280"/>
                  </a:cubicBezTo>
                  <a:cubicBezTo>
                    <a:pt x="0" y="428"/>
                    <a:pt x="114" y="550"/>
                    <a:pt x="271" y="550"/>
                  </a:cubicBezTo>
                  <a:cubicBezTo>
                    <a:pt x="419" y="550"/>
                    <a:pt x="541" y="428"/>
                    <a:pt x="541" y="280"/>
                  </a:cubicBezTo>
                  <a:cubicBezTo>
                    <a:pt x="541" y="123"/>
                    <a:pt x="419" y="0"/>
                    <a:pt x="271"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44"/>
            <p:cNvSpPr/>
            <p:nvPr/>
          </p:nvSpPr>
          <p:spPr>
            <a:xfrm>
              <a:off x="-3767162" y="-667100"/>
              <a:ext cx="6575" cy="6575"/>
            </a:xfrm>
            <a:custGeom>
              <a:avLst/>
              <a:gdLst/>
              <a:ahLst/>
              <a:cxnLst/>
              <a:rect l="l" t="t" r="r" b="b"/>
              <a:pathLst>
                <a:path w="263" h="263" extrusionOk="0">
                  <a:moveTo>
                    <a:pt x="132" y="1"/>
                  </a:moveTo>
                  <a:cubicBezTo>
                    <a:pt x="62" y="1"/>
                    <a:pt x="1" y="62"/>
                    <a:pt x="1" y="132"/>
                  </a:cubicBezTo>
                  <a:cubicBezTo>
                    <a:pt x="1" y="202"/>
                    <a:pt x="62" y="263"/>
                    <a:pt x="132" y="263"/>
                  </a:cubicBezTo>
                  <a:cubicBezTo>
                    <a:pt x="210" y="263"/>
                    <a:pt x="263" y="202"/>
                    <a:pt x="263" y="132"/>
                  </a:cubicBezTo>
                  <a:cubicBezTo>
                    <a:pt x="263" y="53"/>
                    <a:pt x="210" y="1"/>
                    <a:pt x="132"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44"/>
            <p:cNvSpPr/>
            <p:nvPr/>
          </p:nvSpPr>
          <p:spPr>
            <a:xfrm>
              <a:off x="-3692287" y="-619725"/>
              <a:ext cx="7675" cy="7675"/>
            </a:xfrm>
            <a:custGeom>
              <a:avLst/>
              <a:gdLst/>
              <a:ahLst/>
              <a:cxnLst/>
              <a:rect l="l" t="t" r="r" b="b"/>
              <a:pathLst>
                <a:path w="307" h="307" extrusionOk="0">
                  <a:moveTo>
                    <a:pt x="158" y="1"/>
                  </a:moveTo>
                  <a:cubicBezTo>
                    <a:pt x="79" y="1"/>
                    <a:pt x="1" y="70"/>
                    <a:pt x="1" y="158"/>
                  </a:cubicBezTo>
                  <a:cubicBezTo>
                    <a:pt x="1" y="245"/>
                    <a:pt x="62" y="306"/>
                    <a:pt x="158" y="306"/>
                  </a:cubicBezTo>
                  <a:cubicBezTo>
                    <a:pt x="245" y="306"/>
                    <a:pt x="306" y="245"/>
                    <a:pt x="306" y="158"/>
                  </a:cubicBezTo>
                  <a:cubicBezTo>
                    <a:pt x="306" y="70"/>
                    <a:pt x="245" y="1"/>
                    <a:pt x="158"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44"/>
            <p:cNvSpPr/>
            <p:nvPr/>
          </p:nvSpPr>
          <p:spPr>
            <a:xfrm>
              <a:off x="-3668062" y="-550750"/>
              <a:ext cx="10500" cy="10500"/>
            </a:xfrm>
            <a:custGeom>
              <a:avLst/>
              <a:gdLst/>
              <a:ahLst/>
              <a:cxnLst/>
              <a:rect l="l" t="t" r="r" b="b"/>
              <a:pathLst>
                <a:path w="420" h="420" extrusionOk="0">
                  <a:moveTo>
                    <a:pt x="210" y="1"/>
                  </a:moveTo>
                  <a:cubicBezTo>
                    <a:pt x="88" y="1"/>
                    <a:pt x="1" y="106"/>
                    <a:pt x="1" y="210"/>
                  </a:cubicBezTo>
                  <a:cubicBezTo>
                    <a:pt x="1" y="324"/>
                    <a:pt x="88" y="420"/>
                    <a:pt x="210" y="420"/>
                  </a:cubicBezTo>
                  <a:cubicBezTo>
                    <a:pt x="333" y="420"/>
                    <a:pt x="420" y="333"/>
                    <a:pt x="420" y="210"/>
                  </a:cubicBezTo>
                  <a:cubicBezTo>
                    <a:pt x="420" y="106"/>
                    <a:pt x="333" y="1"/>
                    <a:pt x="210"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44"/>
            <p:cNvSpPr/>
            <p:nvPr/>
          </p:nvSpPr>
          <p:spPr>
            <a:xfrm>
              <a:off x="-3668487" y="-587200"/>
              <a:ext cx="7000" cy="7000"/>
            </a:xfrm>
            <a:custGeom>
              <a:avLst/>
              <a:gdLst/>
              <a:ahLst/>
              <a:cxnLst/>
              <a:rect l="l" t="t" r="r" b="b"/>
              <a:pathLst>
                <a:path w="280" h="280" extrusionOk="0">
                  <a:moveTo>
                    <a:pt x="140" y="1"/>
                  </a:moveTo>
                  <a:cubicBezTo>
                    <a:pt x="62" y="1"/>
                    <a:pt x="0" y="62"/>
                    <a:pt x="0" y="140"/>
                  </a:cubicBezTo>
                  <a:cubicBezTo>
                    <a:pt x="0" y="219"/>
                    <a:pt x="62" y="280"/>
                    <a:pt x="140" y="280"/>
                  </a:cubicBezTo>
                  <a:cubicBezTo>
                    <a:pt x="219" y="280"/>
                    <a:pt x="280" y="219"/>
                    <a:pt x="280" y="140"/>
                  </a:cubicBezTo>
                  <a:cubicBezTo>
                    <a:pt x="280" y="62"/>
                    <a:pt x="219" y="1"/>
                    <a:pt x="140"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44"/>
            <p:cNvSpPr/>
            <p:nvPr/>
          </p:nvSpPr>
          <p:spPr>
            <a:xfrm>
              <a:off x="-3716512" y="-535250"/>
              <a:ext cx="8750" cy="8975"/>
            </a:xfrm>
            <a:custGeom>
              <a:avLst/>
              <a:gdLst/>
              <a:ahLst/>
              <a:cxnLst/>
              <a:rect l="l" t="t" r="r" b="b"/>
              <a:pathLst>
                <a:path w="350" h="359" extrusionOk="0">
                  <a:moveTo>
                    <a:pt x="175" y="1"/>
                  </a:moveTo>
                  <a:cubicBezTo>
                    <a:pt x="79" y="1"/>
                    <a:pt x="0" y="79"/>
                    <a:pt x="0" y="184"/>
                  </a:cubicBezTo>
                  <a:cubicBezTo>
                    <a:pt x="0" y="280"/>
                    <a:pt x="79" y="359"/>
                    <a:pt x="175" y="359"/>
                  </a:cubicBezTo>
                  <a:cubicBezTo>
                    <a:pt x="271" y="359"/>
                    <a:pt x="350" y="280"/>
                    <a:pt x="350" y="184"/>
                  </a:cubicBezTo>
                  <a:cubicBezTo>
                    <a:pt x="350" y="79"/>
                    <a:pt x="271" y="1"/>
                    <a:pt x="175"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44"/>
            <p:cNvSpPr/>
            <p:nvPr/>
          </p:nvSpPr>
          <p:spPr>
            <a:xfrm>
              <a:off x="-3682887" y="-499875"/>
              <a:ext cx="3725" cy="3725"/>
            </a:xfrm>
            <a:custGeom>
              <a:avLst/>
              <a:gdLst/>
              <a:ahLst/>
              <a:cxnLst/>
              <a:rect l="l" t="t" r="r" b="b"/>
              <a:pathLst>
                <a:path w="149" h="149" extrusionOk="0">
                  <a:moveTo>
                    <a:pt x="70" y="0"/>
                  </a:moveTo>
                  <a:cubicBezTo>
                    <a:pt x="26" y="0"/>
                    <a:pt x="0" y="35"/>
                    <a:pt x="0" y="79"/>
                  </a:cubicBezTo>
                  <a:cubicBezTo>
                    <a:pt x="0" y="122"/>
                    <a:pt x="26" y="149"/>
                    <a:pt x="70" y="149"/>
                  </a:cubicBezTo>
                  <a:cubicBezTo>
                    <a:pt x="114" y="149"/>
                    <a:pt x="149" y="122"/>
                    <a:pt x="149" y="79"/>
                  </a:cubicBezTo>
                  <a:cubicBezTo>
                    <a:pt x="149" y="35"/>
                    <a:pt x="114" y="0"/>
                    <a:pt x="70"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44"/>
            <p:cNvSpPr/>
            <p:nvPr/>
          </p:nvSpPr>
          <p:spPr>
            <a:xfrm>
              <a:off x="-3695787" y="-534600"/>
              <a:ext cx="9200" cy="9425"/>
            </a:xfrm>
            <a:custGeom>
              <a:avLst/>
              <a:gdLst/>
              <a:ahLst/>
              <a:cxnLst/>
              <a:rect l="l" t="t" r="r" b="b"/>
              <a:pathLst>
                <a:path w="368" h="377" extrusionOk="0">
                  <a:moveTo>
                    <a:pt x="184" y="1"/>
                  </a:moveTo>
                  <a:cubicBezTo>
                    <a:pt x="80" y="10"/>
                    <a:pt x="1" y="88"/>
                    <a:pt x="1" y="184"/>
                  </a:cubicBezTo>
                  <a:cubicBezTo>
                    <a:pt x="1" y="289"/>
                    <a:pt x="88" y="376"/>
                    <a:pt x="184" y="376"/>
                  </a:cubicBezTo>
                  <a:cubicBezTo>
                    <a:pt x="280" y="376"/>
                    <a:pt x="368" y="289"/>
                    <a:pt x="368" y="184"/>
                  </a:cubicBezTo>
                  <a:cubicBezTo>
                    <a:pt x="368" y="88"/>
                    <a:pt x="280" y="1"/>
                    <a:pt x="184"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44"/>
            <p:cNvSpPr/>
            <p:nvPr/>
          </p:nvSpPr>
          <p:spPr>
            <a:xfrm>
              <a:off x="-3737687" y="-579350"/>
              <a:ext cx="8750" cy="8775"/>
            </a:xfrm>
            <a:custGeom>
              <a:avLst/>
              <a:gdLst/>
              <a:ahLst/>
              <a:cxnLst/>
              <a:rect l="l" t="t" r="r" b="b"/>
              <a:pathLst>
                <a:path w="350" h="351" extrusionOk="0">
                  <a:moveTo>
                    <a:pt x="175" y="1"/>
                  </a:moveTo>
                  <a:cubicBezTo>
                    <a:pt x="79" y="1"/>
                    <a:pt x="0" y="80"/>
                    <a:pt x="0" y="176"/>
                  </a:cubicBezTo>
                  <a:cubicBezTo>
                    <a:pt x="0" y="272"/>
                    <a:pt x="79" y="350"/>
                    <a:pt x="175" y="350"/>
                  </a:cubicBezTo>
                  <a:cubicBezTo>
                    <a:pt x="280" y="350"/>
                    <a:pt x="350" y="272"/>
                    <a:pt x="350" y="176"/>
                  </a:cubicBezTo>
                  <a:cubicBezTo>
                    <a:pt x="350" y="80"/>
                    <a:pt x="280" y="1"/>
                    <a:pt x="175"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44"/>
            <p:cNvSpPr/>
            <p:nvPr/>
          </p:nvSpPr>
          <p:spPr>
            <a:xfrm>
              <a:off x="-3718687" y="-570600"/>
              <a:ext cx="10275" cy="10500"/>
            </a:xfrm>
            <a:custGeom>
              <a:avLst/>
              <a:gdLst/>
              <a:ahLst/>
              <a:cxnLst/>
              <a:rect l="l" t="t" r="r" b="b"/>
              <a:pathLst>
                <a:path w="411" h="420" extrusionOk="0">
                  <a:moveTo>
                    <a:pt x="210" y="0"/>
                  </a:moveTo>
                  <a:cubicBezTo>
                    <a:pt x="87" y="0"/>
                    <a:pt x="0" y="96"/>
                    <a:pt x="0" y="210"/>
                  </a:cubicBezTo>
                  <a:cubicBezTo>
                    <a:pt x="0" y="323"/>
                    <a:pt x="87" y="419"/>
                    <a:pt x="210" y="419"/>
                  </a:cubicBezTo>
                  <a:cubicBezTo>
                    <a:pt x="323" y="419"/>
                    <a:pt x="411" y="323"/>
                    <a:pt x="411" y="210"/>
                  </a:cubicBezTo>
                  <a:cubicBezTo>
                    <a:pt x="411" y="96"/>
                    <a:pt x="323" y="0"/>
                    <a:pt x="210"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44"/>
            <p:cNvSpPr/>
            <p:nvPr/>
          </p:nvSpPr>
          <p:spPr>
            <a:xfrm>
              <a:off x="-3734862" y="-528475"/>
              <a:ext cx="5925" cy="5925"/>
            </a:xfrm>
            <a:custGeom>
              <a:avLst/>
              <a:gdLst/>
              <a:ahLst/>
              <a:cxnLst/>
              <a:rect l="l" t="t" r="r" b="b"/>
              <a:pathLst>
                <a:path w="237" h="237" extrusionOk="0">
                  <a:moveTo>
                    <a:pt x="123" y="0"/>
                  </a:moveTo>
                  <a:cubicBezTo>
                    <a:pt x="53" y="0"/>
                    <a:pt x="1" y="53"/>
                    <a:pt x="1" y="114"/>
                  </a:cubicBezTo>
                  <a:cubicBezTo>
                    <a:pt x="1" y="184"/>
                    <a:pt x="53" y="236"/>
                    <a:pt x="123" y="236"/>
                  </a:cubicBezTo>
                  <a:cubicBezTo>
                    <a:pt x="184" y="236"/>
                    <a:pt x="237" y="184"/>
                    <a:pt x="237" y="114"/>
                  </a:cubicBezTo>
                  <a:cubicBezTo>
                    <a:pt x="237" y="53"/>
                    <a:pt x="184" y="0"/>
                    <a:pt x="123" y="0"/>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44"/>
            <p:cNvSpPr/>
            <p:nvPr/>
          </p:nvSpPr>
          <p:spPr>
            <a:xfrm>
              <a:off x="-3711712" y="-517575"/>
              <a:ext cx="6575" cy="6575"/>
            </a:xfrm>
            <a:custGeom>
              <a:avLst/>
              <a:gdLst/>
              <a:ahLst/>
              <a:cxnLst/>
              <a:rect l="l" t="t" r="r" b="b"/>
              <a:pathLst>
                <a:path w="263" h="263" extrusionOk="0">
                  <a:moveTo>
                    <a:pt x="132" y="1"/>
                  </a:moveTo>
                  <a:cubicBezTo>
                    <a:pt x="70" y="1"/>
                    <a:pt x="1" y="53"/>
                    <a:pt x="1" y="132"/>
                  </a:cubicBezTo>
                  <a:cubicBezTo>
                    <a:pt x="1" y="202"/>
                    <a:pt x="62" y="263"/>
                    <a:pt x="132" y="263"/>
                  </a:cubicBezTo>
                  <a:cubicBezTo>
                    <a:pt x="210" y="263"/>
                    <a:pt x="262" y="202"/>
                    <a:pt x="262" y="132"/>
                  </a:cubicBezTo>
                  <a:cubicBezTo>
                    <a:pt x="262" y="53"/>
                    <a:pt x="210" y="1"/>
                    <a:pt x="132" y="1"/>
                  </a:cubicBezTo>
                  <a:close/>
                </a:path>
              </a:pathLst>
            </a:custGeom>
            <a:solidFill>
              <a:srgbClr val="4CC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44"/>
            <p:cNvSpPr/>
            <p:nvPr/>
          </p:nvSpPr>
          <p:spPr>
            <a:xfrm>
              <a:off x="-3253512" y="-514075"/>
              <a:ext cx="592675" cy="325725"/>
            </a:xfrm>
            <a:custGeom>
              <a:avLst/>
              <a:gdLst/>
              <a:ahLst/>
              <a:cxnLst/>
              <a:rect l="l" t="t" r="r" b="b"/>
              <a:pathLst>
                <a:path w="23707" h="13029" extrusionOk="0">
                  <a:moveTo>
                    <a:pt x="11858" y="1"/>
                  </a:moveTo>
                  <a:cubicBezTo>
                    <a:pt x="5309" y="1"/>
                    <a:pt x="0" y="2917"/>
                    <a:pt x="0" y="6514"/>
                  </a:cubicBezTo>
                  <a:cubicBezTo>
                    <a:pt x="0" y="10112"/>
                    <a:pt x="5309" y="13028"/>
                    <a:pt x="11858" y="13028"/>
                  </a:cubicBezTo>
                  <a:cubicBezTo>
                    <a:pt x="18397" y="13028"/>
                    <a:pt x="23706" y="10112"/>
                    <a:pt x="23706" y="6514"/>
                  </a:cubicBezTo>
                  <a:cubicBezTo>
                    <a:pt x="23706" y="2917"/>
                    <a:pt x="18397" y="1"/>
                    <a:pt x="11858" y="1"/>
                  </a:cubicBezTo>
                  <a:close/>
                </a:path>
              </a:pathLst>
            </a:custGeom>
            <a:solidFill>
              <a:srgbClr val="9638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44"/>
            <p:cNvSpPr/>
            <p:nvPr/>
          </p:nvSpPr>
          <p:spPr>
            <a:xfrm>
              <a:off x="-3321412" y="-848700"/>
              <a:ext cx="728450" cy="642875"/>
            </a:xfrm>
            <a:custGeom>
              <a:avLst/>
              <a:gdLst/>
              <a:ahLst/>
              <a:cxnLst/>
              <a:rect l="l" t="t" r="r" b="b"/>
              <a:pathLst>
                <a:path w="29138" h="25715" extrusionOk="0">
                  <a:moveTo>
                    <a:pt x="14574" y="0"/>
                  </a:moveTo>
                  <a:cubicBezTo>
                    <a:pt x="6523" y="0"/>
                    <a:pt x="1" y="5763"/>
                    <a:pt x="1" y="12862"/>
                  </a:cubicBezTo>
                  <a:cubicBezTo>
                    <a:pt x="1" y="19961"/>
                    <a:pt x="6523" y="25715"/>
                    <a:pt x="14574" y="25715"/>
                  </a:cubicBezTo>
                  <a:cubicBezTo>
                    <a:pt x="22615" y="25715"/>
                    <a:pt x="29138" y="19961"/>
                    <a:pt x="29138" y="12862"/>
                  </a:cubicBezTo>
                  <a:cubicBezTo>
                    <a:pt x="29138" y="5763"/>
                    <a:pt x="22615" y="0"/>
                    <a:pt x="14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44"/>
            <p:cNvSpPr/>
            <p:nvPr/>
          </p:nvSpPr>
          <p:spPr>
            <a:xfrm>
              <a:off x="-3119487" y="-848700"/>
              <a:ext cx="526325" cy="642875"/>
            </a:xfrm>
            <a:custGeom>
              <a:avLst/>
              <a:gdLst/>
              <a:ahLst/>
              <a:cxnLst/>
              <a:rect l="l" t="t" r="r" b="b"/>
              <a:pathLst>
                <a:path w="21053" h="25715" extrusionOk="0">
                  <a:moveTo>
                    <a:pt x="6479" y="0"/>
                  </a:moveTo>
                  <a:cubicBezTo>
                    <a:pt x="5693" y="0"/>
                    <a:pt x="4934" y="61"/>
                    <a:pt x="4191" y="166"/>
                  </a:cubicBezTo>
                  <a:cubicBezTo>
                    <a:pt x="2166" y="3694"/>
                    <a:pt x="1004" y="8548"/>
                    <a:pt x="542" y="13403"/>
                  </a:cubicBezTo>
                  <a:cubicBezTo>
                    <a:pt x="192" y="16966"/>
                    <a:pt x="0" y="20729"/>
                    <a:pt x="96" y="24422"/>
                  </a:cubicBezTo>
                  <a:cubicBezTo>
                    <a:pt x="2026" y="25252"/>
                    <a:pt x="4191" y="25715"/>
                    <a:pt x="6479" y="25715"/>
                  </a:cubicBezTo>
                  <a:cubicBezTo>
                    <a:pt x="14538" y="25715"/>
                    <a:pt x="21052" y="19952"/>
                    <a:pt x="21052" y="12862"/>
                  </a:cubicBezTo>
                  <a:cubicBezTo>
                    <a:pt x="21052" y="5754"/>
                    <a:pt x="14521" y="0"/>
                    <a:pt x="6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44"/>
            <p:cNvSpPr/>
            <p:nvPr/>
          </p:nvSpPr>
          <p:spPr>
            <a:xfrm>
              <a:off x="-2921512" y="-846975"/>
              <a:ext cx="328350" cy="567800"/>
            </a:xfrm>
            <a:custGeom>
              <a:avLst/>
              <a:gdLst/>
              <a:ahLst/>
              <a:cxnLst/>
              <a:rect l="l" t="t" r="r" b="b"/>
              <a:pathLst>
                <a:path w="13134" h="22712" extrusionOk="0">
                  <a:moveTo>
                    <a:pt x="1" y="1"/>
                  </a:moveTo>
                  <a:lnTo>
                    <a:pt x="1" y="1"/>
                  </a:lnTo>
                  <a:cubicBezTo>
                    <a:pt x="4698" y="4856"/>
                    <a:pt x="8191" y="13317"/>
                    <a:pt x="7868" y="21970"/>
                  </a:cubicBezTo>
                  <a:cubicBezTo>
                    <a:pt x="7859" y="22223"/>
                    <a:pt x="7850" y="22467"/>
                    <a:pt x="7842" y="22712"/>
                  </a:cubicBezTo>
                  <a:cubicBezTo>
                    <a:pt x="11072" y="20346"/>
                    <a:pt x="13133" y="16774"/>
                    <a:pt x="13133" y="12793"/>
                  </a:cubicBezTo>
                  <a:cubicBezTo>
                    <a:pt x="13133" y="6113"/>
                    <a:pt x="7370" y="630"/>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44"/>
            <p:cNvSpPr/>
            <p:nvPr/>
          </p:nvSpPr>
          <p:spPr>
            <a:xfrm>
              <a:off x="-3321187" y="-619950"/>
              <a:ext cx="728225" cy="297125"/>
            </a:xfrm>
            <a:custGeom>
              <a:avLst/>
              <a:gdLst/>
              <a:ahLst/>
              <a:cxnLst/>
              <a:rect l="l" t="t" r="r" b="b"/>
              <a:pathLst>
                <a:path w="29129" h="11885" extrusionOk="0">
                  <a:moveTo>
                    <a:pt x="611" y="1"/>
                  </a:moveTo>
                  <a:cubicBezTo>
                    <a:pt x="210" y="1171"/>
                    <a:pt x="0" y="2411"/>
                    <a:pt x="0" y="3703"/>
                  </a:cubicBezTo>
                  <a:cubicBezTo>
                    <a:pt x="0" y="5109"/>
                    <a:pt x="262" y="6462"/>
                    <a:pt x="734" y="7728"/>
                  </a:cubicBezTo>
                  <a:cubicBezTo>
                    <a:pt x="4121" y="10985"/>
                    <a:pt x="9055" y="11885"/>
                    <a:pt x="13807" y="11885"/>
                  </a:cubicBezTo>
                  <a:cubicBezTo>
                    <a:pt x="15450" y="11885"/>
                    <a:pt x="17071" y="11777"/>
                    <a:pt x="18598" y="11623"/>
                  </a:cubicBezTo>
                  <a:cubicBezTo>
                    <a:pt x="21951" y="11387"/>
                    <a:pt x="25226" y="10252"/>
                    <a:pt x="28107" y="8436"/>
                  </a:cubicBezTo>
                  <a:cubicBezTo>
                    <a:pt x="28762" y="6977"/>
                    <a:pt x="29129" y="5371"/>
                    <a:pt x="29129" y="3703"/>
                  </a:cubicBezTo>
                  <a:cubicBezTo>
                    <a:pt x="29120" y="2664"/>
                    <a:pt x="28980" y="1651"/>
                    <a:pt x="28718" y="673"/>
                  </a:cubicBezTo>
                  <a:cubicBezTo>
                    <a:pt x="24420" y="3252"/>
                    <a:pt x="19296" y="4502"/>
                    <a:pt x="14113" y="4502"/>
                  </a:cubicBezTo>
                  <a:cubicBezTo>
                    <a:pt x="12242" y="4502"/>
                    <a:pt x="10364" y="4339"/>
                    <a:pt x="8514" y="4017"/>
                  </a:cubicBezTo>
                  <a:cubicBezTo>
                    <a:pt x="5449" y="3467"/>
                    <a:pt x="2821" y="2062"/>
                    <a:pt x="6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44"/>
            <p:cNvSpPr/>
            <p:nvPr/>
          </p:nvSpPr>
          <p:spPr>
            <a:xfrm>
              <a:off x="-3321412" y="-976400"/>
              <a:ext cx="728450" cy="400575"/>
            </a:xfrm>
            <a:custGeom>
              <a:avLst/>
              <a:gdLst/>
              <a:ahLst/>
              <a:cxnLst/>
              <a:rect l="l" t="t" r="r" b="b"/>
              <a:pathLst>
                <a:path w="29138" h="16023" extrusionOk="0">
                  <a:moveTo>
                    <a:pt x="14574" y="0"/>
                  </a:moveTo>
                  <a:cubicBezTo>
                    <a:pt x="6523" y="0"/>
                    <a:pt x="1" y="3589"/>
                    <a:pt x="1" y="8016"/>
                  </a:cubicBezTo>
                  <a:cubicBezTo>
                    <a:pt x="1" y="12434"/>
                    <a:pt x="6523" y="16023"/>
                    <a:pt x="14574" y="16023"/>
                  </a:cubicBezTo>
                  <a:cubicBezTo>
                    <a:pt x="22615" y="16023"/>
                    <a:pt x="29138" y="12434"/>
                    <a:pt x="29138" y="8016"/>
                  </a:cubicBezTo>
                  <a:cubicBezTo>
                    <a:pt x="29138" y="3589"/>
                    <a:pt x="22615" y="0"/>
                    <a:pt x="145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44"/>
            <p:cNvSpPr/>
            <p:nvPr/>
          </p:nvSpPr>
          <p:spPr>
            <a:xfrm>
              <a:off x="-3295862" y="-976400"/>
              <a:ext cx="677375" cy="372850"/>
            </a:xfrm>
            <a:custGeom>
              <a:avLst/>
              <a:gdLst/>
              <a:ahLst/>
              <a:cxnLst/>
              <a:rect l="l" t="t" r="r" b="b"/>
              <a:pathLst>
                <a:path w="27095" h="14914" extrusionOk="0">
                  <a:moveTo>
                    <a:pt x="13552" y="0"/>
                  </a:moveTo>
                  <a:cubicBezTo>
                    <a:pt x="6069" y="0"/>
                    <a:pt x="0" y="3336"/>
                    <a:pt x="0" y="7457"/>
                  </a:cubicBezTo>
                  <a:cubicBezTo>
                    <a:pt x="0" y="11578"/>
                    <a:pt x="6069" y="14914"/>
                    <a:pt x="13552" y="14914"/>
                  </a:cubicBezTo>
                  <a:cubicBezTo>
                    <a:pt x="21026" y="14914"/>
                    <a:pt x="27094" y="11578"/>
                    <a:pt x="27094" y="7457"/>
                  </a:cubicBezTo>
                  <a:cubicBezTo>
                    <a:pt x="27094" y="3336"/>
                    <a:pt x="21026" y="0"/>
                    <a:pt x="135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44"/>
            <p:cNvSpPr/>
            <p:nvPr/>
          </p:nvSpPr>
          <p:spPr>
            <a:xfrm>
              <a:off x="-3277312" y="-955675"/>
              <a:ext cx="640250" cy="352125"/>
            </a:xfrm>
            <a:custGeom>
              <a:avLst/>
              <a:gdLst/>
              <a:ahLst/>
              <a:cxnLst/>
              <a:rect l="l" t="t" r="r" b="b"/>
              <a:pathLst>
                <a:path w="25610" h="14085" extrusionOk="0">
                  <a:moveTo>
                    <a:pt x="12810" y="1"/>
                  </a:moveTo>
                  <a:cubicBezTo>
                    <a:pt x="5737" y="1"/>
                    <a:pt x="0" y="3153"/>
                    <a:pt x="0" y="7047"/>
                  </a:cubicBezTo>
                  <a:cubicBezTo>
                    <a:pt x="0" y="10933"/>
                    <a:pt x="5737" y="14085"/>
                    <a:pt x="12810" y="14085"/>
                  </a:cubicBezTo>
                  <a:cubicBezTo>
                    <a:pt x="19873" y="14085"/>
                    <a:pt x="25610" y="10933"/>
                    <a:pt x="25610" y="7047"/>
                  </a:cubicBezTo>
                  <a:cubicBezTo>
                    <a:pt x="25610" y="3153"/>
                    <a:pt x="19873" y="1"/>
                    <a:pt x="128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44"/>
            <p:cNvSpPr/>
            <p:nvPr/>
          </p:nvSpPr>
          <p:spPr>
            <a:xfrm>
              <a:off x="-3247412" y="-922925"/>
              <a:ext cx="580675" cy="319375"/>
            </a:xfrm>
            <a:custGeom>
              <a:avLst/>
              <a:gdLst/>
              <a:ahLst/>
              <a:cxnLst/>
              <a:rect l="l" t="t" r="r" b="b"/>
              <a:pathLst>
                <a:path w="23227" h="12775" extrusionOk="0">
                  <a:moveTo>
                    <a:pt x="11614" y="0"/>
                  </a:moveTo>
                  <a:cubicBezTo>
                    <a:pt x="5196" y="0"/>
                    <a:pt x="1" y="2864"/>
                    <a:pt x="1" y="6392"/>
                  </a:cubicBezTo>
                  <a:cubicBezTo>
                    <a:pt x="1" y="9911"/>
                    <a:pt x="5196" y="12775"/>
                    <a:pt x="11614" y="12775"/>
                  </a:cubicBezTo>
                  <a:cubicBezTo>
                    <a:pt x="18022" y="12775"/>
                    <a:pt x="23226" y="9911"/>
                    <a:pt x="23226" y="6392"/>
                  </a:cubicBezTo>
                  <a:cubicBezTo>
                    <a:pt x="23226" y="2864"/>
                    <a:pt x="18022" y="0"/>
                    <a:pt x="116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44"/>
            <p:cNvSpPr/>
            <p:nvPr/>
          </p:nvSpPr>
          <p:spPr>
            <a:xfrm>
              <a:off x="-3233437" y="-988850"/>
              <a:ext cx="540950" cy="363925"/>
            </a:xfrm>
            <a:custGeom>
              <a:avLst/>
              <a:gdLst/>
              <a:ahLst/>
              <a:cxnLst/>
              <a:rect l="l" t="t" r="r" b="b"/>
              <a:pathLst>
                <a:path w="21638" h="14557" extrusionOk="0">
                  <a:moveTo>
                    <a:pt x="10766" y="0"/>
                  </a:moveTo>
                  <a:cubicBezTo>
                    <a:pt x="4785" y="0"/>
                    <a:pt x="0" y="4183"/>
                    <a:pt x="0" y="7868"/>
                  </a:cubicBezTo>
                  <a:cubicBezTo>
                    <a:pt x="0" y="11561"/>
                    <a:pt x="4846" y="14556"/>
                    <a:pt x="10819" y="14556"/>
                  </a:cubicBezTo>
                  <a:cubicBezTo>
                    <a:pt x="16791" y="14556"/>
                    <a:pt x="21637" y="11570"/>
                    <a:pt x="21637" y="7868"/>
                  </a:cubicBezTo>
                  <a:cubicBezTo>
                    <a:pt x="21637" y="4183"/>
                    <a:pt x="16739" y="0"/>
                    <a:pt x="10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44"/>
            <p:cNvSpPr/>
            <p:nvPr/>
          </p:nvSpPr>
          <p:spPr>
            <a:xfrm>
              <a:off x="-2921512" y="-985800"/>
              <a:ext cx="229025" cy="270700"/>
            </a:xfrm>
            <a:custGeom>
              <a:avLst/>
              <a:gdLst/>
              <a:ahLst/>
              <a:cxnLst/>
              <a:rect l="l" t="t" r="r" b="b"/>
              <a:pathLst>
                <a:path w="9161" h="10828" extrusionOk="0">
                  <a:moveTo>
                    <a:pt x="1" y="1"/>
                  </a:moveTo>
                  <a:lnTo>
                    <a:pt x="1" y="1"/>
                  </a:lnTo>
                  <a:cubicBezTo>
                    <a:pt x="2559" y="1293"/>
                    <a:pt x="5510" y="2149"/>
                    <a:pt x="4620" y="4986"/>
                  </a:cubicBezTo>
                  <a:cubicBezTo>
                    <a:pt x="4393" y="5877"/>
                    <a:pt x="2603" y="6776"/>
                    <a:pt x="3275" y="7903"/>
                  </a:cubicBezTo>
                  <a:cubicBezTo>
                    <a:pt x="4270" y="9562"/>
                    <a:pt x="6506" y="9867"/>
                    <a:pt x="7964" y="10828"/>
                  </a:cubicBezTo>
                  <a:cubicBezTo>
                    <a:pt x="8724" y="9911"/>
                    <a:pt x="9160" y="8863"/>
                    <a:pt x="9160" y="7754"/>
                  </a:cubicBezTo>
                  <a:cubicBezTo>
                    <a:pt x="9160" y="4419"/>
                    <a:pt x="5161" y="682"/>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44"/>
            <p:cNvSpPr/>
            <p:nvPr/>
          </p:nvSpPr>
          <p:spPr>
            <a:xfrm>
              <a:off x="-3064912" y="-950875"/>
              <a:ext cx="7650" cy="7675"/>
            </a:xfrm>
            <a:custGeom>
              <a:avLst/>
              <a:gdLst/>
              <a:ahLst/>
              <a:cxnLst/>
              <a:rect l="l" t="t" r="r" b="b"/>
              <a:pathLst>
                <a:path w="306" h="307" extrusionOk="0">
                  <a:moveTo>
                    <a:pt x="149" y="1"/>
                  </a:moveTo>
                  <a:cubicBezTo>
                    <a:pt x="61" y="1"/>
                    <a:pt x="0" y="62"/>
                    <a:pt x="0" y="149"/>
                  </a:cubicBezTo>
                  <a:cubicBezTo>
                    <a:pt x="0" y="236"/>
                    <a:pt x="61" y="306"/>
                    <a:pt x="149" y="306"/>
                  </a:cubicBezTo>
                  <a:cubicBezTo>
                    <a:pt x="236" y="306"/>
                    <a:pt x="306" y="236"/>
                    <a:pt x="306" y="149"/>
                  </a:cubicBezTo>
                  <a:cubicBezTo>
                    <a:pt x="306" y="62"/>
                    <a:pt x="227" y="1"/>
                    <a:pt x="149" y="1"/>
                  </a:cubicBezTo>
                  <a:close/>
                </a:path>
              </a:pathLst>
            </a:custGeom>
            <a:solidFill>
              <a:srgbClr val="97DD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74" name="Google Shape;3274;p44"/>
            <p:cNvGrpSpPr/>
            <p:nvPr/>
          </p:nvGrpSpPr>
          <p:grpSpPr>
            <a:xfrm>
              <a:off x="-3198737" y="-983400"/>
              <a:ext cx="321775" cy="295150"/>
              <a:chOff x="-3214675" y="2730250"/>
              <a:chExt cx="321775" cy="295150"/>
            </a:xfrm>
          </p:grpSpPr>
          <p:sp>
            <p:nvSpPr>
              <p:cNvPr id="3275" name="Google Shape;3275;p44"/>
              <p:cNvSpPr/>
              <p:nvPr/>
            </p:nvSpPr>
            <p:spPr>
              <a:xfrm>
                <a:off x="-3136300" y="2821650"/>
                <a:ext cx="8100" cy="8175"/>
              </a:xfrm>
              <a:custGeom>
                <a:avLst/>
                <a:gdLst/>
                <a:ahLst/>
                <a:cxnLst/>
                <a:rect l="l" t="t" r="r" b="b"/>
                <a:pathLst>
                  <a:path w="324" h="327" extrusionOk="0">
                    <a:moveTo>
                      <a:pt x="193" y="1"/>
                    </a:moveTo>
                    <a:cubicBezTo>
                      <a:pt x="184" y="1"/>
                      <a:pt x="175" y="2"/>
                      <a:pt x="166" y="3"/>
                    </a:cubicBezTo>
                    <a:cubicBezTo>
                      <a:pt x="79" y="3"/>
                      <a:pt x="0" y="64"/>
                      <a:pt x="0" y="160"/>
                    </a:cubicBezTo>
                    <a:cubicBezTo>
                      <a:pt x="0" y="248"/>
                      <a:pt x="61" y="326"/>
                      <a:pt x="166" y="326"/>
                    </a:cubicBezTo>
                    <a:cubicBezTo>
                      <a:pt x="254" y="326"/>
                      <a:pt x="323" y="265"/>
                      <a:pt x="323" y="160"/>
                    </a:cubicBezTo>
                    <a:cubicBezTo>
                      <a:pt x="323" y="73"/>
                      <a:pt x="273" y="1"/>
                      <a:pt x="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44"/>
              <p:cNvSpPr/>
              <p:nvPr/>
            </p:nvSpPr>
            <p:spPr>
              <a:xfrm>
                <a:off x="-3124525" y="2927800"/>
                <a:ext cx="19675" cy="19675"/>
              </a:xfrm>
              <a:custGeom>
                <a:avLst/>
                <a:gdLst/>
                <a:ahLst/>
                <a:cxnLst/>
                <a:rect l="l" t="t" r="r" b="b"/>
                <a:pathLst>
                  <a:path w="787" h="787" extrusionOk="0">
                    <a:moveTo>
                      <a:pt x="394" y="1"/>
                    </a:moveTo>
                    <a:cubicBezTo>
                      <a:pt x="175" y="1"/>
                      <a:pt x="1" y="175"/>
                      <a:pt x="1" y="394"/>
                    </a:cubicBezTo>
                    <a:cubicBezTo>
                      <a:pt x="1" y="612"/>
                      <a:pt x="175" y="787"/>
                      <a:pt x="394" y="787"/>
                    </a:cubicBezTo>
                    <a:cubicBezTo>
                      <a:pt x="612" y="787"/>
                      <a:pt x="787" y="612"/>
                      <a:pt x="787" y="394"/>
                    </a:cubicBezTo>
                    <a:cubicBezTo>
                      <a:pt x="787" y="184"/>
                      <a:pt x="612" y="1"/>
                      <a:pt x="3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77" name="Google Shape;3277;p44"/>
              <p:cNvGrpSpPr/>
              <p:nvPr/>
            </p:nvGrpSpPr>
            <p:grpSpPr>
              <a:xfrm>
                <a:off x="-3214675" y="2730250"/>
                <a:ext cx="321775" cy="295150"/>
                <a:chOff x="-3214675" y="2730250"/>
                <a:chExt cx="321775" cy="295150"/>
              </a:xfrm>
            </p:grpSpPr>
            <p:sp>
              <p:nvSpPr>
                <p:cNvPr id="3278" name="Google Shape;3278;p44"/>
                <p:cNvSpPr/>
                <p:nvPr/>
              </p:nvSpPr>
              <p:spPr>
                <a:xfrm>
                  <a:off x="-3159875" y="2730250"/>
                  <a:ext cx="266975" cy="62250"/>
                </a:xfrm>
                <a:custGeom>
                  <a:avLst/>
                  <a:gdLst/>
                  <a:ahLst/>
                  <a:cxnLst/>
                  <a:rect l="l" t="t" r="r" b="b"/>
                  <a:pathLst>
                    <a:path w="10679" h="2490" extrusionOk="0">
                      <a:moveTo>
                        <a:pt x="6331" y="1"/>
                      </a:moveTo>
                      <a:cubicBezTo>
                        <a:pt x="6243" y="1"/>
                        <a:pt x="6147" y="1"/>
                        <a:pt x="6086" y="53"/>
                      </a:cubicBezTo>
                      <a:cubicBezTo>
                        <a:pt x="6008" y="105"/>
                        <a:pt x="5973" y="219"/>
                        <a:pt x="6025" y="280"/>
                      </a:cubicBezTo>
                      <a:cubicBezTo>
                        <a:pt x="5884" y="162"/>
                        <a:pt x="5700" y="104"/>
                        <a:pt x="5516" y="104"/>
                      </a:cubicBezTo>
                      <a:cubicBezTo>
                        <a:pt x="5277" y="104"/>
                        <a:pt x="5038" y="202"/>
                        <a:pt x="4890" y="394"/>
                      </a:cubicBezTo>
                      <a:cubicBezTo>
                        <a:pt x="4843" y="383"/>
                        <a:pt x="4796" y="378"/>
                        <a:pt x="4748" y="378"/>
                      </a:cubicBezTo>
                      <a:cubicBezTo>
                        <a:pt x="4477" y="378"/>
                        <a:pt x="4207" y="541"/>
                        <a:pt x="4095" y="787"/>
                      </a:cubicBezTo>
                      <a:cubicBezTo>
                        <a:pt x="4014" y="746"/>
                        <a:pt x="3924" y="727"/>
                        <a:pt x="3834" y="727"/>
                      </a:cubicBezTo>
                      <a:cubicBezTo>
                        <a:pt x="3612" y="727"/>
                        <a:pt x="3386" y="842"/>
                        <a:pt x="3275" y="1040"/>
                      </a:cubicBezTo>
                      <a:cubicBezTo>
                        <a:pt x="2214" y="1040"/>
                        <a:pt x="1166" y="1435"/>
                        <a:pt x="365" y="2132"/>
                      </a:cubicBezTo>
                      <a:lnTo>
                        <a:pt x="365" y="2132"/>
                      </a:lnTo>
                      <a:cubicBezTo>
                        <a:pt x="550" y="2021"/>
                        <a:pt x="766" y="1961"/>
                        <a:pt x="981" y="1961"/>
                      </a:cubicBezTo>
                      <a:cubicBezTo>
                        <a:pt x="1139" y="1961"/>
                        <a:pt x="1297" y="1993"/>
                        <a:pt x="1441" y="2061"/>
                      </a:cubicBezTo>
                      <a:cubicBezTo>
                        <a:pt x="1528" y="1826"/>
                        <a:pt x="1764" y="1634"/>
                        <a:pt x="2009" y="1607"/>
                      </a:cubicBezTo>
                      <a:cubicBezTo>
                        <a:pt x="2036" y="1604"/>
                        <a:pt x="2063" y="1602"/>
                        <a:pt x="2091" y="1602"/>
                      </a:cubicBezTo>
                      <a:cubicBezTo>
                        <a:pt x="2319" y="1602"/>
                        <a:pt x="2547" y="1727"/>
                        <a:pt x="2663" y="1922"/>
                      </a:cubicBezTo>
                      <a:cubicBezTo>
                        <a:pt x="2720" y="1719"/>
                        <a:pt x="2921" y="1561"/>
                        <a:pt x="3131" y="1561"/>
                      </a:cubicBezTo>
                      <a:cubicBezTo>
                        <a:pt x="3147" y="1561"/>
                        <a:pt x="3163" y="1562"/>
                        <a:pt x="3179" y="1564"/>
                      </a:cubicBezTo>
                      <a:cubicBezTo>
                        <a:pt x="3406" y="1581"/>
                        <a:pt x="3606" y="1782"/>
                        <a:pt x="3615" y="2009"/>
                      </a:cubicBezTo>
                      <a:cubicBezTo>
                        <a:pt x="3694" y="1572"/>
                        <a:pt x="4017" y="1179"/>
                        <a:pt x="4436" y="1014"/>
                      </a:cubicBezTo>
                      <a:cubicBezTo>
                        <a:pt x="4584" y="954"/>
                        <a:pt x="4745" y="924"/>
                        <a:pt x="4907" y="924"/>
                      </a:cubicBezTo>
                      <a:cubicBezTo>
                        <a:pt x="5193" y="924"/>
                        <a:pt x="5482" y="1015"/>
                        <a:pt x="5711" y="1188"/>
                      </a:cubicBezTo>
                      <a:cubicBezTo>
                        <a:pt x="5828" y="938"/>
                        <a:pt x="6107" y="771"/>
                        <a:pt x="6391" y="771"/>
                      </a:cubicBezTo>
                      <a:cubicBezTo>
                        <a:pt x="6423" y="771"/>
                        <a:pt x="6456" y="773"/>
                        <a:pt x="6488" y="778"/>
                      </a:cubicBezTo>
                      <a:cubicBezTo>
                        <a:pt x="6793" y="821"/>
                        <a:pt x="7064" y="1066"/>
                        <a:pt x="7117" y="1372"/>
                      </a:cubicBezTo>
                      <a:cubicBezTo>
                        <a:pt x="7247" y="1220"/>
                        <a:pt x="7443" y="1134"/>
                        <a:pt x="7639" y="1134"/>
                      </a:cubicBezTo>
                      <a:cubicBezTo>
                        <a:pt x="7692" y="1134"/>
                        <a:pt x="7746" y="1140"/>
                        <a:pt x="7798" y="1153"/>
                      </a:cubicBezTo>
                      <a:cubicBezTo>
                        <a:pt x="8033" y="1223"/>
                        <a:pt x="8243" y="1433"/>
                        <a:pt x="8287" y="1668"/>
                      </a:cubicBezTo>
                      <a:cubicBezTo>
                        <a:pt x="8400" y="1319"/>
                        <a:pt x="8810" y="1179"/>
                        <a:pt x="9186" y="1145"/>
                      </a:cubicBezTo>
                      <a:cubicBezTo>
                        <a:pt x="9250" y="1140"/>
                        <a:pt x="9314" y="1138"/>
                        <a:pt x="9378" y="1138"/>
                      </a:cubicBezTo>
                      <a:cubicBezTo>
                        <a:pt x="9822" y="1138"/>
                        <a:pt x="10267" y="1242"/>
                        <a:pt x="10679" y="1433"/>
                      </a:cubicBezTo>
                      <a:cubicBezTo>
                        <a:pt x="10505" y="881"/>
                        <a:pt x="9939" y="486"/>
                        <a:pt x="9371" y="486"/>
                      </a:cubicBezTo>
                      <a:cubicBezTo>
                        <a:pt x="9283" y="486"/>
                        <a:pt x="9194" y="496"/>
                        <a:pt x="9107" y="516"/>
                      </a:cubicBezTo>
                      <a:cubicBezTo>
                        <a:pt x="8967" y="332"/>
                        <a:pt x="8734" y="216"/>
                        <a:pt x="8507" y="216"/>
                      </a:cubicBezTo>
                      <a:cubicBezTo>
                        <a:pt x="8465" y="216"/>
                        <a:pt x="8423" y="220"/>
                        <a:pt x="8383" y="228"/>
                      </a:cubicBezTo>
                      <a:cubicBezTo>
                        <a:pt x="7710" y="79"/>
                        <a:pt x="7020" y="1"/>
                        <a:pt x="6331" y="1"/>
                      </a:cubicBezTo>
                      <a:close/>
                      <a:moveTo>
                        <a:pt x="365" y="2132"/>
                      </a:moveTo>
                      <a:cubicBezTo>
                        <a:pt x="218" y="2220"/>
                        <a:pt x="91" y="2341"/>
                        <a:pt x="0" y="2489"/>
                      </a:cubicBezTo>
                      <a:cubicBezTo>
                        <a:pt x="115" y="2363"/>
                        <a:pt x="237" y="2243"/>
                        <a:pt x="365" y="213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44"/>
                <p:cNvSpPr/>
                <p:nvPr/>
              </p:nvSpPr>
              <p:spPr>
                <a:xfrm>
                  <a:off x="-3174275" y="2873225"/>
                  <a:ext cx="17475" cy="17500"/>
                </a:xfrm>
                <a:custGeom>
                  <a:avLst/>
                  <a:gdLst/>
                  <a:ahLst/>
                  <a:cxnLst/>
                  <a:rect l="l" t="t" r="r" b="b"/>
                  <a:pathLst>
                    <a:path w="699" h="700" extrusionOk="0">
                      <a:moveTo>
                        <a:pt x="349" y="1"/>
                      </a:moveTo>
                      <a:cubicBezTo>
                        <a:pt x="157" y="1"/>
                        <a:pt x="0" y="149"/>
                        <a:pt x="0" y="350"/>
                      </a:cubicBezTo>
                      <a:cubicBezTo>
                        <a:pt x="0" y="542"/>
                        <a:pt x="157" y="699"/>
                        <a:pt x="349" y="699"/>
                      </a:cubicBezTo>
                      <a:cubicBezTo>
                        <a:pt x="550" y="699"/>
                        <a:pt x="699" y="542"/>
                        <a:pt x="699" y="350"/>
                      </a:cubicBezTo>
                      <a:cubicBezTo>
                        <a:pt x="699" y="167"/>
                        <a:pt x="550" y="1"/>
                        <a:pt x="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44"/>
                <p:cNvSpPr/>
                <p:nvPr/>
              </p:nvSpPr>
              <p:spPr>
                <a:xfrm>
                  <a:off x="-3155525" y="2846825"/>
                  <a:ext cx="14875" cy="14650"/>
                </a:xfrm>
                <a:custGeom>
                  <a:avLst/>
                  <a:gdLst/>
                  <a:ahLst/>
                  <a:cxnLst/>
                  <a:rect l="l" t="t" r="r" b="b"/>
                  <a:pathLst>
                    <a:path w="595" h="586" extrusionOk="0">
                      <a:moveTo>
                        <a:pt x="298" y="0"/>
                      </a:moveTo>
                      <a:cubicBezTo>
                        <a:pt x="132" y="0"/>
                        <a:pt x="1" y="131"/>
                        <a:pt x="1" y="289"/>
                      </a:cubicBezTo>
                      <a:cubicBezTo>
                        <a:pt x="1" y="454"/>
                        <a:pt x="132" y="585"/>
                        <a:pt x="298" y="585"/>
                      </a:cubicBezTo>
                      <a:cubicBezTo>
                        <a:pt x="464" y="585"/>
                        <a:pt x="595" y="454"/>
                        <a:pt x="595" y="289"/>
                      </a:cubicBezTo>
                      <a:cubicBezTo>
                        <a:pt x="595" y="131"/>
                        <a:pt x="464" y="0"/>
                        <a:pt x="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44"/>
                <p:cNvSpPr/>
                <p:nvPr/>
              </p:nvSpPr>
              <p:spPr>
                <a:xfrm>
                  <a:off x="-3120150" y="2794875"/>
                  <a:ext cx="7675" cy="7650"/>
                </a:xfrm>
                <a:custGeom>
                  <a:avLst/>
                  <a:gdLst/>
                  <a:ahLst/>
                  <a:cxnLst/>
                  <a:rect l="l" t="t" r="r" b="b"/>
                  <a:pathLst>
                    <a:path w="307" h="306" extrusionOk="0">
                      <a:moveTo>
                        <a:pt x="149" y="0"/>
                      </a:moveTo>
                      <a:cubicBezTo>
                        <a:pt x="62" y="0"/>
                        <a:pt x="0" y="70"/>
                        <a:pt x="0" y="157"/>
                      </a:cubicBezTo>
                      <a:cubicBezTo>
                        <a:pt x="0" y="245"/>
                        <a:pt x="62" y="306"/>
                        <a:pt x="149" y="306"/>
                      </a:cubicBezTo>
                      <a:cubicBezTo>
                        <a:pt x="236" y="306"/>
                        <a:pt x="306" y="245"/>
                        <a:pt x="306" y="157"/>
                      </a:cubicBezTo>
                      <a:cubicBezTo>
                        <a:pt x="306" y="70"/>
                        <a:pt x="236" y="0"/>
                        <a:pt x="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44"/>
                <p:cNvSpPr/>
                <p:nvPr/>
              </p:nvSpPr>
              <p:spPr>
                <a:xfrm>
                  <a:off x="-3136300" y="2875425"/>
                  <a:ext cx="17925" cy="17925"/>
                </a:xfrm>
                <a:custGeom>
                  <a:avLst/>
                  <a:gdLst/>
                  <a:ahLst/>
                  <a:cxnLst/>
                  <a:rect l="l" t="t" r="r" b="b"/>
                  <a:pathLst>
                    <a:path w="717" h="717" extrusionOk="0">
                      <a:moveTo>
                        <a:pt x="358" y="0"/>
                      </a:moveTo>
                      <a:cubicBezTo>
                        <a:pt x="166" y="0"/>
                        <a:pt x="0" y="166"/>
                        <a:pt x="0" y="358"/>
                      </a:cubicBezTo>
                      <a:cubicBezTo>
                        <a:pt x="0" y="559"/>
                        <a:pt x="166" y="716"/>
                        <a:pt x="358" y="716"/>
                      </a:cubicBezTo>
                      <a:cubicBezTo>
                        <a:pt x="559" y="716"/>
                        <a:pt x="716" y="559"/>
                        <a:pt x="716" y="358"/>
                      </a:cubicBezTo>
                      <a:cubicBezTo>
                        <a:pt x="716" y="166"/>
                        <a:pt x="559"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44"/>
                <p:cNvSpPr/>
                <p:nvPr/>
              </p:nvSpPr>
              <p:spPr>
                <a:xfrm>
                  <a:off x="-3031750" y="2876500"/>
                  <a:ext cx="17925" cy="17925"/>
                </a:xfrm>
                <a:custGeom>
                  <a:avLst/>
                  <a:gdLst/>
                  <a:ahLst/>
                  <a:cxnLst/>
                  <a:rect l="l" t="t" r="r" b="b"/>
                  <a:pathLst>
                    <a:path w="717" h="717" extrusionOk="0">
                      <a:moveTo>
                        <a:pt x="359" y="1"/>
                      </a:moveTo>
                      <a:cubicBezTo>
                        <a:pt x="158" y="1"/>
                        <a:pt x="1" y="158"/>
                        <a:pt x="1" y="359"/>
                      </a:cubicBezTo>
                      <a:cubicBezTo>
                        <a:pt x="1" y="560"/>
                        <a:pt x="158" y="717"/>
                        <a:pt x="359" y="717"/>
                      </a:cubicBezTo>
                      <a:cubicBezTo>
                        <a:pt x="560" y="717"/>
                        <a:pt x="717" y="560"/>
                        <a:pt x="717" y="359"/>
                      </a:cubicBezTo>
                      <a:cubicBezTo>
                        <a:pt x="717" y="158"/>
                        <a:pt x="560" y="1"/>
                        <a:pt x="3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44"/>
                <p:cNvSpPr/>
                <p:nvPr/>
              </p:nvSpPr>
              <p:spPr>
                <a:xfrm>
                  <a:off x="-3120150" y="2987625"/>
                  <a:ext cx="17925" cy="17925"/>
                </a:xfrm>
                <a:custGeom>
                  <a:avLst/>
                  <a:gdLst/>
                  <a:ahLst/>
                  <a:cxnLst/>
                  <a:rect l="l" t="t" r="r" b="b"/>
                  <a:pathLst>
                    <a:path w="717" h="717" extrusionOk="0">
                      <a:moveTo>
                        <a:pt x="358" y="0"/>
                      </a:moveTo>
                      <a:cubicBezTo>
                        <a:pt x="158" y="0"/>
                        <a:pt x="0" y="157"/>
                        <a:pt x="0" y="358"/>
                      </a:cubicBezTo>
                      <a:cubicBezTo>
                        <a:pt x="0" y="550"/>
                        <a:pt x="158" y="716"/>
                        <a:pt x="358" y="716"/>
                      </a:cubicBezTo>
                      <a:cubicBezTo>
                        <a:pt x="551" y="716"/>
                        <a:pt x="716" y="550"/>
                        <a:pt x="716" y="358"/>
                      </a:cubicBezTo>
                      <a:cubicBezTo>
                        <a:pt x="716" y="157"/>
                        <a:pt x="551"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44"/>
                <p:cNvSpPr/>
                <p:nvPr/>
              </p:nvSpPr>
              <p:spPr>
                <a:xfrm>
                  <a:off x="-3086750" y="2988925"/>
                  <a:ext cx="18150" cy="17925"/>
                </a:xfrm>
                <a:custGeom>
                  <a:avLst/>
                  <a:gdLst/>
                  <a:ahLst/>
                  <a:cxnLst/>
                  <a:rect l="l" t="t" r="r" b="b"/>
                  <a:pathLst>
                    <a:path w="726" h="717" extrusionOk="0">
                      <a:moveTo>
                        <a:pt x="367" y="1"/>
                      </a:moveTo>
                      <a:cubicBezTo>
                        <a:pt x="166" y="1"/>
                        <a:pt x="0" y="167"/>
                        <a:pt x="0" y="359"/>
                      </a:cubicBezTo>
                      <a:cubicBezTo>
                        <a:pt x="0" y="560"/>
                        <a:pt x="166" y="717"/>
                        <a:pt x="367" y="717"/>
                      </a:cubicBezTo>
                      <a:cubicBezTo>
                        <a:pt x="559" y="717"/>
                        <a:pt x="725" y="560"/>
                        <a:pt x="725" y="359"/>
                      </a:cubicBezTo>
                      <a:cubicBezTo>
                        <a:pt x="725" y="167"/>
                        <a:pt x="559" y="1"/>
                        <a:pt x="3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44"/>
                <p:cNvSpPr/>
                <p:nvPr/>
              </p:nvSpPr>
              <p:spPr>
                <a:xfrm>
                  <a:off x="-3104875" y="2842450"/>
                  <a:ext cx="9850" cy="9850"/>
                </a:xfrm>
                <a:custGeom>
                  <a:avLst/>
                  <a:gdLst/>
                  <a:ahLst/>
                  <a:cxnLst/>
                  <a:rect l="l" t="t" r="r" b="b"/>
                  <a:pathLst>
                    <a:path w="394" h="394" extrusionOk="0">
                      <a:moveTo>
                        <a:pt x="193" y="1"/>
                      </a:moveTo>
                      <a:cubicBezTo>
                        <a:pt x="88" y="1"/>
                        <a:pt x="1" y="88"/>
                        <a:pt x="1" y="193"/>
                      </a:cubicBezTo>
                      <a:cubicBezTo>
                        <a:pt x="1" y="306"/>
                        <a:pt x="88" y="394"/>
                        <a:pt x="193" y="394"/>
                      </a:cubicBezTo>
                      <a:cubicBezTo>
                        <a:pt x="306" y="394"/>
                        <a:pt x="394" y="306"/>
                        <a:pt x="394" y="193"/>
                      </a:cubicBezTo>
                      <a:cubicBezTo>
                        <a:pt x="394" y="88"/>
                        <a:pt x="306" y="1"/>
                        <a:pt x="1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44"/>
                <p:cNvSpPr/>
                <p:nvPr/>
              </p:nvSpPr>
              <p:spPr>
                <a:xfrm>
                  <a:off x="-3082375" y="2807525"/>
                  <a:ext cx="2850" cy="2650"/>
                </a:xfrm>
                <a:custGeom>
                  <a:avLst/>
                  <a:gdLst/>
                  <a:ahLst/>
                  <a:cxnLst/>
                  <a:rect l="l" t="t" r="r" b="b"/>
                  <a:pathLst>
                    <a:path w="114" h="106" extrusionOk="0">
                      <a:moveTo>
                        <a:pt x="61" y="1"/>
                      </a:moveTo>
                      <a:cubicBezTo>
                        <a:pt x="26" y="1"/>
                        <a:pt x="0" y="18"/>
                        <a:pt x="0" y="53"/>
                      </a:cubicBezTo>
                      <a:cubicBezTo>
                        <a:pt x="0" y="88"/>
                        <a:pt x="26" y="105"/>
                        <a:pt x="61" y="105"/>
                      </a:cubicBezTo>
                      <a:cubicBezTo>
                        <a:pt x="87" y="105"/>
                        <a:pt x="114" y="88"/>
                        <a:pt x="114" y="53"/>
                      </a:cubicBezTo>
                      <a:cubicBezTo>
                        <a:pt x="114" y="18"/>
                        <a:pt x="79" y="1"/>
                        <a:pt x="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44"/>
                <p:cNvSpPr/>
                <p:nvPr/>
              </p:nvSpPr>
              <p:spPr>
                <a:xfrm>
                  <a:off x="-3161400" y="2802500"/>
                  <a:ext cx="15300" cy="15325"/>
                </a:xfrm>
                <a:custGeom>
                  <a:avLst/>
                  <a:gdLst/>
                  <a:ahLst/>
                  <a:cxnLst/>
                  <a:rect l="l" t="t" r="r" b="b"/>
                  <a:pathLst>
                    <a:path w="612" h="613" extrusionOk="0">
                      <a:moveTo>
                        <a:pt x="306" y="1"/>
                      </a:moveTo>
                      <a:cubicBezTo>
                        <a:pt x="140" y="1"/>
                        <a:pt x="0" y="141"/>
                        <a:pt x="0" y="306"/>
                      </a:cubicBezTo>
                      <a:cubicBezTo>
                        <a:pt x="0" y="472"/>
                        <a:pt x="140" y="612"/>
                        <a:pt x="306" y="612"/>
                      </a:cubicBezTo>
                      <a:cubicBezTo>
                        <a:pt x="472" y="612"/>
                        <a:pt x="611" y="481"/>
                        <a:pt x="611" y="306"/>
                      </a:cubicBezTo>
                      <a:cubicBezTo>
                        <a:pt x="611" y="141"/>
                        <a:pt x="472" y="1"/>
                        <a:pt x="3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44"/>
                <p:cNvSpPr/>
                <p:nvPr/>
              </p:nvSpPr>
              <p:spPr>
                <a:xfrm>
                  <a:off x="-3171025" y="2925625"/>
                  <a:ext cx="14225" cy="14225"/>
                </a:xfrm>
                <a:custGeom>
                  <a:avLst/>
                  <a:gdLst/>
                  <a:ahLst/>
                  <a:cxnLst/>
                  <a:rect l="l" t="t" r="r" b="b"/>
                  <a:pathLst>
                    <a:path w="569" h="569" extrusionOk="0">
                      <a:moveTo>
                        <a:pt x="289" y="1"/>
                      </a:moveTo>
                      <a:cubicBezTo>
                        <a:pt x="123" y="1"/>
                        <a:pt x="1" y="131"/>
                        <a:pt x="1" y="280"/>
                      </a:cubicBezTo>
                      <a:cubicBezTo>
                        <a:pt x="1" y="446"/>
                        <a:pt x="123" y="568"/>
                        <a:pt x="289" y="568"/>
                      </a:cubicBezTo>
                      <a:cubicBezTo>
                        <a:pt x="446" y="568"/>
                        <a:pt x="569" y="437"/>
                        <a:pt x="569" y="280"/>
                      </a:cubicBezTo>
                      <a:cubicBezTo>
                        <a:pt x="569" y="131"/>
                        <a:pt x="44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44"/>
                <p:cNvSpPr/>
                <p:nvPr/>
              </p:nvSpPr>
              <p:spPr>
                <a:xfrm>
                  <a:off x="-3086750" y="2889400"/>
                  <a:ext cx="7225" cy="7000"/>
                </a:xfrm>
                <a:custGeom>
                  <a:avLst/>
                  <a:gdLst/>
                  <a:ahLst/>
                  <a:cxnLst/>
                  <a:rect l="l" t="t" r="r" b="b"/>
                  <a:pathLst>
                    <a:path w="289" h="280" extrusionOk="0">
                      <a:moveTo>
                        <a:pt x="149" y="0"/>
                      </a:moveTo>
                      <a:cubicBezTo>
                        <a:pt x="70" y="0"/>
                        <a:pt x="0" y="61"/>
                        <a:pt x="0" y="140"/>
                      </a:cubicBezTo>
                      <a:cubicBezTo>
                        <a:pt x="0" y="218"/>
                        <a:pt x="70" y="279"/>
                        <a:pt x="149" y="279"/>
                      </a:cubicBezTo>
                      <a:cubicBezTo>
                        <a:pt x="219" y="279"/>
                        <a:pt x="289" y="218"/>
                        <a:pt x="289" y="140"/>
                      </a:cubicBezTo>
                      <a:cubicBezTo>
                        <a:pt x="289" y="61"/>
                        <a:pt x="219" y="0"/>
                        <a:pt x="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44"/>
                <p:cNvSpPr/>
                <p:nvPr/>
              </p:nvSpPr>
              <p:spPr>
                <a:xfrm>
                  <a:off x="-3074750" y="2831975"/>
                  <a:ext cx="10500" cy="10500"/>
                </a:xfrm>
                <a:custGeom>
                  <a:avLst/>
                  <a:gdLst/>
                  <a:ahLst/>
                  <a:cxnLst/>
                  <a:rect l="l" t="t" r="r" b="b"/>
                  <a:pathLst>
                    <a:path w="420" h="420" extrusionOk="0">
                      <a:moveTo>
                        <a:pt x="210" y="1"/>
                      </a:moveTo>
                      <a:cubicBezTo>
                        <a:pt x="105" y="1"/>
                        <a:pt x="1" y="88"/>
                        <a:pt x="1" y="210"/>
                      </a:cubicBezTo>
                      <a:cubicBezTo>
                        <a:pt x="1" y="315"/>
                        <a:pt x="105" y="420"/>
                        <a:pt x="210" y="420"/>
                      </a:cubicBezTo>
                      <a:cubicBezTo>
                        <a:pt x="324" y="420"/>
                        <a:pt x="420" y="332"/>
                        <a:pt x="420" y="210"/>
                      </a:cubicBezTo>
                      <a:cubicBezTo>
                        <a:pt x="420" y="88"/>
                        <a:pt x="324" y="1"/>
                        <a:pt x="2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44"/>
                <p:cNvSpPr/>
                <p:nvPr/>
              </p:nvSpPr>
              <p:spPr>
                <a:xfrm>
                  <a:off x="-3054450" y="2937425"/>
                  <a:ext cx="19675" cy="19450"/>
                </a:xfrm>
                <a:custGeom>
                  <a:avLst/>
                  <a:gdLst/>
                  <a:ahLst/>
                  <a:cxnLst/>
                  <a:rect l="l" t="t" r="r" b="b"/>
                  <a:pathLst>
                    <a:path w="787" h="778" extrusionOk="0">
                      <a:moveTo>
                        <a:pt x="394" y="0"/>
                      </a:moveTo>
                      <a:cubicBezTo>
                        <a:pt x="175" y="0"/>
                        <a:pt x="1" y="175"/>
                        <a:pt x="1" y="393"/>
                      </a:cubicBezTo>
                      <a:cubicBezTo>
                        <a:pt x="1" y="611"/>
                        <a:pt x="175" y="777"/>
                        <a:pt x="394" y="777"/>
                      </a:cubicBezTo>
                      <a:cubicBezTo>
                        <a:pt x="612" y="777"/>
                        <a:pt x="786" y="611"/>
                        <a:pt x="786" y="393"/>
                      </a:cubicBezTo>
                      <a:cubicBezTo>
                        <a:pt x="786" y="175"/>
                        <a:pt x="612" y="0"/>
                        <a:pt x="3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44"/>
                <p:cNvSpPr/>
                <p:nvPr/>
              </p:nvSpPr>
              <p:spPr>
                <a:xfrm>
                  <a:off x="-3195450" y="2923650"/>
                  <a:ext cx="11375" cy="11375"/>
                </a:xfrm>
                <a:custGeom>
                  <a:avLst/>
                  <a:gdLst/>
                  <a:ahLst/>
                  <a:cxnLst/>
                  <a:rect l="l" t="t" r="r" b="b"/>
                  <a:pathLst>
                    <a:path w="455" h="455" extrusionOk="0">
                      <a:moveTo>
                        <a:pt x="227" y="1"/>
                      </a:moveTo>
                      <a:cubicBezTo>
                        <a:pt x="96" y="1"/>
                        <a:pt x="0" y="114"/>
                        <a:pt x="0" y="228"/>
                      </a:cubicBezTo>
                      <a:cubicBezTo>
                        <a:pt x="0" y="359"/>
                        <a:pt x="105" y="455"/>
                        <a:pt x="227" y="455"/>
                      </a:cubicBezTo>
                      <a:cubicBezTo>
                        <a:pt x="358" y="455"/>
                        <a:pt x="454" y="350"/>
                        <a:pt x="454" y="228"/>
                      </a:cubicBezTo>
                      <a:cubicBezTo>
                        <a:pt x="454" y="97"/>
                        <a:pt x="358" y="1"/>
                        <a:pt x="2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44"/>
                <p:cNvSpPr/>
                <p:nvPr/>
              </p:nvSpPr>
              <p:spPr>
                <a:xfrm>
                  <a:off x="-3191975" y="2973425"/>
                  <a:ext cx="14225" cy="14225"/>
                </a:xfrm>
                <a:custGeom>
                  <a:avLst/>
                  <a:gdLst/>
                  <a:ahLst/>
                  <a:cxnLst/>
                  <a:rect l="l" t="t" r="r" b="b"/>
                  <a:pathLst>
                    <a:path w="569" h="569" extrusionOk="0">
                      <a:moveTo>
                        <a:pt x="280" y="1"/>
                      </a:moveTo>
                      <a:cubicBezTo>
                        <a:pt x="123" y="1"/>
                        <a:pt x="1" y="132"/>
                        <a:pt x="1" y="280"/>
                      </a:cubicBezTo>
                      <a:cubicBezTo>
                        <a:pt x="1" y="446"/>
                        <a:pt x="132" y="568"/>
                        <a:pt x="280" y="568"/>
                      </a:cubicBezTo>
                      <a:cubicBezTo>
                        <a:pt x="446" y="568"/>
                        <a:pt x="568" y="437"/>
                        <a:pt x="568" y="280"/>
                      </a:cubicBezTo>
                      <a:cubicBezTo>
                        <a:pt x="568" y="132"/>
                        <a:pt x="446"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44"/>
                <p:cNvSpPr/>
                <p:nvPr/>
              </p:nvSpPr>
              <p:spPr>
                <a:xfrm>
                  <a:off x="-3103550" y="2802500"/>
                  <a:ext cx="17475" cy="17500"/>
                </a:xfrm>
                <a:custGeom>
                  <a:avLst/>
                  <a:gdLst/>
                  <a:ahLst/>
                  <a:cxnLst/>
                  <a:rect l="l" t="t" r="r" b="b"/>
                  <a:pathLst>
                    <a:path w="699" h="700" extrusionOk="0">
                      <a:moveTo>
                        <a:pt x="349" y="1"/>
                      </a:moveTo>
                      <a:cubicBezTo>
                        <a:pt x="148" y="1"/>
                        <a:pt x="0" y="158"/>
                        <a:pt x="0" y="350"/>
                      </a:cubicBezTo>
                      <a:cubicBezTo>
                        <a:pt x="0" y="551"/>
                        <a:pt x="148" y="699"/>
                        <a:pt x="349" y="699"/>
                      </a:cubicBezTo>
                      <a:cubicBezTo>
                        <a:pt x="541" y="699"/>
                        <a:pt x="699" y="551"/>
                        <a:pt x="699" y="350"/>
                      </a:cubicBezTo>
                      <a:cubicBezTo>
                        <a:pt x="699" y="158"/>
                        <a:pt x="541" y="1"/>
                        <a:pt x="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44"/>
                <p:cNvSpPr/>
                <p:nvPr/>
              </p:nvSpPr>
              <p:spPr>
                <a:xfrm>
                  <a:off x="-3023025" y="3007925"/>
                  <a:ext cx="17500" cy="17475"/>
                </a:xfrm>
                <a:custGeom>
                  <a:avLst/>
                  <a:gdLst/>
                  <a:ahLst/>
                  <a:cxnLst/>
                  <a:rect l="l" t="t" r="r" b="b"/>
                  <a:pathLst>
                    <a:path w="700" h="699" extrusionOk="0">
                      <a:moveTo>
                        <a:pt x="350" y="0"/>
                      </a:moveTo>
                      <a:cubicBezTo>
                        <a:pt x="158" y="0"/>
                        <a:pt x="1" y="158"/>
                        <a:pt x="1" y="350"/>
                      </a:cubicBezTo>
                      <a:cubicBezTo>
                        <a:pt x="1" y="542"/>
                        <a:pt x="158" y="699"/>
                        <a:pt x="350" y="699"/>
                      </a:cubicBezTo>
                      <a:cubicBezTo>
                        <a:pt x="542" y="699"/>
                        <a:pt x="700" y="542"/>
                        <a:pt x="700" y="350"/>
                      </a:cubicBezTo>
                      <a:cubicBezTo>
                        <a:pt x="700" y="158"/>
                        <a:pt x="542" y="0"/>
                        <a:pt x="3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44"/>
                <p:cNvSpPr/>
                <p:nvPr/>
              </p:nvSpPr>
              <p:spPr>
                <a:xfrm>
                  <a:off x="-3080850" y="2785925"/>
                  <a:ext cx="8100" cy="8100"/>
                </a:xfrm>
                <a:custGeom>
                  <a:avLst/>
                  <a:gdLst/>
                  <a:ahLst/>
                  <a:cxnLst/>
                  <a:rect l="l" t="t" r="r" b="b"/>
                  <a:pathLst>
                    <a:path w="324" h="324" extrusionOk="0">
                      <a:moveTo>
                        <a:pt x="157" y="0"/>
                      </a:moveTo>
                      <a:cubicBezTo>
                        <a:pt x="70" y="0"/>
                        <a:pt x="0" y="79"/>
                        <a:pt x="0" y="166"/>
                      </a:cubicBezTo>
                      <a:cubicBezTo>
                        <a:pt x="0" y="253"/>
                        <a:pt x="70" y="323"/>
                        <a:pt x="157" y="323"/>
                      </a:cubicBezTo>
                      <a:cubicBezTo>
                        <a:pt x="245" y="323"/>
                        <a:pt x="323" y="262"/>
                        <a:pt x="323" y="166"/>
                      </a:cubicBezTo>
                      <a:cubicBezTo>
                        <a:pt x="323" y="61"/>
                        <a:pt x="245" y="0"/>
                        <a:pt x="1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44"/>
                <p:cNvSpPr/>
                <p:nvPr/>
              </p:nvSpPr>
              <p:spPr>
                <a:xfrm>
                  <a:off x="-3179950" y="2847250"/>
                  <a:ext cx="9825" cy="9850"/>
                </a:xfrm>
                <a:custGeom>
                  <a:avLst/>
                  <a:gdLst/>
                  <a:ahLst/>
                  <a:cxnLst/>
                  <a:rect l="l" t="t" r="r" b="b"/>
                  <a:pathLst>
                    <a:path w="393" h="394" extrusionOk="0">
                      <a:moveTo>
                        <a:pt x="192" y="1"/>
                      </a:moveTo>
                      <a:cubicBezTo>
                        <a:pt x="87" y="1"/>
                        <a:pt x="0" y="88"/>
                        <a:pt x="0" y="202"/>
                      </a:cubicBezTo>
                      <a:cubicBezTo>
                        <a:pt x="0" y="306"/>
                        <a:pt x="87" y="394"/>
                        <a:pt x="192" y="394"/>
                      </a:cubicBezTo>
                      <a:cubicBezTo>
                        <a:pt x="306" y="394"/>
                        <a:pt x="393" y="306"/>
                        <a:pt x="393" y="202"/>
                      </a:cubicBezTo>
                      <a:cubicBezTo>
                        <a:pt x="393" y="88"/>
                        <a:pt x="306"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44"/>
                <p:cNvSpPr/>
                <p:nvPr/>
              </p:nvSpPr>
              <p:spPr>
                <a:xfrm>
                  <a:off x="-3214675" y="2936975"/>
                  <a:ext cx="13125" cy="13125"/>
                </a:xfrm>
                <a:custGeom>
                  <a:avLst/>
                  <a:gdLst/>
                  <a:ahLst/>
                  <a:cxnLst/>
                  <a:rect l="l" t="t" r="r" b="b"/>
                  <a:pathLst>
                    <a:path w="525" h="525" extrusionOk="0">
                      <a:moveTo>
                        <a:pt x="263" y="1"/>
                      </a:moveTo>
                      <a:cubicBezTo>
                        <a:pt x="123" y="1"/>
                        <a:pt x="1" y="123"/>
                        <a:pt x="1" y="263"/>
                      </a:cubicBezTo>
                      <a:cubicBezTo>
                        <a:pt x="1" y="411"/>
                        <a:pt x="123" y="524"/>
                        <a:pt x="263" y="524"/>
                      </a:cubicBezTo>
                      <a:cubicBezTo>
                        <a:pt x="402" y="524"/>
                        <a:pt x="525" y="411"/>
                        <a:pt x="525" y="263"/>
                      </a:cubicBezTo>
                      <a:cubicBezTo>
                        <a:pt x="525" y="123"/>
                        <a:pt x="402" y="1"/>
                        <a:pt x="2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44"/>
                <p:cNvSpPr/>
                <p:nvPr/>
              </p:nvSpPr>
              <p:spPr>
                <a:xfrm>
                  <a:off x="-3210075" y="2889400"/>
                  <a:ext cx="9400" cy="9175"/>
                </a:xfrm>
                <a:custGeom>
                  <a:avLst/>
                  <a:gdLst/>
                  <a:ahLst/>
                  <a:cxnLst/>
                  <a:rect l="l" t="t" r="r" b="b"/>
                  <a:pathLst>
                    <a:path w="376" h="367" extrusionOk="0">
                      <a:moveTo>
                        <a:pt x="192" y="0"/>
                      </a:moveTo>
                      <a:cubicBezTo>
                        <a:pt x="79" y="0"/>
                        <a:pt x="0" y="79"/>
                        <a:pt x="0" y="183"/>
                      </a:cubicBezTo>
                      <a:cubicBezTo>
                        <a:pt x="0" y="288"/>
                        <a:pt x="87" y="367"/>
                        <a:pt x="192" y="367"/>
                      </a:cubicBezTo>
                      <a:cubicBezTo>
                        <a:pt x="297" y="367"/>
                        <a:pt x="376" y="279"/>
                        <a:pt x="376" y="183"/>
                      </a:cubicBezTo>
                      <a:cubicBezTo>
                        <a:pt x="376" y="87"/>
                        <a:pt x="288" y="0"/>
                        <a:pt x="1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44"/>
                <p:cNvSpPr/>
                <p:nvPr/>
              </p:nvSpPr>
              <p:spPr>
                <a:xfrm>
                  <a:off x="-3149850" y="2957275"/>
                  <a:ext cx="11375" cy="11375"/>
                </a:xfrm>
                <a:custGeom>
                  <a:avLst/>
                  <a:gdLst/>
                  <a:ahLst/>
                  <a:cxnLst/>
                  <a:rect l="l" t="t" r="r" b="b"/>
                  <a:pathLst>
                    <a:path w="455" h="455" extrusionOk="0">
                      <a:moveTo>
                        <a:pt x="228" y="1"/>
                      </a:moveTo>
                      <a:cubicBezTo>
                        <a:pt x="97" y="1"/>
                        <a:pt x="1" y="105"/>
                        <a:pt x="1" y="228"/>
                      </a:cubicBezTo>
                      <a:cubicBezTo>
                        <a:pt x="1" y="359"/>
                        <a:pt x="106" y="455"/>
                        <a:pt x="228" y="455"/>
                      </a:cubicBezTo>
                      <a:cubicBezTo>
                        <a:pt x="359" y="455"/>
                        <a:pt x="455" y="350"/>
                        <a:pt x="455" y="228"/>
                      </a:cubicBezTo>
                      <a:cubicBezTo>
                        <a:pt x="455" y="97"/>
                        <a:pt x="359" y="1"/>
                        <a:pt x="2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44"/>
                <p:cNvSpPr/>
                <p:nvPr/>
              </p:nvSpPr>
              <p:spPr>
                <a:xfrm>
                  <a:off x="-3186725" y="3002900"/>
                  <a:ext cx="4825" cy="4825"/>
                </a:xfrm>
                <a:custGeom>
                  <a:avLst/>
                  <a:gdLst/>
                  <a:ahLst/>
                  <a:cxnLst/>
                  <a:rect l="l" t="t" r="r" b="b"/>
                  <a:pathLst>
                    <a:path w="193" h="193" extrusionOk="0">
                      <a:moveTo>
                        <a:pt x="96" y="1"/>
                      </a:moveTo>
                      <a:cubicBezTo>
                        <a:pt x="44" y="1"/>
                        <a:pt x="0" y="44"/>
                        <a:pt x="0" y="97"/>
                      </a:cubicBezTo>
                      <a:cubicBezTo>
                        <a:pt x="0" y="149"/>
                        <a:pt x="44" y="193"/>
                        <a:pt x="96" y="193"/>
                      </a:cubicBezTo>
                      <a:cubicBezTo>
                        <a:pt x="149" y="193"/>
                        <a:pt x="192" y="149"/>
                        <a:pt x="192" y="97"/>
                      </a:cubicBezTo>
                      <a:cubicBezTo>
                        <a:pt x="192" y="44"/>
                        <a:pt x="149" y="1"/>
                        <a:pt x="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44"/>
                <p:cNvSpPr/>
                <p:nvPr/>
              </p:nvSpPr>
              <p:spPr>
                <a:xfrm>
                  <a:off x="-3177350" y="2958150"/>
                  <a:ext cx="12050" cy="12025"/>
                </a:xfrm>
                <a:custGeom>
                  <a:avLst/>
                  <a:gdLst/>
                  <a:ahLst/>
                  <a:cxnLst/>
                  <a:rect l="l" t="t" r="r" b="b"/>
                  <a:pathLst>
                    <a:path w="482" h="481" extrusionOk="0">
                      <a:moveTo>
                        <a:pt x="245" y="1"/>
                      </a:moveTo>
                      <a:cubicBezTo>
                        <a:pt x="114" y="1"/>
                        <a:pt x="1" y="105"/>
                        <a:pt x="1" y="236"/>
                      </a:cubicBezTo>
                      <a:cubicBezTo>
                        <a:pt x="1" y="367"/>
                        <a:pt x="114" y="481"/>
                        <a:pt x="245" y="481"/>
                      </a:cubicBezTo>
                      <a:cubicBezTo>
                        <a:pt x="376" y="481"/>
                        <a:pt x="481" y="367"/>
                        <a:pt x="481" y="236"/>
                      </a:cubicBezTo>
                      <a:cubicBezTo>
                        <a:pt x="481" y="105"/>
                        <a:pt x="385" y="1"/>
                        <a:pt x="2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44"/>
                <p:cNvSpPr/>
                <p:nvPr/>
              </p:nvSpPr>
              <p:spPr>
                <a:xfrm>
                  <a:off x="-3122325" y="2899650"/>
                  <a:ext cx="11375" cy="11600"/>
                </a:xfrm>
                <a:custGeom>
                  <a:avLst/>
                  <a:gdLst/>
                  <a:ahLst/>
                  <a:cxnLst/>
                  <a:rect l="l" t="t" r="r" b="b"/>
                  <a:pathLst>
                    <a:path w="455" h="464" extrusionOk="0">
                      <a:moveTo>
                        <a:pt x="227" y="0"/>
                      </a:moveTo>
                      <a:cubicBezTo>
                        <a:pt x="105" y="0"/>
                        <a:pt x="0" y="105"/>
                        <a:pt x="0" y="227"/>
                      </a:cubicBezTo>
                      <a:cubicBezTo>
                        <a:pt x="0" y="358"/>
                        <a:pt x="105" y="463"/>
                        <a:pt x="227" y="463"/>
                      </a:cubicBezTo>
                      <a:cubicBezTo>
                        <a:pt x="349" y="463"/>
                        <a:pt x="454" y="358"/>
                        <a:pt x="454" y="227"/>
                      </a:cubicBezTo>
                      <a:cubicBezTo>
                        <a:pt x="454" y="105"/>
                        <a:pt x="349"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44"/>
                <p:cNvSpPr/>
                <p:nvPr/>
              </p:nvSpPr>
              <p:spPr>
                <a:xfrm>
                  <a:off x="-3148975" y="2911225"/>
                  <a:ext cx="13125" cy="13125"/>
                </a:xfrm>
                <a:custGeom>
                  <a:avLst/>
                  <a:gdLst/>
                  <a:ahLst/>
                  <a:cxnLst/>
                  <a:rect l="l" t="t" r="r" b="b"/>
                  <a:pathLst>
                    <a:path w="525" h="525" extrusionOk="0">
                      <a:moveTo>
                        <a:pt x="263" y="0"/>
                      </a:moveTo>
                      <a:cubicBezTo>
                        <a:pt x="123" y="0"/>
                        <a:pt x="1" y="114"/>
                        <a:pt x="1" y="262"/>
                      </a:cubicBezTo>
                      <a:cubicBezTo>
                        <a:pt x="1" y="402"/>
                        <a:pt x="123" y="524"/>
                        <a:pt x="263" y="524"/>
                      </a:cubicBezTo>
                      <a:cubicBezTo>
                        <a:pt x="411" y="524"/>
                        <a:pt x="525" y="402"/>
                        <a:pt x="525" y="262"/>
                      </a:cubicBezTo>
                      <a:cubicBezTo>
                        <a:pt x="525" y="114"/>
                        <a:pt x="41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44"/>
                <p:cNvSpPr/>
                <p:nvPr/>
              </p:nvSpPr>
              <p:spPr>
                <a:xfrm>
                  <a:off x="-3122325" y="2965800"/>
                  <a:ext cx="7650" cy="7650"/>
                </a:xfrm>
                <a:custGeom>
                  <a:avLst/>
                  <a:gdLst/>
                  <a:ahLst/>
                  <a:cxnLst/>
                  <a:rect l="l" t="t" r="r" b="b"/>
                  <a:pathLst>
                    <a:path w="306" h="306" extrusionOk="0">
                      <a:moveTo>
                        <a:pt x="149" y="0"/>
                      </a:moveTo>
                      <a:cubicBezTo>
                        <a:pt x="61" y="0"/>
                        <a:pt x="0" y="61"/>
                        <a:pt x="0" y="149"/>
                      </a:cubicBezTo>
                      <a:cubicBezTo>
                        <a:pt x="0" y="236"/>
                        <a:pt x="61" y="306"/>
                        <a:pt x="149" y="306"/>
                      </a:cubicBezTo>
                      <a:cubicBezTo>
                        <a:pt x="236" y="306"/>
                        <a:pt x="306" y="236"/>
                        <a:pt x="306" y="149"/>
                      </a:cubicBezTo>
                      <a:cubicBezTo>
                        <a:pt x="306" y="61"/>
                        <a:pt x="236" y="0"/>
                        <a:pt x="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44"/>
                <p:cNvSpPr/>
                <p:nvPr/>
              </p:nvSpPr>
              <p:spPr>
                <a:xfrm>
                  <a:off x="-3152900" y="2979925"/>
                  <a:ext cx="8100" cy="8150"/>
                </a:xfrm>
                <a:custGeom>
                  <a:avLst/>
                  <a:gdLst/>
                  <a:ahLst/>
                  <a:cxnLst/>
                  <a:rect l="l" t="t" r="r" b="b"/>
                  <a:pathLst>
                    <a:path w="324" h="326" extrusionOk="0">
                      <a:moveTo>
                        <a:pt x="182" y="0"/>
                      </a:moveTo>
                      <a:cubicBezTo>
                        <a:pt x="174" y="0"/>
                        <a:pt x="166" y="1"/>
                        <a:pt x="158" y="3"/>
                      </a:cubicBezTo>
                      <a:cubicBezTo>
                        <a:pt x="71" y="3"/>
                        <a:pt x="1" y="64"/>
                        <a:pt x="1" y="160"/>
                      </a:cubicBezTo>
                      <a:cubicBezTo>
                        <a:pt x="1" y="247"/>
                        <a:pt x="62" y="326"/>
                        <a:pt x="158" y="326"/>
                      </a:cubicBezTo>
                      <a:cubicBezTo>
                        <a:pt x="245" y="326"/>
                        <a:pt x="324" y="265"/>
                        <a:pt x="324" y="160"/>
                      </a:cubicBezTo>
                      <a:cubicBezTo>
                        <a:pt x="324" y="73"/>
                        <a:pt x="259" y="0"/>
                        <a:pt x="1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308" name="Google Shape;3308;p44"/>
            <p:cNvSpPr/>
            <p:nvPr/>
          </p:nvSpPr>
          <p:spPr>
            <a:xfrm>
              <a:off x="-3315512" y="-598775"/>
              <a:ext cx="719725" cy="121175"/>
            </a:xfrm>
            <a:custGeom>
              <a:avLst/>
              <a:gdLst/>
              <a:ahLst/>
              <a:cxnLst/>
              <a:rect l="l" t="t" r="r" b="b"/>
              <a:pathLst>
                <a:path w="28789" h="4847" extrusionOk="0">
                  <a:moveTo>
                    <a:pt x="53" y="1"/>
                  </a:moveTo>
                  <a:cubicBezTo>
                    <a:pt x="35" y="88"/>
                    <a:pt x="9" y="167"/>
                    <a:pt x="0" y="254"/>
                  </a:cubicBezTo>
                  <a:cubicBezTo>
                    <a:pt x="1913" y="2009"/>
                    <a:pt x="4410" y="3354"/>
                    <a:pt x="7247" y="4096"/>
                  </a:cubicBezTo>
                  <a:cubicBezTo>
                    <a:pt x="9168" y="4594"/>
                    <a:pt x="11247" y="4847"/>
                    <a:pt x="13499" y="4847"/>
                  </a:cubicBezTo>
                  <a:cubicBezTo>
                    <a:pt x="15307" y="4847"/>
                    <a:pt x="17210" y="4690"/>
                    <a:pt x="19280" y="4367"/>
                  </a:cubicBezTo>
                  <a:cubicBezTo>
                    <a:pt x="22580" y="3860"/>
                    <a:pt x="25086" y="3101"/>
                    <a:pt x="27155" y="1992"/>
                  </a:cubicBezTo>
                  <a:cubicBezTo>
                    <a:pt x="27732" y="1677"/>
                    <a:pt x="28282" y="1328"/>
                    <a:pt x="28788" y="953"/>
                  </a:cubicBezTo>
                  <a:cubicBezTo>
                    <a:pt x="28771" y="874"/>
                    <a:pt x="28753" y="787"/>
                    <a:pt x="28736" y="717"/>
                  </a:cubicBezTo>
                  <a:cubicBezTo>
                    <a:pt x="28212" y="1101"/>
                    <a:pt x="27662" y="1468"/>
                    <a:pt x="27051" y="1791"/>
                  </a:cubicBezTo>
                  <a:cubicBezTo>
                    <a:pt x="24999" y="2900"/>
                    <a:pt x="22519" y="3651"/>
                    <a:pt x="19236" y="4148"/>
                  </a:cubicBezTo>
                  <a:cubicBezTo>
                    <a:pt x="17186" y="4467"/>
                    <a:pt x="15276" y="4626"/>
                    <a:pt x="13486" y="4626"/>
                  </a:cubicBezTo>
                  <a:cubicBezTo>
                    <a:pt x="11250" y="4626"/>
                    <a:pt x="9201" y="4377"/>
                    <a:pt x="7300" y="3878"/>
                  </a:cubicBezTo>
                  <a:cubicBezTo>
                    <a:pt x="4453" y="3135"/>
                    <a:pt x="1947" y="1773"/>
                    <a:pt x="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44"/>
            <p:cNvSpPr/>
            <p:nvPr/>
          </p:nvSpPr>
          <p:spPr>
            <a:xfrm>
              <a:off x="-3314437" y="-460600"/>
              <a:ext cx="700950" cy="121400"/>
            </a:xfrm>
            <a:custGeom>
              <a:avLst/>
              <a:gdLst/>
              <a:ahLst/>
              <a:cxnLst/>
              <a:rect l="l" t="t" r="r" b="b"/>
              <a:pathLst>
                <a:path w="28038" h="4856" extrusionOk="0">
                  <a:moveTo>
                    <a:pt x="1" y="1"/>
                  </a:moveTo>
                  <a:lnTo>
                    <a:pt x="132" y="429"/>
                  </a:lnTo>
                  <a:cubicBezTo>
                    <a:pt x="2009" y="2097"/>
                    <a:pt x="4445" y="3380"/>
                    <a:pt x="7196" y="4105"/>
                  </a:cubicBezTo>
                  <a:cubicBezTo>
                    <a:pt x="9117" y="4602"/>
                    <a:pt x="11186" y="4856"/>
                    <a:pt x="13448" y="4856"/>
                  </a:cubicBezTo>
                  <a:cubicBezTo>
                    <a:pt x="15246" y="4856"/>
                    <a:pt x="17158" y="4690"/>
                    <a:pt x="19210" y="4375"/>
                  </a:cubicBezTo>
                  <a:cubicBezTo>
                    <a:pt x="22520" y="3860"/>
                    <a:pt x="25017" y="3109"/>
                    <a:pt x="27095" y="2000"/>
                  </a:cubicBezTo>
                  <a:cubicBezTo>
                    <a:pt x="27374" y="1843"/>
                    <a:pt x="27645" y="1677"/>
                    <a:pt x="27924" y="1503"/>
                  </a:cubicBezTo>
                  <a:cubicBezTo>
                    <a:pt x="27951" y="1389"/>
                    <a:pt x="27994" y="1276"/>
                    <a:pt x="28038" y="1154"/>
                  </a:cubicBezTo>
                  <a:lnTo>
                    <a:pt x="28038" y="1154"/>
                  </a:lnTo>
                  <a:cubicBezTo>
                    <a:pt x="27724" y="1389"/>
                    <a:pt x="27374" y="1608"/>
                    <a:pt x="27008" y="1800"/>
                  </a:cubicBezTo>
                  <a:cubicBezTo>
                    <a:pt x="24956" y="2900"/>
                    <a:pt x="22476" y="3659"/>
                    <a:pt x="19193" y="4157"/>
                  </a:cubicBezTo>
                  <a:cubicBezTo>
                    <a:pt x="17146" y="4471"/>
                    <a:pt x="15239" y="4629"/>
                    <a:pt x="13451" y="4629"/>
                  </a:cubicBezTo>
                  <a:cubicBezTo>
                    <a:pt x="11212" y="4629"/>
                    <a:pt x="9160" y="4382"/>
                    <a:pt x="7257" y="3887"/>
                  </a:cubicBezTo>
                  <a:cubicBezTo>
                    <a:pt x="4410" y="3144"/>
                    <a:pt x="1904" y="1782"/>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44"/>
            <p:cNvSpPr/>
            <p:nvPr/>
          </p:nvSpPr>
          <p:spPr>
            <a:xfrm>
              <a:off x="-3307887" y="-533275"/>
              <a:ext cx="65525" cy="97150"/>
            </a:xfrm>
            <a:custGeom>
              <a:avLst/>
              <a:gdLst/>
              <a:ahLst/>
              <a:cxnLst/>
              <a:rect l="l" t="t" r="r" b="b"/>
              <a:pathLst>
                <a:path w="2621" h="3886" extrusionOk="0">
                  <a:moveTo>
                    <a:pt x="1293" y="0"/>
                  </a:moveTo>
                  <a:cubicBezTo>
                    <a:pt x="1293" y="0"/>
                    <a:pt x="1" y="70"/>
                    <a:pt x="1" y="1135"/>
                  </a:cubicBezTo>
                  <a:cubicBezTo>
                    <a:pt x="1" y="2209"/>
                    <a:pt x="1293" y="3886"/>
                    <a:pt x="1293" y="3886"/>
                  </a:cubicBezTo>
                  <a:cubicBezTo>
                    <a:pt x="1293" y="3886"/>
                    <a:pt x="2620" y="3737"/>
                    <a:pt x="2620" y="2663"/>
                  </a:cubicBezTo>
                  <a:cubicBezTo>
                    <a:pt x="2620" y="1598"/>
                    <a:pt x="1293" y="0"/>
                    <a:pt x="1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44"/>
            <p:cNvSpPr/>
            <p:nvPr/>
          </p:nvSpPr>
          <p:spPr>
            <a:xfrm>
              <a:off x="-3294787" y="-505500"/>
              <a:ext cx="38450" cy="44450"/>
            </a:xfrm>
            <a:custGeom>
              <a:avLst/>
              <a:gdLst/>
              <a:ahLst/>
              <a:cxnLst/>
              <a:rect l="l" t="t" r="r" b="b"/>
              <a:pathLst>
                <a:path w="1538" h="1778" extrusionOk="0">
                  <a:moveTo>
                    <a:pt x="370" y="1"/>
                  </a:moveTo>
                  <a:cubicBezTo>
                    <a:pt x="148" y="1"/>
                    <a:pt x="1" y="154"/>
                    <a:pt x="1" y="435"/>
                  </a:cubicBezTo>
                  <a:cubicBezTo>
                    <a:pt x="1" y="854"/>
                    <a:pt x="341" y="1413"/>
                    <a:pt x="769" y="1666"/>
                  </a:cubicBezTo>
                  <a:cubicBezTo>
                    <a:pt x="904" y="1742"/>
                    <a:pt x="1031" y="1778"/>
                    <a:pt x="1142" y="1778"/>
                  </a:cubicBezTo>
                  <a:cubicBezTo>
                    <a:pt x="1376" y="1778"/>
                    <a:pt x="1538" y="1616"/>
                    <a:pt x="1538" y="1325"/>
                  </a:cubicBezTo>
                  <a:cubicBezTo>
                    <a:pt x="1538" y="898"/>
                    <a:pt x="1188" y="365"/>
                    <a:pt x="769" y="129"/>
                  </a:cubicBezTo>
                  <a:cubicBezTo>
                    <a:pt x="622" y="42"/>
                    <a:pt x="486" y="1"/>
                    <a:pt x="3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44"/>
            <p:cNvSpPr/>
            <p:nvPr/>
          </p:nvSpPr>
          <p:spPr>
            <a:xfrm>
              <a:off x="-3208112" y="-485250"/>
              <a:ext cx="70525" cy="96950"/>
            </a:xfrm>
            <a:custGeom>
              <a:avLst/>
              <a:gdLst/>
              <a:ahLst/>
              <a:cxnLst/>
              <a:rect l="l" t="t" r="r" b="b"/>
              <a:pathLst>
                <a:path w="2821" h="3878" extrusionOk="0">
                  <a:moveTo>
                    <a:pt x="1389" y="0"/>
                  </a:moveTo>
                  <a:cubicBezTo>
                    <a:pt x="1389" y="0"/>
                    <a:pt x="0" y="323"/>
                    <a:pt x="0" y="1389"/>
                  </a:cubicBezTo>
                  <a:cubicBezTo>
                    <a:pt x="0" y="2463"/>
                    <a:pt x="1389" y="3877"/>
                    <a:pt x="1389" y="3877"/>
                  </a:cubicBezTo>
                  <a:cubicBezTo>
                    <a:pt x="1389" y="3877"/>
                    <a:pt x="2821" y="3475"/>
                    <a:pt x="2821" y="2401"/>
                  </a:cubicBezTo>
                  <a:cubicBezTo>
                    <a:pt x="2821" y="1327"/>
                    <a:pt x="1389" y="0"/>
                    <a:pt x="13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44"/>
            <p:cNvSpPr/>
            <p:nvPr/>
          </p:nvSpPr>
          <p:spPr>
            <a:xfrm>
              <a:off x="-3193712" y="-456375"/>
              <a:ext cx="41500" cy="41300"/>
            </a:xfrm>
            <a:custGeom>
              <a:avLst/>
              <a:gdLst/>
              <a:ahLst/>
              <a:cxnLst/>
              <a:rect l="l" t="t" r="r" b="b"/>
              <a:pathLst>
                <a:path w="1660" h="1652" extrusionOk="0">
                  <a:moveTo>
                    <a:pt x="521" y="1"/>
                  </a:moveTo>
                  <a:cubicBezTo>
                    <a:pt x="214" y="1"/>
                    <a:pt x="1" y="195"/>
                    <a:pt x="1" y="522"/>
                  </a:cubicBezTo>
                  <a:cubicBezTo>
                    <a:pt x="1" y="941"/>
                    <a:pt x="367" y="1439"/>
                    <a:pt x="830" y="1596"/>
                  </a:cubicBezTo>
                  <a:cubicBezTo>
                    <a:pt x="933" y="1633"/>
                    <a:pt x="1033" y="1651"/>
                    <a:pt x="1124" y="1651"/>
                  </a:cubicBezTo>
                  <a:cubicBezTo>
                    <a:pt x="1436" y="1651"/>
                    <a:pt x="1660" y="1446"/>
                    <a:pt x="1660" y="1115"/>
                  </a:cubicBezTo>
                  <a:cubicBezTo>
                    <a:pt x="1660" y="696"/>
                    <a:pt x="1275" y="234"/>
                    <a:pt x="830" y="59"/>
                  </a:cubicBezTo>
                  <a:cubicBezTo>
                    <a:pt x="720" y="20"/>
                    <a:pt x="616" y="1"/>
                    <a:pt x="5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44"/>
            <p:cNvSpPr/>
            <p:nvPr/>
          </p:nvSpPr>
          <p:spPr>
            <a:xfrm>
              <a:off x="-3101387" y="-457100"/>
              <a:ext cx="73825" cy="97175"/>
            </a:xfrm>
            <a:custGeom>
              <a:avLst/>
              <a:gdLst/>
              <a:ahLst/>
              <a:cxnLst/>
              <a:rect l="l" t="t" r="r" b="b"/>
              <a:pathLst>
                <a:path w="2953" h="3887" extrusionOk="0">
                  <a:moveTo>
                    <a:pt x="1468" y="1"/>
                  </a:moveTo>
                  <a:cubicBezTo>
                    <a:pt x="1468" y="1"/>
                    <a:pt x="1" y="577"/>
                    <a:pt x="1" y="1651"/>
                  </a:cubicBezTo>
                  <a:cubicBezTo>
                    <a:pt x="1" y="2716"/>
                    <a:pt x="1468" y="3886"/>
                    <a:pt x="1468" y="3886"/>
                  </a:cubicBezTo>
                  <a:cubicBezTo>
                    <a:pt x="1468" y="3886"/>
                    <a:pt x="2952" y="3231"/>
                    <a:pt x="2952" y="2166"/>
                  </a:cubicBezTo>
                  <a:cubicBezTo>
                    <a:pt x="2952" y="1092"/>
                    <a:pt x="1468" y="1"/>
                    <a:pt x="14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44"/>
            <p:cNvSpPr/>
            <p:nvPr/>
          </p:nvSpPr>
          <p:spPr>
            <a:xfrm>
              <a:off x="-3086312" y="-426300"/>
              <a:ext cx="43475" cy="38900"/>
            </a:xfrm>
            <a:custGeom>
              <a:avLst/>
              <a:gdLst/>
              <a:ahLst/>
              <a:cxnLst/>
              <a:rect l="l" t="t" r="r" b="b"/>
              <a:pathLst>
                <a:path w="1739" h="1556" extrusionOk="0">
                  <a:moveTo>
                    <a:pt x="687" y="1"/>
                  </a:moveTo>
                  <a:cubicBezTo>
                    <a:pt x="293" y="1"/>
                    <a:pt x="0" y="253"/>
                    <a:pt x="0" y="611"/>
                  </a:cubicBezTo>
                  <a:cubicBezTo>
                    <a:pt x="0" y="1030"/>
                    <a:pt x="385" y="1458"/>
                    <a:pt x="865" y="1545"/>
                  </a:cubicBezTo>
                  <a:cubicBezTo>
                    <a:pt x="914" y="1552"/>
                    <a:pt x="963" y="1556"/>
                    <a:pt x="1010" y="1556"/>
                  </a:cubicBezTo>
                  <a:cubicBezTo>
                    <a:pt x="1422" y="1556"/>
                    <a:pt x="1738" y="1292"/>
                    <a:pt x="1738" y="908"/>
                  </a:cubicBezTo>
                  <a:cubicBezTo>
                    <a:pt x="1738" y="480"/>
                    <a:pt x="1345" y="87"/>
                    <a:pt x="865" y="17"/>
                  </a:cubicBezTo>
                  <a:cubicBezTo>
                    <a:pt x="804" y="6"/>
                    <a:pt x="745" y="1"/>
                    <a:pt x="6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44"/>
            <p:cNvSpPr/>
            <p:nvPr/>
          </p:nvSpPr>
          <p:spPr>
            <a:xfrm>
              <a:off x="-2990487" y="-447275"/>
              <a:ext cx="74675" cy="97175"/>
            </a:xfrm>
            <a:custGeom>
              <a:avLst/>
              <a:gdLst/>
              <a:ahLst/>
              <a:cxnLst/>
              <a:rect l="l" t="t" r="r" b="b"/>
              <a:pathLst>
                <a:path w="2987" h="3887" extrusionOk="0">
                  <a:moveTo>
                    <a:pt x="1494" y="1"/>
                  </a:moveTo>
                  <a:cubicBezTo>
                    <a:pt x="1494" y="1"/>
                    <a:pt x="1" y="830"/>
                    <a:pt x="1" y="1904"/>
                  </a:cubicBezTo>
                  <a:cubicBezTo>
                    <a:pt x="1" y="2969"/>
                    <a:pt x="1494" y="3886"/>
                    <a:pt x="1494" y="3886"/>
                  </a:cubicBezTo>
                  <a:cubicBezTo>
                    <a:pt x="1494" y="3886"/>
                    <a:pt x="2987" y="2969"/>
                    <a:pt x="2987" y="1904"/>
                  </a:cubicBezTo>
                  <a:cubicBezTo>
                    <a:pt x="2987" y="830"/>
                    <a:pt x="1494" y="1"/>
                    <a:pt x="14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44"/>
            <p:cNvSpPr/>
            <p:nvPr/>
          </p:nvSpPr>
          <p:spPr>
            <a:xfrm>
              <a:off x="-2974987" y="-416500"/>
              <a:ext cx="43675" cy="38675"/>
            </a:xfrm>
            <a:custGeom>
              <a:avLst/>
              <a:gdLst/>
              <a:ahLst/>
              <a:cxnLst/>
              <a:rect l="l" t="t" r="r" b="b"/>
              <a:pathLst>
                <a:path w="1747" h="1547" extrusionOk="0">
                  <a:moveTo>
                    <a:pt x="874" y="1"/>
                  </a:moveTo>
                  <a:cubicBezTo>
                    <a:pt x="393" y="1"/>
                    <a:pt x="1" y="333"/>
                    <a:pt x="1" y="760"/>
                  </a:cubicBezTo>
                  <a:cubicBezTo>
                    <a:pt x="1" y="1179"/>
                    <a:pt x="393" y="1546"/>
                    <a:pt x="874" y="1546"/>
                  </a:cubicBezTo>
                  <a:cubicBezTo>
                    <a:pt x="1354" y="1546"/>
                    <a:pt x="1747" y="1179"/>
                    <a:pt x="1747" y="760"/>
                  </a:cubicBezTo>
                  <a:cubicBezTo>
                    <a:pt x="1747" y="333"/>
                    <a:pt x="1354" y="1"/>
                    <a:pt x="8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44"/>
            <p:cNvSpPr/>
            <p:nvPr/>
          </p:nvSpPr>
          <p:spPr>
            <a:xfrm>
              <a:off x="-2878712" y="-456450"/>
              <a:ext cx="73800" cy="96725"/>
            </a:xfrm>
            <a:custGeom>
              <a:avLst/>
              <a:gdLst/>
              <a:ahLst/>
              <a:cxnLst/>
              <a:rect l="l" t="t" r="r" b="b"/>
              <a:pathLst>
                <a:path w="2952" h="3869" extrusionOk="0">
                  <a:moveTo>
                    <a:pt x="1485" y="1"/>
                  </a:moveTo>
                  <a:cubicBezTo>
                    <a:pt x="1485" y="1"/>
                    <a:pt x="0" y="1075"/>
                    <a:pt x="0" y="2149"/>
                  </a:cubicBezTo>
                  <a:cubicBezTo>
                    <a:pt x="0" y="3214"/>
                    <a:pt x="1485" y="3869"/>
                    <a:pt x="1485" y="3869"/>
                  </a:cubicBezTo>
                  <a:cubicBezTo>
                    <a:pt x="1485" y="3869"/>
                    <a:pt x="2951" y="2708"/>
                    <a:pt x="2951" y="1634"/>
                  </a:cubicBezTo>
                  <a:cubicBezTo>
                    <a:pt x="2951" y="551"/>
                    <a:pt x="1485" y="1"/>
                    <a:pt x="14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44"/>
            <p:cNvSpPr/>
            <p:nvPr/>
          </p:nvSpPr>
          <p:spPr>
            <a:xfrm>
              <a:off x="-2863437" y="-426600"/>
              <a:ext cx="43450" cy="39325"/>
            </a:xfrm>
            <a:custGeom>
              <a:avLst/>
              <a:gdLst/>
              <a:ahLst/>
              <a:cxnLst/>
              <a:rect l="l" t="t" r="r" b="b"/>
              <a:pathLst>
                <a:path w="1738" h="1573" extrusionOk="0">
                  <a:moveTo>
                    <a:pt x="1026" y="1"/>
                  </a:moveTo>
                  <a:cubicBezTo>
                    <a:pt x="976" y="1"/>
                    <a:pt x="926" y="4"/>
                    <a:pt x="874" y="12"/>
                  </a:cubicBezTo>
                  <a:cubicBezTo>
                    <a:pt x="393" y="99"/>
                    <a:pt x="0" y="492"/>
                    <a:pt x="0" y="920"/>
                  </a:cubicBezTo>
                  <a:cubicBezTo>
                    <a:pt x="0" y="1297"/>
                    <a:pt x="306" y="1573"/>
                    <a:pt x="707" y="1573"/>
                  </a:cubicBezTo>
                  <a:cubicBezTo>
                    <a:pt x="761" y="1573"/>
                    <a:pt x="817" y="1568"/>
                    <a:pt x="874" y="1557"/>
                  </a:cubicBezTo>
                  <a:cubicBezTo>
                    <a:pt x="1354" y="1479"/>
                    <a:pt x="1738" y="1051"/>
                    <a:pt x="1738" y="623"/>
                  </a:cubicBezTo>
                  <a:cubicBezTo>
                    <a:pt x="1738" y="249"/>
                    <a:pt x="1432" y="1"/>
                    <a:pt x="10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44"/>
            <p:cNvSpPr/>
            <p:nvPr/>
          </p:nvSpPr>
          <p:spPr>
            <a:xfrm>
              <a:off x="-2768712" y="-485700"/>
              <a:ext cx="70750" cy="97175"/>
            </a:xfrm>
            <a:custGeom>
              <a:avLst/>
              <a:gdLst/>
              <a:ahLst/>
              <a:cxnLst/>
              <a:rect l="l" t="t" r="r" b="b"/>
              <a:pathLst>
                <a:path w="2830" h="3887" extrusionOk="0">
                  <a:moveTo>
                    <a:pt x="1433" y="1"/>
                  </a:moveTo>
                  <a:cubicBezTo>
                    <a:pt x="1433" y="1"/>
                    <a:pt x="1" y="1345"/>
                    <a:pt x="1" y="2411"/>
                  </a:cubicBezTo>
                  <a:cubicBezTo>
                    <a:pt x="1" y="3485"/>
                    <a:pt x="1433" y="3886"/>
                    <a:pt x="1433" y="3886"/>
                  </a:cubicBezTo>
                  <a:cubicBezTo>
                    <a:pt x="1433" y="3886"/>
                    <a:pt x="2830" y="2463"/>
                    <a:pt x="2830" y="1398"/>
                  </a:cubicBezTo>
                  <a:cubicBezTo>
                    <a:pt x="2830" y="324"/>
                    <a:pt x="1433" y="1"/>
                    <a:pt x="1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44"/>
            <p:cNvSpPr/>
            <p:nvPr/>
          </p:nvSpPr>
          <p:spPr>
            <a:xfrm>
              <a:off x="-2753862" y="-456075"/>
              <a:ext cx="41500" cy="41000"/>
            </a:xfrm>
            <a:custGeom>
              <a:avLst/>
              <a:gdLst/>
              <a:ahLst/>
              <a:cxnLst/>
              <a:rect l="l" t="t" r="r" b="b"/>
              <a:pathLst>
                <a:path w="1660" h="1640" extrusionOk="0">
                  <a:moveTo>
                    <a:pt x="1138" y="0"/>
                  </a:moveTo>
                  <a:cubicBezTo>
                    <a:pt x="1042" y="0"/>
                    <a:pt x="939" y="18"/>
                    <a:pt x="830" y="56"/>
                  </a:cubicBezTo>
                  <a:cubicBezTo>
                    <a:pt x="367" y="222"/>
                    <a:pt x="1" y="684"/>
                    <a:pt x="1" y="1103"/>
                  </a:cubicBezTo>
                  <a:cubicBezTo>
                    <a:pt x="1" y="1434"/>
                    <a:pt x="219" y="1639"/>
                    <a:pt x="532" y="1639"/>
                  </a:cubicBezTo>
                  <a:cubicBezTo>
                    <a:pt x="624" y="1639"/>
                    <a:pt x="725" y="1621"/>
                    <a:pt x="830" y="1584"/>
                  </a:cubicBezTo>
                  <a:cubicBezTo>
                    <a:pt x="1284" y="1427"/>
                    <a:pt x="1660" y="929"/>
                    <a:pt x="1660" y="510"/>
                  </a:cubicBezTo>
                  <a:cubicBezTo>
                    <a:pt x="1660" y="184"/>
                    <a:pt x="1442" y="0"/>
                    <a:pt x="11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44"/>
            <p:cNvSpPr/>
            <p:nvPr/>
          </p:nvSpPr>
          <p:spPr>
            <a:xfrm>
              <a:off x="-2663937" y="-533275"/>
              <a:ext cx="65525" cy="97150"/>
            </a:xfrm>
            <a:custGeom>
              <a:avLst/>
              <a:gdLst/>
              <a:ahLst/>
              <a:cxnLst/>
              <a:rect l="l" t="t" r="r" b="b"/>
              <a:pathLst>
                <a:path w="2621" h="3886" extrusionOk="0">
                  <a:moveTo>
                    <a:pt x="1337" y="0"/>
                  </a:moveTo>
                  <a:cubicBezTo>
                    <a:pt x="1337" y="0"/>
                    <a:pt x="1" y="1598"/>
                    <a:pt x="1" y="2663"/>
                  </a:cubicBezTo>
                  <a:cubicBezTo>
                    <a:pt x="1" y="3737"/>
                    <a:pt x="1337" y="3886"/>
                    <a:pt x="1337" y="3886"/>
                  </a:cubicBezTo>
                  <a:cubicBezTo>
                    <a:pt x="1337" y="3886"/>
                    <a:pt x="2620" y="2209"/>
                    <a:pt x="2620" y="1135"/>
                  </a:cubicBezTo>
                  <a:cubicBezTo>
                    <a:pt x="2620" y="70"/>
                    <a:pt x="1337" y="0"/>
                    <a:pt x="13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44"/>
            <p:cNvSpPr/>
            <p:nvPr/>
          </p:nvSpPr>
          <p:spPr>
            <a:xfrm>
              <a:off x="-2649962" y="-505500"/>
              <a:ext cx="38450" cy="44650"/>
            </a:xfrm>
            <a:custGeom>
              <a:avLst/>
              <a:gdLst/>
              <a:ahLst/>
              <a:cxnLst/>
              <a:rect l="l" t="t" r="r" b="b"/>
              <a:pathLst>
                <a:path w="1538" h="1786" extrusionOk="0">
                  <a:moveTo>
                    <a:pt x="1171" y="1"/>
                  </a:moveTo>
                  <a:cubicBezTo>
                    <a:pt x="1056" y="1"/>
                    <a:pt x="922" y="42"/>
                    <a:pt x="778" y="129"/>
                  </a:cubicBezTo>
                  <a:cubicBezTo>
                    <a:pt x="350" y="374"/>
                    <a:pt x="1" y="898"/>
                    <a:pt x="1" y="1325"/>
                  </a:cubicBezTo>
                  <a:cubicBezTo>
                    <a:pt x="1" y="1616"/>
                    <a:pt x="162" y="1785"/>
                    <a:pt x="399" y="1785"/>
                  </a:cubicBezTo>
                  <a:cubicBezTo>
                    <a:pt x="511" y="1785"/>
                    <a:pt x="640" y="1747"/>
                    <a:pt x="778" y="1666"/>
                  </a:cubicBezTo>
                  <a:cubicBezTo>
                    <a:pt x="1197" y="1413"/>
                    <a:pt x="1538" y="854"/>
                    <a:pt x="1538" y="435"/>
                  </a:cubicBezTo>
                  <a:cubicBezTo>
                    <a:pt x="1538" y="154"/>
                    <a:pt x="1391" y="1"/>
                    <a:pt x="11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44"/>
            <p:cNvSpPr/>
            <p:nvPr/>
          </p:nvSpPr>
          <p:spPr>
            <a:xfrm>
              <a:off x="-3312462" y="-564275"/>
              <a:ext cx="20975" cy="28825"/>
            </a:xfrm>
            <a:custGeom>
              <a:avLst/>
              <a:gdLst/>
              <a:ahLst/>
              <a:cxnLst/>
              <a:rect l="l" t="t" r="r" b="b"/>
              <a:pathLst>
                <a:path w="839" h="1153" extrusionOk="0">
                  <a:moveTo>
                    <a:pt x="1" y="0"/>
                  </a:moveTo>
                  <a:lnTo>
                    <a:pt x="1" y="0"/>
                  </a:lnTo>
                  <a:cubicBezTo>
                    <a:pt x="9" y="385"/>
                    <a:pt x="9" y="778"/>
                    <a:pt x="27" y="1153"/>
                  </a:cubicBezTo>
                  <a:cubicBezTo>
                    <a:pt x="166" y="804"/>
                    <a:pt x="472" y="524"/>
                    <a:pt x="839" y="393"/>
                  </a:cubicBezTo>
                  <a:cubicBezTo>
                    <a:pt x="551" y="306"/>
                    <a:pt x="262" y="175"/>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44"/>
            <p:cNvSpPr/>
            <p:nvPr/>
          </p:nvSpPr>
          <p:spPr>
            <a:xfrm>
              <a:off x="-3242387" y="-514300"/>
              <a:ext cx="39975" cy="48500"/>
            </a:xfrm>
            <a:custGeom>
              <a:avLst/>
              <a:gdLst/>
              <a:ahLst/>
              <a:cxnLst/>
              <a:rect l="l" t="t" r="r" b="b"/>
              <a:pathLst>
                <a:path w="1599" h="1940" extrusionOk="0">
                  <a:moveTo>
                    <a:pt x="0" y="1"/>
                  </a:moveTo>
                  <a:cubicBezTo>
                    <a:pt x="289" y="621"/>
                    <a:pt x="481" y="1276"/>
                    <a:pt x="603" y="1939"/>
                  </a:cubicBezTo>
                  <a:cubicBezTo>
                    <a:pt x="786" y="1450"/>
                    <a:pt x="1153" y="1014"/>
                    <a:pt x="1598" y="752"/>
                  </a:cubicBezTo>
                  <a:cubicBezTo>
                    <a:pt x="1005" y="665"/>
                    <a:pt x="437" y="40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44"/>
            <p:cNvSpPr/>
            <p:nvPr/>
          </p:nvSpPr>
          <p:spPr>
            <a:xfrm>
              <a:off x="-3138487" y="-469975"/>
              <a:ext cx="41075" cy="43025"/>
            </a:xfrm>
            <a:custGeom>
              <a:avLst/>
              <a:gdLst/>
              <a:ahLst/>
              <a:cxnLst/>
              <a:rect l="l" t="t" r="r" b="b"/>
              <a:pathLst>
                <a:path w="1643" h="1721" extrusionOk="0">
                  <a:moveTo>
                    <a:pt x="1" y="0"/>
                  </a:moveTo>
                  <a:lnTo>
                    <a:pt x="1" y="0"/>
                  </a:lnTo>
                  <a:cubicBezTo>
                    <a:pt x="280" y="551"/>
                    <a:pt x="498" y="1127"/>
                    <a:pt x="655" y="1721"/>
                  </a:cubicBezTo>
                  <a:cubicBezTo>
                    <a:pt x="856" y="1205"/>
                    <a:pt x="1206" y="734"/>
                    <a:pt x="1642" y="411"/>
                  </a:cubicBezTo>
                  <a:cubicBezTo>
                    <a:pt x="1075" y="367"/>
                    <a:pt x="516" y="236"/>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44"/>
            <p:cNvSpPr/>
            <p:nvPr/>
          </p:nvSpPr>
          <p:spPr>
            <a:xfrm>
              <a:off x="-3030437" y="-448800"/>
              <a:ext cx="41500" cy="37575"/>
            </a:xfrm>
            <a:custGeom>
              <a:avLst/>
              <a:gdLst/>
              <a:ahLst/>
              <a:cxnLst/>
              <a:rect l="l" t="t" r="r" b="b"/>
              <a:pathLst>
                <a:path w="1660" h="1503" extrusionOk="0">
                  <a:moveTo>
                    <a:pt x="1" y="0"/>
                  </a:moveTo>
                  <a:lnTo>
                    <a:pt x="1" y="0"/>
                  </a:lnTo>
                  <a:cubicBezTo>
                    <a:pt x="350" y="463"/>
                    <a:pt x="656" y="970"/>
                    <a:pt x="891" y="1502"/>
                  </a:cubicBezTo>
                  <a:cubicBezTo>
                    <a:pt x="1075" y="987"/>
                    <a:pt x="1337" y="507"/>
                    <a:pt x="1660" y="88"/>
                  </a:cubicBezTo>
                  <a:cubicBezTo>
                    <a:pt x="1118" y="53"/>
                    <a:pt x="560" y="27"/>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44"/>
            <p:cNvSpPr/>
            <p:nvPr/>
          </p:nvSpPr>
          <p:spPr>
            <a:xfrm>
              <a:off x="-2924562" y="-450975"/>
              <a:ext cx="44350" cy="33425"/>
            </a:xfrm>
            <a:custGeom>
              <a:avLst/>
              <a:gdLst/>
              <a:ahLst/>
              <a:cxnLst/>
              <a:rect l="l" t="t" r="r" b="b"/>
              <a:pathLst>
                <a:path w="1774" h="1337" extrusionOk="0">
                  <a:moveTo>
                    <a:pt x="1773" y="0"/>
                  </a:moveTo>
                  <a:lnTo>
                    <a:pt x="1" y="131"/>
                  </a:lnTo>
                  <a:cubicBezTo>
                    <a:pt x="437" y="480"/>
                    <a:pt x="830" y="882"/>
                    <a:pt x="1153" y="1336"/>
                  </a:cubicBezTo>
                  <a:cubicBezTo>
                    <a:pt x="1267" y="856"/>
                    <a:pt x="1485" y="402"/>
                    <a:pt x="17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44"/>
            <p:cNvSpPr/>
            <p:nvPr/>
          </p:nvSpPr>
          <p:spPr>
            <a:xfrm>
              <a:off x="-2812362" y="-474550"/>
              <a:ext cx="42150" cy="39525"/>
            </a:xfrm>
            <a:custGeom>
              <a:avLst/>
              <a:gdLst/>
              <a:ahLst/>
              <a:cxnLst/>
              <a:rect l="l" t="t" r="r" b="b"/>
              <a:pathLst>
                <a:path w="1686" h="1581" extrusionOk="0">
                  <a:moveTo>
                    <a:pt x="1686" y="0"/>
                  </a:moveTo>
                  <a:lnTo>
                    <a:pt x="1686" y="0"/>
                  </a:lnTo>
                  <a:cubicBezTo>
                    <a:pt x="1127" y="131"/>
                    <a:pt x="559" y="271"/>
                    <a:pt x="1" y="402"/>
                  </a:cubicBezTo>
                  <a:cubicBezTo>
                    <a:pt x="306" y="830"/>
                    <a:pt x="655" y="1231"/>
                    <a:pt x="1057" y="1581"/>
                  </a:cubicBezTo>
                  <a:cubicBezTo>
                    <a:pt x="1162" y="1013"/>
                    <a:pt x="1363" y="480"/>
                    <a:pt x="16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44"/>
            <p:cNvSpPr/>
            <p:nvPr/>
          </p:nvSpPr>
          <p:spPr>
            <a:xfrm>
              <a:off x="-2708462" y="-516025"/>
              <a:ext cx="42150" cy="41050"/>
            </a:xfrm>
            <a:custGeom>
              <a:avLst/>
              <a:gdLst/>
              <a:ahLst/>
              <a:cxnLst/>
              <a:rect l="l" t="t" r="r" b="b"/>
              <a:pathLst>
                <a:path w="1686" h="1642" extrusionOk="0">
                  <a:moveTo>
                    <a:pt x="1686" y="0"/>
                  </a:moveTo>
                  <a:cubicBezTo>
                    <a:pt x="1092" y="122"/>
                    <a:pt x="516" y="349"/>
                    <a:pt x="1" y="655"/>
                  </a:cubicBezTo>
                  <a:cubicBezTo>
                    <a:pt x="385" y="987"/>
                    <a:pt x="769" y="1310"/>
                    <a:pt x="1136" y="1642"/>
                  </a:cubicBezTo>
                  <a:cubicBezTo>
                    <a:pt x="1241" y="1074"/>
                    <a:pt x="1424" y="515"/>
                    <a:pt x="16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44"/>
            <p:cNvSpPr/>
            <p:nvPr/>
          </p:nvSpPr>
          <p:spPr>
            <a:xfrm>
              <a:off x="-3252212" y="-447700"/>
              <a:ext cx="42375" cy="47600"/>
            </a:xfrm>
            <a:custGeom>
              <a:avLst/>
              <a:gdLst/>
              <a:ahLst/>
              <a:cxnLst/>
              <a:rect l="l" t="t" r="r" b="b"/>
              <a:pathLst>
                <a:path w="1695" h="1904" extrusionOk="0">
                  <a:moveTo>
                    <a:pt x="778" y="0"/>
                  </a:moveTo>
                  <a:cubicBezTo>
                    <a:pt x="603" y="376"/>
                    <a:pt x="332" y="725"/>
                    <a:pt x="0" y="987"/>
                  </a:cubicBezTo>
                  <a:cubicBezTo>
                    <a:pt x="603" y="1223"/>
                    <a:pt x="1179" y="1528"/>
                    <a:pt x="1694" y="1904"/>
                  </a:cubicBezTo>
                  <a:cubicBezTo>
                    <a:pt x="1389" y="1275"/>
                    <a:pt x="1083" y="638"/>
                    <a:pt x="7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44"/>
            <p:cNvSpPr/>
            <p:nvPr/>
          </p:nvSpPr>
          <p:spPr>
            <a:xfrm>
              <a:off x="-3146337" y="-402750"/>
              <a:ext cx="43450" cy="33425"/>
            </a:xfrm>
            <a:custGeom>
              <a:avLst/>
              <a:gdLst/>
              <a:ahLst/>
              <a:cxnLst/>
              <a:rect l="l" t="t" r="r" b="b"/>
              <a:pathLst>
                <a:path w="1738" h="1337" extrusionOk="0">
                  <a:moveTo>
                    <a:pt x="952" y="1"/>
                  </a:moveTo>
                  <a:cubicBezTo>
                    <a:pt x="638" y="280"/>
                    <a:pt x="315" y="577"/>
                    <a:pt x="0" y="865"/>
                  </a:cubicBezTo>
                  <a:cubicBezTo>
                    <a:pt x="734" y="918"/>
                    <a:pt x="1031" y="1171"/>
                    <a:pt x="1738" y="1337"/>
                  </a:cubicBezTo>
                  <a:cubicBezTo>
                    <a:pt x="1389" y="961"/>
                    <a:pt x="1118" y="499"/>
                    <a:pt x="9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44"/>
            <p:cNvSpPr/>
            <p:nvPr/>
          </p:nvSpPr>
          <p:spPr>
            <a:xfrm>
              <a:off x="-3030862" y="-389200"/>
              <a:ext cx="44125" cy="31225"/>
            </a:xfrm>
            <a:custGeom>
              <a:avLst/>
              <a:gdLst/>
              <a:ahLst/>
              <a:cxnLst/>
              <a:rect l="l" t="t" r="r" b="b"/>
              <a:pathLst>
                <a:path w="1765" h="1249" extrusionOk="0">
                  <a:moveTo>
                    <a:pt x="821" y="0"/>
                  </a:moveTo>
                  <a:cubicBezTo>
                    <a:pt x="620" y="428"/>
                    <a:pt x="341" y="812"/>
                    <a:pt x="0" y="1135"/>
                  </a:cubicBezTo>
                  <a:cubicBezTo>
                    <a:pt x="585" y="1170"/>
                    <a:pt x="1179" y="1214"/>
                    <a:pt x="1764" y="1249"/>
                  </a:cubicBezTo>
                  <a:cubicBezTo>
                    <a:pt x="1415" y="856"/>
                    <a:pt x="1100" y="437"/>
                    <a:pt x="8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44"/>
            <p:cNvSpPr/>
            <p:nvPr/>
          </p:nvSpPr>
          <p:spPr>
            <a:xfrm>
              <a:off x="-2910362" y="-388550"/>
              <a:ext cx="40825" cy="26225"/>
            </a:xfrm>
            <a:custGeom>
              <a:avLst/>
              <a:gdLst/>
              <a:ahLst/>
              <a:cxnLst/>
              <a:rect l="l" t="t" r="r" b="b"/>
              <a:pathLst>
                <a:path w="1633" h="1049" extrusionOk="0">
                  <a:moveTo>
                    <a:pt x="830" y="0"/>
                  </a:moveTo>
                  <a:cubicBezTo>
                    <a:pt x="646" y="402"/>
                    <a:pt x="349" y="760"/>
                    <a:pt x="0" y="1048"/>
                  </a:cubicBezTo>
                  <a:cubicBezTo>
                    <a:pt x="424" y="980"/>
                    <a:pt x="847" y="944"/>
                    <a:pt x="1275" y="944"/>
                  </a:cubicBezTo>
                  <a:cubicBezTo>
                    <a:pt x="1394" y="944"/>
                    <a:pt x="1513" y="946"/>
                    <a:pt x="1633" y="952"/>
                  </a:cubicBezTo>
                  <a:cubicBezTo>
                    <a:pt x="1301" y="690"/>
                    <a:pt x="1039" y="358"/>
                    <a:pt x="8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44"/>
            <p:cNvSpPr/>
            <p:nvPr/>
          </p:nvSpPr>
          <p:spPr>
            <a:xfrm>
              <a:off x="-2801887" y="-404050"/>
              <a:ext cx="42150" cy="29925"/>
            </a:xfrm>
            <a:custGeom>
              <a:avLst/>
              <a:gdLst/>
              <a:ahLst/>
              <a:cxnLst/>
              <a:rect l="l" t="t" r="r" b="b"/>
              <a:pathLst>
                <a:path w="1686" h="1197" extrusionOk="0">
                  <a:moveTo>
                    <a:pt x="664" y="0"/>
                  </a:moveTo>
                  <a:cubicBezTo>
                    <a:pt x="507" y="420"/>
                    <a:pt x="280" y="839"/>
                    <a:pt x="1" y="1197"/>
                  </a:cubicBezTo>
                  <a:cubicBezTo>
                    <a:pt x="551" y="1066"/>
                    <a:pt x="1118" y="935"/>
                    <a:pt x="1686" y="804"/>
                  </a:cubicBezTo>
                  <a:cubicBezTo>
                    <a:pt x="1284" y="620"/>
                    <a:pt x="935" y="350"/>
                    <a:pt x="664" y="0"/>
                  </a:cubicBezTo>
                  <a:close/>
                </a:path>
              </a:pathLst>
            </a:custGeom>
            <a:solidFill>
              <a:srgbClr val="39AA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44"/>
            <p:cNvSpPr/>
            <p:nvPr/>
          </p:nvSpPr>
          <p:spPr>
            <a:xfrm>
              <a:off x="-2693387" y="-442025"/>
              <a:ext cx="42575" cy="36025"/>
            </a:xfrm>
            <a:custGeom>
              <a:avLst/>
              <a:gdLst/>
              <a:ahLst/>
              <a:cxnLst/>
              <a:rect l="l" t="t" r="r" b="b"/>
              <a:pathLst>
                <a:path w="1703" h="1441" extrusionOk="0">
                  <a:moveTo>
                    <a:pt x="707" y="0"/>
                  </a:moveTo>
                  <a:cubicBezTo>
                    <a:pt x="603" y="524"/>
                    <a:pt x="358" y="1022"/>
                    <a:pt x="0" y="1441"/>
                  </a:cubicBezTo>
                  <a:cubicBezTo>
                    <a:pt x="655" y="1214"/>
                    <a:pt x="1039" y="821"/>
                    <a:pt x="1703" y="655"/>
                  </a:cubicBezTo>
                  <a:cubicBezTo>
                    <a:pt x="1380" y="437"/>
                    <a:pt x="1039" y="218"/>
                    <a:pt x="707" y="0"/>
                  </a:cubicBezTo>
                  <a:close/>
                </a:path>
              </a:pathLst>
            </a:custGeom>
            <a:solidFill>
              <a:srgbClr val="39AA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44"/>
            <p:cNvSpPr/>
            <p:nvPr/>
          </p:nvSpPr>
          <p:spPr>
            <a:xfrm>
              <a:off x="-2618962" y="-557725"/>
              <a:ext cx="21200" cy="26225"/>
            </a:xfrm>
            <a:custGeom>
              <a:avLst/>
              <a:gdLst/>
              <a:ahLst/>
              <a:cxnLst/>
              <a:rect l="l" t="t" r="r" b="b"/>
              <a:pathLst>
                <a:path w="848" h="1049" extrusionOk="0">
                  <a:moveTo>
                    <a:pt x="690" y="0"/>
                  </a:moveTo>
                  <a:cubicBezTo>
                    <a:pt x="498" y="175"/>
                    <a:pt x="263" y="323"/>
                    <a:pt x="1" y="437"/>
                  </a:cubicBezTo>
                  <a:cubicBezTo>
                    <a:pt x="306" y="603"/>
                    <a:pt x="594" y="804"/>
                    <a:pt x="848" y="1048"/>
                  </a:cubicBezTo>
                  <a:cubicBezTo>
                    <a:pt x="787" y="699"/>
                    <a:pt x="743" y="35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44"/>
            <p:cNvSpPr/>
            <p:nvPr/>
          </p:nvSpPr>
          <p:spPr>
            <a:xfrm>
              <a:off x="-2757787" y="-380475"/>
              <a:ext cx="2200" cy="2200"/>
            </a:xfrm>
            <a:custGeom>
              <a:avLst/>
              <a:gdLst/>
              <a:ahLst/>
              <a:cxnLst/>
              <a:rect l="l" t="t" r="r" b="b"/>
              <a:pathLst>
                <a:path w="88" h="88" extrusionOk="0">
                  <a:moveTo>
                    <a:pt x="44" y="0"/>
                  </a:moveTo>
                  <a:cubicBezTo>
                    <a:pt x="27" y="0"/>
                    <a:pt x="0" y="27"/>
                    <a:pt x="0" y="44"/>
                  </a:cubicBezTo>
                  <a:cubicBezTo>
                    <a:pt x="0" y="70"/>
                    <a:pt x="27" y="88"/>
                    <a:pt x="44" y="88"/>
                  </a:cubicBezTo>
                  <a:cubicBezTo>
                    <a:pt x="70" y="88"/>
                    <a:pt x="88" y="70"/>
                    <a:pt x="88" y="44"/>
                  </a:cubicBezTo>
                  <a:cubicBezTo>
                    <a:pt x="88" y="27"/>
                    <a:pt x="70" y="0"/>
                    <a:pt x="44" y="0"/>
                  </a:cubicBezTo>
                  <a:close/>
                </a:path>
              </a:pathLst>
            </a:custGeom>
            <a:solidFill>
              <a:srgbClr val="97DD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44"/>
            <p:cNvSpPr/>
            <p:nvPr/>
          </p:nvSpPr>
          <p:spPr>
            <a:xfrm>
              <a:off x="-3693162" y="-327225"/>
              <a:ext cx="562125" cy="308500"/>
            </a:xfrm>
            <a:custGeom>
              <a:avLst/>
              <a:gdLst/>
              <a:ahLst/>
              <a:cxnLst/>
              <a:rect l="l" t="t" r="r" b="b"/>
              <a:pathLst>
                <a:path w="22485" h="12340" extrusionOk="0">
                  <a:moveTo>
                    <a:pt x="11321" y="1"/>
                  </a:moveTo>
                  <a:cubicBezTo>
                    <a:pt x="11282" y="1"/>
                    <a:pt x="11243" y="1"/>
                    <a:pt x="11203" y="1"/>
                  </a:cubicBezTo>
                  <a:cubicBezTo>
                    <a:pt x="5004" y="45"/>
                    <a:pt x="1" y="2839"/>
                    <a:pt x="18" y="6244"/>
                  </a:cubicBezTo>
                  <a:cubicBezTo>
                    <a:pt x="44" y="9628"/>
                    <a:pt x="5019" y="12339"/>
                    <a:pt x="11164" y="12339"/>
                  </a:cubicBezTo>
                  <a:cubicBezTo>
                    <a:pt x="11203" y="12339"/>
                    <a:pt x="11243" y="12339"/>
                    <a:pt x="11282" y="12339"/>
                  </a:cubicBezTo>
                  <a:cubicBezTo>
                    <a:pt x="17473" y="12304"/>
                    <a:pt x="22484" y="9510"/>
                    <a:pt x="22458" y="6104"/>
                  </a:cubicBezTo>
                  <a:cubicBezTo>
                    <a:pt x="22441" y="2721"/>
                    <a:pt x="17466" y="1"/>
                    <a:pt x="11321" y="1"/>
                  </a:cubicBezTo>
                  <a:close/>
                </a:path>
              </a:pathLst>
            </a:custGeom>
            <a:solidFill>
              <a:srgbClr val="FD9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44"/>
            <p:cNvSpPr/>
            <p:nvPr/>
          </p:nvSpPr>
          <p:spPr>
            <a:xfrm>
              <a:off x="-3650812" y="-327450"/>
              <a:ext cx="519325" cy="308300"/>
            </a:xfrm>
            <a:custGeom>
              <a:avLst/>
              <a:gdLst/>
              <a:ahLst/>
              <a:cxnLst/>
              <a:rect l="l" t="t" r="r" b="b"/>
              <a:pathLst>
                <a:path w="20773" h="12332" extrusionOk="0">
                  <a:moveTo>
                    <a:pt x="9627" y="1"/>
                  </a:moveTo>
                  <a:cubicBezTo>
                    <a:pt x="9588" y="1"/>
                    <a:pt x="9549" y="1"/>
                    <a:pt x="9509" y="1"/>
                  </a:cubicBezTo>
                  <a:cubicBezTo>
                    <a:pt x="6549" y="19"/>
                    <a:pt x="3877" y="665"/>
                    <a:pt x="1869" y="1704"/>
                  </a:cubicBezTo>
                  <a:cubicBezTo>
                    <a:pt x="1232" y="2621"/>
                    <a:pt x="752" y="3660"/>
                    <a:pt x="472" y="4760"/>
                  </a:cubicBezTo>
                  <a:cubicBezTo>
                    <a:pt x="18" y="6480"/>
                    <a:pt x="1" y="8139"/>
                    <a:pt x="298" y="9702"/>
                  </a:cubicBezTo>
                  <a:cubicBezTo>
                    <a:pt x="2290" y="11291"/>
                    <a:pt x="5619" y="12331"/>
                    <a:pt x="9384" y="12331"/>
                  </a:cubicBezTo>
                  <a:cubicBezTo>
                    <a:pt x="9446" y="12331"/>
                    <a:pt x="9508" y="12331"/>
                    <a:pt x="9570" y="12330"/>
                  </a:cubicBezTo>
                  <a:cubicBezTo>
                    <a:pt x="15770" y="12295"/>
                    <a:pt x="20773" y="9501"/>
                    <a:pt x="20756" y="6087"/>
                  </a:cubicBezTo>
                  <a:cubicBezTo>
                    <a:pt x="20747" y="2721"/>
                    <a:pt x="15772" y="1"/>
                    <a:pt x="96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44"/>
            <p:cNvSpPr/>
            <p:nvPr/>
          </p:nvSpPr>
          <p:spPr>
            <a:xfrm>
              <a:off x="-3430562" y="-327225"/>
              <a:ext cx="299300" cy="308700"/>
            </a:xfrm>
            <a:custGeom>
              <a:avLst/>
              <a:gdLst/>
              <a:ahLst/>
              <a:cxnLst/>
              <a:rect l="l" t="t" r="r" b="b"/>
              <a:pathLst>
                <a:path w="11972" h="12348" extrusionOk="0">
                  <a:moveTo>
                    <a:pt x="1005" y="1"/>
                  </a:moveTo>
                  <a:lnTo>
                    <a:pt x="1005" y="1"/>
                  </a:lnTo>
                  <a:cubicBezTo>
                    <a:pt x="2769" y="2411"/>
                    <a:pt x="2786" y="5930"/>
                    <a:pt x="1878" y="8846"/>
                  </a:cubicBezTo>
                  <a:cubicBezTo>
                    <a:pt x="1441" y="10173"/>
                    <a:pt x="795" y="11335"/>
                    <a:pt x="1" y="12339"/>
                  </a:cubicBezTo>
                  <a:cubicBezTo>
                    <a:pt x="263" y="12347"/>
                    <a:pt x="507" y="12347"/>
                    <a:pt x="769" y="12347"/>
                  </a:cubicBezTo>
                  <a:cubicBezTo>
                    <a:pt x="6977" y="12313"/>
                    <a:pt x="11972" y="9518"/>
                    <a:pt x="11963" y="6104"/>
                  </a:cubicBezTo>
                  <a:cubicBezTo>
                    <a:pt x="11937" y="2743"/>
                    <a:pt x="7056" y="45"/>
                    <a:pt x="10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44"/>
            <p:cNvSpPr/>
            <p:nvPr/>
          </p:nvSpPr>
          <p:spPr>
            <a:xfrm>
              <a:off x="-3685962" y="-327450"/>
              <a:ext cx="547075" cy="238650"/>
            </a:xfrm>
            <a:custGeom>
              <a:avLst/>
              <a:gdLst/>
              <a:ahLst/>
              <a:cxnLst/>
              <a:rect l="l" t="t" r="r" b="b"/>
              <a:pathLst>
                <a:path w="21883" h="9546" extrusionOk="0">
                  <a:moveTo>
                    <a:pt x="11063" y="1"/>
                  </a:moveTo>
                  <a:cubicBezTo>
                    <a:pt x="11014" y="1"/>
                    <a:pt x="10965" y="1"/>
                    <a:pt x="10915" y="1"/>
                  </a:cubicBezTo>
                  <a:cubicBezTo>
                    <a:pt x="4882" y="36"/>
                    <a:pt x="1" y="2202"/>
                    <a:pt x="18" y="4839"/>
                  </a:cubicBezTo>
                  <a:cubicBezTo>
                    <a:pt x="36" y="7454"/>
                    <a:pt x="4854" y="9545"/>
                    <a:pt x="10820" y="9545"/>
                  </a:cubicBezTo>
                  <a:cubicBezTo>
                    <a:pt x="10869" y="9545"/>
                    <a:pt x="10918" y="9545"/>
                    <a:pt x="10968" y="9545"/>
                  </a:cubicBezTo>
                  <a:cubicBezTo>
                    <a:pt x="17001" y="9501"/>
                    <a:pt x="21882" y="7336"/>
                    <a:pt x="21865" y="4708"/>
                  </a:cubicBezTo>
                  <a:cubicBezTo>
                    <a:pt x="21847" y="2092"/>
                    <a:pt x="17029" y="1"/>
                    <a:pt x="110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44"/>
            <p:cNvSpPr/>
            <p:nvPr/>
          </p:nvSpPr>
          <p:spPr>
            <a:xfrm>
              <a:off x="-3694037" y="-425450"/>
              <a:ext cx="562125" cy="308475"/>
            </a:xfrm>
            <a:custGeom>
              <a:avLst/>
              <a:gdLst/>
              <a:ahLst/>
              <a:cxnLst/>
              <a:rect l="l" t="t" r="r" b="b"/>
              <a:pathLst>
                <a:path w="22485" h="12339" extrusionOk="0">
                  <a:moveTo>
                    <a:pt x="11321" y="0"/>
                  </a:moveTo>
                  <a:cubicBezTo>
                    <a:pt x="11282" y="0"/>
                    <a:pt x="11243" y="1"/>
                    <a:pt x="11203" y="1"/>
                  </a:cubicBezTo>
                  <a:cubicBezTo>
                    <a:pt x="5004" y="44"/>
                    <a:pt x="1" y="2838"/>
                    <a:pt x="18" y="6244"/>
                  </a:cubicBezTo>
                  <a:cubicBezTo>
                    <a:pt x="44" y="9628"/>
                    <a:pt x="5019" y="12339"/>
                    <a:pt x="11164" y="12339"/>
                  </a:cubicBezTo>
                  <a:cubicBezTo>
                    <a:pt x="11203" y="12339"/>
                    <a:pt x="11243" y="12339"/>
                    <a:pt x="11282" y="12338"/>
                  </a:cubicBezTo>
                  <a:cubicBezTo>
                    <a:pt x="17481" y="12304"/>
                    <a:pt x="22485" y="9509"/>
                    <a:pt x="22458" y="6104"/>
                  </a:cubicBezTo>
                  <a:cubicBezTo>
                    <a:pt x="22441" y="2720"/>
                    <a:pt x="17466" y="0"/>
                    <a:pt x="113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44"/>
            <p:cNvSpPr/>
            <p:nvPr/>
          </p:nvSpPr>
          <p:spPr>
            <a:xfrm>
              <a:off x="-3674387" y="-425675"/>
              <a:ext cx="522825" cy="287100"/>
            </a:xfrm>
            <a:custGeom>
              <a:avLst/>
              <a:gdLst/>
              <a:ahLst/>
              <a:cxnLst/>
              <a:rect l="l" t="t" r="r" b="b"/>
              <a:pathLst>
                <a:path w="20913" h="11484" extrusionOk="0">
                  <a:moveTo>
                    <a:pt x="10535" y="1"/>
                  </a:moveTo>
                  <a:cubicBezTo>
                    <a:pt x="10496" y="1"/>
                    <a:pt x="10457" y="1"/>
                    <a:pt x="10417" y="1"/>
                  </a:cubicBezTo>
                  <a:cubicBezTo>
                    <a:pt x="4655" y="36"/>
                    <a:pt x="1" y="2638"/>
                    <a:pt x="18" y="5808"/>
                  </a:cubicBezTo>
                  <a:cubicBezTo>
                    <a:pt x="44" y="8956"/>
                    <a:pt x="4670" y="11483"/>
                    <a:pt x="10379" y="11483"/>
                  </a:cubicBezTo>
                  <a:cubicBezTo>
                    <a:pt x="10418" y="11483"/>
                    <a:pt x="10457" y="11483"/>
                    <a:pt x="10496" y="11483"/>
                  </a:cubicBezTo>
                  <a:cubicBezTo>
                    <a:pt x="16259" y="11448"/>
                    <a:pt x="20913" y="8846"/>
                    <a:pt x="20887" y="5677"/>
                  </a:cubicBezTo>
                  <a:cubicBezTo>
                    <a:pt x="20869" y="2529"/>
                    <a:pt x="16244" y="1"/>
                    <a:pt x="105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44"/>
            <p:cNvSpPr/>
            <p:nvPr/>
          </p:nvSpPr>
          <p:spPr>
            <a:xfrm>
              <a:off x="-3656487" y="-415850"/>
              <a:ext cx="487025" cy="267450"/>
            </a:xfrm>
            <a:custGeom>
              <a:avLst/>
              <a:gdLst/>
              <a:ahLst/>
              <a:cxnLst/>
              <a:rect l="l" t="t" r="r" b="b"/>
              <a:pathLst>
                <a:path w="19481" h="10698" extrusionOk="0">
                  <a:moveTo>
                    <a:pt x="9827" y="1"/>
                  </a:moveTo>
                  <a:cubicBezTo>
                    <a:pt x="9788" y="1"/>
                    <a:pt x="9749" y="1"/>
                    <a:pt x="9710" y="1"/>
                  </a:cubicBezTo>
                  <a:cubicBezTo>
                    <a:pt x="4340" y="36"/>
                    <a:pt x="1" y="2454"/>
                    <a:pt x="18" y="5415"/>
                  </a:cubicBezTo>
                  <a:cubicBezTo>
                    <a:pt x="35" y="8344"/>
                    <a:pt x="4338" y="10698"/>
                    <a:pt x="9654" y="10698"/>
                  </a:cubicBezTo>
                  <a:cubicBezTo>
                    <a:pt x="9693" y="10698"/>
                    <a:pt x="9732" y="10697"/>
                    <a:pt x="9771" y="10697"/>
                  </a:cubicBezTo>
                  <a:cubicBezTo>
                    <a:pt x="15141" y="10662"/>
                    <a:pt x="19481" y="8244"/>
                    <a:pt x="19463" y="5292"/>
                  </a:cubicBezTo>
                  <a:cubicBezTo>
                    <a:pt x="19446" y="2362"/>
                    <a:pt x="15143" y="1"/>
                    <a:pt x="98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44"/>
            <p:cNvSpPr/>
            <p:nvPr/>
          </p:nvSpPr>
          <p:spPr>
            <a:xfrm>
              <a:off x="-3636837" y="-384425"/>
              <a:ext cx="448400" cy="246075"/>
            </a:xfrm>
            <a:custGeom>
              <a:avLst/>
              <a:gdLst/>
              <a:ahLst/>
              <a:cxnLst/>
              <a:rect l="l" t="t" r="r" b="b"/>
              <a:pathLst>
                <a:path w="17936" h="9843" extrusionOk="0">
                  <a:moveTo>
                    <a:pt x="9050" y="1"/>
                  </a:moveTo>
                  <a:cubicBezTo>
                    <a:pt x="9011" y="1"/>
                    <a:pt x="8972" y="1"/>
                    <a:pt x="8933" y="1"/>
                  </a:cubicBezTo>
                  <a:cubicBezTo>
                    <a:pt x="3991" y="27"/>
                    <a:pt x="0" y="2263"/>
                    <a:pt x="18" y="4978"/>
                  </a:cubicBezTo>
                  <a:cubicBezTo>
                    <a:pt x="35" y="7672"/>
                    <a:pt x="3989" y="9842"/>
                    <a:pt x="8877" y="9842"/>
                  </a:cubicBezTo>
                  <a:cubicBezTo>
                    <a:pt x="8916" y="9842"/>
                    <a:pt x="8955" y="9842"/>
                    <a:pt x="8994" y="9842"/>
                  </a:cubicBezTo>
                  <a:cubicBezTo>
                    <a:pt x="13936" y="9816"/>
                    <a:pt x="17935" y="7589"/>
                    <a:pt x="17918" y="4865"/>
                  </a:cubicBezTo>
                  <a:cubicBezTo>
                    <a:pt x="17900" y="2171"/>
                    <a:pt x="13938" y="1"/>
                    <a:pt x="90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44"/>
            <p:cNvSpPr/>
            <p:nvPr/>
          </p:nvSpPr>
          <p:spPr>
            <a:xfrm>
              <a:off x="-3625912" y="-435275"/>
              <a:ext cx="417375" cy="280550"/>
            </a:xfrm>
            <a:custGeom>
              <a:avLst/>
              <a:gdLst/>
              <a:ahLst/>
              <a:cxnLst/>
              <a:rect l="l" t="t" r="r" b="b"/>
              <a:pathLst>
                <a:path w="16695" h="11222" extrusionOk="0">
                  <a:moveTo>
                    <a:pt x="8306" y="1"/>
                  </a:moveTo>
                  <a:cubicBezTo>
                    <a:pt x="8294" y="1"/>
                    <a:pt x="8281" y="1"/>
                    <a:pt x="8269" y="1"/>
                  </a:cubicBezTo>
                  <a:cubicBezTo>
                    <a:pt x="3667" y="27"/>
                    <a:pt x="0" y="3266"/>
                    <a:pt x="18" y="6113"/>
                  </a:cubicBezTo>
                  <a:cubicBezTo>
                    <a:pt x="44" y="8943"/>
                    <a:pt x="3739" y="11221"/>
                    <a:pt x="8304" y="11221"/>
                  </a:cubicBezTo>
                  <a:cubicBezTo>
                    <a:pt x="8330" y="11221"/>
                    <a:pt x="8356" y="11221"/>
                    <a:pt x="8382" y="11221"/>
                  </a:cubicBezTo>
                  <a:cubicBezTo>
                    <a:pt x="12975" y="11203"/>
                    <a:pt x="16695" y="8863"/>
                    <a:pt x="16677" y="6017"/>
                  </a:cubicBezTo>
                  <a:cubicBezTo>
                    <a:pt x="16660" y="3178"/>
                    <a:pt x="12882" y="1"/>
                    <a:pt x="83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44"/>
            <p:cNvSpPr/>
            <p:nvPr/>
          </p:nvSpPr>
          <p:spPr>
            <a:xfrm>
              <a:off x="-3443212" y="-434400"/>
              <a:ext cx="234475" cy="279650"/>
            </a:xfrm>
            <a:custGeom>
              <a:avLst/>
              <a:gdLst/>
              <a:ahLst/>
              <a:cxnLst/>
              <a:rect l="l" t="t" r="r" b="b"/>
              <a:pathLst>
                <a:path w="9379" h="11186" extrusionOk="0">
                  <a:moveTo>
                    <a:pt x="1738" y="1"/>
                  </a:moveTo>
                  <a:lnTo>
                    <a:pt x="1738" y="1"/>
                  </a:lnTo>
                  <a:cubicBezTo>
                    <a:pt x="2000" y="167"/>
                    <a:pt x="2227" y="367"/>
                    <a:pt x="2436" y="586"/>
                  </a:cubicBezTo>
                  <a:cubicBezTo>
                    <a:pt x="2201" y="533"/>
                    <a:pt x="1947" y="498"/>
                    <a:pt x="1694" y="498"/>
                  </a:cubicBezTo>
                  <a:cubicBezTo>
                    <a:pt x="1616" y="431"/>
                    <a:pt x="1513" y="394"/>
                    <a:pt x="1411" y="394"/>
                  </a:cubicBezTo>
                  <a:cubicBezTo>
                    <a:pt x="1342" y="394"/>
                    <a:pt x="1274" y="411"/>
                    <a:pt x="1214" y="446"/>
                  </a:cubicBezTo>
                  <a:cubicBezTo>
                    <a:pt x="1061" y="334"/>
                    <a:pt x="872" y="280"/>
                    <a:pt x="682" y="280"/>
                  </a:cubicBezTo>
                  <a:cubicBezTo>
                    <a:pt x="427" y="280"/>
                    <a:pt x="171" y="378"/>
                    <a:pt x="0" y="568"/>
                  </a:cubicBezTo>
                  <a:cubicBezTo>
                    <a:pt x="38" y="565"/>
                    <a:pt x="77" y="563"/>
                    <a:pt x="115" y="563"/>
                  </a:cubicBezTo>
                  <a:cubicBezTo>
                    <a:pt x="437" y="563"/>
                    <a:pt x="762" y="692"/>
                    <a:pt x="996" y="926"/>
                  </a:cubicBezTo>
                  <a:cubicBezTo>
                    <a:pt x="1179" y="970"/>
                    <a:pt x="1345" y="1101"/>
                    <a:pt x="1424" y="1276"/>
                  </a:cubicBezTo>
                  <a:cubicBezTo>
                    <a:pt x="1528" y="1179"/>
                    <a:pt x="1659" y="1110"/>
                    <a:pt x="1799" y="1066"/>
                  </a:cubicBezTo>
                  <a:cubicBezTo>
                    <a:pt x="1901" y="1206"/>
                    <a:pt x="2016" y="1361"/>
                    <a:pt x="2039" y="1361"/>
                  </a:cubicBezTo>
                  <a:cubicBezTo>
                    <a:pt x="2042" y="1361"/>
                    <a:pt x="2044" y="1359"/>
                    <a:pt x="2044" y="1354"/>
                  </a:cubicBezTo>
                  <a:cubicBezTo>
                    <a:pt x="2340" y="1468"/>
                    <a:pt x="2524" y="1808"/>
                    <a:pt x="2445" y="2123"/>
                  </a:cubicBezTo>
                  <a:cubicBezTo>
                    <a:pt x="2742" y="2271"/>
                    <a:pt x="2838" y="2708"/>
                    <a:pt x="2646" y="2969"/>
                  </a:cubicBezTo>
                  <a:cubicBezTo>
                    <a:pt x="2917" y="3022"/>
                    <a:pt x="3170" y="3214"/>
                    <a:pt x="3275" y="3476"/>
                  </a:cubicBezTo>
                  <a:cubicBezTo>
                    <a:pt x="3397" y="3747"/>
                    <a:pt x="3388" y="4052"/>
                    <a:pt x="3240" y="4297"/>
                  </a:cubicBezTo>
                  <a:cubicBezTo>
                    <a:pt x="3414" y="4157"/>
                    <a:pt x="3615" y="3991"/>
                    <a:pt x="3668" y="3764"/>
                  </a:cubicBezTo>
                  <a:cubicBezTo>
                    <a:pt x="3716" y="3553"/>
                    <a:pt x="3561" y="3288"/>
                    <a:pt x="3363" y="3288"/>
                  </a:cubicBezTo>
                  <a:cubicBezTo>
                    <a:pt x="3348" y="3288"/>
                    <a:pt x="3333" y="3290"/>
                    <a:pt x="3318" y="3293"/>
                  </a:cubicBezTo>
                  <a:cubicBezTo>
                    <a:pt x="3606" y="2926"/>
                    <a:pt x="3502" y="2315"/>
                    <a:pt x="3109" y="2053"/>
                  </a:cubicBezTo>
                  <a:cubicBezTo>
                    <a:pt x="3144" y="1747"/>
                    <a:pt x="3048" y="1424"/>
                    <a:pt x="2838" y="1197"/>
                  </a:cubicBezTo>
                  <a:cubicBezTo>
                    <a:pt x="2864" y="1179"/>
                    <a:pt x="2873" y="1145"/>
                    <a:pt x="2882" y="1118"/>
                  </a:cubicBezTo>
                  <a:cubicBezTo>
                    <a:pt x="3283" y="1616"/>
                    <a:pt x="3650" y="2149"/>
                    <a:pt x="4026" y="2620"/>
                  </a:cubicBezTo>
                  <a:cubicBezTo>
                    <a:pt x="5248" y="4506"/>
                    <a:pt x="3187" y="5729"/>
                    <a:pt x="3362" y="7449"/>
                  </a:cubicBezTo>
                  <a:cubicBezTo>
                    <a:pt x="3362" y="7798"/>
                    <a:pt x="4061" y="7964"/>
                    <a:pt x="4235" y="8479"/>
                  </a:cubicBezTo>
                  <a:cubicBezTo>
                    <a:pt x="4244" y="9518"/>
                    <a:pt x="3214" y="9693"/>
                    <a:pt x="2873" y="10391"/>
                  </a:cubicBezTo>
                  <a:cubicBezTo>
                    <a:pt x="2646" y="10741"/>
                    <a:pt x="2297" y="10985"/>
                    <a:pt x="1878" y="11186"/>
                  </a:cubicBezTo>
                  <a:cubicBezTo>
                    <a:pt x="6095" y="10898"/>
                    <a:pt x="9378" y="8689"/>
                    <a:pt x="9352" y="6008"/>
                  </a:cubicBezTo>
                  <a:cubicBezTo>
                    <a:pt x="9352" y="3293"/>
                    <a:pt x="5981" y="306"/>
                    <a:pt x="17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44"/>
            <p:cNvSpPr/>
            <p:nvPr/>
          </p:nvSpPr>
          <p:spPr>
            <a:xfrm>
              <a:off x="-3503037" y="-371100"/>
              <a:ext cx="2225" cy="2225"/>
            </a:xfrm>
            <a:custGeom>
              <a:avLst/>
              <a:gdLst/>
              <a:ahLst/>
              <a:cxnLst/>
              <a:rect l="l" t="t" r="r" b="b"/>
              <a:pathLst>
                <a:path w="89" h="89" extrusionOk="0">
                  <a:moveTo>
                    <a:pt x="45" y="1"/>
                  </a:moveTo>
                  <a:cubicBezTo>
                    <a:pt x="27" y="1"/>
                    <a:pt x="1" y="18"/>
                    <a:pt x="1" y="45"/>
                  </a:cubicBezTo>
                  <a:cubicBezTo>
                    <a:pt x="1" y="62"/>
                    <a:pt x="27" y="88"/>
                    <a:pt x="45" y="88"/>
                  </a:cubicBezTo>
                  <a:cubicBezTo>
                    <a:pt x="71" y="88"/>
                    <a:pt x="88" y="62"/>
                    <a:pt x="88" y="45"/>
                  </a:cubicBezTo>
                  <a:cubicBezTo>
                    <a:pt x="88" y="18"/>
                    <a:pt x="71" y="1"/>
                    <a:pt x="45" y="1"/>
                  </a:cubicBezTo>
                  <a:close/>
                </a:path>
              </a:pathLst>
            </a:custGeom>
            <a:solidFill>
              <a:srgbClr val="E59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50" name="Google Shape;3350;p44"/>
            <p:cNvGrpSpPr/>
            <p:nvPr/>
          </p:nvGrpSpPr>
          <p:grpSpPr>
            <a:xfrm>
              <a:off x="-3604537" y="-405575"/>
              <a:ext cx="115725" cy="189500"/>
              <a:chOff x="-3620475" y="3308075"/>
              <a:chExt cx="115725" cy="189500"/>
            </a:xfrm>
          </p:grpSpPr>
          <p:sp>
            <p:nvSpPr>
              <p:cNvPr id="3351" name="Google Shape;3351;p44"/>
              <p:cNvSpPr/>
              <p:nvPr/>
            </p:nvSpPr>
            <p:spPr>
              <a:xfrm>
                <a:off x="-3589250" y="3393650"/>
                <a:ext cx="13550" cy="13550"/>
              </a:xfrm>
              <a:custGeom>
                <a:avLst/>
                <a:gdLst/>
                <a:ahLst/>
                <a:cxnLst/>
                <a:rect l="l" t="t" r="r" b="b"/>
                <a:pathLst>
                  <a:path w="542" h="542" extrusionOk="0">
                    <a:moveTo>
                      <a:pt x="271" y="0"/>
                    </a:moveTo>
                    <a:cubicBezTo>
                      <a:pt x="123" y="0"/>
                      <a:pt x="0" y="114"/>
                      <a:pt x="0" y="271"/>
                    </a:cubicBezTo>
                    <a:cubicBezTo>
                      <a:pt x="0" y="419"/>
                      <a:pt x="123" y="541"/>
                      <a:pt x="271" y="541"/>
                    </a:cubicBezTo>
                    <a:cubicBezTo>
                      <a:pt x="428" y="541"/>
                      <a:pt x="542" y="419"/>
                      <a:pt x="542" y="271"/>
                    </a:cubicBezTo>
                    <a:cubicBezTo>
                      <a:pt x="542" y="131"/>
                      <a:pt x="428" y="9"/>
                      <a:pt x="2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44"/>
              <p:cNvSpPr/>
              <p:nvPr/>
            </p:nvSpPr>
            <p:spPr>
              <a:xfrm>
                <a:off x="-3574850" y="3373125"/>
                <a:ext cx="11600" cy="11375"/>
              </a:xfrm>
              <a:custGeom>
                <a:avLst/>
                <a:gdLst/>
                <a:ahLst/>
                <a:cxnLst/>
                <a:rect l="l" t="t" r="r" b="b"/>
                <a:pathLst>
                  <a:path w="464" h="455" extrusionOk="0">
                    <a:moveTo>
                      <a:pt x="228" y="0"/>
                    </a:moveTo>
                    <a:cubicBezTo>
                      <a:pt x="105" y="0"/>
                      <a:pt x="1" y="105"/>
                      <a:pt x="1" y="227"/>
                    </a:cubicBezTo>
                    <a:cubicBezTo>
                      <a:pt x="1" y="358"/>
                      <a:pt x="114" y="454"/>
                      <a:pt x="228" y="454"/>
                    </a:cubicBezTo>
                    <a:cubicBezTo>
                      <a:pt x="359" y="454"/>
                      <a:pt x="463" y="350"/>
                      <a:pt x="463" y="227"/>
                    </a:cubicBezTo>
                    <a:cubicBezTo>
                      <a:pt x="463" y="96"/>
                      <a:pt x="359" y="0"/>
                      <a:pt x="2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44"/>
              <p:cNvSpPr/>
              <p:nvPr/>
            </p:nvSpPr>
            <p:spPr>
              <a:xfrm>
                <a:off x="-3560225" y="3353700"/>
                <a:ext cx="6350" cy="6575"/>
              </a:xfrm>
              <a:custGeom>
                <a:avLst/>
                <a:gdLst/>
                <a:ahLst/>
                <a:cxnLst/>
                <a:rect l="l" t="t" r="r" b="b"/>
                <a:pathLst>
                  <a:path w="254" h="263" extrusionOk="0">
                    <a:moveTo>
                      <a:pt x="132" y="0"/>
                    </a:moveTo>
                    <a:cubicBezTo>
                      <a:pt x="53" y="0"/>
                      <a:pt x="1" y="53"/>
                      <a:pt x="1" y="131"/>
                    </a:cubicBezTo>
                    <a:cubicBezTo>
                      <a:pt x="1" y="210"/>
                      <a:pt x="53" y="262"/>
                      <a:pt x="132" y="262"/>
                    </a:cubicBezTo>
                    <a:cubicBezTo>
                      <a:pt x="201" y="262"/>
                      <a:pt x="254" y="210"/>
                      <a:pt x="254" y="131"/>
                    </a:cubicBezTo>
                    <a:cubicBezTo>
                      <a:pt x="254" y="53"/>
                      <a:pt x="201"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44"/>
              <p:cNvSpPr/>
              <p:nvPr/>
            </p:nvSpPr>
            <p:spPr>
              <a:xfrm>
                <a:off x="-3548000" y="3332950"/>
                <a:ext cx="5925" cy="5925"/>
              </a:xfrm>
              <a:custGeom>
                <a:avLst/>
                <a:gdLst/>
                <a:ahLst/>
                <a:cxnLst/>
                <a:rect l="l" t="t" r="r" b="b"/>
                <a:pathLst>
                  <a:path w="237" h="237" extrusionOk="0">
                    <a:moveTo>
                      <a:pt x="123" y="1"/>
                    </a:moveTo>
                    <a:cubicBezTo>
                      <a:pt x="53" y="1"/>
                      <a:pt x="1" y="53"/>
                      <a:pt x="1" y="123"/>
                    </a:cubicBezTo>
                    <a:cubicBezTo>
                      <a:pt x="1" y="184"/>
                      <a:pt x="53" y="236"/>
                      <a:pt x="123" y="236"/>
                    </a:cubicBezTo>
                    <a:cubicBezTo>
                      <a:pt x="184" y="236"/>
                      <a:pt x="236" y="184"/>
                      <a:pt x="236" y="123"/>
                    </a:cubicBezTo>
                    <a:cubicBezTo>
                      <a:pt x="236" y="53"/>
                      <a:pt x="184" y="1"/>
                      <a:pt x="1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44"/>
              <p:cNvSpPr/>
              <p:nvPr/>
            </p:nvSpPr>
            <p:spPr>
              <a:xfrm>
                <a:off x="-3560225" y="3394950"/>
                <a:ext cx="14225" cy="14225"/>
              </a:xfrm>
              <a:custGeom>
                <a:avLst/>
                <a:gdLst/>
                <a:ahLst/>
                <a:cxnLst/>
                <a:rect l="l" t="t" r="r" b="b"/>
                <a:pathLst>
                  <a:path w="569" h="569" extrusionOk="0">
                    <a:moveTo>
                      <a:pt x="280" y="0"/>
                    </a:moveTo>
                    <a:cubicBezTo>
                      <a:pt x="114" y="0"/>
                      <a:pt x="1" y="131"/>
                      <a:pt x="1" y="280"/>
                    </a:cubicBezTo>
                    <a:cubicBezTo>
                      <a:pt x="1" y="446"/>
                      <a:pt x="132" y="568"/>
                      <a:pt x="280" y="568"/>
                    </a:cubicBezTo>
                    <a:cubicBezTo>
                      <a:pt x="446" y="568"/>
                      <a:pt x="568" y="437"/>
                      <a:pt x="568" y="280"/>
                    </a:cubicBezTo>
                    <a:cubicBezTo>
                      <a:pt x="568" y="131"/>
                      <a:pt x="446" y="9"/>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44"/>
              <p:cNvSpPr/>
              <p:nvPr/>
            </p:nvSpPr>
            <p:spPr>
              <a:xfrm>
                <a:off x="-3536000" y="3369625"/>
                <a:ext cx="7675" cy="7675"/>
              </a:xfrm>
              <a:custGeom>
                <a:avLst/>
                <a:gdLst/>
                <a:ahLst/>
                <a:cxnLst/>
                <a:rect l="l" t="t" r="r" b="b"/>
                <a:pathLst>
                  <a:path w="307" h="307" extrusionOk="0">
                    <a:moveTo>
                      <a:pt x="149" y="1"/>
                    </a:moveTo>
                    <a:cubicBezTo>
                      <a:pt x="62" y="1"/>
                      <a:pt x="1" y="62"/>
                      <a:pt x="1" y="149"/>
                    </a:cubicBezTo>
                    <a:cubicBezTo>
                      <a:pt x="1" y="236"/>
                      <a:pt x="62" y="306"/>
                      <a:pt x="149" y="306"/>
                    </a:cubicBezTo>
                    <a:cubicBezTo>
                      <a:pt x="237" y="306"/>
                      <a:pt x="306" y="236"/>
                      <a:pt x="306" y="149"/>
                    </a:cubicBezTo>
                    <a:cubicBezTo>
                      <a:pt x="306" y="70"/>
                      <a:pt x="237" y="1"/>
                      <a:pt x="1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44"/>
              <p:cNvSpPr/>
              <p:nvPr/>
            </p:nvSpPr>
            <p:spPr>
              <a:xfrm>
                <a:off x="-3518100" y="3308075"/>
                <a:ext cx="6150" cy="6125"/>
              </a:xfrm>
              <a:custGeom>
                <a:avLst/>
                <a:gdLst/>
                <a:ahLst/>
                <a:cxnLst/>
                <a:rect l="l" t="t" r="r" b="b"/>
                <a:pathLst>
                  <a:path w="246" h="245" extrusionOk="0">
                    <a:moveTo>
                      <a:pt x="123" y="0"/>
                    </a:moveTo>
                    <a:cubicBezTo>
                      <a:pt x="62" y="0"/>
                      <a:pt x="1" y="61"/>
                      <a:pt x="1" y="123"/>
                    </a:cubicBezTo>
                    <a:cubicBezTo>
                      <a:pt x="1" y="192"/>
                      <a:pt x="62" y="245"/>
                      <a:pt x="123" y="245"/>
                    </a:cubicBezTo>
                    <a:cubicBezTo>
                      <a:pt x="193" y="245"/>
                      <a:pt x="245" y="192"/>
                      <a:pt x="245" y="123"/>
                    </a:cubicBezTo>
                    <a:cubicBezTo>
                      <a:pt x="245" y="61"/>
                      <a:pt x="193" y="0"/>
                      <a:pt x="1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44"/>
              <p:cNvSpPr/>
              <p:nvPr/>
            </p:nvSpPr>
            <p:spPr>
              <a:xfrm>
                <a:off x="-3579875" y="3339075"/>
                <a:ext cx="12050" cy="12025"/>
              </a:xfrm>
              <a:custGeom>
                <a:avLst/>
                <a:gdLst/>
                <a:ahLst/>
                <a:cxnLst/>
                <a:rect l="l" t="t" r="r" b="b"/>
                <a:pathLst>
                  <a:path w="482" h="481" extrusionOk="0">
                    <a:moveTo>
                      <a:pt x="237" y="0"/>
                    </a:moveTo>
                    <a:cubicBezTo>
                      <a:pt x="106" y="0"/>
                      <a:pt x="1" y="105"/>
                      <a:pt x="1" y="236"/>
                    </a:cubicBezTo>
                    <a:cubicBezTo>
                      <a:pt x="1" y="367"/>
                      <a:pt x="106" y="480"/>
                      <a:pt x="237" y="480"/>
                    </a:cubicBezTo>
                    <a:cubicBezTo>
                      <a:pt x="368" y="480"/>
                      <a:pt x="481" y="367"/>
                      <a:pt x="481" y="236"/>
                    </a:cubicBezTo>
                    <a:cubicBezTo>
                      <a:pt x="481" y="105"/>
                      <a:pt x="368" y="9"/>
                      <a:pt x="2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44"/>
              <p:cNvSpPr/>
              <p:nvPr/>
            </p:nvSpPr>
            <p:spPr>
              <a:xfrm>
                <a:off x="-3586200" y="3434025"/>
                <a:ext cx="10950" cy="10950"/>
              </a:xfrm>
              <a:custGeom>
                <a:avLst/>
                <a:gdLst/>
                <a:ahLst/>
                <a:cxnLst/>
                <a:rect l="l" t="t" r="r" b="b"/>
                <a:pathLst>
                  <a:path w="438" h="438" extrusionOk="0">
                    <a:moveTo>
                      <a:pt x="219" y="0"/>
                    </a:moveTo>
                    <a:cubicBezTo>
                      <a:pt x="97" y="0"/>
                      <a:pt x="1" y="96"/>
                      <a:pt x="1" y="219"/>
                    </a:cubicBezTo>
                    <a:cubicBezTo>
                      <a:pt x="1" y="332"/>
                      <a:pt x="97" y="437"/>
                      <a:pt x="219" y="437"/>
                    </a:cubicBezTo>
                    <a:cubicBezTo>
                      <a:pt x="332" y="437"/>
                      <a:pt x="437" y="332"/>
                      <a:pt x="437" y="219"/>
                    </a:cubicBezTo>
                    <a:cubicBezTo>
                      <a:pt x="437" y="105"/>
                      <a:pt x="332" y="0"/>
                      <a:pt x="2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44"/>
              <p:cNvSpPr/>
              <p:nvPr/>
            </p:nvSpPr>
            <p:spPr>
              <a:xfrm>
                <a:off x="-3521800" y="3405650"/>
                <a:ext cx="5475" cy="5475"/>
              </a:xfrm>
              <a:custGeom>
                <a:avLst/>
                <a:gdLst/>
                <a:ahLst/>
                <a:cxnLst/>
                <a:rect l="l" t="t" r="r" b="b"/>
                <a:pathLst>
                  <a:path w="219" h="219" extrusionOk="0">
                    <a:moveTo>
                      <a:pt x="105" y="0"/>
                    </a:moveTo>
                    <a:cubicBezTo>
                      <a:pt x="44" y="0"/>
                      <a:pt x="0" y="53"/>
                      <a:pt x="0" y="105"/>
                    </a:cubicBezTo>
                    <a:cubicBezTo>
                      <a:pt x="0" y="166"/>
                      <a:pt x="53" y="219"/>
                      <a:pt x="105" y="219"/>
                    </a:cubicBezTo>
                    <a:cubicBezTo>
                      <a:pt x="175" y="219"/>
                      <a:pt x="219" y="158"/>
                      <a:pt x="219" y="105"/>
                    </a:cubicBezTo>
                    <a:cubicBezTo>
                      <a:pt x="219" y="53"/>
                      <a:pt x="175" y="9"/>
                      <a:pt x="1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44"/>
              <p:cNvSpPr/>
              <p:nvPr/>
            </p:nvSpPr>
            <p:spPr>
              <a:xfrm>
                <a:off x="-3512850" y="3361325"/>
                <a:ext cx="8100" cy="8325"/>
              </a:xfrm>
              <a:custGeom>
                <a:avLst/>
                <a:gdLst/>
                <a:ahLst/>
                <a:cxnLst/>
                <a:rect l="l" t="t" r="r" b="b"/>
                <a:pathLst>
                  <a:path w="324" h="333" extrusionOk="0">
                    <a:moveTo>
                      <a:pt x="166" y="1"/>
                    </a:moveTo>
                    <a:cubicBezTo>
                      <a:pt x="79" y="1"/>
                      <a:pt x="0" y="79"/>
                      <a:pt x="0" y="167"/>
                    </a:cubicBezTo>
                    <a:cubicBezTo>
                      <a:pt x="0" y="254"/>
                      <a:pt x="79" y="333"/>
                      <a:pt x="166" y="333"/>
                    </a:cubicBezTo>
                    <a:cubicBezTo>
                      <a:pt x="254" y="333"/>
                      <a:pt x="323" y="254"/>
                      <a:pt x="323" y="167"/>
                    </a:cubicBezTo>
                    <a:cubicBezTo>
                      <a:pt x="323" y="79"/>
                      <a:pt x="254" y="1"/>
                      <a:pt x="1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44"/>
              <p:cNvSpPr/>
              <p:nvPr/>
            </p:nvSpPr>
            <p:spPr>
              <a:xfrm>
                <a:off x="-3550825" y="3435325"/>
                <a:ext cx="15300" cy="15325"/>
              </a:xfrm>
              <a:custGeom>
                <a:avLst/>
                <a:gdLst/>
                <a:ahLst/>
                <a:cxnLst/>
                <a:rect l="l" t="t" r="r" b="b"/>
                <a:pathLst>
                  <a:path w="612" h="613" extrusionOk="0">
                    <a:moveTo>
                      <a:pt x="306" y="1"/>
                    </a:moveTo>
                    <a:cubicBezTo>
                      <a:pt x="131" y="1"/>
                      <a:pt x="0" y="141"/>
                      <a:pt x="0" y="306"/>
                    </a:cubicBezTo>
                    <a:cubicBezTo>
                      <a:pt x="0" y="481"/>
                      <a:pt x="140" y="612"/>
                      <a:pt x="306" y="612"/>
                    </a:cubicBezTo>
                    <a:cubicBezTo>
                      <a:pt x="480" y="612"/>
                      <a:pt x="611" y="472"/>
                      <a:pt x="611" y="306"/>
                    </a:cubicBezTo>
                    <a:cubicBezTo>
                      <a:pt x="611" y="141"/>
                      <a:pt x="472" y="10"/>
                      <a:pt x="3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44"/>
              <p:cNvSpPr/>
              <p:nvPr/>
            </p:nvSpPr>
            <p:spPr>
              <a:xfrm>
                <a:off x="-3605400" y="3432500"/>
                <a:ext cx="8750" cy="8750"/>
              </a:xfrm>
              <a:custGeom>
                <a:avLst/>
                <a:gdLst/>
                <a:ahLst/>
                <a:cxnLst/>
                <a:rect l="l" t="t" r="r" b="b"/>
                <a:pathLst>
                  <a:path w="350" h="350" extrusionOk="0">
                    <a:moveTo>
                      <a:pt x="175" y="0"/>
                    </a:moveTo>
                    <a:cubicBezTo>
                      <a:pt x="79" y="0"/>
                      <a:pt x="0" y="79"/>
                      <a:pt x="0" y="175"/>
                    </a:cubicBezTo>
                    <a:cubicBezTo>
                      <a:pt x="0" y="271"/>
                      <a:pt x="79" y="350"/>
                      <a:pt x="175" y="350"/>
                    </a:cubicBezTo>
                    <a:cubicBezTo>
                      <a:pt x="280" y="350"/>
                      <a:pt x="349" y="280"/>
                      <a:pt x="349" y="175"/>
                    </a:cubicBezTo>
                    <a:cubicBezTo>
                      <a:pt x="349" y="79"/>
                      <a:pt x="271" y="0"/>
                      <a:pt x="1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44"/>
              <p:cNvSpPr/>
              <p:nvPr/>
            </p:nvSpPr>
            <p:spPr>
              <a:xfrm>
                <a:off x="-3602350" y="3470700"/>
                <a:ext cx="10950" cy="10925"/>
              </a:xfrm>
              <a:custGeom>
                <a:avLst/>
                <a:gdLst/>
                <a:ahLst/>
                <a:cxnLst/>
                <a:rect l="l" t="t" r="r" b="b"/>
                <a:pathLst>
                  <a:path w="438" h="437" extrusionOk="0">
                    <a:moveTo>
                      <a:pt x="219" y="0"/>
                    </a:moveTo>
                    <a:cubicBezTo>
                      <a:pt x="97" y="0"/>
                      <a:pt x="0" y="105"/>
                      <a:pt x="0" y="219"/>
                    </a:cubicBezTo>
                    <a:cubicBezTo>
                      <a:pt x="0" y="341"/>
                      <a:pt x="97" y="437"/>
                      <a:pt x="219" y="437"/>
                    </a:cubicBezTo>
                    <a:cubicBezTo>
                      <a:pt x="341" y="437"/>
                      <a:pt x="437" y="341"/>
                      <a:pt x="437" y="219"/>
                    </a:cubicBezTo>
                    <a:cubicBezTo>
                      <a:pt x="437" y="105"/>
                      <a:pt x="341" y="18"/>
                      <a:pt x="2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44"/>
              <p:cNvSpPr/>
              <p:nvPr/>
            </p:nvSpPr>
            <p:spPr>
              <a:xfrm>
                <a:off x="-3535125" y="3338625"/>
                <a:ext cx="13575" cy="13775"/>
              </a:xfrm>
              <a:custGeom>
                <a:avLst/>
                <a:gdLst/>
                <a:ahLst/>
                <a:cxnLst/>
                <a:rect l="l" t="t" r="r" b="b"/>
                <a:pathLst>
                  <a:path w="543" h="551" extrusionOk="0">
                    <a:moveTo>
                      <a:pt x="271" y="1"/>
                    </a:moveTo>
                    <a:cubicBezTo>
                      <a:pt x="114" y="1"/>
                      <a:pt x="1" y="123"/>
                      <a:pt x="1" y="280"/>
                    </a:cubicBezTo>
                    <a:cubicBezTo>
                      <a:pt x="1" y="429"/>
                      <a:pt x="114" y="551"/>
                      <a:pt x="271" y="551"/>
                    </a:cubicBezTo>
                    <a:cubicBezTo>
                      <a:pt x="420" y="551"/>
                      <a:pt x="542" y="429"/>
                      <a:pt x="542" y="280"/>
                    </a:cubicBezTo>
                    <a:cubicBezTo>
                      <a:pt x="542" y="132"/>
                      <a:pt x="420" y="18"/>
                      <a:pt x="2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44"/>
              <p:cNvSpPr/>
              <p:nvPr/>
            </p:nvSpPr>
            <p:spPr>
              <a:xfrm>
                <a:off x="-3518100" y="3325975"/>
                <a:ext cx="6575" cy="6575"/>
              </a:xfrm>
              <a:custGeom>
                <a:avLst/>
                <a:gdLst/>
                <a:ahLst/>
                <a:cxnLst/>
                <a:rect l="l" t="t" r="r" b="b"/>
                <a:pathLst>
                  <a:path w="263" h="263" extrusionOk="0">
                    <a:moveTo>
                      <a:pt x="132" y="0"/>
                    </a:moveTo>
                    <a:cubicBezTo>
                      <a:pt x="62" y="0"/>
                      <a:pt x="1" y="53"/>
                      <a:pt x="1" y="131"/>
                    </a:cubicBezTo>
                    <a:cubicBezTo>
                      <a:pt x="1" y="201"/>
                      <a:pt x="62" y="262"/>
                      <a:pt x="132" y="262"/>
                    </a:cubicBezTo>
                    <a:cubicBezTo>
                      <a:pt x="210" y="262"/>
                      <a:pt x="263" y="201"/>
                      <a:pt x="263" y="131"/>
                    </a:cubicBezTo>
                    <a:cubicBezTo>
                      <a:pt x="263" y="53"/>
                      <a:pt x="210"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44"/>
              <p:cNvSpPr/>
              <p:nvPr/>
            </p:nvSpPr>
            <p:spPr>
              <a:xfrm>
                <a:off x="-3593625" y="3373550"/>
                <a:ext cx="7675" cy="7675"/>
              </a:xfrm>
              <a:custGeom>
                <a:avLst/>
                <a:gdLst/>
                <a:ahLst/>
                <a:cxnLst/>
                <a:rect l="l" t="t" r="r" b="b"/>
                <a:pathLst>
                  <a:path w="307" h="307" extrusionOk="0">
                    <a:moveTo>
                      <a:pt x="149" y="1"/>
                    </a:moveTo>
                    <a:cubicBezTo>
                      <a:pt x="62" y="1"/>
                      <a:pt x="1" y="71"/>
                      <a:pt x="1" y="158"/>
                    </a:cubicBezTo>
                    <a:cubicBezTo>
                      <a:pt x="1" y="245"/>
                      <a:pt x="62" y="306"/>
                      <a:pt x="149" y="306"/>
                    </a:cubicBezTo>
                    <a:cubicBezTo>
                      <a:pt x="236" y="306"/>
                      <a:pt x="306" y="245"/>
                      <a:pt x="306" y="158"/>
                    </a:cubicBezTo>
                    <a:cubicBezTo>
                      <a:pt x="306" y="79"/>
                      <a:pt x="228" y="18"/>
                      <a:pt x="1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44"/>
              <p:cNvSpPr/>
              <p:nvPr/>
            </p:nvSpPr>
            <p:spPr>
              <a:xfrm>
                <a:off x="-3620475" y="3442975"/>
                <a:ext cx="10500" cy="10275"/>
              </a:xfrm>
              <a:custGeom>
                <a:avLst/>
                <a:gdLst/>
                <a:ahLst/>
                <a:cxnLst/>
                <a:rect l="l" t="t" r="r" b="b"/>
                <a:pathLst>
                  <a:path w="420" h="411" extrusionOk="0">
                    <a:moveTo>
                      <a:pt x="210" y="0"/>
                    </a:moveTo>
                    <a:cubicBezTo>
                      <a:pt x="88" y="0"/>
                      <a:pt x="1" y="96"/>
                      <a:pt x="1" y="210"/>
                    </a:cubicBezTo>
                    <a:cubicBezTo>
                      <a:pt x="1" y="324"/>
                      <a:pt x="106" y="411"/>
                      <a:pt x="210" y="411"/>
                    </a:cubicBezTo>
                    <a:cubicBezTo>
                      <a:pt x="333" y="411"/>
                      <a:pt x="420" y="315"/>
                      <a:pt x="420" y="210"/>
                    </a:cubicBezTo>
                    <a:cubicBezTo>
                      <a:pt x="420" y="96"/>
                      <a:pt x="333" y="0"/>
                      <a:pt x="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44"/>
              <p:cNvSpPr/>
              <p:nvPr/>
            </p:nvSpPr>
            <p:spPr>
              <a:xfrm>
                <a:off x="-3616750" y="3406300"/>
                <a:ext cx="7000" cy="7225"/>
              </a:xfrm>
              <a:custGeom>
                <a:avLst/>
                <a:gdLst/>
                <a:ahLst/>
                <a:cxnLst/>
                <a:rect l="l" t="t" r="r" b="b"/>
                <a:pathLst>
                  <a:path w="280" h="289" extrusionOk="0">
                    <a:moveTo>
                      <a:pt x="140" y="1"/>
                    </a:moveTo>
                    <a:cubicBezTo>
                      <a:pt x="61" y="1"/>
                      <a:pt x="0" y="70"/>
                      <a:pt x="0" y="149"/>
                    </a:cubicBezTo>
                    <a:cubicBezTo>
                      <a:pt x="0" y="219"/>
                      <a:pt x="61" y="289"/>
                      <a:pt x="140" y="289"/>
                    </a:cubicBezTo>
                    <a:cubicBezTo>
                      <a:pt x="218" y="289"/>
                      <a:pt x="280" y="219"/>
                      <a:pt x="280" y="149"/>
                    </a:cubicBezTo>
                    <a:cubicBezTo>
                      <a:pt x="280" y="62"/>
                      <a:pt x="218" y="1"/>
                      <a:pt x="1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44"/>
              <p:cNvSpPr/>
              <p:nvPr/>
            </p:nvSpPr>
            <p:spPr>
              <a:xfrm>
                <a:off x="-3569825" y="3458250"/>
                <a:ext cx="8750" cy="8750"/>
              </a:xfrm>
              <a:custGeom>
                <a:avLst/>
                <a:gdLst/>
                <a:ahLst/>
                <a:cxnLst/>
                <a:rect l="l" t="t" r="r" b="b"/>
                <a:pathLst>
                  <a:path w="350" h="350" extrusionOk="0">
                    <a:moveTo>
                      <a:pt x="175" y="1"/>
                    </a:moveTo>
                    <a:cubicBezTo>
                      <a:pt x="79" y="1"/>
                      <a:pt x="0" y="79"/>
                      <a:pt x="0" y="175"/>
                    </a:cubicBezTo>
                    <a:cubicBezTo>
                      <a:pt x="0" y="271"/>
                      <a:pt x="79" y="350"/>
                      <a:pt x="175" y="350"/>
                    </a:cubicBezTo>
                    <a:cubicBezTo>
                      <a:pt x="271" y="350"/>
                      <a:pt x="350" y="271"/>
                      <a:pt x="350" y="175"/>
                    </a:cubicBezTo>
                    <a:cubicBezTo>
                      <a:pt x="332" y="79"/>
                      <a:pt x="262" y="1"/>
                      <a:pt x="1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44"/>
              <p:cNvSpPr/>
              <p:nvPr/>
            </p:nvSpPr>
            <p:spPr>
              <a:xfrm>
                <a:off x="-3598200" y="3493625"/>
                <a:ext cx="3725" cy="3950"/>
              </a:xfrm>
              <a:custGeom>
                <a:avLst/>
                <a:gdLst/>
                <a:ahLst/>
                <a:cxnLst/>
                <a:rect l="l" t="t" r="r" b="b"/>
                <a:pathLst>
                  <a:path w="149" h="158" extrusionOk="0">
                    <a:moveTo>
                      <a:pt x="70" y="0"/>
                    </a:moveTo>
                    <a:cubicBezTo>
                      <a:pt x="35" y="0"/>
                      <a:pt x="0" y="35"/>
                      <a:pt x="0" y="79"/>
                    </a:cubicBezTo>
                    <a:cubicBezTo>
                      <a:pt x="0" y="122"/>
                      <a:pt x="27" y="157"/>
                      <a:pt x="70" y="157"/>
                    </a:cubicBezTo>
                    <a:cubicBezTo>
                      <a:pt x="114" y="157"/>
                      <a:pt x="149" y="122"/>
                      <a:pt x="149" y="79"/>
                    </a:cubicBezTo>
                    <a:cubicBezTo>
                      <a:pt x="149" y="35"/>
                      <a:pt x="123" y="0"/>
                      <a:pt x="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44"/>
              <p:cNvSpPr/>
              <p:nvPr/>
            </p:nvSpPr>
            <p:spPr>
              <a:xfrm>
                <a:off x="-3591225" y="3459125"/>
                <a:ext cx="9425" cy="9200"/>
              </a:xfrm>
              <a:custGeom>
                <a:avLst/>
                <a:gdLst/>
                <a:ahLst/>
                <a:cxnLst/>
                <a:rect l="l" t="t" r="r" b="b"/>
                <a:pathLst>
                  <a:path w="377" h="368" extrusionOk="0">
                    <a:moveTo>
                      <a:pt x="184" y="1"/>
                    </a:moveTo>
                    <a:cubicBezTo>
                      <a:pt x="79" y="1"/>
                      <a:pt x="1" y="88"/>
                      <a:pt x="1" y="184"/>
                    </a:cubicBezTo>
                    <a:cubicBezTo>
                      <a:pt x="1" y="289"/>
                      <a:pt x="88" y="367"/>
                      <a:pt x="184" y="367"/>
                    </a:cubicBezTo>
                    <a:cubicBezTo>
                      <a:pt x="298" y="367"/>
                      <a:pt x="376" y="280"/>
                      <a:pt x="376" y="184"/>
                    </a:cubicBezTo>
                    <a:cubicBezTo>
                      <a:pt x="376" y="70"/>
                      <a:pt x="298" y="1"/>
                      <a:pt x="1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44"/>
              <p:cNvSpPr/>
              <p:nvPr/>
            </p:nvSpPr>
            <p:spPr>
              <a:xfrm>
                <a:off x="-3549100" y="3413950"/>
                <a:ext cx="8775" cy="8750"/>
              </a:xfrm>
              <a:custGeom>
                <a:avLst/>
                <a:gdLst/>
                <a:ahLst/>
                <a:cxnLst/>
                <a:rect l="l" t="t" r="r" b="b"/>
                <a:pathLst>
                  <a:path w="351" h="350" extrusionOk="0">
                    <a:moveTo>
                      <a:pt x="176" y="0"/>
                    </a:moveTo>
                    <a:cubicBezTo>
                      <a:pt x="71" y="0"/>
                      <a:pt x="1" y="79"/>
                      <a:pt x="1" y="175"/>
                    </a:cubicBezTo>
                    <a:cubicBezTo>
                      <a:pt x="1" y="271"/>
                      <a:pt x="71" y="349"/>
                      <a:pt x="176" y="349"/>
                    </a:cubicBezTo>
                    <a:cubicBezTo>
                      <a:pt x="272" y="349"/>
                      <a:pt x="350" y="280"/>
                      <a:pt x="350" y="175"/>
                    </a:cubicBezTo>
                    <a:cubicBezTo>
                      <a:pt x="350" y="79"/>
                      <a:pt x="272" y="0"/>
                      <a:pt x="1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44"/>
              <p:cNvSpPr/>
              <p:nvPr/>
            </p:nvSpPr>
            <p:spPr>
              <a:xfrm>
                <a:off x="-3569600" y="3422675"/>
                <a:ext cx="10275" cy="10500"/>
              </a:xfrm>
              <a:custGeom>
                <a:avLst/>
                <a:gdLst/>
                <a:ahLst/>
                <a:cxnLst/>
                <a:rect l="l" t="t" r="r" b="b"/>
                <a:pathLst>
                  <a:path w="411" h="420" extrusionOk="0">
                    <a:moveTo>
                      <a:pt x="210" y="0"/>
                    </a:moveTo>
                    <a:cubicBezTo>
                      <a:pt x="88" y="0"/>
                      <a:pt x="0" y="105"/>
                      <a:pt x="0" y="210"/>
                    </a:cubicBezTo>
                    <a:cubicBezTo>
                      <a:pt x="0" y="332"/>
                      <a:pt x="96" y="420"/>
                      <a:pt x="210" y="420"/>
                    </a:cubicBezTo>
                    <a:cubicBezTo>
                      <a:pt x="323" y="420"/>
                      <a:pt x="411" y="323"/>
                      <a:pt x="411" y="210"/>
                    </a:cubicBezTo>
                    <a:cubicBezTo>
                      <a:pt x="411" y="88"/>
                      <a:pt x="315" y="0"/>
                      <a:pt x="2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44"/>
              <p:cNvSpPr/>
              <p:nvPr/>
            </p:nvSpPr>
            <p:spPr>
              <a:xfrm>
                <a:off x="-3548875" y="3464800"/>
                <a:ext cx="5925" cy="5925"/>
              </a:xfrm>
              <a:custGeom>
                <a:avLst/>
                <a:gdLst/>
                <a:ahLst/>
                <a:cxnLst/>
                <a:rect l="l" t="t" r="r" b="b"/>
                <a:pathLst>
                  <a:path w="237" h="237" extrusionOk="0">
                    <a:moveTo>
                      <a:pt x="123" y="1"/>
                    </a:moveTo>
                    <a:cubicBezTo>
                      <a:pt x="53" y="1"/>
                      <a:pt x="1" y="53"/>
                      <a:pt x="1" y="123"/>
                    </a:cubicBezTo>
                    <a:cubicBezTo>
                      <a:pt x="1" y="184"/>
                      <a:pt x="53" y="236"/>
                      <a:pt x="123" y="236"/>
                    </a:cubicBezTo>
                    <a:cubicBezTo>
                      <a:pt x="184" y="236"/>
                      <a:pt x="236" y="184"/>
                      <a:pt x="236" y="123"/>
                    </a:cubicBezTo>
                    <a:cubicBezTo>
                      <a:pt x="236" y="53"/>
                      <a:pt x="184" y="1"/>
                      <a:pt x="1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44"/>
              <p:cNvSpPr/>
              <p:nvPr/>
            </p:nvSpPr>
            <p:spPr>
              <a:xfrm>
                <a:off x="-3572675" y="3475725"/>
                <a:ext cx="6575" cy="6575"/>
              </a:xfrm>
              <a:custGeom>
                <a:avLst/>
                <a:gdLst/>
                <a:ahLst/>
                <a:cxnLst/>
                <a:rect l="l" t="t" r="r" b="b"/>
                <a:pathLst>
                  <a:path w="263" h="263" extrusionOk="0">
                    <a:moveTo>
                      <a:pt x="132" y="0"/>
                    </a:moveTo>
                    <a:cubicBezTo>
                      <a:pt x="62" y="0"/>
                      <a:pt x="1" y="53"/>
                      <a:pt x="1" y="131"/>
                    </a:cubicBezTo>
                    <a:cubicBezTo>
                      <a:pt x="1" y="210"/>
                      <a:pt x="62" y="262"/>
                      <a:pt x="132" y="262"/>
                    </a:cubicBezTo>
                    <a:cubicBezTo>
                      <a:pt x="211" y="262"/>
                      <a:pt x="263" y="210"/>
                      <a:pt x="263" y="131"/>
                    </a:cubicBezTo>
                    <a:cubicBezTo>
                      <a:pt x="263" y="53"/>
                      <a:pt x="211"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77" name="Google Shape;3377;p44"/>
            <p:cNvSpPr/>
            <p:nvPr/>
          </p:nvSpPr>
          <p:spPr>
            <a:xfrm>
              <a:off x="-3282987" y="-321750"/>
              <a:ext cx="13550" cy="13775"/>
            </a:xfrm>
            <a:custGeom>
              <a:avLst/>
              <a:gdLst/>
              <a:ahLst/>
              <a:cxnLst/>
              <a:rect l="l" t="t" r="r" b="b"/>
              <a:pathLst>
                <a:path w="542" h="551" extrusionOk="0">
                  <a:moveTo>
                    <a:pt x="271" y="0"/>
                  </a:moveTo>
                  <a:cubicBezTo>
                    <a:pt x="123" y="0"/>
                    <a:pt x="0" y="122"/>
                    <a:pt x="0" y="271"/>
                  </a:cubicBezTo>
                  <a:cubicBezTo>
                    <a:pt x="0" y="428"/>
                    <a:pt x="123" y="550"/>
                    <a:pt x="271" y="550"/>
                  </a:cubicBezTo>
                  <a:cubicBezTo>
                    <a:pt x="428" y="550"/>
                    <a:pt x="542" y="428"/>
                    <a:pt x="542" y="271"/>
                  </a:cubicBezTo>
                  <a:cubicBezTo>
                    <a:pt x="542" y="122"/>
                    <a:pt x="428" y="0"/>
                    <a:pt x="271"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44"/>
            <p:cNvSpPr/>
            <p:nvPr/>
          </p:nvSpPr>
          <p:spPr>
            <a:xfrm>
              <a:off x="-3295437" y="-342275"/>
              <a:ext cx="11375" cy="11600"/>
            </a:xfrm>
            <a:custGeom>
              <a:avLst/>
              <a:gdLst/>
              <a:ahLst/>
              <a:cxnLst/>
              <a:rect l="l" t="t" r="r" b="b"/>
              <a:pathLst>
                <a:path w="455" h="464" extrusionOk="0">
                  <a:moveTo>
                    <a:pt x="228" y="0"/>
                  </a:moveTo>
                  <a:cubicBezTo>
                    <a:pt x="97" y="0"/>
                    <a:pt x="1" y="114"/>
                    <a:pt x="1" y="236"/>
                  </a:cubicBezTo>
                  <a:cubicBezTo>
                    <a:pt x="1" y="350"/>
                    <a:pt x="97" y="463"/>
                    <a:pt x="228" y="463"/>
                  </a:cubicBezTo>
                  <a:cubicBezTo>
                    <a:pt x="359" y="463"/>
                    <a:pt x="455" y="367"/>
                    <a:pt x="455" y="236"/>
                  </a:cubicBezTo>
                  <a:cubicBezTo>
                    <a:pt x="455" y="114"/>
                    <a:pt x="359" y="0"/>
                    <a:pt x="228"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44"/>
            <p:cNvSpPr/>
            <p:nvPr/>
          </p:nvSpPr>
          <p:spPr>
            <a:xfrm>
              <a:off x="-3305487" y="-361475"/>
              <a:ext cx="6575" cy="6575"/>
            </a:xfrm>
            <a:custGeom>
              <a:avLst/>
              <a:gdLst/>
              <a:ahLst/>
              <a:cxnLst/>
              <a:rect l="l" t="t" r="r" b="b"/>
              <a:pathLst>
                <a:path w="263" h="263" extrusionOk="0">
                  <a:moveTo>
                    <a:pt x="132" y="0"/>
                  </a:moveTo>
                  <a:cubicBezTo>
                    <a:pt x="62" y="0"/>
                    <a:pt x="1" y="61"/>
                    <a:pt x="1" y="131"/>
                  </a:cubicBezTo>
                  <a:cubicBezTo>
                    <a:pt x="1" y="201"/>
                    <a:pt x="62" y="262"/>
                    <a:pt x="132" y="262"/>
                  </a:cubicBezTo>
                  <a:cubicBezTo>
                    <a:pt x="211" y="262"/>
                    <a:pt x="263" y="201"/>
                    <a:pt x="263" y="131"/>
                  </a:cubicBezTo>
                  <a:cubicBezTo>
                    <a:pt x="263" y="52"/>
                    <a:pt x="211" y="0"/>
                    <a:pt x="132"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44"/>
            <p:cNvSpPr/>
            <p:nvPr/>
          </p:nvSpPr>
          <p:spPr>
            <a:xfrm>
              <a:off x="-3317262" y="-382000"/>
              <a:ext cx="5925" cy="5925"/>
            </a:xfrm>
            <a:custGeom>
              <a:avLst/>
              <a:gdLst/>
              <a:ahLst/>
              <a:cxnLst/>
              <a:rect l="l" t="t" r="r" b="b"/>
              <a:pathLst>
                <a:path w="237" h="237" extrusionOk="0">
                  <a:moveTo>
                    <a:pt x="114" y="0"/>
                  </a:moveTo>
                  <a:cubicBezTo>
                    <a:pt x="53" y="9"/>
                    <a:pt x="0" y="53"/>
                    <a:pt x="0" y="123"/>
                  </a:cubicBezTo>
                  <a:cubicBezTo>
                    <a:pt x="0" y="184"/>
                    <a:pt x="53" y="236"/>
                    <a:pt x="114" y="236"/>
                  </a:cubicBezTo>
                  <a:cubicBezTo>
                    <a:pt x="184" y="236"/>
                    <a:pt x="236" y="184"/>
                    <a:pt x="236" y="123"/>
                  </a:cubicBezTo>
                  <a:cubicBezTo>
                    <a:pt x="236" y="53"/>
                    <a:pt x="184" y="0"/>
                    <a:pt x="114"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44"/>
            <p:cNvSpPr/>
            <p:nvPr/>
          </p:nvSpPr>
          <p:spPr>
            <a:xfrm>
              <a:off x="-3312687" y="-319800"/>
              <a:ext cx="14225" cy="14225"/>
            </a:xfrm>
            <a:custGeom>
              <a:avLst/>
              <a:gdLst/>
              <a:ahLst/>
              <a:cxnLst/>
              <a:rect l="l" t="t" r="r" b="b"/>
              <a:pathLst>
                <a:path w="569" h="569" extrusionOk="0">
                  <a:moveTo>
                    <a:pt x="280" y="1"/>
                  </a:moveTo>
                  <a:cubicBezTo>
                    <a:pt x="132" y="1"/>
                    <a:pt x="1" y="123"/>
                    <a:pt x="1" y="280"/>
                  </a:cubicBezTo>
                  <a:cubicBezTo>
                    <a:pt x="1" y="437"/>
                    <a:pt x="132" y="568"/>
                    <a:pt x="280" y="568"/>
                  </a:cubicBezTo>
                  <a:cubicBezTo>
                    <a:pt x="437" y="568"/>
                    <a:pt x="568" y="437"/>
                    <a:pt x="568" y="280"/>
                  </a:cubicBezTo>
                  <a:cubicBezTo>
                    <a:pt x="568" y="132"/>
                    <a:pt x="437" y="1"/>
                    <a:pt x="280"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44"/>
            <p:cNvSpPr/>
            <p:nvPr/>
          </p:nvSpPr>
          <p:spPr>
            <a:xfrm>
              <a:off x="-3330787" y="-345125"/>
              <a:ext cx="7650" cy="7675"/>
            </a:xfrm>
            <a:custGeom>
              <a:avLst/>
              <a:gdLst/>
              <a:ahLst/>
              <a:cxnLst/>
              <a:rect l="l" t="t" r="r" b="b"/>
              <a:pathLst>
                <a:path w="306" h="307" extrusionOk="0">
                  <a:moveTo>
                    <a:pt x="157" y="1"/>
                  </a:moveTo>
                  <a:cubicBezTo>
                    <a:pt x="70" y="1"/>
                    <a:pt x="0" y="62"/>
                    <a:pt x="0" y="149"/>
                  </a:cubicBezTo>
                  <a:cubicBezTo>
                    <a:pt x="0" y="237"/>
                    <a:pt x="70" y="307"/>
                    <a:pt x="157" y="307"/>
                  </a:cubicBezTo>
                  <a:cubicBezTo>
                    <a:pt x="245" y="307"/>
                    <a:pt x="306" y="237"/>
                    <a:pt x="306" y="149"/>
                  </a:cubicBezTo>
                  <a:cubicBezTo>
                    <a:pt x="306" y="62"/>
                    <a:pt x="245" y="1"/>
                    <a:pt x="157"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44"/>
            <p:cNvSpPr/>
            <p:nvPr/>
          </p:nvSpPr>
          <p:spPr>
            <a:xfrm>
              <a:off x="-3342812" y="-371975"/>
              <a:ext cx="2225" cy="2225"/>
            </a:xfrm>
            <a:custGeom>
              <a:avLst/>
              <a:gdLst/>
              <a:ahLst/>
              <a:cxnLst/>
              <a:rect l="l" t="t" r="r" b="b"/>
              <a:pathLst>
                <a:path w="89" h="89" extrusionOk="0">
                  <a:moveTo>
                    <a:pt x="45" y="1"/>
                  </a:moveTo>
                  <a:cubicBezTo>
                    <a:pt x="27" y="1"/>
                    <a:pt x="1" y="10"/>
                    <a:pt x="1" y="45"/>
                  </a:cubicBezTo>
                  <a:cubicBezTo>
                    <a:pt x="1" y="71"/>
                    <a:pt x="27" y="88"/>
                    <a:pt x="45" y="88"/>
                  </a:cubicBezTo>
                  <a:cubicBezTo>
                    <a:pt x="71" y="88"/>
                    <a:pt x="88" y="71"/>
                    <a:pt x="88" y="45"/>
                  </a:cubicBezTo>
                  <a:cubicBezTo>
                    <a:pt x="88" y="27"/>
                    <a:pt x="71" y="1"/>
                    <a:pt x="45"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44"/>
            <p:cNvSpPr/>
            <p:nvPr/>
          </p:nvSpPr>
          <p:spPr>
            <a:xfrm>
              <a:off x="-3347612" y="-406675"/>
              <a:ext cx="5925" cy="6150"/>
            </a:xfrm>
            <a:custGeom>
              <a:avLst/>
              <a:gdLst/>
              <a:ahLst/>
              <a:cxnLst/>
              <a:rect l="l" t="t" r="r" b="b"/>
              <a:pathLst>
                <a:path w="237" h="246" extrusionOk="0">
                  <a:moveTo>
                    <a:pt x="114" y="1"/>
                  </a:moveTo>
                  <a:cubicBezTo>
                    <a:pt x="44" y="1"/>
                    <a:pt x="1" y="62"/>
                    <a:pt x="1" y="123"/>
                  </a:cubicBezTo>
                  <a:cubicBezTo>
                    <a:pt x="1" y="184"/>
                    <a:pt x="53" y="245"/>
                    <a:pt x="114" y="245"/>
                  </a:cubicBezTo>
                  <a:cubicBezTo>
                    <a:pt x="184" y="245"/>
                    <a:pt x="237" y="184"/>
                    <a:pt x="237" y="123"/>
                  </a:cubicBezTo>
                  <a:cubicBezTo>
                    <a:pt x="237" y="62"/>
                    <a:pt x="184" y="1"/>
                    <a:pt x="114"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44"/>
            <p:cNvSpPr/>
            <p:nvPr/>
          </p:nvSpPr>
          <p:spPr>
            <a:xfrm>
              <a:off x="-3291512" y="-376325"/>
              <a:ext cx="12050" cy="12025"/>
            </a:xfrm>
            <a:custGeom>
              <a:avLst/>
              <a:gdLst/>
              <a:ahLst/>
              <a:cxnLst/>
              <a:rect l="l" t="t" r="r" b="b"/>
              <a:pathLst>
                <a:path w="482" h="481" extrusionOk="0">
                  <a:moveTo>
                    <a:pt x="245" y="0"/>
                  </a:moveTo>
                  <a:cubicBezTo>
                    <a:pt x="114" y="9"/>
                    <a:pt x="1" y="114"/>
                    <a:pt x="1" y="245"/>
                  </a:cubicBezTo>
                  <a:cubicBezTo>
                    <a:pt x="1" y="376"/>
                    <a:pt x="114" y="481"/>
                    <a:pt x="245" y="481"/>
                  </a:cubicBezTo>
                  <a:cubicBezTo>
                    <a:pt x="376" y="481"/>
                    <a:pt x="481" y="376"/>
                    <a:pt x="481" y="245"/>
                  </a:cubicBezTo>
                  <a:cubicBezTo>
                    <a:pt x="481" y="114"/>
                    <a:pt x="376" y="0"/>
                    <a:pt x="245"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44"/>
            <p:cNvSpPr/>
            <p:nvPr/>
          </p:nvSpPr>
          <p:spPr>
            <a:xfrm>
              <a:off x="-3282762" y="-281375"/>
              <a:ext cx="10925" cy="10950"/>
            </a:xfrm>
            <a:custGeom>
              <a:avLst/>
              <a:gdLst/>
              <a:ahLst/>
              <a:cxnLst/>
              <a:rect l="l" t="t" r="r" b="b"/>
              <a:pathLst>
                <a:path w="437" h="438" extrusionOk="0">
                  <a:moveTo>
                    <a:pt x="218" y="1"/>
                  </a:moveTo>
                  <a:cubicBezTo>
                    <a:pt x="96" y="1"/>
                    <a:pt x="0" y="97"/>
                    <a:pt x="0" y="219"/>
                  </a:cubicBezTo>
                  <a:cubicBezTo>
                    <a:pt x="0" y="341"/>
                    <a:pt x="96" y="437"/>
                    <a:pt x="218" y="437"/>
                  </a:cubicBezTo>
                  <a:cubicBezTo>
                    <a:pt x="341" y="437"/>
                    <a:pt x="437" y="341"/>
                    <a:pt x="437" y="219"/>
                  </a:cubicBezTo>
                  <a:cubicBezTo>
                    <a:pt x="437" y="97"/>
                    <a:pt x="341" y="1"/>
                    <a:pt x="218"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44"/>
            <p:cNvSpPr/>
            <p:nvPr/>
          </p:nvSpPr>
          <p:spPr>
            <a:xfrm>
              <a:off x="-3342137" y="-308875"/>
              <a:ext cx="5475" cy="5475"/>
            </a:xfrm>
            <a:custGeom>
              <a:avLst/>
              <a:gdLst/>
              <a:ahLst/>
              <a:cxnLst/>
              <a:rect l="l" t="t" r="r" b="b"/>
              <a:pathLst>
                <a:path w="219" h="219" extrusionOk="0">
                  <a:moveTo>
                    <a:pt x="105" y="0"/>
                  </a:moveTo>
                  <a:cubicBezTo>
                    <a:pt x="44" y="0"/>
                    <a:pt x="0" y="44"/>
                    <a:pt x="0" y="105"/>
                  </a:cubicBezTo>
                  <a:cubicBezTo>
                    <a:pt x="0" y="166"/>
                    <a:pt x="44" y="219"/>
                    <a:pt x="105" y="219"/>
                  </a:cubicBezTo>
                  <a:cubicBezTo>
                    <a:pt x="157" y="219"/>
                    <a:pt x="218" y="175"/>
                    <a:pt x="218" y="105"/>
                  </a:cubicBezTo>
                  <a:cubicBezTo>
                    <a:pt x="218" y="53"/>
                    <a:pt x="175" y="0"/>
                    <a:pt x="105"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44"/>
            <p:cNvSpPr/>
            <p:nvPr/>
          </p:nvSpPr>
          <p:spPr>
            <a:xfrm>
              <a:off x="-3354587" y="-353200"/>
              <a:ext cx="8325" cy="8325"/>
            </a:xfrm>
            <a:custGeom>
              <a:avLst/>
              <a:gdLst/>
              <a:ahLst/>
              <a:cxnLst/>
              <a:rect l="l" t="t" r="r" b="b"/>
              <a:pathLst>
                <a:path w="333" h="333" extrusionOk="0">
                  <a:moveTo>
                    <a:pt x="166" y="1"/>
                  </a:moveTo>
                  <a:cubicBezTo>
                    <a:pt x="79" y="1"/>
                    <a:pt x="0" y="79"/>
                    <a:pt x="0" y="167"/>
                  </a:cubicBezTo>
                  <a:cubicBezTo>
                    <a:pt x="0" y="254"/>
                    <a:pt x="79" y="333"/>
                    <a:pt x="166" y="333"/>
                  </a:cubicBezTo>
                  <a:cubicBezTo>
                    <a:pt x="254" y="333"/>
                    <a:pt x="332" y="254"/>
                    <a:pt x="332" y="167"/>
                  </a:cubicBezTo>
                  <a:cubicBezTo>
                    <a:pt x="332" y="79"/>
                    <a:pt x="254" y="1"/>
                    <a:pt x="166"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44"/>
            <p:cNvSpPr/>
            <p:nvPr/>
          </p:nvSpPr>
          <p:spPr>
            <a:xfrm>
              <a:off x="-3322712" y="-279400"/>
              <a:ext cx="15525" cy="15300"/>
            </a:xfrm>
            <a:custGeom>
              <a:avLst/>
              <a:gdLst/>
              <a:ahLst/>
              <a:cxnLst/>
              <a:rect l="l" t="t" r="r" b="b"/>
              <a:pathLst>
                <a:path w="621" h="612" extrusionOk="0">
                  <a:moveTo>
                    <a:pt x="315" y="0"/>
                  </a:moveTo>
                  <a:cubicBezTo>
                    <a:pt x="149" y="0"/>
                    <a:pt x="0" y="140"/>
                    <a:pt x="9" y="306"/>
                  </a:cubicBezTo>
                  <a:cubicBezTo>
                    <a:pt x="9" y="472"/>
                    <a:pt x="149" y="611"/>
                    <a:pt x="315" y="611"/>
                  </a:cubicBezTo>
                  <a:cubicBezTo>
                    <a:pt x="480" y="611"/>
                    <a:pt x="620" y="472"/>
                    <a:pt x="620" y="306"/>
                  </a:cubicBezTo>
                  <a:cubicBezTo>
                    <a:pt x="620" y="140"/>
                    <a:pt x="480" y="0"/>
                    <a:pt x="315"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44"/>
            <p:cNvSpPr/>
            <p:nvPr/>
          </p:nvSpPr>
          <p:spPr>
            <a:xfrm>
              <a:off x="-3261812" y="-282900"/>
              <a:ext cx="8750" cy="8750"/>
            </a:xfrm>
            <a:custGeom>
              <a:avLst/>
              <a:gdLst/>
              <a:ahLst/>
              <a:cxnLst/>
              <a:rect l="l" t="t" r="r" b="b"/>
              <a:pathLst>
                <a:path w="350" h="350" extrusionOk="0">
                  <a:moveTo>
                    <a:pt x="175" y="0"/>
                  </a:moveTo>
                  <a:cubicBezTo>
                    <a:pt x="79" y="0"/>
                    <a:pt x="0" y="70"/>
                    <a:pt x="0" y="175"/>
                  </a:cubicBezTo>
                  <a:cubicBezTo>
                    <a:pt x="0" y="271"/>
                    <a:pt x="79" y="350"/>
                    <a:pt x="175" y="350"/>
                  </a:cubicBezTo>
                  <a:cubicBezTo>
                    <a:pt x="280" y="350"/>
                    <a:pt x="350" y="271"/>
                    <a:pt x="350" y="175"/>
                  </a:cubicBezTo>
                  <a:cubicBezTo>
                    <a:pt x="350" y="70"/>
                    <a:pt x="280" y="0"/>
                    <a:pt x="175"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44"/>
            <p:cNvSpPr/>
            <p:nvPr/>
          </p:nvSpPr>
          <p:spPr>
            <a:xfrm>
              <a:off x="-3266412" y="-244700"/>
              <a:ext cx="10950" cy="10950"/>
            </a:xfrm>
            <a:custGeom>
              <a:avLst/>
              <a:gdLst/>
              <a:ahLst/>
              <a:cxnLst/>
              <a:rect l="l" t="t" r="r" b="b"/>
              <a:pathLst>
                <a:path w="438" h="438" extrusionOk="0">
                  <a:moveTo>
                    <a:pt x="219" y="0"/>
                  </a:moveTo>
                  <a:cubicBezTo>
                    <a:pt x="97" y="9"/>
                    <a:pt x="1" y="97"/>
                    <a:pt x="1" y="219"/>
                  </a:cubicBezTo>
                  <a:cubicBezTo>
                    <a:pt x="1" y="332"/>
                    <a:pt x="97" y="437"/>
                    <a:pt x="219" y="437"/>
                  </a:cubicBezTo>
                  <a:cubicBezTo>
                    <a:pt x="341" y="437"/>
                    <a:pt x="437" y="332"/>
                    <a:pt x="437" y="219"/>
                  </a:cubicBezTo>
                  <a:cubicBezTo>
                    <a:pt x="437" y="97"/>
                    <a:pt x="341" y="0"/>
                    <a:pt x="219"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44"/>
            <p:cNvSpPr/>
            <p:nvPr/>
          </p:nvSpPr>
          <p:spPr>
            <a:xfrm>
              <a:off x="-3337787" y="-376100"/>
              <a:ext cx="13575" cy="13775"/>
            </a:xfrm>
            <a:custGeom>
              <a:avLst/>
              <a:gdLst/>
              <a:ahLst/>
              <a:cxnLst/>
              <a:rect l="l" t="t" r="r" b="b"/>
              <a:pathLst>
                <a:path w="543" h="551" extrusionOk="0">
                  <a:moveTo>
                    <a:pt x="271" y="0"/>
                  </a:moveTo>
                  <a:cubicBezTo>
                    <a:pt x="114" y="0"/>
                    <a:pt x="1" y="131"/>
                    <a:pt x="1" y="279"/>
                  </a:cubicBezTo>
                  <a:cubicBezTo>
                    <a:pt x="1" y="428"/>
                    <a:pt x="114" y="550"/>
                    <a:pt x="271" y="550"/>
                  </a:cubicBezTo>
                  <a:cubicBezTo>
                    <a:pt x="429" y="550"/>
                    <a:pt x="542" y="428"/>
                    <a:pt x="542" y="279"/>
                  </a:cubicBezTo>
                  <a:cubicBezTo>
                    <a:pt x="542" y="122"/>
                    <a:pt x="429" y="0"/>
                    <a:pt x="271"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44"/>
            <p:cNvSpPr/>
            <p:nvPr/>
          </p:nvSpPr>
          <p:spPr>
            <a:xfrm>
              <a:off x="-3348262" y="-388775"/>
              <a:ext cx="6575" cy="6575"/>
            </a:xfrm>
            <a:custGeom>
              <a:avLst/>
              <a:gdLst/>
              <a:ahLst/>
              <a:cxnLst/>
              <a:rect l="l" t="t" r="r" b="b"/>
              <a:pathLst>
                <a:path w="263" h="263" extrusionOk="0">
                  <a:moveTo>
                    <a:pt x="132" y="1"/>
                  </a:moveTo>
                  <a:cubicBezTo>
                    <a:pt x="53" y="9"/>
                    <a:pt x="1" y="62"/>
                    <a:pt x="1" y="132"/>
                  </a:cubicBezTo>
                  <a:cubicBezTo>
                    <a:pt x="1" y="201"/>
                    <a:pt x="53" y="263"/>
                    <a:pt x="132" y="263"/>
                  </a:cubicBezTo>
                  <a:cubicBezTo>
                    <a:pt x="210" y="263"/>
                    <a:pt x="263" y="201"/>
                    <a:pt x="263" y="132"/>
                  </a:cubicBezTo>
                  <a:cubicBezTo>
                    <a:pt x="263" y="53"/>
                    <a:pt x="210" y="1"/>
                    <a:pt x="132"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44"/>
            <p:cNvSpPr/>
            <p:nvPr/>
          </p:nvSpPr>
          <p:spPr>
            <a:xfrm>
              <a:off x="-3272962" y="-341625"/>
              <a:ext cx="7675" cy="7675"/>
            </a:xfrm>
            <a:custGeom>
              <a:avLst/>
              <a:gdLst/>
              <a:ahLst/>
              <a:cxnLst/>
              <a:rect l="l" t="t" r="r" b="b"/>
              <a:pathLst>
                <a:path w="307" h="307" extrusionOk="0">
                  <a:moveTo>
                    <a:pt x="158" y="1"/>
                  </a:moveTo>
                  <a:cubicBezTo>
                    <a:pt x="71" y="1"/>
                    <a:pt x="1" y="62"/>
                    <a:pt x="1" y="149"/>
                  </a:cubicBezTo>
                  <a:cubicBezTo>
                    <a:pt x="1" y="236"/>
                    <a:pt x="71" y="306"/>
                    <a:pt x="158" y="306"/>
                  </a:cubicBezTo>
                  <a:cubicBezTo>
                    <a:pt x="245" y="306"/>
                    <a:pt x="307" y="236"/>
                    <a:pt x="307" y="149"/>
                  </a:cubicBezTo>
                  <a:cubicBezTo>
                    <a:pt x="307" y="62"/>
                    <a:pt x="245" y="1"/>
                    <a:pt x="158"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44"/>
            <p:cNvSpPr/>
            <p:nvPr/>
          </p:nvSpPr>
          <p:spPr>
            <a:xfrm>
              <a:off x="-3248287" y="-272850"/>
              <a:ext cx="10500" cy="10275"/>
            </a:xfrm>
            <a:custGeom>
              <a:avLst/>
              <a:gdLst/>
              <a:ahLst/>
              <a:cxnLst/>
              <a:rect l="l" t="t" r="r" b="b"/>
              <a:pathLst>
                <a:path w="420" h="411" extrusionOk="0">
                  <a:moveTo>
                    <a:pt x="219" y="0"/>
                  </a:moveTo>
                  <a:cubicBezTo>
                    <a:pt x="97" y="0"/>
                    <a:pt x="1" y="96"/>
                    <a:pt x="9" y="210"/>
                  </a:cubicBezTo>
                  <a:cubicBezTo>
                    <a:pt x="9" y="314"/>
                    <a:pt x="105" y="411"/>
                    <a:pt x="219" y="411"/>
                  </a:cubicBezTo>
                  <a:cubicBezTo>
                    <a:pt x="324" y="411"/>
                    <a:pt x="420" y="314"/>
                    <a:pt x="420" y="210"/>
                  </a:cubicBezTo>
                  <a:cubicBezTo>
                    <a:pt x="420" y="96"/>
                    <a:pt x="324" y="0"/>
                    <a:pt x="219"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44"/>
            <p:cNvSpPr/>
            <p:nvPr/>
          </p:nvSpPr>
          <p:spPr>
            <a:xfrm>
              <a:off x="-3248937" y="-309525"/>
              <a:ext cx="7225" cy="7225"/>
            </a:xfrm>
            <a:custGeom>
              <a:avLst/>
              <a:gdLst/>
              <a:ahLst/>
              <a:cxnLst/>
              <a:rect l="l" t="t" r="r" b="b"/>
              <a:pathLst>
                <a:path w="289" h="289" extrusionOk="0">
                  <a:moveTo>
                    <a:pt x="149" y="0"/>
                  </a:moveTo>
                  <a:cubicBezTo>
                    <a:pt x="53" y="0"/>
                    <a:pt x="0" y="70"/>
                    <a:pt x="0" y="149"/>
                  </a:cubicBezTo>
                  <a:cubicBezTo>
                    <a:pt x="0" y="219"/>
                    <a:pt x="70" y="288"/>
                    <a:pt x="149" y="288"/>
                  </a:cubicBezTo>
                  <a:cubicBezTo>
                    <a:pt x="219" y="288"/>
                    <a:pt x="289" y="219"/>
                    <a:pt x="289" y="149"/>
                  </a:cubicBezTo>
                  <a:cubicBezTo>
                    <a:pt x="289" y="70"/>
                    <a:pt x="219" y="0"/>
                    <a:pt x="149"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44"/>
            <p:cNvSpPr/>
            <p:nvPr/>
          </p:nvSpPr>
          <p:spPr>
            <a:xfrm>
              <a:off x="-3296737" y="-256700"/>
              <a:ext cx="8750" cy="8750"/>
            </a:xfrm>
            <a:custGeom>
              <a:avLst/>
              <a:gdLst/>
              <a:ahLst/>
              <a:cxnLst/>
              <a:rect l="l" t="t" r="r" b="b"/>
              <a:pathLst>
                <a:path w="350" h="350" extrusionOk="0">
                  <a:moveTo>
                    <a:pt x="175" y="0"/>
                  </a:moveTo>
                  <a:cubicBezTo>
                    <a:pt x="79" y="0"/>
                    <a:pt x="0" y="70"/>
                    <a:pt x="0" y="175"/>
                  </a:cubicBezTo>
                  <a:cubicBezTo>
                    <a:pt x="0" y="271"/>
                    <a:pt x="79" y="350"/>
                    <a:pt x="175" y="350"/>
                  </a:cubicBezTo>
                  <a:cubicBezTo>
                    <a:pt x="280" y="350"/>
                    <a:pt x="349" y="271"/>
                    <a:pt x="349" y="175"/>
                  </a:cubicBezTo>
                  <a:cubicBezTo>
                    <a:pt x="349" y="70"/>
                    <a:pt x="280" y="0"/>
                    <a:pt x="175"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44"/>
            <p:cNvSpPr/>
            <p:nvPr/>
          </p:nvSpPr>
          <p:spPr>
            <a:xfrm>
              <a:off x="-3263137" y="-222225"/>
              <a:ext cx="3975" cy="3975"/>
            </a:xfrm>
            <a:custGeom>
              <a:avLst/>
              <a:gdLst/>
              <a:ahLst/>
              <a:cxnLst/>
              <a:rect l="l" t="t" r="r" b="b"/>
              <a:pathLst>
                <a:path w="159" h="159" extrusionOk="0">
                  <a:moveTo>
                    <a:pt x="79" y="1"/>
                  </a:moveTo>
                  <a:cubicBezTo>
                    <a:pt x="36" y="18"/>
                    <a:pt x="1" y="45"/>
                    <a:pt x="1" y="79"/>
                  </a:cubicBezTo>
                  <a:cubicBezTo>
                    <a:pt x="1" y="123"/>
                    <a:pt x="36" y="158"/>
                    <a:pt x="79" y="158"/>
                  </a:cubicBezTo>
                  <a:cubicBezTo>
                    <a:pt x="123" y="158"/>
                    <a:pt x="158" y="123"/>
                    <a:pt x="158" y="79"/>
                  </a:cubicBezTo>
                  <a:cubicBezTo>
                    <a:pt x="158" y="36"/>
                    <a:pt x="123" y="1"/>
                    <a:pt x="79"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44"/>
            <p:cNvSpPr/>
            <p:nvPr/>
          </p:nvSpPr>
          <p:spPr>
            <a:xfrm>
              <a:off x="-3276237" y="-256500"/>
              <a:ext cx="9425" cy="9200"/>
            </a:xfrm>
            <a:custGeom>
              <a:avLst/>
              <a:gdLst/>
              <a:ahLst/>
              <a:cxnLst/>
              <a:rect l="l" t="t" r="r" b="b"/>
              <a:pathLst>
                <a:path w="377" h="368" extrusionOk="0">
                  <a:moveTo>
                    <a:pt x="184" y="1"/>
                  </a:moveTo>
                  <a:cubicBezTo>
                    <a:pt x="88" y="1"/>
                    <a:pt x="1" y="88"/>
                    <a:pt x="1" y="184"/>
                  </a:cubicBezTo>
                  <a:cubicBezTo>
                    <a:pt x="1" y="280"/>
                    <a:pt x="88" y="368"/>
                    <a:pt x="184" y="368"/>
                  </a:cubicBezTo>
                  <a:cubicBezTo>
                    <a:pt x="289" y="368"/>
                    <a:pt x="376" y="280"/>
                    <a:pt x="376" y="184"/>
                  </a:cubicBezTo>
                  <a:cubicBezTo>
                    <a:pt x="376" y="88"/>
                    <a:pt x="289" y="1"/>
                    <a:pt x="184"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44"/>
            <p:cNvSpPr/>
            <p:nvPr/>
          </p:nvSpPr>
          <p:spPr>
            <a:xfrm>
              <a:off x="-3317912" y="-301025"/>
              <a:ext cx="8750" cy="8750"/>
            </a:xfrm>
            <a:custGeom>
              <a:avLst/>
              <a:gdLst/>
              <a:ahLst/>
              <a:cxnLst/>
              <a:rect l="l" t="t" r="r" b="b"/>
              <a:pathLst>
                <a:path w="350" h="350" extrusionOk="0">
                  <a:moveTo>
                    <a:pt x="175" y="1"/>
                  </a:moveTo>
                  <a:cubicBezTo>
                    <a:pt x="79" y="1"/>
                    <a:pt x="0" y="79"/>
                    <a:pt x="0" y="175"/>
                  </a:cubicBezTo>
                  <a:cubicBezTo>
                    <a:pt x="0" y="271"/>
                    <a:pt x="79" y="350"/>
                    <a:pt x="175" y="350"/>
                  </a:cubicBezTo>
                  <a:cubicBezTo>
                    <a:pt x="271" y="350"/>
                    <a:pt x="350" y="271"/>
                    <a:pt x="350" y="175"/>
                  </a:cubicBezTo>
                  <a:cubicBezTo>
                    <a:pt x="350" y="79"/>
                    <a:pt x="271" y="1"/>
                    <a:pt x="175" y="1"/>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44"/>
            <p:cNvSpPr/>
            <p:nvPr/>
          </p:nvSpPr>
          <p:spPr>
            <a:xfrm>
              <a:off x="-3299137" y="-292500"/>
              <a:ext cx="10500" cy="10275"/>
            </a:xfrm>
            <a:custGeom>
              <a:avLst/>
              <a:gdLst/>
              <a:ahLst/>
              <a:cxnLst/>
              <a:rect l="l" t="t" r="r" b="b"/>
              <a:pathLst>
                <a:path w="420" h="411" extrusionOk="0">
                  <a:moveTo>
                    <a:pt x="210" y="0"/>
                  </a:moveTo>
                  <a:cubicBezTo>
                    <a:pt x="96" y="0"/>
                    <a:pt x="0" y="96"/>
                    <a:pt x="0" y="210"/>
                  </a:cubicBezTo>
                  <a:cubicBezTo>
                    <a:pt x="0" y="315"/>
                    <a:pt x="96" y="411"/>
                    <a:pt x="210" y="411"/>
                  </a:cubicBezTo>
                  <a:cubicBezTo>
                    <a:pt x="315" y="411"/>
                    <a:pt x="419" y="315"/>
                    <a:pt x="419" y="210"/>
                  </a:cubicBezTo>
                  <a:cubicBezTo>
                    <a:pt x="419" y="96"/>
                    <a:pt x="315" y="0"/>
                    <a:pt x="210"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44"/>
            <p:cNvSpPr/>
            <p:nvPr/>
          </p:nvSpPr>
          <p:spPr>
            <a:xfrm>
              <a:off x="-3314862" y="-250150"/>
              <a:ext cx="5925" cy="5900"/>
            </a:xfrm>
            <a:custGeom>
              <a:avLst/>
              <a:gdLst/>
              <a:ahLst/>
              <a:cxnLst/>
              <a:rect l="l" t="t" r="r" b="b"/>
              <a:pathLst>
                <a:path w="237" h="236" extrusionOk="0">
                  <a:moveTo>
                    <a:pt x="114" y="0"/>
                  </a:moveTo>
                  <a:cubicBezTo>
                    <a:pt x="53" y="0"/>
                    <a:pt x="1" y="53"/>
                    <a:pt x="1" y="114"/>
                  </a:cubicBezTo>
                  <a:cubicBezTo>
                    <a:pt x="1" y="184"/>
                    <a:pt x="53" y="236"/>
                    <a:pt x="114" y="236"/>
                  </a:cubicBezTo>
                  <a:cubicBezTo>
                    <a:pt x="184" y="236"/>
                    <a:pt x="236" y="184"/>
                    <a:pt x="236" y="114"/>
                  </a:cubicBezTo>
                  <a:cubicBezTo>
                    <a:pt x="236" y="53"/>
                    <a:pt x="184" y="0"/>
                    <a:pt x="114"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44"/>
            <p:cNvSpPr/>
            <p:nvPr/>
          </p:nvSpPr>
          <p:spPr>
            <a:xfrm>
              <a:off x="-3291712" y="-239675"/>
              <a:ext cx="6550" cy="6575"/>
            </a:xfrm>
            <a:custGeom>
              <a:avLst/>
              <a:gdLst/>
              <a:ahLst/>
              <a:cxnLst/>
              <a:rect l="l" t="t" r="r" b="b"/>
              <a:pathLst>
                <a:path w="262" h="263" extrusionOk="0">
                  <a:moveTo>
                    <a:pt x="131" y="0"/>
                  </a:moveTo>
                  <a:cubicBezTo>
                    <a:pt x="52" y="0"/>
                    <a:pt x="0" y="61"/>
                    <a:pt x="0" y="131"/>
                  </a:cubicBezTo>
                  <a:cubicBezTo>
                    <a:pt x="0" y="210"/>
                    <a:pt x="52" y="262"/>
                    <a:pt x="131" y="262"/>
                  </a:cubicBezTo>
                  <a:cubicBezTo>
                    <a:pt x="210" y="262"/>
                    <a:pt x="262" y="210"/>
                    <a:pt x="262" y="131"/>
                  </a:cubicBezTo>
                  <a:cubicBezTo>
                    <a:pt x="262" y="61"/>
                    <a:pt x="210" y="0"/>
                    <a:pt x="131" y="0"/>
                  </a:cubicBezTo>
                  <a:close/>
                </a:path>
              </a:pathLst>
            </a:custGeom>
            <a:solidFill>
              <a:srgbClr val="FE5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44"/>
            <p:cNvSpPr/>
            <p:nvPr/>
          </p:nvSpPr>
          <p:spPr>
            <a:xfrm>
              <a:off x="-3692937" y="-170050"/>
              <a:ext cx="556225" cy="109825"/>
            </a:xfrm>
            <a:custGeom>
              <a:avLst/>
              <a:gdLst/>
              <a:ahLst/>
              <a:cxnLst/>
              <a:rect l="l" t="t" r="r" b="b"/>
              <a:pathLst>
                <a:path w="22249" h="4393" extrusionOk="0">
                  <a:moveTo>
                    <a:pt x="0" y="1"/>
                  </a:moveTo>
                  <a:cubicBezTo>
                    <a:pt x="0" y="88"/>
                    <a:pt x="0" y="175"/>
                    <a:pt x="18" y="254"/>
                  </a:cubicBezTo>
                  <a:cubicBezTo>
                    <a:pt x="1476" y="1703"/>
                    <a:pt x="3362" y="2830"/>
                    <a:pt x="5528" y="3528"/>
                  </a:cubicBezTo>
                  <a:cubicBezTo>
                    <a:pt x="7334" y="4105"/>
                    <a:pt x="9344" y="4393"/>
                    <a:pt x="11533" y="4393"/>
                  </a:cubicBezTo>
                  <a:cubicBezTo>
                    <a:pt x="11565" y="4393"/>
                    <a:pt x="11598" y="4393"/>
                    <a:pt x="11631" y="4393"/>
                  </a:cubicBezTo>
                  <a:cubicBezTo>
                    <a:pt x="12469" y="4393"/>
                    <a:pt x="13334" y="4332"/>
                    <a:pt x="14215" y="4244"/>
                  </a:cubicBezTo>
                  <a:cubicBezTo>
                    <a:pt x="16835" y="3982"/>
                    <a:pt x="18817" y="3415"/>
                    <a:pt x="20476" y="2489"/>
                  </a:cubicBezTo>
                  <a:cubicBezTo>
                    <a:pt x="21070" y="2166"/>
                    <a:pt x="21611" y="1773"/>
                    <a:pt x="22109" y="1345"/>
                  </a:cubicBezTo>
                  <a:cubicBezTo>
                    <a:pt x="22161" y="1223"/>
                    <a:pt x="22205" y="1101"/>
                    <a:pt x="22248" y="987"/>
                  </a:cubicBezTo>
                  <a:lnTo>
                    <a:pt x="22248" y="987"/>
                  </a:lnTo>
                  <a:cubicBezTo>
                    <a:pt x="21698" y="1494"/>
                    <a:pt x="21078" y="1957"/>
                    <a:pt x="20389" y="2341"/>
                  </a:cubicBezTo>
                  <a:cubicBezTo>
                    <a:pt x="18756" y="3258"/>
                    <a:pt x="16783" y="3808"/>
                    <a:pt x="14189" y="4070"/>
                  </a:cubicBezTo>
                  <a:cubicBezTo>
                    <a:pt x="13258" y="4166"/>
                    <a:pt x="12353" y="4214"/>
                    <a:pt x="11476" y="4214"/>
                  </a:cubicBezTo>
                  <a:cubicBezTo>
                    <a:pt x="9326" y="4214"/>
                    <a:pt x="7347" y="3927"/>
                    <a:pt x="5580" y="3362"/>
                  </a:cubicBezTo>
                  <a:cubicBezTo>
                    <a:pt x="3388" y="2655"/>
                    <a:pt x="1467" y="1485"/>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774"/>
        <p:cNvGrpSpPr/>
        <p:nvPr/>
      </p:nvGrpSpPr>
      <p:grpSpPr>
        <a:xfrm>
          <a:off x="0" y="0"/>
          <a:ext cx="0" cy="0"/>
          <a:chOff x="0" y="0"/>
          <a:chExt cx="0" cy="0"/>
        </a:xfrm>
      </p:grpSpPr>
      <p:sp>
        <p:nvSpPr>
          <p:cNvPr id="3775" name="Google Shape;3775;p46"/>
          <p:cNvSpPr txBox="1">
            <a:spLocks noGrp="1"/>
          </p:cNvSpPr>
          <p:nvPr>
            <p:ph type="title"/>
          </p:nvPr>
        </p:nvSpPr>
        <p:spPr>
          <a:xfrm>
            <a:off x="720000" y="445025"/>
            <a:ext cx="7704000" cy="572700"/>
          </a:xfrm>
          <a:prstGeom prst="rect">
            <a:avLst/>
          </a:prstGeom>
          <a:solidFill>
            <a:schemeClr val="bg1"/>
          </a:solidFill>
        </p:spPr>
        <p:txBody>
          <a:bodyPr spcFirstLastPara="1" wrap="square" lIns="91425" tIns="91425" rIns="91425" bIns="91425" anchor="t" anchorCtr="0">
            <a:noAutofit/>
          </a:bodyPr>
          <a:lstStyle/>
          <a:p>
            <a:pPr marL="0" lvl="0" indent="0" algn="ctr" rtl="0">
              <a:spcBef>
                <a:spcPts val="0"/>
              </a:spcBef>
              <a:spcAft>
                <a:spcPts val="0"/>
              </a:spcAft>
              <a:buNone/>
            </a:pPr>
            <a:r>
              <a:rPr lang="en" dirty="0"/>
              <a:t>Ex 1. (</a:t>
            </a:r>
            <a:r>
              <a:rPr lang="en" dirty="0" err="1"/>
              <a:t>pg</a:t>
            </a:r>
            <a:r>
              <a:rPr lang="en" dirty="0"/>
              <a:t> 99). Look and discuss</a:t>
            </a:r>
            <a:endParaRPr dirty="0"/>
          </a:p>
        </p:txBody>
      </p:sp>
      <p:sp>
        <p:nvSpPr>
          <p:cNvPr id="3777" name="Google Shape;3777;p46"/>
          <p:cNvSpPr txBox="1">
            <a:spLocks noGrp="1"/>
          </p:cNvSpPr>
          <p:nvPr>
            <p:ph type="subTitle" idx="2"/>
          </p:nvPr>
        </p:nvSpPr>
        <p:spPr>
          <a:xfrm>
            <a:off x="505605" y="1484573"/>
            <a:ext cx="3855392" cy="276893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b="1" dirty="0"/>
              <a:t>1. What animal is it?</a:t>
            </a:r>
            <a:endParaRPr lang="en-US" sz="2800" b="1" dirty="0"/>
          </a:p>
          <a:p>
            <a:pPr marL="0" lvl="0" indent="0" algn="l" rtl="0">
              <a:spcBef>
                <a:spcPts val="0"/>
              </a:spcBef>
              <a:spcAft>
                <a:spcPts val="0"/>
              </a:spcAft>
              <a:buNone/>
            </a:pPr>
            <a:endParaRPr lang="en-US" sz="2800" b="1" dirty="0"/>
          </a:p>
          <a:p>
            <a:pPr marL="0" lvl="0" indent="0" algn="l" rtl="0">
              <a:spcBef>
                <a:spcPts val="0"/>
              </a:spcBef>
              <a:spcAft>
                <a:spcPts val="0"/>
              </a:spcAft>
              <a:buNone/>
            </a:pPr>
            <a:r>
              <a:rPr lang="en-US" sz="2800" b="1" dirty="0"/>
              <a:t>2. What festival is it a part of?</a:t>
            </a:r>
            <a:endParaRPr lang="en" sz="2800" b="1" dirty="0"/>
          </a:p>
        </p:txBody>
      </p:sp>
      <p:sp>
        <p:nvSpPr>
          <p:cNvPr id="3" name="Subtitle 2">
            <a:extLst>
              <a:ext uri="{FF2B5EF4-FFF2-40B4-BE49-F238E27FC236}">
                <a16:creationId xmlns:a16="http://schemas.microsoft.com/office/drawing/2014/main" id="{C5E63976-2923-4D36-7835-6064FE448FB4}"/>
              </a:ext>
            </a:extLst>
          </p:cNvPr>
          <p:cNvSpPr>
            <a:spLocks noGrp="1"/>
          </p:cNvSpPr>
          <p:nvPr>
            <p:ph type="subTitle" idx="1"/>
          </p:nvPr>
        </p:nvSpPr>
        <p:spPr/>
        <p:txBody>
          <a:bodyPr/>
          <a:lstStyle/>
          <a:p>
            <a:endParaRPr lang="en-VN" dirty="0"/>
          </a:p>
        </p:txBody>
      </p:sp>
      <p:pic>
        <p:nvPicPr>
          <p:cNvPr id="1026" name="Picture 2" descr="Turkey png images | PNGWing">
            <a:extLst>
              <a:ext uri="{FF2B5EF4-FFF2-40B4-BE49-F238E27FC236}">
                <a16:creationId xmlns:a16="http://schemas.microsoft.com/office/drawing/2014/main" id="{ACC3414A-2957-B5B7-C876-6A236916C6E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664" b="96708" l="10000" r="90000">
                        <a14:foregroundMark x1="18587" y1="17284" x2="18587" y2="17284"/>
                        <a14:foregroundMark x1="24130" y1="12757" x2="24130" y2="12757"/>
                        <a14:foregroundMark x1="22826" y1="12209" x2="41304" y2="8368"/>
                        <a14:foregroundMark x1="37283" y1="4801" x2="42609" y2="5075"/>
                        <a14:foregroundMark x1="27500" y1="8368" x2="27500" y2="8368"/>
                        <a14:foregroundMark x1="30761" y1="8230" x2="26630" y2="8642"/>
                        <a14:foregroundMark x1="46630" y1="5350" x2="50435" y2="10151"/>
                        <a14:foregroundMark x1="53043" y1="11797" x2="55109" y2="16598"/>
                        <a14:foregroundMark x1="76522" y1="24966" x2="76522" y2="24966"/>
                        <a14:foregroundMark x1="76522" y1="24005" x2="76522" y2="24005"/>
                        <a14:foregroundMark x1="74239" y1="24691" x2="74239" y2="24691"/>
                        <a14:foregroundMark x1="37283" y1="72565" x2="37283" y2="72565"/>
                        <a14:foregroundMark x1="35217" y1="75446" x2="36848" y2="75171"/>
                        <a14:foregroundMark x1="18804" y1="25240" x2="18804" y2="35802"/>
                        <a14:foregroundMark x1="17609" y1="37449" x2="17609" y2="41838"/>
                        <a14:foregroundMark x1="15217" y1="47874" x2="15217" y2="47874"/>
                        <a14:foregroundMark x1="16087" y1="46639" x2="16087" y2="46639"/>
                        <a14:foregroundMark x1="15761" y1="44719" x2="15761" y2="46091"/>
                        <a14:foregroundMark x1="16739" y1="56653" x2="17609" y2="59396"/>
                        <a14:foregroundMark x1="72717" y1="24691" x2="72717" y2="24691"/>
                        <a14:foregroundMark x1="73478" y1="26475" x2="73478" y2="26475"/>
                        <a14:foregroundMark x1="80435" y1="27160" x2="80435" y2="30453"/>
                        <a14:foregroundMark x1="76304" y1="22634" x2="76304" y2="22634"/>
                        <a14:foregroundMark x1="54565" y1="14129" x2="54565" y2="14129"/>
                        <a14:foregroundMark x1="56630" y1="17558" x2="56630" y2="17558"/>
                        <a14:foregroundMark x1="57826" y1="18793" x2="53587" y2="13443"/>
                        <a14:foregroundMark x1="58804" y1="19204" x2="54239" y2="11934"/>
                        <a14:foregroundMark x1="54239" y1="11934" x2="54239" y2="11797"/>
                        <a14:foregroundMark x1="61304" y1="90398" x2="61739" y2="93141"/>
                        <a14:foregroundMark x1="63043" y1="96708" x2="63043" y2="96708"/>
                      </a14:backgroundRemoval>
                    </a14:imgEffect>
                  </a14:imgLayer>
                </a14:imgProps>
              </a:ext>
              <a:ext uri="{28A0092B-C50C-407E-A947-70E740481C1C}">
                <a14:useLocalDpi xmlns:a14="http://schemas.microsoft.com/office/drawing/2010/main" val="0"/>
              </a:ext>
            </a:extLst>
          </a:blip>
          <a:srcRect/>
          <a:stretch>
            <a:fillRect/>
          </a:stretch>
        </p:blipFill>
        <p:spPr bwMode="auto">
          <a:xfrm>
            <a:off x="4428932" y="1201315"/>
            <a:ext cx="4209463" cy="33354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0"/>
                                  </p:stCondLst>
                                  <p:childTnLst>
                                    <p:animMotion origin="layout" path="M -0.88611 0.04351 L -0.02656 0.04351 " pathEditMode="relative" rAng="0" ptsTypes="AA">
                                      <p:cBhvr>
                                        <p:cTn id="6" dur="2000" fill="hold"/>
                                        <p:tgtEl>
                                          <p:spTgt spid="1026"/>
                                        </p:tgtEl>
                                        <p:attrNameLst>
                                          <p:attrName>ppt_x</p:attrName>
                                          <p:attrName>ppt_y</p:attrName>
                                        </p:attrNameLst>
                                      </p:cBhvr>
                                      <p:rCtr x="42969" y="0"/>
                                    </p:animMotion>
                                  </p:childTnLst>
                                </p:cTn>
                              </p:par>
                            </p:childTnLst>
                          </p:cTn>
                        </p:par>
                      </p:childTnLst>
                    </p:cTn>
                  </p:par>
                  <p:par>
                    <p:cTn id="7" fill="hold">
                      <p:stCondLst>
                        <p:cond delay="indefinite"/>
                      </p:stCondLst>
                      <p:childTnLst>
                        <p:par>
                          <p:cTn id="8" fill="hold">
                            <p:stCondLst>
                              <p:cond delay="0"/>
                            </p:stCondLst>
                            <p:childTnLst>
                              <p:par>
                                <p:cTn id="9" presetID="18" presetClass="entr" presetSubtype="12" fill="hold" grpId="0" nodeType="clickEffect">
                                  <p:stCondLst>
                                    <p:cond delay="0"/>
                                  </p:stCondLst>
                                  <p:childTnLst>
                                    <p:set>
                                      <p:cBhvr>
                                        <p:cTn id="10" dur="1" fill="hold">
                                          <p:stCondLst>
                                            <p:cond delay="0"/>
                                          </p:stCondLst>
                                        </p:cTn>
                                        <p:tgtEl>
                                          <p:spTgt spid="3777">
                                            <p:txEl>
                                              <p:pRg st="0" end="0"/>
                                            </p:txEl>
                                          </p:spTgt>
                                        </p:tgtEl>
                                        <p:attrNameLst>
                                          <p:attrName>style.visibility</p:attrName>
                                        </p:attrNameLst>
                                      </p:cBhvr>
                                      <p:to>
                                        <p:strVal val="visible"/>
                                      </p:to>
                                    </p:set>
                                    <p:animEffect transition="in" filter="strips(downLeft)">
                                      <p:cBhvr>
                                        <p:cTn id="11" dur="500"/>
                                        <p:tgtEl>
                                          <p:spTgt spid="377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12" fill="hold" grpId="0" nodeType="clickEffect">
                                  <p:stCondLst>
                                    <p:cond delay="0"/>
                                  </p:stCondLst>
                                  <p:childTnLst>
                                    <p:set>
                                      <p:cBhvr>
                                        <p:cTn id="15" dur="1" fill="hold">
                                          <p:stCondLst>
                                            <p:cond delay="0"/>
                                          </p:stCondLst>
                                        </p:cTn>
                                        <p:tgtEl>
                                          <p:spTgt spid="3777">
                                            <p:txEl>
                                              <p:pRg st="2" end="2"/>
                                            </p:txEl>
                                          </p:spTgt>
                                        </p:tgtEl>
                                        <p:attrNameLst>
                                          <p:attrName>style.visibility</p:attrName>
                                        </p:attrNameLst>
                                      </p:cBhvr>
                                      <p:to>
                                        <p:strVal val="visible"/>
                                      </p:to>
                                    </p:set>
                                    <p:animEffect transition="in" filter="strips(downLeft)">
                                      <p:cBhvr>
                                        <p:cTn id="16" dur="500"/>
                                        <p:tgtEl>
                                          <p:spTgt spid="377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7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74"/>
        <p:cNvGrpSpPr/>
        <p:nvPr/>
      </p:nvGrpSpPr>
      <p:grpSpPr>
        <a:xfrm>
          <a:off x="0" y="0"/>
          <a:ext cx="0" cy="0"/>
          <a:chOff x="0" y="0"/>
          <a:chExt cx="0" cy="0"/>
        </a:xfrm>
      </p:grpSpPr>
      <p:sp>
        <p:nvSpPr>
          <p:cNvPr id="3775" name="Google Shape;3775;p46"/>
          <p:cNvSpPr txBox="1">
            <a:spLocks noGrp="1"/>
          </p:cNvSpPr>
          <p:nvPr>
            <p:ph type="title"/>
          </p:nvPr>
        </p:nvSpPr>
        <p:spPr>
          <a:xfrm>
            <a:off x="720000" y="445025"/>
            <a:ext cx="7704000" cy="572700"/>
          </a:xfrm>
          <a:prstGeom prst="rect">
            <a:avLst/>
          </a:prstGeom>
          <a:solidFill>
            <a:schemeClr val="bg1"/>
          </a:solidFill>
        </p:spPr>
        <p:txBody>
          <a:bodyPr spcFirstLastPara="1" wrap="square" lIns="91425" tIns="91425" rIns="91425" bIns="91425" anchor="t" anchorCtr="0">
            <a:noAutofit/>
          </a:bodyPr>
          <a:lstStyle/>
          <a:p>
            <a:pPr marL="0" lvl="0" indent="0" algn="ctr" rtl="0">
              <a:spcBef>
                <a:spcPts val="0"/>
              </a:spcBef>
              <a:spcAft>
                <a:spcPts val="0"/>
              </a:spcAft>
              <a:buNone/>
            </a:pPr>
            <a:r>
              <a:rPr lang="en" dirty="0"/>
              <a:t>Ex 2. (</a:t>
            </a:r>
            <a:r>
              <a:rPr lang="en" dirty="0" err="1"/>
              <a:t>pg</a:t>
            </a:r>
            <a:r>
              <a:rPr lang="en" dirty="0"/>
              <a:t> 99). Listen and check</a:t>
            </a:r>
            <a:endParaRPr dirty="0"/>
          </a:p>
        </p:txBody>
      </p:sp>
      <p:sp>
        <p:nvSpPr>
          <p:cNvPr id="3777" name="Google Shape;3777;p46"/>
          <p:cNvSpPr txBox="1">
            <a:spLocks noGrp="1"/>
          </p:cNvSpPr>
          <p:nvPr>
            <p:ph type="subTitle" idx="2"/>
          </p:nvPr>
        </p:nvSpPr>
        <p:spPr>
          <a:xfrm>
            <a:off x="505605" y="1484573"/>
            <a:ext cx="3855392" cy="276893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b="1" dirty="0"/>
              <a:t>1. What animal is it?</a:t>
            </a:r>
            <a:endParaRPr lang="en-US" sz="2800" b="1" dirty="0"/>
          </a:p>
          <a:p>
            <a:pPr marL="0" lvl="0" indent="0" algn="l" rtl="0">
              <a:spcBef>
                <a:spcPts val="0"/>
              </a:spcBef>
              <a:spcAft>
                <a:spcPts val="0"/>
              </a:spcAft>
              <a:buNone/>
            </a:pPr>
            <a:endParaRPr lang="en-US" sz="2800" b="1" dirty="0"/>
          </a:p>
          <a:p>
            <a:pPr marL="0" lvl="0" indent="0" algn="l" rtl="0">
              <a:spcBef>
                <a:spcPts val="0"/>
              </a:spcBef>
              <a:spcAft>
                <a:spcPts val="0"/>
              </a:spcAft>
              <a:buNone/>
            </a:pPr>
            <a:r>
              <a:rPr lang="en-US" sz="2800" b="1" dirty="0"/>
              <a:t>2. What festival is it a part of?</a:t>
            </a:r>
            <a:endParaRPr lang="en" sz="2800" b="1" dirty="0"/>
          </a:p>
        </p:txBody>
      </p:sp>
      <p:sp>
        <p:nvSpPr>
          <p:cNvPr id="3" name="Subtitle 2">
            <a:extLst>
              <a:ext uri="{FF2B5EF4-FFF2-40B4-BE49-F238E27FC236}">
                <a16:creationId xmlns:a16="http://schemas.microsoft.com/office/drawing/2014/main" id="{C5E63976-2923-4D36-7835-6064FE448FB4}"/>
              </a:ext>
            </a:extLst>
          </p:cNvPr>
          <p:cNvSpPr>
            <a:spLocks noGrp="1"/>
          </p:cNvSpPr>
          <p:nvPr>
            <p:ph type="subTitle" idx="1"/>
          </p:nvPr>
        </p:nvSpPr>
        <p:spPr/>
        <p:txBody>
          <a:bodyPr/>
          <a:lstStyle/>
          <a:p>
            <a:endParaRPr lang="en-VN" dirty="0"/>
          </a:p>
        </p:txBody>
      </p:sp>
      <p:pic>
        <p:nvPicPr>
          <p:cNvPr id="1026" name="Picture 2" descr="Turkey png images | PNGWing">
            <a:extLst>
              <a:ext uri="{FF2B5EF4-FFF2-40B4-BE49-F238E27FC236}">
                <a16:creationId xmlns:a16="http://schemas.microsoft.com/office/drawing/2014/main" id="{ACC3414A-2957-B5B7-C876-6A236916C6E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664" b="96708" l="10000" r="90000">
                        <a14:foregroundMark x1="18587" y1="17284" x2="18587" y2="17284"/>
                        <a14:foregroundMark x1="24130" y1="12757" x2="24130" y2="12757"/>
                        <a14:foregroundMark x1="22826" y1="12209" x2="41304" y2="8368"/>
                        <a14:foregroundMark x1="37283" y1="4801" x2="42609" y2="5075"/>
                        <a14:foregroundMark x1="27500" y1="8368" x2="27500" y2="8368"/>
                        <a14:foregroundMark x1="30761" y1="8230" x2="26630" y2="8642"/>
                        <a14:foregroundMark x1="46630" y1="5350" x2="50435" y2="10151"/>
                        <a14:foregroundMark x1="53043" y1="11797" x2="55109" y2="16598"/>
                        <a14:foregroundMark x1="76522" y1="24966" x2="76522" y2="24966"/>
                        <a14:foregroundMark x1="76522" y1="24005" x2="76522" y2="24005"/>
                        <a14:foregroundMark x1="74239" y1="24691" x2="74239" y2="24691"/>
                        <a14:foregroundMark x1="37283" y1="72565" x2="37283" y2="72565"/>
                        <a14:foregroundMark x1="35217" y1="75446" x2="36848" y2="75171"/>
                        <a14:foregroundMark x1="18804" y1="25240" x2="18804" y2="35802"/>
                        <a14:foregroundMark x1="17609" y1="37449" x2="17609" y2="41838"/>
                        <a14:foregroundMark x1="15217" y1="47874" x2="15217" y2="47874"/>
                        <a14:foregroundMark x1="16087" y1="46639" x2="16087" y2="46639"/>
                        <a14:foregroundMark x1="15761" y1="44719" x2="15761" y2="46091"/>
                        <a14:foregroundMark x1="16739" y1="56653" x2="17609" y2="59396"/>
                        <a14:foregroundMark x1="72717" y1="24691" x2="72717" y2="24691"/>
                        <a14:foregroundMark x1="73478" y1="26475" x2="73478" y2="26475"/>
                        <a14:foregroundMark x1="80435" y1="27160" x2="80435" y2="30453"/>
                        <a14:foregroundMark x1="76304" y1="22634" x2="76304" y2="22634"/>
                        <a14:foregroundMark x1="54565" y1="14129" x2="54565" y2="14129"/>
                        <a14:foregroundMark x1="56630" y1="17558" x2="56630" y2="17558"/>
                        <a14:foregroundMark x1="57826" y1="18793" x2="53587" y2="13443"/>
                        <a14:foregroundMark x1="58804" y1="19204" x2="54239" y2="11934"/>
                        <a14:foregroundMark x1="54239" y1="11934" x2="54239" y2="11797"/>
                        <a14:foregroundMark x1="61304" y1="90398" x2="61739" y2="93141"/>
                        <a14:foregroundMark x1="63043" y1="96708" x2="63043" y2="96708"/>
                      </a14:backgroundRemoval>
                    </a14:imgEffect>
                  </a14:imgLayer>
                </a14:imgProps>
              </a:ext>
              <a:ext uri="{28A0092B-C50C-407E-A947-70E740481C1C}">
                <a14:useLocalDpi xmlns:a14="http://schemas.microsoft.com/office/drawing/2010/main" val="0"/>
              </a:ext>
            </a:extLst>
          </a:blip>
          <a:srcRect/>
          <a:stretch>
            <a:fillRect/>
          </a:stretch>
        </p:blipFill>
        <p:spPr bwMode="auto">
          <a:xfrm>
            <a:off x="4428932" y="1201315"/>
            <a:ext cx="4209463" cy="3335452"/>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9">
            <a:extLst>
              <a:ext uri="{FF2B5EF4-FFF2-40B4-BE49-F238E27FC236}">
                <a16:creationId xmlns:a16="http://schemas.microsoft.com/office/drawing/2014/main" id="{117CA7DD-B827-FB00-7A5E-2DDDEE77E82D}"/>
              </a:ext>
            </a:extLst>
          </p:cNvPr>
          <p:cNvSpPr/>
          <p:nvPr/>
        </p:nvSpPr>
        <p:spPr>
          <a:xfrm>
            <a:off x="505606" y="3908121"/>
            <a:ext cx="3389990" cy="876821"/>
          </a:xfrm>
          <a:prstGeom prst="roundRect">
            <a:avLst>
              <a:gd name="adj" fmla="val 31429"/>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b="1" dirty="0">
                <a:solidFill>
                  <a:schemeClr val="accent3"/>
                </a:solidFill>
                <a:latin typeface="Pangolin" pitchFamily="2" charset="77"/>
              </a:rPr>
              <a:t>Listen and check</a:t>
            </a:r>
          </a:p>
        </p:txBody>
      </p:sp>
      <p:pic>
        <p:nvPicPr>
          <p:cNvPr id="11" name="066" descr="066">
            <a:hlinkClick r:id="" action="ppaction://media"/>
            <a:extLst>
              <a:ext uri="{FF2B5EF4-FFF2-40B4-BE49-F238E27FC236}">
                <a16:creationId xmlns:a16="http://schemas.microsoft.com/office/drawing/2014/main" id="{43A7B54E-DE2C-C79F-1631-A94840A61B0E}"/>
              </a:ext>
            </a:extLst>
          </p:cNvPr>
          <p:cNvPicPr>
            <a:picLocks noChangeAspect="1"/>
          </p:cNvPicPr>
          <p:nvPr>
            <a:audioFile r:link="rId1"/>
            <p:extLst>
              <p:ext uri="{DAA4B4D4-6D71-4841-9C94-3DE7FCFB9230}">
                <p14:media xmlns:p14="http://schemas.microsoft.com/office/powerpoint/2010/main" r:embed="rId2">
                  <p14:trim st="13141.0096"/>
                </p14:media>
              </p:ext>
            </p:extLst>
          </p:nvPr>
        </p:nvPicPr>
        <p:blipFill>
          <a:blip r:embed="rId7"/>
          <a:stretch>
            <a:fillRect/>
          </a:stretch>
        </p:blipFill>
        <p:spPr>
          <a:xfrm>
            <a:off x="-902425" y="1196618"/>
            <a:ext cx="812800" cy="812800"/>
          </a:xfrm>
          <a:prstGeom prst="rect">
            <a:avLst/>
          </a:prstGeom>
        </p:spPr>
      </p:pic>
      <p:pic>
        <p:nvPicPr>
          <p:cNvPr id="174" name="Picture 6">
            <a:extLst>
              <a:ext uri="{FF2B5EF4-FFF2-40B4-BE49-F238E27FC236}">
                <a16:creationId xmlns:a16="http://schemas.microsoft.com/office/drawing/2014/main" id="{0C149DE0-7CFB-7314-FBF7-2A3B2A007CB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014263" y="445025"/>
            <a:ext cx="819474" cy="837752"/>
          </a:xfrm>
          <a:prstGeom prst="rect">
            <a:avLst/>
          </a:prstGeom>
        </p:spPr>
      </p:pic>
    </p:spTree>
    <p:extLst>
      <p:ext uri="{BB962C8B-B14F-4D97-AF65-F5344CB8AC3E}">
        <p14:creationId xmlns:p14="http://schemas.microsoft.com/office/powerpoint/2010/main" val="402861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Left)">
                                      <p:cBhvr>
                                        <p:cTn id="7" dur="500"/>
                                        <p:tgtEl>
                                          <p:spTgt spid="10"/>
                                        </p:tgtEl>
                                      </p:cBhvr>
                                    </p:animEffect>
                                  </p:childTnLst>
                                </p:cTn>
                              </p:par>
                            </p:childTnLst>
                          </p:cTn>
                        </p:par>
                        <p:par>
                          <p:cTn id="8" fill="hold">
                            <p:stCondLst>
                              <p:cond delay="500"/>
                            </p:stCondLst>
                            <p:childTnLst>
                              <p:par>
                                <p:cTn id="9" presetID="26" presetClass="emph" presetSubtype="0" fill="hold" grpId="1" nodeType="afterEffect">
                                  <p:stCondLst>
                                    <p:cond delay="0"/>
                                  </p:stCondLst>
                                  <p:childTnLst>
                                    <p:animEffect transition="out" filter="fade">
                                      <p:cBhvr>
                                        <p:cTn id="10" dur="500" tmFilter="0, 0; .2, .5; .8, .5; 1, 0"/>
                                        <p:tgtEl>
                                          <p:spTgt spid="10"/>
                                        </p:tgtEl>
                                      </p:cBhvr>
                                    </p:animEffect>
                                    <p:animScale>
                                      <p:cBhvr>
                                        <p:cTn id="11" dur="250" autoRev="1" fill="hold"/>
                                        <p:tgtEl>
                                          <p:spTgt spid="10"/>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18" presetClass="entr" presetSubtype="12" fill="hold" nodeType="clickEffect">
                                  <p:stCondLst>
                                    <p:cond delay="0"/>
                                  </p:stCondLst>
                                  <p:childTnLst>
                                    <p:set>
                                      <p:cBhvr>
                                        <p:cTn id="15" dur="1" fill="hold">
                                          <p:stCondLst>
                                            <p:cond delay="0"/>
                                          </p:stCondLst>
                                        </p:cTn>
                                        <p:tgtEl>
                                          <p:spTgt spid="174"/>
                                        </p:tgtEl>
                                        <p:attrNameLst>
                                          <p:attrName>style.visibility</p:attrName>
                                        </p:attrNameLst>
                                      </p:cBhvr>
                                      <p:to>
                                        <p:strVal val="visible"/>
                                      </p:to>
                                    </p:set>
                                    <p:animEffect transition="in" filter="strips(downLeft)">
                                      <p:cBhvr>
                                        <p:cTn id="16" dur="500"/>
                                        <p:tgtEl>
                                          <p:spTgt spid="17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11"/>
                </p:tgtEl>
              </p:cMediaNode>
            </p:audio>
            <p:seq concurrent="1" nextAc="seek">
              <p:cTn id="18" restart="whenNotActive" fill="hold" evtFilter="cancelBubble" nodeType="interactiveSeq">
                <p:stCondLst>
                  <p:cond evt="onClick" delay="0">
                    <p:tgtEl>
                      <p:spTgt spid="174"/>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1521" fill="hold"/>
                                        <p:tgtEl>
                                          <p:spTgt spid="11"/>
                                        </p:tgtEl>
                                      </p:cBhvr>
                                    </p:cmd>
                                  </p:childTnLst>
                                </p:cTn>
                              </p:par>
                            </p:childTnLst>
                          </p:cTn>
                        </p:par>
                      </p:childTnLst>
                    </p:cTn>
                  </p:par>
                </p:childTnLst>
              </p:cTn>
              <p:nextCondLst>
                <p:cond evt="onClick" delay="0">
                  <p:tgtEl>
                    <p:spTgt spid="174"/>
                  </p:tgtEl>
                </p:cond>
              </p:nextCondLst>
            </p:seq>
          </p:childTnLst>
        </p:cTn>
      </p:par>
    </p:tnLst>
    <p:bldLst>
      <p:bldP spid="10" grpId="0" animBg="1"/>
      <p:bldP spid="10"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74"/>
        <p:cNvGrpSpPr/>
        <p:nvPr/>
      </p:nvGrpSpPr>
      <p:grpSpPr>
        <a:xfrm>
          <a:off x="0" y="0"/>
          <a:ext cx="0" cy="0"/>
          <a:chOff x="0" y="0"/>
          <a:chExt cx="0" cy="0"/>
        </a:xfrm>
      </p:grpSpPr>
      <p:sp>
        <p:nvSpPr>
          <p:cNvPr id="3775" name="Google Shape;3775;p46"/>
          <p:cNvSpPr txBox="1">
            <a:spLocks noGrp="1"/>
          </p:cNvSpPr>
          <p:nvPr>
            <p:ph type="title"/>
          </p:nvPr>
        </p:nvSpPr>
        <p:spPr>
          <a:xfrm>
            <a:off x="720000" y="445025"/>
            <a:ext cx="7704000" cy="572700"/>
          </a:xfrm>
          <a:prstGeom prst="rect">
            <a:avLst/>
          </a:prstGeom>
          <a:solidFill>
            <a:schemeClr val="bg1"/>
          </a:solidFill>
        </p:spPr>
        <p:txBody>
          <a:bodyPr spcFirstLastPara="1" wrap="square" lIns="91425" tIns="91425" rIns="91425" bIns="91425" anchor="t" anchorCtr="0">
            <a:noAutofit/>
          </a:bodyPr>
          <a:lstStyle/>
          <a:p>
            <a:pPr marL="0" lvl="0" indent="0" algn="ctr" rtl="0">
              <a:spcBef>
                <a:spcPts val="0"/>
              </a:spcBef>
              <a:spcAft>
                <a:spcPts val="0"/>
              </a:spcAft>
              <a:buNone/>
            </a:pPr>
            <a:r>
              <a:rPr lang="en" dirty="0"/>
              <a:t>Ex 2. (</a:t>
            </a:r>
            <a:r>
              <a:rPr lang="en" dirty="0" err="1"/>
              <a:t>pg</a:t>
            </a:r>
            <a:r>
              <a:rPr lang="en" dirty="0"/>
              <a:t> 99). Listen and check</a:t>
            </a:r>
            <a:endParaRPr dirty="0"/>
          </a:p>
        </p:txBody>
      </p:sp>
      <p:sp>
        <p:nvSpPr>
          <p:cNvPr id="3777" name="Google Shape;3777;p46"/>
          <p:cNvSpPr txBox="1">
            <a:spLocks noGrp="1"/>
          </p:cNvSpPr>
          <p:nvPr>
            <p:ph type="subTitle" idx="2"/>
          </p:nvPr>
        </p:nvSpPr>
        <p:spPr>
          <a:xfrm>
            <a:off x="505605" y="1484573"/>
            <a:ext cx="3855392" cy="276893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b="1" dirty="0"/>
              <a:t>1. What animal is it?</a:t>
            </a:r>
            <a:endParaRPr lang="en-US" sz="2800" dirty="0"/>
          </a:p>
          <a:p>
            <a:pPr marL="0" lvl="0" indent="0" algn="l" rtl="0">
              <a:spcBef>
                <a:spcPts val="0"/>
              </a:spcBef>
              <a:spcAft>
                <a:spcPts val="0"/>
              </a:spcAft>
              <a:buNone/>
            </a:pPr>
            <a:endParaRPr lang="en-US" sz="2800" b="1" dirty="0"/>
          </a:p>
          <a:p>
            <a:pPr marL="0" lvl="0" indent="0" algn="l" rtl="0">
              <a:spcBef>
                <a:spcPts val="0"/>
              </a:spcBef>
              <a:spcAft>
                <a:spcPts val="0"/>
              </a:spcAft>
              <a:buNone/>
            </a:pPr>
            <a:endParaRPr lang="en-US" sz="2800" b="1" dirty="0"/>
          </a:p>
          <a:p>
            <a:pPr marL="0" lvl="0" indent="0" algn="l" rtl="0">
              <a:spcBef>
                <a:spcPts val="0"/>
              </a:spcBef>
              <a:spcAft>
                <a:spcPts val="0"/>
              </a:spcAft>
              <a:buNone/>
            </a:pPr>
            <a:r>
              <a:rPr lang="en-US" sz="2800" b="1" dirty="0"/>
              <a:t>2. What festival is it a part of?</a:t>
            </a:r>
            <a:endParaRPr lang="en" sz="2800" b="1" dirty="0"/>
          </a:p>
        </p:txBody>
      </p:sp>
      <p:sp>
        <p:nvSpPr>
          <p:cNvPr id="3" name="Subtitle 2">
            <a:extLst>
              <a:ext uri="{FF2B5EF4-FFF2-40B4-BE49-F238E27FC236}">
                <a16:creationId xmlns:a16="http://schemas.microsoft.com/office/drawing/2014/main" id="{C5E63976-2923-4D36-7835-6064FE448FB4}"/>
              </a:ext>
            </a:extLst>
          </p:cNvPr>
          <p:cNvSpPr>
            <a:spLocks noGrp="1"/>
          </p:cNvSpPr>
          <p:nvPr>
            <p:ph type="subTitle" idx="1"/>
          </p:nvPr>
        </p:nvSpPr>
        <p:spPr/>
        <p:txBody>
          <a:bodyPr/>
          <a:lstStyle/>
          <a:p>
            <a:endParaRPr lang="en-VN" dirty="0"/>
          </a:p>
        </p:txBody>
      </p:sp>
      <p:pic>
        <p:nvPicPr>
          <p:cNvPr id="1026" name="Picture 2" descr="Turkey png images | PNGWing">
            <a:extLst>
              <a:ext uri="{FF2B5EF4-FFF2-40B4-BE49-F238E27FC236}">
                <a16:creationId xmlns:a16="http://schemas.microsoft.com/office/drawing/2014/main" id="{ACC3414A-2957-B5B7-C876-6A236916C6E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664" b="96708" l="10000" r="90000">
                        <a14:foregroundMark x1="18587" y1="17284" x2="18587" y2="17284"/>
                        <a14:foregroundMark x1="24130" y1="12757" x2="24130" y2="12757"/>
                        <a14:foregroundMark x1="22826" y1="12209" x2="41304" y2="8368"/>
                        <a14:foregroundMark x1="37283" y1="4801" x2="42609" y2="5075"/>
                        <a14:foregroundMark x1="27500" y1="8368" x2="27500" y2="8368"/>
                        <a14:foregroundMark x1="30761" y1="8230" x2="26630" y2="8642"/>
                        <a14:foregroundMark x1="46630" y1="5350" x2="50435" y2="10151"/>
                        <a14:foregroundMark x1="53043" y1="11797" x2="55109" y2="16598"/>
                        <a14:foregroundMark x1="76522" y1="24966" x2="76522" y2="24966"/>
                        <a14:foregroundMark x1="76522" y1="24005" x2="76522" y2="24005"/>
                        <a14:foregroundMark x1="74239" y1="24691" x2="74239" y2="24691"/>
                        <a14:foregroundMark x1="37283" y1="72565" x2="37283" y2="72565"/>
                        <a14:foregroundMark x1="35217" y1="75446" x2="36848" y2="75171"/>
                        <a14:foregroundMark x1="18804" y1="25240" x2="18804" y2="35802"/>
                        <a14:foregroundMark x1="17609" y1="37449" x2="17609" y2="41838"/>
                        <a14:foregroundMark x1="15217" y1="47874" x2="15217" y2="47874"/>
                        <a14:foregroundMark x1="16087" y1="46639" x2="16087" y2="46639"/>
                        <a14:foregroundMark x1="15761" y1="44719" x2="15761" y2="46091"/>
                        <a14:foregroundMark x1="16739" y1="56653" x2="17609" y2="59396"/>
                        <a14:foregroundMark x1="72717" y1="24691" x2="72717" y2="24691"/>
                        <a14:foregroundMark x1="73478" y1="26475" x2="73478" y2="26475"/>
                        <a14:foregroundMark x1="80435" y1="27160" x2="80435" y2="30453"/>
                        <a14:foregroundMark x1="76304" y1="22634" x2="76304" y2="22634"/>
                        <a14:foregroundMark x1="54565" y1="14129" x2="54565" y2="14129"/>
                        <a14:foregroundMark x1="56630" y1="17558" x2="56630" y2="17558"/>
                        <a14:foregroundMark x1="57826" y1="18793" x2="53587" y2="13443"/>
                        <a14:foregroundMark x1="58804" y1="19204" x2="54239" y2="11934"/>
                        <a14:foregroundMark x1="54239" y1="11934" x2="54239" y2="11797"/>
                        <a14:foregroundMark x1="61304" y1="90398" x2="61739" y2="93141"/>
                        <a14:foregroundMark x1="63043" y1="96708" x2="63043" y2="96708"/>
                      </a14:backgroundRemoval>
                    </a14:imgEffect>
                  </a14:imgLayer>
                </a14:imgProps>
              </a:ext>
              <a:ext uri="{28A0092B-C50C-407E-A947-70E740481C1C}">
                <a14:useLocalDpi xmlns:a14="http://schemas.microsoft.com/office/drawing/2010/main" val="0"/>
              </a:ext>
            </a:extLst>
          </a:blip>
          <a:srcRect/>
          <a:stretch>
            <a:fillRect/>
          </a:stretch>
        </p:blipFill>
        <p:spPr bwMode="auto">
          <a:xfrm>
            <a:off x="4428932" y="1201315"/>
            <a:ext cx="4209463" cy="3335452"/>
          </a:xfrm>
          <a:prstGeom prst="rect">
            <a:avLst/>
          </a:prstGeom>
          <a:noFill/>
          <a:extLst>
            <a:ext uri="{909E8E84-426E-40DD-AFC4-6F175D3DCCD1}">
              <a14:hiddenFill xmlns:a14="http://schemas.microsoft.com/office/drawing/2010/main">
                <a:solidFill>
                  <a:srgbClr val="FFFFFF"/>
                </a:solidFill>
              </a14:hiddenFill>
            </a:ext>
          </a:extLst>
        </p:spPr>
      </p:pic>
      <p:sp>
        <p:nvSpPr>
          <p:cNvPr id="169" name="Google Shape;3777;p46">
            <a:extLst>
              <a:ext uri="{FF2B5EF4-FFF2-40B4-BE49-F238E27FC236}">
                <a16:creationId xmlns:a16="http://schemas.microsoft.com/office/drawing/2014/main" id="{3C8077EA-F191-224D-990A-195F6561574E}"/>
              </a:ext>
            </a:extLst>
          </p:cNvPr>
          <p:cNvSpPr txBox="1">
            <a:spLocks/>
          </p:cNvSpPr>
          <p:nvPr/>
        </p:nvSpPr>
        <p:spPr>
          <a:xfrm>
            <a:off x="927613" y="2241318"/>
            <a:ext cx="385539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1pPr>
            <a:lvl2pPr marL="914400" marR="0" lvl="1"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2pPr>
            <a:lvl3pPr marL="1371600" marR="0" lvl="2"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3pPr>
            <a:lvl4pPr marL="1828800" marR="0" lvl="3"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4pPr>
            <a:lvl5pPr marL="2286000" marR="0" lvl="4"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5pPr>
            <a:lvl6pPr marL="2743200" marR="0" lvl="5"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6pPr>
            <a:lvl7pPr marL="3200400" marR="0" lvl="6"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7pPr>
            <a:lvl8pPr marL="3657600" marR="0" lvl="7"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8pPr>
            <a:lvl9pPr marL="4114800" marR="0" lvl="8"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9pPr>
          </a:lstStyle>
          <a:p>
            <a:pPr marL="0" indent="0"/>
            <a:r>
              <a:rPr lang="en-US" sz="2800" b="1" dirty="0">
                <a:solidFill>
                  <a:schemeClr val="accent3"/>
                </a:solidFill>
              </a:rPr>
              <a:t>→ A turkey</a:t>
            </a:r>
            <a:endParaRPr lang="en" sz="2800" b="1" dirty="0">
              <a:solidFill>
                <a:schemeClr val="accent3"/>
              </a:solidFill>
            </a:endParaRPr>
          </a:p>
        </p:txBody>
      </p:sp>
      <p:sp>
        <p:nvSpPr>
          <p:cNvPr id="170" name="Google Shape;3777;p46">
            <a:extLst>
              <a:ext uri="{FF2B5EF4-FFF2-40B4-BE49-F238E27FC236}">
                <a16:creationId xmlns:a16="http://schemas.microsoft.com/office/drawing/2014/main" id="{D1E42DC3-F24A-0E3E-824D-F852E84E16A4}"/>
              </a:ext>
            </a:extLst>
          </p:cNvPr>
          <p:cNvSpPr txBox="1">
            <a:spLocks/>
          </p:cNvSpPr>
          <p:nvPr/>
        </p:nvSpPr>
        <p:spPr>
          <a:xfrm>
            <a:off x="927613" y="4170326"/>
            <a:ext cx="385539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1pPr>
            <a:lvl2pPr marL="914400" marR="0" lvl="1"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2pPr>
            <a:lvl3pPr marL="1371600" marR="0" lvl="2"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3pPr>
            <a:lvl4pPr marL="1828800" marR="0" lvl="3"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4pPr>
            <a:lvl5pPr marL="2286000" marR="0" lvl="4"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5pPr>
            <a:lvl6pPr marL="2743200" marR="0" lvl="5"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6pPr>
            <a:lvl7pPr marL="3200400" marR="0" lvl="6"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7pPr>
            <a:lvl8pPr marL="3657600" marR="0" lvl="7"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8pPr>
            <a:lvl9pPr marL="4114800" marR="0" lvl="8" indent="-317500" algn="ctr" rtl="0">
              <a:lnSpc>
                <a:spcPct val="100000"/>
              </a:lnSpc>
              <a:spcBef>
                <a:spcPts val="0"/>
              </a:spcBef>
              <a:spcAft>
                <a:spcPts val="0"/>
              </a:spcAft>
              <a:buClr>
                <a:schemeClr val="dk1"/>
              </a:buClr>
              <a:buSzPts val="1400"/>
              <a:buFont typeface="Baloo 2"/>
              <a:buNone/>
              <a:defRPr sz="1400" b="0" i="0" u="none" strike="noStrike" cap="none">
                <a:solidFill>
                  <a:schemeClr val="dk1"/>
                </a:solidFill>
                <a:latin typeface="Baloo 2"/>
                <a:ea typeface="Baloo 2"/>
                <a:cs typeface="Baloo 2"/>
                <a:sym typeface="Baloo 2"/>
              </a:defRPr>
            </a:lvl9pPr>
          </a:lstStyle>
          <a:p>
            <a:pPr marL="0" indent="0"/>
            <a:r>
              <a:rPr lang="en-US" sz="2800" b="1" dirty="0">
                <a:solidFill>
                  <a:schemeClr val="accent3"/>
                </a:solidFill>
              </a:rPr>
              <a:t>→ Thanksgiving</a:t>
            </a:r>
            <a:endParaRPr lang="en" sz="2800" b="1" dirty="0">
              <a:solidFill>
                <a:schemeClr val="accent3"/>
              </a:solidFill>
            </a:endParaRPr>
          </a:p>
        </p:txBody>
      </p:sp>
    </p:spTree>
    <p:extLst>
      <p:ext uri="{BB962C8B-B14F-4D97-AF65-F5344CB8AC3E}">
        <p14:creationId xmlns:p14="http://schemas.microsoft.com/office/powerpoint/2010/main" val="219970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69">
                                            <p:txEl>
                                              <p:pRg st="0" end="0"/>
                                            </p:txEl>
                                          </p:spTgt>
                                        </p:tgtEl>
                                        <p:attrNameLst>
                                          <p:attrName>style.visibility</p:attrName>
                                        </p:attrNameLst>
                                      </p:cBhvr>
                                      <p:to>
                                        <p:strVal val="visible"/>
                                      </p:to>
                                    </p:set>
                                    <p:animEffect transition="in" filter="strips(downLeft)">
                                      <p:cBhvr>
                                        <p:cTn id="7" dur="500"/>
                                        <p:tgtEl>
                                          <p:spTgt spid="1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70">
                                            <p:txEl>
                                              <p:pRg st="0" end="0"/>
                                            </p:txEl>
                                          </p:spTgt>
                                        </p:tgtEl>
                                        <p:attrNameLst>
                                          <p:attrName>style.visibility</p:attrName>
                                        </p:attrNameLst>
                                      </p:cBhvr>
                                      <p:to>
                                        <p:strVal val="visible"/>
                                      </p:to>
                                    </p:set>
                                    <p:animEffect transition="in" filter="strips(downLeft)">
                                      <p:cBhvr>
                                        <p:cTn id="12" dur="500"/>
                                        <p:tgtEl>
                                          <p:spTgt spid="17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build="p"/>
      <p:bldP spid="17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6A26ED5-FAEF-85B9-DFB9-8E1BE2468CE5}"/>
              </a:ext>
            </a:extLst>
          </p:cNvPr>
          <p:cNvSpPr>
            <a:spLocks noGrp="1"/>
          </p:cNvSpPr>
          <p:nvPr>
            <p:ph type="title"/>
          </p:nvPr>
        </p:nvSpPr>
        <p:spPr>
          <a:xfrm>
            <a:off x="720000" y="297107"/>
            <a:ext cx="7309903" cy="572700"/>
          </a:xfrm>
        </p:spPr>
        <p:txBody>
          <a:bodyPr/>
          <a:lstStyle/>
          <a:p>
            <a:r>
              <a:rPr lang="en-VN" sz="2200" dirty="0"/>
              <a:t>Ex 3 (pg.99) </a:t>
            </a:r>
            <a:r>
              <a:rPr lang="en-US" sz="2200" dirty="0"/>
              <a:t>Listen again and decide if the statements are true (T) or false (F). </a:t>
            </a:r>
            <a:br>
              <a:rPr lang="en-US" sz="2200" dirty="0"/>
            </a:br>
            <a:endParaRPr lang="en-VN" sz="2200" dirty="0"/>
          </a:p>
        </p:txBody>
      </p:sp>
      <p:graphicFrame>
        <p:nvGraphicFramePr>
          <p:cNvPr id="8" name="Table 7">
            <a:extLst>
              <a:ext uri="{FF2B5EF4-FFF2-40B4-BE49-F238E27FC236}">
                <a16:creationId xmlns:a16="http://schemas.microsoft.com/office/drawing/2014/main" id="{8A596CD4-296E-5999-F061-7684821DC265}"/>
              </a:ext>
            </a:extLst>
          </p:cNvPr>
          <p:cNvGraphicFramePr>
            <a:graphicFrameLocks noGrp="1"/>
          </p:cNvGraphicFramePr>
          <p:nvPr>
            <p:extLst>
              <p:ext uri="{D42A27DB-BD31-4B8C-83A1-F6EECF244321}">
                <p14:modId xmlns:p14="http://schemas.microsoft.com/office/powerpoint/2010/main" val="900725830"/>
              </p:ext>
            </p:extLst>
          </p:nvPr>
        </p:nvGraphicFramePr>
        <p:xfrm>
          <a:off x="159446" y="1295317"/>
          <a:ext cx="8660997" cy="3551076"/>
        </p:xfrm>
        <a:graphic>
          <a:graphicData uri="http://schemas.openxmlformats.org/drawingml/2006/table">
            <a:tbl>
              <a:tblPr firstRow="1" bandRow="1">
                <a:tableStyleId>{5C22544A-7EE6-4342-B048-85BDC9FD1C3A}</a:tableStyleId>
              </a:tblPr>
              <a:tblGrid>
                <a:gridCol w="7238881">
                  <a:extLst>
                    <a:ext uri="{9D8B030D-6E8A-4147-A177-3AD203B41FA5}">
                      <a16:colId xmlns:a16="http://schemas.microsoft.com/office/drawing/2014/main" val="4150336360"/>
                    </a:ext>
                  </a:extLst>
                </a:gridCol>
                <a:gridCol w="700644">
                  <a:extLst>
                    <a:ext uri="{9D8B030D-6E8A-4147-A177-3AD203B41FA5}">
                      <a16:colId xmlns:a16="http://schemas.microsoft.com/office/drawing/2014/main" val="665731394"/>
                    </a:ext>
                  </a:extLst>
                </a:gridCol>
                <a:gridCol w="721472">
                  <a:extLst>
                    <a:ext uri="{9D8B030D-6E8A-4147-A177-3AD203B41FA5}">
                      <a16:colId xmlns:a16="http://schemas.microsoft.com/office/drawing/2014/main" val="3070721312"/>
                    </a:ext>
                  </a:extLst>
                </a:gridCol>
              </a:tblGrid>
              <a:tr h="373194">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dirty="0">
                          <a:solidFill>
                            <a:schemeClr val="tx1"/>
                          </a:solidFill>
                          <a:latin typeface="Calibri" panose="020F0502020204030204" pitchFamily="34" charset="0"/>
                          <a:cs typeface="Calibri" panose="020F0502020204030204" pitchFamily="34" charset="0"/>
                        </a:rPr>
                        <a:t>True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dirty="0">
                          <a:solidFill>
                            <a:schemeClr val="tx1"/>
                          </a:solidFill>
                          <a:latin typeface="Calibri" panose="020F0502020204030204" pitchFamily="34" charset="0"/>
                          <a:cs typeface="Calibri" panose="020F0502020204030204" pitchFamily="34" charset="0"/>
                        </a:rPr>
                        <a:t>False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4152708399"/>
                  </a:ext>
                </a:extLst>
              </a:tr>
              <a:tr h="553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1. </a:t>
                      </a:r>
                      <a:r>
                        <a:rPr lang="en-US" sz="2200" kern="1200" dirty="0">
                          <a:solidFill>
                            <a:schemeClr val="dk1"/>
                          </a:solidFill>
                          <a:effectLst/>
                          <a:latin typeface="Calibri" panose="020F0502020204030204" pitchFamily="34" charset="0"/>
                          <a:ea typeface="+mn-ea"/>
                          <a:cs typeface="Calibri" panose="020F0502020204030204" pitchFamily="34" charset="0"/>
                        </a:rPr>
                        <a:t>Only people from the USA celebrate Thanksgiving.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550465757"/>
                  </a:ext>
                </a:extLst>
              </a:tr>
              <a:tr h="553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2. </a:t>
                      </a:r>
                      <a:r>
                        <a:rPr lang="en-US" sz="2200" kern="1200" dirty="0">
                          <a:solidFill>
                            <a:schemeClr val="dk1"/>
                          </a:solidFill>
                          <a:effectLst/>
                          <a:latin typeface="Calibri" panose="020F0502020204030204" pitchFamily="34" charset="0"/>
                          <a:ea typeface="+mn-ea"/>
                          <a:cs typeface="Calibri" panose="020F0502020204030204" pitchFamily="34" charset="0"/>
                        </a:rPr>
                        <a:t>People celebrate it on the third Thursday of November.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41162388"/>
                  </a:ext>
                </a:extLst>
              </a:tr>
              <a:tr h="553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3. </a:t>
                      </a:r>
                      <a:r>
                        <a:rPr lang="en-US" sz="2200" kern="1200" dirty="0">
                          <a:solidFill>
                            <a:schemeClr val="dk1"/>
                          </a:solidFill>
                          <a:effectLst/>
                          <a:latin typeface="Calibri" panose="020F0502020204030204" pitchFamily="34" charset="0"/>
                          <a:ea typeface="+mn-ea"/>
                          <a:cs typeface="Calibri" panose="020F0502020204030204" pitchFamily="34" charset="0"/>
                        </a:rPr>
                        <a:t>Family members and friends usually gather to have a feast.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3836056748"/>
                  </a:ext>
                </a:extLst>
              </a:tr>
              <a:tr h="3731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4. </a:t>
                      </a:r>
                      <a:r>
                        <a:rPr lang="en-US" sz="2200" kern="1200" dirty="0">
                          <a:solidFill>
                            <a:schemeClr val="dk1"/>
                          </a:solidFill>
                          <a:effectLst/>
                          <a:latin typeface="Calibri" panose="020F0502020204030204" pitchFamily="34" charset="0"/>
                          <a:ea typeface="+mn-ea"/>
                          <a:cs typeface="Calibri" panose="020F0502020204030204" pitchFamily="34" charset="0"/>
                        </a:rPr>
                        <a:t>In his family, only adults prepare the feast.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555527007"/>
                  </a:ext>
                </a:extLst>
              </a:tr>
              <a:tr h="3731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5. </a:t>
                      </a:r>
                      <a:r>
                        <a:rPr lang="en-US" sz="2200" kern="1200" dirty="0">
                          <a:solidFill>
                            <a:schemeClr val="dk1"/>
                          </a:solidFill>
                          <a:effectLst/>
                          <a:latin typeface="Calibri" panose="020F0502020204030204" pitchFamily="34" charset="0"/>
                          <a:ea typeface="+mn-ea"/>
                          <a:cs typeface="Calibri" panose="020F0502020204030204" pitchFamily="34" charset="0"/>
                        </a:rPr>
                        <a:t>Cornbread is one of the traditional dishes.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32707285"/>
                  </a:ext>
                </a:extLst>
              </a:tr>
              <a:tr h="3731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6. </a:t>
                      </a:r>
                      <a:r>
                        <a:rPr lang="en-US" sz="2200" kern="1200" dirty="0">
                          <a:solidFill>
                            <a:schemeClr val="dk1"/>
                          </a:solidFill>
                          <a:effectLst/>
                          <a:latin typeface="Calibri" panose="020F0502020204030204" pitchFamily="34" charset="0"/>
                          <a:ea typeface="+mn-ea"/>
                          <a:cs typeface="Calibri" panose="020F0502020204030204" pitchFamily="34" charset="0"/>
                        </a:rPr>
                        <a:t>After the feast, they play board games.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494658660"/>
                  </a:ext>
                </a:extLst>
              </a:tr>
            </a:tbl>
          </a:graphicData>
        </a:graphic>
      </p:graphicFrame>
      <p:pic>
        <p:nvPicPr>
          <p:cNvPr id="9" name="066" descr="066">
            <a:hlinkClick r:id="" action="ppaction://media"/>
            <a:extLst>
              <a:ext uri="{FF2B5EF4-FFF2-40B4-BE49-F238E27FC236}">
                <a16:creationId xmlns:a16="http://schemas.microsoft.com/office/drawing/2014/main" id="{D98572E8-D702-3D0E-E4C1-FE4CE22168E2}"/>
              </a:ext>
            </a:extLst>
          </p:cNvPr>
          <p:cNvPicPr>
            <a:picLocks noChangeAspect="1"/>
          </p:cNvPicPr>
          <p:nvPr>
            <a:audioFile r:link="rId1"/>
            <p:extLst>
              <p:ext uri="{DAA4B4D4-6D71-4841-9C94-3DE7FCFB9230}">
                <p14:media xmlns:p14="http://schemas.microsoft.com/office/powerpoint/2010/main" r:embed="rId2">
                  <p14:trim st="13141.0096"/>
                </p14:media>
              </p:ext>
            </p:extLst>
          </p:nvPr>
        </p:nvPicPr>
        <p:blipFill>
          <a:blip r:embed="rId4"/>
          <a:stretch>
            <a:fillRect/>
          </a:stretch>
        </p:blipFill>
        <p:spPr>
          <a:xfrm>
            <a:off x="-902425" y="1196618"/>
            <a:ext cx="812800" cy="812800"/>
          </a:xfrm>
          <a:prstGeom prst="rect">
            <a:avLst/>
          </a:prstGeom>
        </p:spPr>
      </p:pic>
      <p:pic>
        <p:nvPicPr>
          <p:cNvPr id="10" name="Picture 6">
            <a:extLst>
              <a:ext uri="{FF2B5EF4-FFF2-40B4-BE49-F238E27FC236}">
                <a16:creationId xmlns:a16="http://schemas.microsoft.com/office/drawing/2014/main" id="{B4D17FAB-DD5A-7F38-9B87-1982FE75887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458115" y="326105"/>
            <a:ext cx="739953" cy="756457"/>
          </a:xfrm>
          <a:prstGeom prst="rect">
            <a:avLst/>
          </a:prstGeom>
        </p:spPr>
      </p:pic>
      <p:cxnSp>
        <p:nvCxnSpPr>
          <p:cNvPr id="14" name="Straight Connector 13">
            <a:extLst>
              <a:ext uri="{FF2B5EF4-FFF2-40B4-BE49-F238E27FC236}">
                <a16:creationId xmlns:a16="http://schemas.microsoft.com/office/drawing/2014/main" id="{076664F5-2127-6795-A994-0D0903212A41}"/>
              </a:ext>
            </a:extLst>
          </p:cNvPr>
          <p:cNvCxnSpPr/>
          <p:nvPr/>
        </p:nvCxnSpPr>
        <p:spPr>
          <a:xfrm>
            <a:off x="546755" y="2168165"/>
            <a:ext cx="1291472"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C4F5150-7940-0D07-1135-460832E5907D}"/>
              </a:ext>
            </a:extLst>
          </p:cNvPr>
          <p:cNvCxnSpPr>
            <a:cxnSpLocks/>
          </p:cNvCxnSpPr>
          <p:nvPr/>
        </p:nvCxnSpPr>
        <p:spPr>
          <a:xfrm>
            <a:off x="3016577" y="2168165"/>
            <a:ext cx="45248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7A7AA81-3262-2445-78C7-D7AAE9467AF8}"/>
              </a:ext>
            </a:extLst>
          </p:cNvPr>
          <p:cNvCxnSpPr>
            <a:cxnSpLocks/>
          </p:cNvCxnSpPr>
          <p:nvPr/>
        </p:nvCxnSpPr>
        <p:spPr>
          <a:xfrm>
            <a:off x="4675694" y="2177591"/>
            <a:ext cx="1461155"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7A7C7F-F547-34F9-B048-E497A8394580}"/>
              </a:ext>
            </a:extLst>
          </p:cNvPr>
          <p:cNvCxnSpPr>
            <a:cxnSpLocks/>
          </p:cNvCxnSpPr>
          <p:nvPr/>
        </p:nvCxnSpPr>
        <p:spPr>
          <a:xfrm>
            <a:off x="3506770" y="2696065"/>
            <a:ext cx="315798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0528468-5C57-C8D5-37A4-3A52D7C359A0}"/>
              </a:ext>
            </a:extLst>
          </p:cNvPr>
          <p:cNvCxnSpPr>
            <a:cxnSpLocks/>
          </p:cNvCxnSpPr>
          <p:nvPr/>
        </p:nvCxnSpPr>
        <p:spPr>
          <a:xfrm>
            <a:off x="527900" y="3280527"/>
            <a:ext cx="183822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A396752-EA85-640A-019E-576257C6C372}"/>
              </a:ext>
            </a:extLst>
          </p:cNvPr>
          <p:cNvCxnSpPr>
            <a:cxnSpLocks/>
          </p:cNvCxnSpPr>
          <p:nvPr/>
        </p:nvCxnSpPr>
        <p:spPr>
          <a:xfrm>
            <a:off x="2941161" y="3280526"/>
            <a:ext cx="76944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CF7D51E-29D0-F0A2-55DE-F61749C469B6}"/>
              </a:ext>
            </a:extLst>
          </p:cNvPr>
          <p:cNvCxnSpPr>
            <a:cxnSpLocks/>
          </p:cNvCxnSpPr>
          <p:nvPr/>
        </p:nvCxnSpPr>
        <p:spPr>
          <a:xfrm>
            <a:off x="3802552" y="3281139"/>
            <a:ext cx="76944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3DEEA0D-01AC-0F80-5A77-251B7C2D0DBE}"/>
              </a:ext>
            </a:extLst>
          </p:cNvPr>
          <p:cNvCxnSpPr>
            <a:cxnSpLocks/>
          </p:cNvCxnSpPr>
          <p:nvPr/>
        </p:nvCxnSpPr>
        <p:spPr>
          <a:xfrm>
            <a:off x="5752125" y="3281752"/>
            <a:ext cx="1377545"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7AD2C9C-CBED-61F9-C45D-8B5185718A13}"/>
              </a:ext>
            </a:extLst>
          </p:cNvPr>
          <p:cNvCxnSpPr>
            <a:cxnSpLocks/>
          </p:cNvCxnSpPr>
          <p:nvPr/>
        </p:nvCxnSpPr>
        <p:spPr>
          <a:xfrm>
            <a:off x="2021638" y="3785335"/>
            <a:ext cx="1192014"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F12C044-B9A0-D93F-4588-F24F13CFFA51}"/>
              </a:ext>
            </a:extLst>
          </p:cNvPr>
          <p:cNvCxnSpPr>
            <a:cxnSpLocks/>
          </p:cNvCxnSpPr>
          <p:nvPr/>
        </p:nvCxnSpPr>
        <p:spPr>
          <a:xfrm>
            <a:off x="3307099" y="3791961"/>
            <a:ext cx="89384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1888F20-6753-633F-3C1E-EDDFA7771920}"/>
              </a:ext>
            </a:extLst>
          </p:cNvPr>
          <p:cNvCxnSpPr>
            <a:cxnSpLocks/>
          </p:cNvCxnSpPr>
          <p:nvPr/>
        </p:nvCxnSpPr>
        <p:spPr>
          <a:xfrm>
            <a:off x="4705204" y="3798587"/>
            <a:ext cx="53603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BC6233A-0118-CEEA-0532-7B3F8D6B892C}"/>
              </a:ext>
            </a:extLst>
          </p:cNvPr>
          <p:cNvCxnSpPr>
            <a:cxnSpLocks/>
          </p:cNvCxnSpPr>
          <p:nvPr/>
        </p:nvCxnSpPr>
        <p:spPr>
          <a:xfrm>
            <a:off x="537395" y="4282291"/>
            <a:ext cx="1165509"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159053C-5ACE-B401-00BB-1C434A9F1F42}"/>
              </a:ext>
            </a:extLst>
          </p:cNvPr>
          <p:cNvCxnSpPr>
            <a:cxnSpLocks/>
          </p:cNvCxnSpPr>
          <p:nvPr/>
        </p:nvCxnSpPr>
        <p:spPr>
          <a:xfrm>
            <a:off x="3307099" y="4277504"/>
            <a:ext cx="188775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6D4A6F9-AC46-440C-3AEB-BD6CC60C10E2}"/>
              </a:ext>
            </a:extLst>
          </p:cNvPr>
          <p:cNvCxnSpPr>
            <a:cxnSpLocks/>
          </p:cNvCxnSpPr>
          <p:nvPr/>
        </p:nvCxnSpPr>
        <p:spPr>
          <a:xfrm>
            <a:off x="527900" y="4754582"/>
            <a:ext cx="59078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414D22E-246B-E05B-1704-921A30D8A721}"/>
              </a:ext>
            </a:extLst>
          </p:cNvPr>
          <p:cNvCxnSpPr>
            <a:cxnSpLocks/>
          </p:cNvCxnSpPr>
          <p:nvPr/>
        </p:nvCxnSpPr>
        <p:spPr>
          <a:xfrm>
            <a:off x="3399863" y="4754582"/>
            <a:ext cx="150344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C2FA40E-35A4-17CA-8D9B-FE988BB7F5C0}"/>
              </a:ext>
            </a:extLst>
          </p:cNvPr>
          <p:cNvCxnSpPr>
            <a:cxnSpLocks/>
          </p:cNvCxnSpPr>
          <p:nvPr/>
        </p:nvCxnSpPr>
        <p:spPr>
          <a:xfrm>
            <a:off x="1617397" y="4764310"/>
            <a:ext cx="59078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630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trips(downLeft)">
                                      <p:cBhvr>
                                        <p:cTn id="7" dur="500"/>
                                        <p:tgtEl>
                                          <p:spTgt spid="14"/>
                                        </p:tgtEl>
                                      </p:cBhvr>
                                    </p:animEffect>
                                  </p:childTnLst>
                                </p:cTn>
                              </p:par>
                              <p:par>
                                <p:cTn id="8" presetID="18" presetClass="entr" presetSubtype="1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trips(downLeft)">
                                      <p:cBhvr>
                                        <p:cTn id="10" dur="500"/>
                                        <p:tgtEl>
                                          <p:spTgt spid="15"/>
                                        </p:tgtEl>
                                      </p:cBhvr>
                                    </p:animEffect>
                                  </p:childTnLst>
                                </p:cTn>
                              </p:par>
                              <p:par>
                                <p:cTn id="11" presetID="18" presetClass="entr" presetSubtype="12"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trips(downLeft)">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strips(downLeft)">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strips(downLeft)">
                                      <p:cBhvr>
                                        <p:cTn id="23" dur="500"/>
                                        <p:tgtEl>
                                          <p:spTgt spid="21"/>
                                        </p:tgtEl>
                                      </p:cBhvr>
                                    </p:animEffect>
                                  </p:childTnLst>
                                </p:cTn>
                              </p:par>
                              <p:par>
                                <p:cTn id="24" presetID="18" presetClass="entr" presetSubtype="12"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strips(downLeft)">
                                      <p:cBhvr>
                                        <p:cTn id="26" dur="500"/>
                                        <p:tgtEl>
                                          <p:spTgt spid="23"/>
                                        </p:tgtEl>
                                      </p:cBhvr>
                                    </p:animEffect>
                                  </p:childTnLst>
                                </p:cTn>
                              </p:par>
                              <p:par>
                                <p:cTn id="27" presetID="18" presetClass="entr" presetSubtype="12"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strips(downLeft)">
                                      <p:cBhvr>
                                        <p:cTn id="29" dur="500"/>
                                        <p:tgtEl>
                                          <p:spTgt spid="26"/>
                                        </p:tgtEl>
                                      </p:cBhvr>
                                    </p:animEffect>
                                  </p:childTnLst>
                                </p:cTn>
                              </p:par>
                              <p:par>
                                <p:cTn id="30" presetID="18" presetClass="entr" presetSubtype="12" fill="hold"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strips(downLeft)">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strips(downLeft)">
                                      <p:cBhvr>
                                        <p:cTn id="37" dur="500"/>
                                        <p:tgtEl>
                                          <p:spTgt spid="29"/>
                                        </p:tgtEl>
                                      </p:cBhvr>
                                    </p:animEffect>
                                  </p:childTnLst>
                                </p:cTn>
                              </p:par>
                              <p:par>
                                <p:cTn id="38" presetID="18" presetClass="entr" presetSubtype="12" fill="hold"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strips(downLeft)">
                                      <p:cBhvr>
                                        <p:cTn id="40" dur="500"/>
                                        <p:tgtEl>
                                          <p:spTgt spid="31"/>
                                        </p:tgtEl>
                                      </p:cBhvr>
                                    </p:animEffect>
                                  </p:childTnLst>
                                </p:cTn>
                              </p:par>
                              <p:par>
                                <p:cTn id="41" presetID="18" presetClass="entr" presetSubtype="12"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strips(downLeft)">
                                      <p:cBhvr>
                                        <p:cTn id="43" dur="500"/>
                                        <p:tgtEl>
                                          <p:spTgt spid="33"/>
                                        </p:tgtEl>
                                      </p:cBhvr>
                                    </p:animEffect>
                                  </p:childTnLst>
                                </p:cTn>
                              </p:par>
                            </p:childTnLst>
                          </p:cTn>
                        </p:par>
                      </p:childTnLst>
                    </p:cTn>
                  </p:par>
                  <p:par>
                    <p:cTn id="44" fill="hold">
                      <p:stCondLst>
                        <p:cond delay="indefinite"/>
                      </p:stCondLst>
                      <p:childTnLst>
                        <p:par>
                          <p:cTn id="45" fill="hold">
                            <p:stCondLst>
                              <p:cond delay="0"/>
                            </p:stCondLst>
                            <p:childTnLst>
                              <p:par>
                                <p:cTn id="46" presetID="18" presetClass="entr" presetSubtype="12" fill="hold" nodeType="click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strips(downLeft)">
                                      <p:cBhvr>
                                        <p:cTn id="48" dur="500"/>
                                        <p:tgtEl>
                                          <p:spTgt spid="35"/>
                                        </p:tgtEl>
                                      </p:cBhvr>
                                    </p:animEffect>
                                  </p:childTnLst>
                                </p:cTn>
                              </p:par>
                              <p:par>
                                <p:cTn id="49" presetID="18" presetClass="entr" presetSubtype="12" fill="hold" nodeType="with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strips(downLeft)">
                                      <p:cBhvr>
                                        <p:cTn id="51" dur="500"/>
                                        <p:tgtEl>
                                          <p:spTgt spid="37"/>
                                        </p:tgtEl>
                                      </p:cBhvr>
                                    </p:animEffect>
                                  </p:childTnLst>
                                </p:cTn>
                              </p:par>
                            </p:childTnLst>
                          </p:cTn>
                        </p:par>
                      </p:childTnLst>
                    </p:cTn>
                  </p:par>
                  <p:par>
                    <p:cTn id="52" fill="hold">
                      <p:stCondLst>
                        <p:cond delay="indefinite"/>
                      </p:stCondLst>
                      <p:childTnLst>
                        <p:par>
                          <p:cTn id="53" fill="hold">
                            <p:stCondLst>
                              <p:cond delay="0"/>
                            </p:stCondLst>
                            <p:childTnLst>
                              <p:par>
                                <p:cTn id="54" presetID="18" presetClass="entr" presetSubtype="12" fill="hold"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strips(downLeft)">
                                      <p:cBhvr>
                                        <p:cTn id="56" dur="500"/>
                                        <p:tgtEl>
                                          <p:spTgt spid="39"/>
                                        </p:tgtEl>
                                      </p:cBhvr>
                                    </p:animEffect>
                                  </p:childTnLst>
                                </p:cTn>
                              </p:par>
                              <p:par>
                                <p:cTn id="57" presetID="18" presetClass="entr" presetSubtype="12" fill="hold" nodeType="with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strips(downLeft)">
                                      <p:cBhvr>
                                        <p:cTn id="59" dur="500"/>
                                        <p:tgtEl>
                                          <p:spTgt spid="41"/>
                                        </p:tgtEl>
                                      </p:cBhvr>
                                    </p:animEffect>
                                  </p:childTnLst>
                                </p:cTn>
                              </p:par>
                            </p:childTnLst>
                          </p:cTn>
                        </p:par>
                      </p:childTnLst>
                    </p:cTn>
                  </p:par>
                  <p:par>
                    <p:cTn id="60" fill="hold">
                      <p:stCondLst>
                        <p:cond delay="indefinite"/>
                      </p:stCondLst>
                      <p:childTnLst>
                        <p:par>
                          <p:cTn id="61" fill="hold">
                            <p:stCondLst>
                              <p:cond delay="0"/>
                            </p:stCondLst>
                            <p:childTnLst>
                              <p:par>
                                <p:cTn id="62" presetID="18" presetClass="entr" presetSubtype="12" fill="hold" nodeType="click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strips(downLeft)">
                                      <p:cBhvr>
                                        <p:cTn id="64" dur="500"/>
                                        <p:tgtEl>
                                          <p:spTgt spid="10"/>
                                        </p:tgtEl>
                                      </p:cBhvr>
                                    </p:animEffect>
                                  </p:childTnLst>
                                </p:cTn>
                              </p:par>
                            </p:childTnLst>
                          </p:cTn>
                        </p:par>
                      </p:childTnLst>
                    </p:cTn>
                  </p:par>
                  <p:par>
                    <p:cTn id="65" fill="hold">
                      <p:stCondLst>
                        <p:cond delay="indefinite"/>
                      </p:stCondLst>
                      <p:childTnLst>
                        <p:par>
                          <p:cTn id="66" fill="hold">
                            <p:stCondLst>
                              <p:cond delay="0"/>
                            </p:stCondLst>
                            <p:childTnLst>
                              <p:par>
                                <p:cTn id="67" presetID="18" presetClass="entr" presetSubtype="12" fill="hold" nodeType="click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strips(downLeft)">
                                      <p:cBhvr>
                                        <p:cTn id="6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0" restart="whenNotActive" fill="hold" evtFilter="cancelBubble" nodeType="interactiveSeq">
                <p:stCondLst>
                  <p:cond evt="onClick" delay="0">
                    <p:tgtEl>
                      <p:spTgt spid="10"/>
                    </p:tgtEl>
                  </p:cond>
                </p:stCondLst>
                <p:endSync evt="end" delay="0">
                  <p:rtn val="all"/>
                </p:endSync>
                <p:childTnLst>
                  <p:par>
                    <p:cTn id="71" fill="hold">
                      <p:stCondLst>
                        <p:cond delay="0"/>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71521" fill="hold"/>
                                        <p:tgtEl>
                                          <p:spTgt spid="9"/>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9D0C723C-E95D-4813-DF65-E5CF8CFA1CAC}"/>
              </a:ext>
            </a:extLst>
          </p:cNvPr>
          <p:cNvSpPr txBox="1">
            <a:spLocks/>
          </p:cNvSpPr>
          <p:nvPr/>
        </p:nvSpPr>
        <p:spPr>
          <a:xfrm>
            <a:off x="834992" y="200327"/>
            <a:ext cx="7309903"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Fredoka One"/>
              <a:buNone/>
              <a:defRPr sz="35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r>
              <a:rPr lang="en-VN" sz="2200" dirty="0"/>
              <a:t>Ex 3 (pg.99) </a:t>
            </a:r>
            <a:r>
              <a:rPr lang="en-US" sz="2200" dirty="0"/>
              <a:t>Listen again and decide if the statements are true (T) or false (F). </a:t>
            </a:r>
            <a:br>
              <a:rPr lang="en-US" sz="2200" dirty="0"/>
            </a:br>
            <a:endParaRPr lang="en-VN" sz="2200" dirty="0"/>
          </a:p>
        </p:txBody>
      </p:sp>
      <p:graphicFrame>
        <p:nvGraphicFramePr>
          <p:cNvPr id="4" name="Table 3">
            <a:extLst>
              <a:ext uri="{FF2B5EF4-FFF2-40B4-BE49-F238E27FC236}">
                <a16:creationId xmlns:a16="http://schemas.microsoft.com/office/drawing/2014/main" id="{B4A0AFFE-DE8A-0630-5A60-A57D5FAE98F1}"/>
              </a:ext>
            </a:extLst>
          </p:cNvPr>
          <p:cNvGraphicFramePr>
            <a:graphicFrameLocks noGrp="1"/>
          </p:cNvGraphicFramePr>
          <p:nvPr>
            <p:extLst>
              <p:ext uri="{D42A27DB-BD31-4B8C-83A1-F6EECF244321}">
                <p14:modId xmlns:p14="http://schemas.microsoft.com/office/powerpoint/2010/main" val="2952638297"/>
              </p:ext>
            </p:extLst>
          </p:nvPr>
        </p:nvGraphicFramePr>
        <p:xfrm>
          <a:off x="159446" y="1295317"/>
          <a:ext cx="8660997" cy="1026212"/>
        </p:xfrm>
        <a:graphic>
          <a:graphicData uri="http://schemas.openxmlformats.org/drawingml/2006/table">
            <a:tbl>
              <a:tblPr firstRow="1" bandRow="1">
                <a:tableStyleId>{5C22544A-7EE6-4342-B048-85BDC9FD1C3A}</a:tableStyleId>
              </a:tblPr>
              <a:tblGrid>
                <a:gridCol w="7238881">
                  <a:extLst>
                    <a:ext uri="{9D8B030D-6E8A-4147-A177-3AD203B41FA5}">
                      <a16:colId xmlns:a16="http://schemas.microsoft.com/office/drawing/2014/main" val="4150336360"/>
                    </a:ext>
                  </a:extLst>
                </a:gridCol>
                <a:gridCol w="700644">
                  <a:extLst>
                    <a:ext uri="{9D8B030D-6E8A-4147-A177-3AD203B41FA5}">
                      <a16:colId xmlns:a16="http://schemas.microsoft.com/office/drawing/2014/main" val="665731394"/>
                    </a:ext>
                  </a:extLst>
                </a:gridCol>
                <a:gridCol w="721472">
                  <a:extLst>
                    <a:ext uri="{9D8B030D-6E8A-4147-A177-3AD203B41FA5}">
                      <a16:colId xmlns:a16="http://schemas.microsoft.com/office/drawing/2014/main" val="3070721312"/>
                    </a:ext>
                  </a:extLst>
                </a:gridCol>
              </a:tblGrid>
              <a:tr h="373194">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dirty="0">
                          <a:solidFill>
                            <a:schemeClr val="tx1"/>
                          </a:solidFill>
                          <a:latin typeface="Calibri" panose="020F0502020204030204" pitchFamily="34" charset="0"/>
                          <a:cs typeface="Calibri" panose="020F0502020204030204" pitchFamily="34" charset="0"/>
                        </a:rPr>
                        <a:t>True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2000" b="1" dirty="0">
                          <a:solidFill>
                            <a:schemeClr val="tx1"/>
                          </a:solidFill>
                          <a:latin typeface="Calibri" panose="020F0502020204030204" pitchFamily="34" charset="0"/>
                          <a:cs typeface="Calibri" panose="020F0502020204030204" pitchFamily="34" charset="0"/>
                        </a:rPr>
                        <a:t>False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4152708399"/>
                  </a:ext>
                </a:extLst>
              </a:tr>
              <a:tr h="553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dk1"/>
                          </a:solidFill>
                          <a:effectLst/>
                          <a:latin typeface="Calibri" panose="020F0502020204030204" pitchFamily="34" charset="0"/>
                          <a:ea typeface="+mn-ea"/>
                          <a:cs typeface="Calibri" panose="020F0502020204030204" pitchFamily="34" charset="0"/>
                        </a:rPr>
                        <a:t>1. </a:t>
                      </a:r>
                      <a:r>
                        <a:rPr lang="en-US" sz="2200" kern="1200" dirty="0">
                          <a:solidFill>
                            <a:schemeClr val="dk1"/>
                          </a:solidFill>
                          <a:effectLst/>
                          <a:latin typeface="Calibri" panose="020F0502020204030204" pitchFamily="34" charset="0"/>
                          <a:ea typeface="+mn-ea"/>
                          <a:cs typeface="Calibri" panose="020F0502020204030204" pitchFamily="34" charset="0"/>
                        </a:rPr>
                        <a:t>Only people from the USA celebrate Thanksgiving. </a:t>
                      </a:r>
                      <a:endParaRPr lang="en-US" sz="2200" dirty="0">
                        <a:effectLst/>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US" sz="2500" b="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550465757"/>
                  </a:ext>
                </a:extLst>
              </a:tr>
            </a:tbl>
          </a:graphicData>
        </a:graphic>
      </p:graphicFrame>
      <p:cxnSp>
        <p:nvCxnSpPr>
          <p:cNvPr id="5" name="Straight Connector 4">
            <a:extLst>
              <a:ext uri="{FF2B5EF4-FFF2-40B4-BE49-F238E27FC236}">
                <a16:creationId xmlns:a16="http://schemas.microsoft.com/office/drawing/2014/main" id="{95442DC1-6454-5D0F-6312-55C547FE9E51}"/>
              </a:ext>
            </a:extLst>
          </p:cNvPr>
          <p:cNvCxnSpPr/>
          <p:nvPr/>
        </p:nvCxnSpPr>
        <p:spPr>
          <a:xfrm>
            <a:off x="546755" y="2168165"/>
            <a:ext cx="1291472"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2A770A1-3436-825A-F46B-3A75C31148FC}"/>
              </a:ext>
            </a:extLst>
          </p:cNvPr>
          <p:cNvCxnSpPr>
            <a:cxnSpLocks/>
          </p:cNvCxnSpPr>
          <p:nvPr/>
        </p:nvCxnSpPr>
        <p:spPr>
          <a:xfrm>
            <a:off x="3016577" y="2168165"/>
            <a:ext cx="45248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51EFC9A-03E4-67ED-47AE-145C35C6704D}"/>
              </a:ext>
            </a:extLst>
          </p:cNvPr>
          <p:cNvCxnSpPr>
            <a:cxnSpLocks/>
          </p:cNvCxnSpPr>
          <p:nvPr/>
        </p:nvCxnSpPr>
        <p:spPr>
          <a:xfrm>
            <a:off x="4675694" y="2177591"/>
            <a:ext cx="1461155"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Rounded Rectangle 7">
            <a:extLst>
              <a:ext uri="{FF2B5EF4-FFF2-40B4-BE49-F238E27FC236}">
                <a16:creationId xmlns:a16="http://schemas.microsoft.com/office/drawing/2014/main" id="{06B508CE-BFDF-1E3F-0419-32000A1D64C2}"/>
              </a:ext>
            </a:extLst>
          </p:cNvPr>
          <p:cNvSpPr/>
          <p:nvPr/>
        </p:nvSpPr>
        <p:spPr>
          <a:xfrm>
            <a:off x="546755" y="2639844"/>
            <a:ext cx="6690624" cy="2204531"/>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dirty="0">
                <a:solidFill>
                  <a:schemeClr val="accent5"/>
                </a:solidFill>
                <a:latin typeface="Pangolin" pitchFamily="2" charset="77"/>
              </a:rPr>
              <a:t>Today I'm going to talk about </a:t>
            </a:r>
            <a:r>
              <a:rPr lang="en-US" sz="2500" b="1" dirty="0">
                <a:solidFill>
                  <a:schemeClr val="accent3"/>
                </a:solidFill>
                <a:latin typeface="Pangolin" pitchFamily="2" charset="77"/>
              </a:rPr>
              <a:t>Thanksgiving</a:t>
            </a:r>
            <a:r>
              <a:rPr lang="en-US" sz="2500" dirty="0">
                <a:solidFill>
                  <a:schemeClr val="accent5"/>
                </a:solidFill>
                <a:latin typeface="Pangolin" pitchFamily="2" charset="77"/>
              </a:rPr>
              <a:t>, or Turkey Day. It's a national </a:t>
            </a:r>
            <a:r>
              <a:rPr lang="en-US" sz="2500" dirty="0" err="1">
                <a:solidFill>
                  <a:schemeClr val="accent5"/>
                </a:solidFill>
                <a:latin typeface="Pangolin" pitchFamily="2" charset="77"/>
              </a:rPr>
              <a:t>holiday.People</a:t>
            </a:r>
            <a:r>
              <a:rPr lang="en-US" sz="2500" dirty="0">
                <a:solidFill>
                  <a:schemeClr val="accent5"/>
                </a:solidFill>
                <a:latin typeface="Pangolin" pitchFamily="2" charset="77"/>
              </a:rPr>
              <a:t> from </a:t>
            </a:r>
            <a:r>
              <a:rPr lang="en-US" sz="2500" b="1" dirty="0">
                <a:solidFill>
                  <a:schemeClr val="accent3"/>
                </a:solidFill>
                <a:latin typeface="Pangolin" pitchFamily="2" charset="77"/>
              </a:rPr>
              <a:t>Canada </a:t>
            </a:r>
            <a:r>
              <a:rPr lang="en-US" sz="2500" dirty="0">
                <a:solidFill>
                  <a:schemeClr val="accent5"/>
                </a:solidFill>
                <a:latin typeface="Pangolin" pitchFamily="2" charset="77"/>
              </a:rPr>
              <a:t>and </a:t>
            </a:r>
            <a:r>
              <a:rPr lang="en-US" sz="2500" b="1" dirty="0">
                <a:solidFill>
                  <a:schemeClr val="accent3"/>
                </a:solidFill>
                <a:latin typeface="Pangolin" pitchFamily="2" charset="77"/>
              </a:rPr>
              <a:t>the USA celebrate it </a:t>
            </a:r>
            <a:r>
              <a:rPr lang="en-US" sz="2500" dirty="0">
                <a:solidFill>
                  <a:schemeClr val="accent5"/>
                </a:solidFill>
                <a:latin typeface="Pangolin" pitchFamily="2" charset="77"/>
              </a:rPr>
              <a:t>every year to be thankful for successful harvests.</a:t>
            </a:r>
            <a:endParaRPr lang="en-VN" sz="2500" dirty="0">
              <a:solidFill>
                <a:schemeClr val="accent5"/>
              </a:solidFill>
              <a:latin typeface="Pangolin" pitchFamily="2" charset="77"/>
            </a:endParaRPr>
          </a:p>
        </p:txBody>
      </p:sp>
      <p:pic>
        <p:nvPicPr>
          <p:cNvPr id="10" name="Picture 3">
            <a:extLst>
              <a:ext uri="{FF2B5EF4-FFF2-40B4-BE49-F238E27FC236}">
                <a16:creationId xmlns:a16="http://schemas.microsoft.com/office/drawing/2014/main" id="{90DCBA71-4C18-50A6-8482-DE28FAA119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231398" y="1900718"/>
            <a:ext cx="346091" cy="276873"/>
          </a:xfrm>
          <a:prstGeom prst="rect">
            <a:avLst/>
          </a:prstGeom>
        </p:spPr>
      </p:pic>
    </p:spTree>
    <p:extLst>
      <p:ext uri="{BB962C8B-B14F-4D97-AF65-F5344CB8AC3E}">
        <p14:creationId xmlns:p14="http://schemas.microsoft.com/office/powerpoint/2010/main" val="815678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downLef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Language Arts Subject for Middle School: Let's Celebrate Holi Festival! by Slidesgo">
  <a:themeElements>
    <a:clrScheme name="Simple Light">
      <a:dk1>
        <a:srgbClr val="177E5E"/>
      </a:dk1>
      <a:lt1>
        <a:srgbClr val="FEFAD5"/>
      </a:lt1>
      <a:dk2>
        <a:srgbClr val="EFDA43"/>
      </a:dk2>
      <a:lt2>
        <a:srgbClr val="FE58C7"/>
      </a:lt2>
      <a:accent1>
        <a:srgbClr val="4CC4F8"/>
      </a:accent1>
      <a:accent2>
        <a:srgbClr val="67C3B4"/>
      </a:accent2>
      <a:accent3>
        <a:srgbClr val="BD191E"/>
      </a:accent3>
      <a:accent4>
        <a:srgbClr val="7C300A"/>
      </a:accent4>
      <a:accent5>
        <a:srgbClr val="16684D"/>
      </a:accent5>
      <a:accent6>
        <a:srgbClr val="FD9300"/>
      </a:accent6>
      <a:hlink>
        <a:srgbClr val="249B7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ome Travel Tour by Slidesgo">
  <a:themeElements>
    <a:clrScheme name="Simple Light">
      <a:dk1>
        <a:srgbClr val="3C2B35"/>
      </a:dk1>
      <a:lt1>
        <a:srgbClr val="F6EFDC"/>
      </a:lt1>
      <a:dk2>
        <a:srgbClr val="ADDBD0"/>
      </a:dk2>
      <a:lt2>
        <a:srgbClr val="FCB82F"/>
      </a:lt2>
      <a:accent1>
        <a:srgbClr val="827E2D"/>
      </a:accent1>
      <a:accent2>
        <a:srgbClr val="C95A3E"/>
      </a:accent2>
      <a:accent3>
        <a:srgbClr val="338093"/>
      </a:accent3>
      <a:accent4>
        <a:srgbClr val="5D5D5D"/>
      </a:accent4>
      <a:accent5>
        <a:srgbClr val="4D2218"/>
      </a:accent5>
      <a:accent6>
        <a:srgbClr val="FFFFFF"/>
      </a:accent6>
      <a:hlink>
        <a:srgbClr val="5D5D5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1120</Words>
  <Application>Microsoft Macintosh PowerPoint</Application>
  <PresentationFormat>On-screen Show (16:9)</PresentationFormat>
  <Paragraphs>125</Paragraphs>
  <Slides>23</Slides>
  <Notes>13</Notes>
  <HiddenSlides>1</HiddenSlides>
  <MMClips>3</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23</vt:i4>
      </vt:variant>
    </vt:vector>
  </HeadingPairs>
  <TitlesOfParts>
    <vt:vector size="37" baseType="lpstr">
      <vt:lpstr>Bebas Neue</vt:lpstr>
      <vt:lpstr>Raleway Black</vt:lpstr>
      <vt:lpstr>Nunito Light</vt:lpstr>
      <vt:lpstr>Calibri</vt:lpstr>
      <vt:lpstr>Pangolin</vt:lpstr>
      <vt:lpstr>Fredoka Medium</vt:lpstr>
      <vt:lpstr>Roboto Condensed Light</vt:lpstr>
      <vt:lpstr>Arial</vt:lpstr>
      <vt:lpstr>Fredoka One</vt:lpstr>
      <vt:lpstr>Fredoka</vt:lpstr>
      <vt:lpstr>Titillium Web</vt:lpstr>
      <vt:lpstr>Baloo 2</vt:lpstr>
      <vt:lpstr>Language Arts Subject for Middle School: Let's Celebrate Holi Festival! by Slidesgo</vt:lpstr>
      <vt:lpstr>Rome Travel Tour by Slidesgo</vt:lpstr>
      <vt:lpstr>BINGO!</vt:lpstr>
      <vt:lpstr>Put the festivals randomly  in your 3x3 table!</vt:lpstr>
      <vt:lpstr>Unit 9 Festivals around the world!</vt:lpstr>
      <vt:lpstr>LISTENING</vt:lpstr>
      <vt:lpstr>Ex 1. (pg 99). Look and discuss</vt:lpstr>
      <vt:lpstr>Ex 2. (pg 99). Listen and check</vt:lpstr>
      <vt:lpstr>Ex 2. (pg 99). Listen and check</vt:lpstr>
      <vt:lpstr>Ex 3 (pg.99) Listen again and decide if the statements are true (T) or false (F).  </vt:lpstr>
      <vt:lpstr>PowerPoint Presentation</vt:lpstr>
      <vt:lpstr>PowerPoint Presentation</vt:lpstr>
      <vt:lpstr>PowerPoint Presentation</vt:lpstr>
      <vt:lpstr>PowerPoint Presentation</vt:lpstr>
      <vt:lpstr>PowerPoint Presentation</vt:lpstr>
      <vt:lpstr>PowerPoint Presentation</vt:lpstr>
      <vt:lpstr>Ex 3 (pg.99) Check your answers </vt:lpstr>
      <vt:lpstr>Listening script</vt:lpstr>
      <vt:lpstr>WRITING</vt:lpstr>
      <vt:lpstr>Ex 4 (pg. 33). Think about a festival that your family usually celebrates. Fill in the blanks with your answer.</vt:lpstr>
      <vt:lpstr>Ex 5 (pg. 99). Using this email to write an email of about 70 words to tell Mark about the festival. Use the notes in Ex 4.   </vt:lpstr>
      <vt:lpstr>Peer check</vt:lpstr>
      <vt:lpstr>RECAP</vt:lpstr>
      <vt:lpstr>Icon pack</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BINGO!</dc:title>
  <cp:lastModifiedBy>Hanh Nguyen</cp:lastModifiedBy>
  <cp:revision>3</cp:revision>
  <dcterms:modified xsi:type="dcterms:W3CDTF">2023-02-15T16:25:42Z</dcterms:modified>
</cp:coreProperties>
</file>