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63" r:id="rId2"/>
    <p:sldId id="364" r:id="rId3"/>
    <p:sldId id="365" r:id="rId4"/>
    <p:sldId id="342" r:id="rId5"/>
    <p:sldId id="281" r:id="rId6"/>
    <p:sldId id="366" r:id="rId7"/>
    <p:sldId id="331" r:id="rId8"/>
    <p:sldId id="369" r:id="rId9"/>
    <p:sldId id="339" r:id="rId10"/>
    <p:sldId id="335" r:id="rId11"/>
    <p:sldId id="367" r:id="rId12"/>
    <p:sldId id="314" r:id="rId13"/>
    <p:sldId id="330" r:id="rId14"/>
    <p:sldId id="3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69"/>
    <a:srgbClr val="F37D91"/>
    <a:srgbClr val="00A9A5"/>
    <a:srgbClr val="FF9801"/>
    <a:srgbClr val="EF4B66"/>
    <a:srgbClr val="F7941E"/>
    <a:srgbClr val="FFDAAB"/>
    <a:srgbClr val="CBEAF0"/>
    <a:srgbClr val="48C0B6"/>
    <a:srgbClr val="FBB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38"/>
      </p:cViewPr>
      <p:guideLst>
        <p:guide orient="horz" pos="2206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#2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D0361850-F820-4483-BE64-DB2A8B913F44}">
      <dgm:prSet phldrT="[Text]"/>
      <dgm:spPr/>
      <dgm:t>
        <a:bodyPr/>
        <a:lstStyle/>
        <a:p>
          <a:r>
            <a:rPr lang="en-US" dirty="0"/>
            <a:t>Vocabulary review</a:t>
          </a:r>
        </a:p>
      </dgm:t>
    </dgm:pt>
    <dgm:pt modelId="{906469E9-08A3-46B2-940A-7E6DC7D21DCF}" type="parTrans" cxnId="{97D123D3-2673-43CF-85B2-4EC5AAF28854}">
      <dgm:prSet/>
      <dgm:spPr/>
      <dgm:t>
        <a:bodyPr/>
        <a:lstStyle/>
        <a:p>
          <a:endParaRPr lang="en-US"/>
        </a:p>
      </dgm:t>
    </dgm:pt>
    <dgm:pt modelId="{0E3CEBBD-F15F-476E-AB13-CA45AE3D8495}" type="sibTrans" cxnId="{97D123D3-2673-43CF-85B2-4EC5AAF28854}">
      <dgm:prSet/>
      <dgm:spPr/>
      <dgm:t>
        <a:bodyPr/>
        <a:lstStyle/>
        <a:p>
          <a:endParaRPr lang="en-US"/>
        </a:p>
      </dgm:t>
    </dgm:pt>
    <dgm:pt modelId="{4B3AF590-F5B3-4E50-983F-332FF45B0BF3}">
      <dgm:prSet phldrT="[Text]" phldr="1"/>
      <dgm:spPr/>
      <dgm:t>
        <a:bodyPr/>
        <a:lstStyle/>
        <a:p>
          <a:endParaRPr lang="en-US" dirty="0"/>
        </a:p>
      </dgm:t>
    </dgm:pt>
    <dgm:pt modelId="{734375FB-53D8-49C1-BF31-488F18A9002A}" type="parTrans" cxnId="{176891C9-9B76-48B8-A044-63ACCA4600A7}">
      <dgm:prSet/>
      <dgm:spPr/>
      <dgm:t>
        <a:bodyPr/>
        <a:lstStyle/>
        <a:p>
          <a:endParaRPr lang="en-US"/>
        </a:p>
      </dgm:t>
    </dgm:pt>
    <dgm:pt modelId="{FF3BBA6F-1948-4C99-B9A9-019A428A0C65}" type="sibTrans" cxnId="{176891C9-9B76-48B8-A044-63ACCA4600A7}">
      <dgm:prSet/>
      <dgm:spPr/>
      <dgm:t>
        <a:bodyPr/>
        <a:lstStyle/>
        <a:p>
          <a:endParaRPr lang="en-US"/>
        </a:p>
      </dgm:t>
    </dgm:pt>
    <dgm:pt modelId="{BDC1493D-FBBD-4B1B-8D02-EF9346592A01}">
      <dgm:prSet phldrT="[Text]"/>
      <dgm:spPr/>
      <dgm:t>
        <a:bodyPr/>
        <a:lstStyle/>
        <a:p>
          <a:r>
            <a:rPr lang="en-US" dirty="0"/>
            <a:t>Grammar review</a:t>
          </a:r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E720DC9-A326-4280-AD54-230CB08BDB67}">
      <dgm:prSet phldrT="[Text]" phldr="1"/>
      <dgm:spPr/>
      <dgm:t>
        <a:bodyPr/>
        <a:lstStyle/>
        <a:p>
          <a:endParaRPr lang="en-US" dirty="0"/>
        </a:p>
      </dgm:t>
    </dgm:pt>
    <dgm:pt modelId="{3D2DFA3B-2AC8-4EDA-9C37-4C16D01DB08E}" type="parTrans" cxnId="{D6A39376-9538-4FDF-957F-1C11F9A97B84}">
      <dgm:prSet/>
      <dgm:spPr/>
      <dgm:t>
        <a:bodyPr/>
        <a:lstStyle/>
        <a:p>
          <a:endParaRPr lang="en-US"/>
        </a:p>
      </dgm:t>
    </dgm:pt>
    <dgm:pt modelId="{D50EAE30-AC98-4F5D-A8A6-8E8BCFFF7F66}" type="sibTrans" cxnId="{D6A39376-9538-4FDF-957F-1C11F9A97B84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/>
      <dgm:spPr/>
      <dgm:t>
        <a:bodyPr/>
        <a:lstStyle/>
        <a:p>
          <a:r>
            <a:rPr lang="en-US" dirty="0"/>
            <a:t>Project</a:t>
          </a:r>
          <a:r>
            <a:rPr lang="en-US"/>
            <a:t>: </a:t>
          </a:r>
          <a:r>
            <a:rPr lang="en-US" smtClean="0"/>
            <a:t>Local customs and traditions</a:t>
          </a:r>
          <a:endParaRPr lang="en-US" dirty="0"/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phldr="1"/>
      <dgm:spPr/>
      <dgm:t>
        <a:bodyPr/>
        <a:lstStyle/>
        <a:p>
          <a:endParaRPr lang="en-US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1015F-0882-4FA8-8FDE-1AFB66FCD4DA}" type="pres">
      <dgm:prSet presAssocID="{F359A7F1-BCE8-4CF0-887C-4286C958CB8E}" presName="composite" presStyleCnt="0"/>
      <dgm:spPr/>
    </dgm:pt>
    <dgm:pt modelId="{F097B7CF-60C7-4E50-9224-C78313D55970}" type="pres">
      <dgm:prSet presAssocID="{F359A7F1-BCE8-4CF0-887C-4286C958CB8E}" presName="chevron1" presStyleLbl="alignNode1" presStyleIdx="0" presStyleCnt="21"/>
      <dgm:spPr/>
    </dgm:pt>
    <dgm:pt modelId="{F3E8A5E3-98CD-438E-9484-0DEB08FEF9D4}" type="pres">
      <dgm:prSet presAssocID="{F359A7F1-BCE8-4CF0-887C-4286C958CB8E}" presName="chevron2" presStyleLbl="alignNode1" presStyleIdx="1" presStyleCnt="21"/>
      <dgm:spPr/>
    </dgm:pt>
    <dgm:pt modelId="{D4A5C8F4-EFE4-4167-A6FA-01CFC1C55E0D}" type="pres">
      <dgm:prSet presAssocID="{F359A7F1-BCE8-4CF0-887C-4286C958CB8E}" presName="chevron3" presStyleLbl="alignNode1" presStyleIdx="2" presStyleCnt="21"/>
      <dgm:spPr/>
    </dgm:pt>
    <dgm:pt modelId="{6D302C33-5C2D-445A-B2A7-A423E9E4C411}" type="pres">
      <dgm:prSet presAssocID="{F359A7F1-BCE8-4CF0-887C-4286C958CB8E}" presName="chevron4" presStyleLbl="alignNode1" presStyleIdx="3" presStyleCnt="21"/>
      <dgm:spPr/>
    </dgm:pt>
    <dgm:pt modelId="{6B499179-454E-4A73-92FB-AF8A159DAAA9}" type="pres">
      <dgm:prSet presAssocID="{F359A7F1-BCE8-4CF0-887C-4286C958CB8E}" presName="chevron5" presStyleLbl="alignNode1" presStyleIdx="4" presStyleCnt="21"/>
      <dgm:spPr/>
    </dgm:pt>
    <dgm:pt modelId="{DDEB82FA-73D1-46AB-AB81-361DFACA0A4C}" type="pres">
      <dgm:prSet presAssocID="{F359A7F1-BCE8-4CF0-887C-4286C958CB8E}" presName="chevron6" presStyleLbl="alignNode1" presStyleIdx="5" presStyleCnt="21"/>
      <dgm:spPr/>
    </dgm:pt>
    <dgm:pt modelId="{87CB067E-A715-4E4C-AE3F-03C2D0F2E46A}" type="pres">
      <dgm:prSet presAssocID="{F359A7F1-BCE8-4CF0-887C-4286C958CB8E}" presName="chevron7" presStyleLbl="alignNode1" presStyleIdx="6" presStyleCnt="21"/>
      <dgm:spPr/>
    </dgm:pt>
    <dgm:pt modelId="{87C1876D-D292-4260-AE19-EFE00827F60D}" type="pres">
      <dgm:prSet presAssocID="{F359A7F1-BCE8-4CF0-887C-4286C958CB8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BA95E-35A4-4EDD-AB7D-CBD3ACBF5FAC}" type="pres">
      <dgm:prSet presAssocID="{AB10B885-9BCC-4E17-AA5C-A01C6DB405C0}" presName="sibTrans" presStyleCnt="0"/>
      <dgm:spPr/>
    </dgm:pt>
    <dgm:pt modelId="{253B6541-FA96-4E99-A6F4-E99E92EF007A}" type="pres">
      <dgm:prSet presAssocID="{4B3AF590-F5B3-4E50-983F-332FF45B0BF3}" presName="parenttextcomposite" presStyleCnt="0"/>
      <dgm:spPr/>
    </dgm:pt>
    <dgm:pt modelId="{CE9643F3-B266-43EE-939B-D2CA20AAA601}" type="pres">
      <dgm:prSet presAssocID="{4B3AF590-F5B3-4E50-983F-332FF45B0BF3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9BE83-BF86-4346-B4AA-D14E2D1EE8D3}" type="pres">
      <dgm:prSet presAssocID="{4B3AF590-F5B3-4E50-983F-332FF45B0BF3}" presName="composite" presStyleCnt="0"/>
      <dgm:spPr/>
    </dgm:pt>
    <dgm:pt modelId="{6932007E-BFF1-474A-AAEB-7AC2F683094E}" type="pres">
      <dgm:prSet presAssocID="{4B3AF590-F5B3-4E50-983F-332FF45B0BF3}" presName="chevron1" presStyleLbl="alignNode1" presStyleIdx="7" presStyleCnt="21"/>
      <dgm:spPr/>
    </dgm:pt>
    <dgm:pt modelId="{B44D1DF5-76B2-4FA5-A1B7-6513455CDC7C}" type="pres">
      <dgm:prSet presAssocID="{4B3AF590-F5B3-4E50-983F-332FF45B0BF3}" presName="chevron2" presStyleLbl="alignNode1" presStyleIdx="8" presStyleCnt="21"/>
      <dgm:spPr/>
    </dgm:pt>
    <dgm:pt modelId="{1890C6C4-FE54-458F-841C-1E6F98E93A81}" type="pres">
      <dgm:prSet presAssocID="{4B3AF590-F5B3-4E50-983F-332FF45B0BF3}" presName="chevron3" presStyleLbl="alignNode1" presStyleIdx="9" presStyleCnt="21"/>
      <dgm:spPr/>
    </dgm:pt>
    <dgm:pt modelId="{DBF430FF-772F-4E76-A32B-4FDF2C3F4739}" type="pres">
      <dgm:prSet presAssocID="{4B3AF590-F5B3-4E50-983F-332FF45B0BF3}" presName="chevron4" presStyleLbl="alignNode1" presStyleIdx="10" presStyleCnt="21"/>
      <dgm:spPr/>
    </dgm:pt>
    <dgm:pt modelId="{5D3FB7F4-6951-4FA8-B484-78C45CCC6F69}" type="pres">
      <dgm:prSet presAssocID="{4B3AF590-F5B3-4E50-983F-332FF45B0BF3}" presName="chevron5" presStyleLbl="alignNode1" presStyleIdx="11" presStyleCnt="21"/>
      <dgm:spPr/>
    </dgm:pt>
    <dgm:pt modelId="{D3726249-2DC6-40D9-8E4D-818EFFC8A2D0}" type="pres">
      <dgm:prSet presAssocID="{4B3AF590-F5B3-4E50-983F-332FF45B0BF3}" presName="chevron6" presStyleLbl="alignNode1" presStyleIdx="12" presStyleCnt="21"/>
      <dgm:spPr/>
    </dgm:pt>
    <dgm:pt modelId="{9609BAC6-C356-41DB-B1E7-93332BB75278}" type="pres">
      <dgm:prSet presAssocID="{4B3AF590-F5B3-4E50-983F-332FF45B0BF3}" presName="chevron7" presStyleLbl="alignNode1" presStyleIdx="13" presStyleCnt="21"/>
      <dgm:spPr/>
    </dgm:pt>
    <dgm:pt modelId="{7EE42D12-6FC0-432E-B13D-348FAA3019E8}" type="pres">
      <dgm:prSet presAssocID="{4B3AF590-F5B3-4E50-983F-332FF45B0BF3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B0E33-941C-49DE-ACE8-C0B809929C89}" type="pres">
      <dgm:prSet presAssocID="{FF3BBA6F-1948-4C99-B9A9-019A428A0C65}" presName="sibTrans" presStyleCnt="0"/>
      <dgm:spPr/>
    </dgm:pt>
    <dgm:pt modelId="{D9A248E0-174F-4A54-AB78-40BD213867F8}" type="pres">
      <dgm:prSet presAssocID="{7E720DC9-A326-4280-AD54-230CB08BDB67}" presName="parenttextcomposite" presStyleCnt="0"/>
      <dgm:spPr/>
    </dgm:pt>
    <dgm:pt modelId="{68AF96BA-2B11-4470-B9C3-000D46886C52}" type="pres">
      <dgm:prSet presAssocID="{7E720DC9-A326-4280-AD54-230CB08BDB6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A5E32-3BD1-4A8E-9A3F-8E3DA3A90AC0}" type="pres">
      <dgm:prSet presAssocID="{7E720DC9-A326-4280-AD54-230CB08BDB67}" presName="composite" presStyleCnt="0"/>
      <dgm:spPr/>
    </dgm:pt>
    <dgm:pt modelId="{B8FB2B6F-DBFF-4A1D-9DEB-91D3C5AA6CAF}" type="pres">
      <dgm:prSet presAssocID="{7E720DC9-A326-4280-AD54-230CB08BDB67}" presName="chevron1" presStyleLbl="alignNode1" presStyleIdx="14" presStyleCnt="21"/>
      <dgm:spPr/>
    </dgm:pt>
    <dgm:pt modelId="{388A6533-04E5-4573-8CC4-8D5782C69BE7}" type="pres">
      <dgm:prSet presAssocID="{7E720DC9-A326-4280-AD54-230CB08BDB67}" presName="chevron2" presStyleLbl="alignNode1" presStyleIdx="15" presStyleCnt="21"/>
      <dgm:spPr/>
    </dgm:pt>
    <dgm:pt modelId="{E8FE21CC-2A3F-4F7C-B09D-E8FEAD3765CF}" type="pres">
      <dgm:prSet presAssocID="{7E720DC9-A326-4280-AD54-230CB08BDB67}" presName="chevron3" presStyleLbl="alignNode1" presStyleIdx="16" presStyleCnt="21"/>
      <dgm:spPr/>
    </dgm:pt>
    <dgm:pt modelId="{22C713CD-67F8-4A7C-AB78-5D636FD64CE1}" type="pres">
      <dgm:prSet presAssocID="{7E720DC9-A326-4280-AD54-230CB08BDB67}" presName="chevron4" presStyleLbl="alignNode1" presStyleIdx="17" presStyleCnt="21"/>
      <dgm:spPr/>
    </dgm:pt>
    <dgm:pt modelId="{84623B81-9945-4B56-BC32-56587510BD00}" type="pres">
      <dgm:prSet presAssocID="{7E720DC9-A326-4280-AD54-230CB08BDB67}" presName="chevron5" presStyleLbl="alignNode1" presStyleIdx="18" presStyleCnt="21"/>
      <dgm:spPr/>
    </dgm:pt>
    <dgm:pt modelId="{2A910F6E-7F08-4C6E-9656-D0C6E3C12348}" type="pres">
      <dgm:prSet presAssocID="{7E720DC9-A326-4280-AD54-230CB08BDB67}" presName="chevron6" presStyleLbl="alignNode1" presStyleIdx="19" presStyleCnt="21"/>
      <dgm:spPr/>
    </dgm:pt>
    <dgm:pt modelId="{9F583B51-3E4D-4E06-BC9A-6512E6BAF584}" type="pres">
      <dgm:prSet presAssocID="{7E720DC9-A326-4280-AD54-230CB08BDB67}" presName="chevron7" presStyleLbl="alignNode1" presStyleIdx="20" presStyleCnt="21"/>
      <dgm:spPr/>
    </dgm:pt>
    <dgm:pt modelId="{58013576-29AF-479D-8A1F-0D285327867C}" type="pres">
      <dgm:prSet presAssocID="{7E720DC9-A326-4280-AD54-230CB08BDB6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2C34E3-2937-4ADC-950E-D9B1742E0445}" type="presOf" srcId="{D0361850-F820-4483-BE64-DB2A8B913F44}" destId="{87C1876D-D292-4260-AE19-EFE00827F60D}" srcOrd="0" destOrd="0" presId="urn:microsoft.com/office/officeart/2008/layout/VerticalAccentList"/>
    <dgm:cxn modelId="{E34EF060-9EAA-4A69-8511-2DCE3D1E8C01}" srcId="{4B3AF590-F5B3-4E50-983F-332FF45B0BF3}" destId="{BDC1493D-FBBD-4B1B-8D02-EF9346592A01}" srcOrd="0" destOrd="0" parTransId="{B4B757FA-F4C8-4E23-A5EC-32FC19CB8965}" sibTransId="{5177F4E0-5B27-47BD-8993-1996491CC167}"/>
    <dgm:cxn modelId="{97D123D3-2673-43CF-85B2-4EC5AAF28854}" srcId="{F359A7F1-BCE8-4CF0-887C-4286C958CB8E}" destId="{D0361850-F820-4483-BE64-DB2A8B913F44}" srcOrd="0" destOrd="0" parTransId="{906469E9-08A3-46B2-940A-7E6DC7D21DCF}" sibTransId="{0E3CEBBD-F15F-476E-AB13-CA45AE3D8495}"/>
    <dgm:cxn modelId="{8415FB2A-EA69-49A3-ABD7-C1C04D146A31}" srcId="{7E720DC9-A326-4280-AD54-230CB08BDB67}" destId="{7C374F37-6E76-4D85-98D1-1E3389BE0E74}" srcOrd="0" destOrd="0" parTransId="{5BD47664-595E-469B-BFB8-945C9CDED290}" sibTransId="{DAA2EA72-7470-4933-8E10-55DF1F10E8DE}"/>
    <dgm:cxn modelId="{176891C9-9B76-48B8-A044-63ACCA4600A7}" srcId="{ACAB3453-E635-455B-AFA7-F68631D0FCE5}" destId="{4B3AF590-F5B3-4E50-983F-332FF45B0BF3}" srcOrd="1" destOrd="0" parTransId="{734375FB-53D8-49C1-BF31-488F18A9002A}" sibTransId="{FF3BBA6F-1948-4C99-B9A9-019A428A0C65}"/>
    <dgm:cxn modelId="{557D2EBF-7AF2-46E1-A49A-6FA829B7ED5B}" type="presOf" srcId="{ACAB3453-E635-455B-AFA7-F68631D0FCE5}" destId="{E846787F-960D-4743-AFC6-C0DAC4E32B1A}" srcOrd="0" destOrd="0" presId="urn:microsoft.com/office/officeart/2008/layout/VerticalAccentList"/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35DA0401-374A-4588-B4E6-5A6FB0947E6C}" type="presOf" srcId="{BDC1493D-FBBD-4B1B-8D02-EF9346592A01}" destId="{7EE42D12-6FC0-432E-B13D-348FAA3019E8}" srcOrd="0" destOrd="0" presId="urn:microsoft.com/office/officeart/2008/layout/VerticalAccentList"/>
    <dgm:cxn modelId="{D6A39376-9538-4FDF-957F-1C11F9A97B84}" srcId="{ACAB3453-E635-455B-AFA7-F68631D0FCE5}" destId="{7E720DC9-A326-4280-AD54-230CB08BDB67}" srcOrd="2" destOrd="0" parTransId="{3D2DFA3B-2AC8-4EDA-9C37-4C16D01DB08E}" sibTransId="{D50EAE30-AC98-4F5D-A8A6-8E8BCFFF7F66}"/>
    <dgm:cxn modelId="{0203D78C-A9F8-4607-810C-6D073CDA2055}" type="presOf" srcId="{F359A7F1-BCE8-4CF0-887C-4286C958CB8E}" destId="{F55AF14A-86B0-4B67-A18B-AB596E826A68}" srcOrd="0" destOrd="0" presId="urn:microsoft.com/office/officeart/2008/layout/VerticalAccentList"/>
    <dgm:cxn modelId="{645A6326-417E-4B91-AF05-5F1D959A1A2B}" type="presOf" srcId="{4B3AF590-F5B3-4E50-983F-332FF45B0BF3}" destId="{CE9643F3-B266-43EE-939B-D2CA20AAA601}" srcOrd="0" destOrd="0" presId="urn:microsoft.com/office/officeart/2008/layout/VerticalAccentList"/>
    <dgm:cxn modelId="{CFDB2F76-7A98-43EC-9FBE-D2FDA50F61CC}" type="presOf" srcId="{7C374F37-6E76-4D85-98D1-1E3389BE0E74}" destId="{58013576-29AF-479D-8A1F-0D285327867C}" srcOrd="0" destOrd="0" presId="urn:microsoft.com/office/officeart/2008/layout/VerticalAccentList"/>
    <dgm:cxn modelId="{1D52BCFD-1933-48CF-BF06-654D4A0FC502}" type="presOf" srcId="{7E720DC9-A326-4280-AD54-230CB08BDB67}" destId="{68AF96BA-2B11-4470-B9C3-000D46886C52}" srcOrd="0" destOrd="0" presId="urn:microsoft.com/office/officeart/2008/layout/VerticalAccentList"/>
    <dgm:cxn modelId="{C97F9C49-54E0-47E5-BAA7-3D9F12C0089E}" type="presParOf" srcId="{E846787F-960D-4743-AFC6-C0DAC4E32B1A}" destId="{FBECC6BC-35C8-4D73-8C82-F6242B5D12A7}" srcOrd="0" destOrd="0" presId="urn:microsoft.com/office/officeart/2008/layout/VerticalAccentList"/>
    <dgm:cxn modelId="{DDD8CB1C-E22C-455E-A1A8-71424D26E22D}" type="presParOf" srcId="{FBECC6BC-35C8-4D73-8C82-F6242B5D12A7}" destId="{F55AF14A-86B0-4B67-A18B-AB596E826A68}" srcOrd="0" destOrd="0" presId="urn:microsoft.com/office/officeart/2008/layout/VerticalAccentList"/>
    <dgm:cxn modelId="{F4CAA60D-044A-42C6-907E-AF1DD1620C9B}" type="presParOf" srcId="{E846787F-960D-4743-AFC6-C0DAC4E32B1A}" destId="{68E1015F-0882-4FA8-8FDE-1AFB66FCD4DA}" srcOrd="1" destOrd="0" presId="urn:microsoft.com/office/officeart/2008/layout/VerticalAccentList"/>
    <dgm:cxn modelId="{D4225794-FFFD-4F44-9C07-AE5B35F45B07}" type="presParOf" srcId="{68E1015F-0882-4FA8-8FDE-1AFB66FCD4DA}" destId="{F097B7CF-60C7-4E50-9224-C78313D55970}" srcOrd="0" destOrd="0" presId="urn:microsoft.com/office/officeart/2008/layout/VerticalAccentList"/>
    <dgm:cxn modelId="{1AE73EE0-E283-4E9D-B3E4-18CFF24B73ED}" type="presParOf" srcId="{68E1015F-0882-4FA8-8FDE-1AFB66FCD4DA}" destId="{F3E8A5E3-98CD-438E-9484-0DEB08FEF9D4}" srcOrd="1" destOrd="0" presId="urn:microsoft.com/office/officeart/2008/layout/VerticalAccentList"/>
    <dgm:cxn modelId="{7DE78E80-A861-472C-A37A-E9D2BAB28989}" type="presParOf" srcId="{68E1015F-0882-4FA8-8FDE-1AFB66FCD4DA}" destId="{D4A5C8F4-EFE4-4167-A6FA-01CFC1C55E0D}" srcOrd="2" destOrd="0" presId="urn:microsoft.com/office/officeart/2008/layout/VerticalAccentList"/>
    <dgm:cxn modelId="{BCF1B451-144A-4586-9247-079DD7E4FF74}" type="presParOf" srcId="{68E1015F-0882-4FA8-8FDE-1AFB66FCD4DA}" destId="{6D302C33-5C2D-445A-B2A7-A423E9E4C411}" srcOrd="3" destOrd="0" presId="urn:microsoft.com/office/officeart/2008/layout/VerticalAccentList"/>
    <dgm:cxn modelId="{15BBAFFA-159B-4DE2-B032-8E4CA80FD1A8}" type="presParOf" srcId="{68E1015F-0882-4FA8-8FDE-1AFB66FCD4DA}" destId="{6B499179-454E-4A73-92FB-AF8A159DAAA9}" srcOrd="4" destOrd="0" presId="urn:microsoft.com/office/officeart/2008/layout/VerticalAccentList"/>
    <dgm:cxn modelId="{5172AD4A-7735-48F4-B107-001CC6A37D0E}" type="presParOf" srcId="{68E1015F-0882-4FA8-8FDE-1AFB66FCD4DA}" destId="{DDEB82FA-73D1-46AB-AB81-361DFACA0A4C}" srcOrd="5" destOrd="0" presId="urn:microsoft.com/office/officeart/2008/layout/VerticalAccentList"/>
    <dgm:cxn modelId="{F0D487FE-98B1-4F7B-AE6F-D96C346A07C4}" type="presParOf" srcId="{68E1015F-0882-4FA8-8FDE-1AFB66FCD4DA}" destId="{87CB067E-A715-4E4C-AE3F-03C2D0F2E46A}" srcOrd="6" destOrd="0" presId="urn:microsoft.com/office/officeart/2008/layout/VerticalAccentList"/>
    <dgm:cxn modelId="{6B40FDA8-0A29-4A21-9651-A945AB77A02B}" type="presParOf" srcId="{68E1015F-0882-4FA8-8FDE-1AFB66FCD4DA}" destId="{87C1876D-D292-4260-AE19-EFE00827F60D}" srcOrd="7" destOrd="0" presId="urn:microsoft.com/office/officeart/2008/layout/VerticalAccentList"/>
    <dgm:cxn modelId="{E4ED1AF8-53AB-4C3F-A170-BFA31EB23FC3}" type="presParOf" srcId="{E846787F-960D-4743-AFC6-C0DAC4E32B1A}" destId="{426BA95E-35A4-4EDD-AB7D-CBD3ACBF5FAC}" srcOrd="2" destOrd="0" presId="urn:microsoft.com/office/officeart/2008/layout/VerticalAccentList"/>
    <dgm:cxn modelId="{CF82D4F9-2966-4722-888D-07C82748AC16}" type="presParOf" srcId="{E846787F-960D-4743-AFC6-C0DAC4E32B1A}" destId="{253B6541-FA96-4E99-A6F4-E99E92EF007A}" srcOrd="3" destOrd="0" presId="urn:microsoft.com/office/officeart/2008/layout/VerticalAccentList"/>
    <dgm:cxn modelId="{CA7BBB66-BBE3-46B7-8B60-99CF19C26C0D}" type="presParOf" srcId="{253B6541-FA96-4E99-A6F4-E99E92EF007A}" destId="{CE9643F3-B266-43EE-939B-D2CA20AAA601}" srcOrd="0" destOrd="0" presId="urn:microsoft.com/office/officeart/2008/layout/VerticalAccentList"/>
    <dgm:cxn modelId="{B98EE7DC-213B-4C33-9B42-7BF848087F10}" type="presParOf" srcId="{E846787F-960D-4743-AFC6-C0DAC4E32B1A}" destId="{6B49BE83-BF86-4346-B4AA-D14E2D1EE8D3}" srcOrd="4" destOrd="0" presId="urn:microsoft.com/office/officeart/2008/layout/VerticalAccentList"/>
    <dgm:cxn modelId="{1E5E4825-AC16-4CD1-8079-7FE0DA2A9C88}" type="presParOf" srcId="{6B49BE83-BF86-4346-B4AA-D14E2D1EE8D3}" destId="{6932007E-BFF1-474A-AAEB-7AC2F683094E}" srcOrd="0" destOrd="0" presId="urn:microsoft.com/office/officeart/2008/layout/VerticalAccentList"/>
    <dgm:cxn modelId="{9E3CE932-C424-4F62-8A1B-D40894C72B71}" type="presParOf" srcId="{6B49BE83-BF86-4346-B4AA-D14E2D1EE8D3}" destId="{B44D1DF5-76B2-4FA5-A1B7-6513455CDC7C}" srcOrd="1" destOrd="0" presId="urn:microsoft.com/office/officeart/2008/layout/VerticalAccentList"/>
    <dgm:cxn modelId="{25C69561-DC69-49BD-AF48-C17182FC2F9E}" type="presParOf" srcId="{6B49BE83-BF86-4346-B4AA-D14E2D1EE8D3}" destId="{1890C6C4-FE54-458F-841C-1E6F98E93A81}" srcOrd="2" destOrd="0" presId="urn:microsoft.com/office/officeart/2008/layout/VerticalAccentList"/>
    <dgm:cxn modelId="{48A6F72B-B8DE-4404-875E-9079F40FA909}" type="presParOf" srcId="{6B49BE83-BF86-4346-B4AA-D14E2D1EE8D3}" destId="{DBF430FF-772F-4E76-A32B-4FDF2C3F4739}" srcOrd="3" destOrd="0" presId="urn:microsoft.com/office/officeart/2008/layout/VerticalAccentList"/>
    <dgm:cxn modelId="{F9D4F4D0-50B4-4790-A58D-7DE2C7923ADD}" type="presParOf" srcId="{6B49BE83-BF86-4346-B4AA-D14E2D1EE8D3}" destId="{5D3FB7F4-6951-4FA8-B484-78C45CCC6F69}" srcOrd="4" destOrd="0" presId="urn:microsoft.com/office/officeart/2008/layout/VerticalAccentList"/>
    <dgm:cxn modelId="{06BCD79C-93E7-43F6-A96D-D7DF91D698C1}" type="presParOf" srcId="{6B49BE83-BF86-4346-B4AA-D14E2D1EE8D3}" destId="{D3726249-2DC6-40D9-8E4D-818EFFC8A2D0}" srcOrd="5" destOrd="0" presId="urn:microsoft.com/office/officeart/2008/layout/VerticalAccentList"/>
    <dgm:cxn modelId="{933DE21F-E144-4D6B-9514-2D61C8E5DD31}" type="presParOf" srcId="{6B49BE83-BF86-4346-B4AA-D14E2D1EE8D3}" destId="{9609BAC6-C356-41DB-B1E7-93332BB75278}" srcOrd="6" destOrd="0" presId="urn:microsoft.com/office/officeart/2008/layout/VerticalAccentList"/>
    <dgm:cxn modelId="{E08BC9F3-2D62-4083-A6B3-B564356302D1}" type="presParOf" srcId="{6B49BE83-BF86-4346-B4AA-D14E2D1EE8D3}" destId="{7EE42D12-6FC0-432E-B13D-348FAA3019E8}" srcOrd="7" destOrd="0" presId="urn:microsoft.com/office/officeart/2008/layout/VerticalAccentList"/>
    <dgm:cxn modelId="{0246C0D9-A014-4C47-AA33-0F938FF7B810}" type="presParOf" srcId="{E846787F-960D-4743-AFC6-C0DAC4E32B1A}" destId="{BE9B0E33-941C-49DE-ACE8-C0B809929C89}" srcOrd="5" destOrd="0" presId="urn:microsoft.com/office/officeart/2008/layout/VerticalAccentList"/>
    <dgm:cxn modelId="{A588D0B0-EE98-4801-82B5-40CD34FC2F28}" type="presParOf" srcId="{E846787F-960D-4743-AFC6-C0DAC4E32B1A}" destId="{D9A248E0-174F-4A54-AB78-40BD213867F8}" srcOrd="6" destOrd="0" presId="urn:microsoft.com/office/officeart/2008/layout/VerticalAccentList"/>
    <dgm:cxn modelId="{8371D214-6751-4C9D-9EB8-DAD967EAEE8A}" type="presParOf" srcId="{D9A248E0-174F-4A54-AB78-40BD213867F8}" destId="{68AF96BA-2B11-4470-B9C3-000D46886C52}" srcOrd="0" destOrd="0" presId="urn:microsoft.com/office/officeart/2008/layout/VerticalAccentList"/>
    <dgm:cxn modelId="{2EC2A29B-0680-44A9-961D-2D58F2EA4C5E}" type="presParOf" srcId="{E846787F-960D-4743-AFC6-C0DAC4E32B1A}" destId="{414A5E32-3BD1-4A8E-9A3F-8E3DA3A90AC0}" srcOrd="7" destOrd="0" presId="urn:microsoft.com/office/officeart/2008/layout/VerticalAccentList"/>
    <dgm:cxn modelId="{548BB9BC-47B8-477F-B092-AA24671882E6}" type="presParOf" srcId="{414A5E32-3BD1-4A8E-9A3F-8E3DA3A90AC0}" destId="{B8FB2B6F-DBFF-4A1D-9DEB-91D3C5AA6CAF}" srcOrd="0" destOrd="0" presId="urn:microsoft.com/office/officeart/2008/layout/VerticalAccentList"/>
    <dgm:cxn modelId="{1B8127D3-1AF6-4CE1-9178-07DC20CD8B7D}" type="presParOf" srcId="{414A5E32-3BD1-4A8E-9A3F-8E3DA3A90AC0}" destId="{388A6533-04E5-4573-8CC4-8D5782C69BE7}" srcOrd="1" destOrd="0" presId="urn:microsoft.com/office/officeart/2008/layout/VerticalAccentList"/>
    <dgm:cxn modelId="{622A0B53-2C77-4351-B2B1-CC498284CD6E}" type="presParOf" srcId="{414A5E32-3BD1-4A8E-9A3F-8E3DA3A90AC0}" destId="{E8FE21CC-2A3F-4F7C-B09D-E8FEAD3765CF}" srcOrd="2" destOrd="0" presId="urn:microsoft.com/office/officeart/2008/layout/VerticalAccentList"/>
    <dgm:cxn modelId="{29E5B18E-4BDD-4DF0-9D2F-B16D8190A6E6}" type="presParOf" srcId="{414A5E32-3BD1-4A8E-9A3F-8E3DA3A90AC0}" destId="{22C713CD-67F8-4A7C-AB78-5D636FD64CE1}" srcOrd="3" destOrd="0" presId="urn:microsoft.com/office/officeart/2008/layout/VerticalAccentList"/>
    <dgm:cxn modelId="{46461A2F-3AA8-4EDF-B9F0-3CF3CB278CC5}" type="presParOf" srcId="{414A5E32-3BD1-4A8E-9A3F-8E3DA3A90AC0}" destId="{84623B81-9945-4B56-BC32-56587510BD00}" srcOrd="4" destOrd="0" presId="urn:microsoft.com/office/officeart/2008/layout/VerticalAccentList"/>
    <dgm:cxn modelId="{413C9A42-3DEE-4AE3-A7D4-B0506942D6D9}" type="presParOf" srcId="{414A5E32-3BD1-4A8E-9A3F-8E3DA3A90AC0}" destId="{2A910F6E-7F08-4C6E-9656-D0C6E3C12348}" srcOrd="5" destOrd="0" presId="urn:microsoft.com/office/officeart/2008/layout/VerticalAccentList"/>
    <dgm:cxn modelId="{E005139F-D459-4BAD-A810-13BFB965C56F}" type="presParOf" srcId="{414A5E32-3BD1-4A8E-9A3F-8E3DA3A90AC0}" destId="{9F583B51-3E4D-4E06-BC9A-6512E6BAF584}" srcOrd="6" destOrd="0" presId="urn:microsoft.com/office/officeart/2008/layout/VerticalAccentList"/>
    <dgm:cxn modelId="{FB9A64D8-B691-418F-8E11-097B3DD45D62}" type="presParOf" srcId="{414A5E32-3BD1-4A8E-9A3F-8E3DA3A90AC0}" destId="{58013576-29AF-479D-8A1F-0D285327867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AF14A-86B0-4B67-A18B-AB596E826A68}">
      <dsp:nvSpPr>
        <dsp:cNvPr id="0" name=""/>
        <dsp:cNvSpPr/>
      </dsp:nvSpPr>
      <dsp:spPr bwMode="white">
        <a:xfrm>
          <a:off x="997053" y="1734"/>
          <a:ext cx="5418058" cy="492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>
        <a:off x="997053" y="1734"/>
        <a:ext cx="5418058" cy="492550"/>
      </dsp:txXfrm>
    </dsp:sp>
    <dsp:sp modelId="{F097B7CF-60C7-4E50-9224-C78313D55970}">
      <dsp:nvSpPr>
        <dsp:cNvPr id="0" name=""/>
        <dsp:cNvSpPr/>
      </dsp:nvSpPr>
      <dsp:spPr>
        <a:xfrm>
          <a:off x="997053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8A5E3-98CD-438E-9484-0DEB08FEF9D4}">
      <dsp:nvSpPr>
        <dsp:cNvPr id="0" name=""/>
        <dsp:cNvSpPr/>
      </dsp:nvSpPr>
      <dsp:spPr>
        <a:xfrm>
          <a:off x="1758592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5C8F4-EFE4-4167-A6FA-01CFC1C55E0D}">
      <dsp:nvSpPr>
        <dsp:cNvPr id="0" name=""/>
        <dsp:cNvSpPr/>
      </dsp:nvSpPr>
      <dsp:spPr>
        <a:xfrm>
          <a:off x="2520732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02C33-5C2D-445A-B2A7-A423E9E4C411}">
      <dsp:nvSpPr>
        <dsp:cNvPr id="0" name=""/>
        <dsp:cNvSpPr/>
      </dsp:nvSpPr>
      <dsp:spPr>
        <a:xfrm>
          <a:off x="3282270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99179-454E-4A73-92FB-AF8A159DAAA9}">
      <dsp:nvSpPr>
        <dsp:cNvPr id="0" name=""/>
        <dsp:cNvSpPr/>
      </dsp:nvSpPr>
      <dsp:spPr>
        <a:xfrm>
          <a:off x="4044410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B82FA-73D1-46AB-AB81-361DFACA0A4C}">
      <dsp:nvSpPr>
        <dsp:cNvPr id="0" name=""/>
        <dsp:cNvSpPr/>
      </dsp:nvSpPr>
      <dsp:spPr>
        <a:xfrm>
          <a:off x="4805949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B067E-A715-4E4C-AE3F-03C2D0F2E46A}">
      <dsp:nvSpPr>
        <dsp:cNvPr id="0" name=""/>
        <dsp:cNvSpPr/>
      </dsp:nvSpPr>
      <dsp:spPr>
        <a:xfrm>
          <a:off x="5568089" y="494284"/>
          <a:ext cx="1267825" cy="100334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1876D-D292-4260-AE19-EFE00827F60D}">
      <dsp:nvSpPr>
        <dsp:cNvPr id="0" name=""/>
        <dsp:cNvSpPr/>
      </dsp:nvSpPr>
      <dsp:spPr bwMode="white">
        <a:xfrm>
          <a:off x="997053" y="594619"/>
          <a:ext cx="5488493" cy="802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Vocabulary review</a:t>
          </a:r>
        </a:p>
      </dsp:txBody>
      <dsp:txXfrm>
        <a:off x="997053" y="594619"/>
        <a:ext cx="5488493" cy="802675"/>
      </dsp:txXfrm>
    </dsp:sp>
    <dsp:sp modelId="{CE9643F3-B266-43EE-939B-D2CA20AAA601}">
      <dsp:nvSpPr>
        <dsp:cNvPr id="0" name=""/>
        <dsp:cNvSpPr/>
      </dsp:nvSpPr>
      <dsp:spPr bwMode="white">
        <a:xfrm>
          <a:off x="997053" y="1568852"/>
          <a:ext cx="5418058" cy="492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>
        <a:off x="997053" y="1568852"/>
        <a:ext cx="5418058" cy="492550"/>
      </dsp:txXfrm>
    </dsp:sp>
    <dsp:sp modelId="{6932007E-BFF1-474A-AAEB-7AC2F683094E}">
      <dsp:nvSpPr>
        <dsp:cNvPr id="0" name=""/>
        <dsp:cNvSpPr/>
      </dsp:nvSpPr>
      <dsp:spPr>
        <a:xfrm>
          <a:off x="997053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D1DF5-76B2-4FA5-A1B7-6513455CDC7C}">
      <dsp:nvSpPr>
        <dsp:cNvPr id="0" name=""/>
        <dsp:cNvSpPr/>
      </dsp:nvSpPr>
      <dsp:spPr>
        <a:xfrm>
          <a:off x="1758592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0C6C4-FE54-458F-841C-1E6F98E93A81}">
      <dsp:nvSpPr>
        <dsp:cNvPr id="0" name=""/>
        <dsp:cNvSpPr/>
      </dsp:nvSpPr>
      <dsp:spPr>
        <a:xfrm>
          <a:off x="2520732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430FF-772F-4E76-A32B-4FDF2C3F4739}">
      <dsp:nvSpPr>
        <dsp:cNvPr id="0" name=""/>
        <dsp:cNvSpPr/>
      </dsp:nvSpPr>
      <dsp:spPr>
        <a:xfrm>
          <a:off x="3282270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FB7F4-6951-4FA8-B484-78C45CCC6F69}">
      <dsp:nvSpPr>
        <dsp:cNvPr id="0" name=""/>
        <dsp:cNvSpPr/>
      </dsp:nvSpPr>
      <dsp:spPr>
        <a:xfrm>
          <a:off x="4044410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26249-2DC6-40D9-8E4D-818EFFC8A2D0}">
      <dsp:nvSpPr>
        <dsp:cNvPr id="0" name=""/>
        <dsp:cNvSpPr/>
      </dsp:nvSpPr>
      <dsp:spPr>
        <a:xfrm>
          <a:off x="4805949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9BAC6-C356-41DB-B1E7-93332BB75278}">
      <dsp:nvSpPr>
        <dsp:cNvPr id="0" name=""/>
        <dsp:cNvSpPr/>
      </dsp:nvSpPr>
      <dsp:spPr>
        <a:xfrm>
          <a:off x="5568089" y="2061403"/>
          <a:ext cx="1267825" cy="100334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42D12-6FC0-432E-B13D-348FAA3019E8}">
      <dsp:nvSpPr>
        <dsp:cNvPr id="0" name=""/>
        <dsp:cNvSpPr/>
      </dsp:nvSpPr>
      <dsp:spPr bwMode="white">
        <a:xfrm>
          <a:off x="997053" y="2161737"/>
          <a:ext cx="5488493" cy="802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Grammar review</a:t>
          </a:r>
        </a:p>
      </dsp:txBody>
      <dsp:txXfrm>
        <a:off x="997053" y="2161737"/>
        <a:ext cx="5488493" cy="802675"/>
      </dsp:txXfrm>
    </dsp:sp>
    <dsp:sp modelId="{68AF96BA-2B11-4470-B9C3-000D46886C52}">
      <dsp:nvSpPr>
        <dsp:cNvPr id="0" name=""/>
        <dsp:cNvSpPr/>
      </dsp:nvSpPr>
      <dsp:spPr bwMode="white">
        <a:xfrm>
          <a:off x="997053" y="3135970"/>
          <a:ext cx="5418058" cy="492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>
        <a:off x="997053" y="3135970"/>
        <a:ext cx="5418058" cy="492550"/>
      </dsp:txXfrm>
    </dsp:sp>
    <dsp:sp modelId="{B8FB2B6F-DBFF-4A1D-9DEB-91D3C5AA6CAF}">
      <dsp:nvSpPr>
        <dsp:cNvPr id="0" name=""/>
        <dsp:cNvSpPr/>
      </dsp:nvSpPr>
      <dsp:spPr>
        <a:xfrm>
          <a:off x="997053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6533-04E5-4573-8CC4-8D5782C69BE7}">
      <dsp:nvSpPr>
        <dsp:cNvPr id="0" name=""/>
        <dsp:cNvSpPr/>
      </dsp:nvSpPr>
      <dsp:spPr>
        <a:xfrm>
          <a:off x="1758592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E21CC-2A3F-4F7C-B09D-E8FEAD3765CF}">
      <dsp:nvSpPr>
        <dsp:cNvPr id="0" name=""/>
        <dsp:cNvSpPr/>
      </dsp:nvSpPr>
      <dsp:spPr>
        <a:xfrm>
          <a:off x="2520732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713CD-67F8-4A7C-AB78-5D636FD64CE1}">
      <dsp:nvSpPr>
        <dsp:cNvPr id="0" name=""/>
        <dsp:cNvSpPr/>
      </dsp:nvSpPr>
      <dsp:spPr>
        <a:xfrm>
          <a:off x="3282270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23B81-9945-4B56-BC32-56587510BD00}">
      <dsp:nvSpPr>
        <dsp:cNvPr id="0" name=""/>
        <dsp:cNvSpPr/>
      </dsp:nvSpPr>
      <dsp:spPr>
        <a:xfrm>
          <a:off x="4044410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10F6E-7F08-4C6E-9656-D0C6E3C12348}">
      <dsp:nvSpPr>
        <dsp:cNvPr id="0" name=""/>
        <dsp:cNvSpPr/>
      </dsp:nvSpPr>
      <dsp:spPr>
        <a:xfrm>
          <a:off x="4805949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83B51-3E4D-4E06-BC9A-6512E6BAF584}">
      <dsp:nvSpPr>
        <dsp:cNvPr id="0" name=""/>
        <dsp:cNvSpPr/>
      </dsp:nvSpPr>
      <dsp:spPr>
        <a:xfrm>
          <a:off x="5568089" y="3628521"/>
          <a:ext cx="1267825" cy="1003344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13576-29AF-479D-8A1F-0D285327867C}">
      <dsp:nvSpPr>
        <dsp:cNvPr id="0" name=""/>
        <dsp:cNvSpPr/>
      </dsp:nvSpPr>
      <dsp:spPr bwMode="white">
        <a:xfrm>
          <a:off x="997053" y="3728856"/>
          <a:ext cx="5488493" cy="802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Project</a:t>
          </a:r>
          <a:r>
            <a:rPr lang="en-US" sz="2800" kern="1200"/>
            <a:t>: </a:t>
          </a:r>
          <a:r>
            <a:rPr lang="en-US" sz="2800" kern="1200" smtClean="0"/>
            <a:t>Local customs and traditions</a:t>
          </a:r>
          <a:endParaRPr lang="en-US" sz="2800" kern="1200" dirty="0"/>
        </a:p>
      </dsp:txBody>
      <dsp:txXfrm>
        <a:off x="997053" y="3728856"/>
        <a:ext cx="5488493" cy="802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687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298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451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89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936887" y="1920200"/>
            <a:ext cx="997436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smtClean="0"/>
              <a:t>Here </a:t>
            </a:r>
            <a:r>
              <a:rPr lang="en-US" sz="3400"/>
              <a:t>are two easy ways to raise </a:t>
            </a:r>
            <a:r>
              <a:rPr lang="en-US" sz="3400" smtClean="0"/>
              <a:t>children’s awareness </a:t>
            </a:r>
            <a:r>
              <a:rPr lang="en-US" sz="3400"/>
              <a:t>of (1) ______ customs </a:t>
            </a:r>
            <a:r>
              <a:rPr lang="en-US" sz="3400" smtClean="0"/>
              <a:t>and traditions</a:t>
            </a:r>
            <a:r>
              <a:rPr lang="en-US" sz="3400"/>
              <a:t>. </a:t>
            </a:r>
            <a:r>
              <a:rPr lang="en-US" sz="3400" smtClean="0"/>
              <a:t>First</a:t>
            </a:r>
            <a:r>
              <a:rPr lang="en-US" sz="3400"/>
              <a:t>, it is (2) ______ </a:t>
            </a:r>
            <a:r>
              <a:rPr lang="en-US" sz="3400" smtClean="0"/>
              <a:t>good idea </a:t>
            </a:r>
            <a:r>
              <a:rPr lang="en-US" sz="3400"/>
              <a:t>for parents to teach children </a:t>
            </a:r>
            <a:r>
              <a:rPr lang="en-US" sz="3400" smtClean="0"/>
              <a:t>to cook</a:t>
            </a:r>
            <a:r>
              <a:rPr lang="en-US" sz="3400"/>
              <a:t>. By doing this, children can </a:t>
            </a:r>
            <a:r>
              <a:rPr lang="en-US" sz="3400" smtClean="0"/>
              <a:t>learn and </a:t>
            </a:r>
            <a:r>
              <a:rPr lang="en-US" sz="3400"/>
              <a:t>preserve their family </a:t>
            </a:r>
            <a:r>
              <a:rPr lang="en-US" sz="3400" smtClean="0"/>
              <a:t>recipes. Second</a:t>
            </a:r>
            <a:r>
              <a:rPr lang="en-US" sz="3400"/>
              <a:t>, parents can take children </a:t>
            </a:r>
            <a:r>
              <a:rPr lang="en-US" sz="3400" smtClean="0"/>
              <a:t>to (3</a:t>
            </a:r>
            <a:r>
              <a:rPr lang="en-US" sz="3400"/>
              <a:t>) ______ local festivals. This helps </a:t>
            </a:r>
            <a:r>
              <a:rPr lang="en-US" sz="3400" smtClean="0"/>
              <a:t>them discover </a:t>
            </a:r>
            <a:r>
              <a:rPr lang="en-US" sz="3400"/>
              <a:t>(4) </a:t>
            </a:r>
            <a:r>
              <a:rPr lang="en-US" sz="3400" smtClean="0"/>
              <a:t>______ culture </a:t>
            </a:r>
            <a:r>
              <a:rPr lang="en-US" sz="3400"/>
              <a:t>of </a:t>
            </a:r>
            <a:r>
              <a:rPr lang="en-US" sz="3400" smtClean="0"/>
              <a:t>their community </a:t>
            </a:r>
            <a:r>
              <a:rPr lang="en-US" sz="3400"/>
              <a:t>and develop (5) </a:t>
            </a:r>
            <a:r>
              <a:rPr lang="en-US" sz="3400" smtClean="0"/>
              <a:t>______ understanding </a:t>
            </a:r>
            <a:r>
              <a:rPr lang="en-US" sz="3400"/>
              <a:t>of local traditions.</a:t>
            </a:r>
            <a:endParaRPr lang="en-US" sz="3400" dirty="0">
              <a:solidFill>
                <a:srgbClr val="00B0F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01832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9919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8026" y="1342773"/>
            <a:ext cx="9554679" cy="49149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>
                <a:cs typeface="Arial" panose="020B0604020202020204" pitchFamily="34" charset="0"/>
              </a:rPr>
              <a:t>Complete the text with </a:t>
            </a:r>
            <a:r>
              <a:rPr lang="en-US" sz="2600" b="1" i="1" dirty="0">
                <a:cs typeface="Arial" panose="020B0604020202020204" pitchFamily="34" charset="0"/>
              </a:rPr>
              <a:t>a, an, the </a:t>
            </a:r>
            <a:r>
              <a:rPr lang="en-US" sz="2600" b="1" dirty="0">
                <a:cs typeface="Arial" panose="020B0604020202020204" pitchFamily="34" charset="0"/>
              </a:rPr>
              <a:t>or </a:t>
            </a:r>
            <a:r>
              <a:rPr lang="en-US" sz="2600" b="1" i="1" dirty="0">
                <a:cs typeface="Arial" panose="020B0604020202020204" pitchFamily="34" charset="0"/>
              </a:rPr>
              <a:t>Ø</a:t>
            </a:r>
            <a:r>
              <a:rPr lang="en-US" sz="2600" b="1" dirty="0">
                <a:cs typeface="Arial" panose="020B0604020202020204" pitchFamily="34" charset="0"/>
              </a:rPr>
              <a:t> (zero </a:t>
            </a:r>
            <a:r>
              <a:rPr lang="en-US" sz="2600" b="1">
                <a:cs typeface="Arial" panose="020B0604020202020204" pitchFamily="34" charset="0"/>
              </a:rPr>
              <a:t>article</a:t>
            </a:r>
            <a:r>
              <a:rPr lang="en-US" sz="2600" b="1" smtClean="0">
                <a:cs typeface="Arial" panose="020B0604020202020204" pitchFamily="34" charset="0"/>
              </a:rPr>
              <a:t>).</a:t>
            </a:r>
            <a:endParaRPr lang="en-US" sz="2600" b="1" dirty="0">
              <a:cs typeface="Arial" panose="020B0604020202020204" pitchFamily="34" charset="0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958535" y="2471547"/>
            <a:ext cx="78466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400" b="1" smtClean="0">
                <a:solidFill>
                  <a:srgbClr val="7030A0"/>
                </a:solidFill>
              </a:rPr>
              <a:t>Ø </a:t>
            </a:r>
          </a:p>
        </p:txBody>
      </p:sp>
      <p:sp>
        <p:nvSpPr>
          <p:cNvPr id="19" name="Rectangle 3"/>
          <p:cNvSpPr/>
          <p:nvPr/>
        </p:nvSpPr>
        <p:spPr>
          <a:xfrm>
            <a:off x="9778040" y="2462097"/>
            <a:ext cx="78466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400" b="1" smtClean="0">
                <a:solidFill>
                  <a:srgbClr val="7030A0"/>
                </a:solidFill>
              </a:rPr>
              <a:t>a </a:t>
            </a:r>
          </a:p>
        </p:txBody>
      </p:sp>
      <p:sp>
        <p:nvSpPr>
          <p:cNvPr id="21" name="Rectangle 3"/>
          <p:cNvSpPr/>
          <p:nvPr/>
        </p:nvSpPr>
        <p:spPr>
          <a:xfrm>
            <a:off x="9899845" y="4003732"/>
            <a:ext cx="78466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400" b="1" smtClean="0">
                <a:solidFill>
                  <a:srgbClr val="7030A0"/>
                </a:solidFill>
              </a:rPr>
              <a:t>Ø </a:t>
            </a:r>
          </a:p>
        </p:txBody>
      </p:sp>
      <p:sp>
        <p:nvSpPr>
          <p:cNvPr id="22" name="Rectangle 3"/>
          <p:cNvSpPr/>
          <p:nvPr/>
        </p:nvSpPr>
        <p:spPr>
          <a:xfrm>
            <a:off x="8631308" y="4543962"/>
            <a:ext cx="78466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400" b="1" smtClean="0">
                <a:solidFill>
                  <a:srgbClr val="7030A0"/>
                </a:solidFill>
              </a:rPr>
              <a:t>the </a:t>
            </a:r>
          </a:p>
        </p:txBody>
      </p:sp>
      <p:sp>
        <p:nvSpPr>
          <p:cNvPr id="23" name="Rectangle 3"/>
          <p:cNvSpPr/>
          <p:nvPr/>
        </p:nvSpPr>
        <p:spPr>
          <a:xfrm>
            <a:off x="8986616" y="5063351"/>
            <a:ext cx="78466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400" b="1" smtClean="0">
                <a:solidFill>
                  <a:srgbClr val="7030A0"/>
                </a:solidFill>
              </a:rPr>
              <a:t>an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ound Single Corner Rectangle 2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5" grpId="0"/>
      <p:bldP spid="15" grpId="1"/>
      <p:bldP spid="19" grpId="0"/>
      <p:bldP spid="19" grpId="1"/>
      <p:bldP spid="21" grpId="0"/>
      <p:bldP spid="21" grpId="1"/>
      <p:bldP spid="22" grpId="0"/>
      <p:bldP spid="22" grpId="1"/>
      <p:bldP spid="23" grpId="0"/>
      <p:bldP spid="2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25" name="Round Single Corner Rectangle 2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 Single Corner Rectangle 2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87066" y="199630"/>
            <a:ext cx="313536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21394" y="1071574"/>
            <a:ext cx="1089131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4800" b="1" smtClean="0">
                <a:solidFill>
                  <a:srgbClr val="006C69"/>
                </a:solidFill>
                <a:effectLst/>
                <a:latin typeface="Tw Cen MT Condensed Extra Bold" panose="020B0803020202020204" pitchFamily="34" charset="0"/>
              </a:rPr>
              <a:t>LOCAL CUSTOMS AND TRADITIONS</a:t>
            </a:r>
            <a:endParaRPr lang="en-US" sz="4800" b="1" dirty="0">
              <a:solidFill>
                <a:srgbClr val="006C69"/>
              </a:solidFill>
              <a:latin typeface="Tw Cen MT Condensed Extra Bold" panose="020B0803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282" t="2278" r="2477" b="3096"/>
          <a:stretch/>
        </p:blipFill>
        <p:spPr>
          <a:xfrm>
            <a:off x="5723794" y="2552306"/>
            <a:ext cx="6217052" cy="39188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4804" t="12652" r="2181" b="8693"/>
          <a:stretch/>
        </p:blipFill>
        <p:spPr>
          <a:xfrm>
            <a:off x="275018" y="2371142"/>
            <a:ext cx="5132251" cy="419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7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5" y="1331913"/>
            <a:ext cx="177789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88668916"/>
              </p:ext>
            </p:extLst>
          </p:nvPr>
        </p:nvGraphicFramePr>
        <p:xfrm>
          <a:off x="2031999" y="1793577"/>
          <a:ext cx="7832969" cy="46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87066" y="199630"/>
            <a:ext cx="54301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5" y="1331913"/>
            <a:ext cx="177789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0162" y="2181159"/>
            <a:ext cx="70842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600"/>
              <a:t>Do exercises in the workbook.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smtClean="0"/>
              <a:t>Prepare </a:t>
            </a:r>
            <a:r>
              <a:rPr lang="en-US" sz="3600" dirty="0"/>
              <a:t>for the next lesson.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87066" y="199630"/>
            <a:ext cx="54301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406" y="3058322"/>
            <a:ext cx="3414917" cy="34149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14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Notched Right Arrow 27"/>
          <p:cNvSpPr/>
          <p:nvPr/>
        </p:nvSpPr>
        <p:spPr>
          <a:xfrm>
            <a:off x="2720540" y="2119023"/>
            <a:ext cx="7332345" cy="151433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Notched Right Arrow 39"/>
          <p:cNvSpPr/>
          <p:nvPr/>
        </p:nvSpPr>
        <p:spPr>
          <a:xfrm>
            <a:off x="2720540" y="3711203"/>
            <a:ext cx="7332345" cy="151433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Notched Right Arrow 40"/>
          <p:cNvSpPr/>
          <p:nvPr/>
        </p:nvSpPr>
        <p:spPr>
          <a:xfrm>
            <a:off x="2720539" y="5303383"/>
            <a:ext cx="7332345" cy="151433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69942" y="1757476"/>
            <a:ext cx="3914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OUR CUSTOMS AND TRADITIONS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33" name="Oval 32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hord 33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164944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725119" y="1439546"/>
            <a:ext cx="5323188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126" y="1271150"/>
            <a:ext cx="964452" cy="916490"/>
          </a:xfrm>
          <a:prstGeom prst="rect">
            <a:avLst/>
          </a:prstGeom>
        </p:spPr>
      </p:pic>
      <p:sp>
        <p:nvSpPr>
          <p:cNvPr id="29" name="Text Box 6"/>
          <p:cNvSpPr txBox="1"/>
          <p:nvPr/>
        </p:nvSpPr>
        <p:spPr>
          <a:xfrm>
            <a:off x="4336510" y="2581888"/>
            <a:ext cx="4433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VOCABULARY REVIEW</a:t>
            </a:r>
          </a:p>
        </p:txBody>
      </p:sp>
      <p:sp>
        <p:nvSpPr>
          <p:cNvPr id="31" name="Text Box 8"/>
          <p:cNvSpPr txBox="1"/>
          <p:nvPr/>
        </p:nvSpPr>
        <p:spPr>
          <a:xfrm>
            <a:off x="4551737" y="4175980"/>
            <a:ext cx="4433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GRAMMAR REVIEW</a:t>
            </a:r>
          </a:p>
        </p:txBody>
      </p:sp>
      <p:sp>
        <p:nvSpPr>
          <p:cNvPr id="39" name="Text Box 13"/>
          <p:cNvSpPr txBox="1"/>
          <p:nvPr/>
        </p:nvSpPr>
        <p:spPr>
          <a:xfrm>
            <a:off x="5296427" y="5768160"/>
            <a:ext cx="2944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</a:rPr>
              <a:t>PROJECT</a:t>
            </a:r>
            <a:endParaRPr lang="en-US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723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5992877" y="1340332"/>
            <a:ext cx="5894322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Brainstorming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975100" y="2189427"/>
            <a:ext cx="5912100" cy="85760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1: Choose the correct option to complete each sentence. </a:t>
            </a:r>
          </a:p>
          <a:p>
            <a:r>
              <a:rPr lang="en-US">
                <a:solidFill>
                  <a:schemeClr val="tx1"/>
                </a:solidFill>
              </a:rPr>
              <a:t>Task 2: Fill in each blank with the suitable form of the word given.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989984" y="3311103"/>
            <a:ext cx="5897215" cy="103933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3: Complete the sentences with </a:t>
            </a:r>
            <a:r>
              <a:rPr lang="en-US" i="1">
                <a:solidFill>
                  <a:schemeClr val="tx1"/>
                </a:solidFill>
              </a:rPr>
              <a:t>a, an, the </a:t>
            </a:r>
            <a:r>
              <a:rPr lang="en-US">
                <a:solidFill>
                  <a:schemeClr val="tx1"/>
                </a:solidFill>
              </a:rPr>
              <a:t>or </a:t>
            </a:r>
            <a:r>
              <a:rPr lang="en-US" i="1" smtClean="0">
                <a:solidFill>
                  <a:schemeClr val="tx1"/>
                </a:solidFill>
              </a:rPr>
              <a:t>Ø</a:t>
            </a:r>
            <a:r>
              <a:rPr lang="en-US" smtClean="0">
                <a:solidFill>
                  <a:schemeClr val="tx1"/>
                </a:solidFill>
              </a:rPr>
              <a:t>. </a:t>
            </a:r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Task 4: Complete the text with </a:t>
            </a:r>
            <a:r>
              <a:rPr lang="en-US" i="1">
                <a:solidFill>
                  <a:schemeClr val="tx1"/>
                </a:solidFill>
              </a:rPr>
              <a:t>a, an, the </a:t>
            </a:r>
            <a:r>
              <a:rPr lang="en-US">
                <a:solidFill>
                  <a:schemeClr val="tx1"/>
                </a:solidFill>
              </a:rPr>
              <a:t>or </a:t>
            </a:r>
            <a:r>
              <a:rPr lang="en-US" i="1" smtClean="0">
                <a:solidFill>
                  <a:schemeClr val="tx1"/>
                </a:solidFill>
              </a:rPr>
              <a:t>Ø</a:t>
            </a:r>
            <a:r>
              <a:rPr lang="en-US" smtClean="0">
                <a:solidFill>
                  <a:schemeClr val="tx1"/>
                </a:solidFill>
              </a:rPr>
              <a:t>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989985" y="4609820"/>
            <a:ext cx="5897214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mtClean="0">
                <a:solidFill>
                  <a:schemeClr val="tx1"/>
                </a:solidFill>
              </a:rPr>
              <a:t>LOCAL CUSTOMS AND TRADITIONS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992877" y="5554165"/>
            <a:ext cx="5894322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66875" y="1380643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256661" y="2321631"/>
            <a:ext cx="1835914" cy="59319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VOCABULARY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966875" y="3530046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GRAMMAR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311885" y="465157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PROJECT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cxnSpLocks/>
            <a:stCxn id="37" idx="3"/>
            <a:endCxn id="38" idx="0"/>
          </p:cNvCxnSpPr>
          <p:nvPr/>
        </p:nvCxnSpPr>
        <p:spPr>
          <a:xfrm>
            <a:off x="2802789" y="1686746"/>
            <a:ext cx="1371829" cy="63488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stCxn id="38" idx="1"/>
            <a:endCxn id="39" idx="0"/>
          </p:cNvCxnSpPr>
          <p:nvPr/>
        </p:nvCxnSpPr>
        <p:spPr>
          <a:xfrm rot="10800000" flipV="1">
            <a:off x="1884833" y="2618228"/>
            <a:ext cx="1371829" cy="91181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cxnSpLocks/>
            <a:stCxn id="39" idx="3"/>
            <a:endCxn id="40" idx="0"/>
          </p:cNvCxnSpPr>
          <p:nvPr/>
        </p:nvCxnSpPr>
        <p:spPr>
          <a:xfrm>
            <a:off x="2802789" y="3830770"/>
            <a:ext cx="1427053" cy="82080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966875" y="5638942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9" name="Curved Connector 48"/>
          <p:cNvCxnSpPr>
            <a:cxnSpLocks/>
            <a:stCxn id="40" idx="1"/>
            <a:endCxn id="48" idx="0"/>
          </p:cNvCxnSpPr>
          <p:nvPr/>
        </p:nvCxnSpPr>
        <p:spPr>
          <a:xfrm rot="10800000" flipV="1">
            <a:off x="1884833" y="4952300"/>
            <a:ext cx="1427053" cy="68664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4267379" y="365657"/>
            <a:ext cx="539761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396" y="239791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3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10447" b="25481"/>
          <a:stretch/>
        </p:blipFill>
        <p:spPr>
          <a:xfrm>
            <a:off x="4298339" y="2955623"/>
            <a:ext cx="3595321" cy="15798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15691"/>
          <a:stretch/>
        </p:blipFill>
        <p:spPr>
          <a:xfrm>
            <a:off x="309196" y="1556597"/>
            <a:ext cx="4834304" cy="1038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r="12071"/>
          <a:stretch/>
        </p:blipFill>
        <p:spPr>
          <a:xfrm>
            <a:off x="7511318" y="1653610"/>
            <a:ext cx="4355124" cy="914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/>
          <a:srcRect r="11238" b="11417"/>
          <a:stretch/>
        </p:blipFill>
        <p:spPr>
          <a:xfrm>
            <a:off x="4828808" y="5043301"/>
            <a:ext cx="2451833" cy="885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350874" y="1859968"/>
            <a:ext cx="115627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7941E"/>
                </a:solidFill>
              </a:rPr>
              <a:t>1</a:t>
            </a:r>
            <a:r>
              <a:rPr lang="en-US" sz="3200">
                <a:solidFill>
                  <a:srgbClr val="F7941E"/>
                </a:solidFill>
              </a:rPr>
              <a:t>. </a:t>
            </a:r>
            <a:r>
              <a:rPr lang="en-US" sz="3200"/>
              <a:t>It is becoming a ______ for </a:t>
            </a:r>
            <a:r>
              <a:rPr lang="en-US" sz="3200" smtClean="0"/>
              <a:t>many families </a:t>
            </a:r>
            <a:r>
              <a:rPr lang="en-US" sz="3200"/>
              <a:t>in Viet nam to </a:t>
            </a:r>
            <a:r>
              <a:rPr lang="en-US" sz="3200" smtClean="0"/>
              <a:t>celebrate Women’s </a:t>
            </a:r>
            <a:r>
              <a:rPr lang="en-US" sz="3200"/>
              <a:t>D</a:t>
            </a:r>
            <a:r>
              <a:rPr lang="en-US" sz="3200" smtClean="0"/>
              <a:t>ay </a:t>
            </a:r>
            <a:r>
              <a:rPr lang="en-US" sz="3200"/>
              <a:t>and </a:t>
            </a:r>
            <a:r>
              <a:rPr lang="en-US" sz="3200" smtClean="0"/>
              <a:t>Family </a:t>
            </a:r>
            <a:r>
              <a:rPr lang="en-US" sz="3200"/>
              <a:t>D</a:t>
            </a:r>
            <a:r>
              <a:rPr lang="en-US" sz="3200" smtClean="0"/>
              <a:t>ay</a:t>
            </a:r>
            <a:r>
              <a:rPr lang="en-US" sz="3200"/>
              <a:t>. 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 </a:t>
            </a:r>
            <a:r>
              <a:rPr lang="en-US" sz="3200"/>
              <a:t>habit </a:t>
            </a:r>
            <a:r>
              <a:rPr lang="en-US" sz="3200" dirty="0"/>
              <a:t>	</a:t>
            </a:r>
            <a:r>
              <a:rPr lang="en-US" sz="3200"/>
              <a:t>	</a:t>
            </a:r>
            <a:r>
              <a:rPr lang="en-US" sz="3200" smtClean="0"/>
              <a:t>	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custom </a:t>
            </a:r>
            <a:endParaRPr lang="en-US" sz="3200" dirty="0"/>
          </a:p>
          <a:p>
            <a:r>
              <a:rPr lang="en-US" sz="3200" b="1" dirty="0">
                <a:solidFill>
                  <a:srgbClr val="F7941E"/>
                </a:solidFill>
              </a:rPr>
              <a:t>2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>
                <a:solidFill>
                  <a:srgbClr val="0000FF"/>
                </a:solidFill>
              </a:rPr>
              <a:t> </a:t>
            </a:r>
            <a:r>
              <a:rPr lang="en-US" sz="3200"/>
              <a:t>______, we hold the Spring </a:t>
            </a:r>
            <a:r>
              <a:rPr lang="en-US" sz="3200" smtClean="0"/>
              <a:t>Festival on the </a:t>
            </a:r>
            <a:r>
              <a:rPr lang="en-US" sz="3200"/>
              <a:t>15th of January in lunar calendar. 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Traditionally </a:t>
            </a:r>
            <a:r>
              <a:rPr lang="en-US" sz="3200" dirty="0"/>
              <a:t>	</a:t>
            </a:r>
            <a:r>
              <a:rPr lang="en-US" sz="3200"/>
              <a:t>	</a:t>
            </a:r>
            <a:r>
              <a:rPr lang="en-US" sz="3200" smtClean="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In the past </a:t>
            </a:r>
            <a:endParaRPr lang="en-US" sz="3200" dirty="0"/>
          </a:p>
          <a:p>
            <a:r>
              <a:rPr lang="en-US" sz="3200" b="1" dirty="0">
                <a:solidFill>
                  <a:srgbClr val="F7941E"/>
                </a:solidFill>
              </a:rPr>
              <a:t>3</a:t>
            </a:r>
            <a:r>
              <a:rPr lang="en-US" sz="3200">
                <a:solidFill>
                  <a:srgbClr val="F7941E"/>
                </a:solidFill>
              </a:rPr>
              <a:t>. </a:t>
            </a:r>
            <a:r>
              <a:rPr lang="en-US" sz="3200"/>
              <a:t>Janet is from a family of </a:t>
            </a:r>
            <a:r>
              <a:rPr lang="en-US" sz="3200" smtClean="0"/>
              <a:t>doctors, but </a:t>
            </a:r>
            <a:r>
              <a:rPr lang="en-US" sz="3200"/>
              <a:t>she broke with ______ when </a:t>
            </a:r>
            <a:r>
              <a:rPr lang="en-US" sz="3200" smtClean="0"/>
              <a:t>she went </a:t>
            </a:r>
            <a:r>
              <a:rPr lang="en-US" sz="3200"/>
              <a:t>to an art college. 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tradition </a:t>
            </a:r>
            <a:r>
              <a:rPr lang="en-US" sz="3200" dirty="0"/>
              <a:t>	</a:t>
            </a:r>
            <a:r>
              <a:rPr lang="en-US" sz="3200"/>
              <a:t>	</a:t>
            </a:r>
            <a:r>
              <a:rPr lang="en-US" sz="3200" smtClean="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habit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050717" y="1157893"/>
            <a:ext cx="799843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Choose the correct option to complete each sentence below.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9172" y="1157893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1957" y="105525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828210" y="2903904"/>
            <a:ext cx="474296" cy="4699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1274640" y="4370992"/>
            <a:ext cx="457200" cy="4699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1274640" y="5820703"/>
            <a:ext cx="457200" cy="4699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21" grpId="0" bldLvl="0" animBg="1"/>
      <p:bldP spid="2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487066" y="2572145"/>
            <a:ext cx="11562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4</a:t>
            </a:r>
            <a:r>
              <a:rPr lang="en-US" sz="3200" smtClean="0">
                <a:solidFill>
                  <a:srgbClr val="F7941E"/>
                </a:solidFill>
              </a:rPr>
              <a:t>. </a:t>
            </a:r>
            <a:r>
              <a:rPr lang="en-US" sz="3200"/>
              <a:t>H</a:t>
            </a:r>
            <a:r>
              <a:rPr lang="en-US" sz="3200" smtClean="0"/>
              <a:t>aving </a:t>
            </a:r>
            <a:r>
              <a:rPr lang="en-US" sz="3200"/>
              <a:t>dinner at my </a:t>
            </a:r>
            <a:r>
              <a:rPr lang="en-US" sz="3200" smtClean="0"/>
              <a:t>grandparents’ house </a:t>
            </a:r>
            <a:r>
              <a:rPr lang="en-US" sz="3200"/>
              <a:t>on Saturdays is one of </a:t>
            </a:r>
            <a:r>
              <a:rPr lang="en-US" sz="3200" smtClean="0"/>
              <a:t>the customs </a:t>
            </a:r>
            <a:r>
              <a:rPr lang="en-US" sz="3200"/>
              <a:t>our family </a:t>
            </a:r>
            <a:r>
              <a:rPr lang="en-US" sz="3200" smtClean="0"/>
              <a:t>______.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 </a:t>
            </a:r>
            <a:r>
              <a:rPr lang="en-US" sz="3200"/>
              <a:t>does </a:t>
            </a:r>
            <a:r>
              <a:rPr lang="en-US" sz="3200" dirty="0"/>
              <a:t>	</a:t>
            </a:r>
            <a:r>
              <a:rPr lang="en-US" sz="3200"/>
              <a:t>	</a:t>
            </a:r>
            <a:r>
              <a:rPr lang="en-US" sz="3200" smtClean="0"/>
              <a:t>	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practises </a:t>
            </a:r>
            <a:endParaRPr lang="en-US" sz="3200" dirty="0"/>
          </a:p>
          <a:p>
            <a:r>
              <a:rPr lang="en-US" sz="3200" b="1" smtClean="0">
                <a:solidFill>
                  <a:srgbClr val="F7941E"/>
                </a:solidFill>
              </a:rPr>
              <a:t>5.</a:t>
            </a:r>
            <a:r>
              <a:rPr lang="en-US" sz="3200" smtClean="0">
                <a:solidFill>
                  <a:srgbClr val="0000FF"/>
                </a:solidFill>
              </a:rPr>
              <a:t> </a:t>
            </a:r>
            <a:r>
              <a:rPr lang="en-US" sz="3200"/>
              <a:t>Story telling is a great way to </a:t>
            </a:r>
            <a:r>
              <a:rPr lang="en-US" sz="3200" smtClean="0"/>
              <a:t>______ the </a:t>
            </a:r>
            <a:r>
              <a:rPr lang="en-US" sz="3200"/>
              <a:t>local tradition alive. 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200" b="1" dirty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maintain </a:t>
            </a:r>
            <a:r>
              <a:rPr lang="en-US" sz="3200" dirty="0"/>
              <a:t>	</a:t>
            </a:r>
            <a:r>
              <a:rPr lang="en-US" sz="3200"/>
              <a:t>	</a:t>
            </a:r>
            <a:r>
              <a:rPr lang="en-US" sz="3200" smtClean="0"/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keep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050717" y="1157893"/>
            <a:ext cx="799843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Choose the correct option to complete each sentence below.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9172" y="1157893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1957" y="105525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964402" y="3616081"/>
            <a:ext cx="474296" cy="4699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5981498" y="4573215"/>
            <a:ext cx="457200" cy="4699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259556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21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199223" y="2039060"/>
            <a:ext cx="1182561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9801"/>
                </a:solidFill>
              </a:rPr>
              <a:t>1. </a:t>
            </a:r>
            <a:r>
              <a:rPr lang="en-US" sz="3200" smtClean="0"/>
              <a:t>Kien </a:t>
            </a:r>
            <a:r>
              <a:rPr lang="en-US" sz="3200"/>
              <a:t>was so tall that no one </a:t>
            </a:r>
            <a:r>
              <a:rPr lang="en-US" sz="3200" smtClean="0"/>
              <a:t>recognized him </a:t>
            </a:r>
            <a:r>
              <a:rPr lang="en-US" sz="3200"/>
              <a:t>at the family </a:t>
            </a:r>
            <a:r>
              <a:rPr lang="en-US" sz="3200" smtClean="0"/>
              <a:t>_______ </a:t>
            </a:r>
            <a:r>
              <a:rPr lang="en-US" sz="3200"/>
              <a:t>last summer</a:t>
            </a:r>
            <a:r>
              <a:rPr lang="en-US" sz="3200" smtClean="0"/>
              <a:t>. </a:t>
            </a:r>
            <a:r>
              <a:rPr lang="en-US" sz="3200" smtClean="0">
                <a:solidFill>
                  <a:srgbClr val="00B0F0"/>
                </a:solidFill>
              </a:rPr>
              <a:t>(</a:t>
            </a:r>
            <a:r>
              <a:rPr lang="en-US" sz="3200">
                <a:solidFill>
                  <a:srgbClr val="00B0F0"/>
                </a:solidFill>
              </a:rPr>
              <a:t>union</a:t>
            </a:r>
            <a:r>
              <a:rPr lang="en-US" sz="3200" smtClean="0">
                <a:solidFill>
                  <a:srgbClr val="00B0F0"/>
                </a:solidFill>
              </a:rPr>
              <a:t>)</a:t>
            </a:r>
          </a:p>
          <a:p>
            <a:r>
              <a:rPr lang="en-US" sz="2000" smtClean="0"/>
              <a:t> </a:t>
            </a:r>
            <a:endParaRPr lang="en-US" sz="2000" dirty="0"/>
          </a:p>
          <a:p>
            <a:r>
              <a:rPr lang="en-US" sz="3200" b="1" dirty="0">
                <a:solidFill>
                  <a:srgbClr val="FF9801"/>
                </a:solidFill>
              </a:rPr>
              <a:t>2</a:t>
            </a:r>
            <a:r>
              <a:rPr lang="en-US" sz="3200" b="1">
                <a:solidFill>
                  <a:srgbClr val="FF9801"/>
                </a:solidFill>
              </a:rPr>
              <a:t>.</a:t>
            </a:r>
            <a:r>
              <a:rPr lang="en-US" sz="3200"/>
              <a:t> My mum puts in a lot of eﬀort to </a:t>
            </a:r>
            <a:r>
              <a:rPr lang="en-US" sz="3200" smtClean="0"/>
              <a:t>prepare ________ </a:t>
            </a:r>
            <a:r>
              <a:rPr lang="en-US" sz="3200"/>
              <a:t>to worship our ancestors. </a:t>
            </a:r>
            <a:r>
              <a:rPr lang="en-US" sz="3200">
                <a:solidFill>
                  <a:srgbClr val="00B0F0"/>
                </a:solidFill>
              </a:rPr>
              <a:t>(oﬀer) </a:t>
            </a:r>
          </a:p>
          <a:p>
            <a:endParaRPr lang="en-US" sz="2000" dirty="0"/>
          </a:p>
          <a:p>
            <a:r>
              <a:rPr lang="en-US" sz="3200" b="1" dirty="0">
                <a:solidFill>
                  <a:srgbClr val="FF9801"/>
                </a:solidFill>
              </a:rPr>
              <a:t>3</a:t>
            </a:r>
            <a:r>
              <a:rPr lang="en-US" sz="3200" b="1">
                <a:solidFill>
                  <a:srgbClr val="FF9801"/>
                </a:solidFill>
              </a:rPr>
              <a:t>.</a:t>
            </a:r>
            <a:r>
              <a:rPr lang="en-US" sz="3200"/>
              <a:t> The festival ______ gathered on </a:t>
            </a:r>
            <a:r>
              <a:rPr lang="en-US" sz="3200" smtClean="0"/>
              <a:t>the riverside </a:t>
            </a:r>
            <a:r>
              <a:rPr lang="en-US" sz="3200"/>
              <a:t>to cheer the boat racers. </a:t>
            </a:r>
            <a:r>
              <a:rPr lang="en-US" sz="3200">
                <a:solidFill>
                  <a:srgbClr val="00B0F0"/>
                </a:solidFill>
              </a:rPr>
              <a:t>(go</a:t>
            </a:r>
            <a:r>
              <a:rPr lang="en-US" sz="3200" smtClean="0">
                <a:solidFill>
                  <a:srgbClr val="00B0F0"/>
                </a:solidFill>
              </a:rPr>
              <a:t>) </a:t>
            </a:r>
            <a:endParaRPr lang="en-US" sz="3200">
              <a:solidFill>
                <a:srgbClr val="00B0F0"/>
              </a:solidFill>
            </a:endParaRPr>
          </a:p>
          <a:p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101432" y="1208455"/>
            <a:ext cx="781142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Fill in each blank with the suitable form of the </a:t>
            </a:r>
            <a:r>
              <a:rPr lang="en-US" sz="2400" b="1">
                <a:cs typeface="Arial" panose="020B0604020202020204" pitchFamily="34" charset="0"/>
              </a:rPr>
              <a:t>word </a:t>
            </a:r>
            <a:r>
              <a:rPr lang="en-US" sz="2400" b="1" smtClean="0">
                <a:cs typeface="Arial" panose="020B0604020202020204" pitchFamily="34" charset="0"/>
              </a:rPr>
              <a:t>given.</a:t>
            </a:r>
            <a:endParaRPr lang="en-US" sz="2400" b="1" dirty="0"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98826" y="1193499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1611" y="109085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7" name="Rectangle 3"/>
          <p:cNvSpPr/>
          <p:nvPr/>
        </p:nvSpPr>
        <p:spPr>
          <a:xfrm>
            <a:off x="10037704" y="2039060"/>
            <a:ext cx="15681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b="1" smtClean="0">
                <a:solidFill>
                  <a:srgbClr val="7030A0"/>
                </a:solidFill>
              </a:rPr>
              <a:t>reunion</a:t>
            </a:r>
          </a:p>
        </p:txBody>
      </p:sp>
      <p:sp>
        <p:nvSpPr>
          <p:cNvPr id="6" name="Rectangle 3"/>
          <p:cNvSpPr/>
          <p:nvPr/>
        </p:nvSpPr>
        <p:spPr>
          <a:xfrm>
            <a:off x="7538223" y="3330353"/>
            <a:ext cx="17024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b="1" smtClean="0">
                <a:solidFill>
                  <a:srgbClr val="7030A0"/>
                </a:solidFill>
              </a:rPr>
              <a:t>offerings</a:t>
            </a:r>
          </a:p>
        </p:txBody>
      </p:sp>
      <p:sp>
        <p:nvSpPr>
          <p:cNvPr id="8" name="Rectangle 3"/>
          <p:cNvSpPr/>
          <p:nvPr/>
        </p:nvSpPr>
        <p:spPr>
          <a:xfrm>
            <a:off x="2704607" y="4593523"/>
            <a:ext cx="12783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b="1" smtClean="0">
                <a:solidFill>
                  <a:srgbClr val="7030A0"/>
                </a:solidFill>
              </a:rPr>
              <a:t>goers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7" grpId="0"/>
      <p:bldP spid="7" grpId="1"/>
      <p:bldP spid="6" grpId="0"/>
      <p:bldP spid="6" grpId="1"/>
      <p:bldP spid="8" grpId="0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349590" y="2253697"/>
            <a:ext cx="1133628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9801"/>
                </a:solidFill>
              </a:rPr>
              <a:t>4</a:t>
            </a:r>
            <a:r>
              <a:rPr lang="en-US" sz="3200" b="1">
                <a:solidFill>
                  <a:srgbClr val="FF9801"/>
                </a:solidFill>
              </a:rPr>
              <a:t>.</a:t>
            </a:r>
            <a:r>
              <a:rPr lang="en-US" sz="3200"/>
              <a:t> </a:t>
            </a:r>
            <a:r>
              <a:rPr lang="en-US" sz="3200" smtClean="0"/>
              <a:t>Dragon-snake </a:t>
            </a:r>
            <a:r>
              <a:rPr lang="en-US" sz="3200"/>
              <a:t>(</a:t>
            </a:r>
            <a:r>
              <a:rPr lang="en-US" sz="3200" i="1"/>
              <a:t>Rong ran len may</a:t>
            </a:r>
            <a:r>
              <a:rPr lang="en-US" sz="3200"/>
              <a:t>) is </a:t>
            </a:r>
            <a:r>
              <a:rPr lang="en-US" sz="3200" smtClean="0"/>
              <a:t>a __________ </a:t>
            </a:r>
            <a:r>
              <a:rPr lang="en-US" sz="3200"/>
              <a:t>Vietnamese game for </a:t>
            </a:r>
            <a:r>
              <a:rPr lang="en-US" sz="3200" smtClean="0"/>
              <a:t>children. It </a:t>
            </a:r>
            <a:r>
              <a:rPr lang="en-US" sz="3200"/>
              <a:t>is very enjoyable. </a:t>
            </a:r>
            <a:r>
              <a:rPr lang="en-US" sz="3200">
                <a:solidFill>
                  <a:srgbClr val="00B0F0"/>
                </a:solidFill>
              </a:rPr>
              <a:t>(tradition) </a:t>
            </a:r>
          </a:p>
          <a:p>
            <a:endParaRPr lang="en-US" sz="2000" dirty="0"/>
          </a:p>
          <a:p>
            <a:r>
              <a:rPr lang="en-US" sz="3200" b="1" dirty="0">
                <a:solidFill>
                  <a:srgbClr val="FF9801"/>
                </a:solidFill>
              </a:rPr>
              <a:t>5</a:t>
            </a:r>
            <a:r>
              <a:rPr lang="en-US" sz="3200" b="1">
                <a:solidFill>
                  <a:srgbClr val="FF9801"/>
                </a:solidFill>
              </a:rPr>
              <a:t>. </a:t>
            </a:r>
            <a:r>
              <a:rPr lang="en-US" sz="3200"/>
              <a:t>We happened to see some </a:t>
            </a:r>
            <a:r>
              <a:rPr lang="en-US" sz="3200" smtClean="0"/>
              <a:t>locals ___________ </a:t>
            </a:r>
            <a:r>
              <a:rPr lang="en-US" sz="3200"/>
              <a:t>animals in their village temples</a:t>
            </a:r>
            <a:r>
              <a:rPr lang="en-US" sz="3200" smtClean="0"/>
              <a:t>. </a:t>
            </a:r>
            <a:r>
              <a:rPr lang="en-US" sz="3200" smtClean="0">
                <a:solidFill>
                  <a:srgbClr val="00B0F0"/>
                </a:solidFill>
              </a:rPr>
              <a:t>(</a:t>
            </a:r>
            <a:r>
              <a:rPr lang="en-US" sz="3200">
                <a:solidFill>
                  <a:srgbClr val="00B0F0"/>
                </a:solidFill>
              </a:rPr>
              <a:t>worship)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01432" y="1208455"/>
            <a:ext cx="781142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Fill in each blank with the suitable form of the </a:t>
            </a:r>
            <a:r>
              <a:rPr lang="en-US" sz="2400" b="1">
                <a:cs typeface="Arial" panose="020B0604020202020204" pitchFamily="34" charset="0"/>
              </a:rPr>
              <a:t>word </a:t>
            </a:r>
            <a:r>
              <a:rPr lang="en-US" sz="2400" b="1" smtClean="0">
                <a:cs typeface="Arial" panose="020B0604020202020204" pitchFamily="34" charset="0"/>
              </a:rPr>
              <a:t>given.</a:t>
            </a:r>
            <a:endParaRPr lang="en-US" sz="2400" b="1" dirty="0"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98826" y="1193499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1611" y="109085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2" name="Rectangle 3"/>
          <p:cNvSpPr/>
          <p:nvPr/>
        </p:nvSpPr>
        <p:spPr>
          <a:xfrm>
            <a:off x="7085266" y="2278154"/>
            <a:ext cx="20980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b="1" smtClean="0">
                <a:solidFill>
                  <a:srgbClr val="7030A0"/>
                </a:solidFill>
              </a:rPr>
              <a:t>traditional</a:t>
            </a:r>
          </a:p>
        </p:txBody>
      </p:sp>
      <p:sp>
        <p:nvSpPr>
          <p:cNvPr id="21" name="Rectangle 3"/>
          <p:cNvSpPr/>
          <p:nvPr/>
        </p:nvSpPr>
        <p:spPr>
          <a:xfrm>
            <a:off x="6296016" y="3554283"/>
            <a:ext cx="2408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b="1" smtClean="0">
                <a:solidFill>
                  <a:srgbClr val="7030A0"/>
                </a:solidFill>
              </a:rPr>
              <a:t>worshipping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97115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2" grpId="0"/>
      <p:bldP spid="12" grpId="1"/>
      <p:bldP spid="21" grpId="0"/>
      <p:bldP spid="2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225600" y="1920200"/>
            <a:ext cx="1172314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smtClean="0">
                <a:solidFill>
                  <a:srgbClr val="FF9801"/>
                </a:solidFill>
              </a:rPr>
              <a:t>1. </a:t>
            </a:r>
            <a:r>
              <a:rPr lang="en-US" sz="3400" smtClean="0"/>
              <a:t>These </a:t>
            </a:r>
            <a:r>
              <a:rPr lang="en-US" sz="3400"/>
              <a:t>days, many teenagers </a:t>
            </a:r>
            <a:r>
              <a:rPr lang="en-US" sz="3400" smtClean="0"/>
              <a:t>write ______ </a:t>
            </a:r>
            <a:r>
              <a:rPr lang="en-US" sz="3400"/>
              <a:t>emails instead of letters.</a:t>
            </a:r>
            <a:r>
              <a:rPr lang="en-US" sz="3400" smtClean="0"/>
              <a:t> </a:t>
            </a:r>
          </a:p>
          <a:p>
            <a:endParaRPr lang="en-US" sz="1500" dirty="0"/>
          </a:p>
          <a:p>
            <a:r>
              <a:rPr lang="en-US" sz="3400" b="1" dirty="0">
                <a:solidFill>
                  <a:srgbClr val="FF9801"/>
                </a:solidFill>
              </a:rPr>
              <a:t>2</a:t>
            </a:r>
            <a:r>
              <a:rPr lang="en-US" sz="3400" b="1">
                <a:solidFill>
                  <a:srgbClr val="FF9801"/>
                </a:solidFill>
              </a:rPr>
              <a:t>.</a:t>
            </a:r>
            <a:r>
              <a:rPr lang="en-US" sz="3400"/>
              <a:t> My dad bought ______ </a:t>
            </a:r>
            <a:r>
              <a:rPr lang="en-US" sz="3400" smtClean="0"/>
              <a:t>ornamental kumquat </a:t>
            </a:r>
            <a:r>
              <a:rPr lang="en-US" sz="3400"/>
              <a:t>tree for Tet</a:t>
            </a:r>
            <a:r>
              <a:rPr lang="en-US" sz="3400" smtClean="0"/>
              <a:t>. </a:t>
            </a:r>
          </a:p>
          <a:p>
            <a:endParaRPr lang="en-US" sz="1500" dirty="0"/>
          </a:p>
          <a:p>
            <a:r>
              <a:rPr lang="en-US" sz="3400" b="1" dirty="0">
                <a:solidFill>
                  <a:srgbClr val="FF9801"/>
                </a:solidFill>
              </a:rPr>
              <a:t>3</a:t>
            </a:r>
            <a:r>
              <a:rPr lang="en-US" sz="3400" b="1">
                <a:solidFill>
                  <a:srgbClr val="FF9801"/>
                </a:solidFill>
              </a:rPr>
              <a:t>.</a:t>
            </a:r>
            <a:r>
              <a:rPr lang="en-US" sz="3400"/>
              <a:t> I don’t like that restaurant. ______ </a:t>
            </a:r>
            <a:r>
              <a:rPr lang="en-US" sz="3400" smtClean="0"/>
              <a:t>food there </a:t>
            </a:r>
            <a:r>
              <a:rPr lang="en-US" sz="3400"/>
              <a:t>isn’t very good</a:t>
            </a:r>
            <a:r>
              <a:rPr lang="en-US" sz="3400" smtClean="0"/>
              <a:t>.</a:t>
            </a:r>
          </a:p>
          <a:p>
            <a:endParaRPr lang="en-US" sz="1500" dirty="0"/>
          </a:p>
          <a:p>
            <a:r>
              <a:rPr lang="en-US" sz="3400" b="1" dirty="0">
                <a:solidFill>
                  <a:srgbClr val="FF9801"/>
                </a:solidFill>
              </a:rPr>
              <a:t>4</a:t>
            </a:r>
            <a:r>
              <a:rPr lang="en-US" sz="3400" b="1">
                <a:solidFill>
                  <a:srgbClr val="FF9801"/>
                </a:solidFill>
              </a:rPr>
              <a:t>.</a:t>
            </a:r>
            <a:r>
              <a:rPr lang="en-US" sz="3400"/>
              <a:t> </a:t>
            </a:r>
            <a:r>
              <a:rPr lang="en-US" sz="3400" smtClean="0"/>
              <a:t>Don’t </a:t>
            </a:r>
            <a:r>
              <a:rPr lang="en-US" sz="3400"/>
              <a:t>wear ______ hat when you </a:t>
            </a:r>
            <a:r>
              <a:rPr lang="en-US" sz="3400" smtClean="0"/>
              <a:t>go into </a:t>
            </a:r>
            <a:r>
              <a:rPr lang="en-US" sz="3400"/>
              <a:t>a temple or a pagoda</a:t>
            </a:r>
            <a:r>
              <a:rPr lang="en-US" sz="3400" smtClean="0"/>
              <a:t>.</a:t>
            </a:r>
          </a:p>
          <a:p>
            <a:endParaRPr lang="en-US" sz="1500" dirty="0"/>
          </a:p>
          <a:p>
            <a:r>
              <a:rPr lang="en-US" sz="3400" b="1" dirty="0">
                <a:solidFill>
                  <a:srgbClr val="FF9801"/>
                </a:solidFill>
              </a:rPr>
              <a:t>5</a:t>
            </a:r>
            <a:r>
              <a:rPr lang="en-US" sz="3400" b="1">
                <a:solidFill>
                  <a:srgbClr val="FF9801"/>
                </a:solidFill>
              </a:rPr>
              <a:t>. </a:t>
            </a:r>
            <a:r>
              <a:rPr lang="en-US" sz="3400"/>
              <a:t>It’s becoming a custom for us to stay </a:t>
            </a:r>
            <a:r>
              <a:rPr lang="en-US" sz="3400" smtClean="0"/>
              <a:t>out very </a:t>
            </a:r>
            <a:r>
              <a:rPr lang="en-US" sz="3400"/>
              <a:t>late on ______ </a:t>
            </a:r>
            <a:r>
              <a:rPr lang="en-US" sz="3400" smtClean="0"/>
              <a:t>New Year’s </a:t>
            </a:r>
            <a:r>
              <a:rPr lang="en-US" sz="3400"/>
              <a:t>Eve.</a:t>
            </a:r>
            <a:endParaRPr lang="en-US" sz="3400" dirty="0">
              <a:solidFill>
                <a:srgbClr val="00B0F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9573" y="1215116"/>
            <a:ext cx="7511720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>
                <a:cs typeface="Arial" panose="020B0604020202020204" pitchFamily="34" charset="0"/>
              </a:rPr>
              <a:t>Complete the sentences with </a:t>
            </a:r>
            <a:r>
              <a:rPr lang="en-GB" sz="2400" b="1" i="1" dirty="0">
                <a:cs typeface="Arial" panose="020B0604020202020204" pitchFamily="34" charset="0"/>
              </a:rPr>
              <a:t>a, an, the </a:t>
            </a:r>
            <a:r>
              <a:rPr lang="en-GB" sz="2400" b="1" dirty="0">
                <a:cs typeface="Arial" panose="020B0604020202020204" pitchFamily="34" charset="0"/>
              </a:rPr>
              <a:t>or </a:t>
            </a:r>
            <a:r>
              <a:rPr lang="en-GB" sz="2400" b="1" i="1" dirty="0">
                <a:cs typeface="Arial" panose="020B0604020202020204" pitchFamily="34" charset="0"/>
              </a:rPr>
              <a:t>Ø</a:t>
            </a:r>
            <a:r>
              <a:rPr lang="en-GB" sz="2400" b="1" dirty="0">
                <a:cs typeface="Arial" panose="020B0604020202020204" pitchFamily="34" charset="0"/>
              </a:rPr>
              <a:t> (zero article).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13" y="1174175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1398" y="107153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3" name="Rectangle 3"/>
          <p:cNvSpPr/>
          <p:nvPr/>
        </p:nvSpPr>
        <p:spPr>
          <a:xfrm>
            <a:off x="7150784" y="1918910"/>
            <a:ext cx="55127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400" b="1" smtClean="0">
                <a:solidFill>
                  <a:srgbClr val="7030A0"/>
                </a:solidFill>
              </a:rPr>
              <a:t>Ø </a:t>
            </a:r>
          </a:p>
        </p:txBody>
      </p:sp>
      <p:sp>
        <p:nvSpPr>
          <p:cNvPr id="14" name="Rectangle 3"/>
          <p:cNvSpPr/>
          <p:nvPr/>
        </p:nvSpPr>
        <p:spPr>
          <a:xfrm>
            <a:off x="3795678" y="3204302"/>
            <a:ext cx="69405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400" b="1" smtClean="0">
                <a:solidFill>
                  <a:srgbClr val="7030A0"/>
                </a:solidFill>
              </a:rPr>
              <a:t>an </a:t>
            </a:r>
          </a:p>
        </p:txBody>
      </p:sp>
      <p:sp>
        <p:nvSpPr>
          <p:cNvPr id="19" name="Rectangle 3"/>
          <p:cNvSpPr/>
          <p:nvPr/>
        </p:nvSpPr>
        <p:spPr>
          <a:xfrm>
            <a:off x="5689934" y="3951525"/>
            <a:ext cx="93388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400" b="1" smtClean="0">
                <a:solidFill>
                  <a:srgbClr val="7030A0"/>
                </a:solidFill>
              </a:rPr>
              <a:t>The </a:t>
            </a:r>
          </a:p>
        </p:txBody>
      </p:sp>
      <p:sp>
        <p:nvSpPr>
          <p:cNvPr id="20" name="Rectangle 3"/>
          <p:cNvSpPr/>
          <p:nvPr/>
        </p:nvSpPr>
        <p:spPr>
          <a:xfrm>
            <a:off x="3197958" y="4690208"/>
            <a:ext cx="46843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400" b="1" smtClean="0">
                <a:solidFill>
                  <a:srgbClr val="7030A0"/>
                </a:solidFill>
              </a:rPr>
              <a:t>a </a:t>
            </a:r>
          </a:p>
        </p:txBody>
      </p:sp>
      <p:sp>
        <p:nvSpPr>
          <p:cNvPr id="21" name="Rectangle 3"/>
          <p:cNvSpPr/>
          <p:nvPr/>
        </p:nvSpPr>
        <p:spPr>
          <a:xfrm>
            <a:off x="10395683" y="5427040"/>
            <a:ext cx="55342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400" b="1" smtClean="0">
                <a:solidFill>
                  <a:srgbClr val="7030A0"/>
                </a:solidFill>
              </a:rPr>
              <a:t>Ø 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27" name="Round Single Corner Rectangle 2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ound Single Corner Rectangle 2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3" grpId="0"/>
      <p:bldP spid="13" grpId="1"/>
      <p:bldP spid="14" grpId="0"/>
      <p:bldP spid="14" grpId="1"/>
      <p:bldP spid="19" grpId="0"/>
      <p:bldP spid="19" grpId="1"/>
      <p:bldP spid="20" grpId="0"/>
      <p:bldP spid="20" grpId="1"/>
      <p:bldP spid="21" grpId="0"/>
      <p:bldP spid="21" grpId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</TotalTime>
  <Words>571</Words>
  <Application>Microsoft Office PowerPoint</Application>
  <PresentationFormat>Widescreen</PresentationFormat>
  <Paragraphs>112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Adobe Gothic Std B</vt:lpstr>
      <vt:lpstr>Arial</vt:lpstr>
      <vt:lpstr>Calibri</vt:lpstr>
      <vt:lpstr>Calibri Light</vt:lpstr>
      <vt:lpstr>Myriad Pro</vt:lpstr>
      <vt:lpstr>Tw Cen MT Condensed Extra 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159</cp:revision>
  <dcterms:created xsi:type="dcterms:W3CDTF">2020-12-09T02:04:00Z</dcterms:created>
  <dcterms:modified xsi:type="dcterms:W3CDTF">2023-06-19T10:35:58Z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FFD65965705C46AD93084736975FD37D</vt:lpwstr>
  </property>
  <property fmtid="{D5CDD505-2E9C-101B-9397-08002B2CF9AE}" pid="3" name="KSOProductBuildVer">
    <vt:lpwstr>1033-11.2.0.11380</vt:lpwstr>
  </property>
</Properties>
</file>