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358" r:id="rId2"/>
    <p:sldId id="256" r:id="rId3"/>
    <p:sldId id="361" r:id="rId4"/>
    <p:sldId id="364" r:id="rId5"/>
    <p:sldId id="279" r:id="rId6"/>
    <p:sldId id="363" r:id="rId7"/>
    <p:sldId id="353" r:id="rId8"/>
    <p:sldId id="354" r:id="rId9"/>
    <p:sldId id="365" r:id="rId10"/>
    <p:sldId id="276" r:id="rId11"/>
    <p:sldId id="355" r:id="rId12"/>
    <p:sldId id="366" r:id="rId13"/>
    <p:sldId id="367" r:id="rId14"/>
    <p:sldId id="298" r:id="rId15"/>
    <p:sldId id="314" r:id="rId16"/>
    <p:sldId id="330" r:id="rId17"/>
    <p:sldId id="36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D2D2"/>
    <a:srgbClr val="F37D91"/>
    <a:srgbClr val="F26548"/>
    <a:srgbClr val="5DD2FF"/>
    <a:srgbClr val="F7941E"/>
    <a:srgbClr val="AD4F0F"/>
    <a:srgbClr val="3B87CD"/>
    <a:srgbClr val="E0702A"/>
    <a:srgbClr val="D36113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28" autoAdjust="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95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2B5B60-3322-419E-ADF6-E231B311DD6E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4" csCatId="colorful" phldr="1"/>
      <dgm:spPr/>
    </dgm:pt>
    <dgm:pt modelId="{D17870DC-042F-4D7A-88A2-DA0B7FE22CAC}">
      <dgm:prSet phldrT="[Text]"/>
      <dgm:spPr/>
      <dgm:t>
        <a:bodyPr/>
        <a:lstStyle/>
        <a:p>
          <a:r>
            <a:rPr lang="en-US" smtClean="0"/>
            <a:t>Pronunciation </a:t>
          </a:r>
          <a:endParaRPr lang="en-US" dirty="0"/>
        </a:p>
      </dgm:t>
    </dgm:pt>
    <dgm:pt modelId="{CD8E5C36-3C5D-47E1-BE96-75664A34860F}" type="parTrans" cxnId="{EBB499BA-97EF-46D3-809A-8ED33852B64B}">
      <dgm:prSet/>
      <dgm:spPr/>
      <dgm:t>
        <a:bodyPr/>
        <a:lstStyle/>
        <a:p>
          <a:endParaRPr lang="en-US"/>
        </a:p>
      </dgm:t>
    </dgm:pt>
    <dgm:pt modelId="{853C4554-2633-42A3-8FA1-A76CC08F1F4D}" type="sibTrans" cxnId="{EBB499BA-97EF-46D3-809A-8ED33852B64B}">
      <dgm:prSet/>
      <dgm:spPr/>
      <dgm:t>
        <a:bodyPr/>
        <a:lstStyle/>
        <a:p>
          <a:endParaRPr lang="en-US"/>
        </a:p>
      </dgm:t>
    </dgm:pt>
    <dgm:pt modelId="{2436911F-936F-49E3-A5D1-480A9E2AD4D1}">
      <dgm:prSet phldrT="[Text]"/>
      <dgm:spPr/>
      <dgm:t>
        <a:bodyPr/>
        <a:lstStyle/>
        <a:p>
          <a:r>
            <a:rPr lang="en-US" dirty="0"/>
            <a:t>Vocabulary</a:t>
          </a:r>
        </a:p>
      </dgm:t>
    </dgm:pt>
    <dgm:pt modelId="{4B80F83C-F408-4D0A-9341-C4CFF144D8C1}" type="parTrans" cxnId="{5776A374-ACC8-4476-8DFA-DD6EE5473464}">
      <dgm:prSet/>
      <dgm:spPr/>
      <dgm:t>
        <a:bodyPr/>
        <a:lstStyle/>
        <a:p>
          <a:endParaRPr lang="en-US"/>
        </a:p>
      </dgm:t>
    </dgm:pt>
    <dgm:pt modelId="{3B4FBE3F-CB2A-4AE7-B2C1-3B869FD8F9ED}" type="sibTrans" cxnId="{5776A374-ACC8-4476-8DFA-DD6EE5473464}">
      <dgm:prSet/>
      <dgm:spPr/>
      <dgm:t>
        <a:bodyPr/>
        <a:lstStyle/>
        <a:p>
          <a:endParaRPr lang="en-US"/>
        </a:p>
      </dgm:t>
    </dgm:pt>
    <dgm:pt modelId="{27DE0956-5BEE-4238-AB6C-6EB8F4DD9897}">
      <dgm:prSet phldrT="[Text]"/>
      <dgm:spPr/>
      <dgm:t>
        <a:bodyPr/>
        <a:lstStyle/>
        <a:p>
          <a:r>
            <a:rPr lang="en-US" smtClean="0"/>
            <a:t>Grammar</a:t>
          </a:r>
          <a:endParaRPr lang="en-US" dirty="0"/>
        </a:p>
      </dgm:t>
    </dgm:pt>
    <dgm:pt modelId="{CCF3A8D6-505A-48CF-9491-8B08065FAD06}" type="parTrans" cxnId="{87F10457-CEED-4DBF-B7B9-B2EBCCABE109}">
      <dgm:prSet/>
      <dgm:spPr/>
      <dgm:t>
        <a:bodyPr/>
        <a:lstStyle/>
        <a:p>
          <a:endParaRPr lang="en-US"/>
        </a:p>
      </dgm:t>
    </dgm:pt>
    <dgm:pt modelId="{B008FB47-3D47-477A-A28D-9D3D4B410321}" type="sibTrans" cxnId="{87F10457-CEED-4DBF-B7B9-B2EBCCABE109}">
      <dgm:prSet/>
      <dgm:spPr/>
      <dgm:t>
        <a:bodyPr/>
        <a:lstStyle/>
        <a:p>
          <a:endParaRPr lang="en-US"/>
        </a:p>
      </dgm:t>
    </dgm:pt>
    <dgm:pt modelId="{1AA2BE65-5390-48F1-BF6B-0F0CE930DA9B}" type="pres">
      <dgm:prSet presAssocID="{342B5B60-3322-419E-ADF6-E231B311DD6E}" presName="Name0" presStyleCnt="0">
        <dgm:presLayoutVars>
          <dgm:chMax val="7"/>
          <dgm:chPref val="7"/>
          <dgm:dir/>
        </dgm:presLayoutVars>
      </dgm:prSet>
      <dgm:spPr/>
    </dgm:pt>
    <dgm:pt modelId="{85CF3783-0A18-4C4A-AE77-2E88C243658A}" type="pres">
      <dgm:prSet presAssocID="{342B5B60-3322-419E-ADF6-E231B311DD6E}" presName="Name1" presStyleCnt="0"/>
      <dgm:spPr/>
    </dgm:pt>
    <dgm:pt modelId="{29036F92-0179-470A-9BF3-3D45D5E3D36F}" type="pres">
      <dgm:prSet presAssocID="{342B5B60-3322-419E-ADF6-E231B311DD6E}" presName="cycle" presStyleCnt="0"/>
      <dgm:spPr/>
    </dgm:pt>
    <dgm:pt modelId="{F83E2643-9224-4EB8-8A12-8ECDB4D5554F}" type="pres">
      <dgm:prSet presAssocID="{342B5B60-3322-419E-ADF6-E231B311DD6E}" presName="srcNode" presStyleLbl="node1" presStyleIdx="0" presStyleCnt="3"/>
      <dgm:spPr/>
    </dgm:pt>
    <dgm:pt modelId="{10E1E235-1B91-4A43-873C-5629B5990215}" type="pres">
      <dgm:prSet presAssocID="{342B5B60-3322-419E-ADF6-E231B311DD6E}" presName="conn" presStyleLbl="parChTrans1D2" presStyleIdx="0" presStyleCnt="1"/>
      <dgm:spPr/>
      <dgm:t>
        <a:bodyPr/>
        <a:lstStyle/>
        <a:p>
          <a:endParaRPr lang="en-US"/>
        </a:p>
      </dgm:t>
    </dgm:pt>
    <dgm:pt modelId="{2854312C-A677-4C11-95B1-4424D4324B73}" type="pres">
      <dgm:prSet presAssocID="{342B5B60-3322-419E-ADF6-E231B311DD6E}" presName="extraNode" presStyleLbl="node1" presStyleIdx="0" presStyleCnt="3"/>
      <dgm:spPr/>
    </dgm:pt>
    <dgm:pt modelId="{DDCB2650-5BE8-45C8-A558-4975F742B294}" type="pres">
      <dgm:prSet presAssocID="{342B5B60-3322-419E-ADF6-E231B311DD6E}" presName="dstNode" presStyleLbl="node1" presStyleIdx="0" presStyleCnt="3"/>
      <dgm:spPr/>
    </dgm:pt>
    <dgm:pt modelId="{7470CF36-9AF7-4915-90D4-CE62A3082661}" type="pres">
      <dgm:prSet presAssocID="{D17870DC-042F-4D7A-88A2-DA0B7FE22CAC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EA4CF2-D346-483C-8A05-8F4F2350DCFC}" type="pres">
      <dgm:prSet presAssocID="{D17870DC-042F-4D7A-88A2-DA0B7FE22CAC}" presName="accent_1" presStyleCnt="0"/>
      <dgm:spPr/>
    </dgm:pt>
    <dgm:pt modelId="{B8F91917-40CF-417A-9C3E-309A17284DB6}" type="pres">
      <dgm:prSet presAssocID="{D17870DC-042F-4D7A-88A2-DA0B7FE22CAC}" presName="accentRepeatNode" presStyleLbl="solidFgAcc1" presStyleIdx="0" presStyleCnt="3"/>
      <dgm:spPr/>
    </dgm:pt>
    <dgm:pt modelId="{69C67B11-78C4-4EED-9EE9-2BE0F6E7061E}" type="pres">
      <dgm:prSet presAssocID="{2436911F-936F-49E3-A5D1-480A9E2AD4D1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F0C993-BE90-48FA-9DC1-DF6CC3DEDBAE}" type="pres">
      <dgm:prSet presAssocID="{2436911F-936F-49E3-A5D1-480A9E2AD4D1}" presName="accent_2" presStyleCnt="0"/>
      <dgm:spPr/>
    </dgm:pt>
    <dgm:pt modelId="{09BD288A-4954-4FA7-9331-51106CCDD65F}" type="pres">
      <dgm:prSet presAssocID="{2436911F-936F-49E3-A5D1-480A9E2AD4D1}" presName="accentRepeatNode" presStyleLbl="solidFgAcc1" presStyleIdx="1" presStyleCnt="3"/>
      <dgm:spPr/>
    </dgm:pt>
    <dgm:pt modelId="{A955E74C-829B-49E5-B9EB-A6222B0ACBDF}" type="pres">
      <dgm:prSet presAssocID="{27DE0956-5BEE-4238-AB6C-6EB8F4DD9897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5485C9-AEDB-41AA-A13A-51FCBFDC6F1E}" type="pres">
      <dgm:prSet presAssocID="{27DE0956-5BEE-4238-AB6C-6EB8F4DD9897}" presName="accent_3" presStyleCnt="0"/>
      <dgm:spPr/>
    </dgm:pt>
    <dgm:pt modelId="{7DEFC3FB-574C-4779-8FD8-075FFF79726F}" type="pres">
      <dgm:prSet presAssocID="{27DE0956-5BEE-4238-AB6C-6EB8F4DD9897}" presName="accentRepeatNode" presStyleLbl="solidFgAcc1" presStyleIdx="2" presStyleCnt="3"/>
      <dgm:spPr/>
    </dgm:pt>
  </dgm:ptLst>
  <dgm:cxnLst>
    <dgm:cxn modelId="{75F1AC6A-B230-4711-B9EE-77BE358C7E24}" type="presOf" srcId="{27DE0956-5BEE-4238-AB6C-6EB8F4DD9897}" destId="{A955E74C-829B-49E5-B9EB-A6222B0ACBDF}" srcOrd="0" destOrd="0" presId="urn:microsoft.com/office/officeart/2008/layout/VerticalCurvedList"/>
    <dgm:cxn modelId="{87F10457-CEED-4DBF-B7B9-B2EBCCABE109}" srcId="{342B5B60-3322-419E-ADF6-E231B311DD6E}" destId="{27DE0956-5BEE-4238-AB6C-6EB8F4DD9897}" srcOrd="2" destOrd="0" parTransId="{CCF3A8D6-505A-48CF-9491-8B08065FAD06}" sibTransId="{B008FB47-3D47-477A-A28D-9D3D4B410321}"/>
    <dgm:cxn modelId="{EBB499BA-97EF-46D3-809A-8ED33852B64B}" srcId="{342B5B60-3322-419E-ADF6-E231B311DD6E}" destId="{D17870DC-042F-4D7A-88A2-DA0B7FE22CAC}" srcOrd="0" destOrd="0" parTransId="{CD8E5C36-3C5D-47E1-BE96-75664A34860F}" sibTransId="{853C4554-2633-42A3-8FA1-A76CC08F1F4D}"/>
    <dgm:cxn modelId="{97E02CC9-E8DA-4A0B-B180-A21F80DD789A}" type="presOf" srcId="{D17870DC-042F-4D7A-88A2-DA0B7FE22CAC}" destId="{7470CF36-9AF7-4915-90D4-CE62A3082661}" srcOrd="0" destOrd="0" presId="urn:microsoft.com/office/officeart/2008/layout/VerticalCurvedList"/>
    <dgm:cxn modelId="{4F96BBFF-C1C2-4341-8460-F86CB408F85D}" type="presOf" srcId="{853C4554-2633-42A3-8FA1-A76CC08F1F4D}" destId="{10E1E235-1B91-4A43-873C-5629B5990215}" srcOrd="0" destOrd="0" presId="urn:microsoft.com/office/officeart/2008/layout/VerticalCurvedList"/>
    <dgm:cxn modelId="{36F24E78-1A39-4D26-B8E7-88FE069A7651}" type="presOf" srcId="{2436911F-936F-49E3-A5D1-480A9E2AD4D1}" destId="{69C67B11-78C4-4EED-9EE9-2BE0F6E7061E}" srcOrd="0" destOrd="0" presId="urn:microsoft.com/office/officeart/2008/layout/VerticalCurvedList"/>
    <dgm:cxn modelId="{F6261152-D5F4-48E3-86F2-9DFDBFC4A1AA}" type="presOf" srcId="{342B5B60-3322-419E-ADF6-E231B311DD6E}" destId="{1AA2BE65-5390-48F1-BF6B-0F0CE930DA9B}" srcOrd="0" destOrd="0" presId="urn:microsoft.com/office/officeart/2008/layout/VerticalCurvedList"/>
    <dgm:cxn modelId="{5776A374-ACC8-4476-8DFA-DD6EE5473464}" srcId="{342B5B60-3322-419E-ADF6-E231B311DD6E}" destId="{2436911F-936F-49E3-A5D1-480A9E2AD4D1}" srcOrd="1" destOrd="0" parTransId="{4B80F83C-F408-4D0A-9341-C4CFF144D8C1}" sibTransId="{3B4FBE3F-CB2A-4AE7-B2C1-3B869FD8F9ED}"/>
    <dgm:cxn modelId="{D7049A47-089C-4740-A632-7798B2747B32}" type="presParOf" srcId="{1AA2BE65-5390-48F1-BF6B-0F0CE930DA9B}" destId="{85CF3783-0A18-4C4A-AE77-2E88C243658A}" srcOrd="0" destOrd="0" presId="urn:microsoft.com/office/officeart/2008/layout/VerticalCurvedList"/>
    <dgm:cxn modelId="{4D80A487-6749-4AA2-97A9-5B48B70C8F5A}" type="presParOf" srcId="{85CF3783-0A18-4C4A-AE77-2E88C243658A}" destId="{29036F92-0179-470A-9BF3-3D45D5E3D36F}" srcOrd="0" destOrd="0" presId="urn:microsoft.com/office/officeart/2008/layout/VerticalCurvedList"/>
    <dgm:cxn modelId="{5EC4EF0D-884D-4712-B18E-B1564566D6FA}" type="presParOf" srcId="{29036F92-0179-470A-9BF3-3D45D5E3D36F}" destId="{F83E2643-9224-4EB8-8A12-8ECDB4D5554F}" srcOrd="0" destOrd="0" presId="urn:microsoft.com/office/officeart/2008/layout/VerticalCurvedList"/>
    <dgm:cxn modelId="{E5CC679E-0C81-447C-806F-6F4741CEF7A4}" type="presParOf" srcId="{29036F92-0179-470A-9BF3-3D45D5E3D36F}" destId="{10E1E235-1B91-4A43-873C-5629B5990215}" srcOrd="1" destOrd="0" presId="urn:microsoft.com/office/officeart/2008/layout/VerticalCurvedList"/>
    <dgm:cxn modelId="{0E3A8980-35D4-41DE-BF7D-1667C7E957C0}" type="presParOf" srcId="{29036F92-0179-470A-9BF3-3D45D5E3D36F}" destId="{2854312C-A677-4C11-95B1-4424D4324B73}" srcOrd="2" destOrd="0" presId="urn:microsoft.com/office/officeart/2008/layout/VerticalCurvedList"/>
    <dgm:cxn modelId="{A2AE8E54-D34F-48DE-9649-2CADC270319A}" type="presParOf" srcId="{29036F92-0179-470A-9BF3-3D45D5E3D36F}" destId="{DDCB2650-5BE8-45C8-A558-4975F742B294}" srcOrd="3" destOrd="0" presId="urn:microsoft.com/office/officeart/2008/layout/VerticalCurvedList"/>
    <dgm:cxn modelId="{B26F90A8-5885-40DE-9317-755E16D8904A}" type="presParOf" srcId="{85CF3783-0A18-4C4A-AE77-2E88C243658A}" destId="{7470CF36-9AF7-4915-90D4-CE62A3082661}" srcOrd="1" destOrd="0" presId="urn:microsoft.com/office/officeart/2008/layout/VerticalCurvedList"/>
    <dgm:cxn modelId="{FEF821CB-5420-4095-8F68-568923DF0B51}" type="presParOf" srcId="{85CF3783-0A18-4C4A-AE77-2E88C243658A}" destId="{E1EA4CF2-D346-483C-8A05-8F4F2350DCFC}" srcOrd="2" destOrd="0" presId="urn:microsoft.com/office/officeart/2008/layout/VerticalCurvedList"/>
    <dgm:cxn modelId="{18D7AC7E-AC27-4956-AAB9-8229F5DC72BF}" type="presParOf" srcId="{E1EA4CF2-D346-483C-8A05-8F4F2350DCFC}" destId="{B8F91917-40CF-417A-9C3E-309A17284DB6}" srcOrd="0" destOrd="0" presId="urn:microsoft.com/office/officeart/2008/layout/VerticalCurvedList"/>
    <dgm:cxn modelId="{D7334770-8B9D-41F2-8F64-70CF5E55CBE7}" type="presParOf" srcId="{85CF3783-0A18-4C4A-AE77-2E88C243658A}" destId="{69C67B11-78C4-4EED-9EE9-2BE0F6E7061E}" srcOrd="3" destOrd="0" presId="urn:microsoft.com/office/officeart/2008/layout/VerticalCurvedList"/>
    <dgm:cxn modelId="{3E1BB1D3-BC00-4714-94F4-BCCC0051D516}" type="presParOf" srcId="{85CF3783-0A18-4C4A-AE77-2E88C243658A}" destId="{44F0C993-BE90-48FA-9DC1-DF6CC3DEDBAE}" srcOrd="4" destOrd="0" presId="urn:microsoft.com/office/officeart/2008/layout/VerticalCurvedList"/>
    <dgm:cxn modelId="{B26E5990-3714-47A8-BECE-51339327EC0E}" type="presParOf" srcId="{44F0C993-BE90-48FA-9DC1-DF6CC3DEDBAE}" destId="{09BD288A-4954-4FA7-9331-51106CCDD65F}" srcOrd="0" destOrd="0" presId="urn:microsoft.com/office/officeart/2008/layout/VerticalCurvedList"/>
    <dgm:cxn modelId="{EEF23EB2-61A2-4037-98A0-CFED07CBAE4C}" type="presParOf" srcId="{85CF3783-0A18-4C4A-AE77-2E88C243658A}" destId="{A955E74C-829B-49E5-B9EB-A6222B0ACBDF}" srcOrd="5" destOrd="0" presId="urn:microsoft.com/office/officeart/2008/layout/VerticalCurvedList"/>
    <dgm:cxn modelId="{D5013C2B-DEEC-46C2-A5E5-C93C5CD82403}" type="presParOf" srcId="{85CF3783-0A18-4C4A-AE77-2E88C243658A}" destId="{085485C9-AEDB-41AA-A13A-51FCBFDC6F1E}" srcOrd="6" destOrd="0" presId="urn:microsoft.com/office/officeart/2008/layout/VerticalCurvedList"/>
    <dgm:cxn modelId="{59C71CAF-581D-4F76-AE89-88C6B998352F}" type="presParOf" srcId="{085485C9-AEDB-41AA-A13A-51FCBFDC6F1E}" destId="{7DEFC3FB-574C-4779-8FD8-075FFF79726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E1E235-1B91-4A43-873C-5629B5990215}">
      <dsp:nvSpPr>
        <dsp:cNvPr id="0" name=""/>
        <dsp:cNvSpPr/>
      </dsp:nvSpPr>
      <dsp:spPr>
        <a:xfrm>
          <a:off x="-3729909" y="-572992"/>
          <a:ext cx="4445939" cy="4445939"/>
        </a:xfrm>
        <a:prstGeom prst="blockArc">
          <a:avLst>
            <a:gd name="adj1" fmla="val 18900000"/>
            <a:gd name="adj2" fmla="val 2700000"/>
            <a:gd name="adj3" fmla="val 486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70CF36-9AF7-4915-90D4-CE62A3082661}">
      <dsp:nvSpPr>
        <dsp:cNvPr id="0" name=""/>
        <dsp:cNvSpPr/>
      </dsp:nvSpPr>
      <dsp:spPr>
        <a:xfrm>
          <a:off x="460453" y="329995"/>
          <a:ext cx="5480130" cy="65999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23868" tIns="86360" rIns="86360" bIns="8636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smtClean="0"/>
            <a:t>Pronunciation </a:t>
          </a:r>
          <a:endParaRPr lang="en-US" sz="3400" kern="1200" dirty="0"/>
        </a:p>
      </dsp:txBody>
      <dsp:txXfrm>
        <a:off x="460453" y="329995"/>
        <a:ext cx="5480130" cy="659991"/>
      </dsp:txXfrm>
    </dsp:sp>
    <dsp:sp modelId="{B8F91917-40CF-417A-9C3E-309A17284DB6}">
      <dsp:nvSpPr>
        <dsp:cNvPr id="0" name=""/>
        <dsp:cNvSpPr/>
      </dsp:nvSpPr>
      <dsp:spPr>
        <a:xfrm>
          <a:off x="47959" y="247496"/>
          <a:ext cx="824988" cy="824988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69C67B11-78C4-4EED-9EE9-2BE0F6E7061E}">
      <dsp:nvSpPr>
        <dsp:cNvPr id="0" name=""/>
        <dsp:cNvSpPr/>
      </dsp:nvSpPr>
      <dsp:spPr>
        <a:xfrm>
          <a:off x="700360" y="1319982"/>
          <a:ext cx="5240224" cy="659991"/>
        </a:xfrm>
        <a:prstGeom prst="rect">
          <a:avLst/>
        </a:prstGeom>
        <a:gradFill rotWithShape="0">
          <a:gsLst>
            <a:gs pos="0">
              <a:schemeClr val="accent4">
                <a:hueOff val="5197846"/>
                <a:satOff val="-23984"/>
                <a:lumOff val="88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5197846"/>
                <a:satOff val="-23984"/>
                <a:lumOff val="88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5197846"/>
                <a:satOff val="-23984"/>
                <a:lumOff val="88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23868" tIns="86360" rIns="86360" bIns="8636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/>
            <a:t>Vocabulary</a:t>
          </a:r>
        </a:p>
      </dsp:txBody>
      <dsp:txXfrm>
        <a:off x="700360" y="1319982"/>
        <a:ext cx="5240224" cy="659991"/>
      </dsp:txXfrm>
    </dsp:sp>
    <dsp:sp modelId="{09BD288A-4954-4FA7-9331-51106CCDD65F}">
      <dsp:nvSpPr>
        <dsp:cNvPr id="0" name=""/>
        <dsp:cNvSpPr/>
      </dsp:nvSpPr>
      <dsp:spPr>
        <a:xfrm>
          <a:off x="287866" y="1237483"/>
          <a:ext cx="824988" cy="824988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A955E74C-829B-49E5-B9EB-A6222B0ACBDF}">
      <dsp:nvSpPr>
        <dsp:cNvPr id="0" name=""/>
        <dsp:cNvSpPr/>
      </dsp:nvSpPr>
      <dsp:spPr>
        <a:xfrm>
          <a:off x="460453" y="2309968"/>
          <a:ext cx="5480130" cy="659991"/>
        </a:xfrm>
        <a:prstGeom prst="rect">
          <a:avLst/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23868" tIns="86360" rIns="86360" bIns="8636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smtClean="0"/>
            <a:t>Grammar</a:t>
          </a:r>
          <a:endParaRPr lang="en-US" sz="3400" kern="1200" dirty="0"/>
        </a:p>
      </dsp:txBody>
      <dsp:txXfrm>
        <a:off x="460453" y="2309968"/>
        <a:ext cx="5480130" cy="659991"/>
      </dsp:txXfrm>
    </dsp:sp>
    <dsp:sp modelId="{7DEFC3FB-574C-4779-8FD8-075FFF79726F}">
      <dsp:nvSpPr>
        <dsp:cNvPr id="0" name=""/>
        <dsp:cNvSpPr/>
      </dsp:nvSpPr>
      <dsp:spPr>
        <a:xfrm>
          <a:off x="47959" y="2227469"/>
          <a:ext cx="824988" cy="824988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1225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94410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8764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935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5389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223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05482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19620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7672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16341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905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067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1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41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2" name="Round Single Corner Rectangle 2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487067" y="199630"/>
            <a:ext cx="284176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7CCA15E0-B754-2E42-2C34-1BC0C07790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3925" y="24622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vi-VN" altLang="vi-V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vi-VN" altLang="vi-V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031D8DD-1F0E-DF29-916C-73D2D9948659}"/>
              </a:ext>
            </a:extLst>
          </p:cNvPr>
          <p:cNvSpPr txBox="1"/>
          <p:nvPr/>
        </p:nvSpPr>
        <p:spPr>
          <a:xfrm>
            <a:off x="223171" y="2479419"/>
            <a:ext cx="11583098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/>
              <a:t>1. People in my village are </a:t>
            </a:r>
            <a:r>
              <a:rPr lang="en-US" sz="2800"/>
              <a:t>very </a:t>
            </a:r>
            <a:r>
              <a:rPr lang="en-US" sz="2800" smtClean="0"/>
              <a:t>________________ </a:t>
            </a:r>
            <a:r>
              <a:rPr lang="en-US" sz="2800" dirty="0"/>
              <a:t>to all visitors.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/>
              <a:t>2. Parents in our village don’t put </a:t>
            </a:r>
            <a:r>
              <a:rPr lang="en-US" sz="2800"/>
              <a:t>much </a:t>
            </a:r>
            <a:r>
              <a:rPr lang="en-US" sz="2800" smtClean="0"/>
              <a:t>___________ </a:t>
            </a:r>
            <a:r>
              <a:rPr lang="en-US" sz="2800" dirty="0"/>
              <a:t>on their children to do well at school.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/>
              <a:t>3. In my school, we </a:t>
            </a:r>
            <a:r>
              <a:rPr lang="en-US" sz="2800"/>
              <a:t>can </a:t>
            </a:r>
            <a:r>
              <a:rPr lang="en-US" sz="2800" smtClean="0"/>
              <a:t>__________ </a:t>
            </a:r>
            <a:r>
              <a:rPr lang="en-US" sz="2800" dirty="0"/>
              <a:t>on study and play, and do not have to worry about bullies.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/>
              <a:t>4. The </a:t>
            </a:r>
            <a:r>
              <a:rPr lang="en-US" sz="2800"/>
              <a:t>best </a:t>
            </a:r>
            <a:r>
              <a:rPr lang="en-US" sz="2800" smtClean="0"/>
              <a:t>__________ </a:t>
            </a:r>
            <a:r>
              <a:rPr lang="en-US" sz="2800" dirty="0"/>
              <a:t>player in our chess club will not be able to join the competition.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/>
              <a:t>5. If a boy uses his strength to frighten weaker peers, he is </a:t>
            </a:r>
            <a:r>
              <a:rPr lang="en-US" sz="2800"/>
              <a:t>a </a:t>
            </a:r>
            <a:r>
              <a:rPr lang="en-US" sz="2800" smtClean="0"/>
              <a:t>_________.</a:t>
            </a:r>
            <a:endParaRPr lang="vi-VN" sz="2800" dirty="0"/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9BF8C730-40BA-383F-F27A-83185D1D2046}"/>
              </a:ext>
            </a:extLst>
          </p:cNvPr>
          <p:cNvSpPr txBox="1"/>
          <p:nvPr/>
        </p:nvSpPr>
        <p:spPr>
          <a:xfrm>
            <a:off x="5096227" y="2416514"/>
            <a:ext cx="19246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</a:rPr>
              <a:t>hospitable </a:t>
            </a:r>
            <a:endParaRPr lang="vi-VN" sz="3200" dirty="0">
              <a:solidFill>
                <a:srgbClr val="C00000"/>
              </a:solidFill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C768986C-3003-950B-F177-9F1F9926540F}"/>
              </a:ext>
            </a:extLst>
          </p:cNvPr>
          <p:cNvSpPr txBox="1"/>
          <p:nvPr/>
        </p:nvSpPr>
        <p:spPr>
          <a:xfrm>
            <a:off x="6182946" y="3014970"/>
            <a:ext cx="19246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</a:rPr>
              <a:t>pressure</a:t>
            </a:r>
            <a:endParaRPr lang="vi-VN" sz="3200" dirty="0">
              <a:solidFill>
                <a:srgbClr val="C00000"/>
              </a:solidFill>
            </a:endParaRPr>
          </a:p>
        </p:txBody>
      </p: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53391025-7B27-DC07-1CF0-D943DAA19045}"/>
              </a:ext>
            </a:extLst>
          </p:cNvPr>
          <p:cNvSpPr txBox="1"/>
          <p:nvPr/>
        </p:nvSpPr>
        <p:spPr>
          <a:xfrm>
            <a:off x="3744894" y="3998512"/>
            <a:ext cx="14953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</a:rPr>
              <a:t> focus </a:t>
            </a:r>
            <a:endParaRPr lang="vi-VN" sz="3200" dirty="0">
              <a:solidFill>
                <a:srgbClr val="C00000"/>
              </a:solidFill>
            </a:endParaRPr>
          </a:p>
        </p:txBody>
      </p:sp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E652B2B4-DE6B-FEB4-9E7D-B7ACCFAB8E73}"/>
              </a:ext>
            </a:extLst>
          </p:cNvPr>
          <p:cNvSpPr txBox="1"/>
          <p:nvPr/>
        </p:nvSpPr>
        <p:spPr>
          <a:xfrm>
            <a:off x="2016945" y="5024069"/>
            <a:ext cx="19246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</a:rPr>
              <a:t>trained</a:t>
            </a:r>
            <a:endParaRPr lang="vi-VN" sz="3200" dirty="0">
              <a:solidFill>
                <a:srgbClr val="C00000"/>
              </a:solidFill>
            </a:endParaRPr>
          </a:p>
        </p:txBody>
      </p:sp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E1066077-4004-5B92-1E55-9CBB3246E96D}"/>
              </a:ext>
            </a:extLst>
          </p:cNvPr>
          <p:cNvSpPr txBox="1"/>
          <p:nvPr/>
        </p:nvSpPr>
        <p:spPr>
          <a:xfrm>
            <a:off x="9006712" y="6049628"/>
            <a:ext cx="119236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</a:rPr>
              <a:t>bully</a:t>
            </a:r>
            <a:endParaRPr lang="vi-VN" sz="3200" dirty="0">
              <a:solidFill>
                <a:srgbClr val="C00000"/>
              </a:solidFill>
            </a:endParaRPr>
          </a:p>
        </p:txBody>
      </p:sp>
      <p:sp>
        <p:nvSpPr>
          <p:cNvPr id="25" name="TextBox 11">
            <a:extLst>
              <a:ext uri="{FF2B5EF4-FFF2-40B4-BE49-F238E27FC236}">
                <a16:creationId xmlns:a16="http://schemas.microsoft.com/office/drawing/2014/main" id="{1985491D-D9A8-2F2B-972B-ACAB469996BF}"/>
              </a:ext>
            </a:extLst>
          </p:cNvPr>
          <p:cNvSpPr txBox="1"/>
          <p:nvPr/>
        </p:nvSpPr>
        <p:spPr>
          <a:xfrm>
            <a:off x="1195840" y="1225628"/>
            <a:ext cx="712324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Complete the sentences with the words from the box.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26" name="Rounded Rectangle 15">
            <a:extLst>
              <a:ext uri="{FF2B5EF4-FFF2-40B4-BE49-F238E27FC236}">
                <a16:creationId xmlns:a16="http://schemas.microsoft.com/office/drawing/2014/main" id="{E5F2AC0E-54AC-43DC-6C98-AE07FA1EF6E6}"/>
              </a:ext>
            </a:extLst>
          </p:cNvPr>
          <p:cNvSpPr/>
          <p:nvPr/>
        </p:nvSpPr>
        <p:spPr>
          <a:xfrm>
            <a:off x="693233" y="1218885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8DA4"/>
              </a:solidFill>
            </a:endParaRPr>
          </a:p>
        </p:txBody>
      </p:sp>
      <p:sp>
        <p:nvSpPr>
          <p:cNvPr id="27" name="TextBox 16">
            <a:extLst>
              <a:ext uri="{FF2B5EF4-FFF2-40B4-BE49-F238E27FC236}">
                <a16:creationId xmlns:a16="http://schemas.microsoft.com/office/drawing/2014/main" id="{40090B42-7954-683B-7C51-0CC6415FBAEA}"/>
              </a:ext>
            </a:extLst>
          </p:cNvPr>
          <p:cNvSpPr txBox="1"/>
          <p:nvPr/>
        </p:nvSpPr>
        <p:spPr>
          <a:xfrm>
            <a:off x="750464" y="110615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smtClean="0">
                <a:solidFill>
                  <a:schemeClr val="bg1"/>
                </a:solidFill>
                <a:latin typeface="Myriad Pro" pitchFamily="34" charset="0"/>
              </a:rPr>
              <a:t>3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1102" y="1823456"/>
            <a:ext cx="11254941" cy="55399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000"/>
              <a:t>bully </a:t>
            </a:r>
            <a:r>
              <a:rPr lang="en-US" sz="3000" smtClean="0"/>
              <a:t>		trained 		hospitable</a:t>
            </a:r>
            <a:r>
              <a:rPr lang="en-US" sz="3000"/>
              <a:t>	</a:t>
            </a:r>
            <a:r>
              <a:rPr lang="en-US" sz="3000" smtClean="0"/>
              <a:t>	pressure 		focus </a:t>
            </a:r>
            <a:endParaRPr lang="en-GB" sz="3000"/>
          </a:p>
        </p:txBody>
      </p:sp>
    </p:spTree>
    <p:extLst>
      <p:ext uri="{BB962C8B-B14F-4D97-AF65-F5344CB8AC3E}">
        <p14:creationId xmlns:p14="http://schemas.microsoft.com/office/powerpoint/2010/main" val="152922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8" grpId="0"/>
      <p:bldP spid="19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5" name="Round Single Corner Rectangle 2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ound Single Corner Rectangle 2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F6BAC1F4-6BAD-5434-22E5-0C2927977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12" name="Rectangle 20">
            <a:extLst>
              <a:ext uri="{FF2B5EF4-FFF2-40B4-BE49-F238E27FC236}">
                <a16:creationId xmlns:a16="http://schemas.microsoft.com/office/drawing/2014/main" id="{6ABF3936-29EC-E042-D7B1-E1256EC24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30" name="Rectangle 24">
            <a:extLst>
              <a:ext uri="{FF2B5EF4-FFF2-40B4-BE49-F238E27FC236}">
                <a16:creationId xmlns:a16="http://schemas.microsoft.com/office/drawing/2014/main" id="{992A3D68-40F6-B13F-F46D-D6F0B9896C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860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A6D284A6-6A36-E75E-0E83-323C164F847A}"/>
              </a:ext>
            </a:extLst>
          </p:cNvPr>
          <p:cNvSpPr txBox="1"/>
          <p:nvPr/>
        </p:nvSpPr>
        <p:spPr>
          <a:xfrm>
            <a:off x="257878" y="2079218"/>
            <a:ext cx="11859192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7941E"/>
                </a:solidFill>
              </a:rPr>
              <a:t>1. </a:t>
            </a:r>
            <a:r>
              <a:rPr lang="en-US" sz="2800" dirty="0"/>
              <a:t>Mai dislikes ______ her pictures </a:t>
            </a:r>
            <a:r>
              <a:rPr lang="en-US" sz="2800"/>
              <a:t>to </a:t>
            </a:r>
            <a:r>
              <a:rPr lang="en-US" sz="2800" smtClean="0"/>
              <a:t>Facebook</a:t>
            </a:r>
            <a:r>
              <a:rPr lang="en-US" sz="2800" dirty="0"/>
              <a:t>. She prefers not to show them to others.</a:t>
            </a:r>
          </a:p>
          <a:p>
            <a:r>
              <a:rPr lang="en-US" sz="2800" b="1" smtClean="0">
                <a:solidFill>
                  <a:srgbClr val="5DD2FF"/>
                </a:solidFill>
              </a:rPr>
              <a:t>A. </a:t>
            </a:r>
            <a:r>
              <a:rPr lang="en-US" sz="2800" smtClean="0"/>
              <a:t>to </a:t>
            </a:r>
            <a:r>
              <a:rPr lang="en-US" sz="2800" dirty="0"/>
              <a:t>upload </a:t>
            </a:r>
            <a:r>
              <a:rPr lang="en-US" sz="2800"/>
              <a:t>		</a:t>
            </a:r>
            <a:r>
              <a:rPr lang="en-US" sz="2800" b="1" smtClean="0">
                <a:solidFill>
                  <a:srgbClr val="5DD2FF"/>
                </a:solidFill>
              </a:rPr>
              <a:t>B</a:t>
            </a:r>
            <a:r>
              <a:rPr lang="en-US" sz="2800" b="1" dirty="0">
                <a:solidFill>
                  <a:srgbClr val="5DD2FF"/>
                </a:solidFill>
              </a:rPr>
              <a:t>. </a:t>
            </a:r>
            <a:r>
              <a:rPr lang="en-US" sz="2800" dirty="0"/>
              <a:t>uploading		</a:t>
            </a:r>
            <a:r>
              <a:rPr lang="en-US" sz="2800"/>
              <a:t>	</a:t>
            </a:r>
            <a:r>
              <a:rPr lang="en-US" sz="2800" smtClean="0"/>
              <a:t>	</a:t>
            </a:r>
            <a:r>
              <a:rPr lang="en-US" sz="2800" b="1" smtClean="0">
                <a:solidFill>
                  <a:srgbClr val="5DD2FF"/>
                </a:solidFill>
              </a:rPr>
              <a:t>C</a:t>
            </a:r>
            <a:r>
              <a:rPr lang="en-US" sz="2800" b="1">
                <a:solidFill>
                  <a:srgbClr val="5DD2FF"/>
                </a:solidFill>
              </a:rPr>
              <a:t>.</a:t>
            </a:r>
            <a:r>
              <a:rPr lang="en-US" sz="2800"/>
              <a:t> </a:t>
            </a:r>
            <a:r>
              <a:rPr lang="en-US" sz="2800" smtClean="0"/>
              <a:t>upload</a:t>
            </a:r>
          </a:p>
          <a:p>
            <a:endParaRPr lang="en-US" sz="2800" smtClean="0"/>
          </a:p>
          <a:p>
            <a:endParaRPr lang="en-US" sz="2800" dirty="0"/>
          </a:p>
          <a:p>
            <a:r>
              <a:rPr lang="en-US" sz="2800" b="1" dirty="0">
                <a:solidFill>
                  <a:srgbClr val="F7941E"/>
                </a:solidFill>
              </a:rPr>
              <a:t>2. </a:t>
            </a:r>
            <a:r>
              <a:rPr lang="en-US" sz="2800" dirty="0"/>
              <a:t>We enjoy ______ photos of different types of scenery, so we took a camera with us.</a:t>
            </a:r>
          </a:p>
          <a:p>
            <a:r>
              <a:rPr lang="en-US" sz="2800" b="1" smtClean="0">
                <a:solidFill>
                  <a:srgbClr val="5DD2FF"/>
                </a:solidFill>
              </a:rPr>
              <a:t>A.</a:t>
            </a:r>
            <a:r>
              <a:rPr lang="en-US" sz="2800" smtClean="0"/>
              <a:t> taking </a:t>
            </a:r>
            <a:r>
              <a:rPr lang="en-US" sz="2800" dirty="0"/>
              <a:t>			</a:t>
            </a:r>
            <a:r>
              <a:rPr lang="en-US" sz="2800" b="1" dirty="0">
                <a:solidFill>
                  <a:srgbClr val="5DD2FF"/>
                </a:solidFill>
              </a:rPr>
              <a:t>B.</a:t>
            </a:r>
            <a:r>
              <a:rPr lang="en-US" sz="2800" dirty="0"/>
              <a:t> to take		</a:t>
            </a:r>
            <a:r>
              <a:rPr lang="en-US" sz="2800"/>
              <a:t>	</a:t>
            </a:r>
            <a:r>
              <a:rPr lang="en-US" sz="2800" smtClean="0"/>
              <a:t>	</a:t>
            </a:r>
            <a:r>
              <a:rPr lang="en-US" sz="2800" b="1" smtClean="0">
                <a:solidFill>
                  <a:srgbClr val="5DD2FF"/>
                </a:solidFill>
              </a:rPr>
              <a:t>C</a:t>
            </a:r>
            <a:r>
              <a:rPr lang="en-US" sz="2800" b="1">
                <a:solidFill>
                  <a:srgbClr val="5DD2FF"/>
                </a:solidFill>
              </a:rPr>
              <a:t>.</a:t>
            </a:r>
            <a:r>
              <a:rPr lang="en-US" sz="2800"/>
              <a:t> </a:t>
            </a:r>
            <a:r>
              <a:rPr lang="en-US" sz="2800" smtClean="0"/>
              <a:t>take</a:t>
            </a:r>
          </a:p>
          <a:p>
            <a:endParaRPr lang="en-US" sz="2800" dirty="0"/>
          </a:p>
        </p:txBody>
      </p:sp>
      <p:pic>
        <p:nvPicPr>
          <p:cNvPr id="20" name="Google Shape;296;p27" descr="Red Circle Hand Drawn Chalk On: Hình minh họa có sẵn 591848420 |  Shutterstock">
            <a:extLst>
              <a:ext uri="{FF2B5EF4-FFF2-40B4-BE49-F238E27FC236}">
                <a16:creationId xmlns:a16="http://schemas.microsoft.com/office/drawing/2014/main" id="{1D234CAB-AB17-E9A9-8C78-0FDD7508FDE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82590" y="2817566"/>
            <a:ext cx="798285" cy="929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96;p27" descr="Red Circle Hand Drawn Chalk On: Hình minh họa có sẵn 591848420 |  Shutterstock">
            <a:extLst>
              <a:ext uri="{FF2B5EF4-FFF2-40B4-BE49-F238E27FC236}">
                <a16:creationId xmlns:a16="http://schemas.microsoft.com/office/drawing/2014/main" id="{E186A1D9-24C0-39F3-CEAE-D0F13DD4A63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924" y="4931501"/>
            <a:ext cx="798285" cy="929163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TextBox 11">
            <a:extLst>
              <a:ext uri="{FF2B5EF4-FFF2-40B4-BE49-F238E27FC236}">
                <a16:creationId xmlns:a16="http://schemas.microsoft.com/office/drawing/2014/main" id="{1985491D-D9A8-2F2B-972B-ACAB469996BF}"/>
              </a:ext>
            </a:extLst>
          </p:cNvPr>
          <p:cNvSpPr txBox="1"/>
          <p:nvPr/>
        </p:nvSpPr>
        <p:spPr>
          <a:xfrm>
            <a:off x="1195840" y="1225628"/>
            <a:ext cx="712324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Choose the correct answer A, B, or C.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32" name="Rounded Rectangle 15">
            <a:extLst>
              <a:ext uri="{FF2B5EF4-FFF2-40B4-BE49-F238E27FC236}">
                <a16:creationId xmlns:a16="http://schemas.microsoft.com/office/drawing/2014/main" id="{E5F2AC0E-54AC-43DC-6C98-AE07FA1EF6E6}"/>
              </a:ext>
            </a:extLst>
          </p:cNvPr>
          <p:cNvSpPr/>
          <p:nvPr/>
        </p:nvSpPr>
        <p:spPr>
          <a:xfrm>
            <a:off x="693233" y="1218885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8DA4"/>
              </a:solidFill>
            </a:endParaRPr>
          </a:p>
        </p:txBody>
      </p:sp>
      <p:sp>
        <p:nvSpPr>
          <p:cNvPr id="33" name="TextBox 16">
            <a:extLst>
              <a:ext uri="{FF2B5EF4-FFF2-40B4-BE49-F238E27FC236}">
                <a16:creationId xmlns:a16="http://schemas.microsoft.com/office/drawing/2014/main" id="{40090B42-7954-683B-7C51-0CC6415FBAEA}"/>
              </a:ext>
            </a:extLst>
          </p:cNvPr>
          <p:cNvSpPr txBox="1"/>
          <p:nvPr/>
        </p:nvSpPr>
        <p:spPr>
          <a:xfrm>
            <a:off x="750464" y="110615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smtClean="0">
                <a:solidFill>
                  <a:schemeClr val="bg1"/>
                </a:solidFill>
                <a:latin typeface="Myriad Pro" pitchFamily="34" charset="0"/>
              </a:rPr>
              <a:t>4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164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5" name="Round Single Corner Rectangle 2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ound Single Corner Rectangle 2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F6BAC1F4-6BAD-5434-22E5-0C2927977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12" name="Rectangle 20">
            <a:extLst>
              <a:ext uri="{FF2B5EF4-FFF2-40B4-BE49-F238E27FC236}">
                <a16:creationId xmlns:a16="http://schemas.microsoft.com/office/drawing/2014/main" id="{6ABF3936-29EC-E042-D7B1-E1256EC24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30" name="Rectangle 24">
            <a:extLst>
              <a:ext uri="{FF2B5EF4-FFF2-40B4-BE49-F238E27FC236}">
                <a16:creationId xmlns:a16="http://schemas.microsoft.com/office/drawing/2014/main" id="{992A3D68-40F6-B13F-F46D-D6F0B9896C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860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A6D284A6-6A36-E75E-0E83-323C164F847A}"/>
              </a:ext>
            </a:extLst>
          </p:cNvPr>
          <p:cNvSpPr txBox="1"/>
          <p:nvPr/>
        </p:nvSpPr>
        <p:spPr>
          <a:xfrm>
            <a:off x="332808" y="1676387"/>
            <a:ext cx="11859192" cy="40780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700" dirty="0"/>
          </a:p>
          <a:p>
            <a:r>
              <a:rPr lang="en-US" sz="2800" b="1" dirty="0">
                <a:solidFill>
                  <a:srgbClr val="F7941E"/>
                </a:solidFill>
              </a:rPr>
              <a:t>3.</a:t>
            </a:r>
            <a:r>
              <a:rPr lang="en-US" sz="2800" dirty="0"/>
              <a:t> She did the puzzles ______ than I did, so I won the competition.</a:t>
            </a:r>
          </a:p>
          <a:p>
            <a:r>
              <a:rPr lang="en-US" sz="2800" b="1" smtClean="0">
                <a:solidFill>
                  <a:srgbClr val="5DD2FF"/>
                </a:solidFill>
              </a:rPr>
              <a:t>A.</a:t>
            </a:r>
            <a:r>
              <a:rPr lang="en-US" sz="2800" smtClean="0"/>
              <a:t> slowly </a:t>
            </a:r>
            <a:r>
              <a:rPr lang="en-US" sz="2800" dirty="0"/>
              <a:t>		</a:t>
            </a:r>
            <a:r>
              <a:rPr lang="en-US" sz="2800"/>
              <a:t>	</a:t>
            </a:r>
            <a:r>
              <a:rPr lang="en-US" sz="2800" smtClean="0"/>
              <a:t>	</a:t>
            </a:r>
            <a:r>
              <a:rPr lang="en-US" sz="2800" b="1" smtClean="0">
                <a:solidFill>
                  <a:srgbClr val="5DD2FF"/>
                </a:solidFill>
              </a:rPr>
              <a:t>B</a:t>
            </a:r>
            <a:r>
              <a:rPr lang="en-US" sz="2800" b="1" dirty="0">
                <a:solidFill>
                  <a:srgbClr val="5DD2FF"/>
                </a:solidFill>
              </a:rPr>
              <a:t>.</a:t>
            </a:r>
            <a:r>
              <a:rPr lang="en-US" sz="2800" dirty="0"/>
              <a:t> slower			</a:t>
            </a:r>
            <a:r>
              <a:rPr lang="en-US" sz="2800" b="1" dirty="0">
                <a:solidFill>
                  <a:srgbClr val="5DD2FF"/>
                </a:solidFill>
              </a:rPr>
              <a:t>C.</a:t>
            </a:r>
            <a:r>
              <a:rPr lang="en-US" sz="2800" dirty="0"/>
              <a:t> </a:t>
            </a:r>
            <a:r>
              <a:rPr lang="en-US" sz="2800"/>
              <a:t>more </a:t>
            </a:r>
            <a:r>
              <a:rPr lang="en-US" sz="2800" smtClean="0"/>
              <a:t>slowly</a:t>
            </a:r>
          </a:p>
          <a:p>
            <a:pPr marL="514350" indent="-514350">
              <a:buAutoNum type="alphaUcPeriod"/>
            </a:pPr>
            <a:endParaRPr lang="en-US" sz="2800" dirty="0"/>
          </a:p>
          <a:p>
            <a:r>
              <a:rPr lang="en-US" sz="2800" b="1" dirty="0">
                <a:solidFill>
                  <a:srgbClr val="F7941E"/>
                </a:solidFill>
              </a:rPr>
              <a:t>4.</a:t>
            </a:r>
            <a:r>
              <a:rPr lang="en-US" sz="2800" dirty="0"/>
              <a:t> Tom worked ______ than Mi; therefore, he got better results in the exams.</a:t>
            </a:r>
          </a:p>
          <a:p>
            <a:r>
              <a:rPr lang="en-US" sz="2800" b="1" smtClean="0">
                <a:solidFill>
                  <a:srgbClr val="5DD2FF"/>
                </a:solidFill>
              </a:rPr>
              <a:t>A.</a:t>
            </a:r>
            <a:r>
              <a:rPr lang="en-US" sz="2800" smtClean="0"/>
              <a:t> hardly </a:t>
            </a:r>
            <a:r>
              <a:rPr lang="en-US" sz="2800" dirty="0"/>
              <a:t>		</a:t>
            </a:r>
            <a:r>
              <a:rPr lang="en-US" sz="2800"/>
              <a:t>	</a:t>
            </a:r>
            <a:r>
              <a:rPr lang="en-US" sz="2800" smtClean="0"/>
              <a:t>	</a:t>
            </a:r>
            <a:r>
              <a:rPr lang="en-US" sz="2800" b="1" smtClean="0">
                <a:solidFill>
                  <a:srgbClr val="5DD2FF"/>
                </a:solidFill>
              </a:rPr>
              <a:t>B</a:t>
            </a:r>
            <a:r>
              <a:rPr lang="en-US" sz="2800" b="1" dirty="0">
                <a:solidFill>
                  <a:srgbClr val="5DD2FF"/>
                </a:solidFill>
              </a:rPr>
              <a:t>. </a:t>
            </a:r>
            <a:r>
              <a:rPr lang="en-US" sz="2800" dirty="0"/>
              <a:t>harder			</a:t>
            </a:r>
            <a:r>
              <a:rPr lang="en-US" sz="2800" b="1" dirty="0">
                <a:solidFill>
                  <a:srgbClr val="5DD2FF"/>
                </a:solidFill>
              </a:rPr>
              <a:t>C.</a:t>
            </a:r>
            <a:r>
              <a:rPr lang="en-US" sz="2800" dirty="0"/>
              <a:t> </a:t>
            </a:r>
            <a:r>
              <a:rPr lang="en-US" sz="2800"/>
              <a:t>more </a:t>
            </a:r>
            <a:r>
              <a:rPr lang="en-US" sz="2800" smtClean="0"/>
              <a:t>hard</a:t>
            </a:r>
          </a:p>
          <a:p>
            <a:endParaRPr lang="en-US" sz="2800" dirty="0"/>
          </a:p>
          <a:p>
            <a:r>
              <a:rPr lang="en-US" sz="2800" b="1" dirty="0">
                <a:solidFill>
                  <a:srgbClr val="F7941E"/>
                </a:solidFill>
              </a:rPr>
              <a:t>5.</a:t>
            </a:r>
            <a:r>
              <a:rPr lang="en-US" sz="2800" dirty="0"/>
              <a:t> Now they all chat with each other ______ than before because they have smartphones.</a:t>
            </a:r>
          </a:p>
          <a:p>
            <a:r>
              <a:rPr lang="en-US" sz="2800" b="1" dirty="0">
                <a:solidFill>
                  <a:srgbClr val="5DD2FF"/>
                </a:solidFill>
              </a:rPr>
              <a:t>A.</a:t>
            </a:r>
            <a:r>
              <a:rPr lang="en-US" sz="2800" dirty="0"/>
              <a:t> more frequently 		</a:t>
            </a:r>
            <a:r>
              <a:rPr lang="en-US" sz="2800" b="1" dirty="0">
                <a:solidFill>
                  <a:srgbClr val="5DD2FF"/>
                </a:solidFill>
              </a:rPr>
              <a:t>B.</a:t>
            </a:r>
            <a:r>
              <a:rPr lang="en-US" sz="2800" dirty="0"/>
              <a:t> frequent			</a:t>
            </a:r>
            <a:r>
              <a:rPr lang="en-US" sz="2800" b="1" dirty="0">
                <a:solidFill>
                  <a:srgbClr val="5DD2FF"/>
                </a:solidFill>
              </a:rPr>
              <a:t>C.</a:t>
            </a:r>
            <a:r>
              <a:rPr lang="en-US" sz="2800" dirty="0"/>
              <a:t> frequently</a:t>
            </a:r>
            <a:endParaRPr lang="vi-VN" sz="2800" dirty="0"/>
          </a:p>
        </p:txBody>
      </p:sp>
      <p:pic>
        <p:nvPicPr>
          <p:cNvPr id="20" name="Google Shape;296;p27" descr="Red Circle Hand Drawn Chalk On: Hình minh họa có sẵn 591848420 |  Shutterstock">
            <a:extLst>
              <a:ext uri="{FF2B5EF4-FFF2-40B4-BE49-F238E27FC236}">
                <a16:creationId xmlns:a16="http://schemas.microsoft.com/office/drawing/2014/main" id="{1D234CAB-AB17-E9A9-8C78-0FDD7508FDE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78855" y="2039815"/>
            <a:ext cx="798285" cy="929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96;p27" descr="Red Circle Hand Drawn Chalk On: Hình minh họa có sẵn 591848420 |  Shutterstock">
            <a:extLst>
              <a:ext uri="{FF2B5EF4-FFF2-40B4-BE49-F238E27FC236}">
                <a16:creationId xmlns:a16="http://schemas.microsoft.com/office/drawing/2014/main" id="{E186A1D9-24C0-39F3-CEAE-D0F13DD4A63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49844" y="3354834"/>
            <a:ext cx="798285" cy="929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96;p27" descr="Red Circle Hand Drawn Chalk On: Hình minh họa có sẵn 591848420 |  Shutterstock">
            <a:extLst>
              <a:ext uri="{FF2B5EF4-FFF2-40B4-BE49-F238E27FC236}">
                <a16:creationId xmlns:a16="http://schemas.microsoft.com/office/drawing/2014/main" id="{5B2EEA2A-09AE-6002-9D58-3F31957B9F6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8631" y="5069334"/>
            <a:ext cx="798285" cy="9291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3545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320F24E6-7C4C-6E6D-D5A1-B8B84E32CB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9950" y="28511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vi-VN" altLang="vi-V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vi-VN" altLang="vi-V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EB89D1BF-27E1-93FE-88E3-6C1CCC63A373}"/>
              </a:ext>
            </a:extLst>
          </p:cNvPr>
          <p:cNvSpPr txBox="1"/>
          <p:nvPr/>
        </p:nvSpPr>
        <p:spPr>
          <a:xfrm>
            <a:off x="189359" y="2242476"/>
            <a:ext cx="11828521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smtClean="0">
                <a:solidFill>
                  <a:srgbClr val="F26548"/>
                </a:solidFill>
              </a:rPr>
              <a:t>1. </a:t>
            </a:r>
            <a:r>
              <a:rPr lang="en-US" sz="3600" b="0" i="0" smtClean="0">
                <a:solidFill>
                  <a:srgbClr val="242021"/>
                </a:solidFill>
                <a:effectLst/>
              </a:rPr>
              <a:t>Minh </a:t>
            </a:r>
            <a:r>
              <a:rPr lang="en-US" sz="3600" b="0" i="0" dirty="0">
                <a:solidFill>
                  <a:srgbClr val="242021"/>
                </a:solidFill>
                <a:effectLst/>
              </a:rPr>
              <a:t>is interested in painting, </a:t>
            </a:r>
            <a:r>
              <a:rPr lang="en-US" sz="3600" b="0" i="0" dirty="0">
                <a:solidFill>
                  <a:srgbClr val="F26548"/>
                </a:solidFill>
                <a:effectLst/>
              </a:rPr>
              <a:t>so </a:t>
            </a:r>
            <a:r>
              <a:rPr lang="en-US" sz="3600" b="0" i="0" dirty="0">
                <a:solidFill>
                  <a:srgbClr val="242021"/>
                </a:solidFill>
                <a:effectLst/>
              </a:rPr>
              <a:t>/ </a:t>
            </a:r>
            <a:r>
              <a:rPr lang="en-US" sz="3600" b="0" i="0" dirty="0">
                <a:solidFill>
                  <a:srgbClr val="F26548"/>
                </a:solidFill>
                <a:effectLst/>
              </a:rPr>
              <a:t>but </a:t>
            </a:r>
            <a:r>
              <a:rPr lang="en-US" sz="3600" b="0" i="0" dirty="0">
                <a:solidFill>
                  <a:srgbClr val="242021"/>
                </a:solidFill>
                <a:effectLst/>
              </a:rPr>
              <a:t>yesterday he decided to join the arts and crafts </a:t>
            </a:r>
            <a:r>
              <a:rPr lang="en-US" sz="3600" b="0" i="0">
                <a:solidFill>
                  <a:srgbClr val="242021"/>
                </a:solidFill>
                <a:effectLst/>
              </a:rPr>
              <a:t>club</a:t>
            </a:r>
            <a:r>
              <a:rPr lang="en-US" sz="3600" b="0" i="0" smtClean="0">
                <a:solidFill>
                  <a:srgbClr val="242021"/>
                </a:solidFill>
                <a:effectLst/>
              </a:rPr>
              <a:t>.</a:t>
            </a:r>
          </a:p>
          <a:p>
            <a:r>
              <a:rPr lang="en-US" sz="3600" b="0" i="0">
                <a:solidFill>
                  <a:srgbClr val="242021"/>
                </a:solidFill>
                <a:effectLst/>
              </a:rPr>
              <a:t/>
            </a:r>
            <a:br>
              <a:rPr lang="en-US" sz="3600" b="0" i="0">
                <a:solidFill>
                  <a:srgbClr val="242021"/>
                </a:solidFill>
                <a:effectLst/>
              </a:rPr>
            </a:br>
            <a:r>
              <a:rPr lang="en-US" sz="3600" b="1" i="0" smtClean="0">
                <a:solidFill>
                  <a:srgbClr val="F26548"/>
                </a:solidFill>
                <a:effectLst/>
              </a:rPr>
              <a:t>2. </a:t>
            </a:r>
            <a:r>
              <a:rPr lang="en-US" sz="3600" b="0" i="0" smtClean="0">
                <a:solidFill>
                  <a:srgbClr val="242021"/>
                </a:solidFill>
                <a:effectLst/>
              </a:rPr>
              <a:t>Life </a:t>
            </a:r>
            <a:r>
              <a:rPr lang="en-US" sz="3600" b="0" i="0" dirty="0">
                <a:solidFill>
                  <a:srgbClr val="242021"/>
                </a:solidFill>
                <a:effectLst/>
              </a:rPr>
              <a:t>in the city seems to be more comfortable, </a:t>
            </a:r>
            <a:r>
              <a:rPr lang="en-US" sz="3600" b="0" i="0" dirty="0">
                <a:solidFill>
                  <a:srgbClr val="F26548"/>
                </a:solidFill>
                <a:effectLst/>
              </a:rPr>
              <a:t>otherwise </a:t>
            </a:r>
            <a:r>
              <a:rPr lang="en-US" sz="3600" b="0" i="0" dirty="0">
                <a:solidFill>
                  <a:srgbClr val="242021"/>
                </a:solidFill>
                <a:effectLst/>
              </a:rPr>
              <a:t>/ </a:t>
            </a:r>
            <a:r>
              <a:rPr lang="en-US" sz="3600" b="0" i="0" dirty="0">
                <a:solidFill>
                  <a:srgbClr val="F26548"/>
                </a:solidFill>
                <a:effectLst/>
              </a:rPr>
              <a:t>but </a:t>
            </a:r>
            <a:r>
              <a:rPr lang="en-US" sz="3600" b="0" i="0" dirty="0">
                <a:solidFill>
                  <a:srgbClr val="242021"/>
                </a:solidFill>
                <a:effectLst/>
              </a:rPr>
              <a:t>I prefer life in the countryside.</a:t>
            </a:r>
            <a:r>
              <a:rPr lang="en-US" sz="3600" b="0" i="0">
                <a:solidFill>
                  <a:srgbClr val="242021"/>
                </a:solidFill>
                <a:effectLst/>
              </a:rPr>
              <a:t/>
            </a:r>
            <a:br>
              <a:rPr lang="en-US" sz="3600" b="0" i="0">
                <a:solidFill>
                  <a:srgbClr val="242021"/>
                </a:solidFill>
                <a:effectLst/>
              </a:rPr>
            </a:br>
            <a:endParaRPr lang="vi-VN" sz="3600" dirty="0"/>
          </a:p>
        </p:txBody>
      </p:sp>
      <p:cxnSp>
        <p:nvCxnSpPr>
          <p:cNvPr id="3" name="Đường nối Thẳng 2">
            <a:extLst>
              <a:ext uri="{FF2B5EF4-FFF2-40B4-BE49-F238E27FC236}">
                <a16:creationId xmlns:a16="http://schemas.microsoft.com/office/drawing/2014/main" id="{5A227B29-5A7A-B5E4-0101-2499E233597B}"/>
              </a:ext>
            </a:extLst>
          </p:cNvPr>
          <p:cNvCxnSpPr/>
          <p:nvPr/>
        </p:nvCxnSpPr>
        <p:spPr>
          <a:xfrm>
            <a:off x="6372922" y="2758856"/>
            <a:ext cx="405947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Đường nối Thẳng 7">
            <a:extLst>
              <a:ext uri="{FF2B5EF4-FFF2-40B4-BE49-F238E27FC236}">
                <a16:creationId xmlns:a16="http://schemas.microsoft.com/office/drawing/2014/main" id="{B6C1703D-7CF1-66F9-BFC5-EEBFD80CA5FD}"/>
              </a:ext>
            </a:extLst>
          </p:cNvPr>
          <p:cNvCxnSpPr>
            <a:cxnSpLocks/>
          </p:cNvCxnSpPr>
          <p:nvPr/>
        </p:nvCxnSpPr>
        <p:spPr>
          <a:xfrm>
            <a:off x="270962" y="4950071"/>
            <a:ext cx="673574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11">
            <a:extLst>
              <a:ext uri="{FF2B5EF4-FFF2-40B4-BE49-F238E27FC236}">
                <a16:creationId xmlns:a16="http://schemas.microsoft.com/office/drawing/2014/main" id="{1985491D-D9A8-2F2B-972B-ACAB469996BF}"/>
              </a:ext>
            </a:extLst>
          </p:cNvPr>
          <p:cNvSpPr txBox="1"/>
          <p:nvPr/>
        </p:nvSpPr>
        <p:spPr>
          <a:xfrm>
            <a:off x="1195840" y="1225628"/>
            <a:ext cx="712324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Underline the correct bold word in each sentence.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27" name="Rounded Rectangle 15">
            <a:extLst>
              <a:ext uri="{FF2B5EF4-FFF2-40B4-BE49-F238E27FC236}">
                <a16:creationId xmlns:a16="http://schemas.microsoft.com/office/drawing/2014/main" id="{E5F2AC0E-54AC-43DC-6C98-AE07FA1EF6E6}"/>
              </a:ext>
            </a:extLst>
          </p:cNvPr>
          <p:cNvSpPr/>
          <p:nvPr/>
        </p:nvSpPr>
        <p:spPr>
          <a:xfrm>
            <a:off x="693233" y="1218885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8DA4"/>
              </a:solidFill>
            </a:endParaRPr>
          </a:p>
        </p:txBody>
      </p:sp>
      <p:sp>
        <p:nvSpPr>
          <p:cNvPr id="28" name="TextBox 16">
            <a:extLst>
              <a:ext uri="{FF2B5EF4-FFF2-40B4-BE49-F238E27FC236}">
                <a16:creationId xmlns:a16="http://schemas.microsoft.com/office/drawing/2014/main" id="{40090B42-7954-683B-7C51-0CC6415FBAEA}"/>
              </a:ext>
            </a:extLst>
          </p:cNvPr>
          <p:cNvSpPr txBox="1"/>
          <p:nvPr/>
        </p:nvSpPr>
        <p:spPr>
          <a:xfrm>
            <a:off x="750464" y="110615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smtClean="0">
                <a:solidFill>
                  <a:schemeClr val="bg1"/>
                </a:solidFill>
                <a:latin typeface="Myriad Pro" pitchFamily="34" charset="0"/>
              </a:rPr>
              <a:t>5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642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320F24E6-7C4C-6E6D-D5A1-B8B84E32CB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9950" y="28511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vi-VN" altLang="vi-V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vi-VN" altLang="vi-V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EB89D1BF-27E1-93FE-88E3-6C1CCC63A373}"/>
              </a:ext>
            </a:extLst>
          </p:cNvPr>
          <p:cNvSpPr txBox="1"/>
          <p:nvPr/>
        </p:nvSpPr>
        <p:spPr>
          <a:xfrm>
            <a:off x="145398" y="1461560"/>
            <a:ext cx="1191644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smtClean="0">
                <a:solidFill>
                  <a:srgbClr val="F26548"/>
                </a:solidFill>
                <a:effectLst/>
              </a:rPr>
              <a:t>3</a:t>
            </a:r>
            <a:r>
              <a:rPr lang="en-US" sz="3600" b="1" i="0" dirty="0">
                <a:solidFill>
                  <a:srgbClr val="F26548"/>
                </a:solidFill>
                <a:effectLst/>
              </a:rPr>
              <a:t>. </a:t>
            </a:r>
            <a:r>
              <a:rPr lang="en-US" sz="3600" b="0" i="0" dirty="0">
                <a:solidFill>
                  <a:srgbClr val="242021"/>
                </a:solidFill>
                <a:effectLst/>
              </a:rPr>
              <a:t>She tries to focus more on her studies; </a:t>
            </a:r>
            <a:r>
              <a:rPr lang="en-US" sz="3600" b="0" i="0" dirty="0">
                <a:solidFill>
                  <a:srgbClr val="F26548"/>
                </a:solidFill>
                <a:effectLst/>
              </a:rPr>
              <a:t>therefore </a:t>
            </a:r>
            <a:r>
              <a:rPr lang="en-US" sz="3600" b="0" i="0" dirty="0">
                <a:solidFill>
                  <a:srgbClr val="242021"/>
                </a:solidFill>
                <a:effectLst/>
              </a:rPr>
              <a:t>/ </a:t>
            </a:r>
            <a:r>
              <a:rPr lang="en-US" sz="3600" b="0" i="0" dirty="0">
                <a:solidFill>
                  <a:srgbClr val="F26548"/>
                </a:solidFill>
                <a:effectLst/>
              </a:rPr>
              <a:t>otherwise</a:t>
            </a:r>
            <a:r>
              <a:rPr lang="en-US" sz="3600" b="0" i="0" dirty="0">
                <a:solidFill>
                  <a:srgbClr val="242021"/>
                </a:solidFill>
                <a:effectLst/>
              </a:rPr>
              <a:t>, she won’t pass her </a:t>
            </a:r>
            <a:r>
              <a:rPr lang="en-US" sz="3600" b="0" i="0">
                <a:solidFill>
                  <a:srgbClr val="242021"/>
                </a:solidFill>
                <a:effectLst/>
              </a:rPr>
              <a:t>exams</a:t>
            </a:r>
            <a:r>
              <a:rPr lang="en-US" sz="3600" b="0" i="0" smtClean="0">
                <a:solidFill>
                  <a:srgbClr val="242021"/>
                </a:solidFill>
                <a:effectLst/>
              </a:rPr>
              <a:t>.</a:t>
            </a:r>
          </a:p>
          <a:p>
            <a:r>
              <a:rPr lang="en-US" sz="3600" b="0" i="0" dirty="0">
                <a:solidFill>
                  <a:srgbClr val="242021"/>
                </a:solidFill>
                <a:effectLst/>
              </a:rPr>
              <a:t/>
            </a:r>
            <a:br>
              <a:rPr lang="en-US" sz="3600" b="0" i="0" dirty="0">
                <a:solidFill>
                  <a:srgbClr val="242021"/>
                </a:solidFill>
                <a:effectLst/>
              </a:rPr>
            </a:br>
            <a:r>
              <a:rPr lang="en-US" sz="3600" b="1" i="0" dirty="0">
                <a:solidFill>
                  <a:srgbClr val="F26548"/>
                </a:solidFill>
                <a:effectLst/>
              </a:rPr>
              <a:t>4. </a:t>
            </a:r>
            <a:r>
              <a:rPr lang="en-US" sz="3600" b="0" i="0" dirty="0">
                <a:solidFill>
                  <a:srgbClr val="242021"/>
                </a:solidFill>
                <a:effectLst/>
              </a:rPr>
              <a:t>During harvest time, farmers have to get up earlier, </a:t>
            </a:r>
            <a:r>
              <a:rPr lang="en-US" sz="3600" b="0" i="0" dirty="0">
                <a:solidFill>
                  <a:srgbClr val="F26548"/>
                </a:solidFill>
                <a:effectLst/>
              </a:rPr>
              <a:t>and </a:t>
            </a:r>
            <a:r>
              <a:rPr lang="en-US" sz="3600" b="0" i="0" dirty="0">
                <a:solidFill>
                  <a:srgbClr val="242021"/>
                </a:solidFill>
                <a:effectLst/>
              </a:rPr>
              <a:t>/ </a:t>
            </a:r>
            <a:r>
              <a:rPr lang="en-US" sz="3600" b="0" i="0" dirty="0">
                <a:solidFill>
                  <a:srgbClr val="F26548"/>
                </a:solidFill>
                <a:effectLst/>
              </a:rPr>
              <a:t>so </a:t>
            </a:r>
            <a:r>
              <a:rPr lang="en-US" sz="3600" b="0" i="0" dirty="0">
                <a:solidFill>
                  <a:srgbClr val="242021"/>
                </a:solidFill>
                <a:effectLst/>
              </a:rPr>
              <a:t>they have to work </a:t>
            </a:r>
            <a:r>
              <a:rPr lang="en-US" sz="3600" b="0" i="0">
                <a:solidFill>
                  <a:srgbClr val="242021"/>
                </a:solidFill>
                <a:effectLst/>
              </a:rPr>
              <a:t>harder</a:t>
            </a:r>
            <a:r>
              <a:rPr lang="en-US" sz="3600" b="0" i="0" smtClean="0">
                <a:solidFill>
                  <a:srgbClr val="242021"/>
                </a:solidFill>
                <a:effectLst/>
              </a:rPr>
              <a:t>.</a:t>
            </a:r>
          </a:p>
          <a:p>
            <a:r>
              <a:rPr lang="en-US" sz="3600" b="0" i="0" dirty="0">
                <a:solidFill>
                  <a:srgbClr val="242021"/>
                </a:solidFill>
                <a:effectLst/>
              </a:rPr>
              <a:t/>
            </a:r>
            <a:br>
              <a:rPr lang="en-US" sz="3600" b="0" i="0" dirty="0">
                <a:solidFill>
                  <a:srgbClr val="242021"/>
                </a:solidFill>
                <a:effectLst/>
              </a:rPr>
            </a:br>
            <a:r>
              <a:rPr lang="en-US" sz="3600" b="1" i="0" dirty="0">
                <a:solidFill>
                  <a:srgbClr val="F26548"/>
                </a:solidFill>
                <a:effectLst/>
              </a:rPr>
              <a:t>5. </a:t>
            </a:r>
            <a:r>
              <a:rPr lang="en-US" sz="3600" b="0" i="0" dirty="0">
                <a:solidFill>
                  <a:srgbClr val="242021"/>
                </a:solidFill>
                <a:effectLst/>
              </a:rPr>
              <a:t>Parents now have higher expectations of their children; </a:t>
            </a:r>
            <a:r>
              <a:rPr lang="en-US" sz="3600" b="0" i="0" dirty="0">
                <a:solidFill>
                  <a:srgbClr val="F26548"/>
                </a:solidFill>
                <a:effectLst/>
              </a:rPr>
              <a:t>therefore </a:t>
            </a:r>
            <a:r>
              <a:rPr lang="en-US" sz="3600" b="0" i="0" dirty="0">
                <a:solidFill>
                  <a:srgbClr val="242021"/>
                </a:solidFill>
                <a:effectLst/>
              </a:rPr>
              <a:t>/ </a:t>
            </a:r>
            <a:r>
              <a:rPr lang="en-US" sz="3600" b="0" i="0" dirty="0">
                <a:solidFill>
                  <a:srgbClr val="F26548"/>
                </a:solidFill>
                <a:effectLst/>
              </a:rPr>
              <a:t>so</a:t>
            </a:r>
            <a:r>
              <a:rPr lang="en-US" sz="3600" b="0" i="0" dirty="0">
                <a:solidFill>
                  <a:srgbClr val="242021"/>
                </a:solidFill>
                <a:effectLst/>
              </a:rPr>
              <a:t>, children are under more pressure than before.</a:t>
            </a:r>
            <a:r>
              <a:rPr lang="en-US" sz="3600" dirty="0"/>
              <a:t> </a:t>
            </a:r>
            <a:endParaRPr lang="vi-VN" sz="3600" dirty="0"/>
          </a:p>
        </p:txBody>
      </p:sp>
      <p:cxnSp>
        <p:nvCxnSpPr>
          <p:cNvPr id="10" name="Đường nối Thẳng 9">
            <a:extLst>
              <a:ext uri="{FF2B5EF4-FFF2-40B4-BE49-F238E27FC236}">
                <a16:creationId xmlns:a16="http://schemas.microsoft.com/office/drawing/2014/main" id="{9613F09A-579C-841B-DAEF-E9B7F24350CE}"/>
              </a:ext>
            </a:extLst>
          </p:cNvPr>
          <p:cNvCxnSpPr>
            <a:cxnSpLocks/>
          </p:cNvCxnSpPr>
          <p:nvPr/>
        </p:nvCxnSpPr>
        <p:spPr>
          <a:xfrm flipV="1">
            <a:off x="227635" y="2540977"/>
            <a:ext cx="1908896" cy="1763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Đường nối Thẳng 15">
            <a:extLst>
              <a:ext uri="{FF2B5EF4-FFF2-40B4-BE49-F238E27FC236}">
                <a16:creationId xmlns:a16="http://schemas.microsoft.com/office/drawing/2014/main" id="{504EBADE-4E1A-6CFD-36DF-0DF31E38C641}"/>
              </a:ext>
            </a:extLst>
          </p:cNvPr>
          <p:cNvCxnSpPr>
            <a:cxnSpLocks/>
          </p:cNvCxnSpPr>
          <p:nvPr/>
        </p:nvCxnSpPr>
        <p:spPr>
          <a:xfrm>
            <a:off x="10210025" y="3628698"/>
            <a:ext cx="75398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Đường nối Thẳng 22">
            <a:extLst>
              <a:ext uri="{FF2B5EF4-FFF2-40B4-BE49-F238E27FC236}">
                <a16:creationId xmlns:a16="http://schemas.microsoft.com/office/drawing/2014/main" id="{A8099825-D02C-2EC3-2C76-DCD04605B9A8}"/>
              </a:ext>
            </a:extLst>
          </p:cNvPr>
          <p:cNvCxnSpPr>
            <a:cxnSpLocks/>
          </p:cNvCxnSpPr>
          <p:nvPr/>
        </p:nvCxnSpPr>
        <p:spPr>
          <a:xfrm>
            <a:off x="227635" y="5851222"/>
            <a:ext cx="1777011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315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3" y="1331912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3368925" y="1689034"/>
            <a:ext cx="850069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/>
              <a:t>What have we learnt in this lesson?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4000" dirty="0"/>
              <a:t>Pronunciation </a:t>
            </a:r>
            <a:r>
              <a:rPr lang="en-US" sz="4000"/>
              <a:t>in </a:t>
            </a:r>
            <a:r>
              <a:rPr lang="en-US" sz="4000" smtClean="0"/>
              <a:t>Units </a:t>
            </a:r>
            <a:r>
              <a:rPr lang="en-US" sz="4000" dirty="0"/>
              <a:t>1-2-3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4000" dirty="0"/>
              <a:t>Vocabulary </a:t>
            </a:r>
            <a:r>
              <a:rPr lang="en-US" sz="4000"/>
              <a:t>of </a:t>
            </a:r>
            <a:r>
              <a:rPr lang="en-US" sz="4000" smtClean="0"/>
              <a:t>Units </a:t>
            </a:r>
            <a:r>
              <a:rPr lang="en-US" sz="4000" dirty="0"/>
              <a:t>1-2-3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4000" dirty="0"/>
              <a:t>Grammar </a:t>
            </a:r>
            <a:r>
              <a:rPr lang="en-US" sz="4000"/>
              <a:t>of </a:t>
            </a:r>
            <a:r>
              <a:rPr lang="en-US" sz="4000" smtClean="0"/>
              <a:t>Units </a:t>
            </a:r>
            <a:r>
              <a:rPr lang="en-US" sz="4000" dirty="0"/>
              <a:t>1-2-3</a:t>
            </a:r>
          </a:p>
        </p:txBody>
      </p:sp>
      <p:pic>
        <p:nvPicPr>
          <p:cNvPr id="2050" name="Picture 2" descr="Recruiting Action Plan Wrap-Up – firecrackers">
            <a:extLst>
              <a:ext uri="{FF2B5EF4-FFF2-40B4-BE49-F238E27FC236}">
                <a16:creationId xmlns:a16="http://schemas.microsoft.com/office/drawing/2014/main" id="{FE7FA83B-BF66-4478-AC2F-3619125C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89" y="2294242"/>
            <a:ext cx="2759459" cy="1854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4" y="1315880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953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49944" y="2198184"/>
            <a:ext cx="8149852" cy="92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smtClean="0"/>
              <a:t>Exercies in the </a:t>
            </a:r>
            <a:r>
              <a:rPr lang="en-US" sz="4000" smtClean="0"/>
              <a:t>workbook</a:t>
            </a:r>
            <a:endParaRPr lang="en-US" sz="4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BC39F2-4045-47C3-BEE7-34D157487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3736" r="862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7747" y="3490705"/>
            <a:ext cx="4249429" cy="296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51748" y="599314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 smtClean="0">
                <a:latin typeface="Calibri" panose="020F0502020204030204" pitchFamily="34" charset="0"/>
              </a:rPr>
              <a:t>facebook.com/www.tienganhglobalsuccess.vn</a:t>
            </a:r>
            <a:r>
              <a:rPr lang="en-GB" b="1" i="1">
                <a:latin typeface="Calibri" panose="020F0502020204030204" pitchFamily="34" charset="0"/>
              </a:rPr>
              <a:t>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882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7" name="Round Single Corner Rectangle 16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E5A822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070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82550" y="132929"/>
            <a:ext cx="20982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REVIEW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113268" y="91004"/>
            <a:ext cx="34985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chemeClr val="bg1"/>
                </a:solidFill>
                <a:latin typeface="Myriad Pro" pitchFamily="34" charset="0"/>
              </a:rPr>
              <a:t>UNITS </a:t>
            </a:r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1-2-3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251660" y="6722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408770" y="1745999"/>
            <a:ext cx="3486722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4760858" y="1858140"/>
            <a:ext cx="29939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1: LANGUAGE</a:t>
            </a:r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866" y="1606635"/>
            <a:ext cx="964452" cy="91649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4120035" y="5474571"/>
            <a:ext cx="49589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Myriad Pro" pitchFamily="34" charset="0"/>
              </a:rPr>
              <a:t>HOBBIES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graphicFrame>
        <p:nvGraphicFramePr>
          <p:cNvPr id="29" name="Diagram 28">
            <a:extLst>
              <a:ext uri="{FF2B5EF4-FFF2-40B4-BE49-F238E27FC236}">
                <a16:creationId xmlns:a16="http://schemas.microsoft.com/office/drawing/2014/main" id="{42A3348D-DD57-4C80-8E44-4F4F19C3E3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6144340"/>
              </p:ext>
            </p:extLst>
          </p:nvPr>
        </p:nvGraphicFramePr>
        <p:xfrm>
          <a:off x="4039493" y="2792732"/>
          <a:ext cx="5983704" cy="32999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2" name="TextBox 31">
            <a:extLst>
              <a:ext uri="{FF2B5EF4-FFF2-40B4-BE49-F238E27FC236}">
                <a16:creationId xmlns:a16="http://schemas.microsoft.com/office/drawing/2014/main" id="{1981D780-F110-4D27-AEFC-3A57E8C1AB4D}"/>
              </a:ext>
            </a:extLst>
          </p:cNvPr>
          <p:cNvSpPr txBox="1"/>
          <p:nvPr/>
        </p:nvSpPr>
        <p:spPr>
          <a:xfrm>
            <a:off x="1529153" y="3595760"/>
            <a:ext cx="25103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UNITS </a:t>
            </a:r>
            <a:endParaRPr lang="en-US" sz="54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5400" b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1-2-3</a:t>
            </a:r>
            <a:endParaRPr lang="en-US" sz="54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486722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69161" y="1103050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830703" y="2063216"/>
            <a:ext cx="1936065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tx1"/>
                </a:solidFill>
              </a:rPr>
              <a:t>PRONUNCIATION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66442" y="3282927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tx1"/>
                </a:solidFill>
              </a:rPr>
              <a:t>VOCABULARY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884193" y="4710193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tx1"/>
                </a:solidFill>
              </a:rPr>
              <a:t>GRAMMAR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858746" cy="590757"/>
          </a:xfrm>
          <a:prstGeom prst="rect">
            <a:avLst/>
          </a:prstGeom>
          <a:solidFill>
            <a:srgbClr val="FBD2D2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mtClean="0">
                <a:solidFill>
                  <a:schemeClr val="tx1"/>
                </a:solidFill>
              </a:rPr>
              <a:t>Keyword game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85947" y="2201701"/>
            <a:ext cx="5861638" cy="746769"/>
          </a:xfrm>
          <a:prstGeom prst="rect">
            <a:avLst/>
          </a:prstGeom>
          <a:solidFill>
            <a:srgbClr val="FBD2D2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Task 1: Circle the word whose underlined part </a:t>
            </a:r>
            <a:r>
              <a:rPr lang="en-US" smtClean="0">
                <a:solidFill>
                  <a:schemeClr val="tx1"/>
                </a:solidFill>
              </a:rPr>
              <a:t>is pronounced </a:t>
            </a:r>
            <a:r>
              <a:rPr lang="en-US">
                <a:solidFill>
                  <a:schemeClr val="tx1"/>
                </a:solidFill>
              </a:rPr>
              <a:t>differently from the </a:t>
            </a:r>
            <a:r>
              <a:rPr lang="en-US" smtClean="0">
                <a:solidFill>
                  <a:schemeClr val="tx1"/>
                </a:solidFill>
              </a:rPr>
              <a:t>others.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84575" y="3237809"/>
            <a:ext cx="5873058" cy="1075478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2: Circle the correct answer A, B, or C to complete each sentence. </a:t>
            </a:r>
          </a:p>
          <a:p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3. Complete the sentences with the words from the box.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74526" y="4697315"/>
            <a:ext cx="5873059" cy="674158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4. Choose the correct answer A, B, or C.</a:t>
            </a:r>
          </a:p>
          <a:p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5: Underline the correct bold word in each sentence.</a:t>
            </a: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505075" y="1409153"/>
            <a:ext cx="1243586" cy="654063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584399" y="2372019"/>
            <a:ext cx="1246304" cy="910907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19" idx="0"/>
          </p:cNvCxnSpPr>
          <p:nvPr/>
        </p:nvCxnSpPr>
        <p:spPr>
          <a:xfrm>
            <a:off x="2502356" y="3583651"/>
            <a:ext cx="1299794" cy="1126542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35" y="492117"/>
            <a:ext cx="29939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1: LANGUAGE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666441" y="5728984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stCxn id="19" idx="1"/>
            <a:endCxn id="27" idx="0"/>
          </p:cNvCxnSpPr>
          <p:nvPr/>
        </p:nvCxnSpPr>
        <p:spPr>
          <a:xfrm rot="10800000" flipV="1">
            <a:off x="1584399" y="5010916"/>
            <a:ext cx="1299795" cy="718067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88839" y="5791125"/>
            <a:ext cx="5858746" cy="542013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3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33" name="Round Single Corner Rectangle 3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Round Single Corner Rectangle 3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Round Single Corner Rectangle 3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8AC8E79-ECD6-4F34-BE5A-9F5E850E850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D2BE1BB-2AB2-4D7E-9E27-8D245181B51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2A1615C-2156-4B15-BF3E-39794B37905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80997"/>
            <a:ext cx="5378624" cy="6402614"/>
            <a:chOff x="-19221" y="197691"/>
            <a:chExt cx="5378624" cy="6402614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0AAA4B8-4E08-4663-9835-BA403F00612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B4869D1-3E13-4881-A292-2F38ECC07BD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FEDB7CE-BB3D-4A0D-A73F-3117044F329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6E0C6E1-7FBF-471E-849C-A54AF1D41F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2BFAA38-D910-41AD-BBED-0608E4AE713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97691"/>
              <a:ext cx="5378623" cy="6402614"/>
            </a:xfrm>
            <a:custGeom>
              <a:avLst/>
              <a:gdLst>
                <a:gd name="connsiteX0" fmla="*/ 2220349 w 5378623"/>
                <a:gd name="connsiteY0" fmla="*/ 67 h 6402614"/>
                <a:gd name="connsiteX1" fmla="*/ 3018161 w 5378623"/>
                <a:gd name="connsiteY1" fmla="*/ 108191 h 6402614"/>
                <a:gd name="connsiteX2" fmla="*/ 5265831 w 5378623"/>
                <a:gd name="connsiteY2" fmla="*/ 4066338 h 6402614"/>
                <a:gd name="connsiteX3" fmla="*/ 2912752 w 5378623"/>
                <a:gd name="connsiteY3" fmla="*/ 6386691 h 6402614"/>
                <a:gd name="connsiteX4" fmla="*/ 2840648 w 5378623"/>
                <a:gd name="connsiteY4" fmla="*/ 6402614 h 6402614"/>
                <a:gd name="connsiteX5" fmla="*/ 1474249 w 5378623"/>
                <a:gd name="connsiteY5" fmla="*/ 6402614 h 6402614"/>
                <a:gd name="connsiteX6" fmla="*/ 1340218 w 5378623"/>
                <a:gd name="connsiteY6" fmla="*/ 6370360 h 6402614"/>
                <a:gd name="connsiteX7" fmla="*/ 204687 w 5378623"/>
                <a:gd name="connsiteY7" fmla="*/ 5802379 h 6402614"/>
                <a:gd name="connsiteX8" fmla="*/ 0 w 5378623"/>
                <a:gd name="connsiteY8" fmla="*/ 5624181 h 6402614"/>
                <a:gd name="connsiteX9" fmla="*/ 0 w 5378623"/>
                <a:gd name="connsiteY9" fmla="*/ 5197118 h 6402614"/>
                <a:gd name="connsiteX10" fmla="*/ 120950 w 5378623"/>
                <a:gd name="connsiteY10" fmla="*/ 5327736 h 6402614"/>
                <a:gd name="connsiteX11" fmla="*/ 553277 w 5378623"/>
                <a:gd name="connsiteY11" fmla="*/ 5674143 h 6402614"/>
                <a:gd name="connsiteX12" fmla="*/ 1048951 w 5378623"/>
                <a:gd name="connsiteY12" fmla="*/ 5913372 h 6402614"/>
                <a:gd name="connsiteX13" fmla="*/ 1114406 w 5378623"/>
                <a:gd name="connsiteY13" fmla="*/ 5935664 h 6402614"/>
                <a:gd name="connsiteX14" fmla="*/ 1180375 w 5378623"/>
                <a:gd name="connsiteY14" fmla="*/ 5956470 h 6402614"/>
                <a:gd name="connsiteX15" fmla="*/ 1247107 w 5378623"/>
                <a:gd name="connsiteY15" fmla="*/ 5975278 h 6402614"/>
                <a:gd name="connsiteX16" fmla="*/ 1313053 w 5378623"/>
                <a:gd name="connsiteY16" fmla="*/ 5991905 h 6402614"/>
                <a:gd name="connsiteX17" fmla="*/ 1578771 w 5378623"/>
                <a:gd name="connsiteY17" fmla="*/ 6035400 h 6402614"/>
                <a:gd name="connsiteX18" fmla="*/ 2116969 w 5378623"/>
                <a:gd name="connsiteY18" fmla="*/ 6005033 h 6402614"/>
                <a:gd name="connsiteX19" fmla="*/ 2648341 w 5378623"/>
                <a:gd name="connsiteY19" fmla="*/ 5837212 h 6402614"/>
                <a:gd name="connsiteX20" fmla="*/ 3166862 w 5378623"/>
                <a:gd name="connsiteY20" fmla="*/ 5582136 h 6402614"/>
                <a:gd name="connsiteX21" fmla="*/ 3295551 w 5378623"/>
                <a:gd name="connsiteY21" fmla="*/ 5510900 h 6402614"/>
                <a:gd name="connsiteX22" fmla="*/ 3426292 w 5378623"/>
                <a:gd name="connsiteY22" fmla="*/ 5437546 h 6402614"/>
                <a:gd name="connsiteX23" fmla="*/ 3693498 w 5378623"/>
                <a:gd name="connsiteY23" fmla="*/ 5296779 h 6402614"/>
                <a:gd name="connsiteX24" fmla="*/ 3957511 w 5378623"/>
                <a:gd name="connsiteY24" fmla="*/ 5162806 h 6402614"/>
                <a:gd name="connsiteX25" fmla="*/ 4212170 w 5378623"/>
                <a:gd name="connsiteY25" fmla="*/ 5024936 h 6402614"/>
                <a:gd name="connsiteX26" fmla="*/ 4449651 w 5378623"/>
                <a:gd name="connsiteY26" fmla="*/ 4870986 h 6402614"/>
                <a:gd name="connsiteX27" fmla="*/ 4659728 w 5378623"/>
                <a:gd name="connsiteY27" fmla="*/ 4689640 h 6402614"/>
                <a:gd name="connsiteX28" fmla="*/ 4830457 w 5378623"/>
                <a:gd name="connsiteY28" fmla="*/ 4472596 h 6402614"/>
                <a:gd name="connsiteX29" fmla="*/ 4955705 w 5378623"/>
                <a:gd name="connsiteY29" fmla="*/ 4222268 h 6402614"/>
                <a:gd name="connsiteX30" fmla="*/ 4968352 w 5378623"/>
                <a:gd name="connsiteY30" fmla="*/ 4189141 h 6402614"/>
                <a:gd name="connsiteX31" fmla="*/ 4979564 w 5378623"/>
                <a:gd name="connsiteY31" fmla="*/ 4155400 h 6402614"/>
                <a:gd name="connsiteX32" fmla="*/ 4990913 w 5378623"/>
                <a:gd name="connsiteY32" fmla="*/ 4121577 h 6402614"/>
                <a:gd name="connsiteX33" fmla="*/ 5000865 w 5378623"/>
                <a:gd name="connsiteY33" fmla="*/ 4086570 h 6402614"/>
                <a:gd name="connsiteX34" fmla="*/ 5020612 w 5378623"/>
                <a:gd name="connsiteY34" fmla="*/ 4016281 h 6402614"/>
                <a:gd name="connsiteX35" fmla="*/ 5030486 w 5378623"/>
                <a:gd name="connsiteY35" fmla="*/ 3981137 h 6402614"/>
                <a:gd name="connsiteX36" fmla="*/ 5035423 w 5378623"/>
                <a:gd name="connsiteY36" fmla="*/ 3963565 h 6402614"/>
                <a:gd name="connsiteX37" fmla="*/ 5039507 w 5378623"/>
                <a:gd name="connsiteY37" fmla="*/ 3945765 h 6402614"/>
                <a:gd name="connsiteX38" fmla="*/ 5071597 w 5378623"/>
                <a:gd name="connsiteY38" fmla="*/ 3802972 h 6402614"/>
                <a:gd name="connsiteX39" fmla="*/ 5096108 w 5378623"/>
                <a:gd name="connsiteY39" fmla="*/ 3658610 h 6402614"/>
                <a:gd name="connsiteX40" fmla="*/ 5113299 w 5378623"/>
                <a:gd name="connsiteY40" fmla="*/ 3512985 h 6402614"/>
                <a:gd name="connsiteX41" fmla="*/ 5115328 w 5378623"/>
                <a:gd name="connsiteY41" fmla="*/ 3494749 h 6402614"/>
                <a:gd name="connsiteX42" fmla="*/ 5116446 w 5378623"/>
                <a:gd name="connsiteY42" fmla="*/ 3476502 h 6402614"/>
                <a:gd name="connsiteX43" fmla="*/ 5118711 w 5378623"/>
                <a:gd name="connsiteY43" fmla="*/ 3439898 h 6402614"/>
                <a:gd name="connsiteX44" fmla="*/ 5123270 w 5378623"/>
                <a:gd name="connsiteY44" fmla="*/ 3366583 h 6402614"/>
                <a:gd name="connsiteX45" fmla="*/ 5121172 w 5378623"/>
                <a:gd name="connsiteY45" fmla="*/ 3072860 h 6402614"/>
                <a:gd name="connsiteX46" fmla="*/ 5119473 w 5378623"/>
                <a:gd name="connsiteY46" fmla="*/ 3036121 h 6402614"/>
                <a:gd name="connsiteX47" fmla="*/ 5116244 w 5378623"/>
                <a:gd name="connsiteY47" fmla="*/ 2999552 h 6402614"/>
                <a:gd name="connsiteX48" fmla="*/ 5109221 w 5378623"/>
                <a:gd name="connsiteY48" fmla="*/ 2926379 h 6402614"/>
                <a:gd name="connsiteX49" fmla="*/ 5089643 w 5378623"/>
                <a:gd name="connsiteY49" fmla="*/ 2780639 h 6402614"/>
                <a:gd name="connsiteX50" fmla="*/ 5084078 w 5378623"/>
                <a:gd name="connsiteY50" fmla="*/ 2744255 h 6402614"/>
                <a:gd name="connsiteX51" fmla="*/ 5077785 w 5378623"/>
                <a:gd name="connsiteY51" fmla="*/ 2708026 h 6402614"/>
                <a:gd name="connsiteX52" fmla="*/ 5063128 w 5378623"/>
                <a:gd name="connsiteY52" fmla="*/ 2636053 h 6402614"/>
                <a:gd name="connsiteX53" fmla="*/ 5047530 w 5378623"/>
                <a:gd name="connsiteY53" fmla="*/ 2564176 h 6402614"/>
                <a:gd name="connsiteX54" fmla="*/ 5028967 w 5378623"/>
                <a:gd name="connsiteY54" fmla="*/ 2493127 h 6402614"/>
                <a:gd name="connsiteX55" fmla="*/ 4822623 w 5378623"/>
                <a:gd name="connsiteY55" fmla="*/ 1944830 h 6402614"/>
                <a:gd name="connsiteX56" fmla="*/ 4108183 w 5378623"/>
                <a:gd name="connsiteY56" fmla="*/ 1038170 h 6402614"/>
                <a:gd name="connsiteX57" fmla="*/ 3638213 w 5378623"/>
                <a:gd name="connsiteY57" fmla="*/ 712395 h 6402614"/>
                <a:gd name="connsiteX58" fmla="*/ 3575480 w 5378623"/>
                <a:gd name="connsiteY58" fmla="*/ 678662 h 6402614"/>
                <a:gd name="connsiteX59" fmla="*/ 3512574 w 5378623"/>
                <a:gd name="connsiteY59" fmla="*/ 645577 h 6402614"/>
                <a:gd name="connsiteX60" fmla="*/ 3448603 w 5378623"/>
                <a:gd name="connsiteY60" fmla="*/ 614757 h 6402614"/>
                <a:gd name="connsiteX61" fmla="*/ 3416617 w 5378623"/>
                <a:gd name="connsiteY61" fmla="*/ 599347 h 6402614"/>
                <a:gd name="connsiteX62" fmla="*/ 3384352 w 5378623"/>
                <a:gd name="connsiteY62" fmla="*/ 584559 h 6402614"/>
                <a:gd name="connsiteX63" fmla="*/ 3254088 w 5378623"/>
                <a:gd name="connsiteY63" fmla="*/ 529021 h 6402614"/>
                <a:gd name="connsiteX64" fmla="*/ 3121640 w 5378623"/>
                <a:gd name="connsiteY64" fmla="*/ 479505 h 6402614"/>
                <a:gd name="connsiteX65" fmla="*/ 2987193 w 5378623"/>
                <a:gd name="connsiteY65" fmla="*/ 436176 h 6402614"/>
                <a:gd name="connsiteX66" fmla="*/ 2851296 w 5378623"/>
                <a:gd name="connsiteY66" fmla="*/ 398256 h 6402614"/>
                <a:gd name="connsiteX67" fmla="*/ 2573611 w 5378623"/>
                <a:gd name="connsiteY67" fmla="*/ 336717 h 6402614"/>
                <a:gd name="connsiteX68" fmla="*/ 2014208 w 5378623"/>
                <a:gd name="connsiteY68" fmla="*/ 276896 h 6402614"/>
                <a:gd name="connsiteX69" fmla="*/ 1457097 w 5378623"/>
                <a:gd name="connsiteY69" fmla="*/ 322828 h 6402614"/>
                <a:gd name="connsiteX70" fmla="*/ 914684 w 5378623"/>
                <a:gd name="connsiteY70" fmla="*/ 486648 h 6402614"/>
                <a:gd name="connsiteX71" fmla="*/ 848661 w 5378623"/>
                <a:gd name="connsiteY71" fmla="*/ 515093 h 6402614"/>
                <a:gd name="connsiteX72" fmla="*/ 782834 w 5378623"/>
                <a:gd name="connsiteY72" fmla="*/ 544519 h 6402614"/>
                <a:gd name="connsiteX73" fmla="*/ 717715 w 5378623"/>
                <a:gd name="connsiteY73" fmla="*/ 575988 h 6402614"/>
                <a:gd name="connsiteX74" fmla="*/ 653112 w 5378623"/>
                <a:gd name="connsiteY74" fmla="*/ 608523 h 6402614"/>
                <a:gd name="connsiteX75" fmla="*/ 406671 w 5378623"/>
                <a:gd name="connsiteY75" fmla="*/ 756246 h 6402614"/>
                <a:gd name="connsiteX76" fmla="*/ 191033 w 5378623"/>
                <a:gd name="connsiteY76" fmla="*/ 942131 h 6402614"/>
                <a:gd name="connsiteX77" fmla="*/ 143339 w 5378623"/>
                <a:gd name="connsiteY77" fmla="*/ 996006 h 6402614"/>
                <a:gd name="connsiteX78" fmla="*/ 98848 w 5378623"/>
                <a:gd name="connsiteY78" fmla="*/ 1053288 h 6402614"/>
                <a:gd name="connsiteX79" fmla="*/ 56083 w 5378623"/>
                <a:gd name="connsiteY79" fmla="*/ 1112657 h 6402614"/>
                <a:gd name="connsiteX80" fmla="*/ 14889 w 5378623"/>
                <a:gd name="connsiteY80" fmla="*/ 1173837 h 6402614"/>
                <a:gd name="connsiteX81" fmla="*/ 0 w 5378623"/>
                <a:gd name="connsiteY81" fmla="*/ 1198088 h 6402614"/>
                <a:gd name="connsiteX82" fmla="*/ 0 w 5378623"/>
                <a:gd name="connsiteY82" fmla="*/ 888809 h 6402614"/>
                <a:gd name="connsiteX83" fmla="*/ 88781 w 5378623"/>
                <a:gd name="connsiteY83" fmla="*/ 802825 h 6402614"/>
                <a:gd name="connsiteX84" fmla="*/ 2220349 w 5378623"/>
                <a:gd name="connsiteY84" fmla="*/ 67 h 6402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5378623" h="6402614">
                  <a:moveTo>
                    <a:pt x="2220349" y="67"/>
                  </a:moveTo>
                  <a:cubicBezTo>
                    <a:pt x="2484151" y="1784"/>
                    <a:pt x="2751801" y="36820"/>
                    <a:pt x="3018161" y="108191"/>
                  </a:cubicBezTo>
                  <a:cubicBezTo>
                    <a:pt x="4722867" y="564965"/>
                    <a:pt x="5729192" y="2337049"/>
                    <a:pt x="5265831" y="4066338"/>
                  </a:cubicBezTo>
                  <a:cubicBezTo>
                    <a:pt x="4947269" y="5255224"/>
                    <a:pt x="4017004" y="6114300"/>
                    <a:pt x="2912752" y="6386691"/>
                  </a:cubicBezTo>
                  <a:lnTo>
                    <a:pt x="2840648" y="6402614"/>
                  </a:lnTo>
                  <a:lnTo>
                    <a:pt x="1474249" y="6402614"/>
                  </a:lnTo>
                  <a:lnTo>
                    <a:pt x="1340218" y="6370360"/>
                  </a:lnTo>
                  <a:cubicBezTo>
                    <a:pt x="914042" y="6256167"/>
                    <a:pt x="531514" y="6059766"/>
                    <a:pt x="204687" y="5802379"/>
                  </a:cubicBezTo>
                  <a:lnTo>
                    <a:pt x="0" y="5624181"/>
                  </a:lnTo>
                  <a:lnTo>
                    <a:pt x="0" y="5197118"/>
                  </a:lnTo>
                  <a:lnTo>
                    <a:pt x="120950" y="5327736"/>
                  </a:lnTo>
                  <a:cubicBezTo>
                    <a:pt x="253827" y="5458395"/>
                    <a:pt x="397634" y="5575985"/>
                    <a:pt x="553277" y="5674143"/>
                  </a:cubicBezTo>
                  <a:cubicBezTo>
                    <a:pt x="708978" y="5772084"/>
                    <a:pt x="875421" y="5851690"/>
                    <a:pt x="1048951" y="5913372"/>
                  </a:cubicBezTo>
                  <a:cubicBezTo>
                    <a:pt x="1070860" y="5920750"/>
                    <a:pt x="1092382" y="5928719"/>
                    <a:pt x="1114406" y="5935664"/>
                  </a:cubicBezTo>
                  <a:lnTo>
                    <a:pt x="1180375" y="5956470"/>
                  </a:lnTo>
                  <a:lnTo>
                    <a:pt x="1247107" y="5975278"/>
                  </a:lnTo>
                  <a:cubicBezTo>
                    <a:pt x="1269462" y="5981848"/>
                    <a:pt x="1291029" y="5986236"/>
                    <a:pt x="1313053" y="5991905"/>
                  </a:cubicBezTo>
                  <a:cubicBezTo>
                    <a:pt x="1400808" y="6012869"/>
                    <a:pt x="1489584" y="6027036"/>
                    <a:pt x="1578771" y="6035400"/>
                  </a:cubicBezTo>
                  <a:cubicBezTo>
                    <a:pt x="1757312" y="6051941"/>
                    <a:pt x="1937844" y="6040152"/>
                    <a:pt x="2116969" y="6005033"/>
                  </a:cubicBezTo>
                  <a:cubicBezTo>
                    <a:pt x="2296104" y="5969454"/>
                    <a:pt x="2473717" y="5910978"/>
                    <a:pt x="2648341" y="5837212"/>
                  </a:cubicBezTo>
                  <a:cubicBezTo>
                    <a:pt x="2823148" y="5763610"/>
                    <a:pt x="2995347" y="5675863"/>
                    <a:pt x="3166862" y="5582136"/>
                  </a:cubicBezTo>
                  <a:cubicBezTo>
                    <a:pt x="3209843" y="5558645"/>
                    <a:pt x="3252667" y="5534880"/>
                    <a:pt x="3295551" y="5510900"/>
                  </a:cubicBezTo>
                  <a:lnTo>
                    <a:pt x="3426292" y="5437546"/>
                  </a:lnTo>
                  <a:cubicBezTo>
                    <a:pt x="3515217" y="5388460"/>
                    <a:pt x="3604599" y="5341930"/>
                    <a:pt x="3693498" y="5296779"/>
                  </a:cubicBezTo>
                  <a:lnTo>
                    <a:pt x="3957511" y="5162806"/>
                  </a:lnTo>
                  <a:cubicBezTo>
                    <a:pt x="4044259" y="5118005"/>
                    <a:pt x="4129592" y="5072941"/>
                    <a:pt x="4212170" y="5024936"/>
                  </a:cubicBezTo>
                  <a:cubicBezTo>
                    <a:pt x="4294563" y="4976766"/>
                    <a:pt x="4374532" y="4926554"/>
                    <a:pt x="4449651" y="4870986"/>
                  </a:cubicBezTo>
                  <a:cubicBezTo>
                    <a:pt x="4524973" y="4815937"/>
                    <a:pt x="4596075" y="4756163"/>
                    <a:pt x="4659728" y="4689640"/>
                  </a:cubicBezTo>
                  <a:cubicBezTo>
                    <a:pt x="4723566" y="4623283"/>
                    <a:pt x="4780828" y="4550758"/>
                    <a:pt x="4830457" y="4472596"/>
                  </a:cubicBezTo>
                  <a:cubicBezTo>
                    <a:pt x="4880087" y="4394434"/>
                    <a:pt x="4921716" y="4310302"/>
                    <a:pt x="4955705" y="4222268"/>
                  </a:cubicBezTo>
                  <a:lnTo>
                    <a:pt x="4968352" y="4189141"/>
                  </a:lnTo>
                  <a:lnTo>
                    <a:pt x="4979564" y="4155400"/>
                  </a:lnTo>
                  <a:lnTo>
                    <a:pt x="4990913" y="4121577"/>
                  </a:lnTo>
                  <a:cubicBezTo>
                    <a:pt x="4994441" y="4110119"/>
                    <a:pt x="4997522" y="4098194"/>
                    <a:pt x="5000865" y="4086570"/>
                  </a:cubicBezTo>
                  <a:lnTo>
                    <a:pt x="5020612" y="4016281"/>
                  </a:lnTo>
                  <a:lnTo>
                    <a:pt x="5030486" y="3981137"/>
                  </a:lnTo>
                  <a:lnTo>
                    <a:pt x="5035423" y="3963565"/>
                  </a:lnTo>
                  <a:lnTo>
                    <a:pt x="5039507" y="3945765"/>
                  </a:lnTo>
                  <a:cubicBezTo>
                    <a:pt x="5050088" y="3898175"/>
                    <a:pt x="5061308" y="3850756"/>
                    <a:pt x="5071597" y="3802972"/>
                  </a:cubicBezTo>
                  <a:lnTo>
                    <a:pt x="5096108" y="3658610"/>
                  </a:lnTo>
                  <a:cubicBezTo>
                    <a:pt x="5102684" y="3610180"/>
                    <a:pt x="5107604" y="3561536"/>
                    <a:pt x="5113299" y="3512985"/>
                  </a:cubicBezTo>
                  <a:lnTo>
                    <a:pt x="5115328" y="3494749"/>
                  </a:lnTo>
                  <a:lnTo>
                    <a:pt x="5116446" y="3476502"/>
                  </a:lnTo>
                  <a:lnTo>
                    <a:pt x="5118711" y="3439898"/>
                  </a:lnTo>
                  <a:lnTo>
                    <a:pt x="5123270" y="3366583"/>
                  </a:lnTo>
                  <a:cubicBezTo>
                    <a:pt x="5126606" y="3268829"/>
                    <a:pt x="5127431" y="3170634"/>
                    <a:pt x="5121172" y="3072860"/>
                  </a:cubicBezTo>
                  <a:lnTo>
                    <a:pt x="5119473" y="3036121"/>
                  </a:lnTo>
                  <a:cubicBezTo>
                    <a:pt x="5118968" y="3023930"/>
                    <a:pt x="5117310" y="3011778"/>
                    <a:pt x="5116244" y="2999552"/>
                  </a:cubicBezTo>
                  <a:lnTo>
                    <a:pt x="5109221" y="2926379"/>
                  </a:lnTo>
                  <a:cubicBezTo>
                    <a:pt x="5105544" y="2877404"/>
                    <a:pt x="5096760" y="2829145"/>
                    <a:pt x="5089643" y="2780639"/>
                  </a:cubicBezTo>
                  <a:lnTo>
                    <a:pt x="5084078" y="2744255"/>
                  </a:lnTo>
                  <a:cubicBezTo>
                    <a:pt x="5082420" y="2732104"/>
                    <a:pt x="5080412" y="2719974"/>
                    <a:pt x="5077785" y="2708026"/>
                  </a:cubicBezTo>
                  <a:lnTo>
                    <a:pt x="5063128" y="2636053"/>
                  </a:lnTo>
                  <a:cubicBezTo>
                    <a:pt x="5057902" y="2612048"/>
                    <a:pt x="5053511" y="2587920"/>
                    <a:pt x="5047530" y="2564176"/>
                  </a:cubicBezTo>
                  <a:lnTo>
                    <a:pt x="5028967" y="2493127"/>
                  </a:lnTo>
                  <a:cubicBezTo>
                    <a:pt x="4979424" y="2303537"/>
                    <a:pt x="4909775" y="2119458"/>
                    <a:pt x="4822623" y="1944830"/>
                  </a:cubicBezTo>
                  <a:cubicBezTo>
                    <a:pt x="4648947" y="1594931"/>
                    <a:pt x="4401749" y="1285261"/>
                    <a:pt x="4108183" y="1038170"/>
                  </a:cubicBezTo>
                  <a:cubicBezTo>
                    <a:pt x="3961444" y="914460"/>
                    <a:pt x="3803854" y="805232"/>
                    <a:pt x="3638213" y="712395"/>
                  </a:cubicBezTo>
                  <a:lnTo>
                    <a:pt x="3575480" y="678662"/>
                  </a:lnTo>
                  <a:cubicBezTo>
                    <a:pt x="3554450" y="667578"/>
                    <a:pt x="3534194" y="655311"/>
                    <a:pt x="3512574" y="645577"/>
                  </a:cubicBezTo>
                  <a:lnTo>
                    <a:pt x="3448603" y="614757"/>
                  </a:lnTo>
                  <a:lnTo>
                    <a:pt x="3416617" y="599347"/>
                  </a:lnTo>
                  <a:cubicBezTo>
                    <a:pt x="3406000" y="594185"/>
                    <a:pt x="3395413" y="588913"/>
                    <a:pt x="3384352" y="584559"/>
                  </a:cubicBezTo>
                  <a:cubicBezTo>
                    <a:pt x="3340850" y="566062"/>
                    <a:pt x="3297707" y="547083"/>
                    <a:pt x="3254088" y="529021"/>
                  </a:cubicBezTo>
                  <a:cubicBezTo>
                    <a:pt x="3209736" y="512847"/>
                    <a:pt x="3165607" y="496270"/>
                    <a:pt x="3121640" y="479505"/>
                  </a:cubicBezTo>
                  <a:lnTo>
                    <a:pt x="2987193" y="436176"/>
                  </a:lnTo>
                  <a:cubicBezTo>
                    <a:pt x="2942116" y="422708"/>
                    <a:pt x="2896575" y="410968"/>
                    <a:pt x="2851296" y="398256"/>
                  </a:cubicBezTo>
                  <a:cubicBezTo>
                    <a:pt x="2759507" y="375285"/>
                    <a:pt x="2666373" y="353923"/>
                    <a:pt x="2573611" y="336717"/>
                  </a:cubicBezTo>
                  <a:cubicBezTo>
                    <a:pt x="2387776" y="301762"/>
                    <a:pt x="2200839" y="280304"/>
                    <a:pt x="2014208" y="276896"/>
                  </a:cubicBezTo>
                  <a:cubicBezTo>
                    <a:pt x="1827605" y="273381"/>
                    <a:pt x="1641223" y="288238"/>
                    <a:pt x="1457097" y="322828"/>
                  </a:cubicBezTo>
                  <a:cubicBezTo>
                    <a:pt x="1272912" y="357634"/>
                    <a:pt x="1091595" y="413727"/>
                    <a:pt x="914684" y="486648"/>
                  </a:cubicBezTo>
                  <a:lnTo>
                    <a:pt x="848661" y="515093"/>
                  </a:lnTo>
                  <a:cubicBezTo>
                    <a:pt x="826573" y="524592"/>
                    <a:pt x="804281" y="533573"/>
                    <a:pt x="782834" y="544519"/>
                  </a:cubicBezTo>
                  <a:lnTo>
                    <a:pt x="717715" y="575988"/>
                  </a:lnTo>
                  <a:cubicBezTo>
                    <a:pt x="696005" y="586632"/>
                    <a:pt x="673986" y="596729"/>
                    <a:pt x="653112" y="608523"/>
                  </a:cubicBezTo>
                  <a:cubicBezTo>
                    <a:pt x="568070" y="653782"/>
                    <a:pt x="483901" y="700897"/>
                    <a:pt x="406671" y="756246"/>
                  </a:cubicBezTo>
                  <a:cubicBezTo>
                    <a:pt x="327441" y="809669"/>
                    <a:pt x="256836" y="872706"/>
                    <a:pt x="191033" y="942131"/>
                  </a:cubicBezTo>
                  <a:cubicBezTo>
                    <a:pt x="175048" y="959988"/>
                    <a:pt x="159064" y="977846"/>
                    <a:pt x="143339" y="996006"/>
                  </a:cubicBezTo>
                  <a:lnTo>
                    <a:pt x="98848" y="1053288"/>
                  </a:lnTo>
                  <a:cubicBezTo>
                    <a:pt x="83542" y="1072023"/>
                    <a:pt x="70312" y="1092822"/>
                    <a:pt x="56083" y="1112657"/>
                  </a:cubicBezTo>
                  <a:cubicBezTo>
                    <a:pt x="42010" y="1132765"/>
                    <a:pt x="27965" y="1152765"/>
                    <a:pt x="14889" y="1173837"/>
                  </a:cubicBezTo>
                  <a:lnTo>
                    <a:pt x="0" y="1198088"/>
                  </a:lnTo>
                  <a:lnTo>
                    <a:pt x="0" y="888809"/>
                  </a:lnTo>
                  <a:lnTo>
                    <a:pt x="88781" y="802825"/>
                  </a:lnTo>
                  <a:cubicBezTo>
                    <a:pt x="672175" y="289643"/>
                    <a:pt x="1428944" y="-5083"/>
                    <a:pt x="2220349" y="6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F6BAC1F4-6BAD-5434-22E5-0C2927977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12" name="Rectangle 20">
            <a:extLst>
              <a:ext uri="{FF2B5EF4-FFF2-40B4-BE49-F238E27FC236}">
                <a16:creationId xmlns:a16="http://schemas.microsoft.com/office/drawing/2014/main" id="{6ABF3936-29EC-E042-D7B1-E1256EC24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29" name="Rectangle 23">
            <a:extLst>
              <a:ext uri="{FF2B5EF4-FFF2-40B4-BE49-F238E27FC236}">
                <a16:creationId xmlns:a16="http://schemas.microsoft.com/office/drawing/2014/main" id="{E245F985-AE66-2757-50AA-D8CE076DD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7122" y="1226045"/>
            <a:ext cx="488154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7F7369A9-980B-F312-2274-3BBE23613889}"/>
              </a:ext>
            </a:extLst>
          </p:cNvPr>
          <p:cNvSpPr txBox="1"/>
          <p:nvPr/>
        </p:nvSpPr>
        <p:spPr>
          <a:xfrm>
            <a:off x="719687" y="3646285"/>
            <a:ext cx="48920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smtClean="0">
                <a:latin typeface="Times New Roman" panose="02020603050405020304" pitchFamily="18" charset="0"/>
                <a:ea typeface="Calibri" panose="020F0502020204030204" pitchFamily="34" charset="0"/>
              </a:rPr>
              <a:t>Teenagers</a:t>
            </a:r>
            <a:endParaRPr lang="vi-VN" sz="5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C4B23F0C-7F5B-4AC4-893E-609500CD7A82}"/>
              </a:ext>
            </a:extLst>
          </p:cNvPr>
          <p:cNvSpPr txBox="1"/>
          <p:nvPr/>
        </p:nvSpPr>
        <p:spPr>
          <a:xfrm>
            <a:off x="1452933" y="2513302"/>
            <a:ext cx="1564547" cy="6718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b="1"/>
              <a:t>SET </a:t>
            </a:r>
            <a:r>
              <a:rPr lang="en-US" sz="2800" b="1"/>
              <a:t>1</a:t>
            </a:r>
            <a:endParaRPr lang="en-US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1751" y="1396050"/>
            <a:ext cx="2721038" cy="220324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9356" y="1155547"/>
            <a:ext cx="3168275" cy="23977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t="3419" r="1984" b="4186"/>
          <a:stretch/>
        </p:blipFill>
        <p:spPr>
          <a:xfrm>
            <a:off x="5844696" y="3623795"/>
            <a:ext cx="5314913" cy="3593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214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33" name="Round Single Corner Rectangle 3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Round Single Corner Rectangle 3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Round Single Corner Rectangle 3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8AC8E79-ECD6-4F34-BE5A-9F5E850E850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D2BE1BB-2AB2-4D7E-9E27-8D245181B51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2A1615C-2156-4B15-BF3E-39794B37905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80997"/>
            <a:ext cx="5378624" cy="6402614"/>
            <a:chOff x="-19221" y="197691"/>
            <a:chExt cx="5378624" cy="6402614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0AAA4B8-4E08-4663-9835-BA403F00612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B4869D1-3E13-4881-A292-2F38ECC07BD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FEDB7CE-BB3D-4A0D-A73F-3117044F329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6E0C6E1-7FBF-471E-849C-A54AF1D41F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2BFAA38-D910-41AD-BBED-0608E4AE713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97691"/>
              <a:ext cx="5378623" cy="6402614"/>
            </a:xfrm>
            <a:custGeom>
              <a:avLst/>
              <a:gdLst>
                <a:gd name="connsiteX0" fmla="*/ 2220349 w 5378623"/>
                <a:gd name="connsiteY0" fmla="*/ 67 h 6402614"/>
                <a:gd name="connsiteX1" fmla="*/ 3018161 w 5378623"/>
                <a:gd name="connsiteY1" fmla="*/ 108191 h 6402614"/>
                <a:gd name="connsiteX2" fmla="*/ 5265831 w 5378623"/>
                <a:gd name="connsiteY2" fmla="*/ 4066338 h 6402614"/>
                <a:gd name="connsiteX3" fmla="*/ 2912752 w 5378623"/>
                <a:gd name="connsiteY3" fmla="*/ 6386691 h 6402614"/>
                <a:gd name="connsiteX4" fmla="*/ 2840648 w 5378623"/>
                <a:gd name="connsiteY4" fmla="*/ 6402614 h 6402614"/>
                <a:gd name="connsiteX5" fmla="*/ 1474249 w 5378623"/>
                <a:gd name="connsiteY5" fmla="*/ 6402614 h 6402614"/>
                <a:gd name="connsiteX6" fmla="*/ 1340218 w 5378623"/>
                <a:gd name="connsiteY6" fmla="*/ 6370360 h 6402614"/>
                <a:gd name="connsiteX7" fmla="*/ 204687 w 5378623"/>
                <a:gd name="connsiteY7" fmla="*/ 5802379 h 6402614"/>
                <a:gd name="connsiteX8" fmla="*/ 0 w 5378623"/>
                <a:gd name="connsiteY8" fmla="*/ 5624181 h 6402614"/>
                <a:gd name="connsiteX9" fmla="*/ 0 w 5378623"/>
                <a:gd name="connsiteY9" fmla="*/ 5197118 h 6402614"/>
                <a:gd name="connsiteX10" fmla="*/ 120950 w 5378623"/>
                <a:gd name="connsiteY10" fmla="*/ 5327736 h 6402614"/>
                <a:gd name="connsiteX11" fmla="*/ 553277 w 5378623"/>
                <a:gd name="connsiteY11" fmla="*/ 5674143 h 6402614"/>
                <a:gd name="connsiteX12" fmla="*/ 1048951 w 5378623"/>
                <a:gd name="connsiteY12" fmla="*/ 5913372 h 6402614"/>
                <a:gd name="connsiteX13" fmla="*/ 1114406 w 5378623"/>
                <a:gd name="connsiteY13" fmla="*/ 5935664 h 6402614"/>
                <a:gd name="connsiteX14" fmla="*/ 1180375 w 5378623"/>
                <a:gd name="connsiteY14" fmla="*/ 5956470 h 6402614"/>
                <a:gd name="connsiteX15" fmla="*/ 1247107 w 5378623"/>
                <a:gd name="connsiteY15" fmla="*/ 5975278 h 6402614"/>
                <a:gd name="connsiteX16" fmla="*/ 1313053 w 5378623"/>
                <a:gd name="connsiteY16" fmla="*/ 5991905 h 6402614"/>
                <a:gd name="connsiteX17" fmla="*/ 1578771 w 5378623"/>
                <a:gd name="connsiteY17" fmla="*/ 6035400 h 6402614"/>
                <a:gd name="connsiteX18" fmla="*/ 2116969 w 5378623"/>
                <a:gd name="connsiteY18" fmla="*/ 6005033 h 6402614"/>
                <a:gd name="connsiteX19" fmla="*/ 2648341 w 5378623"/>
                <a:gd name="connsiteY19" fmla="*/ 5837212 h 6402614"/>
                <a:gd name="connsiteX20" fmla="*/ 3166862 w 5378623"/>
                <a:gd name="connsiteY20" fmla="*/ 5582136 h 6402614"/>
                <a:gd name="connsiteX21" fmla="*/ 3295551 w 5378623"/>
                <a:gd name="connsiteY21" fmla="*/ 5510900 h 6402614"/>
                <a:gd name="connsiteX22" fmla="*/ 3426292 w 5378623"/>
                <a:gd name="connsiteY22" fmla="*/ 5437546 h 6402614"/>
                <a:gd name="connsiteX23" fmla="*/ 3693498 w 5378623"/>
                <a:gd name="connsiteY23" fmla="*/ 5296779 h 6402614"/>
                <a:gd name="connsiteX24" fmla="*/ 3957511 w 5378623"/>
                <a:gd name="connsiteY24" fmla="*/ 5162806 h 6402614"/>
                <a:gd name="connsiteX25" fmla="*/ 4212170 w 5378623"/>
                <a:gd name="connsiteY25" fmla="*/ 5024936 h 6402614"/>
                <a:gd name="connsiteX26" fmla="*/ 4449651 w 5378623"/>
                <a:gd name="connsiteY26" fmla="*/ 4870986 h 6402614"/>
                <a:gd name="connsiteX27" fmla="*/ 4659728 w 5378623"/>
                <a:gd name="connsiteY27" fmla="*/ 4689640 h 6402614"/>
                <a:gd name="connsiteX28" fmla="*/ 4830457 w 5378623"/>
                <a:gd name="connsiteY28" fmla="*/ 4472596 h 6402614"/>
                <a:gd name="connsiteX29" fmla="*/ 4955705 w 5378623"/>
                <a:gd name="connsiteY29" fmla="*/ 4222268 h 6402614"/>
                <a:gd name="connsiteX30" fmla="*/ 4968352 w 5378623"/>
                <a:gd name="connsiteY30" fmla="*/ 4189141 h 6402614"/>
                <a:gd name="connsiteX31" fmla="*/ 4979564 w 5378623"/>
                <a:gd name="connsiteY31" fmla="*/ 4155400 h 6402614"/>
                <a:gd name="connsiteX32" fmla="*/ 4990913 w 5378623"/>
                <a:gd name="connsiteY32" fmla="*/ 4121577 h 6402614"/>
                <a:gd name="connsiteX33" fmla="*/ 5000865 w 5378623"/>
                <a:gd name="connsiteY33" fmla="*/ 4086570 h 6402614"/>
                <a:gd name="connsiteX34" fmla="*/ 5020612 w 5378623"/>
                <a:gd name="connsiteY34" fmla="*/ 4016281 h 6402614"/>
                <a:gd name="connsiteX35" fmla="*/ 5030486 w 5378623"/>
                <a:gd name="connsiteY35" fmla="*/ 3981137 h 6402614"/>
                <a:gd name="connsiteX36" fmla="*/ 5035423 w 5378623"/>
                <a:gd name="connsiteY36" fmla="*/ 3963565 h 6402614"/>
                <a:gd name="connsiteX37" fmla="*/ 5039507 w 5378623"/>
                <a:gd name="connsiteY37" fmla="*/ 3945765 h 6402614"/>
                <a:gd name="connsiteX38" fmla="*/ 5071597 w 5378623"/>
                <a:gd name="connsiteY38" fmla="*/ 3802972 h 6402614"/>
                <a:gd name="connsiteX39" fmla="*/ 5096108 w 5378623"/>
                <a:gd name="connsiteY39" fmla="*/ 3658610 h 6402614"/>
                <a:gd name="connsiteX40" fmla="*/ 5113299 w 5378623"/>
                <a:gd name="connsiteY40" fmla="*/ 3512985 h 6402614"/>
                <a:gd name="connsiteX41" fmla="*/ 5115328 w 5378623"/>
                <a:gd name="connsiteY41" fmla="*/ 3494749 h 6402614"/>
                <a:gd name="connsiteX42" fmla="*/ 5116446 w 5378623"/>
                <a:gd name="connsiteY42" fmla="*/ 3476502 h 6402614"/>
                <a:gd name="connsiteX43" fmla="*/ 5118711 w 5378623"/>
                <a:gd name="connsiteY43" fmla="*/ 3439898 h 6402614"/>
                <a:gd name="connsiteX44" fmla="*/ 5123270 w 5378623"/>
                <a:gd name="connsiteY44" fmla="*/ 3366583 h 6402614"/>
                <a:gd name="connsiteX45" fmla="*/ 5121172 w 5378623"/>
                <a:gd name="connsiteY45" fmla="*/ 3072860 h 6402614"/>
                <a:gd name="connsiteX46" fmla="*/ 5119473 w 5378623"/>
                <a:gd name="connsiteY46" fmla="*/ 3036121 h 6402614"/>
                <a:gd name="connsiteX47" fmla="*/ 5116244 w 5378623"/>
                <a:gd name="connsiteY47" fmla="*/ 2999552 h 6402614"/>
                <a:gd name="connsiteX48" fmla="*/ 5109221 w 5378623"/>
                <a:gd name="connsiteY48" fmla="*/ 2926379 h 6402614"/>
                <a:gd name="connsiteX49" fmla="*/ 5089643 w 5378623"/>
                <a:gd name="connsiteY49" fmla="*/ 2780639 h 6402614"/>
                <a:gd name="connsiteX50" fmla="*/ 5084078 w 5378623"/>
                <a:gd name="connsiteY50" fmla="*/ 2744255 h 6402614"/>
                <a:gd name="connsiteX51" fmla="*/ 5077785 w 5378623"/>
                <a:gd name="connsiteY51" fmla="*/ 2708026 h 6402614"/>
                <a:gd name="connsiteX52" fmla="*/ 5063128 w 5378623"/>
                <a:gd name="connsiteY52" fmla="*/ 2636053 h 6402614"/>
                <a:gd name="connsiteX53" fmla="*/ 5047530 w 5378623"/>
                <a:gd name="connsiteY53" fmla="*/ 2564176 h 6402614"/>
                <a:gd name="connsiteX54" fmla="*/ 5028967 w 5378623"/>
                <a:gd name="connsiteY54" fmla="*/ 2493127 h 6402614"/>
                <a:gd name="connsiteX55" fmla="*/ 4822623 w 5378623"/>
                <a:gd name="connsiteY55" fmla="*/ 1944830 h 6402614"/>
                <a:gd name="connsiteX56" fmla="*/ 4108183 w 5378623"/>
                <a:gd name="connsiteY56" fmla="*/ 1038170 h 6402614"/>
                <a:gd name="connsiteX57" fmla="*/ 3638213 w 5378623"/>
                <a:gd name="connsiteY57" fmla="*/ 712395 h 6402614"/>
                <a:gd name="connsiteX58" fmla="*/ 3575480 w 5378623"/>
                <a:gd name="connsiteY58" fmla="*/ 678662 h 6402614"/>
                <a:gd name="connsiteX59" fmla="*/ 3512574 w 5378623"/>
                <a:gd name="connsiteY59" fmla="*/ 645577 h 6402614"/>
                <a:gd name="connsiteX60" fmla="*/ 3448603 w 5378623"/>
                <a:gd name="connsiteY60" fmla="*/ 614757 h 6402614"/>
                <a:gd name="connsiteX61" fmla="*/ 3416617 w 5378623"/>
                <a:gd name="connsiteY61" fmla="*/ 599347 h 6402614"/>
                <a:gd name="connsiteX62" fmla="*/ 3384352 w 5378623"/>
                <a:gd name="connsiteY62" fmla="*/ 584559 h 6402614"/>
                <a:gd name="connsiteX63" fmla="*/ 3254088 w 5378623"/>
                <a:gd name="connsiteY63" fmla="*/ 529021 h 6402614"/>
                <a:gd name="connsiteX64" fmla="*/ 3121640 w 5378623"/>
                <a:gd name="connsiteY64" fmla="*/ 479505 h 6402614"/>
                <a:gd name="connsiteX65" fmla="*/ 2987193 w 5378623"/>
                <a:gd name="connsiteY65" fmla="*/ 436176 h 6402614"/>
                <a:gd name="connsiteX66" fmla="*/ 2851296 w 5378623"/>
                <a:gd name="connsiteY66" fmla="*/ 398256 h 6402614"/>
                <a:gd name="connsiteX67" fmla="*/ 2573611 w 5378623"/>
                <a:gd name="connsiteY67" fmla="*/ 336717 h 6402614"/>
                <a:gd name="connsiteX68" fmla="*/ 2014208 w 5378623"/>
                <a:gd name="connsiteY68" fmla="*/ 276896 h 6402614"/>
                <a:gd name="connsiteX69" fmla="*/ 1457097 w 5378623"/>
                <a:gd name="connsiteY69" fmla="*/ 322828 h 6402614"/>
                <a:gd name="connsiteX70" fmla="*/ 914684 w 5378623"/>
                <a:gd name="connsiteY70" fmla="*/ 486648 h 6402614"/>
                <a:gd name="connsiteX71" fmla="*/ 848661 w 5378623"/>
                <a:gd name="connsiteY71" fmla="*/ 515093 h 6402614"/>
                <a:gd name="connsiteX72" fmla="*/ 782834 w 5378623"/>
                <a:gd name="connsiteY72" fmla="*/ 544519 h 6402614"/>
                <a:gd name="connsiteX73" fmla="*/ 717715 w 5378623"/>
                <a:gd name="connsiteY73" fmla="*/ 575988 h 6402614"/>
                <a:gd name="connsiteX74" fmla="*/ 653112 w 5378623"/>
                <a:gd name="connsiteY74" fmla="*/ 608523 h 6402614"/>
                <a:gd name="connsiteX75" fmla="*/ 406671 w 5378623"/>
                <a:gd name="connsiteY75" fmla="*/ 756246 h 6402614"/>
                <a:gd name="connsiteX76" fmla="*/ 191033 w 5378623"/>
                <a:gd name="connsiteY76" fmla="*/ 942131 h 6402614"/>
                <a:gd name="connsiteX77" fmla="*/ 143339 w 5378623"/>
                <a:gd name="connsiteY77" fmla="*/ 996006 h 6402614"/>
                <a:gd name="connsiteX78" fmla="*/ 98848 w 5378623"/>
                <a:gd name="connsiteY78" fmla="*/ 1053288 h 6402614"/>
                <a:gd name="connsiteX79" fmla="*/ 56083 w 5378623"/>
                <a:gd name="connsiteY79" fmla="*/ 1112657 h 6402614"/>
                <a:gd name="connsiteX80" fmla="*/ 14889 w 5378623"/>
                <a:gd name="connsiteY80" fmla="*/ 1173837 h 6402614"/>
                <a:gd name="connsiteX81" fmla="*/ 0 w 5378623"/>
                <a:gd name="connsiteY81" fmla="*/ 1198088 h 6402614"/>
                <a:gd name="connsiteX82" fmla="*/ 0 w 5378623"/>
                <a:gd name="connsiteY82" fmla="*/ 888809 h 6402614"/>
                <a:gd name="connsiteX83" fmla="*/ 88781 w 5378623"/>
                <a:gd name="connsiteY83" fmla="*/ 802825 h 6402614"/>
                <a:gd name="connsiteX84" fmla="*/ 2220349 w 5378623"/>
                <a:gd name="connsiteY84" fmla="*/ 67 h 6402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5378623" h="6402614">
                  <a:moveTo>
                    <a:pt x="2220349" y="67"/>
                  </a:moveTo>
                  <a:cubicBezTo>
                    <a:pt x="2484151" y="1784"/>
                    <a:pt x="2751801" y="36820"/>
                    <a:pt x="3018161" y="108191"/>
                  </a:cubicBezTo>
                  <a:cubicBezTo>
                    <a:pt x="4722867" y="564965"/>
                    <a:pt x="5729192" y="2337049"/>
                    <a:pt x="5265831" y="4066338"/>
                  </a:cubicBezTo>
                  <a:cubicBezTo>
                    <a:pt x="4947269" y="5255224"/>
                    <a:pt x="4017004" y="6114300"/>
                    <a:pt x="2912752" y="6386691"/>
                  </a:cubicBezTo>
                  <a:lnTo>
                    <a:pt x="2840648" y="6402614"/>
                  </a:lnTo>
                  <a:lnTo>
                    <a:pt x="1474249" y="6402614"/>
                  </a:lnTo>
                  <a:lnTo>
                    <a:pt x="1340218" y="6370360"/>
                  </a:lnTo>
                  <a:cubicBezTo>
                    <a:pt x="914042" y="6256167"/>
                    <a:pt x="531514" y="6059766"/>
                    <a:pt x="204687" y="5802379"/>
                  </a:cubicBezTo>
                  <a:lnTo>
                    <a:pt x="0" y="5624181"/>
                  </a:lnTo>
                  <a:lnTo>
                    <a:pt x="0" y="5197118"/>
                  </a:lnTo>
                  <a:lnTo>
                    <a:pt x="120950" y="5327736"/>
                  </a:lnTo>
                  <a:cubicBezTo>
                    <a:pt x="253827" y="5458395"/>
                    <a:pt x="397634" y="5575985"/>
                    <a:pt x="553277" y="5674143"/>
                  </a:cubicBezTo>
                  <a:cubicBezTo>
                    <a:pt x="708978" y="5772084"/>
                    <a:pt x="875421" y="5851690"/>
                    <a:pt x="1048951" y="5913372"/>
                  </a:cubicBezTo>
                  <a:cubicBezTo>
                    <a:pt x="1070860" y="5920750"/>
                    <a:pt x="1092382" y="5928719"/>
                    <a:pt x="1114406" y="5935664"/>
                  </a:cubicBezTo>
                  <a:lnTo>
                    <a:pt x="1180375" y="5956470"/>
                  </a:lnTo>
                  <a:lnTo>
                    <a:pt x="1247107" y="5975278"/>
                  </a:lnTo>
                  <a:cubicBezTo>
                    <a:pt x="1269462" y="5981848"/>
                    <a:pt x="1291029" y="5986236"/>
                    <a:pt x="1313053" y="5991905"/>
                  </a:cubicBezTo>
                  <a:cubicBezTo>
                    <a:pt x="1400808" y="6012869"/>
                    <a:pt x="1489584" y="6027036"/>
                    <a:pt x="1578771" y="6035400"/>
                  </a:cubicBezTo>
                  <a:cubicBezTo>
                    <a:pt x="1757312" y="6051941"/>
                    <a:pt x="1937844" y="6040152"/>
                    <a:pt x="2116969" y="6005033"/>
                  </a:cubicBezTo>
                  <a:cubicBezTo>
                    <a:pt x="2296104" y="5969454"/>
                    <a:pt x="2473717" y="5910978"/>
                    <a:pt x="2648341" y="5837212"/>
                  </a:cubicBezTo>
                  <a:cubicBezTo>
                    <a:pt x="2823148" y="5763610"/>
                    <a:pt x="2995347" y="5675863"/>
                    <a:pt x="3166862" y="5582136"/>
                  </a:cubicBezTo>
                  <a:cubicBezTo>
                    <a:pt x="3209843" y="5558645"/>
                    <a:pt x="3252667" y="5534880"/>
                    <a:pt x="3295551" y="5510900"/>
                  </a:cubicBezTo>
                  <a:lnTo>
                    <a:pt x="3426292" y="5437546"/>
                  </a:lnTo>
                  <a:cubicBezTo>
                    <a:pt x="3515217" y="5388460"/>
                    <a:pt x="3604599" y="5341930"/>
                    <a:pt x="3693498" y="5296779"/>
                  </a:cubicBezTo>
                  <a:lnTo>
                    <a:pt x="3957511" y="5162806"/>
                  </a:lnTo>
                  <a:cubicBezTo>
                    <a:pt x="4044259" y="5118005"/>
                    <a:pt x="4129592" y="5072941"/>
                    <a:pt x="4212170" y="5024936"/>
                  </a:cubicBezTo>
                  <a:cubicBezTo>
                    <a:pt x="4294563" y="4976766"/>
                    <a:pt x="4374532" y="4926554"/>
                    <a:pt x="4449651" y="4870986"/>
                  </a:cubicBezTo>
                  <a:cubicBezTo>
                    <a:pt x="4524973" y="4815937"/>
                    <a:pt x="4596075" y="4756163"/>
                    <a:pt x="4659728" y="4689640"/>
                  </a:cubicBezTo>
                  <a:cubicBezTo>
                    <a:pt x="4723566" y="4623283"/>
                    <a:pt x="4780828" y="4550758"/>
                    <a:pt x="4830457" y="4472596"/>
                  </a:cubicBezTo>
                  <a:cubicBezTo>
                    <a:pt x="4880087" y="4394434"/>
                    <a:pt x="4921716" y="4310302"/>
                    <a:pt x="4955705" y="4222268"/>
                  </a:cubicBezTo>
                  <a:lnTo>
                    <a:pt x="4968352" y="4189141"/>
                  </a:lnTo>
                  <a:lnTo>
                    <a:pt x="4979564" y="4155400"/>
                  </a:lnTo>
                  <a:lnTo>
                    <a:pt x="4990913" y="4121577"/>
                  </a:lnTo>
                  <a:cubicBezTo>
                    <a:pt x="4994441" y="4110119"/>
                    <a:pt x="4997522" y="4098194"/>
                    <a:pt x="5000865" y="4086570"/>
                  </a:cubicBezTo>
                  <a:lnTo>
                    <a:pt x="5020612" y="4016281"/>
                  </a:lnTo>
                  <a:lnTo>
                    <a:pt x="5030486" y="3981137"/>
                  </a:lnTo>
                  <a:lnTo>
                    <a:pt x="5035423" y="3963565"/>
                  </a:lnTo>
                  <a:lnTo>
                    <a:pt x="5039507" y="3945765"/>
                  </a:lnTo>
                  <a:cubicBezTo>
                    <a:pt x="5050088" y="3898175"/>
                    <a:pt x="5061308" y="3850756"/>
                    <a:pt x="5071597" y="3802972"/>
                  </a:cubicBezTo>
                  <a:lnTo>
                    <a:pt x="5096108" y="3658610"/>
                  </a:lnTo>
                  <a:cubicBezTo>
                    <a:pt x="5102684" y="3610180"/>
                    <a:pt x="5107604" y="3561536"/>
                    <a:pt x="5113299" y="3512985"/>
                  </a:cubicBezTo>
                  <a:lnTo>
                    <a:pt x="5115328" y="3494749"/>
                  </a:lnTo>
                  <a:lnTo>
                    <a:pt x="5116446" y="3476502"/>
                  </a:lnTo>
                  <a:lnTo>
                    <a:pt x="5118711" y="3439898"/>
                  </a:lnTo>
                  <a:lnTo>
                    <a:pt x="5123270" y="3366583"/>
                  </a:lnTo>
                  <a:cubicBezTo>
                    <a:pt x="5126606" y="3268829"/>
                    <a:pt x="5127431" y="3170634"/>
                    <a:pt x="5121172" y="3072860"/>
                  </a:cubicBezTo>
                  <a:lnTo>
                    <a:pt x="5119473" y="3036121"/>
                  </a:lnTo>
                  <a:cubicBezTo>
                    <a:pt x="5118968" y="3023930"/>
                    <a:pt x="5117310" y="3011778"/>
                    <a:pt x="5116244" y="2999552"/>
                  </a:cubicBezTo>
                  <a:lnTo>
                    <a:pt x="5109221" y="2926379"/>
                  </a:lnTo>
                  <a:cubicBezTo>
                    <a:pt x="5105544" y="2877404"/>
                    <a:pt x="5096760" y="2829145"/>
                    <a:pt x="5089643" y="2780639"/>
                  </a:cubicBezTo>
                  <a:lnTo>
                    <a:pt x="5084078" y="2744255"/>
                  </a:lnTo>
                  <a:cubicBezTo>
                    <a:pt x="5082420" y="2732104"/>
                    <a:pt x="5080412" y="2719974"/>
                    <a:pt x="5077785" y="2708026"/>
                  </a:cubicBezTo>
                  <a:lnTo>
                    <a:pt x="5063128" y="2636053"/>
                  </a:lnTo>
                  <a:cubicBezTo>
                    <a:pt x="5057902" y="2612048"/>
                    <a:pt x="5053511" y="2587920"/>
                    <a:pt x="5047530" y="2564176"/>
                  </a:cubicBezTo>
                  <a:lnTo>
                    <a:pt x="5028967" y="2493127"/>
                  </a:lnTo>
                  <a:cubicBezTo>
                    <a:pt x="4979424" y="2303537"/>
                    <a:pt x="4909775" y="2119458"/>
                    <a:pt x="4822623" y="1944830"/>
                  </a:cubicBezTo>
                  <a:cubicBezTo>
                    <a:pt x="4648947" y="1594931"/>
                    <a:pt x="4401749" y="1285261"/>
                    <a:pt x="4108183" y="1038170"/>
                  </a:cubicBezTo>
                  <a:cubicBezTo>
                    <a:pt x="3961444" y="914460"/>
                    <a:pt x="3803854" y="805232"/>
                    <a:pt x="3638213" y="712395"/>
                  </a:cubicBezTo>
                  <a:lnTo>
                    <a:pt x="3575480" y="678662"/>
                  </a:lnTo>
                  <a:cubicBezTo>
                    <a:pt x="3554450" y="667578"/>
                    <a:pt x="3534194" y="655311"/>
                    <a:pt x="3512574" y="645577"/>
                  </a:cubicBezTo>
                  <a:lnTo>
                    <a:pt x="3448603" y="614757"/>
                  </a:lnTo>
                  <a:lnTo>
                    <a:pt x="3416617" y="599347"/>
                  </a:lnTo>
                  <a:cubicBezTo>
                    <a:pt x="3406000" y="594185"/>
                    <a:pt x="3395413" y="588913"/>
                    <a:pt x="3384352" y="584559"/>
                  </a:cubicBezTo>
                  <a:cubicBezTo>
                    <a:pt x="3340850" y="566062"/>
                    <a:pt x="3297707" y="547083"/>
                    <a:pt x="3254088" y="529021"/>
                  </a:cubicBezTo>
                  <a:cubicBezTo>
                    <a:pt x="3209736" y="512847"/>
                    <a:pt x="3165607" y="496270"/>
                    <a:pt x="3121640" y="479505"/>
                  </a:cubicBezTo>
                  <a:lnTo>
                    <a:pt x="2987193" y="436176"/>
                  </a:lnTo>
                  <a:cubicBezTo>
                    <a:pt x="2942116" y="422708"/>
                    <a:pt x="2896575" y="410968"/>
                    <a:pt x="2851296" y="398256"/>
                  </a:cubicBezTo>
                  <a:cubicBezTo>
                    <a:pt x="2759507" y="375285"/>
                    <a:pt x="2666373" y="353923"/>
                    <a:pt x="2573611" y="336717"/>
                  </a:cubicBezTo>
                  <a:cubicBezTo>
                    <a:pt x="2387776" y="301762"/>
                    <a:pt x="2200839" y="280304"/>
                    <a:pt x="2014208" y="276896"/>
                  </a:cubicBezTo>
                  <a:cubicBezTo>
                    <a:pt x="1827605" y="273381"/>
                    <a:pt x="1641223" y="288238"/>
                    <a:pt x="1457097" y="322828"/>
                  </a:cubicBezTo>
                  <a:cubicBezTo>
                    <a:pt x="1272912" y="357634"/>
                    <a:pt x="1091595" y="413727"/>
                    <a:pt x="914684" y="486648"/>
                  </a:cubicBezTo>
                  <a:lnTo>
                    <a:pt x="848661" y="515093"/>
                  </a:lnTo>
                  <a:cubicBezTo>
                    <a:pt x="826573" y="524592"/>
                    <a:pt x="804281" y="533573"/>
                    <a:pt x="782834" y="544519"/>
                  </a:cubicBezTo>
                  <a:lnTo>
                    <a:pt x="717715" y="575988"/>
                  </a:lnTo>
                  <a:cubicBezTo>
                    <a:pt x="696005" y="586632"/>
                    <a:pt x="673986" y="596729"/>
                    <a:pt x="653112" y="608523"/>
                  </a:cubicBezTo>
                  <a:cubicBezTo>
                    <a:pt x="568070" y="653782"/>
                    <a:pt x="483901" y="700897"/>
                    <a:pt x="406671" y="756246"/>
                  </a:cubicBezTo>
                  <a:cubicBezTo>
                    <a:pt x="327441" y="809669"/>
                    <a:pt x="256836" y="872706"/>
                    <a:pt x="191033" y="942131"/>
                  </a:cubicBezTo>
                  <a:cubicBezTo>
                    <a:pt x="175048" y="959988"/>
                    <a:pt x="159064" y="977846"/>
                    <a:pt x="143339" y="996006"/>
                  </a:cubicBezTo>
                  <a:lnTo>
                    <a:pt x="98848" y="1053288"/>
                  </a:lnTo>
                  <a:cubicBezTo>
                    <a:pt x="83542" y="1072023"/>
                    <a:pt x="70312" y="1092822"/>
                    <a:pt x="56083" y="1112657"/>
                  </a:cubicBezTo>
                  <a:cubicBezTo>
                    <a:pt x="42010" y="1132765"/>
                    <a:pt x="27965" y="1152765"/>
                    <a:pt x="14889" y="1173837"/>
                  </a:cubicBezTo>
                  <a:lnTo>
                    <a:pt x="0" y="1198088"/>
                  </a:lnTo>
                  <a:lnTo>
                    <a:pt x="0" y="888809"/>
                  </a:lnTo>
                  <a:lnTo>
                    <a:pt x="88781" y="802825"/>
                  </a:lnTo>
                  <a:cubicBezTo>
                    <a:pt x="672175" y="289643"/>
                    <a:pt x="1428944" y="-5083"/>
                    <a:pt x="2220349" y="6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F6BAC1F4-6BAD-5434-22E5-0C2927977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12" name="Rectangle 20">
            <a:extLst>
              <a:ext uri="{FF2B5EF4-FFF2-40B4-BE49-F238E27FC236}">
                <a16:creationId xmlns:a16="http://schemas.microsoft.com/office/drawing/2014/main" id="{6ABF3936-29EC-E042-D7B1-E1256EC24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29" name="Rectangle 23">
            <a:extLst>
              <a:ext uri="{FF2B5EF4-FFF2-40B4-BE49-F238E27FC236}">
                <a16:creationId xmlns:a16="http://schemas.microsoft.com/office/drawing/2014/main" id="{E245F985-AE66-2757-50AA-D8CE076DD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7122" y="1226045"/>
            <a:ext cx="488154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7F7369A9-980B-F312-2274-3BBE23613889}"/>
              </a:ext>
            </a:extLst>
          </p:cNvPr>
          <p:cNvSpPr txBox="1"/>
          <p:nvPr/>
        </p:nvSpPr>
        <p:spPr>
          <a:xfrm>
            <a:off x="-162812" y="3557237"/>
            <a:ext cx="489206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>
                <a:latin typeface="Times New Roman" panose="02020603050405020304" pitchFamily="18" charset="0"/>
                <a:ea typeface="Calibri" panose="020F0502020204030204" pitchFamily="34" charset="0"/>
              </a:rPr>
              <a:t>Leisure </a:t>
            </a:r>
            <a:r>
              <a:rPr lang="en-US" sz="5400" b="1" smtClean="0">
                <a:latin typeface="Times New Roman" panose="02020603050405020304" pitchFamily="18" charset="0"/>
                <a:ea typeface="Calibri" panose="020F0502020204030204" pitchFamily="34" charset="0"/>
              </a:rPr>
              <a:t>time activities</a:t>
            </a:r>
            <a:endParaRPr lang="vi-VN" sz="5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C4B23F0C-7F5B-4AC4-893E-609500CD7A82}"/>
              </a:ext>
            </a:extLst>
          </p:cNvPr>
          <p:cNvSpPr txBox="1"/>
          <p:nvPr/>
        </p:nvSpPr>
        <p:spPr>
          <a:xfrm>
            <a:off x="1452933" y="2513302"/>
            <a:ext cx="1564547" cy="6718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b="1"/>
              <a:t>SET </a:t>
            </a:r>
            <a:r>
              <a:rPr lang="en-US" sz="2800" b="1" smtClean="0"/>
              <a:t>2</a:t>
            </a:r>
            <a:endParaRPr lang="en-US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2989" t="3010" r="1808" b="584"/>
          <a:stretch/>
        </p:blipFill>
        <p:spPr>
          <a:xfrm rot="347930">
            <a:off x="5329384" y="1267033"/>
            <a:ext cx="3781441" cy="285524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5392" y="2592698"/>
            <a:ext cx="2695807" cy="206765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1840" y="4569457"/>
            <a:ext cx="3571875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84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33" name="Round Single Corner Rectangle 3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Round Single Corner Rectangle 3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Round Single Corner Rectangle 3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8AC8E79-ECD6-4F34-BE5A-9F5E850E850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D2BE1BB-2AB2-4D7E-9E27-8D245181B51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2A1615C-2156-4B15-BF3E-39794B37905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80997"/>
            <a:ext cx="5378624" cy="6402614"/>
            <a:chOff x="-19221" y="197691"/>
            <a:chExt cx="5378624" cy="6402614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0AAA4B8-4E08-4663-9835-BA403F00612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B4869D1-3E13-4881-A292-2F38ECC07BD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FEDB7CE-BB3D-4A0D-A73F-3117044F329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6E0C6E1-7FBF-471E-849C-A54AF1D41F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2BFAA38-D910-41AD-BBED-0608E4AE713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97691"/>
              <a:ext cx="5378623" cy="6402614"/>
            </a:xfrm>
            <a:custGeom>
              <a:avLst/>
              <a:gdLst>
                <a:gd name="connsiteX0" fmla="*/ 2220349 w 5378623"/>
                <a:gd name="connsiteY0" fmla="*/ 67 h 6402614"/>
                <a:gd name="connsiteX1" fmla="*/ 3018161 w 5378623"/>
                <a:gd name="connsiteY1" fmla="*/ 108191 h 6402614"/>
                <a:gd name="connsiteX2" fmla="*/ 5265831 w 5378623"/>
                <a:gd name="connsiteY2" fmla="*/ 4066338 h 6402614"/>
                <a:gd name="connsiteX3" fmla="*/ 2912752 w 5378623"/>
                <a:gd name="connsiteY3" fmla="*/ 6386691 h 6402614"/>
                <a:gd name="connsiteX4" fmla="*/ 2840648 w 5378623"/>
                <a:gd name="connsiteY4" fmla="*/ 6402614 h 6402614"/>
                <a:gd name="connsiteX5" fmla="*/ 1474249 w 5378623"/>
                <a:gd name="connsiteY5" fmla="*/ 6402614 h 6402614"/>
                <a:gd name="connsiteX6" fmla="*/ 1340218 w 5378623"/>
                <a:gd name="connsiteY6" fmla="*/ 6370360 h 6402614"/>
                <a:gd name="connsiteX7" fmla="*/ 204687 w 5378623"/>
                <a:gd name="connsiteY7" fmla="*/ 5802379 h 6402614"/>
                <a:gd name="connsiteX8" fmla="*/ 0 w 5378623"/>
                <a:gd name="connsiteY8" fmla="*/ 5624181 h 6402614"/>
                <a:gd name="connsiteX9" fmla="*/ 0 w 5378623"/>
                <a:gd name="connsiteY9" fmla="*/ 5197118 h 6402614"/>
                <a:gd name="connsiteX10" fmla="*/ 120950 w 5378623"/>
                <a:gd name="connsiteY10" fmla="*/ 5327736 h 6402614"/>
                <a:gd name="connsiteX11" fmla="*/ 553277 w 5378623"/>
                <a:gd name="connsiteY11" fmla="*/ 5674143 h 6402614"/>
                <a:gd name="connsiteX12" fmla="*/ 1048951 w 5378623"/>
                <a:gd name="connsiteY12" fmla="*/ 5913372 h 6402614"/>
                <a:gd name="connsiteX13" fmla="*/ 1114406 w 5378623"/>
                <a:gd name="connsiteY13" fmla="*/ 5935664 h 6402614"/>
                <a:gd name="connsiteX14" fmla="*/ 1180375 w 5378623"/>
                <a:gd name="connsiteY14" fmla="*/ 5956470 h 6402614"/>
                <a:gd name="connsiteX15" fmla="*/ 1247107 w 5378623"/>
                <a:gd name="connsiteY15" fmla="*/ 5975278 h 6402614"/>
                <a:gd name="connsiteX16" fmla="*/ 1313053 w 5378623"/>
                <a:gd name="connsiteY16" fmla="*/ 5991905 h 6402614"/>
                <a:gd name="connsiteX17" fmla="*/ 1578771 w 5378623"/>
                <a:gd name="connsiteY17" fmla="*/ 6035400 h 6402614"/>
                <a:gd name="connsiteX18" fmla="*/ 2116969 w 5378623"/>
                <a:gd name="connsiteY18" fmla="*/ 6005033 h 6402614"/>
                <a:gd name="connsiteX19" fmla="*/ 2648341 w 5378623"/>
                <a:gd name="connsiteY19" fmla="*/ 5837212 h 6402614"/>
                <a:gd name="connsiteX20" fmla="*/ 3166862 w 5378623"/>
                <a:gd name="connsiteY20" fmla="*/ 5582136 h 6402614"/>
                <a:gd name="connsiteX21" fmla="*/ 3295551 w 5378623"/>
                <a:gd name="connsiteY21" fmla="*/ 5510900 h 6402614"/>
                <a:gd name="connsiteX22" fmla="*/ 3426292 w 5378623"/>
                <a:gd name="connsiteY22" fmla="*/ 5437546 h 6402614"/>
                <a:gd name="connsiteX23" fmla="*/ 3693498 w 5378623"/>
                <a:gd name="connsiteY23" fmla="*/ 5296779 h 6402614"/>
                <a:gd name="connsiteX24" fmla="*/ 3957511 w 5378623"/>
                <a:gd name="connsiteY24" fmla="*/ 5162806 h 6402614"/>
                <a:gd name="connsiteX25" fmla="*/ 4212170 w 5378623"/>
                <a:gd name="connsiteY25" fmla="*/ 5024936 h 6402614"/>
                <a:gd name="connsiteX26" fmla="*/ 4449651 w 5378623"/>
                <a:gd name="connsiteY26" fmla="*/ 4870986 h 6402614"/>
                <a:gd name="connsiteX27" fmla="*/ 4659728 w 5378623"/>
                <a:gd name="connsiteY27" fmla="*/ 4689640 h 6402614"/>
                <a:gd name="connsiteX28" fmla="*/ 4830457 w 5378623"/>
                <a:gd name="connsiteY28" fmla="*/ 4472596 h 6402614"/>
                <a:gd name="connsiteX29" fmla="*/ 4955705 w 5378623"/>
                <a:gd name="connsiteY29" fmla="*/ 4222268 h 6402614"/>
                <a:gd name="connsiteX30" fmla="*/ 4968352 w 5378623"/>
                <a:gd name="connsiteY30" fmla="*/ 4189141 h 6402614"/>
                <a:gd name="connsiteX31" fmla="*/ 4979564 w 5378623"/>
                <a:gd name="connsiteY31" fmla="*/ 4155400 h 6402614"/>
                <a:gd name="connsiteX32" fmla="*/ 4990913 w 5378623"/>
                <a:gd name="connsiteY32" fmla="*/ 4121577 h 6402614"/>
                <a:gd name="connsiteX33" fmla="*/ 5000865 w 5378623"/>
                <a:gd name="connsiteY33" fmla="*/ 4086570 h 6402614"/>
                <a:gd name="connsiteX34" fmla="*/ 5020612 w 5378623"/>
                <a:gd name="connsiteY34" fmla="*/ 4016281 h 6402614"/>
                <a:gd name="connsiteX35" fmla="*/ 5030486 w 5378623"/>
                <a:gd name="connsiteY35" fmla="*/ 3981137 h 6402614"/>
                <a:gd name="connsiteX36" fmla="*/ 5035423 w 5378623"/>
                <a:gd name="connsiteY36" fmla="*/ 3963565 h 6402614"/>
                <a:gd name="connsiteX37" fmla="*/ 5039507 w 5378623"/>
                <a:gd name="connsiteY37" fmla="*/ 3945765 h 6402614"/>
                <a:gd name="connsiteX38" fmla="*/ 5071597 w 5378623"/>
                <a:gd name="connsiteY38" fmla="*/ 3802972 h 6402614"/>
                <a:gd name="connsiteX39" fmla="*/ 5096108 w 5378623"/>
                <a:gd name="connsiteY39" fmla="*/ 3658610 h 6402614"/>
                <a:gd name="connsiteX40" fmla="*/ 5113299 w 5378623"/>
                <a:gd name="connsiteY40" fmla="*/ 3512985 h 6402614"/>
                <a:gd name="connsiteX41" fmla="*/ 5115328 w 5378623"/>
                <a:gd name="connsiteY41" fmla="*/ 3494749 h 6402614"/>
                <a:gd name="connsiteX42" fmla="*/ 5116446 w 5378623"/>
                <a:gd name="connsiteY42" fmla="*/ 3476502 h 6402614"/>
                <a:gd name="connsiteX43" fmla="*/ 5118711 w 5378623"/>
                <a:gd name="connsiteY43" fmla="*/ 3439898 h 6402614"/>
                <a:gd name="connsiteX44" fmla="*/ 5123270 w 5378623"/>
                <a:gd name="connsiteY44" fmla="*/ 3366583 h 6402614"/>
                <a:gd name="connsiteX45" fmla="*/ 5121172 w 5378623"/>
                <a:gd name="connsiteY45" fmla="*/ 3072860 h 6402614"/>
                <a:gd name="connsiteX46" fmla="*/ 5119473 w 5378623"/>
                <a:gd name="connsiteY46" fmla="*/ 3036121 h 6402614"/>
                <a:gd name="connsiteX47" fmla="*/ 5116244 w 5378623"/>
                <a:gd name="connsiteY47" fmla="*/ 2999552 h 6402614"/>
                <a:gd name="connsiteX48" fmla="*/ 5109221 w 5378623"/>
                <a:gd name="connsiteY48" fmla="*/ 2926379 h 6402614"/>
                <a:gd name="connsiteX49" fmla="*/ 5089643 w 5378623"/>
                <a:gd name="connsiteY49" fmla="*/ 2780639 h 6402614"/>
                <a:gd name="connsiteX50" fmla="*/ 5084078 w 5378623"/>
                <a:gd name="connsiteY50" fmla="*/ 2744255 h 6402614"/>
                <a:gd name="connsiteX51" fmla="*/ 5077785 w 5378623"/>
                <a:gd name="connsiteY51" fmla="*/ 2708026 h 6402614"/>
                <a:gd name="connsiteX52" fmla="*/ 5063128 w 5378623"/>
                <a:gd name="connsiteY52" fmla="*/ 2636053 h 6402614"/>
                <a:gd name="connsiteX53" fmla="*/ 5047530 w 5378623"/>
                <a:gd name="connsiteY53" fmla="*/ 2564176 h 6402614"/>
                <a:gd name="connsiteX54" fmla="*/ 5028967 w 5378623"/>
                <a:gd name="connsiteY54" fmla="*/ 2493127 h 6402614"/>
                <a:gd name="connsiteX55" fmla="*/ 4822623 w 5378623"/>
                <a:gd name="connsiteY55" fmla="*/ 1944830 h 6402614"/>
                <a:gd name="connsiteX56" fmla="*/ 4108183 w 5378623"/>
                <a:gd name="connsiteY56" fmla="*/ 1038170 h 6402614"/>
                <a:gd name="connsiteX57" fmla="*/ 3638213 w 5378623"/>
                <a:gd name="connsiteY57" fmla="*/ 712395 h 6402614"/>
                <a:gd name="connsiteX58" fmla="*/ 3575480 w 5378623"/>
                <a:gd name="connsiteY58" fmla="*/ 678662 h 6402614"/>
                <a:gd name="connsiteX59" fmla="*/ 3512574 w 5378623"/>
                <a:gd name="connsiteY59" fmla="*/ 645577 h 6402614"/>
                <a:gd name="connsiteX60" fmla="*/ 3448603 w 5378623"/>
                <a:gd name="connsiteY60" fmla="*/ 614757 h 6402614"/>
                <a:gd name="connsiteX61" fmla="*/ 3416617 w 5378623"/>
                <a:gd name="connsiteY61" fmla="*/ 599347 h 6402614"/>
                <a:gd name="connsiteX62" fmla="*/ 3384352 w 5378623"/>
                <a:gd name="connsiteY62" fmla="*/ 584559 h 6402614"/>
                <a:gd name="connsiteX63" fmla="*/ 3254088 w 5378623"/>
                <a:gd name="connsiteY63" fmla="*/ 529021 h 6402614"/>
                <a:gd name="connsiteX64" fmla="*/ 3121640 w 5378623"/>
                <a:gd name="connsiteY64" fmla="*/ 479505 h 6402614"/>
                <a:gd name="connsiteX65" fmla="*/ 2987193 w 5378623"/>
                <a:gd name="connsiteY65" fmla="*/ 436176 h 6402614"/>
                <a:gd name="connsiteX66" fmla="*/ 2851296 w 5378623"/>
                <a:gd name="connsiteY66" fmla="*/ 398256 h 6402614"/>
                <a:gd name="connsiteX67" fmla="*/ 2573611 w 5378623"/>
                <a:gd name="connsiteY67" fmla="*/ 336717 h 6402614"/>
                <a:gd name="connsiteX68" fmla="*/ 2014208 w 5378623"/>
                <a:gd name="connsiteY68" fmla="*/ 276896 h 6402614"/>
                <a:gd name="connsiteX69" fmla="*/ 1457097 w 5378623"/>
                <a:gd name="connsiteY69" fmla="*/ 322828 h 6402614"/>
                <a:gd name="connsiteX70" fmla="*/ 914684 w 5378623"/>
                <a:gd name="connsiteY70" fmla="*/ 486648 h 6402614"/>
                <a:gd name="connsiteX71" fmla="*/ 848661 w 5378623"/>
                <a:gd name="connsiteY71" fmla="*/ 515093 h 6402614"/>
                <a:gd name="connsiteX72" fmla="*/ 782834 w 5378623"/>
                <a:gd name="connsiteY72" fmla="*/ 544519 h 6402614"/>
                <a:gd name="connsiteX73" fmla="*/ 717715 w 5378623"/>
                <a:gd name="connsiteY73" fmla="*/ 575988 h 6402614"/>
                <a:gd name="connsiteX74" fmla="*/ 653112 w 5378623"/>
                <a:gd name="connsiteY74" fmla="*/ 608523 h 6402614"/>
                <a:gd name="connsiteX75" fmla="*/ 406671 w 5378623"/>
                <a:gd name="connsiteY75" fmla="*/ 756246 h 6402614"/>
                <a:gd name="connsiteX76" fmla="*/ 191033 w 5378623"/>
                <a:gd name="connsiteY76" fmla="*/ 942131 h 6402614"/>
                <a:gd name="connsiteX77" fmla="*/ 143339 w 5378623"/>
                <a:gd name="connsiteY77" fmla="*/ 996006 h 6402614"/>
                <a:gd name="connsiteX78" fmla="*/ 98848 w 5378623"/>
                <a:gd name="connsiteY78" fmla="*/ 1053288 h 6402614"/>
                <a:gd name="connsiteX79" fmla="*/ 56083 w 5378623"/>
                <a:gd name="connsiteY79" fmla="*/ 1112657 h 6402614"/>
                <a:gd name="connsiteX80" fmla="*/ 14889 w 5378623"/>
                <a:gd name="connsiteY80" fmla="*/ 1173837 h 6402614"/>
                <a:gd name="connsiteX81" fmla="*/ 0 w 5378623"/>
                <a:gd name="connsiteY81" fmla="*/ 1198088 h 6402614"/>
                <a:gd name="connsiteX82" fmla="*/ 0 w 5378623"/>
                <a:gd name="connsiteY82" fmla="*/ 888809 h 6402614"/>
                <a:gd name="connsiteX83" fmla="*/ 88781 w 5378623"/>
                <a:gd name="connsiteY83" fmla="*/ 802825 h 6402614"/>
                <a:gd name="connsiteX84" fmla="*/ 2220349 w 5378623"/>
                <a:gd name="connsiteY84" fmla="*/ 67 h 6402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5378623" h="6402614">
                  <a:moveTo>
                    <a:pt x="2220349" y="67"/>
                  </a:moveTo>
                  <a:cubicBezTo>
                    <a:pt x="2484151" y="1784"/>
                    <a:pt x="2751801" y="36820"/>
                    <a:pt x="3018161" y="108191"/>
                  </a:cubicBezTo>
                  <a:cubicBezTo>
                    <a:pt x="4722867" y="564965"/>
                    <a:pt x="5729192" y="2337049"/>
                    <a:pt x="5265831" y="4066338"/>
                  </a:cubicBezTo>
                  <a:cubicBezTo>
                    <a:pt x="4947269" y="5255224"/>
                    <a:pt x="4017004" y="6114300"/>
                    <a:pt x="2912752" y="6386691"/>
                  </a:cubicBezTo>
                  <a:lnTo>
                    <a:pt x="2840648" y="6402614"/>
                  </a:lnTo>
                  <a:lnTo>
                    <a:pt x="1474249" y="6402614"/>
                  </a:lnTo>
                  <a:lnTo>
                    <a:pt x="1340218" y="6370360"/>
                  </a:lnTo>
                  <a:cubicBezTo>
                    <a:pt x="914042" y="6256167"/>
                    <a:pt x="531514" y="6059766"/>
                    <a:pt x="204687" y="5802379"/>
                  </a:cubicBezTo>
                  <a:lnTo>
                    <a:pt x="0" y="5624181"/>
                  </a:lnTo>
                  <a:lnTo>
                    <a:pt x="0" y="5197118"/>
                  </a:lnTo>
                  <a:lnTo>
                    <a:pt x="120950" y="5327736"/>
                  </a:lnTo>
                  <a:cubicBezTo>
                    <a:pt x="253827" y="5458395"/>
                    <a:pt x="397634" y="5575985"/>
                    <a:pt x="553277" y="5674143"/>
                  </a:cubicBezTo>
                  <a:cubicBezTo>
                    <a:pt x="708978" y="5772084"/>
                    <a:pt x="875421" y="5851690"/>
                    <a:pt x="1048951" y="5913372"/>
                  </a:cubicBezTo>
                  <a:cubicBezTo>
                    <a:pt x="1070860" y="5920750"/>
                    <a:pt x="1092382" y="5928719"/>
                    <a:pt x="1114406" y="5935664"/>
                  </a:cubicBezTo>
                  <a:lnTo>
                    <a:pt x="1180375" y="5956470"/>
                  </a:lnTo>
                  <a:lnTo>
                    <a:pt x="1247107" y="5975278"/>
                  </a:lnTo>
                  <a:cubicBezTo>
                    <a:pt x="1269462" y="5981848"/>
                    <a:pt x="1291029" y="5986236"/>
                    <a:pt x="1313053" y="5991905"/>
                  </a:cubicBezTo>
                  <a:cubicBezTo>
                    <a:pt x="1400808" y="6012869"/>
                    <a:pt x="1489584" y="6027036"/>
                    <a:pt x="1578771" y="6035400"/>
                  </a:cubicBezTo>
                  <a:cubicBezTo>
                    <a:pt x="1757312" y="6051941"/>
                    <a:pt x="1937844" y="6040152"/>
                    <a:pt x="2116969" y="6005033"/>
                  </a:cubicBezTo>
                  <a:cubicBezTo>
                    <a:pt x="2296104" y="5969454"/>
                    <a:pt x="2473717" y="5910978"/>
                    <a:pt x="2648341" y="5837212"/>
                  </a:cubicBezTo>
                  <a:cubicBezTo>
                    <a:pt x="2823148" y="5763610"/>
                    <a:pt x="2995347" y="5675863"/>
                    <a:pt x="3166862" y="5582136"/>
                  </a:cubicBezTo>
                  <a:cubicBezTo>
                    <a:pt x="3209843" y="5558645"/>
                    <a:pt x="3252667" y="5534880"/>
                    <a:pt x="3295551" y="5510900"/>
                  </a:cubicBezTo>
                  <a:lnTo>
                    <a:pt x="3426292" y="5437546"/>
                  </a:lnTo>
                  <a:cubicBezTo>
                    <a:pt x="3515217" y="5388460"/>
                    <a:pt x="3604599" y="5341930"/>
                    <a:pt x="3693498" y="5296779"/>
                  </a:cubicBezTo>
                  <a:lnTo>
                    <a:pt x="3957511" y="5162806"/>
                  </a:lnTo>
                  <a:cubicBezTo>
                    <a:pt x="4044259" y="5118005"/>
                    <a:pt x="4129592" y="5072941"/>
                    <a:pt x="4212170" y="5024936"/>
                  </a:cubicBezTo>
                  <a:cubicBezTo>
                    <a:pt x="4294563" y="4976766"/>
                    <a:pt x="4374532" y="4926554"/>
                    <a:pt x="4449651" y="4870986"/>
                  </a:cubicBezTo>
                  <a:cubicBezTo>
                    <a:pt x="4524973" y="4815937"/>
                    <a:pt x="4596075" y="4756163"/>
                    <a:pt x="4659728" y="4689640"/>
                  </a:cubicBezTo>
                  <a:cubicBezTo>
                    <a:pt x="4723566" y="4623283"/>
                    <a:pt x="4780828" y="4550758"/>
                    <a:pt x="4830457" y="4472596"/>
                  </a:cubicBezTo>
                  <a:cubicBezTo>
                    <a:pt x="4880087" y="4394434"/>
                    <a:pt x="4921716" y="4310302"/>
                    <a:pt x="4955705" y="4222268"/>
                  </a:cubicBezTo>
                  <a:lnTo>
                    <a:pt x="4968352" y="4189141"/>
                  </a:lnTo>
                  <a:lnTo>
                    <a:pt x="4979564" y="4155400"/>
                  </a:lnTo>
                  <a:lnTo>
                    <a:pt x="4990913" y="4121577"/>
                  </a:lnTo>
                  <a:cubicBezTo>
                    <a:pt x="4994441" y="4110119"/>
                    <a:pt x="4997522" y="4098194"/>
                    <a:pt x="5000865" y="4086570"/>
                  </a:cubicBezTo>
                  <a:lnTo>
                    <a:pt x="5020612" y="4016281"/>
                  </a:lnTo>
                  <a:lnTo>
                    <a:pt x="5030486" y="3981137"/>
                  </a:lnTo>
                  <a:lnTo>
                    <a:pt x="5035423" y="3963565"/>
                  </a:lnTo>
                  <a:lnTo>
                    <a:pt x="5039507" y="3945765"/>
                  </a:lnTo>
                  <a:cubicBezTo>
                    <a:pt x="5050088" y="3898175"/>
                    <a:pt x="5061308" y="3850756"/>
                    <a:pt x="5071597" y="3802972"/>
                  </a:cubicBezTo>
                  <a:lnTo>
                    <a:pt x="5096108" y="3658610"/>
                  </a:lnTo>
                  <a:cubicBezTo>
                    <a:pt x="5102684" y="3610180"/>
                    <a:pt x="5107604" y="3561536"/>
                    <a:pt x="5113299" y="3512985"/>
                  </a:cubicBezTo>
                  <a:lnTo>
                    <a:pt x="5115328" y="3494749"/>
                  </a:lnTo>
                  <a:lnTo>
                    <a:pt x="5116446" y="3476502"/>
                  </a:lnTo>
                  <a:lnTo>
                    <a:pt x="5118711" y="3439898"/>
                  </a:lnTo>
                  <a:lnTo>
                    <a:pt x="5123270" y="3366583"/>
                  </a:lnTo>
                  <a:cubicBezTo>
                    <a:pt x="5126606" y="3268829"/>
                    <a:pt x="5127431" y="3170634"/>
                    <a:pt x="5121172" y="3072860"/>
                  </a:cubicBezTo>
                  <a:lnTo>
                    <a:pt x="5119473" y="3036121"/>
                  </a:lnTo>
                  <a:cubicBezTo>
                    <a:pt x="5118968" y="3023930"/>
                    <a:pt x="5117310" y="3011778"/>
                    <a:pt x="5116244" y="2999552"/>
                  </a:cubicBezTo>
                  <a:lnTo>
                    <a:pt x="5109221" y="2926379"/>
                  </a:lnTo>
                  <a:cubicBezTo>
                    <a:pt x="5105544" y="2877404"/>
                    <a:pt x="5096760" y="2829145"/>
                    <a:pt x="5089643" y="2780639"/>
                  </a:cubicBezTo>
                  <a:lnTo>
                    <a:pt x="5084078" y="2744255"/>
                  </a:lnTo>
                  <a:cubicBezTo>
                    <a:pt x="5082420" y="2732104"/>
                    <a:pt x="5080412" y="2719974"/>
                    <a:pt x="5077785" y="2708026"/>
                  </a:cubicBezTo>
                  <a:lnTo>
                    <a:pt x="5063128" y="2636053"/>
                  </a:lnTo>
                  <a:cubicBezTo>
                    <a:pt x="5057902" y="2612048"/>
                    <a:pt x="5053511" y="2587920"/>
                    <a:pt x="5047530" y="2564176"/>
                  </a:cubicBezTo>
                  <a:lnTo>
                    <a:pt x="5028967" y="2493127"/>
                  </a:lnTo>
                  <a:cubicBezTo>
                    <a:pt x="4979424" y="2303537"/>
                    <a:pt x="4909775" y="2119458"/>
                    <a:pt x="4822623" y="1944830"/>
                  </a:cubicBezTo>
                  <a:cubicBezTo>
                    <a:pt x="4648947" y="1594931"/>
                    <a:pt x="4401749" y="1285261"/>
                    <a:pt x="4108183" y="1038170"/>
                  </a:cubicBezTo>
                  <a:cubicBezTo>
                    <a:pt x="3961444" y="914460"/>
                    <a:pt x="3803854" y="805232"/>
                    <a:pt x="3638213" y="712395"/>
                  </a:cubicBezTo>
                  <a:lnTo>
                    <a:pt x="3575480" y="678662"/>
                  </a:lnTo>
                  <a:cubicBezTo>
                    <a:pt x="3554450" y="667578"/>
                    <a:pt x="3534194" y="655311"/>
                    <a:pt x="3512574" y="645577"/>
                  </a:cubicBezTo>
                  <a:lnTo>
                    <a:pt x="3448603" y="614757"/>
                  </a:lnTo>
                  <a:lnTo>
                    <a:pt x="3416617" y="599347"/>
                  </a:lnTo>
                  <a:cubicBezTo>
                    <a:pt x="3406000" y="594185"/>
                    <a:pt x="3395413" y="588913"/>
                    <a:pt x="3384352" y="584559"/>
                  </a:cubicBezTo>
                  <a:cubicBezTo>
                    <a:pt x="3340850" y="566062"/>
                    <a:pt x="3297707" y="547083"/>
                    <a:pt x="3254088" y="529021"/>
                  </a:cubicBezTo>
                  <a:cubicBezTo>
                    <a:pt x="3209736" y="512847"/>
                    <a:pt x="3165607" y="496270"/>
                    <a:pt x="3121640" y="479505"/>
                  </a:cubicBezTo>
                  <a:lnTo>
                    <a:pt x="2987193" y="436176"/>
                  </a:lnTo>
                  <a:cubicBezTo>
                    <a:pt x="2942116" y="422708"/>
                    <a:pt x="2896575" y="410968"/>
                    <a:pt x="2851296" y="398256"/>
                  </a:cubicBezTo>
                  <a:cubicBezTo>
                    <a:pt x="2759507" y="375285"/>
                    <a:pt x="2666373" y="353923"/>
                    <a:pt x="2573611" y="336717"/>
                  </a:cubicBezTo>
                  <a:cubicBezTo>
                    <a:pt x="2387776" y="301762"/>
                    <a:pt x="2200839" y="280304"/>
                    <a:pt x="2014208" y="276896"/>
                  </a:cubicBezTo>
                  <a:cubicBezTo>
                    <a:pt x="1827605" y="273381"/>
                    <a:pt x="1641223" y="288238"/>
                    <a:pt x="1457097" y="322828"/>
                  </a:cubicBezTo>
                  <a:cubicBezTo>
                    <a:pt x="1272912" y="357634"/>
                    <a:pt x="1091595" y="413727"/>
                    <a:pt x="914684" y="486648"/>
                  </a:cubicBezTo>
                  <a:lnTo>
                    <a:pt x="848661" y="515093"/>
                  </a:lnTo>
                  <a:cubicBezTo>
                    <a:pt x="826573" y="524592"/>
                    <a:pt x="804281" y="533573"/>
                    <a:pt x="782834" y="544519"/>
                  </a:cubicBezTo>
                  <a:lnTo>
                    <a:pt x="717715" y="575988"/>
                  </a:lnTo>
                  <a:cubicBezTo>
                    <a:pt x="696005" y="586632"/>
                    <a:pt x="673986" y="596729"/>
                    <a:pt x="653112" y="608523"/>
                  </a:cubicBezTo>
                  <a:cubicBezTo>
                    <a:pt x="568070" y="653782"/>
                    <a:pt x="483901" y="700897"/>
                    <a:pt x="406671" y="756246"/>
                  </a:cubicBezTo>
                  <a:cubicBezTo>
                    <a:pt x="327441" y="809669"/>
                    <a:pt x="256836" y="872706"/>
                    <a:pt x="191033" y="942131"/>
                  </a:cubicBezTo>
                  <a:cubicBezTo>
                    <a:pt x="175048" y="959988"/>
                    <a:pt x="159064" y="977846"/>
                    <a:pt x="143339" y="996006"/>
                  </a:cubicBezTo>
                  <a:lnTo>
                    <a:pt x="98848" y="1053288"/>
                  </a:lnTo>
                  <a:cubicBezTo>
                    <a:pt x="83542" y="1072023"/>
                    <a:pt x="70312" y="1092822"/>
                    <a:pt x="56083" y="1112657"/>
                  </a:cubicBezTo>
                  <a:cubicBezTo>
                    <a:pt x="42010" y="1132765"/>
                    <a:pt x="27965" y="1152765"/>
                    <a:pt x="14889" y="1173837"/>
                  </a:cubicBezTo>
                  <a:lnTo>
                    <a:pt x="0" y="1198088"/>
                  </a:lnTo>
                  <a:lnTo>
                    <a:pt x="0" y="888809"/>
                  </a:lnTo>
                  <a:lnTo>
                    <a:pt x="88781" y="802825"/>
                  </a:lnTo>
                  <a:cubicBezTo>
                    <a:pt x="672175" y="289643"/>
                    <a:pt x="1428944" y="-5083"/>
                    <a:pt x="2220349" y="6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F6BAC1F4-6BAD-5434-22E5-0C2927977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12" name="Rectangle 20">
            <a:extLst>
              <a:ext uri="{FF2B5EF4-FFF2-40B4-BE49-F238E27FC236}">
                <a16:creationId xmlns:a16="http://schemas.microsoft.com/office/drawing/2014/main" id="{6ABF3936-29EC-E042-D7B1-E1256EC24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29" name="Rectangle 23">
            <a:extLst>
              <a:ext uri="{FF2B5EF4-FFF2-40B4-BE49-F238E27FC236}">
                <a16:creationId xmlns:a16="http://schemas.microsoft.com/office/drawing/2014/main" id="{E245F985-AE66-2757-50AA-D8CE076DD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7122" y="1226045"/>
            <a:ext cx="488154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7F7369A9-980B-F312-2274-3BBE23613889}"/>
              </a:ext>
            </a:extLst>
          </p:cNvPr>
          <p:cNvSpPr txBox="1"/>
          <p:nvPr/>
        </p:nvSpPr>
        <p:spPr>
          <a:xfrm>
            <a:off x="-162812" y="3557237"/>
            <a:ext cx="489206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smtClean="0">
                <a:latin typeface="Times New Roman" panose="02020603050405020304" pitchFamily="18" charset="0"/>
                <a:ea typeface="Calibri" panose="020F0502020204030204" pitchFamily="34" charset="0"/>
              </a:rPr>
              <a:t>Life in the countryside</a:t>
            </a:r>
            <a:endParaRPr lang="vi-VN" sz="5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C4B23F0C-7F5B-4AC4-893E-609500CD7A82}"/>
              </a:ext>
            </a:extLst>
          </p:cNvPr>
          <p:cNvSpPr txBox="1"/>
          <p:nvPr/>
        </p:nvSpPr>
        <p:spPr>
          <a:xfrm>
            <a:off x="1452933" y="2513302"/>
            <a:ext cx="1564547" cy="6718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b="1"/>
              <a:t>SET </a:t>
            </a:r>
            <a:r>
              <a:rPr lang="en-US" sz="2800" b="1" smtClean="0"/>
              <a:t>3</a:t>
            </a:r>
            <a:endParaRPr lang="en-US" sz="28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r="1374"/>
          <a:stretch/>
        </p:blipFill>
        <p:spPr>
          <a:xfrm>
            <a:off x="5442438" y="3802479"/>
            <a:ext cx="6708531" cy="325043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2438" y="1244595"/>
            <a:ext cx="2805467" cy="24016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7892" y="1252045"/>
            <a:ext cx="2937854" cy="2382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01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r="2020"/>
          <a:stretch/>
        </p:blipFill>
        <p:spPr>
          <a:xfrm>
            <a:off x="152400" y="2147858"/>
            <a:ext cx="11796346" cy="3943350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1" name="Round Single Corner Rectangle 2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F6BAC1F4-6BAD-5434-22E5-0C2927977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12" name="Rectangle 20">
            <a:extLst>
              <a:ext uri="{FF2B5EF4-FFF2-40B4-BE49-F238E27FC236}">
                <a16:creationId xmlns:a16="http://schemas.microsoft.com/office/drawing/2014/main" id="{6ABF3936-29EC-E042-D7B1-E1256EC24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30" name="Rectangle 24">
            <a:extLst>
              <a:ext uri="{FF2B5EF4-FFF2-40B4-BE49-F238E27FC236}">
                <a16:creationId xmlns:a16="http://schemas.microsoft.com/office/drawing/2014/main" id="{992A3D68-40F6-B13F-F46D-D6F0B9896C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860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31" name="Rectangle 25">
            <a:extLst>
              <a:ext uri="{FF2B5EF4-FFF2-40B4-BE49-F238E27FC236}">
                <a16:creationId xmlns:a16="http://schemas.microsoft.com/office/drawing/2014/main" id="{BC858E41-DDE3-AC3D-709D-5E01A76007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743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2" name="TextBox 11">
            <a:extLst>
              <a:ext uri="{FF2B5EF4-FFF2-40B4-BE49-F238E27FC236}">
                <a16:creationId xmlns:a16="http://schemas.microsoft.com/office/drawing/2014/main" id="{8C1E5430-86AC-875D-719C-21D7BE8EB2EB}"/>
              </a:ext>
            </a:extLst>
          </p:cNvPr>
          <p:cNvSpPr txBox="1"/>
          <p:nvPr/>
        </p:nvSpPr>
        <p:spPr>
          <a:xfrm>
            <a:off x="1068163" y="1250523"/>
            <a:ext cx="10615041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Circle the word whose underlined part is pronounced differently from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the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others.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5" name="Rounded Rectangle 15">
            <a:extLst>
              <a:ext uri="{FF2B5EF4-FFF2-40B4-BE49-F238E27FC236}">
                <a16:creationId xmlns:a16="http://schemas.microsoft.com/office/drawing/2014/main" id="{E4725F60-F90F-FB01-927B-1A459428E937}"/>
              </a:ext>
            </a:extLst>
          </p:cNvPr>
          <p:cNvSpPr/>
          <p:nvPr/>
        </p:nvSpPr>
        <p:spPr>
          <a:xfrm>
            <a:off x="557713" y="1216438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8DA4"/>
              </a:solidFill>
            </a:endParaRPr>
          </a:p>
        </p:txBody>
      </p:sp>
      <p:sp>
        <p:nvSpPr>
          <p:cNvPr id="6" name="TextBox 16">
            <a:extLst>
              <a:ext uri="{FF2B5EF4-FFF2-40B4-BE49-F238E27FC236}">
                <a16:creationId xmlns:a16="http://schemas.microsoft.com/office/drawing/2014/main" id="{A65B2B02-BF88-A3FC-C151-41DD976ACB81}"/>
              </a:ext>
            </a:extLst>
          </p:cNvPr>
          <p:cNvSpPr txBox="1"/>
          <p:nvPr/>
        </p:nvSpPr>
        <p:spPr>
          <a:xfrm>
            <a:off x="565557" y="1102142"/>
            <a:ext cx="3594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7" name="Google Shape;296;p27" descr="Red Circle Hand Drawn Chalk On: Hình minh họa có sẵn 591848420 |  Shutterstock">
            <a:extLst>
              <a:ext uri="{FF2B5EF4-FFF2-40B4-BE49-F238E27FC236}">
                <a16:creationId xmlns:a16="http://schemas.microsoft.com/office/drawing/2014/main" id="{1B96E753-A12C-4845-EE47-9CE3BD49B59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01111" y="2014477"/>
            <a:ext cx="986767" cy="115038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296;p27" descr="Red Circle Hand Drawn Chalk On: Hình minh họa có sẵn 591848420 |  Shutterstock">
            <a:extLst>
              <a:ext uri="{FF2B5EF4-FFF2-40B4-BE49-F238E27FC236}">
                <a16:creationId xmlns:a16="http://schemas.microsoft.com/office/drawing/2014/main" id="{2626B36E-B917-2BD2-D815-CF62462906A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17172" y="2780412"/>
            <a:ext cx="986767" cy="115038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96;p27" descr="Red Circle Hand Drawn Chalk On: Hình minh họa có sẵn 591848420 |  Shutterstock">
            <a:extLst>
              <a:ext uri="{FF2B5EF4-FFF2-40B4-BE49-F238E27FC236}">
                <a16:creationId xmlns:a16="http://schemas.microsoft.com/office/drawing/2014/main" id="{6B24D128-FD5D-B217-B2B8-DA15F2D5696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01110" y="3495422"/>
            <a:ext cx="986767" cy="11503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296;p27" descr="Red Circle Hand Drawn Chalk On: Hình minh họa có sẵn 591848420 |  Shutterstock">
            <a:extLst>
              <a:ext uri="{FF2B5EF4-FFF2-40B4-BE49-F238E27FC236}">
                <a16:creationId xmlns:a16="http://schemas.microsoft.com/office/drawing/2014/main" id="{E5383174-0FD0-61AC-4EAF-649E0DAE320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00349" y="4263777"/>
            <a:ext cx="986767" cy="11503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96;p27" descr="Red Circle Hand Drawn Chalk On: Hình minh họa có sẵn 591848420 |  Shutterstock">
            <a:extLst>
              <a:ext uri="{FF2B5EF4-FFF2-40B4-BE49-F238E27FC236}">
                <a16:creationId xmlns:a16="http://schemas.microsoft.com/office/drawing/2014/main" id="{E5383174-0FD0-61AC-4EAF-649E0DAE320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18694" y="4985808"/>
            <a:ext cx="986767" cy="11503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5510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5" name="Round Single Corner Rectangle 2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ound Single Corner Rectangle 2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F6BAC1F4-6BAD-5434-22E5-0C2927977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12" name="Rectangle 20">
            <a:extLst>
              <a:ext uri="{FF2B5EF4-FFF2-40B4-BE49-F238E27FC236}">
                <a16:creationId xmlns:a16="http://schemas.microsoft.com/office/drawing/2014/main" id="{6ABF3936-29EC-E042-D7B1-E1256EC24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30" name="Rectangle 24">
            <a:extLst>
              <a:ext uri="{FF2B5EF4-FFF2-40B4-BE49-F238E27FC236}">
                <a16:creationId xmlns:a16="http://schemas.microsoft.com/office/drawing/2014/main" id="{992A3D68-40F6-B13F-F46D-D6F0B9896C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860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3" name="TextBox 11">
            <a:extLst>
              <a:ext uri="{FF2B5EF4-FFF2-40B4-BE49-F238E27FC236}">
                <a16:creationId xmlns:a16="http://schemas.microsoft.com/office/drawing/2014/main" id="{1985491D-D9A8-2F2B-972B-ACAB469996BF}"/>
              </a:ext>
            </a:extLst>
          </p:cNvPr>
          <p:cNvSpPr txBox="1"/>
          <p:nvPr/>
        </p:nvSpPr>
        <p:spPr>
          <a:xfrm>
            <a:off x="1195840" y="1225628"/>
            <a:ext cx="824716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Circle the correct answer A, B, or C to complete each sentence. </a:t>
            </a:r>
          </a:p>
        </p:txBody>
      </p:sp>
      <p:sp>
        <p:nvSpPr>
          <p:cNvPr id="4" name="Rounded Rectangle 15">
            <a:extLst>
              <a:ext uri="{FF2B5EF4-FFF2-40B4-BE49-F238E27FC236}">
                <a16:creationId xmlns:a16="http://schemas.microsoft.com/office/drawing/2014/main" id="{E5F2AC0E-54AC-43DC-6C98-AE07FA1EF6E6}"/>
              </a:ext>
            </a:extLst>
          </p:cNvPr>
          <p:cNvSpPr/>
          <p:nvPr/>
        </p:nvSpPr>
        <p:spPr>
          <a:xfrm>
            <a:off x="693233" y="1218885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8DA4"/>
              </a:solidFill>
            </a:endParaRPr>
          </a:p>
        </p:txBody>
      </p:sp>
      <p:sp>
        <p:nvSpPr>
          <p:cNvPr id="7" name="TextBox 16">
            <a:extLst>
              <a:ext uri="{FF2B5EF4-FFF2-40B4-BE49-F238E27FC236}">
                <a16:creationId xmlns:a16="http://schemas.microsoft.com/office/drawing/2014/main" id="{40090B42-7954-683B-7C51-0CC6415FBAEA}"/>
              </a:ext>
            </a:extLst>
          </p:cNvPr>
          <p:cNvSpPr txBox="1"/>
          <p:nvPr/>
        </p:nvSpPr>
        <p:spPr>
          <a:xfrm>
            <a:off x="750464" y="110615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A6D284A6-6A36-E75E-0E83-323C164F847A}"/>
              </a:ext>
            </a:extLst>
          </p:cNvPr>
          <p:cNvSpPr txBox="1"/>
          <p:nvPr/>
        </p:nvSpPr>
        <p:spPr>
          <a:xfrm>
            <a:off x="415006" y="2514600"/>
            <a:ext cx="11776994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7941E"/>
                </a:solidFill>
              </a:rPr>
              <a:t>1.</a:t>
            </a:r>
            <a:r>
              <a:rPr lang="en-US" sz="3600" dirty="0"/>
              <a:t> Mi is ______ gardening in her free time.</a:t>
            </a:r>
          </a:p>
          <a:p>
            <a:r>
              <a:rPr lang="en-US" sz="3600" b="1" smtClean="0">
                <a:solidFill>
                  <a:srgbClr val="5DD2FF"/>
                </a:solidFill>
              </a:rPr>
              <a:t>A.</a:t>
            </a:r>
            <a:r>
              <a:rPr lang="en-US" sz="3600" smtClean="0"/>
              <a:t> in </a:t>
            </a:r>
            <a:r>
              <a:rPr lang="en-US" sz="3600" dirty="0"/>
              <a:t>		</a:t>
            </a:r>
            <a:r>
              <a:rPr lang="en-US" sz="3600"/>
              <a:t>	</a:t>
            </a:r>
            <a:r>
              <a:rPr lang="en-US" sz="3600" smtClean="0"/>
              <a:t>	</a:t>
            </a:r>
            <a:r>
              <a:rPr lang="en-US" sz="3600" b="1" smtClean="0">
                <a:solidFill>
                  <a:srgbClr val="5DD2FF"/>
                </a:solidFill>
              </a:rPr>
              <a:t>B</a:t>
            </a:r>
            <a:r>
              <a:rPr lang="en-US" sz="3600" b="1" dirty="0">
                <a:solidFill>
                  <a:srgbClr val="5DD2FF"/>
                </a:solidFill>
              </a:rPr>
              <a:t>. </a:t>
            </a:r>
            <a:r>
              <a:rPr lang="en-US" sz="3600" dirty="0"/>
              <a:t>into 	</a:t>
            </a:r>
            <a:r>
              <a:rPr lang="en-US" sz="3600"/>
              <a:t>	</a:t>
            </a:r>
            <a:r>
              <a:rPr lang="en-US" sz="3600" smtClean="0"/>
              <a:t>	</a:t>
            </a:r>
            <a:r>
              <a:rPr lang="en-US" sz="3600" b="1" smtClean="0">
                <a:solidFill>
                  <a:srgbClr val="5DD2FF"/>
                </a:solidFill>
              </a:rPr>
              <a:t>C</a:t>
            </a:r>
            <a:r>
              <a:rPr lang="en-US" sz="3600" b="1">
                <a:solidFill>
                  <a:srgbClr val="5DD2FF"/>
                </a:solidFill>
              </a:rPr>
              <a:t>.</a:t>
            </a:r>
            <a:r>
              <a:rPr lang="en-US" sz="3600"/>
              <a:t> </a:t>
            </a:r>
            <a:r>
              <a:rPr lang="en-US" sz="3600" smtClean="0"/>
              <a:t>to</a:t>
            </a:r>
          </a:p>
          <a:p>
            <a:endParaRPr lang="en-US" sz="3600" smtClean="0"/>
          </a:p>
          <a:p>
            <a:endParaRPr lang="en-US" sz="1000" dirty="0"/>
          </a:p>
          <a:p>
            <a:r>
              <a:rPr lang="en-US" sz="3600" b="1" dirty="0">
                <a:solidFill>
                  <a:srgbClr val="F7941E"/>
                </a:solidFill>
              </a:rPr>
              <a:t>2.</a:t>
            </a:r>
            <a:r>
              <a:rPr lang="en-US" sz="3600" dirty="0"/>
              <a:t> Mai is interested ______ building websites for her friends.</a:t>
            </a:r>
          </a:p>
          <a:p>
            <a:r>
              <a:rPr lang="en-US" sz="3600" b="1" smtClean="0">
                <a:solidFill>
                  <a:srgbClr val="5DD2FF"/>
                </a:solidFill>
              </a:rPr>
              <a:t>A.</a:t>
            </a:r>
            <a:r>
              <a:rPr lang="en-US" sz="3600" smtClean="0"/>
              <a:t> of </a:t>
            </a:r>
            <a:r>
              <a:rPr lang="en-US" sz="3600" dirty="0"/>
              <a:t>		</a:t>
            </a:r>
            <a:r>
              <a:rPr lang="en-US" sz="3600"/>
              <a:t>	</a:t>
            </a:r>
            <a:r>
              <a:rPr lang="en-US" sz="3600" smtClean="0"/>
              <a:t>	</a:t>
            </a:r>
            <a:r>
              <a:rPr lang="en-US" sz="3600" b="1" smtClean="0">
                <a:solidFill>
                  <a:srgbClr val="5DD2FF"/>
                </a:solidFill>
              </a:rPr>
              <a:t>B</a:t>
            </a:r>
            <a:r>
              <a:rPr lang="en-US" sz="3600" b="1" dirty="0">
                <a:solidFill>
                  <a:srgbClr val="5DD2FF"/>
                </a:solidFill>
              </a:rPr>
              <a:t>.</a:t>
            </a:r>
            <a:r>
              <a:rPr lang="en-US" sz="3600" dirty="0"/>
              <a:t> with 	</a:t>
            </a:r>
            <a:r>
              <a:rPr lang="en-US" sz="3600"/>
              <a:t>	</a:t>
            </a:r>
            <a:r>
              <a:rPr lang="en-US" sz="3600" smtClean="0"/>
              <a:t>	</a:t>
            </a:r>
            <a:r>
              <a:rPr lang="en-US" sz="3600" b="1" smtClean="0">
                <a:solidFill>
                  <a:srgbClr val="5DD2FF"/>
                </a:solidFill>
              </a:rPr>
              <a:t>C</a:t>
            </a:r>
            <a:r>
              <a:rPr lang="en-US" sz="3600" b="1">
                <a:solidFill>
                  <a:srgbClr val="5DD2FF"/>
                </a:solidFill>
              </a:rPr>
              <a:t>.</a:t>
            </a:r>
            <a:r>
              <a:rPr lang="en-US" sz="3600"/>
              <a:t> </a:t>
            </a:r>
            <a:r>
              <a:rPr lang="en-US" sz="3600" smtClean="0"/>
              <a:t>in</a:t>
            </a:r>
          </a:p>
          <a:p>
            <a:endParaRPr lang="en-US" sz="1000" dirty="0"/>
          </a:p>
        </p:txBody>
      </p:sp>
      <p:pic>
        <p:nvPicPr>
          <p:cNvPr id="20" name="Google Shape;296;p27" descr="Red Circle Hand Drawn Chalk On: Hình minh họa có sẵn 591848420 |  Shutterstock">
            <a:extLst>
              <a:ext uri="{FF2B5EF4-FFF2-40B4-BE49-F238E27FC236}">
                <a16:creationId xmlns:a16="http://schemas.microsoft.com/office/drawing/2014/main" id="{1D234CAB-AB17-E9A9-8C78-0FDD7508FDE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76321" y="2954216"/>
            <a:ext cx="798285" cy="929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96;p27" descr="Red Circle Hand Drawn Chalk On: Hình minh họa có sẵn 591848420 |  Shutterstock">
            <a:extLst>
              <a:ext uri="{FF2B5EF4-FFF2-40B4-BE49-F238E27FC236}">
                <a16:creationId xmlns:a16="http://schemas.microsoft.com/office/drawing/2014/main" id="{E186A1D9-24C0-39F3-CEAE-D0F13DD4A63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23690" y="4755536"/>
            <a:ext cx="798285" cy="9291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8363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5" name="Round Single Corner Rectangle 2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ound Single Corner Rectangle 2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F6BAC1F4-6BAD-5434-22E5-0C2927977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12" name="Rectangle 20">
            <a:extLst>
              <a:ext uri="{FF2B5EF4-FFF2-40B4-BE49-F238E27FC236}">
                <a16:creationId xmlns:a16="http://schemas.microsoft.com/office/drawing/2014/main" id="{6ABF3936-29EC-E042-D7B1-E1256EC24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30" name="Rectangle 24">
            <a:extLst>
              <a:ext uri="{FF2B5EF4-FFF2-40B4-BE49-F238E27FC236}">
                <a16:creationId xmlns:a16="http://schemas.microsoft.com/office/drawing/2014/main" id="{992A3D68-40F6-B13F-F46D-D6F0B9896C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860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A6D284A6-6A36-E75E-0E83-323C164F847A}"/>
              </a:ext>
            </a:extLst>
          </p:cNvPr>
          <p:cNvSpPr txBox="1"/>
          <p:nvPr/>
        </p:nvSpPr>
        <p:spPr>
          <a:xfrm>
            <a:off x="173848" y="1532889"/>
            <a:ext cx="11776994" cy="46012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900" dirty="0"/>
          </a:p>
          <a:p>
            <a:r>
              <a:rPr lang="en-US" sz="3200" b="1" dirty="0">
                <a:solidFill>
                  <a:srgbClr val="F7941E"/>
                </a:solidFill>
              </a:rPr>
              <a:t>3.</a:t>
            </a:r>
            <a:r>
              <a:rPr lang="en-US" sz="3200" dirty="0"/>
              <a:t> Minh is not fond of ______ puzzles because he thinks it takes a lot of time.</a:t>
            </a:r>
          </a:p>
          <a:p>
            <a:r>
              <a:rPr lang="en-US" sz="3200" b="1" smtClean="0">
                <a:solidFill>
                  <a:srgbClr val="5DD2FF"/>
                </a:solidFill>
              </a:rPr>
              <a:t>A.</a:t>
            </a:r>
            <a:r>
              <a:rPr lang="en-US" sz="3200" smtClean="0"/>
              <a:t> making </a:t>
            </a:r>
            <a:r>
              <a:rPr lang="en-US" sz="3200" dirty="0"/>
              <a:t>	</a:t>
            </a:r>
            <a:r>
              <a:rPr lang="en-US" sz="3200"/>
              <a:t>	</a:t>
            </a:r>
            <a:r>
              <a:rPr lang="en-US" sz="3200" smtClean="0"/>
              <a:t>	</a:t>
            </a:r>
            <a:r>
              <a:rPr lang="en-US" sz="3200" b="1" smtClean="0">
                <a:solidFill>
                  <a:srgbClr val="5DD2FF"/>
                </a:solidFill>
              </a:rPr>
              <a:t>B</a:t>
            </a:r>
            <a:r>
              <a:rPr lang="en-US" sz="3200" b="1" dirty="0">
                <a:solidFill>
                  <a:srgbClr val="5DD2FF"/>
                </a:solidFill>
              </a:rPr>
              <a:t>.</a:t>
            </a:r>
            <a:r>
              <a:rPr lang="en-US" sz="3200" dirty="0"/>
              <a:t> doing 	</a:t>
            </a:r>
            <a:r>
              <a:rPr lang="en-US" sz="3200"/>
              <a:t>	</a:t>
            </a:r>
            <a:r>
              <a:rPr lang="en-US" sz="3200" smtClean="0"/>
              <a:t>	</a:t>
            </a:r>
            <a:r>
              <a:rPr lang="en-US" sz="3200" b="1" smtClean="0">
                <a:solidFill>
                  <a:srgbClr val="5DD2FF"/>
                </a:solidFill>
              </a:rPr>
              <a:t>C</a:t>
            </a:r>
            <a:r>
              <a:rPr lang="en-US" sz="3200" b="1">
                <a:solidFill>
                  <a:srgbClr val="5DD2FF"/>
                </a:solidFill>
              </a:rPr>
              <a:t>.</a:t>
            </a:r>
            <a:r>
              <a:rPr lang="en-US" sz="3200"/>
              <a:t> </a:t>
            </a:r>
            <a:r>
              <a:rPr lang="en-US" sz="3200" smtClean="0"/>
              <a:t>building</a:t>
            </a:r>
          </a:p>
          <a:p>
            <a:endParaRPr lang="en-US" sz="1400" dirty="0"/>
          </a:p>
          <a:p>
            <a:r>
              <a:rPr lang="en-US" sz="3200" b="1" dirty="0">
                <a:solidFill>
                  <a:srgbClr val="F7941E"/>
                </a:solidFill>
              </a:rPr>
              <a:t>4.</a:t>
            </a:r>
            <a:r>
              <a:rPr lang="en-US" sz="3200" dirty="0"/>
              <a:t> I’m not keen on ______ our class photos to the forum.</a:t>
            </a:r>
          </a:p>
          <a:p>
            <a:r>
              <a:rPr lang="en-US" sz="3200" b="1" smtClean="0">
                <a:solidFill>
                  <a:srgbClr val="5DD2FF"/>
                </a:solidFill>
              </a:rPr>
              <a:t>A.</a:t>
            </a:r>
            <a:r>
              <a:rPr lang="en-US" sz="3200" smtClean="0"/>
              <a:t> uploading </a:t>
            </a:r>
            <a:r>
              <a:rPr lang="en-US" sz="3200" dirty="0"/>
              <a:t>		</a:t>
            </a:r>
            <a:r>
              <a:rPr lang="en-US" sz="3200" b="1" dirty="0">
                <a:solidFill>
                  <a:srgbClr val="5DD2FF"/>
                </a:solidFill>
              </a:rPr>
              <a:t>B.</a:t>
            </a:r>
            <a:r>
              <a:rPr lang="en-US" sz="3200" dirty="0"/>
              <a:t> surfing 	</a:t>
            </a:r>
            <a:r>
              <a:rPr lang="en-US" sz="3200"/>
              <a:t>	</a:t>
            </a:r>
            <a:r>
              <a:rPr lang="en-US" sz="3200" smtClean="0"/>
              <a:t>	</a:t>
            </a:r>
            <a:r>
              <a:rPr lang="en-US" sz="3200" b="1" smtClean="0">
                <a:solidFill>
                  <a:srgbClr val="5DD2FF"/>
                </a:solidFill>
              </a:rPr>
              <a:t>C</a:t>
            </a:r>
            <a:r>
              <a:rPr lang="en-US" sz="3200" b="1">
                <a:solidFill>
                  <a:srgbClr val="5DD2FF"/>
                </a:solidFill>
              </a:rPr>
              <a:t>.</a:t>
            </a:r>
            <a:r>
              <a:rPr lang="en-US" sz="3200"/>
              <a:t> </a:t>
            </a:r>
            <a:r>
              <a:rPr lang="en-US" sz="3200" smtClean="0"/>
              <a:t>messaging</a:t>
            </a:r>
          </a:p>
          <a:p>
            <a:endParaRPr lang="en-US" sz="1400" dirty="0"/>
          </a:p>
          <a:p>
            <a:r>
              <a:rPr lang="en-US" sz="3200" b="1" dirty="0">
                <a:solidFill>
                  <a:srgbClr val="F7941E"/>
                </a:solidFill>
              </a:rPr>
              <a:t>5.</a:t>
            </a:r>
            <a:r>
              <a:rPr lang="en-US" sz="3200" dirty="0"/>
              <a:t> While I was ______ some websites, I saw an advertisement about a resort.</a:t>
            </a:r>
          </a:p>
          <a:p>
            <a:r>
              <a:rPr lang="en-US" sz="3200" b="1" dirty="0">
                <a:solidFill>
                  <a:srgbClr val="5DD2FF"/>
                </a:solidFill>
              </a:rPr>
              <a:t>A.</a:t>
            </a:r>
            <a:r>
              <a:rPr lang="en-US" sz="3200" dirty="0"/>
              <a:t> creating 	</a:t>
            </a:r>
            <a:r>
              <a:rPr lang="en-US" sz="3200"/>
              <a:t>	</a:t>
            </a:r>
            <a:r>
              <a:rPr lang="en-US" sz="3200" b="1" smtClean="0">
                <a:solidFill>
                  <a:srgbClr val="5DD2FF"/>
                </a:solidFill>
              </a:rPr>
              <a:t>B</a:t>
            </a:r>
            <a:r>
              <a:rPr lang="en-US" sz="3200" b="1" dirty="0">
                <a:solidFill>
                  <a:srgbClr val="5DD2FF"/>
                </a:solidFill>
              </a:rPr>
              <a:t>.</a:t>
            </a:r>
            <a:r>
              <a:rPr lang="en-US" sz="3200" dirty="0"/>
              <a:t> browsing 	</a:t>
            </a:r>
            <a:r>
              <a:rPr lang="en-US" sz="3200"/>
              <a:t>	</a:t>
            </a:r>
            <a:r>
              <a:rPr lang="en-US" sz="3200" b="1" smtClean="0">
                <a:solidFill>
                  <a:srgbClr val="5DD2FF"/>
                </a:solidFill>
              </a:rPr>
              <a:t>C</a:t>
            </a:r>
            <a:r>
              <a:rPr lang="en-US" sz="3200" b="1" dirty="0">
                <a:solidFill>
                  <a:srgbClr val="5DD2FF"/>
                </a:solidFill>
              </a:rPr>
              <a:t>.</a:t>
            </a:r>
            <a:r>
              <a:rPr lang="en-US" sz="3200" dirty="0"/>
              <a:t> uploading</a:t>
            </a:r>
            <a:endParaRPr lang="vi-VN" sz="3200" dirty="0"/>
          </a:p>
        </p:txBody>
      </p:sp>
      <p:pic>
        <p:nvPicPr>
          <p:cNvPr id="20" name="Google Shape;296;p27" descr="Red Circle Hand Drawn Chalk On: Hình minh họa có sẵn 591848420 |  Shutterstock">
            <a:extLst>
              <a:ext uri="{FF2B5EF4-FFF2-40B4-BE49-F238E27FC236}">
                <a16:creationId xmlns:a16="http://schemas.microsoft.com/office/drawing/2014/main" id="{1D234CAB-AB17-E9A9-8C78-0FDD7508FDE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92925" y="2482458"/>
            <a:ext cx="798285" cy="929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96;p27" descr="Red Circle Hand Drawn Chalk On: Hình minh họa có sẵn 591848420 |  Shutterstock">
            <a:extLst>
              <a:ext uri="{FF2B5EF4-FFF2-40B4-BE49-F238E27FC236}">
                <a16:creationId xmlns:a16="http://schemas.microsoft.com/office/drawing/2014/main" id="{E186A1D9-24C0-39F3-CEAE-D0F13DD4A63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" y="3720556"/>
            <a:ext cx="798285" cy="929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96;p27" descr="Red Circle Hand Drawn Chalk On: Hình minh họa có sẵn 591848420 |  Shutterstock">
            <a:extLst>
              <a:ext uri="{FF2B5EF4-FFF2-40B4-BE49-F238E27FC236}">
                <a16:creationId xmlns:a16="http://schemas.microsoft.com/office/drawing/2014/main" id="{5B2EEA2A-09AE-6002-9D58-3F31957B9F6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92926" y="5357942"/>
            <a:ext cx="798285" cy="9291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3082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3900</TotalTime>
  <Words>459</Words>
  <Application>Microsoft Office PowerPoint</Application>
  <PresentationFormat>Widescreen</PresentationFormat>
  <Paragraphs>127</Paragraphs>
  <Slides>17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Adobe Gothic Std B</vt:lpstr>
      <vt:lpstr>Arial</vt:lpstr>
      <vt:lpstr>Calibri</vt:lpstr>
      <vt:lpstr>Calibri Light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Giang Do</cp:lastModifiedBy>
  <cp:revision>222</cp:revision>
  <dcterms:created xsi:type="dcterms:W3CDTF">2020-12-09T02:04:09Z</dcterms:created>
  <dcterms:modified xsi:type="dcterms:W3CDTF">2023-05-24T08:56:53Z</dcterms:modified>
</cp:coreProperties>
</file>