
<file path=[Content_Types].xml><?xml version="1.0" encoding="utf-8"?>
<Types xmlns="http://schemas.openxmlformats.org/package/2006/content-types">
  <Default Extension="png" ContentType="image/png"/>
  <Default Extension="jfif" ContentType="image/jpeg"/>
  <Default Extension="mp3" ContentType="audio/mpe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ngesInfos/changesInfo1.xml" ContentType="application/vnd.ms-powerpoint.changesinfo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6"/>
  </p:notesMasterIdLst>
  <p:sldIdLst>
    <p:sldId id="372" r:id="rId2"/>
    <p:sldId id="413" r:id="rId3"/>
    <p:sldId id="408" r:id="rId4"/>
    <p:sldId id="279" r:id="rId5"/>
    <p:sldId id="415" r:id="rId6"/>
    <p:sldId id="416" r:id="rId7"/>
    <p:sldId id="347" r:id="rId8"/>
    <p:sldId id="417" r:id="rId9"/>
    <p:sldId id="418" r:id="rId10"/>
    <p:sldId id="410" r:id="rId11"/>
    <p:sldId id="406" r:id="rId12"/>
    <p:sldId id="314" r:id="rId13"/>
    <p:sldId id="330" r:id="rId14"/>
    <p:sldId id="419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192A9"/>
    <a:srgbClr val="0000FF"/>
    <a:srgbClr val="48C0B6"/>
    <a:srgbClr val="CC3300"/>
    <a:srgbClr val="FFDAAB"/>
    <a:srgbClr val="0FB7BD"/>
    <a:srgbClr val="048DA4"/>
    <a:srgbClr val="00A9A5"/>
    <a:srgbClr val="F7941E"/>
    <a:srgbClr val="CBEAF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92B8221-252E-4177-8EC7-8A6CE5C3AEEE}" v="179" dt="2022-01-21T04:36:04.38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728" autoAdjust="0"/>
    <p:restoredTop sz="94660"/>
  </p:normalViewPr>
  <p:slideViewPr>
    <p:cSldViewPr snapToGrid="0" showGuides="1">
      <p:cViewPr varScale="1">
        <p:scale>
          <a:sx n="106" d="100"/>
          <a:sy n="106" d="100"/>
        </p:scale>
        <p:origin x="954" y="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9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40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huy Linh Do" userId="f60f9f76584ec879" providerId="LiveId" clId="{092B8221-252E-4177-8EC7-8A6CE5C3AEEE}"/>
    <pc:docChg chg="undo custSel addSld delSld modSld sldOrd">
      <pc:chgData name="Thuy Linh Do" userId="f60f9f76584ec879" providerId="LiveId" clId="{092B8221-252E-4177-8EC7-8A6CE5C3AEEE}" dt="2022-01-21T04:40:02.521" v="1436" actId="20577"/>
      <pc:docMkLst>
        <pc:docMk/>
      </pc:docMkLst>
      <pc:sldChg chg="modSp mod">
        <pc:chgData name="Thuy Linh Do" userId="f60f9f76584ec879" providerId="LiveId" clId="{092B8221-252E-4177-8EC7-8A6CE5C3AEEE}" dt="2022-01-21T03:07:42.082" v="27" actId="20577"/>
        <pc:sldMkLst>
          <pc:docMk/>
          <pc:sldMk cId="252621157" sldId="256"/>
        </pc:sldMkLst>
        <pc:spChg chg="mod">
          <ac:chgData name="Thuy Linh Do" userId="f60f9f76584ec879" providerId="LiveId" clId="{092B8221-252E-4177-8EC7-8A6CE5C3AEEE}" dt="2022-01-21T03:07:42.082" v="27" actId="20577"/>
          <ac:spMkLst>
            <pc:docMk/>
            <pc:sldMk cId="252621157" sldId="256"/>
            <ac:spMk id="17" creationId="{00000000-0000-0000-0000-000000000000}"/>
          </ac:spMkLst>
        </pc:spChg>
        <pc:spChg chg="mod">
          <ac:chgData name="Thuy Linh Do" userId="f60f9f76584ec879" providerId="LiveId" clId="{092B8221-252E-4177-8EC7-8A6CE5C3AEEE}" dt="2022-01-21T03:07:27.899" v="1" actId="20577"/>
          <ac:spMkLst>
            <pc:docMk/>
            <pc:sldMk cId="252621157" sldId="256"/>
            <ac:spMk id="18" creationId="{00000000-0000-0000-0000-000000000000}"/>
          </ac:spMkLst>
        </pc:spChg>
      </pc:sldChg>
      <pc:sldChg chg="modSp mod">
        <pc:chgData name="Thuy Linh Do" userId="f60f9f76584ec879" providerId="LiveId" clId="{092B8221-252E-4177-8EC7-8A6CE5C3AEEE}" dt="2022-01-21T03:08:06.226" v="30" actId="20577"/>
        <pc:sldMkLst>
          <pc:docMk/>
          <pc:sldMk cId="2021924275" sldId="275"/>
        </pc:sldMkLst>
        <pc:spChg chg="mod">
          <ac:chgData name="Thuy Linh Do" userId="f60f9f76584ec879" providerId="LiveId" clId="{092B8221-252E-4177-8EC7-8A6CE5C3AEEE}" dt="2022-01-21T03:08:06.226" v="30" actId="20577"/>
          <ac:spMkLst>
            <pc:docMk/>
            <pc:sldMk cId="2021924275" sldId="275"/>
            <ac:spMk id="12" creationId="{00000000-0000-0000-0000-000000000000}"/>
          </ac:spMkLst>
        </pc:spChg>
      </pc:sldChg>
      <pc:sldChg chg="addSp delSp modSp mod setBg">
        <pc:chgData name="Thuy Linh Do" userId="f60f9f76584ec879" providerId="LiveId" clId="{092B8221-252E-4177-8EC7-8A6CE5C3AEEE}" dt="2022-01-21T03:23:11.179" v="415" actId="1076"/>
        <pc:sldMkLst>
          <pc:docMk/>
          <pc:sldMk cId="3404845292" sldId="279"/>
        </pc:sldMkLst>
        <pc:spChg chg="del mod">
          <ac:chgData name="Thuy Linh Do" userId="f60f9f76584ec879" providerId="LiveId" clId="{092B8221-252E-4177-8EC7-8A6CE5C3AEEE}" dt="2022-01-21T03:12:23.951" v="62" actId="478"/>
          <ac:spMkLst>
            <pc:docMk/>
            <pc:sldMk cId="3404845292" sldId="279"/>
            <ac:spMk id="2" creationId="{CAE8308E-F711-4E54-B671-B94F2611A3BF}"/>
          </ac:spMkLst>
        </pc:spChg>
        <pc:spChg chg="add mod">
          <ac:chgData name="Thuy Linh Do" userId="f60f9f76584ec879" providerId="LiveId" clId="{092B8221-252E-4177-8EC7-8A6CE5C3AEEE}" dt="2022-01-21T03:19:14.247" v="368" actId="164"/>
          <ac:spMkLst>
            <pc:docMk/>
            <pc:sldMk cId="3404845292" sldId="279"/>
            <ac:spMk id="7" creationId="{AB9B67CA-27D2-4C96-8B8D-AB8306839A06}"/>
          </ac:spMkLst>
        </pc:spChg>
        <pc:spChg chg="add del">
          <ac:chgData name="Thuy Linh Do" userId="f60f9f76584ec879" providerId="LiveId" clId="{092B8221-252E-4177-8EC7-8A6CE5C3AEEE}" dt="2022-01-21T03:13:50.875" v="77" actId="478"/>
          <ac:spMkLst>
            <pc:docMk/>
            <pc:sldMk cId="3404845292" sldId="279"/>
            <ac:spMk id="9" creationId="{C0156A70-FCD3-4800-9F38-B0CD37045050}"/>
          </ac:spMkLst>
        </pc:spChg>
        <pc:spChg chg="add del mod">
          <ac:chgData name="Thuy Linh Do" userId="f60f9f76584ec879" providerId="LiveId" clId="{092B8221-252E-4177-8EC7-8A6CE5C3AEEE}" dt="2022-01-21T03:20:27.688" v="377" actId="478"/>
          <ac:spMkLst>
            <pc:docMk/>
            <pc:sldMk cId="3404845292" sldId="279"/>
            <ac:spMk id="10" creationId="{02D2FFA4-B3E5-45C7-888C-FF2FB324076C}"/>
          </ac:spMkLst>
        </pc:spChg>
        <pc:spChg chg="add mod">
          <ac:chgData name="Thuy Linh Do" userId="f60f9f76584ec879" providerId="LiveId" clId="{092B8221-252E-4177-8EC7-8A6CE5C3AEEE}" dt="2022-01-21T03:19:14.247" v="368" actId="164"/>
          <ac:spMkLst>
            <pc:docMk/>
            <pc:sldMk cId="3404845292" sldId="279"/>
            <ac:spMk id="11" creationId="{C73EF7BB-E563-4022-B35C-EA3E3FBC67D7}"/>
          </ac:spMkLst>
        </pc:spChg>
        <pc:spChg chg="mod">
          <ac:chgData name="Thuy Linh Do" userId="f60f9f76584ec879" providerId="LiveId" clId="{092B8221-252E-4177-8EC7-8A6CE5C3AEEE}" dt="2022-01-21T03:13:04.458" v="67" actId="26606"/>
          <ac:spMkLst>
            <pc:docMk/>
            <pc:sldMk cId="3404845292" sldId="279"/>
            <ac:spMk id="13" creationId="{00000000-0000-0000-0000-000000000000}"/>
          </ac:spMkLst>
        </pc:spChg>
        <pc:spChg chg="add mod">
          <ac:chgData name="Thuy Linh Do" userId="f60f9f76584ec879" providerId="LiveId" clId="{092B8221-252E-4177-8EC7-8A6CE5C3AEEE}" dt="2022-01-21T03:19:14.247" v="368" actId="164"/>
          <ac:spMkLst>
            <pc:docMk/>
            <pc:sldMk cId="3404845292" sldId="279"/>
            <ac:spMk id="14" creationId="{4D54BAF8-7CAA-4881-8D69-B6CA95008EA2}"/>
          </ac:spMkLst>
        </pc:spChg>
        <pc:spChg chg="add mod">
          <ac:chgData name="Thuy Linh Do" userId="f60f9f76584ec879" providerId="LiveId" clId="{092B8221-252E-4177-8EC7-8A6CE5C3AEEE}" dt="2022-01-21T03:19:14.247" v="368" actId="164"/>
          <ac:spMkLst>
            <pc:docMk/>
            <pc:sldMk cId="3404845292" sldId="279"/>
            <ac:spMk id="15" creationId="{6675FDEF-7F36-4A32-9697-6F1CCB80283C}"/>
          </ac:spMkLst>
        </pc:spChg>
        <pc:spChg chg="add mod">
          <ac:chgData name="Thuy Linh Do" userId="f60f9f76584ec879" providerId="LiveId" clId="{092B8221-252E-4177-8EC7-8A6CE5C3AEEE}" dt="2022-01-21T03:19:14.247" v="368" actId="164"/>
          <ac:spMkLst>
            <pc:docMk/>
            <pc:sldMk cId="3404845292" sldId="279"/>
            <ac:spMk id="16" creationId="{FD73398D-DD6D-43A4-90DA-98008E22F22E}"/>
          </ac:spMkLst>
        </pc:spChg>
        <pc:spChg chg="add mod">
          <ac:chgData name="Thuy Linh Do" userId="f60f9f76584ec879" providerId="LiveId" clId="{092B8221-252E-4177-8EC7-8A6CE5C3AEEE}" dt="2022-01-21T03:19:14.247" v="368" actId="164"/>
          <ac:spMkLst>
            <pc:docMk/>
            <pc:sldMk cId="3404845292" sldId="279"/>
            <ac:spMk id="17" creationId="{95FA2EBF-752B-4D29-8CE0-DCA9AD7307AE}"/>
          </ac:spMkLst>
        </pc:spChg>
        <pc:spChg chg="add mod">
          <ac:chgData name="Thuy Linh Do" userId="f60f9f76584ec879" providerId="LiveId" clId="{092B8221-252E-4177-8EC7-8A6CE5C3AEEE}" dt="2022-01-21T03:19:14.247" v="368" actId="164"/>
          <ac:spMkLst>
            <pc:docMk/>
            <pc:sldMk cId="3404845292" sldId="279"/>
            <ac:spMk id="18" creationId="{C41F513E-4D17-414A-9287-ABC6653A8968}"/>
          </ac:spMkLst>
        </pc:spChg>
        <pc:spChg chg="add mod">
          <ac:chgData name="Thuy Linh Do" userId="f60f9f76584ec879" providerId="LiveId" clId="{092B8221-252E-4177-8EC7-8A6CE5C3AEEE}" dt="2022-01-21T03:19:14.247" v="368" actId="164"/>
          <ac:spMkLst>
            <pc:docMk/>
            <pc:sldMk cId="3404845292" sldId="279"/>
            <ac:spMk id="19" creationId="{5DBDFEF7-E8C7-4305-A4D5-98A358514F95}"/>
          </ac:spMkLst>
        </pc:spChg>
        <pc:grpChg chg="add mod">
          <ac:chgData name="Thuy Linh Do" userId="f60f9f76584ec879" providerId="LiveId" clId="{092B8221-252E-4177-8EC7-8A6CE5C3AEEE}" dt="2022-01-21T03:19:37.303" v="370" actId="1076"/>
          <ac:grpSpMkLst>
            <pc:docMk/>
            <pc:sldMk cId="3404845292" sldId="279"/>
            <ac:grpSpMk id="8" creationId="{1ECB1C35-5A81-44AF-8885-3133FAC99BFF}"/>
          </ac:grpSpMkLst>
        </pc:grpChg>
        <pc:graphicFrameChg chg="add del mod modGraphic">
          <ac:chgData name="Thuy Linh Do" userId="f60f9f76584ec879" providerId="LiveId" clId="{092B8221-252E-4177-8EC7-8A6CE5C3AEEE}" dt="2022-01-21T03:13:10.299" v="68" actId="478"/>
          <ac:graphicFrameMkLst>
            <pc:docMk/>
            <pc:sldMk cId="3404845292" sldId="279"/>
            <ac:graphicFrameMk id="3" creationId="{0D85982A-1F86-457D-A814-4017A53535C1}"/>
          </ac:graphicFrameMkLst>
        </pc:graphicFrameChg>
        <pc:graphicFrameChg chg="add del mod">
          <ac:chgData name="Thuy Linh Do" userId="f60f9f76584ec879" providerId="LiveId" clId="{092B8221-252E-4177-8EC7-8A6CE5C3AEEE}" dt="2022-01-21T03:13:18.369" v="70" actId="478"/>
          <ac:graphicFrameMkLst>
            <pc:docMk/>
            <pc:sldMk cId="3404845292" sldId="279"/>
            <ac:graphicFrameMk id="4" creationId="{070B2053-771F-4256-89FA-777293B51DF3}"/>
          </ac:graphicFrameMkLst>
        </pc:graphicFrameChg>
        <pc:graphicFrameChg chg="add del mod">
          <ac:chgData name="Thuy Linh Do" userId="f60f9f76584ec879" providerId="LiveId" clId="{092B8221-252E-4177-8EC7-8A6CE5C3AEEE}" dt="2022-01-21T03:13:45.068" v="74"/>
          <ac:graphicFrameMkLst>
            <pc:docMk/>
            <pc:sldMk cId="3404845292" sldId="279"/>
            <ac:graphicFrameMk id="5" creationId="{90144EC7-B42B-46F3-A911-969226A08A9A}"/>
          </ac:graphicFrameMkLst>
        </pc:graphicFrameChg>
        <pc:picChg chg="ord">
          <ac:chgData name="Thuy Linh Do" userId="f60f9f76584ec879" providerId="LiveId" clId="{092B8221-252E-4177-8EC7-8A6CE5C3AEEE}" dt="2022-01-21T03:13:04.458" v="67" actId="26606"/>
          <ac:picMkLst>
            <pc:docMk/>
            <pc:sldMk cId="3404845292" sldId="279"/>
            <ac:picMk id="12" creationId="{00000000-0000-0000-0000-000000000000}"/>
          </ac:picMkLst>
        </pc:picChg>
        <pc:picChg chg="add mod">
          <ac:chgData name="Thuy Linh Do" userId="f60f9f76584ec879" providerId="LiveId" clId="{092B8221-252E-4177-8EC7-8A6CE5C3AEEE}" dt="2022-01-21T03:20:32.077" v="378" actId="1076"/>
          <ac:picMkLst>
            <pc:docMk/>
            <pc:sldMk cId="3404845292" sldId="279"/>
            <ac:picMk id="20" creationId="{39508474-BF61-4E71-BCB0-3FC02A93A200}"/>
          </ac:picMkLst>
        </pc:picChg>
        <pc:picChg chg="add mod">
          <ac:chgData name="Thuy Linh Do" userId="f60f9f76584ec879" providerId="LiveId" clId="{092B8221-252E-4177-8EC7-8A6CE5C3AEEE}" dt="2022-01-21T03:20:49.330" v="383" actId="1076"/>
          <ac:picMkLst>
            <pc:docMk/>
            <pc:sldMk cId="3404845292" sldId="279"/>
            <ac:picMk id="21" creationId="{768AD650-807D-4EAF-859B-913CBDAF5DF5}"/>
          </ac:picMkLst>
        </pc:picChg>
        <pc:picChg chg="add mod">
          <ac:chgData name="Thuy Linh Do" userId="f60f9f76584ec879" providerId="LiveId" clId="{092B8221-252E-4177-8EC7-8A6CE5C3AEEE}" dt="2022-01-21T03:21:12.329" v="389" actId="1076"/>
          <ac:picMkLst>
            <pc:docMk/>
            <pc:sldMk cId="3404845292" sldId="279"/>
            <ac:picMk id="22" creationId="{28C12A6D-0138-4221-B229-3EE7E14A5386}"/>
          </ac:picMkLst>
        </pc:picChg>
        <pc:picChg chg="add mod">
          <ac:chgData name="Thuy Linh Do" userId="f60f9f76584ec879" providerId="LiveId" clId="{092B8221-252E-4177-8EC7-8A6CE5C3AEEE}" dt="2022-01-21T03:21:30.924" v="392" actId="14100"/>
          <ac:picMkLst>
            <pc:docMk/>
            <pc:sldMk cId="3404845292" sldId="279"/>
            <ac:picMk id="23" creationId="{6D54EF37-0A91-4024-866E-74562E6B0FD8}"/>
          </ac:picMkLst>
        </pc:picChg>
        <pc:picChg chg="add mod">
          <ac:chgData name="Thuy Linh Do" userId="f60f9f76584ec879" providerId="LiveId" clId="{092B8221-252E-4177-8EC7-8A6CE5C3AEEE}" dt="2022-01-21T03:22:08.123" v="400" actId="1076"/>
          <ac:picMkLst>
            <pc:docMk/>
            <pc:sldMk cId="3404845292" sldId="279"/>
            <ac:picMk id="24" creationId="{A58E5E0A-FEE1-42B2-9074-786FC7545998}"/>
          </ac:picMkLst>
        </pc:picChg>
        <pc:picChg chg="add mod">
          <ac:chgData name="Thuy Linh Do" userId="f60f9f76584ec879" providerId="LiveId" clId="{092B8221-252E-4177-8EC7-8A6CE5C3AEEE}" dt="2022-01-21T03:22:36.319" v="407" actId="1076"/>
          <ac:picMkLst>
            <pc:docMk/>
            <pc:sldMk cId="3404845292" sldId="279"/>
            <ac:picMk id="25" creationId="{9EE8DCD6-BD37-46D1-B4B8-72657998CFBD}"/>
          </ac:picMkLst>
        </pc:picChg>
        <pc:picChg chg="add mod">
          <ac:chgData name="Thuy Linh Do" userId="f60f9f76584ec879" providerId="LiveId" clId="{092B8221-252E-4177-8EC7-8A6CE5C3AEEE}" dt="2022-01-21T03:22:51.818" v="410" actId="14100"/>
          <ac:picMkLst>
            <pc:docMk/>
            <pc:sldMk cId="3404845292" sldId="279"/>
            <ac:picMk id="26" creationId="{1E441DB5-C53E-4693-AFBD-68A35185F233}"/>
          </ac:picMkLst>
        </pc:picChg>
        <pc:picChg chg="add mod">
          <ac:chgData name="Thuy Linh Do" userId="f60f9f76584ec879" providerId="LiveId" clId="{092B8221-252E-4177-8EC7-8A6CE5C3AEEE}" dt="2022-01-21T03:23:11.179" v="415" actId="1076"/>
          <ac:picMkLst>
            <pc:docMk/>
            <pc:sldMk cId="3404845292" sldId="279"/>
            <ac:picMk id="27" creationId="{1E98ECD0-6CB5-4BC9-BC7A-2892AA44188F}"/>
          </ac:picMkLst>
        </pc:picChg>
      </pc:sldChg>
      <pc:sldChg chg="modSp mod">
        <pc:chgData name="Thuy Linh Do" userId="f60f9f76584ec879" providerId="LiveId" clId="{092B8221-252E-4177-8EC7-8A6CE5C3AEEE}" dt="2022-01-21T03:11:03.038" v="57"/>
        <pc:sldMkLst>
          <pc:docMk/>
          <pc:sldMk cId="658201877" sldId="302"/>
        </pc:sldMkLst>
        <pc:spChg chg="mod">
          <ac:chgData name="Thuy Linh Do" userId="f60f9f76584ec879" providerId="LiveId" clId="{092B8221-252E-4177-8EC7-8A6CE5C3AEEE}" dt="2022-01-21T03:08:51.380" v="47" actId="20577"/>
          <ac:spMkLst>
            <pc:docMk/>
            <pc:sldMk cId="658201877" sldId="302"/>
            <ac:spMk id="20" creationId="{00000000-0000-0000-0000-000000000000}"/>
          </ac:spMkLst>
        </pc:spChg>
        <pc:spChg chg="mod">
          <ac:chgData name="Thuy Linh Do" userId="f60f9f76584ec879" providerId="LiveId" clId="{092B8221-252E-4177-8EC7-8A6CE5C3AEEE}" dt="2022-01-21T03:09:08.635" v="48"/>
          <ac:spMkLst>
            <pc:docMk/>
            <pc:sldMk cId="658201877" sldId="302"/>
            <ac:spMk id="21" creationId="{00000000-0000-0000-0000-000000000000}"/>
          </ac:spMkLst>
        </pc:spChg>
        <pc:spChg chg="mod">
          <ac:chgData name="Thuy Linh Do" userId="f60f9f76584ec879" providerId="LiveId" clId="{092B8221-252E-4177-8EC7-8A6CE5C3AEEE}" dt="2022-01-21T03:09:59.878" v="56" actId="20577"/>
          <ac:spMkLst>
            <pc:docMk/>
            <pc:sldMk cId="658201877" sldId="302"/>
            <ac:spMk id="22" creationId="{00000000-0000-0000-0000-000000000000}"/>
          </ac:spMkLst>
        </pc:spChg>
        <pc:spChg chg="mod">
          <ac:chgData name="Thuy Linh Do" userId="f60f9f76584ec879" providerId="LiveId" clId="{092B8221-252E-4177-8EC7-8A6CE5C3AEEE}" dt="2022-01-21T03:11:03.038" v="57"/>
          <ac:spMkLst>
            <pc:docMk/>
            <pc:sldMk cId="658201877" sldId="302"/>
            <ac:spMk id="23" creationId="{00000000-0000-0000-0000-000000000000}"/>
          </ac:spMkLst>
        </pc:spChg>
      </pc:sldChg>
      <pc:sldChg chg="addSp delSp modSp mod">
        <pc:chgData name="Thuy Linh Do" userId="f60f9f76584ec879" providerId="LiveId" clId="{092B8221-252E-4177-8EC7-8A6CE5C3AEEE}" dt="2022-01-21T03:12:09.247" v="60"/>
        <pc:sldMkLst>
          <pc:docMk/>
          <pc:sldMk cId="1899537031" sldId="308"/>
        </pc:sldMkLst>
        <pc:spChg chg="mod">
          <ac:chgData name="Thuy Linh Do" userId="f60f9f76584ec879" providerId="LiveId" clId="{092B8221-252E-4177-8EC7-8A6CE5C3AEEE}" dt="2022-01-21T03:12:09.247" v="60"/>
          <ac:spMkLst>
            <pc:docMk/>
            <pc:sldMk cId="1899537031" sldId="308"/>
            <ac:spMk id="3" creationId="{00000000-0000-0000-0000-000000000000}"/>
          </ac:spMkLst>
        </pc:spChg>
        <pc:spChg chg="add mod">
          <ac:chgData name="Thuy Linh Do" userId="f60f9f76584ec879" providerId="LiveId" clId="{092B8221-252E-4177-8EC7-8A6CE5C3AEEE}" dt="2022-01-21T03:11:16.019" v="59"/>
          <ac:spMkLst>
            <pc:docMk/>
            <pc:sldMk cId="1899537031" sldId="308"/>
            <ac:spMk id="10" creationId="{E2AB2C69-E38C-4F15-BCDE-F6118B77CBAA}"/>
          </ac:spMkLst>
        </pc:spChg>
        <pc:spChg chg="del">
          <ac:chgData name="Thuy Linh Do" userId="f60f9f76584ec879" providerId="LiveId" clId="{092B8221-252E-4177-8EC7-8A6CE5C3AEEE}" dt="2022-01-21T03:11:14.034" v="58" actId="478"/>
          <ac:spMkLst>
            <pc:docMk/>
            <pc:sldMk cId="1899537031" sldId="308"/>
            <ac:spMk id="20" creationId="{00000000-0000-0000-0000-000000000000}"/>
          </ac:spMkLst>
        </pc:spChg>
      </pc:sldChg>
      <pc:sldChg chg="modSp mod">
        <pc:chgData name="Thuy Linh Do" userId="f60f9f76584ec879" providerId="LiveId" clId="{092B8221-252E-4177-8EC7-8A6CE5C3AEEE}" dt="2022-01-21T04:35:06.961" v="1379" actId="255"/>
        <pc:sldMkLst>
          <pc:docMk/>
          <pc:sldMk cId="626516812" sldId="313"/>
        </pc:sldMkLst>
        <pc:spChg chg="mod">
          <ac:chgData name="Thuy Linh Do" userId="f60f9f76584ec879" providerId="LiveId" clId="{092B8221-252E-4177-8EC7-8A6CE5C3AEEE}" dt="2022-01-21T04:35:06.961" v="1379" actId="255"/>
          <ac:spMkLst>
            <pc:docMk/>
            <pc:sldMk cId="626516812" sldId="313"/>
            <ac:spMk id="9" creationId="{00000000-0000-0000-0000-000000000000}"/>
          </ac:spMkLst>
        </pc:spChg>
      </pc:sldChg>
      <pc:sldChg chg="modSp mod">
        <pc:chgData name="Thuy Linh Do" userId="f60f9f76584ec879" providerId="LiveId" clId="{092B8221-252E-4177-8EC7-8A6CE5C3AEEE}" dt="2022-01-21T04:40:02.521" v="1436" actId="20577"/>
        <pc:sldMkLst>
          <pc:docMk/>
          <pc:sldMk cId="2275727840" sldId="314"/>
        </pc:sldMkLst>
        <pc:spChg chg="mod">
          <ac:chgData name="Thuy Linh Do" userId="f60f9f76584ec879" providerId="LiveId" clId="{092B8221-252E-4177-8EC7-8A6CE5C3AEEE}" dt="2022-01-21T04:40:02.521" v="1436" actId="20577"/>
          <ac:spMkLst>
            <pc:docMk/>
            <pc:sldMk cId="2275727840" sldId="314"/>
            <ac:spMk id="9" creationId="{C43B4EE5-D525-4443-B04E-58910A374BDA}"/>
          </ac:spMkLst>
        </pc:spChg>
      </pc:sldChg>
      <pc:sldChg chg="addSp delSp modSp mod">
        <pc:chgData name="Thuy Linh Do" userId="f60f9f76584ec879" providerId="LiveId" clId="{092B8221-252E-4177-8EC7-8A6CE5C3AEEE}" dt="2022-01-21T03:54:35.259" v="738" actId="1076"/>
        <pc:sldMkLst>
          <pc:docMk/>
          <pc:sldMk cId="4021477443" sldId="335"/>
        </pc:sldMkLst>
        <pc:spChg chg="mod">
          <ac:chgData name="Thuy Linh Do" userId="f60f9f76584ec879" providerId="LiveId" clId="{092B8221-252E-4177-8EC7-8A6CE5C3AEEE}" dt="2022-01-21T03:54:14.833" v="735"/>
          <ac:spMkLst>
            <pc:docMk/>
            <pc:sldMk cId="4021477443" sldId="335"/>
            <ac:spMk id="14" creationId="{353E7FCF-F699-4BD2-8B0A-04A959FA8185}"/>
          </ac:spMkLst>
        </pc:spChg>
        <pc:picChg chg="del">
          <ac:chgData name="Thuy Linh Do" userId="f60f9f76584ec879" providerId="LiveId" clId="{092B8221-252E-4177-8EC7-8A6CE5C3AEEE}" dt="2022-01-21T03:54:18.333" v="736" actId="478"/>
          <ac:picMkLst>
            <pc:docMk/>
            <pc:sldMk cId="4021477443" sldId="335"/>
            <ac:picMk id="9" creationId="{4320D209-22C6-4C00-9600-BE6AE2DAEF5D}"/>
          </ac:picMkLst>
        </pc:picChg>
        <pc:picChg chg="add mod">
          <ac:chgData name="Thuy Linh Do" userId="f60f9f76584ec879" providerId="LiveId" clId="{092B8221-252E-4177-8EC7-8A6CE5C3AEEE}" dt="2022-01-21T03:54:35.259" v="738" actId="1076"/>
          <ac:picMkLst>
            <pc:docMk/>
            <pc:sldMk cId="4021477443" sldId="335"/>
            <ac:picMk id="4098" creationId="{3C50C9B2-172F-4E0C-9D75-444560302E8F}"/>
          </ac:picMkLst>
        </pc:picChg>
      </pc:sldChg>
      <pc:sldChg chg="addSp delSp modSp mod">
        <pc:chgData name="Thuy Linh Do" userId="f60f9f76584ec879" providerId="LiveId" clId="{092B8221-252E-4177-8EC7-8A6CE5C3AEEE}" dt="2022-01-21T03:26:21.627" v="427" actId="1076"/>
        <pc:sldMkLst>
          <pc:docMk/>
          <pc:sldMk cId="2603057441" sldId="344"/>
        </pc:sldMkLst>
        <pc:spChg chg="mod">
          <ac:chgData name="Thuy Linh Do" userId="f60f9f76584ec879" providerId="LiveId" clId="{092B8221-252E-4177-8EC7-8A6CE5C3AEEE}" dt="2022-01-21T03:24:19.268" v="422"/>
          <ac:spMkLst>
            <pc:docMk/>
            <pc:sldMk cId="2603057441" sldId="344"/>
            <ac:spMk id="4" creationId="{00000000-0000-0000-0000-000000000000}"/>
          </ac:spMkLst>
        </pc:spChg>
        <pc:spChg chg="del mod">
          <ac:chgData name="Thuy Linh Do" userId="f60f9f76584ec879" providerId="LiveId" clId="{092B8221-252E-4177-8EC7-8A6CE5C3AEEE}" dt="2022-01-21T03:23:45.937" v="417" actId="478"/>
          <ac:spMkLst>
            <pc:docMk/>
            <pc:sldMk cId="2603057441" sldId="344"/>
            <ac:spMk id="14" creationId="{49A3F671-73C1-481C-9373-C14574A69DAB}"/>
          </ac:spMkLst>
        </pc:spChg>
        <pc:spChg chg="del">
          <ac:chgData name="Thuy Linh Do" userId="f60f9f76584ec879" providerId="LiveId" clId="{092B8221-252E-4177-8EC7-8A6CE5C3AEEE}" dt="2022-01-21T03:23:48.687" v="418" actId="478"/>
          <ac:spMkLst>
            <pc:docMk/>
            <pc:sldMk cId="2603057441" sldId="344"/>
            <ac:spMk id="15" creationId="{B1ABCDC2-0BF4-4CE8-9D62-0DD9A133ED3F}"/>
          </ac:spMkLst>
        </pc:spChg>
        <pc:spChg chg="add mod">
          <ac:chgData name="Thuy Linh Do" userId="f60f9f76584ec879" providerId="LiveId" clId="{092B8221-252E-4177-8EC7-8A6CE5C3AEEE}" dt="2022-01-21T03:23:50.476" v="419"/>
          <ac:spMkLst>
            <pc:docMk/>
            <pc:sldMk cId="2603057441" sldId="344"/>
            <ac:spMk id="18" creationId="{308A6121-E801-49AD-A732-8A25A1167CD0}"/>
          </ac:spMkLst>
        </pc:spChg>
        <pc:spChg chg="add mod">
          <ac:chgData name="Thuy Linh Do" userId="f60f9f76584ec879" providerId="LiveId" clId="{092B8221-252E-4177-8EC7-8A6CE5C3AEEE}" dt="2022-01-21T03:23:50.476" v="419"/>
          <ac:spMkLst>
            <pc:docMk/>
            <pc:sldMk cId="2603057441" sldId="344"/>
            <ac:spMk id="19" creationId="{9D6D490B-6941-4468-A380-78FF0AC81B7D}"/>
          </ac:spMkLst>
        </pc:spChg>
        <pc:picChg chg="add mod">
          <ac:chgData name="Thuy Linh Do" userId="f60f9f76584ec879" providerId="LiveId" clId="{092B8221-252E-4177-8EC7-8A6CE5C3AEEE}" dt="2022-01-21T03:26:21.627" v="427" actId="1076"/>
          <ac:picMkLst>
            <pc:docMk/>
            <pc:sldMk cId="2603057441" sldId="344"/>
            <ac:picMk id="2" creationId="{98BB8027-C8D2-42AD-8A7D-1F2330B7211E}"/>
          </ac:picMkLst>
        </pc:picChg>
        <pc:picChg chg="del">
          <ac:chgData name="Thuy Linh Do" userId="f60f9f76584ec879" providerId="LiveId" clId="{092B8221-252E-4177-8EC7-8A6CE5C3AEEE}" dt="2022-01-21T03:26:13.643" v="423" actId="478"/>
          <ac:picMkLst>
            <pc:docMk/>
            <pc:sldMk cId="2603057441" sldId="344"/>
            <ac:picMk id="2050" creationId="{3DB6030F-8522-4A73-A997-0E40721E7286}"/>
          </ac:picMkLst>
        </pc:picChg>
      </pc:sldChg>
      <pc:sldChg chg="del">
        <pc:chgData name="Thuy Linh Do" userId="f60f9f76584ec879" providerId="LiveId" clId="{092B8221-252E-4177-8EC7-8A6CE5C3AEEE}" dt="2022-01-21T03:53:45.424" v="734" actId="2696"/>
        <pc:sldMkLst>
          <pc:docMk/>
          <pc:sldMk cId="3972591262" sldId="345"/>
        </pc:sldMkLst>
      </pc:sldChg>
      <pc:sldChg chg="addSp delSp modSp mod">
        <pc:chgData name="Thuy Linh Do" userId="f60f9f76584ec879" providerId="LiveId" clId="{092B8221-252E-4177-8EC7-8A6CE5C3AEEE}" dt="2022-01-21T03:58:16.604" v="750" actId="1076"/>
        <pc:sldMkLst>
          <pc:docMk/>
          <pc:sldMk cId="4180659958" sldId="346"/>
        </pc:sldMkLst>
        <pc:spChg chg="del">
          <ac:chgData name="Thuy Linh Do" userId="f60f9f76584ec879" providerId="LiveId" clId="{092B8221-252E-4177-8EC7-8A6CE5C3AEEE}" dt="2022-01-21T03:55:05.585" v="740" actId="478"/>
          <ac:spMkLst>
            <pc:docMk/>
            <pc:sldMk cId="4180659958" sldId="346"/>
            <ac:spMk id="10" creationId="{C5690E87-2DE1-41DA-B544-E5924DCF5200}"/>
          </ac:spMkLst>
        </pc:spChg>
        <pc:picChg chg="del">
          <ac:chgData name="Thuy Linh Do" userId="f60f9f76584ec879" providerId="LiveId" clId="{092B8221-252E-4177-8EC7-8A6CE5C3AEEE}" dt="2022-01-21T03:55:04.524" v="739" actId="478"/>
          <ac:picMkLst>
            <pc:docMk/>
            <pc:sldMk cId="4180659958" sldId="346"/>
            <ac:picMk id="3074" creationId="{2D030E2B-0C43-48C4-B62D-87978D931649}"/>
          </ac:picMkLst>
        </pc:picChg>
        <pc:picChg chg="add mod">
          <ac:chgData name="Thuy Linh Do" userId="f60f9f76584ec879" providerId="LiveId" clId="{092B8221-252E-4177-8EC7-8A6CE5C3AEEE}" dt="2022-01-21T03:55:19.231" v="743" actId="14100"/>
          <ac:picMkLst>
            <pc:docMk/>
            <pc:sldMk cId="4180659958" sldId="346"/>
            <ac:picMk id="5122" creationId="{1EF810C3-9A62-4656-BA4D-AFB2D673C717}"/>
          </ac:picMkLst>
        </pc:picChg>
        <pc:picChg chg="add mod">
          <ac:chgData name="Thuy Linh Do" userId="f60f9f76584ec879" providerId="LiveId" clId="{092B8221-252E-4177-8EC7-8A6CE5C3AEEE}" dt="2022-01-21T03:57:14.720" v="747" actId="1076"/>
          <ac:picMkLst>
            <pc:docMk/>
            <pc:sldMk cId="4180659958" sldId="346"/>
            <ac:picMk id="5124" creationId="{AC44BBA1-8F58-4BE3-B505-06BE7AA4F160}"/>
          </ac:picMkLst>
        </pc:picChg>
        <pc:picChg chg="add mod">
          <ac:chgData name="Thuy Linh Do" userId="f60f9f76584ec879" providerId="LiveId" clId="{092B8221-252E-4177-8EC7-8A6CE5C3AEEE}" dt="2022-01-21T03:58:16.604" v="750" actId="1076"/>
          <ac:picMkLst>
            <pc:docMk/>
            <pc:sldMk cId="4180659958" sldId="346"/>
            <ac:picMk id="5126" creationId="{15561CC8-E223-4DB9-8D03-EA631E4C4D99}"/>
          </ac:picMkLst>
        </pc:picChg>
      </pc:sldChg>
      <pc:sldChg chg="addSp delSp modSp mod delAnim modAnim">
        <pc:chgData name="Thuy Linh Do" userId="f60f9f76584ec879" providerId="LiveId" clId="{092B8221-252E-4177-8EC7-8A6CE5C3AEEE}" dt="2022-01-21T03:36:23.600" v="651" actId="13926"/>
        <pc:sldMkLst>
          <pc:docMk/>
          <pc:sldMk cId="3832257365" sldId="347"/>
        </pc:sldMkLst>
        <pc:spChg chg="del">
          <ac:chgData name="Thuy Linh Do" userId="f60f9f76584ec879" providerId="LiveId" clId="{092B8221-252E-4177-8EC7-8A6CE5C3AEEE}" dt="2022-01-21T03:28:56.229" v="429" actId="478"/>
          <ac:spMkLst>
            <pc:docMk/>
            <pc:sldMk cId="3832257365" sldId="347"/>
            <ac:spMk id="4" creationId="{F8890C71-A92C-49A8-AB35-92D8F4A6F4F1}"/>
          </ac:spMkLst>
        </pc:spChg>
        <pc:spChg chg="add mod">
          <ac:chgData name="Thuy Linh Do" userId="f60f9f76584ec879" providerId="LiveId" clId="{092B8221-252E-4177-8EC7-8A6CE5C3AEEE}" dt="2022-01-21T03:36:23.600" v="651" actId="13926"/>
          <ac:spMkLst>
            <pc:docMk/>
            <pc:sldMk cId="3832257365" sldId="347"/>
            <ac:spMk id="5" creationId="{700D5291-6931-4331-A711-B47065BF72E6}"/>
          </ac:spMkLst>
        </pc:spChg>
        <pc:spChg chg="del">
          <ac:chgData name="Thuy Linh Do" userId="f60f9f76584ec879" providerId="LiveId" clId="{092B8221-252E-4177-8EC7-8A6CE5C3AEEE}" dt="2022-01-21T03:28:56.229" v="429" actId="478"/>
          <ac:spMkLst>
            <pc:docMk/>
            <pc:sldMk cId="3832257365" sldId="347"/>
            <ac:spMk id="6" creationId="{2954213A-53E3-4582-A81D-85BC43D23296}"/>
          </ac:spMkLst>
        </pc:spChg>
        <pc:spChg chg="del">
          <ac:chgData name="Thuy Linh Do" userId="f60f9f76584ec879" providerId="LiveId" clId="{092B8221-252E-4177-8EC7-8A6CE5C3AEEE}" dt="2022-01-21T03:28:56.229" v="429" actId="478"/>
          <ac:spMkLst>
            <pc:docMk/>
            <pc:sldMk cId="3832257365" sldId="347"/>
            <ac:spMk id="10" creationId="{91CAB99A-E7C9-41EC-A127-A4929296EA9E}"/>
          </ac:spMkLst>
        </pc:spChg>
        <pc:spChg chg="del">
          <ac:chgData name="Thuy Linh Do" userId="f60f9f76584ec879" providerId="LiveId" clId="{092B8221-252E-4177-8EC7-8A6CE5C3AEEE}" dt="2022-01-21T03:28:56.229" v="429" actId="478"/>
          <ac:spMkLst>
            <pc:docMk/>
            <pc:sldMk cId="3832257365" sldId="347"/>
            <ac:spMk id="13" creationId="{337EA2E7-5990-4B6C-BF0C-0989AF209578}"/>
          </ac:spMkLst>
        </pc:spChg>
        <pc:spChg chg="del">
          <ac:chgData name="Thuy Linh Do" userId="f60f9f76584ec879" providerId="LiveId" clId="{092B8221-252E-4177-8EC7-8A6CE5C3AEEE}" dt="2022-01-21T03:28:56.229" v="429" actId="478"/>
          <ac:spMkLst>
            <pc:docMk/>
            <pc:sldMk cId="3832257365" sldId="347"/>
            <ac:spMk id="14" creationId="{749B7F85-E697-4436-88A4-DF2BC81B3BE7}"/>
          </ac:spMkLst>
        </pc:spChg>
        <pc:picChg chg="add mod">
          <ac:chgData name="Thuy Linh Do" userId="f60f9f76584ec879" providerId="LiveId" clId="{092B8221-252E-4177-8EC7-8A6CE5C3AEEE}" dt="2022-01-21T03:30:17.738" v="432" actId="1076"/>
          <ac:picMkLst>
            <pc:docMk/>
            <pc:sldMk cId="3832257365" sldId="347"/>
            <ac:picMk id="2" creationId="{5C095053-F326-4595-AEE9-C3ED88E378FA}"/>
          </ac:picMkLst>
        </pc:picChg>
        <pc:picChg chg="del">
          <ac:chgData name="Thuy Linh Do" userId="f60f9f76584ec879" providerId="LiveId" clId="{092B8221-252E-4177-8EC7-8A6CE5C3AEEE}" dt="2022-01-21T03:28:52.332" v="428" actId="478"/>
          <ac:picMkLst>
            <pc:docMk/>
            <pc:sldMk cId="3832257365" sldId="347"/>
            <ac:picMk id="3" creationId="{4E3C220B-9F86-404D-AACA-FEAF2963D828}"/>
          </ac:picMkLst>
        </pc:picChg>
        <pc:picChg chg="del">
          <ac:chgData name="Thuy Linh Do" userId="f60f9f76584ec879" providerId="LiveId" clId="{092B8221-252E-4177-8EC7-8A6CE5C3AEEE}" dt="2022-01-21T03:28:58.794" v="430" actId="478"/>
          <ac:picMkLst>
            <pc:docMk/>
            <pc:sldMk cId="3832257365" sldId="347"/>
            <ac:picMk id="15" creationId="{38AF316B-BB51-4F71-AAB1-E09774F97686}"/>
          </ac:picMkLst>
        </pc:picChg>
        <pc:picChg chg="add mod">
          <ac:chgData name="Thuy Linh Do" userId="f60f9f76584ec879" providerId="LiveId" clId="{092B8221-252E-4177-8EC7-8A6CE5C3AEEE}" dt="2022-01-21T03:35:40.601" v="645" actId="1076"/>
          <ac:picMkLst>
            <pc:docMk/>
            <pc:sldMk cId="3832257365" sldId="347"/>
            <ac:picMk id="3074" creationId="{24E9B2A8-56F6-4FC6-A588-CAAA1E057A7A}"/>
          </ac:picMkLst>
        </pc:picChg>
      </pc:sldChg>
      <pc:sldChg chg="addSp delSp modSp mod">
        <pc:chgData name="Thuy Linh Do" userId="f60f9f76584ec879" providerId="LiveId" clId="{092B8221-252E-4177-8EC7-8A6CE5C3AEEE}" dt="2022-01-21T04:01:45.808" v="759" actId="1076"/>
        <pc:sldMkLst>
          <pc:docMk/>
          <pc:sldMk cId="2203046267" sldId="348"/>
        </pc:sldMkLst>
        <pc:spChg chg="del">
          <ac:chgData name="Thuy Linh Do" userId="f60f9f76584ec879" providerId="LiveId" clId="{092B8221-252E-4177-8EC7-8A6CE5C3AEEE}" dt="2022-01-21T04:00:33.338" v="752" actId="478"/>
          <ac:spMkLst>
            <pc:docMk/>
            <pc:sldMk cId="2203046267" sldId="348"/>
            <ac:spMk id="10" creationId="{C5690E87-2DE1-41DA-B544-E5924DCF5200}"/>
          </ac:spMkLst>
        </pc:spChg>
        <pc:picChg chg="add mod">
          <ac:chgData name="Thuy Linh Do" userId="f60f9f76584ec879" providerId="LiveId" clId="{092B8221-252E-4177-8EC7-8A6CE5C3AEEE}" dt="2022-01-21T04:00:48.972" v="756"/>
          <ac:picMkLst>
            <pc:docMk/>
            <pc:sldMk cId="2203046267" sldId="348"/>
            <ac:picMk id="11" creationId="{428AAA27-B2CA-4FA9-9417-854ABF87CC2F}"/>
          </ac:picMkLst>
        </pc:picChg>
        <pc:picChg chg="del">
          <ac:chgData name="Thuy Linh Do" userId="f60f9f76584ec879" providerId="LiveId" clId="{092B8221-252E-4177-8EC7-8A6CE5C3AEEE}" dt="2022-01-21T04:00:31.135" v="751" actId="478"/>
          <ac:picMkLst>
            <pc:docMk/>
            <pc:sldMk cId="2203046267" sldId="348"/>
            <ac:picMk id="4098" creationId="{0EECB5C7-D8AB-4461-B210-D60E36080AB6}"/>
          </ac:picMkLst>
        </pc:picChg>
        <pc:picChg chg="add mod">
          <ac:chgData name="Thuy Linh Do" userId="f60f9f76584ec879" providerId="LiveId" clId="{092B8221-252E-4177-8EC7-8A6CE5C3AEEE}" dt="2022-01-21T04:00:40.165" v="755" actId="1076"/>
          <ac:picMkLst>
            <pc:docMk/>
            <pc:sldMk cId="2203046267" sldId="348"/>
            <ac:picMk id="6146" creationId="{D6F269C1-91E0-4B99-89CB-AE13CBF9052E}"/>
          </ac:picMkLst>
        </pc:picChg>
        <pc:picChg chg="add mod">
          <ac:chgData name="Thuy Linh Do" userId="f60f9f76584ec879" providerId="LiveId" clId="{092B8221-252E-4177-8EC7-8A6CE5C3AEEE}" dt="2022-01-21T04:01:45.808" v="759" actId="1076"/>
          <ac:picMkLst>
            <pc:docMk/>
            <pc:sldMk cId="2203046267" sldId="348"/>
            <ac:picMk id="6148" creationId="{41D4EDE0-7E85-4C0D-9368-46DD35615661}"/>
          </ac:picMkLst>
        </pc:picChg>
      </pc:sldChg>
      <pc:sldChg chg="del">
        <pc:chgData name="Thuy Linh Do" userId="f60f9f76584ec879" providerId="LiveId" clId="{092B8221-252E-4177-8EC7-8A6CE5C3AEEE}" dt="2022-01-21T04:02:06.547" v="760" actId="2696"/>
        <pc:sldMkLst>
          <pc:docMk/>
          <pc:sldMk cId="1580947826" sldId="349"/>
        </pc:sldMkLst>
      </pc:sldChg>
      <pc:sldChg chg="addSp delSp modSp mod">
        <pc:chgData name="Thuy Linh Do" userId="f60f9f76584ec879" providerId="LiveId" clId="{092B8221-252E-4177-8EC7-8A6CE5C3AEEE}" dt="2022-01-21T04:16:00.371" v="771" actId="1076"/>
        <pc:sldMkLst>
          <pc:docMk/>
          <pc:sldMk cId="3415295802" sldId="350"/>
        </pc:sldMkLst>
        <pc:spChg chg="mod">
          <ac:chgData name="Thuy Linh Do" userId="f60f9f76584ec879" providerId="LiveId" clId="{092B8221-252E-4177-8EC7-8A6CE5C3AEEE}" dt="2022-01-21T04:15:08.131" v="766"/>
          <ac:spMkLst>
            <pc:docMk/>
            <pc:sldMk cId="3415295802" sldId="350"/>
            <ac:spMk id="9" creationId="{954AD50D-C69D-4F99-B2C1-C1DE2F63D36A}"/>
          </ac:spMkLst>
        </pc:spChg>
        <pc:spChg chg="mod">
          <ac:chgData name="Thuy Linh Do" userId="f60f9f76584ec879" providerId="LiveId" clId="{092B8221-252E-4177-8EC7-8A6CE5C3AEEE}" dt="2022-01-21T04:14:53.978" v="765"/>
          <ac:spMkLst>
            <pc:docMk/>
            <pc:sldMk cId="3415295802" sldId="350"/>
            <ac:spMk id="11" creationId="{6FFF8849-9B9E-4433-8838-FC31F284B407}"/>
          </ac:spMkLst>
        </pc:spChg>
        <pc:picChg chg="del">
          <ac:chgData name="Thuy Linh Do" userId="f60f9f76584ec879" providerId="LiveId" clId="{092B8221-252E-4177-8EC7-8A6CE5C3AEEE}" dt="2022-01-21T04:15:48.227" v="767" actId="478"/>
          <ac:picMkLst>
            <pc:docMk/>
            <pc:sldMk cId="3415295802" sldId="350"/>
            <ac:picMk id="4098" creationId="{4FD2D350-1ADC-4C9F-8254-78DAA4ADB5F3}"/>
          </ac:picMkLst>
        </pc:picChg>
        <pc:picChg chg="add mod">
          <ac:chgData name="Thuy Linh Do" userId="f60f9f76584ec879" providerId="LiveId" clId="{092B8221-252E-4177-8EC7-8A6CE5C3AEEE}" dt="2022-01-21T04:16:00.371" v="771" actId="1076"/>
          <ac:picMkLst>
            <pc:docMk/>
            <pc:sldMk cId="3415295802" sldId="350"/>
            <ac:picMk id="7170" creationId="{0F8861EC-3824-43C0-A04A-5B993192743A}"/>
          </ac:picMkLst>
        </pc:picChg>
      </pc:sldChg>
      <pc:sldChg chg="del">
        <pc:chgData name="Thuy Linh Do" userId="f60f9f76584ec879" providerId="LiveId" clId="{092B8221-252E-4177-8EC7-8A6CE5C3AEEE}" dt="2022-01-21T04:14:37.134" v="764" actId="2696"/>
        <pc:sldMkLst>
          <pc:docMk/>
          <pc:sldMk cId="4228129671" sldId="351"/>
        </pc:sldMkLst>
      </pc:sldChg>
      <pc:sldChg chg="addSp delSp modSp mod modAnim">
        <pc:chgData name="Thuy Linh Do" userId="f60f9f76584ec879" providerId="LiveId" clId="{092B8221-252E-4177-8EC7-8A6CE5C3AEEE}" dt="2022-01-21T04:26:45.383" v="1328"/>
        <pc:sldMkLst>
          <pc:docMk/>
          <pc:sldMk cId="713976549" sldId="352"/>
        </pc:sldMkLst>
        <pc:spChg chg="del">
          <ac:chgData name="Thuy Linh Do" userId="f60f9f76584ec879" providerId="LiveId" clId="{092B8221-252E-4177-8EC7-8A6CE5C3AEEE}" dt="2022-01-21T04:16:39.483" v="774" actId="478"/>
          <ac:spMkLst>
            <pc:docMk/>
            <pc:sldMk cId="713976549" sldId="352"/>
            <ac:spMk id="2" creationId="{0B390C75-FE5C-4D78-8AC2-2576AF92BF80}"/>
          </ac:spMkLst>
        </pc:spChg>
        <pc:spChg chg="mod">
          <ac:chgData name="Thuy Linh Do" userId="f60f9f76584ec879" providerId="LiveId" clId="{092B8221-252E-4177-8EC7-8A6CE5C3AEEE}" dt="2022-01-21T04:25:59.229" v="1320" actId="1076"/>
          <ac:spMkLst>
            <pc:docMk/>
            <pc:sldMk cId="713976549" sldId="352"/>
            <ac:spMk id="3" creationId="{954965C1-7B59-4560-AEB2-098FA3D6C437}"/>
          </ac:spMkLst>
        </pc:spChg>
        <pc:spChg chg="add mod">
          <ac:chgData name="Thuy Linh Do" userId="f60f9f76584ec879" providerId="LiveId" clId="{092B8221-252E-4177-8EC7-8A6CE5C3AEEE}" dt="2022-01-21T04:21:18.364" v="1242" actId="114"/>
          <ac:spMkLst>
            <pc:docMk/>
            <pc:sldMk cId="713976549" sldId="352"/>
            <ac:spMk id="4" creationId="{FA2DA299-ADD6-4255-835F-2CC94D6D1E90}"/>
          </ac:spMkLst>
        </pc:spChg>
        <pc:spChg chg="add del mod">
          <ac:chgData name="Thuy Linh Do" userId="f60f9f76584ec879" providerId="LiveId" clId="{092B8221-252E-4177-8EC7-8A6CE5C3AEEE}" dt="2022-01-21T04:25:35.372" v="1310" actId="11529"/>
          <ac:spMkLst>
            <pc:docMk/>
            <pc:sldMk cId="713976549" sldId="352"/>
            <ac:spMk id="5" creationId="{1360F0E4-76E0-4E81-88B3-0B12BAF0107A}"/>
          </ac:spMkLst>
        </pc:spChg>
        <pc:spChg chg="del">
          <ac:chgData name="Thuy Linh Do" userId="f60f9f76584ec879" providerId="LiveId" clId="{092B8221-252E-4177-8EC7-8A6CE5C3AEEE}" dt="2022-01-21T04:16:37.295" v="773" actId="478"/>
          <ac:spMkLst>
            <pc:docMk/>
            <pc:sldMk cId="713976549" sldId="352"/>
            <ac:spMk id="6" creationId="{87F6DD7D-5039-4EA9-BB09-CD4A236C1568}"/>
          </ac:spMkLst>
        </pc:spChg>
        <pc:spChg chg="mod">
          <ac:chgData name="Thuy Linh Do" userId="f60f9f76584ec879" providerId="LiveId" clId="{092B8221-252E-4177-8EC7-8A6CE5C3AEEE}" dt="2022-01-21T04:26:10.585" v="1322" actId="1076"/>
          <ac:spMkLst>
            <pc:docMk/>
            <pc:sldMk cId="713976549" sldId="352"/>
            <ac:spMk id="10" creationId="{2BB43E80-FAEA-47DF-A3AD-0CC4402B18A7}"/>
          </ac:spMkLst>
        </pc:spChg>
        <pc:spChg chg="add del mod">
          <ac:chgData name="Thuy Linh Do" userId="f60f9f76584ec879" providerId="LiveId" clId="{092B8221-252E-4177-8EC7-8A6CE5C3AEEE}" dt="2022-01-21T04:23:21.225" v="1268"/>
          <ac:spMkLst>
            <pc:docMk/>
            <pc:sldMk cId="713976549" sldId="352"/>
            <ac:spMk id="11" creationId="{1ED0A24E-9C60-4AB6-BE21-A4F133628198}"/>
          </ac:spMkLst>
        </pc:spChg>
        <pc:spChg chg="add del mod">
          <ac:chgData name="Thuy Linh Do" userId="f60f9f76584ec879" providerId="LiveId" clId="{092B8221-252E-4177-8EC7-8A6CE5C3AEEE}" dt="2022-01-21T04:23:20.490" v="1266"/>
          <ac:spMkLst>
            <pc:docMk/>
            <pc:sldMk cId="713976549" sldId="352"/>
            <ac:spMk id="14" creationId="{F9030790-90E1-4919-847F-E30C076DDF0A}"/>
          </ac:spMkLst>
        </pc:spChg>
        <pc:spChg chg="add del mod">
          <ac:chgData name="Thuy Linh Do" userId="f60f9f76584ec879" providerId="LiveId" clId="{092B8221-252E-4177-8EC7-8A6CE5C3AEEE}" dt="2022-01-21T04:23:19.825" v="1264"/>
          <ac:spMkLst>
            <pc:docMk/>
            <pc:sldMk cId="713976549" sldId="352"/>
            <ac:spMk id="15" creationId="{6CED897D-7B6A-4A20-8034-49162E101AF6}"/>
          </ac:spMkLst>
        </pc:spChg>
        <pc:spChg chg="add del mod">
          <ac:chgData name="Thuy Linh Do" userId="f60f9f76584ec879" providerId="LiveId" clId="{092B8221-252E-4177-8EC7-8A6CE5C3AEEE}" dt="2022-01-21T04:23:51.581" v="1296"/>
          <ac:spMkLst>
            <pc:docMk/>
            <pc:sldMk cId="713976549" sldId="352"/>
            <ac:spMk id="16" creationId="{CC68D79F-D1B9-4FDE-89B4-AB2046FB107D}"/>
          </ac:spMkLst>
        </pc:spChg>
        <pc:spChg chg="add mod">
          <ac:chgData name="Thuy Linh Do" userId="f60f9f76584ec879" providerId="LiveId" clId="{092B8221-252E-4177-8EC7-8A6CE5C3AEEE}" dt="2022-01-21T04:26:40.921" v="1327" actId="1076"/>
          <ac:spMkLst>
            <pc:docMk/>
            <pc:sldMk cId="713976549" sldId="352"/>
            <ac:spMk id="17" creationId="{F1ACCE91-63C9-4CBA-A1B1-589966518F00}"/>
          </ac:spMkLst>
        </pc:spChg>
        <pc:spChg chg="add mod">
          <ac:chgData name="Thuy Linh Do" userId="f60f9f76584ec879" providerId="LiveId" clId="{092B8221-252E-4177-8EC7-8A6CE5C3AEEE}" dt="2022-01-21T04:26:27.043" v="1325" actId="1076"/>
          <ac:spMkLst>
            <pc:docMk/>
            <pc:sldMk cId="713976549" sldId="352"/>
            <ac:spMk id="18" creationId="{394CD95C-3B5C-4CFA-9E42-19E1B4A91CEA}"/>
          </ac:spMkLst>
        </pc:spChg>
        <pc:spChg chg="add mod">
          <ac:chgData name="Thuy Linh Do" userId="f60f9f76584ec879" providerId="LiveId" clId="{092B8221-252E-4177-8EC7-8A6CE5C3AEEE}" dt="2022-01-21T04:26:18.597" v="1323" actId="1076"/>
          <ac:spMkLst>
            <pc:docMk/>
            <pc:sldMk cId="713976549" sldId="352"/>
            <ac:spMk id="19" creationId="{443651F3-61BA-4713-A7AF-611F7E23F4EE}"/>
          </ac:spMkLst>
        </pc:spChg>
      </pc:sldChg>
      <pc:sldChg chg="del">
        <pc:chgData name="Thuy Linh Do" userId="f60f9f76584ec879" providerId="LiveId" clId="{092B8221-252E-4177-8EC7-8A6CE5C3AEEE}" dt="2022-01-21T04:34:12.718" v="1373" actId="2696"/>
        <pc:sldMkLst>
          <pc:docMk/>
          <pc:sldMk cId="3372564195" sldId="353"/>
        </pc:sldMkLst>
      </pc:sldChg>
      <pc:sldChg chg="addSp delSp modSp mod modAnim">
        <pc:chgData name="Thuy Linh Do" userId="f60f9f76584ec879" providerId="LiveId" clId="{092B8221-252E-4177-8EC7-8A6CE5C3AEEE}" dt="2022-01-21T04:32:53.393" v="1369"/>
        <pc:sldMkLst>
          <pc:docMk/>
          <pc:sldMk cId="3071588167" sldId="354"/>
        </pc:sldMkLst>
        <pc:spChg chg="add mod">
          <ac:chgData name="Thuy Linh Do" userId="f60f9f76584ec879" providerId="LiveId" clId="{092B8221-252E-4177-8EC7-8A6CE5C3AEEE}" dt="2022-01-21T04:31:23.052" v="1346" actId="33524"/>
          <ac:spMkLst>
            <pc:docMk/>
            <pc:sldMk cId="3071588167" sldId="354"/>
            <ac:spMk id="2" creationId="{8469E4A7-9AFC-40B7-976F-71CE968A4F91}"/>
          </ac:spMkLst>
        </pc:spChg>
        <pc:spChg chg="mod">
          <ac:chgData name="Thuy Linh Do" userId="f60f9f76584ec879" providerId="LiveId" clId="{092B8221-252E-4177-8EC7-8A6CE5C3AEEE}" dt="2022-01-21T04:27:18.014" v="1329"/>
          <ac:spMkLst>
            <pc:docMk/>
            <pc:sldMk cId="3071588167" sldId="354"/>
            <ac:spMk id="10" creationId="{2BB43E80-FAEA-47DF-A3AD-0CC4402B18A7}"/>
          </ac:spMkLst>
        </pc:spChg>
        <pc:picChg chg="del">
          <ac:chgData name="Thuy Linh Do" userId="f60f9f76584ec879" providerId="LiveId" clId="{092B8221-252E-4177-8EC7-8A6CE5C3AEEE}" dt="2022-01-21T04:27:20.773" v="1330" actId="478"/>
          <ac:picMkLst>
            <pc:docMk/>
            <pc:sldMk cId="3071588167" sldId="354"/>
            <ac:picMk id="15" creationId="{DBB4FD4F-7F77-4718-9E6C-6CE2ECB92EA0}"/>
          </ac:picMkLst>
        </pc:picChg>
        <pc:cxnChg chg="add mod">
          <ac:chgData name="Thuy Linh Do" userId="f60f9f76584ec879" providerId="LiveId" clId="{092B8221-252E-4177-8EC7-8A6CE5C3AEEE}" dt="2022-01-21T04:30:22.023" v="1340" actId="13822"/>
          <ac:cxnSpMkLst>
            <pc:docMk/>
            <pc:sldMk cId="3071588167" sldId="354"/>
            <ac:cxnSpMk id="4" creationId="{0F44B84A-9FFB-417F-A74A-6308AA1ADA72}"/>
          </ac:cxnSpMkLst>
        </pc:cxnChg>
        <pc:cxnChg chg="add mod">
          <ac:chgData name="Thuy Linh Do" userId="f60f9f76584ec879" providerId="LiveId" clId="{092B8221-252E-4177-8EC7-8A6CE5C3AEEE}" dt="2022-01-21T04:30:45.716" v="1343" actId="1076"/>
          <ac:cxnSpMkLst>
            <pc:docMk/>
            <pc:sldMk cId="3071588167" sldId="354"/>
            <ac:cxnSpMk id="11" creationId="{C1716B2D-4A98-466B-856F-CABB8B4017EF}"/>
          </ac:cxnSpMkLst>
        </pc:cxnChg>
        <pc:cxnChg chg="add mod">
          <ac:chgData name="Thuy Linh Do" userId="f60f9f76584ec879" providerId="LiveId" clId="{092B8221-252E-4177-8EC7-8A6CE5C3AEEE}" dt="2022-01-21T04:30:51.454" v="1345" actId="1076"/>
          <ac:cxnSpMkLst>
            <pc:docMk/>
            <pc:sldMk cId="3071588167" sldId="354"/>
            <ac:cxnSpMk id="14" creationId="{C5F40A2B-0F00-49DA-A8CA-51E3F9487DD1}"/>
          </ac:cxnSpMkLst>
        </pc:cxnChg>
        <pc:cxnChg chg="add mod">
          <ac:chgData name="Thuy Linh Do" userId="f60f9f76584ec879" providerId="LiveId" clId="{092B8221-252E-4177-8EC7-8A6CE5C3AEEE}" dt="2022-01-21T04:31:31.465" v="1348" actId="1076"/>
          <ac:cxnSpMkLst>
            <pc:docMk/>
            <pc:sldMk cId="3071588167" sldId="354"/>
            <ac:cxnSpMk id="16" creationId="{C916A40D-E580-42FC-8E98-9C224DC55A05}"/>
          </ac:cxnSpMkLst>
        </pc:cxnChg>
        <pc:cxnChg chg="add mod">
          <ac:chgData name="Thuy Linh Do" userId="f60f9f76584ec879" providerId="LiveId" clId="{092B8221-252E-4177-8EC7-8A6CE5C3AEEE}" dt="2022-01-21T04:31:38.419" v="1350" actId="1076"/>
          <ac:cxnSpMkLst>
            <pc:docMk/>
            <pc:sldMk cId="3071588167" sldId="354"/>
            <ac:cxnSpMk id="17" creationId="{9E6D3E7D-B16B-45F7-BD07-C6E98844F3DA}"/>
          </ac:cxnSpMkLst>
        </pc:cxnChg>
        <pc:cxnChg chg="add mod">
          <ac:chgData name="Thuy Linh Do" userId="f60f9f76584ec879" providerId="LiveId" clId="{092B8221-252E-4177-8EC7-8A6CE5C3AEEE}" dt="2022-01-21T04:31:49.176" v="1352" actId="1076"/>
          <ac:cxnSpMkLst>
            <pc:docMk/>
            <pc:sldMk cId="3071588167" sldId="354"/>
            <ac:cxnSpMk id="18" creationId="{0496C7B1-BD67-4E8C-8492-2DEBE27B9764}"/>
          </ac:cxnSpMkLst>
        </pc:cxnChg>
        <pc:cxnChg chg="add mod">
          <ac:chgData name="Thuy Linh Do" userId="f60f9f76584ec879" providerId="LiveId" clId="{092B8221-252E-4177-8EC7-8A6CE5C3AEEE}" dt="2022-01-21T04:31:54" v="1354" actId="1076"/>
          <ac:cxnSpMkLst>
            <pc:docMk/>
            <pc:sldMk cId="3071588167" sldId="354"/>
            <ac:cxnSpMk id="19" creationId="{7B0BDC0D-5014-4915-80E6-45B243F9E2D6}"/>
          </ac:cxnSpMkLst>
        </pc:cxnChg>
        <pc:cxnChg chg="add mod">
          <ac:chgData name="Thuy Linh Do" userId="f60f9f76584ec879" providerId="LiveId" clId="{092B8221-252E-4177-8EC7-8A6CE5C3AEEE}" dt="2022-01-21T04:32:02.926" v="1356" actId="1076"/>
          <ac:cxnSpMkLst>
            <pc:docMk/>
            <pc:sldMk cId="3071588167" sldId="354"/>
            <ac:cxnSpMk id="20" creationId="{F52E25A3-E8DC-48D0-8D9D-C05D35498B33}"/>
          </ac:cxnSpMkLst>
        </pc:cxnChg>
        <pc:cxnChg chg="add mod">
          <ac:chgData name="Thuy Linh Do" userId="f60f9f76584ec879" providerId="LiveId" clId="{092B8221-252E-4177-8EC7-8A6CE5C3AEEE}" dt="2022-01-21T04:32:07.832" v="1358" actId="1076"/>
          <ac:cxnSpMkLst>
            <pc:docMk/>
            <pc:sldMk cId="3071588167" sldId="354"/>
            <ac:cxnSpMk id="21" creationId="{393CC73E-19CD-4441-B790-D9F967E94F46}"/>
          </ac:cxnSpMkLst>
        </pc:cxnChg>
        <pc:cxnChg chg="add mod">
          <ac:chgData name="Thuy Linh Do" userId="f60f9f76584ec879" providerId="LiveId" clId="{092B8221-252E-4177-8EC7-8A6CE5C3AEEE}" dt="2022-01-21T04:32:16.811" v="1360" actId="1076"/>
          <ac:cxnSpMkLst>
            <pc:docMk/>
            <pc:sldMk cId="3071588167" sldId="354"/>
            <ac:cxnSpMk id="22" creationId="{0927224A-F885-4D4C-9BEE-F519AC2E1A01}"/>
          </ac:cxnSpMkLst>
        </pc:cxnChg>
      </pc:sldChg>
      <pc:sldChg chg="modSp">
        <pc:chgData name="Thuy Linh Do" userId="f60f9f76584ec879" providerId="LiveId" clId="{092B8221-252E-4177-8EC7-8A6CE5C3AEEE}" dt="2022-01-21T03:52:50.346" v="723" actId="20577"/>
        <pc:sldMkLst>
          <pc:docMk/>
          <pc:sldMk cId="830967530" sldId="356"/>
        </pc:sldMkLst>
        <pc:graphicFrameChg chg="mod">
          <ac:chgData name="Thuy Linh Do" userId="f60f9f76584ec879" providerId="LiveId" clId="{092B8221-252E-4177-8EC7-8A6CE5C3AEEE}" dt="2022-01-21T03:52:50.346" v="723" actId="20577"/>
          <ac:graphicFrameMkLst>
            <pc:docMk/>
            <pc:sldMk cId="830967530" sldId="356"/>
            <ac:graphicFrameMk id="2" creationId="{6F576461-CE5C-42FB-B7D8-B6232C9B318A}"/>
          </ac:graphicFrameMkLst>
        </pc:graphicFrameChg>
      </pc:sldChg>
      <pc:sldChg chg="del">
        <pc:chgData name="Thuy Linh Do" userId="f60f9f76584ec879" providerId="LiveId" clId="{092B8221-252E-4177-8EC7-8A6CE5C3AEEE}" dt="2022-01-21T04:39:37.607" v="1413" actId="2696"/>
        <pc:sldMkLst>
          <pc:docMk/>
          <pc:sldMk cId="2311222917" sldId="357"/>
        </pc:sldMkLst>
      </pc:sldChg>
      <pc:sldChg chg="delSp modSp add mod ord">
        <pc:chgData name="Thuy Linh Do" userId="f60f9f76584ec879" providerId="LiveId" clId="{092B8221-252E-4177-8EC7-8A6CE5C3AEEE}" dt="2022-01-21T03:53:41.675" v="733" actId="478"/>
        <pc:sldMkLst>
          <pc:docMk/>
          <pc:sldMk cId="262801003" sldId="358"/>
        </pc:sldMkLst>
        <pc:spChg chg="del">
          <ac:chgData name="Thuy Linh Do" userId="f60f9f76584ec879" providerId="LiveId" clId="{092B8221-252E-4177-8EC7-8A6CE5C3AEEE}" dt="2022-01-21T03:53:33.660" v="729" actId="478"/>
          <ac:spMkLst>
            <pc:docMk/>
            <pc:sldMk cId="262801003" sldId="358"/>
            <ac:spMk id="19" creationId="{00000000-0000-0000-0000-000000000000}"/>
          </ac:spMkLst>
        </pc:spChg>
        <pc:spChg chg="del">
          <ac:chgData name="Thuy Linh Do" userId="f60f9f76584ec879" providerId="LiveId" clId="{092B8221-252E-4177-8EC7-8A6CE5C3AEEE}" dt="2022-01-21T03:53:40.686" v="732" actId="478"/>
          <ac:spMkLst>
            <pc:docMk/>
            <pc:sldMk cId="262801003" sldId="358"/>
            <ac:spMk id="23" creationId="{00000000-0000-0000-0000-000000000000}"/>
          </ac:spMkLst>
        </pc:spChg>
        <pc:spChg chg="del mod">
          <ac:chgData name="Thuy Linh Do" userId="f60f9f76584ec879" providerId="LiveId" clId="{092B8221-252E-4177-8EC7-8A6CE5C3AEEE}" dt="2022-01-21T03:53:31.986" v="728" actId="478"/>
          <ac:spMkLst>
            <pc:docMk/>
            <pc:sldMk cId="262801003" sldId="358"/>
            <ac:spMk id="27" creationId="{00000000-0000-0000-0000-000000000000}"/>
          </ac:spMkLst>
        </pc:spChg>
        <pc:spChg chg="del">
          <ac:chgData name="Thuy Linh Do" userId="f60f9f76584ec879" providerId="LiveId" clId="{092B8221-252E-4177-8EC7-8A6CE5C3AEEE}" dt="2022-01-21T03:53:41.675" v="733" actId="478"/>
          <ac:spMkLst>
            <pc:docMk/>
            <pc:sldMk cId="262801003" sldId="358"/>
            <ac:spMk id="29" creationId="{00000000-0000-0000-0000-000000000000}"/>
          </ac:spMkLst>
        </pc:spChg>
        <pc:cxnChg chg="del">
          <ac:chgData name="Thuy Linh Do" userId="f60f9f76584ec879" providerId="LiveId" clId="{092B8221-252E-4177-8EC7-8A6CE5C3AEEE}" dt="2022-01-21T03:53:34.658" v="730" actId="478"/>
          <ac:cxnSpMkLst>
            <pc:docMk/>
            <pc:sldMk cId="262801003" sldId="358"/>
            <ac:cxnSpMk id="26" creationId="{00000000-0000-0000-0000-000000000000}"/>
          </ac:cxnSpMkLst>
        </pc:cxnChg>
        <pc:cxnChg chg="del">
          <ac:chgData name="Thuy Linh Do" userId="f60f9f76584ec879" providerId="LiveId" clId="{092B8221-252E-4177-8EC7-8A6CE5C3AEEE}" dt="2022-01-21T03:53:35.599" v="731" actId="478"/>
          <ac:cxnSpMkLst>
            <pc:docMk/>
            <pc:sldMk cId="262801003" sldId="358"/>
            <ac:cxnSpMk id="28" creationId="{00000000-0000-0000-0000-000000000000}"/>
          </ac:cxnSpMkLst>
        </pc:cxnChg>
      </pc:sldChg>
      <pc:sldChg chg="add ord">
        <pc:chgData name="Thuy Linh Do" userId="f60f9f76584ec879" providerId="LiveId" clId="{092B8221-252E-4177-8EC7-8A6CE5C3AEEE}" dt="2022-01-21T04:14:34.411" v="763"/>
        <pc:sldMkLst>
          <pc:docMk/>
          <pc:sldMk cId="3855355964" sldId="359"/>
        </pc:sldMkLst>
      </pc:sldChg>
      <pc:sldChg chg="add ord">
        <pc:chgData name="Thuy Linh Do" userId="f60f9f76584ec879" providerId="LiveId" clId="{092B8221-252E-4177-8EC7-8A6CE5C3AEEE}" dt="2022-01-21T04:34:07.237" v="1372"/>
        <pc:sldMkLst>
          <pc:docMk/>
          <pc:sldMk cId="2473637600" sldId="360"/>
        </pc:sldMkLst>
      </pc:sldChg>
      <pc:sldChg chg="addSp modSp add del">
        <pc:chgData name="Thuy Linh Do" userId="f60f9f76584ec879" providerId="LiveId" clId="{092B8221-252E-4177-8EC7-8A6CE5C3AEEE}" dt="2022-01-21T04:36:31.636" v="1382" actId="2696"/>
        <pc:sldMkLst>
          <pc:docMk/>
          <pc:sldMk cId="1207641325" sldId="361"/>
        </pc:sldMkLst>
        <pc:spChg chg="add mod">
          <ac:chgData name="Thuy Linh Do" userId="f60f9f76584ec879" providerId="LiveId" clId="{092B8221-252E-4177-8EC7-8A6CE5C3AEEE}" dt="2022-01-21T04:36:04.381" v="1381"/>
          <ac:spMkLst>
            <pc:docMk/>
            <pc:sldMk cId="1207641325" sldId="361"/>
            <ac:spMk id="13" creationId="{183D0FBF-AF03-463E-A32A-A1675345D48B}"/>
          </ac:spMkLst>
        </pc:spChg>
        <pc:spChg chg="add mod">
          <ac:chgData name="Thuy Linh Do" userId="f60f9f76584ec879" providerId="LiveId" clId="{092B8221-252E-4177-8EC7-8A6CE5C3AEEE}" dt="2022-01-21T04:36:04.381" v="1381"/>
          <ac:spMkLst>
            <pc:docMk/>
            <pc:sldMk cId="1207641325" sldId="361"/>
            <ac:spMk id="14" creationId="{C12CA644-CF7F-48D1-96B7-D4A85B2EF2FF}"/>
          </ac:spMkLst>
        </pc:spChg>
      </pc:sldChg>
      <pc:sldChg chg="addSp delSp modSp add mod ord delAnim">
        <pc:chgData name="Thuy Linh Do" userId="f60f9f76584ec879" providerId="LiveId" clId="{092B8221-252E-4177-8EC7-8A6CE5C3AEEE}" dt="2022-01-21T04:39:19.497" v="1409" actId="1076"/>
        <pc:sldMkLst>
          <pc:docMk/>
          <pc:sldMk cId="3347414037" sldId="361"/>
        </pc:sldMkLst>
        <pc:spChg chg="del">
          <ac:chgData name="Thuy Linh Do" userId="f60f9f76584ec879" providerId="LiveId" clId="{092B8221-252E-4177-8EC7-8A6CE5C3AEEE}" dt="2022-01-21T04:37:06.528" v="1403" actId="478"/>
          <ac:spMkLst>
            <pc:docMk/>
            <pc:sldMk cId="3347414037" sldId="361"/>
            <ac:spMk id="2" creationId="{8469E4A7-9AFC-40B7-976F-71CE968A4F91}"/>
          </ac:spMkLst>
        </pc:spChg>
        <pc:spChg chg="mod">
          <ac:chgData name="Thuy Linh Do" userId="f60f9f76584ec879" providerId="LiveId" clId="{092B8221-252E-4177-8EC7-8A6CE5C3AEEE}" dt="2022-01-21T04:36:52.531" v="1401" actId="20577"/>
          <ac:spMkLst>
            <pc:docMk/>
            <pc:sldMk cId="3347414037" sldId="361"/>
            <ac:spMk id="8" creationId="{00000000-0000-0000-0000-000000000000}"/>
          </ac:spMkLst>
        </pc:spChg>
        <pc:spChg chg="mod">
          <ac:chgData name="Thuy Linh Do" userId="f60f9f76584ec879" providerId="LiveId" clId="{092B8221-252E-4177-8EC7-8A6CE5C3AEEE}" dt="2022-01-21T04:37:03.995" v="1402"/>
          <ac:spMkLst>
            <pc:docMk/>
            <pc:sldMk cId="3347414037" sldId="361"/>
            <ac:spMk id="10" creationId="{2BB43E80-FAEA-47DF-A3AD-0CC4402B18A7}"/>
          </ac:spMkLst>
        </pc:spChg>
        <pc:spChg chg="mod">
          <ac:chgData name="Thuy Linh Do" userId="f60f9f76584ec879" providerId="LiveId" clId="{092B8221-252E-4177-8EC7-8A6CE5C3AEEE}" dt="2022-01-21T04:36:45.894" v="1387" actId="20577"/>
          <ac:spMkLst>
            <pc:docMk/>
            <pc:sldMk cId="3347414037" sldId="361"/>
            <ac:spMk id="13" creationId="{96732016-9C21-43F6-BAD2-DB9F782F74FB}"/>
          </ac:spMkLst>
        </pc:spChg>
        <pc:picChg chg="add mod">
          <ac:chgData name="Thuy Linh Do" userId="f60f9f76584ec879" providerId="LiveId" clId="{092B8221-252E-4177-8EC7-8A6CE5C3AEEE}" dt="2022-01-21T04:39:19.497" v="1409" actId="1076"/>
          <ac:picMkLst>
            <pc:docMk/>
            <pc:sldMk cId="3347414037" sldId="361"/>
            <ac:picMk id="5" creationId="{0D5429FB-5C39-4862-A45E-B27E193957BC}"/>
          </ac:picMkLst>
        </pc:picChg>
        <pc:cxnChg chg="del">
          <ac:chgData name="Thuy Linh Do" userId="f60f9f76584ec879" providerId="LiveId" clId="{092B8221-252E-4177-8EC7-8A6CE5C3AEEE}" dt="2022-01-21T04:37:10.971" v="1404" actId="478"/>
          <ac:cxnSpMkLst>
            <pc:docMk/>
            <pc:sldMk cId="3347414037" sldId="361"/>
            <ac:cxnSpMk id="4" creationId="{0F44B84A-9FFB-417F-A74A-6308AA1ADA72}"/>
          </ac:cxnSpMkLst>
        </pc:cxnChg>
        <pc:cxnChg chg="del">
          <ac:chgData name="Thuy Linh Do" userId="f60f9f76584ec879" providerId="LiveId" clId="{092B8221-252E-4177-8EC7-8A6CE5C3AEEE}" dt="2022-01-21T04:37:10.971" v="1404" actId="478"/>
          <ac:cxnSpMkLst>
            <pc:docMk/>
            <pc:sldMk cId="3347414037" sldId="361"/>
            <ac:cxnSpMk id="11" creationId="{C1716B2D-4A98-466B-856F-CABB8B4017EF}"/>
          </ac:cxnSpMkLst>
        </pc:cxnChg>
        <pc:cxnChg chg="del">
          <ac:chgData name="Thuy Linh Do" userId="f60f9f76584ec879" providerId="LiveId" clId="{092B8221-252E-4177-8EC7-8A6CE5C3AEEE}" dt="2022-01-21T04:37:10.971" v="1404" actId="478"/>
          <ac:cxnSpMkLst>
            <pc:docMk/>
            <pc:sldMk cId="3347414037" sldId="361"/>
            <ac:cxnSpMk id="14" creationId="{C5F40A2B-0F00-49DA-A8CA-51E3F9487DD1}"/>
          </ac:cxnSpMkLst>
        </pc:cxnChg>
        <pc:cxnChg chg="del">
          <ac:chgData name="Thuy Linh Do" userId="f60f9f76584ec879" providerId="LiveId" clId="{092B8221-252E-4177-8EC7-8A6CE5C3AEEE}" dt="2022-01-21T04:37:10.971" v="1404" actId="478"/>
          <ac:cxnSpMkLst>
            <pc:docMk/>
            <pc:sldMk cId="3347414037" sldId="361"/>
            <ac:cxnSpMk id="16" creationId="{C916A40D-E580-42FC-8E98-9C224DC55A05}"/>
          </ac:cxnSpMkLst>
        </pc:cxnChg>
        <pc:cxnChg chg="del">
          <ac:chgData name="Thuy Linh Do" userId="f60f9f76584ec879" providerId="LiveId" clId="{092B8221-252E-4177-8EC7-8A6CE5C3AEEE}" dt="2022-01-21T04:37:10.971" v="1404" actId="478"/>
          <ac:cxnSpMkLst>
            <pc:docMk/>
            <pc:sldMk cId="3347414037" sldId="361"/>
            <ac:cxnSpMk id="17" creationId="{9E6D3E7D-B16B-45F7-BD07-C6E98844F3DA}"/>
          </ac:cxnSpMkLst>
        </pc:cxnChg>
        <pc:cxnChg chg="del">
          <ac:chgData name="Thuy Linh Do" userId="f60f9f76584ec879" providerId="LiveId" clId="{092B8221-252E-4177-8EC7-8A6CE5C3AEEE}" dt="2022-01-21T04:37:10.971" v="1404" actId="478"/>
          <ac:cxnSpMkLst>
            <pc:docMk/>
            <pc:sldMk cId="3347414037" sldId="361"/>
            <ac:cxnSpMk id="18" creationId="{0496C7B1-BD67-4E8C-8492-2DEBE27B9764}"/>
          </ac:cxnSpMkLst>
        </pc:cxnChg>
        <pc:cxnChg chg="del">
          <ac:chgData name="Thuy Linh Do" userId="f60f9f76584ec879" providerId="LiveId" clId="{092B8221-252E-4177-8EC7-8A6CE5C3AEEE}" dt="2022-01-21T04:37:10.971" v="1404" actId="478"/>
          <ac:cxnSpMkLst>
            <pc:docMk/>
            <pc:sldMk cId="3347414037" sldId="361"/>
            <ac:cxnSpMk id="19" creationId="{7B0BDC0D-5014-4915-80E6-45B243F9E2D6}"/>
          </ac:cxnSpMkLst>
        </pc:cxnChg>
        <pc:cxnChg chg="del">
          <ac:chgData name="Thuy Linh Do" userId="f60f9f76584ec879" providerId="LiveId" clId="{092B8221-252E-4177-8EC7-8A6CE5C3AEEE}" dt="2022-01-21T04:37:10.971" v="1404" actId="478"/>
          <ac:cxnSpMkLst>
            <pc:docMk/>
            <pc:sldMk cId="3347414037" sldId="361"/>
            <ac:cxnSpMk id="20" creationId="{F52E25A3-E8DC-48D0-8D9D-C05D35498B33}"/>
          </ac:cxnSpMkLst>
        </pc:cxnChg>
        <pc:cxnChg chg="del">
          <ac:chgData name="Thuy Linh Do" userId="f60f9f76584ec879" providerId="LiveId" clId="{092B8221-252E-4177-8EC7-8A6CE5C3AEEE}" dt="2022-01-21T04:37:10.971" v="1404" actId="478"/>
          <ac:cxnSpMkLst>
            <pc:docMk/>
            <pc:sldMk cId="3347414037" sldId="361"/>
            <ac:cxnSpMk id="21" creationId="{393CC73E-19CD-4441-B790-D9F967E94F46}"/>
          </ac:cxnSpMkLst>
        </pc:cxnChg>
        <pc:cxnChg chg="del">
          <ac:chgData name="Thuy Linh Do" userId="f60f9f76584ec879" providerId="LiveId" clId="{092B8221-252E-4177-8EC7-8A6CE5C3AEEE}" dt="2022-01-21T04:37:10.971" v="1404" actId="478"/>
          <ac:cxnSpMkLst>
            <pc:docMk/>
            <pc:sldMk cId="3347414037" sldId="361"/>
            <ac:cxnSpMk id="22" creationId="{0927224A-F885-4D4C-9BEE-F519AC2E1A01}"/>
          </ac:cxnSpMkLst>
        </pc:cxnChg>
      </pc:sldChg>
      <pc:sldChg chg="add ord">
        <pc:chgData name="Thuy Linh Do" userId="f60f9f76584ec879" providerId="LiveId" clId="{092B8221-252E-4177-8EC7-8A6CE5C3AEEE}" dt="2022-01-21T04:39:31.906" v="1412"/>
        <pc:sldMkLst>
          <pc:docMk/>
          <pc:sldMk cId="3475718428" sldId="362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280945-BB74-47ED-919A-9C361166EB61}" type="datetimeFigureOut">
              <a:rPr lang="en-US" smtClean="0"/>
              <a:t>7/6/2023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B62FB90-C021-40C3-ACC1-60A35BBA16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48544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62239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03998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516522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812986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512655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665178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611998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966406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9965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74942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7/6/2023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74840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7/6/2023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86063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7/6/2023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73215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7/6/2023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80465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7/6/2023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92797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7/6/2023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10164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7/6/2023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59820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7/6/2023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55301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7/6/2023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28005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7/6/2023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96654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7/6/2023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9451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526A92-8AAF-4BF0-85FE-B336BF0F8D2D}" type="datetimeFigureOut">
              <a:rPr lang="en-US" smtClean="0"/>
              <a:t>7/6/2023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26752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1.sv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fif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g"/><Relationship Id="rId5" Type="http://schemas.openxmlformats.org/officeDocument/2006/relationships/image" Target="../media/image8.jpg"/><Relationship Id="rId4" Type="http://schemas.openxmlformats.org/officeDocument/2006/relationships/image" Target="../media/image7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g"/><Relationship Id="rId5" Type="http://schemas.openxmlformats.org/officeDocument/2006/relationships/image" Target="../media/image12.jpg"/><Relationship Id="rId4" Type="http://schemas.openxmlformats.org/officeDocument/2006/relationships/image" Target="../media/image11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jpeg"/><Relationship Id="rId5" Type="http://schemas.openxmlformats.org/officeDocument/2006/relationships/image" Target="../media/image16.png"/><Relationship Id="rId4" Type="http://schemas.openxmlformats.org/officeDocument/2006/relationships/image" Target="../media/image15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18.png"/><Relationship Id="rId4" Type="http://schemas.openxmlformats.org/officeDocument/2006/relationships/notesSlide" Target="../notesSlides/notesSlide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36439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4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10633" y="-22421"/>
            <a:ext cx="12192000" cy="1083309"/>
            <a:chOff x="0" y="-3"/>
            <a:chExt cx="12192000" cy="1083309"/>
          </a:xfrm>
        </p:grpSpPr>
        <p:sp>
          <p:nvSpPr>
            <p:cNvPr id="8" name="Round Single Corner Rectangle 7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" name="Round Single Corner Rectangle 8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" name="Round Single Corner Rectangle 9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6" name="TextBox 5"/>
          <p:cNvSpPr txBox="1"/>
          <p:nvPr/>
        </p:nvSpPr>
        <p:spPr>
          <a:xfrm>
            <a:off x="499767" y="218487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GRAMMAR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010937" y="1055042"/>
            <a:ext cx="10812844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/>
              <a:t>Choose the correct answer A, B, or C to complete each sentence.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08332" y="1021029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61117" y="886490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4</a:t>
            </a:r>
          </a:p>
        </p:txBody>
      </p:sp>
      <p:sp>
        <p:nvSpPr>
          <p:cNvPr id="4" name="Rectangle 3"/>
          <p:cNvSpPr/>
          <p:nvPr/>
        </p:nvSpPr>
        <p:spPr>
          <a:xfrm>
            <a:off x="561117" y="1640875"/>
            <a:ext cx="11463716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en-US" sz="2600" b="1" dirty="0">
                <a:solidFill>
                  <a:schemeClr val="accent2"/>
                </a:solidFill>
                <a:ea typeface="Times New Roman" panose="02020603050405020304" pitchFamily="18" charset="0"/>
              </a:rPr>
              <a:t>1. </a:t>
            </a:r>
            <a:r>
              <a:rPr lang="en-US" sz="2600" dirty="0">
                <a:ea typeface="Times New Roman" panose="02020603050405020304" pitchFamily="18" charset="0"/>
              </a:rPr>
              <a:t>Tet is coming. I see ______ flowers and ornamental trees everywhere. </a:t>
            </a:r>
          </a:p>
          <a:p>
            <a:pPr>
              <a:spcAft>
                <a:spcPts val="0"/>
              </a:spcAft>
            </a:pPr>
            <a:r>
              <a:rPr lang="en-US" sz="2600" dirty="0" smtClean="0">
                <a:ea typeface="Times New Roman" panose="02020603050405020304" pitchFamily="18" charset="0"/>
              </a:rPr>
              <a:t>	</a:t>
            </a:r>
            <a:r>
              <a:rPr lang="en-US" sz="2600" b="1" dirty="0" smtClean="0">
                <a:solidFill>
                  <a:srgbClr val="00B0F0"/>
                </a:solidFill>
                <a:ea typeface="Times New Roman" panose="02020603050405020304" pitchFamily="18" charset="0"/>
              </a:rPr>
              <a:t>A</a:t>
            </a:r>
            <a:r>
              <a:rPr lang="en-US" sz="2600" b="1" dirty="0">
                <a:solidFill>
                  <a:srgbClr val="00B0F0"/>
                </a:solidFill>
                <a:ea typeface="Times New Roman" panose="02020603050405020304" pitchFamily="18" charset="0"/>
              </a:rPr>
              <a:t>.</a:t>
            </a:r>
            <a:r>
              <a:rPr lang="en-US" sz="2600" dirty="0">
                <a:ea typeface="Times New Roman" panose="02020603050405020304" pitchFamily="18" charset="0"/>
              </a:rPr>
              <a:t> a </a:t>
            </a:r>
            <a:r>
              <a:rPr lang="en-US" sz="2600" dirty="0" smtClean="0">
                <a:ea typeface="Times New Roman" panose="02020603050405020304" pitchFamily="18" charset="0"/>
              </a:rPr>
              <a:t>			</a:t>
            </a:r>
            <a:r>
              <a:rPr lang="en-US" sz="2600" b="1" dirty="0" smtClean="0">
                <a:solidFill>
                  <a:srgbClr val="00B0F0"/>
                </a:solidFill>
                <a:ea typeface="Times New Roman" panose="02020603050405020304" pitchFamily="18" charset="0"/>
              </a:rPr>
              <a:t>B</a:t>
            </a:r>
            <a:r>
              <a:rPr lang="en-US" sz="2600" b="1" dirty="0">
                <a:solidFill>
                  <a:srgbClr val="00B0F0"/>
                </a:solidFill>
                <a:ea typeface="Times New Roman" panose="02020603050405020304" pitchFamily="18" charset="0"/>
              </a:rPr>
              <a:t>.</a:t>
            </a:r>
            <a:r>
              <a:rPr lang="en-US" sz="2600" dirty="0">
                <a:ea typeface="Times New Roman" panose="02020603050405020304" pitchFamily="18" charset="0"/>
              </a:rPr>
              <a:t> the </a:t>
            </a:r>
            <a:r>
              <a:rPr lang="en-US" sz="2600" dirty="0" smtClean="0">
                <a:ea typeface="Times New Roman" panose="02020603050405020304" pitchFamily="18" charset="0"/>
              </a:rPr>
              <a:t>			</a:t>
            </a:r>
            <a:r>
              <a:rPr lang="en-US" sz="2600" b="1" dirty="0" smtClean="0">
                <a:solidFill>
                  <a:srgbClr val="00B0F0"/>
                </a:solidFill>
                <a:ea typeface="Times New Roman" panose="02020603050405020304" pitchFamily="18" charset="0"/>
              </a:rPr>
              <a:t>C</a:t>
            </a:r>
            <a:r>
              <a:rPr lang="en-US" sz="2600" b="1" dirty="0">
                <a:solidFill>
                  <a:srgbClr val="00B0F0"/>
                </a:solidFill>
                <a:ea typeface="Times New Roman" panose="02020603050405020304" pitchFamily="18" charset="0"/>
              </a:rPr>
              <a:t>.</a:t>
            </a:r>
            <a:r>
              <a:rPr lang="en-US" sz="2600" dirty="0">
                <a:ea typeface="Times New Roman" panose="02020603050405020304" pitchFamily="18" charset="0"/>
              </a:rPr>
              <a:t> Ø </a:t>
            </a:r>
          </a:p>
          <a:p>
            <a:pPr>
              <a:spcAft>
                <a:spcPts val="0"/>
              </a:spcAft>
            </a:pPr>
            <a:r>
              <a:rPr lang="en-US" sz="2600" b="1" dirty="0">
                <a:solidFill>
                  <a:schemeClr val="accent2"/>
                </a:solidFill>
                <a:ea typeface="Times New Roman" panose="02020603050405020304" pitchFamily="18" charset="0"/>
              </a:rPr>
              <a:t>2.</a:t>
            </a:r>
            <a:r>
              <a:rPr lang="en-US" sz="2600" dirty="0">
                <a:ea typeface="Times New Roman" panose="02020603050405020304" pitchFamily="18" charset="0"/>
              </a:rPr>
              <a:t> Bat </a:t>
            </a:r>
            <a:r>
              <a:rPr lang="en-US" sz="2600" dirty="0" err="1">
                <a:ea typeface="Times New Roman" panose="02020603050405020304" pitchFamily="18" charset="0"/>
              </a:rPr>
              <a:t>Trang</a:t>
            </a:r>
            <a:r>
              <a:rPr lang="en-US" sz="2600" dirty="0">
                <a:ea typeface="Times New Roman" panose="02020603050405020304" pitchFamily="18" charset="0"/>
              </a:rPr>
              <a:t> Village is famous for ______ traditional craft of pottery making. </a:t>
            </a:r>
          </a:p>
          <a:p>
            <a:pPr>
              <a:spcAft>
                <a:spcPts val="0"/>
              </a:spcAft>
            </a:pPr>
            <a:r>
              <a:rPr lang="en-US" sz="2600" dirty="0" smtClean="0">
                <a:ea typeface="Times New Roman" panose="02020603050405020304" pitchFamily="18" charset="0"/>
              </a:rPr>
              <a:t>	</a:t>
            </a:r>
            <a:r>
              <a:rPr lang="en-US" sz="2600" b="1" dirty="0" smtClean="0">
                <a:solidFill>
                  <a:srgbClr val="00B0F0"/>
                </a:solidFill>
                <a:ea typeface="Times New Roman" panose="02020603050405020304" pitchFamily="18" charset="0"/>
              </a:rPr>
              <a:t>A</a:t>
            </a:r>
            <a:r>
              <a:rPr lang="en-US" sz="2600" b="1" dirty="0">
                <a:solidFill>
                  <a:srgbClr val="00B0F0"/>
                </a:solidFill>
                <a:ea typeface="Times New Roman" panose="02020603050405020304" pitchFamily="18" charset="0"/>
              </a:rPr>
              <a:t>.</a:t>
            </a:r>
            <a:r>
              <a:rPr lang="en-US" sz="2600" dirty="0">
                <a:ea typeface="Times New Roman" panose="02020603050405020304" pitchFamily="18" charset="0"/>
              </a:rPr>
              <a:t> a </a:t>
            </a:r>
            <a:r>
              <a:rPr lang="en-US" sz="2600" dirty="0" smtClean="0">
                <a:ea typeface="Times New Roman" panose="02020603050405020304" pitchFamily="18" charset="0"/>
              </a:rPr>
              <a:t>			</a:t>
            </a:r>
            <a:r>
              <a:rPr lang="en-US" sz="2600" b="1" dirty="0" smtClean="0">
                <a:solidFill>
                  <a:srgbClr val="00B0F0"/>
                </a:solidFill>
                <a:ea typeface="Times New Roman" panose="02020603050405020304" pitchFamily="18" charset="0"/>
              </a:rPr>
              <a:t>B</a:t>
            </a:r>
            <a:r>
              <a:rPr lang="en-US" sz="2600" b="1" dirty="0">
                <a:solidFill>
                  <a:srgbClr val="00B0F0"/>
                </a:solidFill>
                <a:ea typeface="Times New Roman" panose="02020603050405020304" pitchFamily="18" charset="0"/>
              </a:rPr>
              <a:t>.</a:t>
            </a:r>
            <a:r>
              <a:rPr lang="en-US" sz="2600" dirty="0">
                <a:ea typeface="Times New Roman" panose="02020603050405020304" pitchFamily="18" charset="0"/>
              </a:rPr>
              <a:t> the </a:t>
            </a:r>
            <a:r>
              <a:rPr lang="en-US" sz="2600" dirty="0" smtClean="0">
                <a:ea typeface="Times New Roman" panose="02020603050405020304" pitchFamily="18" charset="0"/>
              </a:rPr>
              <a:t>			</a:t>
            </a:r>
            <a:r>
              <a:rPr lang="en-US" sz="2600" b="1" dirty="0" smtClean="0">
                <a:solidFill>
                  <a:srgbClr val="00B0F0"/>
                </a:solidFill>
                <a:ea typeface="Times New Roman" panose="02020603050405020304" pitchFamily="18" charset="0"/>
              </a:rPr>
              <a:t>C</a:t>
            </a:r>
            <a:r>
              <a:rPr lang="en-US" sz="2600" b="1" dirty="0">
                <a:solidFill>
                  <a:srgbClr val="00B0F0"/>
                </a:solidFill>
                <a:ea typeface="Times New Roman" panose="02020603050405020304" pitchFamily="18" charset="0"/>
              </a:rPr>
              <a:t>.</a:t>
            </a:r>
            <a:r>
              <a:rPr lang="en-US" sz="2600" dirty="0">
                <a:ea typeface="Times New Roman" panose="02020603050405020304" pitchFamily="18" charset="0"/>
              </a:rPr>
              <a:t> Ø </a:t>
            </a:r>
          </a:p>
          <a:p>
            <a:pPr>
              <a:spcAft>
                <a:spcPts val="0"/>
              </a:spcAft>
            </a:pPr>
            <a:r>
              <a:rPr lang="en-US" sz="2600" b="1" dirty="0">
                <a:solidFill>
                  <a:schemeClr val="accent2"/>
                </a:solidFill>
                <a:ea typeface="Times New Roman" panose="02020603050405020304" pitchFamily="18" charset="0"/>
              </a:rPr>
              <a:t>3.</a:t>
            </a:r>
            <a:r>
              <a:rPr lang="en-US" sz="2600" dirty="0">
                <a:ea typeface="Times New Roman" panose="02020603050405020304" pitchFamily="18" charset="0"/>
              </a:rPr>
              <a:t> – Hi, </a:t>
            </a:r>
            <a:r>
              <a:rPr lang="en-US" sz="2600" dirty="0" err="1">
                <a:ea typeface="Times New Roman" panose="02020603050405020304" pitchFamily="18" charset="0"/>
              </a:rPr>
              <a:t>Trang</a:t>
            </a:r>
            <a:r>
              <a:rPr lang="en-US" sz="2600" dirty="0">
                <a:ea typeface="Times New Roman" panose="02020603050405020304" pitchFamily="18" charset="0"/>
              </a:rPr>
              <a:t>. ______ are things in Hue? </a:t>
            </a:r>
          </a:p>
          <a:p>
            <a:pPr>
              <a:spcAft>
                <a:spcPts val="0"/>
              </a:spcAft>
            </a:pPr>
            <a:r>
              <a:rPr lang="en-US" sz="2600" dirty="0" smtClean="0">
                <a:ea typeface="Times New Roman" panose="02020603050405020304" pitchFamily="18" charset="0"/>
              </a:rPr>
              <a:t>    – </a:t>
            </a:r>
            <a:r>
              <a:rPr lang="en-US" sz="2600" dirty="0">
                <a:ea typeface="Times New Roman" panose="02020603050405020304" pitchFamily="18" charset="0"/>
              </a:rPr>
              <a:t>Everything’s great. The weather’s fantastic, and the food’s delicious. </a:t>
            </a:r>
          </a:p>
          <a:p>
            <a:pPr>
              <a:spcAft>
                <a:spcPts val="0"/>
              </a:spcAft>
            </a:pPr>
            <a:r>
              <a:rPr lang="en-US" sz="2600" dirty="0" smtClean="0">
                <a:ea typeface="Times New Roman" panose="02020603050405020304" pitchFamily="18" charset="0"/>
              </a:rPr>
              <a:t>	</a:t>
            </a:r>
            <a:r>
              <a:rPr lang="en-US" sz="2600" b="1" dirty="0" smtClean="0">
                <a:solidFill>
                  <a:srgbClr val="00B0F0"/>
                </a:solidFill>
                <a:ea typeface="Times New Roman" panose="02020603050405020304" pitchFamily="18" charset="0"/>
              </a:rPr>
              <a:t>A</a:t>
            </a:r>
            <a:r>
              <a:rPr lang="en-US" sz="2600" b="1" dirty="0">
                <a:solidFill>
                  <a:srgbClr val="00B0F0"/>
                </a:solidFill>
                <a:ea typeface="Times New Roman" panose="02020603050405020304" pitchFamily="18" charset="0"/>
              </a:rPr>
              <a:t>.</a:t>
            </a:r>
            <a:r>
              <a:rPr lang="en-US" sz="2600" dirty="0">
                <a:ea typeface="Times New Roman" panose="02020603050405020304" pitchFamily="18" charset="0"/>
              </a:rPr>
              <a:t> How </a:t>
            </a:r>
            <a:r>
              <a:rPr lang="en-US" sz="2600" dirty="0" smtClean="0">
                <a:ea typeface="Times New Roman" panose="02020603050405020304" pitchFamily="18" charset="0"/>
              </a:rPr>
              <a:t>		</a:t>
            </a:r>
            <a:r>
              <a:rPr lang="en-US" sz="2600" b="1" dirty="0" smtClean="0">
                <a:solidFill>
                  <a:srgbClr val="00B0F0"/>
                </a:solidFill>
                <a:ea typeface="Times New Roman" panose="02020603050405020304" pitchFamily="18" charset="0"/>
              </a:rPr>
              <a:t>B</a:t>
            </a:r>
            <a:r>
              <a:rPr lang="en-US" sz="2600" b="1" dirty="0">
                <a:solidFill>
                  <a:srgbClr val="00B0F0"/>
                </a:solidFill>
                <a:ea typeface="Times New Roman" panose="02020603050405020304" pitchFamily="18" charset="0"/>
              </a:rPr>
              <a:t>. </a:t>
            </a:r>
            <a:r>
              <a:rPr lang="en-US" sz="2600" dirty="0">
                <a:ea typeface="Times New Roman" panose="02020603050405020304" pitchFamily="18" charset="0"/>
              </a:rPr>
              <a:t>What </a:t>
            </a:r>
            <a:r>
              <a:rPr lang="en-US" sz="2600" dirty="0" smtClean="0">
                <a:ea typeface="Times New Roman" panose="02020603050405020304" pitchFamily="18" charset="0"/>
              </a:rPr>
              <a:t>		</a:t>
            </a:r>
            <a:r>
              <a:rPr lang="en-US" sz="2600" b="1" dirty="0" smtClean="0">
                <a:solidFill>
                  <a:srgbClr val="00B0F0"/>
                </a:solidFill>
                <a:ea typeface="Times New Roman" panose="02020603050405020304" pitchFamily="18" charset="0"/>
              </a:rPr>
              <a:t>C.</a:t>
            </a:r>
            <a:r>
              <a:rPr lang="en-US" sz="2600" dirty="0" smtClean="0">
                <a:ea typeface="Times New Roman" panose="02020603050405020304" pitchFamily="18" charset="0"/>
              </a:rPr>
              <a:t> </a:t>
            </a:r>
            <a:r>
              <a:rPr lang="en-US" sz="2600" dirty="0">
                <a:ea typeface="Times New Roman" panose="02020603050405020304" pitchFamily="18" charset="0"/>
              </a:rPr>
              <a:t>Where </a:t>
            </a:r>
          </a:p>
          <a:p>
            <a:pPr>
              <a:spcAft>
                <a:spcPts val="0"/>
              </a:spcAft>
            </a:pPr>
            <a:r>
              <a:rPr lang="en-US" sz="2600" b="1" dirty="0">
                <a:solidFill>
                  <a:schemeClr val="accent2"/>
                </a:solidFill>
                <a:ea typeface="Times New Roman" panose="02020603050405020304" pitchFamily="18" charset="0"/>
              </a:rPr>
              <a:t>4.</a:t>
            </a:r>
            <a:r>
              <a:rPr lang="en-US" sz="2600" dirty="0">
                <a:ea typeface="Times New Roman" panose="02020603050405020304" pitchFamily="18" charset="0"/>
              </a:rPr>
              <a:t> ______ street food in Viet Nam is most popular among foreign visitors? </a:t>
            </a:r>
          </a:p>
          <a:p>
            <a:pPr>
              <a:spcAft>
                <a:spcPts val="0"/>
              </a:spcAft>
            </a:pPr>
            <a:r>
              <a:rPr lang="en-US" sz="2600" dirty="0" smtClean="0">
                <a:ea typeface="Times New Roman" panose="02020603050405020304" pitchFamily="18" charset="0"/>
              </a:rPr>
              <a:t>	</a:t>
            </a:r>
            <a:r>
              <a:rPr lang="en-US" sz="2600" b="1" dirty="0" smtClean="0">
                <a:solidFill>
                  <a:srgbClr val="00B0F0"/>
                </a:solidFill>
                <a:ea typeface="Times New Roman" panose="02020603050405020304" pitchFamily="18" charset="0"/>
              </a:rPr>
              <a:t>A</a:t>
            </a:r>
            <a:r>
              <a:rPr lang="en-US" sz="2600" b="1" dirty="0">
                <a:solidFill>
                  <a:srgbClr val="00B0F0"/>
                </a:solidFill>
                <a:ea typeface="Times New Roman" panose="02020603050405020304" pitchFamily="18" charset="0"/>
              </a:rPr>
              <a:t>.</a:t>
            </a:r>
            <a:r>
              <a:rPr lang="en-US" sz="2600" dirty="0">
                <a:ea typeface="Times New Roman" panose="02020603050405020304" pitchFamily="18" charset="0"/>
              </a:rPr>
              <a:t> How </a:t>
            </a:r>
            <a:r>
              <a:rPr lang="en-US" sz="2600" dirty="0" smtClean="0">
                <a:ea typeface="Times New Roman" panose="02020603050405020304" pitchFamily="18" charset="0"/>
              </a:rPr>
              <a:t>		</a:t>
            </a:r>
            <a:r>
              <a:rPr lang="en-US" sz="2600" b="1" dirty="0" smtClean="0">
                <a:solidFill>
                  <a:srgbClr val="00B0F0"/>
                </a:solidFill>
                <a:ea typeface="Times New Roman" panose="02020603050405020304" pitchFamily="18" charset="0"/>
              </a:rPr>
              <a:t>B</a:t>
            </a:r>
            <a:r>
              <a:rPr lang="en-US" sz="2600" b="1" dirty="0">
                <a:solidFill>
                  <a:srgbClr val="00B0F0"/>
                </a:solidFill>
                <a:ea typeface="Times New Roman" panose="02020603050405020304" pitchFamily="18" charset="0"/>
              </a:rPr>
              <a:t>.</a:t>
            </a:r>
            <a:r>
              <a:rPr lang="en-US" sz="2600" dirty="0">
                <a:ea typeface="Times New Roman" panose="02020603050405020304" pitchFamily="18" charset="0"/>
              </a:rPr>
              <a:t> What </a:t>
            </a:r>
            <a:r>
              <a:rPr lang="en-US" sz="2600" dirty="0" smtClean="0">
                <a:ea typeface="Times New Roman" panose="02020603050405020304" pitchFamily="18" charset="0"/>
              </a:rPr>
              <a:t>		</a:t>
            </a:r>
            <a:r>
              <a:rPr lang="en-US" sz="2600" b="1" dirty="0" smtClean="0">
                <a:solidFill>
                  <a:srgbClr val="00B0F0"/>
                </a:solidFill>
                <a:ea typeface="Times New Roman" panose="02020603050405020304" pitchFamily="18" charset="0"/>
              </a:rPr>
              <a:t>C</a:t>
            </a:r>
            <a:r>
              <a:rPr lang="en-US" sz="2600" b="1" dirty="0">
                <a:solidFill>
                  <a:srgbClr val="00B0F0"/>
                </a:solidFill>
                <a:ea typeface="Times New Roman" panose="02020603050405020304" pitchFamily="18" charset="0"/>
              </a:rPr>
              <a:t>.</a:t>
            </a:r>
            <a:r>
              <a:rPr lang="en-US" sz="2600" dirty="0">
                <a:ea typeface="Times New Roman" panose="02020603050405020304" pitchFamily="18" charset="0"/>
              </a:rPr>
              <a:t> Why </a:t>
            </a:r>
          </a:p>
          <a:p>
            <a:pPr>
              <a:spcAft>
                <a:spcPts val="0"/>
              </a:spcAft>
            </a:pPr>
            <a:r>
              <a:rPr lang="en-US" sz="2600" b="1" dirty="0">
                <a:solidFill>
                  <a:schemeClr val="accent2"/>
                </a:solidFill>
                <a:ea typeface="Times New Roman" panose="02020603050405020304" pitchFamily="18" charset="0"/>
              </a:rPr>
              <a:t>5.</a:t>
            </a:r>
            <a:r>
              <a:rPr lang="en-US" sz="2600" dirty="0">
                <a:ea typeface="Times New Roman" panose="02020603050405020304" pitchFamily="18" charset="0"/>
              </a:rPr>
              <a:t> I’m searching for ______ information about the lifestyle of the Van </a:t>
            </a:r>
            <a:r>
              <a:rPr lang="en-US" sz="2600" dirty="0" err="1">
                <a:ea typeface="Times New Roman" panose="02020603050405020304" pitchFamily="18" charset="0"/>
              </a:rPr>
              <a:t>Kieu</a:t>
            </a:r>
            <a:r>
              <a:rPr lang="en-US" sz="2600" dirty="0">
                <a:ea typeface="Times New Roman" panose="02020603050405020304" pitchFamily="18" charset="0"/>
              </a:rPr>
              <a:t> in central Viet Nam. </a:t>
            </a:r>
          </a:p>
          <a:p>
            <a:pPr>
              <a:spcAft>
                <a:spcPts val="0"/>
              </a:spcAft>
            </a:pPr>
            <a:r>
              <a:rPr lang="en-US" sz="2600" dirty="0" smtClean="0">
                <a:ea typeface="Times New Roman" panose="02020603050405020304" pitchFamily="18" charset="0"/>
              </a:rPr>
              <a:t>	</a:t>
            </a:r>
            <a:r>
              <a:rPr lang="en-US" sz="2600" b="1" dirty="0" smtClean="0">
                <a:solidFill>
                  <a:srgbClr val="00B0F0"/>
                </a:solidFill>
                <a:ea typeface="Times New Roman" panose="02020603050405020304" pitchFamily="18" charset="0"/>
              </a:rPr>
              <a:t>A</a:t>
            </a:r>
            <a:r>
              <a:rPr lang="en-US" sz="2600" b="1" dirty="0">
                <a:solidFill>
                  <a:srgbClr val="00B0F0"/>
                </a:solidFill>
                <a:ea typeface="Times New Roman" panose="02020603050405020304" pitchFamily="18" charset="0"/>
              </a:rPr>
              <a:t>.</a:t>
            </a:r>
            <a:r>
              <a:rPr lang="en-US" sz="2600" dirty="0">
                <a:ea typeface="Times New Roman" panose="02020603050405020304" pitchFamily="18" charset="0"/>
              </a:rPr>
              <a:t> some </a:t>
            </a:r>
            <a:r>
              <a:rPr lang="en-US" sz="2600" dirty="0" smtClean="0">
                <a:ea typeface="Times New Roman" panose="02020603050405020304" pitchFamily="18" charset="0"/>
              </a:rPr>
              <a:t>		</a:t>
            </a:r>
            <a:r>
              <a:rPr lang="en-US" sz="2600" b="1" dirty="0" smtClean="0">
                <a:solidFill>
                  <a:srgbClr val="00B0F0"/>
                </a:solidFill>
                <a:ea typeface="Times New Roman" panose="02020603050405020304" pitchFamily="18" charset="0"/>
              </a:rPr>
              <a:t>B</a:t>
            </a:r>
            <a:r>
              <a:rPr lang="en-US" sz="2600" b="1" dirty="0">
                <a:solidFill>
                  <a:srgbClr val="00B0F0"/>
                </a:solidFill>
                <a:ea typeface="Times New Roman" panose="02020603050405020304" pitchFamily="18" charset="0"/>
              </a:rPr>
              <a:t>.</a:t>
            </a:r>
            <a:r>
              <a:rPr lang="en-US" sz="2600" dirty="0">
                <a:ea typeface="Times New Roman" panose="02020603050405020304" pitchFamily="18" charset="0"/>
              </a:rPr>
              <a:t> many </a:t>
            </a:r>
            <a:r>
              <a:rPr lang="en-US" sz="2600" dirty="0" smtClean="0">
                <a:ea typeface="Times New Roman" panose="02020603050405020304" pitchFamily="18" charset="0"/>
              </a:rPr>
              <a:t>		</a:t>
            </a:r>
            <a:r>
              <a:rPr lang="en-US" sz="2600" b="1" dirty="0" smtClean="0">
                <a:solidFill>
                  <a:srgbClr val="00B0F0"/>
                </a:solidFill>
                <a:ea typeface="Times New Roman" panose="02020603050405020304" pitchFamily="18" charset="0"/>
              </a:rPr>
              <a:t>C</a:t>
            </a:r>
            <a:r>
              <a:rPr lang="en-US" sz="2600" b="1" dirty="0">
                <a:solidFill>
                  <a:srgbClr val="00B0F0"/>
                </a:solidFill>
                <a:ea typeface="Times New Roman" panose="02020603050405020304" pitchFamily="18" charset="0"/>
              </a:rPr>
              <a:t>.</a:t>
            </a:r>
            <a:r>
              <a:rPr lang="en-US" sz="2600" dirty="0">
                <a:ea typeface="Times New Roman" panose="02020603050405020304" pitchFamily="18" charset="0"/>
              </a:rPr>
              <a:t> an</a:t>
            </a:r>
          </a:p>
        </p:txBody>
      </p:sp>
      <p:sp>
        <p:nvSpPr>
          <p:cNvPr id="5" name="Oval 4"/>
          <p:cNvSpPr/>
          <p:nvPr/>
        </p:nvSpPr>
        <p:spPr>
          <a:xfrm>
            <a:off x="6964324" y="2083983"/>
            <a:ext cx="425303" cy="414669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/>
          <p:cNvSpPr/>
          <p:nvPr/>
        </p:nvSpPr>
        <p:spPr>
          <a:xfrm>
            <a:off x="4207160" y="2902690"/>
            <a:ext cx="425303" cy="414669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Oval 23"/>
          <p:cNvSpPr/>
          <p:nvPr/>
        </p:nvSpPr>
        <p:spPr>
          <a:xfrm>
            <a:off x="1485225" y="4087698"/>
            <a:ext cx="425303" cy="414669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Oval 28"/>
          <p:cNvSpPr/>
          <p:nvPr/>
        </p:nvSpPr>
        <p:spPr>
          <a:xfrm>
            <a:off x="4214459" y="4874507"/>
            <a:ext cx="425303" cy="414669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Oval 29"/>
          <p:cNvSpPr/>
          <p:nvPr/>
        </p:nvSpPr>
        <p:spPr>
          <a:xfrm>
            <a:off x="1481893" y="6066168"/>
            <a:ext cx="425303" cy="414669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178897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 animBg="1"/>
      <p:bldP spid="14" grpId="0"/>
      <p:bldP spid="4" grpId="0"/>
      <p:bldP spid="5" grpId="0" animBg="1"/>
      <p:bldP spid="23" grpId="0" animBg="1"/>
      <p:bldP spid="24" grpId="0" animBg="1"/>
      <p:bldP spid="29" grpId="0" animBg="1"/>
      <p:bldP spid="3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10633" y="-22421"/>
            <a:ext cx="12192000" cy="1083309"/>
            <a:chOff x="0" y="-3"/>
            <a:chExt cx="12192000" cy="1083309"/>
          </a:xfrm>
        </p:grpSpPr>
        <p:sp>
          <p:nvSpPr>
            <p:cNvPr id="11" name="Round Single Corner Rectangle 10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3" name="Round Single Corner Rectangle 12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4" name="Round Single Corner Rectangle 13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1010937" y="1142107"/>
            <a:ext cx="11013896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just"/>
            <a:r>
              <a:rPr lang="en-US" sz="2400" b="1" dirty="0"/>
              <a:t>Use the correct forms of the verbs in brackets to complete the sentences.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87066" y="199630"/>
            <a:ext cx="6136757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GRAMMAR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508331" y="1171403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561116" y="1036864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5</a:t>
            </a:r>
          </a:p>
        </p:txBody>
      </p:sp>
      <p:sp>
        <p:nvSpPr>
          <p:cNvPr id="5" name="Rectangle 4"/>
          <p:cNvSpPr/>
          <p:nvPr/>
        </p:nvSpPr>
        <p:spPr>
          <a:xfrm>
            <a:off x="351545" y="2006614"/>
            <a:ext cx="11579617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smtClean="0">
                <a:solidFill>
                  <a:schemeClr val="accent2"/>
                </a:solidFill>
              </a:rPr>
              <a:t>1.</a:t>
            </a:r>
            <a:r>
              <a:rPr lang="en-US" sz="3200" dirty="0" smtClean="0"/>
              <a:t> Next </a:t>
            </a:r>
            <a:r>
              <a:rPr lang="en-US" sz="3200" dirty="0"/>
              <a:t>year we (build</a:t>
            </a:r>
            <a:r>
              <a:rPr lang="en-US" sz="3200"/>
              <a:t>) </a:t>
            </a:r>
            <a:r>
              <a:rPr lang="en-US" sz="3200" smtClean="0"/>
              <a:t>________ </a:t>
            </a:r>
            <a:r>
              <a:rPr lang="en-US" sz="3200" dirty="0"/>
              <a:t>a house overlooking the lake. </a:t>
            </a:r>
            <a:endParaRPr lang="en-US" sz="3200" dirty="0" smtClean="0"/>
          </a:p>
          <a:p>
            <a:r>
              <a:rPr lang="en-US" sz="3200" b="1" dirty="0" smtClean="0">
                <a:solidFill>
                  <a:schemeClr val="accent2"/>
                </a:solidFill>
              </a:rPr>
              <a:t>2</a:t>
            </a:r>
            <a:r>
              <a:rPr lang="en-US" sz="3200" b="1" dirty="0">
                <a:solidFill>
                  <a:schemeClr val="accent2"/>
                </a:solidFill>
              </a:rPr>
              <a:t>.</a:t>
            </a:r>
            <a:r>
              <a:rPr lang="en-US" sz="3200" dirty="0"/>
              <a:t> Spring is coming, so we (celebrate) </a:t>
            </a:r>
            <a:r>
              <a:rPr lang="en-US" sz="3200" dirty="0" smtClean="0"/>
              <a:t>____________ </a:t>
            </a:r>
            <a:r>
              <a:rPr lang="en-US" sz="3200" dirty="0"/>
              <a:t>the </a:t>
            </a:r>
            <a:r>
              <a:rPr lang="en-US" sz="3200" i="1" dirty="0"/>
              <a:t>Ban</a:t>
            </a:r>
            <a:r>
              <a:rPr lang="en-US" sz="3200" dirty="0"/>
              <a:t> Flower Festival soon. </a:t>
            </a:r>
            <a:endParaRPr lang="en-US" sz="3200" dirty="0" smtClean="0"/>
          </a:p>
          <a:p>
            <a:r>
              <a:rPr lang="en-US" sz="3200" b="1" dirty="0" smtClean="0">
                <a:solidFill>
                  <a:schemeClr val="accent2"/>
                </a:solidFill>
              </a:rPr>
              <a:t>3</a:t>
            </a:r>
            <a:r>
              <a:rPr lang="en-US" sz="3200" b="1" dirty="0">
                <a:solidFill>
                  <a:schemeClr val="accent2"/>
                </a:solidFill>
              </a:rPr>
              <a:t>.</a:t>
            </a:r>
            <a:r>
              <a:rPr lang="en-US" sz="3200" dirty="0"/>
              <a:t> If you have a chance to travel on a dogsled, you (never forget) </a:t>
            </a:r>
            <a:r>
              <a:rPr lang="en-US" sz="3200" dirty="0" smtClean="0"/>
              <a:t>______________ </a:t>
            </a:r>
            <a:r>
              <a:rPr lang="en-US" sz="3200" dirty="0"/>
              <a:t>it. </a:t>
            </a:r>
            <a:endParaRPr lang="en-US" sz="3200" dirty="0" smtClean="0"/>
          </a:p>
          <a:p>
            <a:r>
              <a:rPr lang="en-US" sz="3200" b="1" dirty="0" smtClean="0">
                <a:solidFill>
                  <a:schemeClr val="accent2"/>
                </a:solidFill>
              </a:rPr>
              <a:t>4</a:t>
            </a:r>
            <a:r>
              <a:rPr lang="en-US" sz="3200" b="1" dirty="0">
                <a:solidFill>
                  <a:schemeClr val="accent2"/>
                </a:solidFill>
              </a:rPr>
              <a:t>.</a:t>
            </a:r>
            <a:r>
              <a:rPr lang="en-US" sz="3200" dirty="0"/>
              <a:t> If I (be) </a:t>
            </a:r>
            <a:r>
              <a:rPr lang="en-US" sz="3200" dirty="0" smtClean="0"/>
              <a:t>____ </a:t>
            </a:r>
            <a:r>
              <a:rPr lang="en-US" sz="3200" dirty="0"/>
              <a:t>free to choose a topic, I will give a presentation on Alaska. </a:t>
            </a:r>
            <a:endParaRPr lang="en-US" sz="3200" dirty="0" smtClean="0"/>
          </a:p>
          <a:p>
            <a:r>
              <a:rPr lang="en-US" sz="3200" b="1" dirty="0" smtClean="0">
                <a:solidFill>
                  <a:schemeClr val="accent2"/>
                </a:solidFill>
              </a:rPr>
              <a:t>5</a:t>
            </a:r>
            <a:r>
              <a:rPr lang="en-US" sz="3200" b="1" dirty="0">
                <a:solidFill>
                  <a:schemeClr val="accent2"/>
                </a:solidFill>
              </a:rPr>
              <a:t>.</a:t>
            </a:r>
            <a:r>
              <a:rPr lang="en-US" sz="3200" dirty="0"/>
              <a:t> Unless you try, you (never know) </a:t>
            </a:r>
            <a:r>
              <a:rPr lang="en-US" sz="3200" dirty="0" smtClean="0"/>
              <a:t>______________ </a:t>
            </a:r>
            <a:r>
              <a:rPr lang="en-US" sz="3200" dirty="0"/>
              <a:t>if you can play football.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146699" y="1985252"/>
            <a:ext cx="178810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7030A0"/>
                </a:solidFill>
              </a:rPr>
              <a:t>will build</a:t>
            </a:r>
            <a:endParaRPr lang="en-US" sz="3200" b="1" dirty="0">
              <a:solidFill>
                <a:srgbClr val="7030A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623823" y="2500786"/>
            <a:ext cx="27515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7030A0"/>
                </a:solidFill>
              </a:rPr>
              <a:t>will celebrate</a:t>
            </a:r>
            <a:endParaRPr lang="en-US" sz="3200" b="1" dirty="0">
              <a:solidFill>
                <a:srgbClr val="7030A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62402" y="3973770"/>
            <a:ext cx="309304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7030A0"/>
                </a:solidFill>
              </a:rPr>
              <a:t>will never forget</a:t>
            </a:r>
            <a:endParaRPr lang="en-US" sz="3200" b="1" dirty="0">
              <a:solidFill>
                <a:srgbClr val="7030A0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135087" y="4471074"/>
            <a:ext cx="7549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7030A0"/>
                </a:solidFill>
              </a:rPr>
              <a:t>am</a:t>
            </a:r>
            <a:endParaRPr lang="en-US" sz="3200" b="1" dirty="0">
              <a:solidFill>
                <a:srgbClr val="7030A0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6298357" y="5422847"/>
            <a:ext cx="29511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7030A0"/>
                </a:solidFill>
              </a:rPr>
              <a:t>will never know</a:t>
            </a:r>
            <a:endParaRPr lang="en-US" sz="3200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275221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8" grpId="0" animBg="1"/>
      <p:bldP spid="19" grpId="0"/>
      <p:bldP spid="5" grpId="0"/>
      <p:bldP spid="6" grpId="0"/>
      <p:bldP spid="15" grpId="0"/>
      <p:bldP spid="16" grpId="0"/>
      <p:bldP spid="17" grpId="0"/>
      <p:bldP spid="2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ounded Rectangle 17"/>
          <p:cNvSpPr/>
          <p:nvPr/>
        </p:nvSpPr>
        <p:spPr>
          <a:xfrm>
            <a:off x="582763" y="1308110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grpSp>
        <p:nvGrpSpPr>
          <p:cNvPr id="10" name="Group 9"/>
          <p:cNvGrpSpPr/>
          <p:nvPr/>
        </p:nvGrpSpPr>
        <p:grpSpPr>
          <a:xfrm>
            <a:off x="10633" y="-22421"/>
            <a:ext cx="12192000" cy="1083309"/>
            <a:chOff x="0" y="-3"/>
            <a:chExt cx="12192000" cy="1083309"/>
          </a:xfrm>
        </p:grpSpPr>
        <p:sp>
          <p:nvSpPr>
            <p:cNvPr id="13" name="Round Single Corner Rectangle 12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4" name="Round Single Corner Rectangle 13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5" name="Round Single Corner Rectangle 14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1072238" y="1287496"/>
            <a:ext cx="10815315" cy="52322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800" b="1" smtClean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Wrap-up</a:t>
            </a:r>
            <a:endParaRPr lang="en-US" sz="2800" b="1" dirty="0">
              <a:effectLst>
                <a:glow rad="88900">
                  <a:schemeClr val="bg1"/>
                </a:glow>
              </a:effectLst>
              <a:cs typeface="Arial" panose="020B0604020202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28983" y="1188331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1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7067" y="207665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CONSOLIDATION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43B4EE5-D525-4443-B04E-58910A374BDA}"/>
              </a:ext>
            </a:extLst>
          </p:cNvPr>
          <p:cNvSpPr txBox="1"/>
          <p:nvPr/>
        </p:nvSpPr>
        <p:spPr>
          <a:xfrm>
            <a:off x="2553415" y="2098879"/>
            <a:ext cx="9097927" cy="40318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1" dirty="0">
                <a:latin typeface="Calibri (Body)"/>
              </a:rPr>
              <a:t>In this lesson, </a:t>
            </a:r>
            <a:r>
              <a:rPr lang="en-US" sz="3200" b="1" dirty="0" smtClean="0">
                <a:latin typeface="Calibri (Body)"/>
              </a:rPr>
              <a:t>you have:</a:t>
            </a:r>
            <a:endParaRPr lang="en-US" sz="3200" b="1" dirty="0">
              <a:latin typeface="Calibri (Body)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sz="3200" dirty="0" smtClean="0"/>
              <a:t>revised </a:t>
            </a:r>
            <a:r>
              <a:rPr lang="en-US" sz="3200" dirty="0"/>
              <a:t>words related to ethnic groups, customs and traditions and lifestyles.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sz="3200" dirty="0" smtClean="0"/>
              <a:t>revised </a:t>
            </a:r>
            <a:r>
              <a:rPr lang="en-US" sz="3200" dirty="0"/>
              <a:t>the sounds /k/, /g/, /n/, /ŋ/, /</a:t>
            </a:r>
            <a:r>
              <a:rPr lang="en-US" sz="3200" dirty="0" err="1"/>
              <a:t>br</a:t>
            </a:r>
            <a:r>
              <a:rPr lang="en-US" sz="3200" dirty="0"/>
              <a:t>/ and /</a:t>
            </a:r>
            <a:r>
              <a:rPr lang="en-US" sz="3200" dirty="0" err="1"/>
              <a:t>pr</a:t>
            </a:r>
            <a:r>
              <a:rPr lang="en-US" sz="3200" dirty="0"/>
              <a:t>/.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sz="3200" dirty="0" smtClean="0"/>
              <a:t>revised </a:t>
            </a:r>
            <a:r>
              <a:rPr lang="en-US" sz="3200" dirty="0"/>
              <a:t>the use of articles, types of questions, countable and uncountable nouns and simple future tense.</a:t>
            </a:r>
          </a:p>
          <a:p>
            <a:endParaRPr lang="en-US" sz="3200" dirty="0">
              <a:latin typeface="Calibri (Body)"/>
            </a:endParaRPr>
          </a:p>
        </p:txBody>
      </p:sp>
      <p:pic>
        <p:nvPicPr>
          <p:cNvPr id="5" name="Graphic 4" descr="Presentation with checklist with solid fill">
            <a:extLst>
              <a:ext uri="{FF2B5EF4-FFF2-40B4-BE49-F238E27FC236}">
                <a16:creationId xmlns:a16="http://schemas.microsoft.com/office/drawing/2014/main" id="{2646EDC4-49B4-46DA-9BC2-C7511D64D7B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22486" y="2609590"/>
            <a:ext cx="2330929" cy="23309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572784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10633" y="-22421"/>
            <a:ext cx="12192000" cy="1083309"/>
            <a:chOff x="0" y="-3"/>
            <a:chExt cx="12192000" cy="1083309"/>
          </a:xfrm>
        </p:grpSpPr>
        <p:sp>
          <p:nvSpPr>
            <p:cNvPr id="10" name="Round Single Corner Rectangle 9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3" name="Round Single Corner Rectangle 12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4" name="Round Single Corner Rectangle 13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1136471" y="1308110"/>
            <a:ext cx="10815315" cy="52322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800" b="1" smtClean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Homework</a:t>
            </a:r>
            <a:endParaRPr lang="en-US" sz="2800" b="1" dirty="0">
              <a:effectLst>
                <a:glow rad="88900">
                  <a:schemeClr val="bg1"/>
                </a:glow>
              </a:effectLst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87067" y="207665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CONSOLIDATION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030900" y="2289008"/>
            <a:ext cx="774746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ü"/>
            </a:pPr>
            <a:r>
              <a:rPr lang="en-US" sz="3600" dirty="0" smtClean="0"/>
              <a:t>Do </a:t>
            </a:r>
            <a:r>
              <a:rPr lang="en-US" sz="3600" dirty="0"/>
              <a:t>exercises in the workbook.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en-US" sz="3600" dirty="0" smtClean="0"/>
              <a:t>Prepare </a:t>
            </a:r>
            <a:r>
              <a:rPr lang="en-US" sz="3600" dirty="0"/>
              <a:t>for </a:t>
            </a:r>
            <a:r>
              <a:rPr lang="en-US" sz="3600" dirty="0" smtClean="0"/>
              <a:t>Review 2 - Skills</a:t>
            </a:r>
            <a:endParaRPr lang="en-US" sz="36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07433" y="3489337"/>
            <a:ext cx="3020335" cy="3020335"/>
          </a:xfrm>
          <a:prstGeom prst="rect">
            <a:avLst/>
          </a:prstGeom>
        </p:spPr>
      </p:pic>
      <p:sp>
        <p:nvSpPr>
          <p:cNvPr id="21" name="Rounded Rectangle 20"/>
          <p:cNvSpPr/>
          <p:nvPr/>
        </p:nvSpPr>
        <p:spPr>
          <a:xfrm>
            <a:off x="582763" y="1308110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33865" y="1185513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38795796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2951748" y="5993141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GB" b="1">
                <a:latin typeface="Calibri" panose="020F0502020204030204" pitchFamily="34" charset="0"/>
              </a:rPr>
              <a:t>Website: </a:t>
            </a:r>
            <a:r>
              <a:rPr lang="en-GB" b="1" i="1">
                <a:latin typeface="Calibri" panose="020F0502020204030204" pitchFamily="34" charset="0"/>
              </a:rPr>
              <a:t>hoclieu.vn</a:t>
            </a:r>
            <a:endParaRPr lang="en-GB"/>
          </a:p>
          <a:p>
            <a:pPr algn="ctr"/>
            <a:r>
              <a:rPr lang="en-GB" b="1">
                <a:latin typeface="Calibri" panose="020F0502020204030204" pitchFamily="34" charset="0"/>
              </a:rPr>
              <a:t>Fanpage: </a:t>
            </a:r>
            <a:r>
              <a:rPr lang="en-GB" b="1" i="1" smtClean="0">
                <a:latin typeface="Calibri" panose="020F0502020204030204" pitchFamily="34" charset="0"/>
              </a:rPr>
              <a:t>facebook.com/www.tienganhglobalsuccess.vn</a:t>
            </a:r>
            <a:r>
              <a:rPr lang="en-GB" b="1" i="1">
                <a:latin typeface="Calibri" panose="020F0502020204030204" pitchFamily="34" charset="0"/>
              </a:rPr>
              <a:t>/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12451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780915" y="237708"/>
            <a:ext cx="130604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Unit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3327149" y="229764"/>
            <a:ext cx="876206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chemeClr val="bg1"/>
                </a:solidFill>
                <a:latin typeface="Myriad Pro" pitchFamily="34" charset="0"/>
              </a:rPr>
              <a:t>ETHNIC GROUPS OF VIET NAM</a:t>
            </a:r>
            <a:endParaRPr lang="en-US" sz="4000" b="1" dirty="0">
              <a:solidFill>
                <a:schemeClr val="bg1"/>
              </a:solidFill>
              <a:latin typeface="Myriad Pro" pitchFamily="34" charset="0"/>
            </a:endParaRPr>
          </a:p>
        </p:txBody>
      </p:sp>
      <p:sp>
        <p:nvSpPr>
          <p:cNvPr id="9" name="AutoShape 2" descr="The Rules of Connectors in Bangla | BD English School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22" name="Group 21"/>
          <p:cNvGrpSpPr/>
          <p:nvPr/>
        </p:nvGrpSpPr>
        <p:grpSpPr>
          <a:xfrm>
            <a:off x="-3013" y="-7620"/>
            <a:ext cx="12192000" cy="1083309"/>
            <a:chOff x="0" y="-3"/>
            <a:chExt cx="12192000" cy="1083309"/>
          </a:xfrm>
        </p:grpSpPr>
        <p:sp>
          <p:nvSpPr>
            <p:cNvPr id="23" name="Round Single Corner Rectangle 22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4" name="Round Single Corner Rectangle 23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5" name="Round Single Corner Rectangle 24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26" name="TextBox 25"/>
          <p:cNvSpPr txBox="1"/>
          <p:nvPr/>
        </p:nvSpPr>
        <p:spPr>
          <a:xfrm>
            <a:off x="74428" y="88279"/>
            <a:ext cx="1194739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>
                <a:solidFill>
                  <a:schemeClr val="bg1"/>
                </a:solidFill>
                <a:latin typeface="Myriad Pro" pitchFamily="34" charset="0"/>
              </a:rPr>
              <a:t>REVIEW 2</a:t>
            </a:r>
            <a:endParaRPr lang="en-US" sz="4000" b="1" dirty="0">
              <a:solidFill>
                <a:schemeClr val="bg1"/>
              </a:solidFill>
              <a:latin typeface="Myriad Pro" pitchFamily="34" charset="0"/>
            </a:endParaRPr>
          </a:p>
        </p:txBody>
      </p:sp>
      <p:sp>
        <p:nvSpPr>
          <p:cNvPr id="36" name="Rounded Rectangle 35"/>
          <p:cNvSpPr/>
          <p:nvPr/>
        </p:nvSpPr>
        <p:spPr>
          <a:xfrm>
            <a:off x="4490663" y="1439546"/>
            <a:ext cx="3404830" cy="625641"/>
          </a:xfrm>
          <a:prstGeom prst="roundRect">
            <a:avLst>
              <a:gd name="adj" fmla="val 42661"/>
            </a:avLst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b="1" dirty="0">
              <a:solidFill>
                <a:schemeClr val="bg1"/>
              </a:solidFill>
            </a:endParaRPr>
          </a:p>
        </p:txBody>
      </p:sp>
      <p:pic>
        <p:nvPicPr>
          <p:cNvPr id="37" name="Picture 36"/>
          <p:cNvPicPr>
            <a:picLocks noChangeAspect="1"/>
          </p:cNvPicPr>
          <p:nvPr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1669" y="1271150"/>
            <a:ext cx="964452" cy="916490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895313">
            <a:off x="554586" y="2898999"/>
            <a:ext cx="4911735" cy="26640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7" name="Picture 3" descr="sustainable-lifestyle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57" r="9715"/>
          <a:stretch>
            <a:fillRect/>
          </a:stretch>
        </p:blipFill>
        <p:spPr bwMode="auto">
          <a:xfrm rot="1257804">
            <a:off x="6424739" y="3194114"/>
            <a:ext cx="4771386" cy="267299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7433" y="3342338"/>
            <a:ext cx="5331107" cy="296271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5" name="TextBox 14"/>
          <p:cNvSpPr txBox="1"/>
          <p:nvPr/>
        </p:nvSpPr>
        <p:spPr>
          <a:xfrm>
            <a:off x="4913923" y="1552311"/>
            <a:ext cx="258591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>
                <a:solidFill>
                  <a:schemeClr val="bg1"/>
                </a:solidFill>
              </a:rPr>
              <a:t>LESSON 1: LANGUAGE</a:t>
            </a:r>
            <a:endParaRPr lang="en-US" sz="2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193202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/>
          <p:cNvSpPr/>
          <p:nvPr/>
        </p:nvSpPr>
        <p:spPr>
          <a:xfrm>
            <a:off x="5992877" y="1160017"/>
            <a:ext cx="5740800" cy="618004"/>
          </a:xfrm>
          <a:prstGeom prst="rect">
            <a:avLst/>
          </a:prstGeom>
          <a:solidFill>
            <a:srgbClr val="F7A5A5">
              <a:alpha val="50000"/>
            </a:srgbClr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mtClean="0">
                <a:solidFill>
                  <a:schemeClr val="tx1"/>
                </a:solidFill>
              </a:rPr>
              <a:t>Finding keywords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5975100" y="2020176"/>
            <a:ext cx="5758577" cy="857603"/>
          </a:xfrm>
          <a:prstGeom prst="rect">
            <a:avLst/>
          </a:prstGeom>
          <a:solidFill>
            <a:srgbClr val="F7A5A5">
              <a:alpha val="50000"/>
            </a:srgbClr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>
                <a:solidFill>
                  <a:schemeClr val="tx1"/>
                </a:solidFill>
              </a:rPr>
              <a:t>Task </a:t>
            </a:r>
            <a:r>
              <a:rPr lang="en-US" smtClean="0">
                <a:solidFill>
                  <a:schemeClr val="tx1"/>
                </a:solidFill>
              </a:rPr>
              <a:t>1:</a:t>
            </a:r>
            <a:r>
              <a:rPr lang="en-US" b="1" smtClean="0">
                <a:solidFill>
                  <a:schemeClr val="tx1"/>
                </a:solidFill>
              </a:rPr>
              <a:t> </a:t>
            </a:r>
            <a:r>
              <a:rPr lang="en-US" dirty="0">
                <a:solidFill>
                  <a:schemeClr val="tx1"/>
                </a:solidFill>
              </a:rPr>
              <a:t>Circle the word which has the underlined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dirty="0">
                <a:solidFill>
                  <a:schemeClr val="tx1"/>
                </a:solidFill>
              </a:rPr>
              <a:t>part pronounced differently in each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dirty="0">
                <a:solidFill>
                  <a:schemeClr val="tx1"/>
                </a:solidFill>
              </a:rPr>
              <a:t>group. </a:t>
            </a:r>
            <a:r>
              <a:rPr lang="en-US" dirty="0" smtClean="0">
                <a:solidFill>
                  <a:schemeClr val="tx1"/>
                </a:solidFill>
              </a:rPr>
              <a:t>Then </a:t>
            </a:r>
            <a:r>
              <a:rPr lang="en-US" dirty="0">
                <a:solidFill>
                  <a:schemeClr val="tx1"/>
                </a:solidFill>
              </a:rPr>
              <a:t>listen and repeat</a:t>
            </a:r>
            <a:r>
              <a:rPr lang="en-GB" dirty="0">
                <a:solidFill>
                  <a:schemeClr val="tx1"/>
                </a:solidFill>
              </a:rPr>
              <a:t>.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5978565" y="3072840"/>
            <a:ext cx="5755112" cy="1296937"/>
          </a:xfrm>
          <a:prstGeom prst="rect">
            <a:avLst/>
          </a:prstGeom>
          <a:solidFill>
            <a:srgbClr val="F7A5A5">
              <a:alpha val="50000"/>
            </a:srgbClr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>
                <a:solidFill>
                  <a:schemeClr val="tx1"/>
                </a:solidFill>
              </a:rPr>
              <a:t>Task </a:t>
            </a:r>
            <a:r>
              <a:rPr lang="en-US" smtClean="0">
                <a:solidFill>
                  <a:schemeClr val="tx1"/>
                </a:solidFill>
              </a:rPr>
              <a:t>2:</a:t>
            </a:r>
            <a:r>
              <a:rPr lang="en-US" b="1" smtClean="0">
                <a:solidFill>
                  <a:schemeClr val="tx1"/>
                </a:solidFill>
              </a:rPr>
              <a:t> </a:t>
            </a:r>
            <a:r>
              <a:rPr lang="en-US" dirty="0">
                <a:solidFill>
                  <a:schemeClr val="tx1"/>
                </a:solidFill>
              </a:rPr>
              <a:t>Match a verb or verb phrase in A with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dirty="0">
                <a:solidFill>
                  <a:schemeClr val="tx1"/>
                </a:solidFill>
              </a:rPr>
              <a:t>a noun or noun phrase in B.</a:t>
            </a:r>
            <a:r>
              <a:rPr lang="en-GB" b="1" dirty="0">
                <a:solidFill>
                  <a:schemeClr val="tx1"/>
                </a:solidFill>
              </a:rPr>
              <a:t> </a:t>
            </a:r>
            <a:endParaRPr lang="en-US" dirty="0">
              <a:solidFill>
                <a:schemeClr val="tx1"/>
              </a:solidFill>
            </a:endParaRPr>
          </a:p>
          <a:p>
            <a:r>
              <a:rPr lang="en-GB">
                <a:solidFill>
                  <a:schemeClr val="tx1"/>
                </a:solidFill>
              </a:rPr>
              <a:t>Task </a:t>
            </a:r>
            <a:r>
              <a:rPr lang="en-GB" smtClean="0">
                <a:solidFill>
                  <a:schemeClr val="tx1"/>
                </a:solidFill>
              </a:rPr>
              <a:t>3:</a:t>
            </a:r>
            <a:r>
              <a:rPr lang="en-GB" b="1" smtClean="0">
                <a:solidFill>
                  <a:schemeClr val="tx1"/>
                </a:solidFill>
              </a:rPr>
              <a:t> </a:t>
            </a:r>
            <a:r>
              <a:rPr lang="en-US" dirty="0">
                <a:solidFill>
                  <a:schemeClr val="tx1"/>
                </a:solidFill>
              </a:rPr>
              <a:t>Complete the sentences with the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dirty="0">
                <a:solidFill>
                  <a:schemeClr val="tx1"/>
                </a:solidFill>
              </a:rPr>
              <a:t>words and phrases from the box.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5" name="Rectangle 34"/>
          <p:cNvSpPr/>
          <p:nvPr/>
        </p:nvSpPr>
        <p:spPr>
          <a:xfrm>
            <a:off x="5989985" y="4706988"/>
            <a:ext cx="5743692" cy="1087544"/>
          </a:xfrm>
          <a:prstGeom prst="rect">
            <a:avLst/>
          </a:prstGeom>
          <a:solidFill>
            <a:srgbClr val="F7A5A5">
              <a:alpha val="50000"/>
            </a:srgbClr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>
                <a:solidFill>
                  <a:schemeClr val="tx1"/>
                </a:solidFill>
              </a:rPr>
              <a:t>Task </a:t>
            </a:r>
            <a:r>
              <a:rPr lang="en-US" smtClean="0">
                <a:solidFill>
                  <a:schemeClr val="tx1"/>
                </a:solidFill>
              </a:rPr>
              <a:t>4: </a:t>
            </a:r>
            <a:r>
              <a:rPr lang="en-US" dirty="0">
                <a:solidFill>
                  <a:schemeClr val="tx1"/>
                </a:solidFill>
              </a:rPr>
              <a:t>Choose the correct answer A, B, or C to complete each sentence.</a:t>
            </a:r>
          </a:p>
          <a:p>
            <a:r>
              <a:rPr lang="en-GB">
                <a:solidFill>
                  <a:schemeClr val="tx1"/>
                </a:solidFill>
              </a:rPr>
              <a:t>Task </a:t>
            </a:r>
            <a:r>
              <a:rPr lang="en-GB" smtClean="0">
                <a:solidFill>
                  <a:schemeClr val="tx1"/>
                </a:solidFill>
              </a:rPr>
              <a:t>5:</a:t>
            </a:r>
            <a:r>
              <a:rPr lang="en-US" smtClean="0">
                <a:solidFill>
                  <a:schemeClr val="tx1"/>
                </a:solidFill>
              </a:rPr>
              <a:t> </a:t>
            </a:r>
            <a:r>
              <a:rPr lang="en-US" dirty="0">
                <a:solidFill>
                  <a:schemeClr val="tx1"/>
                </a:solidFill>
              </a:rPr>
              <a:t>Use the correct forms of the verbs in brackets to complete the sentences.</a:t>
            </a:r>
          </a:p>
        </p:txBody>
      </p:sp>
      <p:sp>
        <p:nvSpPr>
          <p:cNvPr id="36" name="Rectangle 35"/>
          <p:cNvSpPr/>
          <p:nvPr/>
        </p:nvSpPr>
        <p:spPr>
          <a:xfrm>
            <a:off x="5992877" y="5893956"/>
            <a:ext cx="5740800" cy="684962"/>
          </a:xfrm>
          <a:prstGeom prst="rect">
            <a:avLst/>
          </a:prstGeom>
          <a:solidFill>
            <a:srgbClr val="F7A5A5">
              <a:alpha val="50000"/>
            </a:srgbClr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chemeClr val="tx1"/>
                </a:solidFill>
              </a:rPr>
              <a:t>Wrap-up</a:t>
            </a:r>
          </a:p>
          <a:p>
            <a:r>
              <a:rPr lang="en-US" dirty="0">
                <a:solidFill>
                  <a:schemeClr val="tx1"/>
                </a:solidFill>
              </a:rPr>
              <a:t>Homework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37" name="Rounded Rectangle 36"/>
          <p:cNvSpPr/>
          <p:nvPr/>
        </p:nvSpPr>
        <p:spPr>
          <a:xfrm>
            <a:off x="966875" y="1143293"/>
            <a:ext cx="1835914" cy="612205"/>
          </a:xfrm>
          <a:prstGeom prst="roundRect">
            <a:avLst/>
          </a:prstGeom>
          <a:solidFill>
            <a:srgbClr val="F37D91"/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ea typeface="Adobe Gothic Std B" panose="020B0800000000000000" pitchFamily="34" charset="-128"/>
              </a:rPr>
              <a:t>WARM-UP</a:t>
            </a:r>
            <a:endParaRPr lang="en-GB" b="1" dirty="0">
              <a:solidFill>
                <a:schemeClr val="tx1"/>
              </a:solidFill>
              <a:ea typeface="Adobe Gothic Std B" panose="020B0800000000000000" pitchFamily="34" charset="-128"/>
            </a:endParaRPr>
          </a:p>
        </p:txBody>
      </p:sp>
      <p:sp>
        <p:nvSpPr>
          <p:cNvPr id="38" name="Rounded Rectangle 37"/>
          <p:cNvSpPr/>
          <p:nvPr/>
        </p:nvSpPr>
        <p:spPr>
          <a:xfrm>
            <a:off x="3150100" y="2144101"/>
            <a:ext cx="2030398" cy="593194"/>
          </a:xfrm>
          <a:prstGeom prst="roundRect">
            <a:avLst/>
          </a:prstGeom>
          <a:solidFill>
            <a:srgbClr val="F37D91"/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PRONUNCIATION</a:t>
            </a:r>
          </a:p>
        </p:txBody>
      </p:sp>
      <p:sp>
        <p:nvSpPr>
          <p:cNvPr id="39" name="Rounded Rectangle 38"/>
          <p:cNvSpPr/>
          <p:nvPr/>
        </p:nvSpPr>
        <p:spPr>
          <a:xfrm>
            <a:off x="966875" y="3369097"/>
            <a:ext cx="1835914" cy="601447"/>
          </a:xfrm>
          <a:prstGeom prst="roundRect">
            <a:avLst/>
          </a:prstGeom>
          <a:solidFill>
            <a:srgbClr val="F37D91"/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VOCABULARY</a:t>
            </a:r>
          </a:p>
        </p:txBody>
      </p:sp>
      <p:sp>
        <p:nvSpPr>
          <p:cNvPr id="40" name="Rounded Rectangle 39"/>
          <p:cNvSpPr/>
          <p:nvPr/>
        </p:nvSpPr>
        <p:spPr>
          <a:xfrm>
            <a:off x="3062177" y="4874108"/>
            <a:ext cx="1976402" cy="601447"/>
          </a:xfrm>
          <a:prstGeom prst="roundRect">
            <a:avLst/>
          </a:prstGeom>
          <a:solidFill>
            <a:srgbClr val="F37D91"/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GRAMMAR</a:t>
            </a:r>
            <a:endParaRPr lang="en-GB" b="1" dirty="0">
              <a:solidFill>
                <a:schemeClr val="tx1"/>
              </a:solidFill>
            </a:endParaRPr>
          </a:p>
        </p:txBody>
      </p:sp>
      <p:cxnSp>
        <p:nvCxnSpPr>
          <p:cNvPr id="41" name="Curved Connector 40"/>
          <p:cNvCxnSpPr>
            <a:stCxn id="37" idx="3"/>
            <a:endCxn id="38" idx="0"/>
          </p:cNvCxnSpPr>
          <p:nvPr/>
        </p:nvCxnSpPr>
        <p:spPr>
          <a:xfrm>
            <a:off x="2802789" y="1449396"/>
            <a:ext cx="1362510" cy="694705"/>
          </a:xfrm>
          <a:prstGeom prst="curvedConnector2">
            <a:avLst/>
          </a:prstGeom>
          <a:ln w="57150">
            <a:solidFill>
              <a:srgbClr val="7192A9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42" name="Curved Connector 41"/>
          <p:cNvCxnSpPr>
            <a:stCxn id="38" idx="1"/>
            <a:endCxn id="39" idx="0"/>
          </p:cNvCxnSpPr>
          <p:nvPr/>
        </p:nvCxnSpPr>
        <p:spPr>
          <a:xfrm rot="10800000" flipV="1">
            <a:off x="1884832" y="2440697"/>
            <a:ext cx="1265268" cy="928399"/>
          </a:xfrm>
          <a:prstGeom prst="curvedConnector2">
            <a:avLst/>
          </a:prstGeom>
          <a:ln w="57150">
            <a:solidFill>
              <a:srgbClr val="7192A9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47" name="Curved Connector 46"/>
          <p:cNvCxnSpPr>
            <a:stCxn id="39" idx="3"/>
            <a:endCxn id="40" idx="0"/>
          </p:cNvCxnSpPr>
          <p:nvPr/>
        </p:nvCxnSpPr>
        <p:spPr>
          <a:xfrm>
            <a:off x="2802789" y="3669821"/>
            <a:ext cx="1247589" cy="1204287"/>
          </a:xfrm>
          <a:prstGeom prst="curvedConnector2">
            <a:avLst/>
          </a:prstGeom>
          <a:ln w="57150">
            <a:solidFill>
              <a:srgbClr val="7192A9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48" name="Rounded Rectangle 47"/>
          <p:cNvSpPr/>
          <p:nvPr/>
        </p:nvSpPr>
        <p:spPr>
          <a:xfrm>
            <a:off x="966875" y="5968834"/>
            <a:ext cx="1835914" cy="604154"/>
          </a:xfrm>
          <a:prstGeom prst="roundRect">
            <a:avLst/>
          </a:prstGeom>
          <a:solidFill>
            <a:srgbClr val="F37D91"/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CONSOLIDATION</a:t>
            </a:r>
            <a:endParaRPr lang="en-GB" b="1" dirty="0">
              <a:solidFill>
                <a:schemeClr val="tx1"/>
              </a:solidFill>
            </a:endParaRPr>
          </a:p>
        </p:txBody>
      </p:sp>
      <p:cxnSp>
        <p:nvCxnSpPr>
          <p:cNvPr id="49" name="Curved Connector 48"/>
          <p:cNvCxnSpPr>
            <a:stCxn id="40" idx="1"/>
            <a:endCxn id="48" idx="0"/>
          </p:cNvCxnSpPr>
          <p:nvPr/>
        </p:nvCxnSpPr>
        <p:spPr>
          <a:xfrm rot="10800000" flipV="1">
            <a:off x="1884833" y="5174832"/>
            <a:ext cx="1177345" cy="794002"/>
          </a:xfrm>
          <a:prstGeom prst="curvedConnector2">
            <a:avLst/>
          </a:prstGeom>
          <a:ln w="57150">
            <a:solidFill>
              <a:srgbClr val="7192A9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8" name="Rounded Rectangle 17"/>
          <p:cNvSpPr/>
          <p:nvPr/>
        </p:nvSpPr>
        <p:spPr>
          <a:xfrm>
            <a:off x="4490662" y="323129"/>
            <a:ext cx="3505021" cy="625641"/>
          </a:xfrm>
          <a:prstGeom prst="roundRect">
            <a:avLst>
              <a:gd name="adj" fmla="val 42661"/>
            </a:avLst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b="1" dirty="0">
              <a:solidFill>
                <a:schemeClr val="bg1"/>
              </a:solidFill>
            </a:endParaRPr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1669" y="154733"/>
            <a:ext cx="964452" cy="916490"/>
          </a:xfrm>
          <a:prstGeom prst="rect">
            <a:avLst/>
          </a:prstGeom>
        </p:spPr>
      </p:pic>
      <p:sp>
        <p:nvSpPr>
          <p:cNvPr id="22" name="TextBox 21"/>
          <p:cNvSpPr txBox="1"/>
          <p:nvPr/>
        </p:nvSpPr>
        <p:spPr>
          <a:xfrm>
            <a:off x="4950214" y="423523"/>
            <a:ext cx="258591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>
                <a:solidFill>
                  <a:schemeClr val="bg1"/>
                </a:solidFill>
              </a:rPr>
              <a:t>LESSON 1: LANGUAGE</a:t>
            </a:r>
            <a:endParaRPr lang="en-US" sz="2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440975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 20"/>
          <p:cNvGrpSpPr/>
          <p:nvPr/>
        </p:nvGrpSpPr>
        <p:grpSpPr>
          <a:xfrm>
            <a:off x="0" y="-7724"/>
            <a:ext cx="12192000" cy="1083309"/>
            <a:chOff x="0" y="-3"/>
            <a:chExt cx="12192000" cy="1083309"/>
          </a:xfrm>
        </p:grpSpPr>
        <p:sp>
          <p:nvSpPr>
            <p:cNvPr id="28" name="Round Single Corner Rectangle 27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" name="Round Single Corner Rectangle 28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" name="Round Single Corner Rectangle 29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3" name="TextBox 12"/>
          <p:cNvSpPr txBox="1"/>
          <p:nvPr/>
        </p:nvSpPr>
        <p:spPr>
          <a:xfrm>
            <a:off x="663572" y="202239"/>
            <a:ext cx="3059800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WARM-UP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9857" y="1114896"/>
            <a:ext cx="4110131" cy="24768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508" y="4086659"/>
            <a:ext cx="4110131" cy="251227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3655" y="4099373"/>
            <a:ext cx="4122534" cy="24995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508" y="1114896"/>
            <a:ext cx="4110131" cy="247684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TextBox 5"/>
          <p:cNvSpPr txBox="1"/>
          <p:nvPr/>
        </p:nvSpPr>
        <p:spPr>
          <a:xfrm>
            <a:off x="3455786" y="3535127"/>
            <a:ext cx="579372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smtClean="0">
                <a:solidFill>
                  <a:srgbClr val="0000FF"/>
                </a:solidFill>
              </a:rPr>
              <a:t>Ethnic groups of Viet Nam</a:t>
            </a:r>
            <a:endParaRPr lang="en-US" sz="4000" b="1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484529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 20"/>
          <p:cNvGrpSpPr/>
          <p:nvPr/>
        </p:nvGrpSpPr>
        <p:grpSpPr>
          <a:xfrm>
            <a:off x="0" y="-7724"/>
            <a:ext cx="12192000" cy="1083309"/>
            <a:chOff x="0" y="-3"/>
            <a:chExt cx="12192000" cy="1083309"/>
          </a:xfrm>
        </p:grpSpPr>
        <p:sp>
          <p:nvSpPr>
            <p:cNvPr id="28" name="Round Single Corner Rectangle 27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" name="Round Single Corner Rectangle 28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" name="Round Single Corner Rectangle 29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3" name="TextBox 12"/>
          <p:cNvSpPr txBox="1"/>
          <p:nvPr/>
        </p:nvSpPr>
        <p:spPr>
          <a:xfrm>
            <a:off x="663572" y="202239"/>
            <a:ext cx="3059800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WARM-UP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213894" y="3523208"/>
            <a:ext cx="607957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smtClean="0">
                <a:solidFill>
                  <a:srgbClr val="0000FF"/>
                </a:solidFill>
              </a:rPr>
              <a:t>Our </a:t>
            </a:r>
            <a:r>
              <a:rPr lang="en-US" sz="4000" b="1" smtClean="0">
                <a:solidFill>
                  <a:srgbClr val="0000FF"/>
                </a:solidFill>
              </a:rPr>
              <a:t>customs </a:t>
            </a:r>
            <a:r>
              <a:rPr lang="en-US" sz="4000" b="1" smtClean="0">
                <a:solidFill>
                  <a:srgbClr val="0000FF"/>
                </a:solidFill>
              </a:rPr>
              <a:t>and traditions</a:t>
            </a:r>
            <a:endParaRPr lang="en-US" sz="4000" b="1" dirty="0">
              <a:solidFill>
                <a:srgbClr val="0000FF"/>
              </a:solidFill>
            </a:endParaRPr>
          </a:p>
        </p:txBody>
      </p:sp>
      <p:pic>
        <p:nvPicPr>
          <p:cNvPr id="1026" name="Picture 2" descr="Custom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698" y="1197446"/>
            <a:ext cx="3971740" cy="240329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953" y="4104166"/>
            <a:ext cx="4014485" cy="257455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6588" y="1197446"/>
            <a:ext cx="4062543" cy="249421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6521" y="4167616"/>
            <a:ext cx="3862610" cy="251110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91624995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 20"/>
          <p:cNvGrpSpPr/>
          <p:nvPr/>
        </p:nvGrpSpPr>
        <p:grpSpPr>
          <a:xfrm>
            <a:off x="0" y="-7724"/>
            <a:ext cx="12192000" cy="1083309"/>
            <a:chOff x="0" y="-3"/>
            <a:chExt cx="12192000" cy="1083309"/>
          </a:xfrm>
        </p:grpSpPr>
        <p:sp>
          <p:nvSpPr>
            <p:cNvPr id="28" name="Round Single Corner Rectangle 27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" name="Round Single Corner Rectangle 28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" name="Round Single Corner Rectangle 29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3" name="TextBox 12"/>
          <p:cNvSpPr txBox="1"/>
          <p:nvPr/>
        </p:nvSpPr>
        <p:spPr>
          <a:xfrm>
            <a:off x="663572" y="202239"/>
            <a:ext cx="3059800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WARM-UP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943623" y="3347152"/>
            <a:ext cx="222220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>
                <a:solidFill>
                  <a:srgbClr val="0000FF"/>
                </a:solidFill>
              </a:rPr>
              <a:t>Lifestyles</a:t>
            </a:r>
            <a:endParaRPr lang="en-US" sz="4000" b="1" dirty="0">
              <a:solidFill>
                <a:srgbClr val="0000FF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1284" y="1114896"/>
            <a:ext cx="4862780" cy="251771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107" y="3859621"/>
            <a:ext cx="4630516" cy="27403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107" y="1114896"/>
            <a:ext cx="4719592" cy="251771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0666" y="3881600"/>
            <a:ext cx="4832614" cy="271834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64890012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26399" y="2252189"/>
            <a:ext cx="11382668" cy="378565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en-US" sz="3200" b="1" smtClean="0">
                <a:solidFill>
                  <a:schemeClr val="accent2"/>
                </a:solidFill>
              </a:rPr>
              <a:t>1.</a:t>
            </a:r>
            <a:r>
              <a:rPr lang="en-US" sz="3200" smtClean="0"/>
              <a:t> 	A</a:t>
            </a:r>
            <a:r>
              <a:rPr lang="en-US" sz="3200"/>
              <a:t>. </a:t>
            </a:r>
            <a:r>
              <a:rPr lang="en-US" sz="3200" u="sng" smtClean="0"/>
              <a:t>c</a:t>
            </a:r>
            <a:r>
              <a:rPr lang="en-US" sz="3200" smtClean="0"/>
              <a:t>ulture		B</a:t>
            </a:r>
            <a:r>
              <a:rPr lang="en-US" sz="3200"/>
              <a:t>. </a:t>
            </a:r>
            <a:r>
              <a:rPr lang="en-US" sz="3200" u="sng" smtClean="0"/>
              <a:t>c</a:t>
            </a:r>
            <a:r>
              <a:rPr lang="en-US" sz="3200" smtClean="0"/>
              <a:t>ommunity	C</a:t>
            </a:r>
            <a:r>
              <a:rPr lang="en-US" sz="3200"/>
              <a:t>. </a:t>
            </a:r>
            <a:r>
              <a:rPr lang="en-US" sz="3200" u="sng" smtClean="0"/>
              <a:t>c</a:t>
            </a:r>
            <a:r>
              <a:rPr lang="en-US" sz="3200" smtClean="0"/>
              <a:t>ircle		D</a:t>
            </a:r>
            <a:r>
              <a:rPr lang="en-US" sz="3200"/>
              <a:t>. </a:t>
            </a:r>
            <a:r>
              <a:rPr lang="en-US" sz="3200" u="sng" smtClean="0"/>
              <a:t>c</a:t>
            </a:r>
            <a:r>
              <a:rPr lang="en-US" sz="3200" smtClean="0"/>
              <a:t>ustom</a:t>
            </a: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en-US" sz="3200" b="1" smtClean="0">
                <a:solidFill>
                  <a:schemeClr val="accent2"/>
                </a:solidFill>
              </a:rPr>
              <a:t>2.</a:t>
            </a:r>
            <a:r>
              <a:rPr lang="en-US" sz="3200" smtClean="0"/>
              <a:t> 	A</a:t>
            </a:r>
            <a:r>
              <a:rPr lang="en-US" sz="3200"/>
              <a:t>. </a:t>
            </a:r>
            <a:r>
              <a:rPr lang="en-US" sz="3200" smtClean="0"/>
              <a:t>ide</a:t>
            </a:r>
            <a:r>
              <a:rPr lang="en-US" sz="3200" u="sng" smtClean="0"/>
              <a:t>n</a:t>
            </a:r>
            <a:r>
              <a:rPr lang="en-US" sz="3200" smtClean="0"/>
              <a:t>tify		B. tha</a:t>
            </a:r>
            <a:r>
              <a:rPr lang="en-US" sz="3200" u="sng" smtClean="0"/>
              <a:t>n</a:t>
            </a:r>
            <a:r>
              <a:rPr lang="en-US" sz="3200" smtClean="0"/>
              <a:t>k		C</a:t>
            </a:r>
            <a:r>
              <a:rPr lang="en-US" sz="3200"/>
              <a:t>. </a:t>
            </a:r>
            <a:r>
              <a:rPr lang="en-US" sz="3200" smtClean="0"/>
              <a:t>da</a:t>
            </a:r>
            <a:r>
              <a:rPr lang="en-US" sz="3200" u="sng" smtClean="0"/>
              <a:t>n</a:t>
            </a:r>
            <a:r>
              <a:rPr lang="en-US" sz="3200" smtClean="0"/>
              <a:t>ce		D</a:t>
            </a:r>
            <a:r>
              <a:rPr lang="en-US" sz="3200"/>
              <a:t>. pla</a:t>
            </a:r>
            <a:r>
              <a:rPr lang="en-US" sz="3200" u="sng"/>
              <a:t>n</a:t>
            </a:r>
            <a:r>
              <a:rPr lang="en-US" sz="3200"/>
              <a:t> </a:t>
            </a: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en-US" sz="3200" b="1" smtClean="0">
                <a:solidFill>
                  <a:schemeClr val="accent2"/>
                </a:solidFill>
              </a:rPr>
              <a:t>3. </a:t>
            </a:r>
            <a:r>
              <a:rPr lang="en-US" sz="3200"/>
              <a:t>	A. bri</a:t>
            </a:r>
            <a:r>
              <a:rPr lang="en-US" sz="3200" u="sng"/>
              <a:t>ng</a:t>
            </a:r>
            <a:r>
              <a:rPr lang="en-US" sz="3200"/>
              <a:t>        </a:t>
            </a:r>
            <a:r>
              <a:rPr lang="en-US" sz="3200" smtClean="0"/>
              <a:t>	B. si</a:t>
            </a:r>
            <a:r>
              <a:rPr lang="en-US" sz="3200" u="sng" smtClean="0"/>
              <a:t>ng</a:t>
            </a:r>
            <a:r>
              <a:rPr lang="en-US" sz="3200" smtClean="0"/>
              <a:t>		C</a:t>
            </a:r>
            <a:r>
              <a:rPr lang="en-US" sz="3200"/>
              <a:t>. </a:t>
            </a:r>
            <a:r>
              <a:rPr lang="en-US" sz="3200" smtClean="0"/>
              <a:t>spri</a:t>
            </a:r>
            <a:r>
              <a:rPr lang="en-US" sz="3200" u="sng" smtClean="0"/>
              <a:t>ng</a:t>
            </a:r>
            <a:r>
              <a:rPr lang="en-US" sz="3200" smtClean="0"/>
              <a:t>		D</a:t>
            </a:r>
            <a:r>
              <a:rPr lang="en-US" sz="3200"/>
              <a:t>. </a:t>
            </a:r>
            <a:r>
              <a:rPr lang="en-US" sz="3200" smtClean="0"/>
              <a:t>lo</a:t>
            </a:r>
            <a:r>
              <a:rPr lang="en-US" sz="3200" u="sng" smtClean="0"/>
              <a:t>ng</a:t>
            </a:r>
            <a:r>
              <a:rPr lang="en-US" sz="3200" smtClean="0"/>
              <a:t>evity</a:t>
            </a: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en-US" sz="3200" b="1" smtClean="0">
                <a:solidFill>
                  <a:schemeClr val="accent2"/>
                </a:solidFill>
              </a:rPr>
              <a:t>4.</a:t>
            </a:r>
            <a:r>
              <a:rPr lang="en-US" sz="3200" smtClean="0"/>
              <a:t> 	A</a:t>
            </a:r>
            <a:r>
              <a:rPr lang="en-US" sz="3200"/>
              <a:t>. </a:t>
            </a:r>
            <a:r>
              <a:rPr lang="fr-FR" sz="3200" smtClean="0"/>
              <a:t>fi</a:t>
            </a:r>
            <a:r>
              <a:rPr lang="fr-FR" sz="3200" u="sng" smtClean="0"/>
              <a:t>g</a:t>
            </a:r>
            <a:r>
              <a:rPr lang="fr-FR" sz="3200" smtClean="0"/>
              <a:t>ure		B</a:t>
            </a:r>
            <a:r>
              <a:rPr lang="fr-FR" sz="3200"/>
              <a:t>. </a:t>
            </a:r>
            <a:r>
              <a:rPr lang="fr-FR" sz="3200" smtClean="0"/>
              <a:t>dan</a:t>
            </a:r>
            <a:r>
              <a:rPr lang="fr-FR" sz="3200" u="sng" smtClean="0"/>
              <a:t>g</a:t>
            </a:r>
            <a:r>
              <a:rPr lang="fr-FR" sz="3200" smtClean="0"/>
              <a:t>er		C</a:t>
            </a:r>
            <a:r>
              <a:rPr lang="fr-FR" sz="3200"/>
              <a:t>. </a:t>
            </a:r>
            <a:r>
              <a:rPr lang="fr-FR" sz="3200" smtClean="0"/>
              <a:t>en</a:t>
            </a:r>
            <a:r>
              <a:rPr lang="fr-FR" sz="3200" u="sng" smtClean="0"/>
              <a:t>g</a:t>
            </a:r>
            <a:r>
              <a:rPr lang="fr-FR" sz="3200" smtClean="0"/>
              <a:t>ine		D</a:t>
            </a:r>
            <a:r>
              <a:rPr lang="fr-FR" sz="3200"/>
              <a:t>. chan</a:t>
            </a:r>
            <a:r>
              <a:rPr lang="fr-FR" sz="3200" u="sng"/>
              <a:t>g</a:t>
            </a:r>
            <a:r>
              <a:rPr lang="fr-FR" sz="3200"/>
              <a:t>e</a:t>
            </a:r>
            <a:endParaRPr lang="en-US" sz="3200" smtClean="0"/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en-US" sz="3200" b="1" smtClean="0">
                <a:solidFill>
                  <a:schemeClr val="accent2"/>
                </a:solidFill>
              </a:rPr>
              <a:t>5. </a:t>
            </a:r>
            <a:r>
              <a:rPr lang="en-US" sz="3200"/>
              <a:t>	A. </a:t>
            </a:r>
            <a:r>
              <a:rPr lang="en-US" sz="3200" u="sng" smtClean="0"/>
              <a:t>g</a:t>
            </a:r>
            <a:r>
              <a:rPr lang="en-US" sz="3200" smtClean="0"/>
              <a:t>rowth		B</a:t>
            </a:r>
            <a:r>
              <a:rPr lang="en-US" sz="3200"/>
              <a:t>. </a:t>
            </a:r>
            <a:r>
              <a:rPr lang="en-US" sz="3200" u="sng" smtClean="0"/>
              <a:t>g</a:t>
            </a:r>
            <a:r>
              <a:rPr lang="en-US" sz="3200" smtClean="0"/>
              <a:t>lobe		C</a:t>
            </a:r>
            <a:r>
              <a:rPr lang="en-US" sz="3200"/>
              <a:t>. </a:t>
            </a:r>
            <a:r>
              <a:rPr lang="en-US" sz="3200" u="sng" smtClean="0"/>
              <a:t>g</a:t>
            </a:r>
            <a:r>
              <a:rPr lang="en-US" sz="3200" smtClean="0"/>
              <a:t>round		D</a:t>
            </a:r>
            <a:r>
              <a:rPr lang="en-US" sz="3200"/>
              <a:t>. </a:t>
            </a:r>
            <a:r>
              <a:rPr lang="en-US" sz="3200" u="sng"/>
              <a:t>g</a:t>
            </a:r>
            <a:r>
              <a:rPr lang="en-US" sz="3200"/>
              <a:t>ender</a:t>
            </a:r>
          </a:p>
        </p:txBody>
      </p:sp>
      <p:grpSp>
        <p:nvGrpSpPr>
          <p:cNvPr id="10" name="Group 9"/>
          <p:cNvGrpSpPr/>
          <p:nvPr/>
        </p:nvGrpSpPr>
        <p:grpSpPr>
          <a:xfrm>
            <a:off x="10633" y="-22421"/>
            <a:ext cx="12192000" cy="1083309"/>
            <a:chOff x="0" y="-3"/>
            <a:chExt cx="12192000" cy="1083309"/>
          </a:xfrm>
        </p:grpSpPr>
        <p:sp>
          <p:nvSpPr>
            <p:cNvPr id="11" name="Round Single Corner Rectangle 10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3" name="Round Single Corner Rectangle 12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4" name="Round Single Corner Rectangle 13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1010936" y="1067249"/>
            <a:ext cx="10876263" cy="830997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/>
              <a:t>Circle the word which has the underlined</a:t>
            </a:r>
            <a:r>
              <a:rPr lang="en-US" sz="2400" dirty="0"/>
              <a:t> </a:t>
            </a:r>
            <a:r>
              <a:rPr lang="en-US" sz="2400" b="1" dirty="0"/>
              <a:t>part pronounced differently in each</a:t>
            </a:r>
            <a:r>
              <a:rPr lang="en-US" sz="2400" dirty="0"/>
              <a:t> </a:t>
            </a:r>
            <a:r>
              <a:rPr lang="en-US" sz="2400" b="1" dirty="0"/>
              <a:t>group. </a:t>
            </a:r>
            <a:r>
              <a:rPr lang="en-US" sz="2400" b="1" dirty="0" smtClean="0"/>
              <a:t>Then </a:t>
            </a:r>
            <a:r>
              <a:rPr lang="en-US" sz="2400" b="1" dirty="0"/>
              <a:t>listen </a:t>
            </a:r>
            <a:r>
              <a:rPr lang="en-US" sz="2400" b="1"/>
              <a:t>and </a:t>
            </a:r>
            <a:r>
              <a:rPr lang="en-US" sz="2400" b="1" smtClean="0"/>
              <a:t>repeat.</a:t>
            </a:r>
            <a:endParaRPr lang="en-US" sz="24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87066" y="199630"/>
            <a:ext cx="6136757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PRONUNCIATION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Rounded Rectangle 17"/>
          <p:cNvSpPr/>
          <p:nvPr/>
        </p:nvSpPr>
        <p:spPr>
          <a:xfrm>
            <a:off x="508332" y="1169889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561117" y="1067249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4000" b="1" dirty="0">
                <a:solidFill>
                  <a:schemeClr val="bg1"/>
                </a:solidFill>
                <a:latin typeface="Myriad Pro" pitchFamily="34" charset="0"/>
              </a:rPr>
              <a:t>1</a:t>
            </a:r>
            <a:endParaRPr lang="en-US" sz="4000" b="1" dirty="0">
              <a:solidFill>
                <a:schemeClr val="bg1"/>
              </a:solidFill>
              <a:latin typeface="Myriad Pro" pitchFamily="34" charset="0"/>
            </a:endParaRPr>
          </a:p>
        </p:txBody>
      </p:sp>
      <p:pic>
        <p:nvPicPr>
          <p:cNvPr id="3" name="Track 38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138247" y="1421192"/>
            <a:ext cx="609600" cy="609600"/>
          </a:xfrm>
          <a:prstGeom prst="rect">
            <a:avLst/>
          </a:prstGeom>
        </p:spPr>
      </p:pic>
      <p:sp>
        <p:nvSpPr>
          <p:cNvPr id="22" name="Oval 21"/>
          <p:cNvSpPr/>
          <p:nvPr/>
        </p:nvSpPr>
        <p:spPr>
          <a:xfrm>
            <a:off x="6735931" y="2450072"/>
            <a:ext cx="473762" cy="476264"/>
          </a:xfrm>
          <a:prstGeom prst="ellipse">
            <a:avLst/>
          </a:prstGeom>
          <a:noFill/>
          <a:ln w="25400" cmpd="sng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/>
          <p:cNvSpPr/>
          <p:nvPr/>
        </p:nvSpPr>
        <p:spPr>
          <a:xfrm>
            <a:off x="3969285" y="3211810"/>
            <a:ext cx="473762" cy="476264"/>
          </a:xfrm>
          <a:prstGeom prst="ellipse">
            <a:avLst/>
          </a:prstGeom>
          <a:noFill/>
          <a:ln w="25400" cmpd="sng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Oval 23"/>
          <p:cNvSpPr/>
          <p:nvPr/>
        </p:nvSpPr>
        <p:spPr>
          <a:xfrm>
            <a:off x="9473270" y="3941571"/>
            <a:ext cx="473762" cy="476264"/>
          </a:xfrm>
          <a:prstGeom prst="ellipse">
            <a:avLst/>
          </a:prstGeom>
          <a:noFill/>
          <a:ln w="25400" cmpd="sng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Oval 24"/>
          <p:cNvSpPr/>
          <p:nvPr/>
        </p:nvSpPr>
        <p:spPr>
          <a:xfrm>
            <a:off x="1243670" y="4688917"/>
            <a:ext cx="473762" cy="476264"/>
          </a:xfrm>
          <a:prstGeom prst="ellipse">
            <a:avLst/>
          </a:prstGeom>
          <a:noFill/>
          <a:ln w="25400" cmpd="sng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Oval 25"/>
          <p:cNvSpPr/>
          <p:nvPr/>
        </p:nvSpPr>
        <p:spPr>
          <a:xfrm>
            <a:off x="9473270" y="5371004"/>
            <a:ext cx="473762" cy="476264"/>
          </a:xfrm>
          <a:prstGeom prst="ellipse">
            <a:avLst/>
          </a:prstGeom>
          <a:noFill/>
          <a:ln w="25400" cmpd="sng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225736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2" dur="9921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3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2" grpId="0" animBg="1"/>
      <p:bldP spid="23" grpId="0" animBg="1"/>
      <p:bldP spid="24" grpId="0" animBg="1"/>
      <p:bldP spid="25" grpId="0" animBg="1"/>
      <p:bldP spid="2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/>
          <p:cNvGrpSpPr/>
          <p:nvPr/>
        </p:nvGrpSpPr>
        <p:grpSpPr>
          <a:xfrm>
            <a:off x="-3013" y="-7620"/>
            <a:ext cx="12192000" cy="1083309"/>
            <a:chOff x="0" y="-3"/>
            <a:chExt cx="12192000" cy="1083309"/>
          </a:xfrm>
        </p:grpSpPr>
        <p:sp>
          <p:nvSpPr>
            <p:cNvPr id="15" name="Round Single Corner Rectangle 14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8" name="Round Single Corner Rectangle 17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" name="Round Single Corner Rectangle 22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aphicFrame>
        <p:nvGraphicFramePr>
          <p:cNvPr id="14" name="Table 8">
            <a:extLst>
              <a:ext uri="{FF2B5EF4-FFF2-40B4-BE49-F238E27FC236}">
                <a16:creationId xmlns:a16="http://schemas.microsoft.com/office/drawing/2014/main" id="{2322832D-B0A4-4440-9EB4-9AEF05D2D56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46079905"/>
              </p:ext>
            </p:extLst>
          </p:nvPr>
        </p:nvGraphicFramePr>
        <p:xfrm>
          <a:off x="337931" y="1797296"/>
          <a:ext cx="11595860" cy="4752359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2866051">
                  <a:extLst>
                    <a:ext uri="{9D8B030D-6E8A-4147-A177-3AD203B41FA5}">
                      <a16:colId xmlns:a16="http://schemas.microsoft.com/office/drawing/2014/main" val="2195942287"/>
                    </a:ext>
                  </a:extLst>
                </a:gridCol>
                <a:gridCol w="2977453">
                  <a:extLst>
                    <a:ext uri="{9D8B030D-6E8A-4147-A177-3AD203B41FA5}">
                      <a16:colId xmlns:a16="http://schemas.microsoft.com/office/drawing/2014/main" val="2458920857"/>
                    </a:ext>
                  </a:extLst>
                </a:gridCol>
                <a:gridCol w="5752356">
                  <a:extLst>
                    <a:ext uri="{9D8B030D-6E8A-4147-A177-3AD203B41FA5}">
                      <a16:colId xmlns:a16="http://schemas.microsoft.com/office/drawing/2014/main" val="4199349852"/>
                    </a:ext>
                  </a:extLst>
                </a:gridCol>
              </a:tblGrid>
              <a:tr h="594735">
                <a:tc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latin typeface="+mn-lt"/>
                          <a:cs typeface="Times New Roman" panose="02020603050405020304" pitchFamily="18" charset="0"/>
                        </a:rPr>
                        <a:t>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latin typeface="+mn-lt"/>
                          <a:cs typeface="Times New Roman" panose="02020603050405020304" pitchFamily="18" charset="0"/>
                        </a:rPr>
                        <a:t>B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5797051"/>
                  </a:ext>
                </a:extLst>
              </a:tr>
              <a:tr h="701445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3200" b="0" smtClean="0">
                          <a:latin typeface="+mn-lt"/>
                          <a:cs typeface="Times New Roman" panose="02020603050405020304" pitchFamily="18" charset="0"/>
                        </a:rPr>
                        <a:t>1. weave</a:t>
                      </a:r>
                      <a:endParaRPr lang="en-US" sz="3200" b="0" dirty="0" smtClean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sz="3000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just">
                        <a:buNone/>
                      </a:pPr>
                      <a:endParaRPr lang="en-US" sz="3000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2566890"/>
                  </a:ext>
                </a:extLst>
              </a:tr>
              <a:tr h="705072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3200" b="0" smtClean="0">
                          <a:latin typeface="+mn-lt"/>
                          <a:cs typeface="Times New Roman" panose="02020603050405020304" pitchFamily="18" charset="0"/>
                        </a:rPr>
                        <a:t>2. chase away </a:t>
                      </a:r>
                      <a:endParaRPr lang="en-US" sz="3200" b="0" dirty="0" smtClean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sz="3000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just">
                        <a:buNone/>
                      </a:pPr>
                      <a:endParaRPr lang="en-US" sz="3000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01784635"/>
                  </a:ext>
                </a:extLst>
              </a:tr>
              <a:tr h="824988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3200" b="0" smtClean="0">
                          <a:latin typeface="+mn-lt"/>
                          <a:cs typeface="Times New Roman" panose="02020603050405020304" pitchFamily="18" charset="0"/>
                        </a:rPr>
                        <a:t>3. harvest</a:t>
                      </a:r>
                      <a:endParaRPr lang="en-US" sz="3200" b="0" dirty="0" smtClean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sz="3000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just">
                        <a:buNone/>
                      </a:pPr>
                      <a:endParaRPr lang="en-US" sz="3000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21018832"/>
                  </a:ext>
                </a:extLst>
              </a:tr>
              <a:tr h="881729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3200" b="0" smtClean="0">
                          <a:latin typeface="+mn-lt"/>
                          <a:cs typeface="Times New Roman" panose="02020603050405020304" pitchFamily="18" charset="0"/>
                        </a:rPr>
                        <a:t>4. overlook</a:t>
                      </a:r>
                      <a:endParaRPr lang="en-US" sz="3200" b="0" dirty="0" smtClean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sz="3000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just">
                        <a:buNone/>
                      </a:pPr>
                      <a:endParaRPr lang="en-US" sz="3000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5059282"/>
                  </a:ext>
                </a:extLst>
              </a:tr>
              <a:tr h="104439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3200" b="0" smtClean="0">
                          <a:latin typeface="+mn-lt"/>
                          <a:cs typeface="Times New Roman" panose="02020603050405020304" pitchFamily="18" charset="0"/>
                        </a:rPr>
                        <a:t>5. make</a:t>
                      </a:r>
                      <a:endParaRPr lang="en-US" sz="3200" b="0" dirty="0" smtClean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sz="3000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just">
                        <a:buNone/>
                      </a:pPr>
                      <a:endParaRPr lang="en-US" sz="3000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4091446"/>
                  </a:ext>
                </a:extLst>
              </a:tr>
            </a:tbl>
          </a:graphicData>
        </a:graphic>
      </p:graphicFrame>
      <p:sp>
        <p:nvSpPr>
          <p:cNvPr id="12" name="TextBox 11"/>
          <p:cNvSpPr txBox="1"/>
          <p:nvPr/>
        </p:nvSpPr>
        <p:spPr>
          <a:xfrm>
            <a:off x="996521" y="1233514"/>
            <a:ext cx="10944118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/>
              <a:t>Match a verb or verb phrase in A with a noun or noun phrase in B. 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87067" y="199630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VOCABULARY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6218015" y="2496599"/>
            <a:ext cx="48514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B0F0"/>
                </a:solidFill>
              </a:rPr>
              <a:t>a. terraced fields</a:t>
            </a:r>
            <a:endParaRPr lang="en-US" sz="3200" b="1" dirty="0">
              <a:solidFill>
                <a:srgbClr val="00B0F0"/>
              </a:solidFill>
            </a:endParaRPr>
          </a:p>
        </p:txBody>
      </p:sp>
      <p:sp>
        <p:nvSpPr>
          <p:cNvPr id="24" name="Rounded Rectangle 23"/>
          <p:cNvSpPr/>
          <p:nvPr/>
        </p:nvSpPr>
        <p:spPr>
          <a:xfrm>
            <a:off x="533068" y="1208720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99486" y="1066106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2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218016" y="3148453"/>
            <a:ext cx="29153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B0F0"/>
                </a:solidFill>
              </a:rPr>
              <a:t>b. crops</a:t>
            </a:r>
            <a:endParaRPr lang="en-US" sz="3200" b="1" dirty="0">
              <a:solidFill>
                <a:srgbClr val="00B0F0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6218016" y="3911865"/>
            <a:ext cx="29153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B0F0"/>
                </a:solidFill>
              </a:rPr>
              <a:t>c. crafts</a:t>
            </a:r>
            <a:endParaRPr lang="en-US" sz="3200" b="1" dirty="0">
              <a:solidFill>
                <a:srgbClr val="00B0F0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6218016" y="4801943"/>
            <a:ext cx="29153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B0F0"/>
                </a:solidFill>
              </a:rPr>
              <a:t>d. clothing</a:t>
            </a:r>
            <a:endParaRPr lang="en-US" sz="3200" b="1" dirty="0">
              <a:solidFill>
                <a:srgbClr val="00B0F0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6218016" y="5690757"/>
            <a:ext cx="29153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B0F0"/>
                </a:solidFill>
              </a:rPr>
              <a:t>e. </a:t>
            </a:r>
            <a:r>
              <a:rPr lang="en-US" sz="3200" b="1" dirty="0">
                <a:solidFill>
                  <a:srgbClr val="00B0F0"/>
                </a:solidFill>
              </a:rPr>
              <a:t>b</a:t>
            </a:r>
            <a:r>
              <a:rPr lang="en-US" sz="3200" b="1" dirty="0" smtClean="0">
                <a:solidFill>
                  <a:srgbClr val="00B0F0"/>
                </a:solidFill>
              </a:rPr>
              <a:t>ad spirits</a:t>
            </a:r>
            <a:endParaRPr lang="en-US" sz="3200" b="1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598103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0833E-6 -4.07407E-6 L -0.24232 -0.32754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122" y="-1638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5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0833E-6 -3.7037E-6 L -0.24414 -0.36041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214" y="-1803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5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0833E-6 -3.7037E-7 L -0.24414 0.12222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214" y="611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5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375E-6 -2.96296E-6 L -0.24322 0.33588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161" y="1678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5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0833E-6 -2.96296E-6 L -0.24323 0.26736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161" y="133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6" grpId="0"/>
      <p:bldP spid="25" grpId="0"/>
      <p:bldP spid="26" grpId="0"/>
      <p:bldP spid="2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>
            <a:off x="-3013" y="-7620"/>
            <a:ext cx="12192000" cy="1083309"/>
            <a:chOff x="0" y="-3"/>
            <a:chExt cx="12192000" cy="1083309"/>
          </a:xfrm>
        </p:grpSpPr>
        <p:sp>
          <p:nvSpPr>
            <p:cNvPr id="21" name="Round Single Corner Rectangle 20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" name="Round Single Corner Rectangle 21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" name="Round Single Corner Rectangle 22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792008" y="1159870"/>
            <a:ext cx="11568411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/>
              <a:t>Complete the sentences with the words and phrases from the box. 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7067" y="207665"/>
            <a:ext cx="4132696" cy="1200329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VOCABULARY</a:t>
            </a:r>
          </a:p>
          <a:p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62A4732-B9E1-4BC6-8A58-97A9179BF36B}"/>
              </a:ext>
            </a:extLst>
          </p:cNvPr>
          <p:cNvSpPr txBox="1"/>
          <p:nvPr/>
        </p:nvSpPr>
        <p:spPr>
          <a:xfrm>
            <a:off x="914399" y="1662908"/>
            <a:ext cx="10637241" cy="830997"/>
          </a:xfrm>
          <a:prstGeom prst="rect">
            <a:avLst/>
          </a:prstGeom>
          <a:solidFill>
            <a:srgbClr val="7030A0"/>
          </a:solidFill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chemeClr val="bg1"/>
                </a:solidFill>
                <a:latin typeface="ChronicaPro-Book"/>
              </a:rPr>
              <a:t>	habit	                     	lifestyle	               	minority group	</a:t>
            </a:r>
          </a:p>
          <a:p>
            <a:r>
              <a:rPr lang="en-US" sz="2400" dirty="0" smtClean="0">
                <a:solidFill>
                  <a:schemeClr val="bg1"/>
                </a:solidFill>
                <a:latin typeface="ChronicaPro-Book"/>
              </a:rPr>
              <a:t>	festivals		decorative items</a:t>
            </a:r>
            <a:r>
              <a:rPr lang="en-US" sz="2400" dirty="0">
                <a:solidFill>
                  <a:srgbClr val="FFFF00"/>
                </a:solidFill>
                <a:latin typeface="ChronicaPro-Book"/>
              </a:rPr>
              <a:t>	</a:t>
            </a:r>
            <a:r>
              <a:rPr lang="en-US" sz="2400" dirty="0" smtClean="0">
                <a:solidFill>
                  <a:srgbClr val="FFFF00"/>
                </a:solidFill>
                <a:latin typeface="ChronicaPro-Book"/>
              </a:rPr>
              <a:t>            </a:t>
            </a:r>
            <a:endParaRPr lang="en-US" sz="2400" dirty="0">
              <a:solidFill>
                <a:srgbClr val="FFFF00"/>
              </a:solidFill>
              <a:latin typeface="ChronicaPro-Book"/>
            </a:endParaRPr>
          </a:p>
        </p:txBody>
      </p:sp>
      <p:sp>
        <p:nvSpPr>
          <p:cNvPr id="24" name="Rounded Rectangle 23"/>
          <p:cNvSpPr/>
          <p:nvPr/>
        </p:nvSpPr>
        <p:spPr>
          <a:xfrm>
            <a:off x="289402" y="1144189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46890" y="1023896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3</a:t>
            </a:r>
          </a:p>
        </p:txBody>
      </p:sp>
      <p:sp>
        <p:nvSpPr>
          <p:cNvPr id="25" name="Hộp Văn bản 5">
            <a:extLst>
              <a:ext uri="{FF2B5EF4-FFF2-40B4-BE49-F238E27FC236}">
                <a16:creationId xmlns:a16="http://schemas.microsoft.com/office/drawing/2014/main" id="{7031D8DD-1F0E-DF29-916C-73D2D9948659}"/>
              </a:ext>
            </a:extLst>
          </p:cNvPr>
          <p:cNvSpPr txBox="1"/>
          <p:nvPr/>
        </p:nvSpPr>
        <p:spPr>
          <a:xfrm>
            <a:off x="212538" y="2646473"/>
            <a:ext cx="11583098" cy="38779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2800" b="1">
                <a:solidFill>
                  <a:schemeClr val="accent2"/>
                </a:solidFill>
              </a:rPr>
              <a:t>1.</a:t>
            </a:r>
            <a:r>
              <a:rPr lang="en-US" sz="2800"/>
              <a:t> Ethnic minority girls wear a lot of </a:t>
            </a:r>
            <a:r>
              <a:rPr lang="en-US" sz="2800" smtClean="0"/>
              <a:t>beautiful ______________ </a:t>
            </a:r>
            <a:r>
              <a:rPr lang="en-US" sz="2800"/>
              <a:t>on special occasions.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2800" b="1">
                <a:solidFill>
                  <a:schemeClr val="accent2"/>
                </a:solidFill>
              </a:rPr>
              <a:t>2. </a:t>
            </a:r>
            <a:r>
              <a:rPr lang="en-US" sz="2800"/>
              <a:t>I love attending local </a:t>
            </a:r>
            <a:r>
              <a:rPr lang="en-US" sz="2800" smtClean="0"/>
              <a:t>________ </a:t>
            </a:r>
            <a:r>
              <a:rPr lang="en-US" sz="2800"/>
              <a:t>in my </a:t>
            </a:r>
            <a:r>
              <a:rPr lang="en-US" sz="2800" smtClean="0"/>
              <a:t>area because </a:t>
            </a:r>
            <a:r>
              <a:rPr lang="en-US" sz="2800"/>
              <a:t>they are unique.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2800" b="1">
                <a:solidFill>
                  <a:schemeClr val="accent2"/>
                </a:solidFill>
              </a:rPr>
              <a:t>3. </a:t>
            </a:r>
            <a:r>
              <a:rPr lang="en-US" sz="2800"/>
              <a:t>It was a big change in </a:t>
            </a:r>
            <a:r>
              <a:rPr lang="en-US" sz="2800" smtClean="0"/>
              <a:t>________ </a:t>
            </a:r>
            <a:r>
              <a:rPr lang="en-US" sz="2800"/>
              <a:t>when </a:t>
            </a:r>
            <a:r>
              <a:rPr lang="en-US" sz="2800" smtClean="0"/>
              <a:t>my family </a:t>
            </a:r>
            <a:r>
              <a:rPr lang="en-US" sz="2800"/>
              <a:t>moved from the city to the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2800"/>
              <a:t>countryside.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2800" b="1">
                <a:solidFill>
                  <a:schemeClr val="accent2"/>
                </a:solidFill>
              </a:rPr>
              <a:t>4.</a:t>
            </a:r>
            <a:r>
              <a:rPr lang="en-US" sz="2800"/>
              <a:t> I’d prefer you not to make a ______ </a:t>
            </a:r>
            <a:r>
              <a:rPr lang="en-US" sz="2800" smtClean="0"/>
              <a:t>of going </a:t>
            </a:r>
            <a:r>
              <a:rPr lang="en-US" sz="2800"/>
              <a:t>to bed late.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2800" b="1">
                <a:solidFill>
                  <a:schemeClr val="accent2"/>
                </a:solidFill>
              </a:rPr>
              <a:t>5.</a:t>
            </a:r>
            <a:r>
              <a:rPr lang="en-US" sz="2800"/>
              <a:t> The Bahnar is a large ethnic </a:t>
            </a:r>
            <a:r>
              <a:rPr lang="en-US" sz="2800" smtClean="0"/>
              <a:t>_____________ </a:t>
            </a:r>
            <a:r>
              <a:rPr lang="en-US" sz="2800"/>
              <a:t>in </a:t>
            </a:r>
            <a:r>
              <a:rPr lang="en-US" sz="2800" smtClean="0"/>
              <a:t>the central </a:t>
            </a:r>
            <a:r>
              <a:rPr lang="en-US" sz="2800"/>
              <a:t>highlands.</a:t>
            </a:r>
            <a:endParaRPr lang="vi-VN" sz="2800" dirty="0"/>
          </a:p>
        </p:txBody>
      </p:sp>
      <p:sp>
        <p:nvSpPr>
          <p:cNvPr id="26" name="TextBox 25"/>
          <p:cNvSpPr txBox="1"/>
          <p:nvPr/>
        </p:nvSpPr>
        <p:spPr>
          <a:xfrm>
            <a:off x="6822398" y="2669099"/>
            <a:ext cx="292827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7030A0"/>
                </a:solidFill>
              </a:rPr>
              <a:t>decorative </a:t>
            </a:r>
            <a:r>
              <a:rPr lang="en-US" sz="2800" b="1" dirty="0" smtClean="0">
                <a:solidFill>
                  <a:srgbClr val="7030A0"/>
                </a:solidFill>
              </a:rPr>
              <a:t>items</a:t>
            </a:r>
            <a:endParaRPr lang="en-US" sz="2800" b="1" dirty="0">
              <a:solidFill>
                <a:srgbClr val="7030A0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3758355" y="3637440"/>
            <a:ext cx="15441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7030A0"/>
                </a:solidFill>
              </a:rPr>
              <a:t>festivals</a:t>
            </a:r>
            <a:endParaRPr lang="en-US" sz="2800" b="1" dirty="0">
              <a:solidFill>
                <a:srgbClr val="7030A0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3861251" y="4233119"/>
            <a:ext cx="179096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7030A0"/>
                </a:solidFill>
              </a:rPr>
              <a:t>lifestyle</a:t>
            </a:r>
            <a:endParaRPr lang="en-US" sz="2800" b="1" dirty="0">
              <a:solidFill>
                <a:srgbClr val="7030A0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4796642" y="5415867"/>
            <a:ext cx="125507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7030A0"/>
                </a:solidFill>
              </a:rPr>
              <a:t>habit</a:t>
            </a:r>
            <a:endParaRPr lang="en-US" sz="2800" b="1" dirty="0">
              <a:solidFill>
                <a:srgbClr val="7030A0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4701873" y="5937946"/>
            <a:ext cx="246385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7030A0"/>
                </a:solidFill>
              </a:rPr>
              <a:t>minority group</a:t>
            </a:r>
            <a:endParaRPr lang="en-US" sz="2800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448966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27" grpId="0"/>
      <p:bldP spid="28" grpId="0"/>
      <p:bldP spid="29" grpId="0"/>
      <p:bldP spid="30" grpId="0"/>
    </p:bld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4569</TotalTime>
  <Words>557</Words>
  <Application>Microsoft Office PowerPoint</Application>
  <PresentationFormat>Widescreen</PresentationFormat>
  <Paragraphs>114</Paragraphs>
  <Slides>14</Slides>
  <Notes>10</Notes>
  <HiddenSlides>0</HiddenSlides>
  <MMClips>1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4" baseType="lpstr">
      <vt:lpstr>Adobe Gothic Std B</vt:lpstr>
      <vt:lpstr>Calibri (Body)</vt:lpstr>
      <vt:lpstr>ChronicaPro-Book</vt:lpstr>
      <vt:lpstr>Arial</vt:lpstr>
      <vt:lpstr>Calibri</vt:lpstr>
      <vt:lpstr>Calibri Light</vt:lpstr>
      <vt:lpstr>Myriad Pro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TrangDTT</dc:creator>
  <cp:lastModifiedBy>Giang Do</cp:lastModifiedBy>
  <cp:revision>811</cp:revision>
  <dcterms:created xsi:type="dcterms:W3CDTF">2020-12-09T02:04:09Z</dcterms:created>
  <dcterms:modified xsi:type="dcterms:W3CDTF">2023-07-06T09:49:27Z</dcterms:modified>
</cp:coreProperties>
</file>