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1"/>
  </p:notesMasterIdLst>
  <p:sldIdLst>
    <p:sldId id="271" r:id="rId2"/>
    <p:sldId id="256" r:id="rId3"/>
    <p:sldId id="355" r:id="rId4"/>
    <p:sldId id="279" r:id="rId5"/>
    <p:sldId id="353" r:id="rId6"/>
    <p:sldId id="357" r:id="rId7"/>
    <p:sldId id="358" r:id="rId8"/>
    <p:sldId id="359" r:id="rId9"/>
    <p:sldId id="360" r:id="rId10"/>
    <p:sldId id="361" r:id="rId11"/>
    <p:sldId id="283" r:id="rId12"/>
    <p:sldId id="276" r:id="rId13"/>
    <p:sldId id="298" r:id="rId14"/>
    <p:sldId id="351" r:id="rId15"/>
    <p:sldId id="327" r:id="rId16"/>
    <p:sldId id="352" r:id="rId17"/>
    <p:sldId id="314" r:id="rId18"/>
    <p:sldId id="330" r:id="rId19"/>
    <p:sldId id="272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5637"/>
    <a:srgbClr val="EF4B66"/>
    <a:srgbClr val="7192A9"/>
    <a:srgbClr val="F26547"/>
    <a:srgbClr val="FBD2D2"/>
    <a:srgbClr val="AD4F0F"/>
    <a:srgbClr val="3B87CD"/>
    <a:srgbClr val="E0702A"/>
    <a:srgbClr val="D36113"/>
    <a:srgbClr val="5DD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728" autoAdjust="0"/>
    <p:restoredTop sz="94660"/>
  </p:normalViewPr>
  <p:slideViewPr>
    <p:cSldViewPr snapToGrid="0" showGuides="1">
      <p:cViewPr>
        <p:scale>
          <a:sx n="125" d="100"/>
          <a:sy n="125" d="100"/>
        </p:scale>
        <p:origin x="276" y="-45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280945-BB74-47ED-919A-9C361166EB61}" type="datetimeFigureOut">
              <a:rPr lang="en-US" smtClean="0"/>
              <a:t>4/28/2023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62FB90-C021-40C3-ACC1-60A35BBA1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854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27112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87905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6935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297286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49806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3103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49422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3998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6223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19620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8267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59208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80786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35729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35659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52258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484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606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321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046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279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016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4/28/2023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982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4/28/2023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530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4/28/2023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800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665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945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26A92-8AAF-4BF0-85FE-B336BF0F8D2D}" type="datetimeFigureOut">
              <a:rPr lang="en-US" smtClean="0"/>
              <a:t>4/28/2023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675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10.png"/><Relationship Id="rId5" Type="http://schemas.openxmlformats.org/officeDocument/2006/relationships/image" Target="../media/image4.jpeg"/><Relationship Id="rId4" Type="http://schemas.openxmlformats.org/officeDocument/2006/relationships/notesSlide" Target="../notesSlides/notesSlide8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13" Type="http://schemas.microsoft.com/office/2007/relationships/media" Target="../media/media7.mp3"/><Relationship Id="rId3" Type="http://schemas.microsoft.com/office/2007/relationships/media" Target="../media/media3.mp3"/><Relationship Id="rId7" Type="http://schemas.microsoft.com/office/2007/relationships/media" Target="../media/media4.mp3"/><Relationship Id="rId12" Type="http://schemas.openxmlformats.org/officeDocument/2006/relationships/audio" Target="../media/media6.mp3"/><Relationship Id="rId17" Type="http://schemas.openxmlformats.org/officeDocument/2006/relationships/image" Target="../media/image10.png"/><Relationship Id="rId2" Type="http://schemas.openxmlformats.org/officeDocument/2006/relationships/audio" Target="../media/media1.mp3"/><Relationship Id="rId16" Type="http://schemas.openxmlformats.org/officeDocument/2006/relationships/notesSlide" Target="../notesSlides/notesSlide9.xml"/><Relationship Id="rId1" Type="http://schemas.microsoft.com/office/2007/relationships/media" Target="../media/media1.mp3"/><Relationship Id="rId6" Type="http://schemas.openxmlformats.org/officeDocument/2006/relationships/audio" Target="../media/media2.mp3"/><Relationship Id="rId11" Type="http://schemas.microsoft.com/office/2007/relationships/media" Target="../media/media6.mp3"/><Relationship Id="rId5" Type="http://schemas.microsoft.com/office/2007/relationships/media" Target="../media/media2.mp3"/><Relationship Id="rId15" Type="http://schemas.openxmlformats.org/officeDocument/2006/relationships/slideLayout" Target="../slideLayouts/slideLayout2.xml"/><Relationship Id="rId10" Type="http://schemas.openxmlformats.org/officeDocument/2006/relationships/audio" Target="../media/media5.mp3"/><Relationship Id="rId4" Type="http://schemas.openxmlformats.org/officeDocument/2006/relationships/audio" Target="../media/media3.mp3"/><Relationship Id="rId9" Type="http://schemas.microsoft.com/office/2007/relationships/media" Target="../media/media5.mp3"/><Relationship Id="rId14" Type="http://schemas.openxmlformats.org/officeDocument/2006/relationships/audio" Target="../media/media7.mp3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10.png"/><Relationship Id="rId5" Type="http://schemas.openxmlformats.org/officeDocument/2006/relationships/image" Target="../media/image14.png"/><Relationship Id="rId4" Type="http://schemas.openxmlformats.org/officeDocument/2006/relationships/notesSlide" Target="../notesSlides/notesSlide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g"/><Relationship Id="rId5" Type="http://schemas.openxmlformats.org/officeDocument/2006/relationships/image" Target="../media/image6.jpeg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0.png"/><Relationship Id="rId5" Type="http://schemas.openxmlformats.org/officeDocument/2006/relationships/image" Target="../media/image5.jpg"/><Relationship Id="rId4" Type="http://schemas.openxmlformats.org/officeDocument/2006/relationships/notesSlide" Target="../notesSlides/notesSlid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0.png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0.png"/><Relationship Id="rId5" Type="http://schemas.openxmlformats.org/officeDocument/2006/relationships/image" Target="../media/image7.jpg"/><Relationship Id="rId4" Type="http://schemas.openxmlformats.org/officeDocument/2006/relationships/notesSlide" Target="../notesSlides/notesSlid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10.png"/><Relationship Id="rId5" Type="http://schemas.openxmlformats.org/officeDocument/2006/relationships/image" Target="../media/image6.jpeg"/><Relationship Id="rId4" Type="http://schemas.openxmlformats.org/officeDocument/2006/relationships/notesSlide" Target="../notesSlides/notesSlide6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microsoft.com/office/2007/relationships/media" Target="../media/media6.mp3"/><Relationship Id="rId7" Type="http://schemas.openxmlformats.org/officeDocument/2006/relationships/image" Target="../media/image9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notesSlide" Target="../notesSlides/notesSlide7.xml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6.mp3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362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-3531" y="3531"/>
            <a:ext cx="12192000" cy="1083309"/>
            <a:chOff x="0" y="-3"/>
            <a:chExt cx="12192000" cy="1083309"/>
          </a:xfrm>
        </p:grpSpPr>
        <p:sp>
          <p:nvSpPr>
            <p:cNvPr id="21" name="Round Single Corner Rectangle 20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ound Single Corner Rectangle 21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Round Single Corner Rectangle 22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3620506D-D0FB-4364-9BF0-303257236434}"/>
              </a:ext>
            </a:extLst>
          </p:cNvPr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</a:p>
        </p:txBody>
      </p:sp>
      <p:sp>
        <p:nvSpPr>
          <p:cNvPr id="11" name="Rectangle 13">
            <a:extLst>
              <a:ext uri="{FF2B5EF4-FFF2-40B4-BE49-F238E27FC236}">
                <a16:creationId xmlns:a16="http://schemas.microsoft.com/office/drawing/2014/main" id="{F6BAC1F4-6BAD-5434-22E5-0C29279770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vi-VN" dirty="0"/>
          </a:p>
        </p:txBody>
      </p:sp>
      <p:sp>
        <p:nvSpPr>
          <p:cNvPr id="12" name="Rectangle 20">
            <a:extLst>
              <a:ext uri="{FF2B5EF4-FFF2-40B4-BE49-F238E27FC236}">
                <a16:creationId xmlns:a16="http://schemas.microsoft.com/office/drawing/2014/main" id="{6ABF3936-29EC-E042-D7B1-E1256EC247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vi-VN" dirty="0"/>
          </a:p>
        </p:txBody>
      </p:sp>
      <p:sp>
        <p:nvSpPr>
          <p:cNvPr id="30" name="Rectangle 24">
            <a:extLst>
              <a:ext uri="{FF2B5EF4-FFF2-40B4-BE49-F238E27FC236}">
                <a16:creationId xmlns:a16="http://schemas.microsoft.com/office/drawing/2014/main" id="{992A3D68-40F6-B13F-F46D-D6F0B9896C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2860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vi-VN" dirty="0"/>
          </a:p>
        </p:txBody>
      </p:sp>
      <p:sp>
        <p:nvSpPr>
          <p:cNvPr id="31" name="Rectangle 25">
            <a:extLst>
              <a:ext uri="{FF2B5EF4-FFF2-40B4-BE49-F238E27FC236}">
                <a16:creationId xmlns:a16="http://schemas.microsoft.com/office/drawing/2014/main" id="{BC858E41-DDE3-AC3D-709D-5E01A76007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7432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vi-VN" dirty="0"/>
          </a:p>
        </p:txBody>
      </p:sp>
      <p:sp>
        <p:nvSpPr>
          <p:cNvPr id="8" name="Rectangle 21">
            <a:extLst>
              <a:ext uri="{FF2B5EF4-FFF2-40B4-BE49-F238E27FC236}">
                <a16:creationId xmlns:a16="http://schemas.microsoft.com/office/drawing/2014/main" id="{DC1E4A2F-72F6-E3FA-0975-4626162E94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1510" y="4879242"/>
            <a:ext cx="5207355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4000"/>
              <a:t> attractive, beautiful</a:t>
            </a:r>
          </a:p>
        </p:txBody>
      </p:sp>
      <p:sp>
        <p:nvSpPr>
          <p:cNvPr id="14" name="Rectangle 21">
            <a:extLst>
              <a:ext uri="{FF2B5EF4-FFF2-40B4-BE49-F238E27FC236}">
                <a16:creationId xmlns:a16="http://schemas.microsoft.com/office/drawing/2014/main" id="{17A3B705-4B6F-0B61-0B99-F0C92E066E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8977" y="1393213"/>
            <a:ext cx="7742533" cy="1089529"/>
          </a:xfrm>
          <a:prstGeom prst="rect">
            <a:avLst/>
          </a:prstGeom>
          <a:noFill/>
          <a:ln>
            <a:noFill/>
          </a:ln>
          <a:extLst/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sz="8000" b="1" smtClean="0">
                <a:solidFill>
                  <a:srgbClr val="AD4F0F"/>
                </a:solidFill>
              </a:rPr>
              <a:t>picturesque</a:t>
            </a:r>
            <a:r>
              <a:rPr lang="en-US" sz="7200" b="1" smtClean="0">
                <a:solidFill>
                  <a:srgbClr val="AD4F0F"/>
                </a:solidFill>
              </a:rPr>
              <a:t> </a:t>
            </a:r>
            <a:r>
              <a:rPr lang="en-US" sz="6600" b="1" smtClean="0">
                <a:solidFill>
                  <a:srgbClr val="AD4F0F"/>
                </a:solidFill>
              </a:rPr>
              <a:t>(adj)</a:t>
            </a:r>
            <a:endParaRPr lang="vi-VN" sz="7200" b="1" dirty="0">
              <a:solidFill>
                <a:srgbClr val="AD4F0F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559698" y="3320981"/>
            <a:ext cx="333989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400" b="1">
                <a:solidFill>
                  <a:schemeClr val="accent5">
                    <a:lumMod val="50000"/>
                  </a:schemeClr>
                </a:solidFill>
              </a:rPr>
              <a:t>/ˌpɪktʃəˈresk/</a:t>
            </a:r>
          </a:p>
        </p:txBody>
      </p:sp>
      <p:pic>
        <p:nvPicPr>
          <p:cNvPr id="17" name="Hình ảnh 1">
            <a:extLst>
              <a:ext uri="{FF2B5EF4-FFF2-40B4-BE49-F238E27FC236}">
                <a16:creationId xmlns:a16="http://schemas.microsoft.com/office/drawing/2014/main" id="{B8C2DA35-45B6-B401-3CE1-5BF8408332A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5022" y="2743200"/>
            <a:ext cx="4722707" cy="3543300"/>
          </a:xfrm>
          <a:prstGeom prst="rect">
            <a:avLst/>
          </a:prstGeom>
        </p:spPr>
      </p:pic>
      <p:pic>
        <p:nvPicPr>
          <p:cNvPr id="4" name="picturesque__gb_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71910" y="340090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1281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6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2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3531" y="3531"/>
            <a:ext cx="12192000" cy="1083309"/>
            <a:chOff x="0" y="-3"/>
            <a:chExt cx="12192000" cy="1083309"/>
          </a:xfrm>
        </p:grpSpPr>
        <p:sp>
          <p:nvSpPr>
            <p:cNvPr id="9" name="Round Single Corner Rectangle 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Round Single Corner Rectangle 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Round Single Corner Rectangle 1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499767" y="218487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</a:p>
        </p:txBody>
      </p:sp>
      <p:graphicFrame>
        <p:nvGraphicFramePr>
          <p:cNvPr id="4" name="Bảng 3">
            <a:extLst>
              <a:ext uri="{FF2B5EF4-FFF2-40B4-BE49-F238E27FC236}">
                <a16:creationId xmlns:a16="http://schemas.microsoft.com/office/drawing/2014/main" id="{3E78E500-E0A1-8A4D-EA87-EDEB0364EA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5912431"/>
              </p:ext>
            </p:extLst>
          </p:nvPr>
        </p:nvGraphicFramePr>
        <p:xfrm>
          <a:off x="1636304" y="1603836"/>
          <a:ext cx="9639013" cy="4700533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3497139">
                  <a:extLst>
                    <a:ext uri="{9D8B030D-6E8A-4147-A177-3AD203B41FA5}">
                      <a16:colId xmlns:a16="http://schemas.microsoft.com/office/drawing/2014/main" val="3689246342"/>
                    </a:ext>
                  </a:extLst>
                </a:gridCol>
                <a:gridCol w="2677149">
                  <a:extLst>
                    <a:ext uri="{9D8B030D-6E8A-4147-A177-3AD203B41FA5}">
                      <a16:colId xmlns:a16="http://schemas.microsoft.com/office/drawing/2014/main" val="2609133624"/>
                    </a:ext>
                  </a:extLst>
                </a:gridCol>
                <a:gridCol w="3464725">
                  <a:extLst>
                    <a:ext uri="{9D8B030D-6E8A-4147-A177-3AD203B41FA5}">
                      <a16:colId xmlns:a16="http://schemas.microsoft.com/office/drawing/2014/main" val="1921992061"/>
                    </a:ext>
                  </a:extLst>
                </a:gridCol>
              </a:tblGrid>
              <a:tr h="59407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2800" b="1" smtClean="0">
                          <a:solidFill>
                            <a:schemeClr val="bg1"/>
                          </a:solidFill>
                          <a:effectLst/>
                        </a:rPr>
                        <a:t>New words</a:t>
                      </a:r>
                      <a:endParaRPr lang="vi-VN" sz="28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71755" marB="71755" anchor="ctr">
                    <a:solidFill>
                      <a:srgbClr val="EF4B6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2800" b="1" dirty="0">
                          <a:solidFill>
                            <a:schemeClr val="bg1"/>
                          </a:solidFill>
                          <a:effectLst/>
                        </a:rPr>
                        <a:t>Pronunciation</a:t>
                      </a:r>
                      <a:endParaRPr lang="vi-VN" sz="28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71755" marB="71755" anchor="ctr">
                    <a:solidFill>
                      <a:srgbClr val="EF4B6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2800" b="1" dirty="0">
                          <a:solidFill>
                            <a:schemeClr val="bg1"/>
                          </a:solidFill>
                          <a:effectLst/>
                        </a:rPr>
                        <a:t>Vietnamese</a:t>
                      </a:r>
                      <a:r>
                        <a:rPr lang="vi-VN" sz="2800" b="1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vi-VN" sz="2400" b="1" dirty="0">
                          <a:solidFill>
                            <a:schemeClr val="bg1"/>
                          </a:solidFill>
                          <a:effectLst/>
                        </a:rPr>
                        <a:t>equivalent  </a:t>
                      </a:r>
                      <a:endParaRPr lang="vi-VN" sz="28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71755" marB="71755" anchor="ctr">
                    <a:solidFill>
                      <a:srgbClr val="EF4B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7241353"/>
                  </a:ext>
                </a:extLst>
              </a:tr>
              <a:tr h="663774">
                <a:tc>
                  <a:txBody>
                    <a:bodyPr/>
                    <a:lstStyle/>
                    <a:p>
                      <a:pPr marL="144145" indent="-144145">
                        <a:lnSpc>
                          <a:spcPct val="107000"/>
                        </a:lnSpc>
                      </a:pPr>
                      <a:r>
                        <a:rPr lang="vi-VN" sz="2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r>
                        <a:rPr lang="en-US" sz="2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. </a:t>
                      </a:r>
                      <a:r>
                        <a:rPr lang="vi-VN" sz="2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cattle</a:t>
                      </a:r>
                      <a:r>
                        <a:rPr lang="en-US" sz="2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(</a:t>
                      </a:r>
                      <a:r>
                        <a:rPr lang="vi-VN" sz="2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</a:t>
                      </a:r>
                      <a:r>
                        <a:rPr lang="en-US" sz="2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) </a:t>
                      </a:r>
                      <a:endParaRPr lang="vi-VN" sz="2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71755" marR="71755" marT="71755" marB="71755">
                    <a:solidFill>
                      <a:srgbClr val="FBD2D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r>
                        <a:rPr lang="en-US" sz="280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/</a:t>
                      </a:r>
                      <a:r>
                        <a:rPr lang="en-US" sz="2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ˈkæt(ə)l/</a:t>
                      </a:r>
                      <a:endParaRPr lang="vi-VN" sz="2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36195" marR="36195" marT="71755" marB="71755">
                    <a:solidFill>
                      <a:srgbClr val="FBD2D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280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vi-VN" sz="280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gia </a:t>
                      </a:r>
                      <a:r>
                        <a:rPr lang="vi-VN" sz="2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</a:t>
                      </a:r>
                      <a:r>
                        <a:rPr lang="en-US" sz="2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úc </a:t>
                      </a:r>
                      <a:endParaRPr lang="vi-VN" sz="2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36195" marR="36195" marT="71755" marB="71755">
                    <a:solidFill>
                      <a:srgbClr val="FBD2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2514384"/>
                  </a:ext>
                </a:extLst>
              </a:tr>
              <a:tr h="594079">
                <a:tc>
                  <a:txBody>
                    <a:bodyPr/>
                    <a:lstStyle/>
                    <a:p>
                      <a:pPr marL="144145" indent="-144145">
                        <a:lnSpc>
                          <a:spcPct val="107000"/>
                        </a:lnSpc>
                      </a:pPr>
                      <a:r>
                        <a:rPr lang="vi-VN" sz="2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r>
                        <a:rPr lang="en-US" sz="2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. </a:t>
                      </a:r>
                      <a:r>
                        <a:rPr lang="vi-VN" sz="2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poultry</a:t>
                      </a:r>
                      <a:r>
                        <a:rPr lang="en-US" sz="2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(n) </a:t>
                      </a:r>
                      <a:endParaRPr lang="vi-VN" sz="2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71755" marR="71755" marT="71755" marB="71755">
                    <a:solidFill>
                      <a:srgbClr val="FBD2D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r>
                        <a:rPr lang="en-US" sz="280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/</a:t>
                      </a:r>
                      <a:r>
                        <a:rPr lang="en-US" sz="2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ˈpəʊltri/</a:t>
                      </a:r>
                      <a:endParaRPr lang="vi-VN" sz="2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36195" marR="36195" marT="71755" marB="71755">
                    <a:solidFill>
                      <a:srgbClr val="FBD2D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280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gia </a:t>
                      </a:r>
                      <a:r>
                        <a:rPr lang="en-US" sz="2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cầm</a:t>
                      </a:r>
                      <a:endParaRPr lang="vi-VN" sz="2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36195" marR="36195" marT="71755" marB="71755">
                    <a:solidFill>
                      <a:srgbClr val="FBD2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4670713"/>
                  </a:ext>
                </a:extLst>
              </a:tr>
              <a:tr h="594079">
                <a:tc>
                  <a:txBody>
                    <a:bodyPr/>
                    <a:lstStyle/>
                    <a:p>
                      <a:pPr marL="144145" indent="-144145">
                        <a:lnSpc>
                          <a:spcPct val="107000"/>
                        </a:lnSpc>
                      </a:pPr>
                      <a:r>
                        <a:rPr lang="vi-VN" sz="2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  <a:r>
                        <a:rPr lang="en-US" sz="2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. </a:t>
                      </a:r>
                      <a:r>
                        <a:rPr lang="vi-VN" sz="2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crop </a:t>
                      </a:r>
                      <a:r>
                        <a:rPr lang="en-US" sz="2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</a:t>
                      </a:r>
                      <a:r>
                        <a:rPr lang="vi-VN" sz="2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</a:t>
                      </a:r>
                      <a:r>
                        <a:rPr lang="en-US" sz="2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) </a:t>
                      </a:r>
                      <a:endParaRPr lang="vi-VN" sz="2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71755" marR="71755" marT="71755" marB="71755">
                    <a:solidFill>
                      <a:srgbClr val="FBD2D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r>
                        <a:rPr lang="en-US" sz="280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/</a:t>
                      </a:r>
                      <a:r>
                        <a:rPr lang="en-US" sz="2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krɒp/</a:t>
                      </a:r>
                      <a:endParaRPr lang="vi-VN" sz="2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36195" marR="36195" marT="71755" marB="71755">
                    <a:solidFill>
                      <a:srgbClr val="FBD2D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280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hoa </a:t>
                      </a:r>
                      <a:r>
                        <a:rPr lang="en-US" sz="2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màu</a:t>
                      </a:r>
                      <a:endParaRPr lang="vi-VN" sz="2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36195" marR="36195" marT="71755" marB="71755">
                    <a:solidFill>
                      <a:srgbClr val="FBD2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4482339"/>
                  </a:ext>
                </a:extLst>
              </a:tr>
              <a:tr h="594079">
                <a:tc>
                  <a:txBody>
                    <a:bodyPr/>
                    <a:lstStyle/>
                    <a:p>
                      <a:pPr marL="144145" indent="-144145">
                        <a:lnSpc>
                          <a:spcPct val="107000"/>
                        </a:lnSpc>
                      </a:pPr>
                      <a:r>
                        <a:rPr lang="vi-VN" sz="2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  <a:r>
                        <a:rPr lang="en-US" sz="2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. </a:t>
                      </a:r>
                      <a:r>
                        <a:rPr lang="vi-VN" sz="2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vast</a:t>
                      </a:r>
                      <a:r>
                        <a:rPr lang="en-US" sz="2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(</a:t>
                      </a:r>
                      <a:r>
                        <a:rPr lang="vi-VN" sz="2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adj</a:t>
                      </a:r>
                      <a:r>
                        <a:rPr lang="en-US" sz="2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) </a:t>
                      </a:r>
                      <a:endParaRPr lang="vi-VN" sz="2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71755" marR="71755" marT="71755" marB="71755">
                    <a:solidFill>
                      <a:srgbClr val="FBD2D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r>
                        <a:rPr lang="en-US" sz="280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/</a:t>
                      </a:r>
                      <a:r>
                        <a:rPr lang="en-US" sz="2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vɑːst/</a:t>
                      </a:r>
                      <a:endParaRPr lang="vi-VN" sz="2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36195" marR="36195" marT="71755" marB="71755">
                    <a:solidFill>
                      <a:srgbClr val="FBD2D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280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mênh </a:t>
                      </a:r>
                      <a:r>
                        <a:rPr lang="en-US" sz="2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mông</a:t>
                      </a:r>
                      <a:endParaRPr lang="vi-VN" sz="2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36195" marR="36195" marT="71755" marB="71755">
                    <a:solidFill>
                      <a:srgbClr val="FBD2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6484265"/>
                  </a:ext>
                </a:extLst>
              </a:tr>
              <a:tr h="594079">
                <a:tc>
                  <a:txBody>
                    <a:bodyPr/>
                    <a:lstStyle/>
                    <a:p>
                      <a:pPr marL="144145" indent="-144145">
                        <a:lnSpc>
                          <a:spcPct val="107000"/>
                        </a:lnSpc>
                      </a:pPr>
                      <a:r>
                        <a:rPr lang="vi-VN" sz="2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5. hospitable (adj)</a:t>
                      </a:r>
                      <a:endParaRPr lang="vi-VN" sz="2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71755" marR="71755" marT="71755" marB="71755">
                    <a:solidFill>
                      <a:srgbClr val="FBD2D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r>
                        <a:rPr lang="en-US" sz="280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80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/hɒˈspɪtəbl/</a:t>
                      </a:r>
                    </a:p>
                    <a:p>
                      <a:pPr algn="l">
                        <a:lnSpc>
                          <a:spcPct val="107000"/>
                        </a:lnSpc>
                      </a:pPr>
                      <a:r>
                        <a:rPr lang="vi-VN" sz="280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/ˈhɒspɪtəbl/</a:t>
                      </a:r>
                    </a:p>
                  </a:txBody>
                  <a:tcPr marL="36195" marR="36195" marT="71755" marB="71755">
                    <a:solidFill>
                      <a:srgbClr val="FBD2D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280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hiếu </a:t>
                      </a:r>
                      <a:r>
                        <a:rPr lang="en-US" sz="2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khác</a:t>
                      </a:r>
                      <a:r>
                        <a:rPr lang="vi-VN" sz="2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</a:t>
                      </a:r>
                      <a:endParaRPr lang="vi-VN" sz="2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36195" marR="36195" marT="71755" marB="71755">
                    <a:solidFill>
                      <a:srgbClr val="FBD2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5707691"/>
                  </a:ext>
                </a:extLst>
              </a:tr>
              <a:tr h="594079">
                <a:tc>
                  <a:txBody>
                    <a:bodyPr/>
                    <a:lstStyle/>
                    <a:p>
                      <a:pPr marL="144145" indent="-144145">
                        <a:lnSpc>
                          <a:spcPct val="107000"/>
                        </a:lnSpc>
                      </a:pPr>
                      <a:r>
                        <a:rPr lang="vi-VN" sz="2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6. picturesque (adj)</a:t>
                      </a:r>
                      <a:endParaRPr lang="vi-VN" sz="2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71755" marR="71755" marT="71755" marB="71755">
                    <a:solidFill>
                      <a:srgbClr val="FBD2D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r>
                        <a:rPr lang="en-US" sz="280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/ˌ</a:t>
                      </a:r>
                      <a:r>
                        <a:rPr lang="en-US" sz="2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pɪktʃəˈresk/</a:t>
                      </a:r>
                      <a:endParaRPr lang="vi-VN" sz="2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36195" marR="36195" marT="71755" marB="71755">
                    <a:solidFill>
                      <a:srgbClr val="FBD2D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280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đẹp </a:t>
                      </a:r>
                      <a:r>
                        <a:rPr lang="en-US" sz="2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như tranh vẽ</a:t>
                      </a:r>
                      <a:endParaRPr lang="vi-VN" sz="2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36195" marR="36195" marT="71755" marB="71755">
                    <a:solidFill>
                      <a:srgbClr val="FBD2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7847285"/>
                  </a:ext>
                </a:extLst>
              </a:tr>
            </a:tbl>
          </a:graphicData>
        </a:graphic>
      </p:graphicFrame>
      <p:pic>
        <p:nvPicPr>
          <p:cNvPr id="12" name="cattle__gb_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026704" y="2212738"/>
            <a:ext cx="609600" cy="609600"/>
          </a:xfrm>
          <a:prstGeom prst="rect">
            <a:avLst/>
          </a:prstGeom>
        </p:spPr>
      </p:pic>
      <p:pic>
        <p:nvPicPr>
          <p:cNvPr id="13" name="crop__gb_1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012724" y="3436227"/>
            <a:ext cx="609600" cy="609600"/>
          </a:xfrm>
          <a:prstGeom prst="rect">
            <a:avLst/>
          </a:prstGeom>
        </p:spPr>
      </p:pic>
      <p:pic>
        <p:nvPicPr>
          <p:cNvPr id="14" name="poultry__gb_1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026704" y="2843729"/>
            <a:ext cx="609600" cy="609600"/>
          </a:xfrm>
          <a:prstGeom prst="rect">
            <a:avLst/>
          </a:prstGeom>
        </p:spPr>
      </p:pic>
      <p:pic>
        <p:nvPicPr>
          <p:cNvPr id="15" name="vast__gb_1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026704" y="4061846"/>
            <a:ext cx="609600" cy="609600"/>
          </a:xfrm>
          <a:prstGeom prst="rect">
            <a:avLst/>
          </a:prstGeom>
        </p:spPr>
      </p:pic>
      <p:pic>
        <p:nvPicPr>
          <p:cNvPr id="16" name="hospitable__gb_1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026704" y="4655427"/>
            <a:ext cx="609600" cy="609600"/>
          </a:xfrm>
          <a:prstGeom prst="rect">
            <a:avLst/>
          </a:prstGeom>
        </p:spPr>
      </p:pic>
      <p:pic>
        <p:nvPicPr>
          <p:cNvPr id="17" name="hospitable__gb_2">
            <a:hlinkClick r:id="" action="ppaction://media"/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012724" y="5175098"/>
            <a:ext cx="609600" cy="609600"/>
          </a:xfrm>
          <a:prstGeom prst="rect">
            <a:avLst/>
          </a:prstGeom>
        </p:spPr>
      </p:pic>
      <p:pic>
        <p:nvPicPr>
          <p:cNvPr id="18" name="picturesque__gb_2">
            <a:hlinkClick r:id="" action="ppaction://media"/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012724" y="569476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9986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3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94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966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018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1175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1097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1280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3531" y="3531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128812" y="1265960"/>
            <a:ext cx="7294407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Circle the correct words to complete the sentences.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17653" y="124329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48DA4"/>
              </a:solidFill>
            </a:endParaRPr>
          </a:p>
        </p:txBody>
      </p:sp>
      <p:sp>
        <p:nvSpPr>
          <p:cNvPr id="2" name="TextBox 16">
            <a:extLst>
              <a:ext uri="{FF2B5EF4-FFF2-40B4-BE49-F238E27FC236}">
                <a16:creationId xmlns:a16="http://schemas.microsoft.com/office/drawing/2014/main" id="{1B113A39-FD56-C6BE-1AD3-D3643C2D06C9}"/>
              </a:ext>
            </a:extLst>
          </p:cNvPr>
          <p:cNvSpPr txBox="1"/>
          <p:nvPr/>
        </p:nvSpPr>
        <p:spPr>
          <a:xfrm>
            <a:off x="648508" y="1156933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11" name="Rectangle 1">
            <a:extLst>
              <a:ext uri="{FF2B5EF4-FFF2-40B4-BE49-F238E27FC236}">
                <a16:creationId xmlns:a16="http://schemas.microsoft.com/office/drawing/2014/main" id="{7CCA15E0-B754-2E42-2C34-1BC0C07790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33925" y="246221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vi-VN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vi-VN" altLang="vi-VN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vi-VN" altLang="vi-VN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7031D8DD-1F0E-DF29-916C-73D2D9948659}"/>
              </a:ext>
            </a:extLst>
          </p:cNvPr>
          <p:cNvSpPr txBox="1"/>
          <p:nvPr/>
        </p:nvSpPr>
        <p:spPr>
          <a:xfrm>
            <a:off x="277935" y="1993686"/>
            <a:ext cx="11827984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rgbClr val="F15637"/>
                </a:solidFill>
              </a:rPr>
              <a:t>1.</a:t>
            </a:r>
            <a:r>
              <a:rPr lang="en-US" sz="3200" dirty="0"/>
              <a:t> We helped the farmers herd </a:t>
            </a:r>
            <a:r>
              <a:rPr lang="en-US" sz="3200" dirty="0">
                <a:solidFill>
                  <a:srgbClr val="F15637"/>
                </a:solidFill>
              </a:rPr>
              <a:t>cattle</a:t>
            </a:r>
            <a:r>
              <a:rPr lang="en-US" sz="3200" dirty="0"/>
              <a:t> / </a:t>
            </a:r>
            <a:r>
              <a:rPr lang="en-US" sz="3200" dirty="0">
                <a:solidFill>
                  <a:srgbClr val="F15637"/>
                </a:solidFill>
              </a:rPr>
              <a:t>poultry</a:t>
            </a:r>
            <a:r>
              <a:rPr lang="en-US" sz="3200" dirty="0"/>
              <a:t>.</a:t>
            </a:r>
          </a:p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rgbClr val="F15637"/>
                </a:solidFill>
              </a:rPr>
              <a:t>2.</a:t>
            </a:r>
            <a:r>
              <a:rPr lang="en-US" sz="3200" dirty="0"/>
              <a:t> They are helping their parents pick </a:t>
            </a:r>
            <a:r>
              <a:rPr lang="en-US" sz="3200" dirty="0">
                <a:solidFill>
                  <a:srgbClr val="F15637"/>
                </a:solidFill>
              </a:rPr>
              <a:t>plants</a:t>
            </a:r>
            <a:r>
              <a:rPr lang="en-US" sz="3200" dirty="0"/>
              <a:t> / </a:t>
            </a:r>
            <a:r>
              <a:rPr lang="en-US" sz="3200" dirty="0">
                <a:solidFill>
                  <a:srgbClr val="F15637"/>
                </a:solidFill>
              </a:rPr>
              <a:t>fruit</a:t>
            </a:r>
            <a:r>
              <a:rPr lang="en-US" sz="3200" dirty="0"/>
              <a:t> in the orchard.</a:t>
            </a:r>
          </a:p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rgbClr val="F15637"/>
                </a:solidFill>
              </a:rPr>
              <a:t>3</a:t>
            </a:r>
            <a:r>
              <a:rPr lang="en-US" sz="3200" b="1">
                <a:solidFill>
                  <a:srgbClr val="F15637"/>
                </a:solidFill>
              </a:rPr>
              <a:t>.</a:t>
            </a:r>
            <a:r>
              <a:rPr lang="en-US" sz="3200"/>
              <a:t> </a:t>
            </a:r>
            <a:r>
              <a:rPr lang="en-US" sz="3200" smtClean="0"/>
              <a:t>At </a:t>
            </a:r>
            <a:r>
              <a:rPr lang="en-US" sz="3200" dirty="0"/>
              <a:t>harvest time farmers are busy cutting and collecting </a:t>
            </a:r>
            <a:r>
              <a:rPr lang="en-US" sz="3200" dirty="0">
                <a:solidFill>
                  <a:srgbClr val="F15637"/>
                </a:solidFill>
              </a:rPr>
              <a:t>food</a:t>
            </a:r>
            <a:r>
              <a:rPr lang="en-US" sz="3200" dirty="0"/>
              <a:t> / </a:t>
            </a:r>
            <a:r>
              <a:rPr lang="en-US" sz="3200" dirty="0">
                <a:solidFill>
                  <a:srgbClr val="F15637"/>
                </a:solidFill>
              </a:rPr>
              <a:t>crops</a:t>
            </a:r>
            <a:r>
              <a:rPr lang="en-US" sz="3200" dirty="0"/>
              <a:t>.</a:t>
            </a:r>
          </a:p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rgbClr val="F15637"/>
                </a:solidFill>
              </a:rPr>
              <a:t>4.</a:t>
            </a:r>
            <a:r>
              <a:rPr lang="en-US" sz="3200" dirty="0"/>
              <a:t> The driver </a:t>
            </a:r>
            <a:r>
              <a:rPr lang="en-US" sz="3200" dirty="0">
                <a:solidFill>
                  <a:srgbClr val="F15637"/>
                </a:solidFill>
              </a:rPr>
              <a:t>loaded</a:t>
            </a:r>
            <a:r>
              <a:rPr lang="en-US" sz="3200" dirty="0"/>
              <a:t> / </a:t>
            </a:r>
            <a:r>
              <a:rPr lang="en-US" sz="3200" dirty="0">
                <a:solidFill>
                  <a:srgbClr val="F15637"/>
                </a:solidFill>
              </a:rPr>
              <a:t>unloaded</a:t>
            </a:r>
            <a:r>
              <a:rPr lang="en-US" sz="3200" dirty="0"/>
              <a:t> the rice from the back of the truck.</a:t>
            </a:r>
          </a:p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rgbClr val="F15637"/>
                </a:solidFill>
              </a:rPr>
              <a:t>5.</a:t>
            </a:r>
            <a:r>
              <a:rPr lang="en-US" sz="3200" dirty="0"/>
              <a:t> People here live by </a:t>
            </a:r>
            <a:r>
              <a:rPr lang="en-US" sz="3200" dirty="0">
                <a:solidFill>
                  <a:srgbClr val="F15637"/>
                </a:solidFill>
              </a:rPr>
              <a:t>catching</a:t>
            </a:r>
            <a:r>
              <a:rPr lang="en-US" sz="3200" dirty="0"/>
              <a:t> / </a:t>
            </a:r>
            <a:r>
              <a:rPr lang="en-US" sz="3200" dirty="0">
                <a:solidFill>
                  <a:srgbClr val="F15637"/>
                </a:solidFill>
              </a:rPr>
              <a:t>holding</a:t>
            </a:r>
            <a:r>
              <a:rPr lang="en-US" sz="3200" dirty="0"/>
              <a:t> fish from nearby </a:t>
            </a:r>
            <a:r>
              <a:rPr lang="en-US" sz="3200"/>
              <a:t>lakes </a:t>
            </a:r>
            <a:endParaRPr lang="en-US" sz="3200" smtClean="0"/>
          </a:p>
          <a:p>
            <a:pPr>
              <a:lnSpc>
                <a:spcPct val="150000"/>
              </a:lnSpc>
            </a:pPr>
            <a:r>
              <a:rPr lang="en-US" sz="3200"/>
              <a:t> </a:t>
            </a:r>
            <a:r>
              <a:rPr lang="en-US" sz="3200" smtClean="0"/>
              <a:t>    </a:t>
            </a:r>
            <a:r>
              <a:rPr lang="en-US" sz="3200" smtClean="0"/>
              <a:t>and </a:t>
            </a:r>
            <a:r>
              <a:rPr lang="en-US" sz="3200" dirty="0"/>
              <a:t>ponds.</a:t>
            </a:r>
            <a:endParaRPr lang="vi-VN" sz="3200" dirty="0"/>
          </a:p>
        </p:txBody>
      </p:sp>
      <p:sp>
        <p:nvSpPr>
          <p:cNvPr id="4" name="Hình Bầu dục 3">
            <a:extLst>
              <a:ext uri="{FF2B5EF4-FFF2-40B4-BE49-F238E27FC236}">
                <a16:creationId xmlns:a16="http://schemas.microsoft.com/office/drawing/2014/main" id="{F06225CA-B0C5-5A34-CBFB-57C241BD1D47}"/>
              </a:ext>
            </a:extLst>
          </p:cNvPr>
          <p:cNvSpPr/>
          <p:nvPr/>
        </p:nvSpPr>
        <p:spPr>
          <a:xfrm>
            <a:off x="5459594" y="2210910"/>
            <a:ext cx="1029129" cy="502606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7" name="Hình Bầu dục 6">
            <a:extLst>
              <a:ext uri="{FF2B5EF4-FFF2-40B4-BE49-F238E27FC236}">
                <a16:creationId xmlns:a16="http://schemas.microsoft.com/office/drawing/2014/main" id="{D65CDE84-D3FB-9150-3F85-69B6ECADD2A2}"/>
              </a:ext>
            </a:extLst>
          </p:cNvPr>
          <p:cNvSpPr/>
          <p:nvPr/>
        </p:nvSpPr>
        <p:spPr>
          <a:xfrm>
            <a:off x="7853453" y="2930741"/>
            <a:ext cx="850932" cy="502606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9" name="Hình Bầu dục 8">
            <a:extLst>
              <a:ext uri="{FF2B5EF4-FFF2-40B4-BE49-F238E27FC236}">
                <a16:creationId xmlns:a16="http://schemas.microsoft.com/office/drawing/2014/main" id="{BBDDAF5C-A8B3-8B56-4471-D7E12B028983}"/>
              </a:ext>
            </a:extLst>
          </p:cNvPr>
          <p:cNvSpPr/>
          <p:nvPr/>
        </p:nvSpPr>
        <p:spPr>
          <a:xfrm>
            <a:off x="10956494" y="3705071"/>
            <a:ext cx="911191" cy="502606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7" name="Hình Bầu dục 16">
            <a:extLst>
              <a:ext uri="{FF2B5EF4-FFF2-40B4-BE49-F238E27FC236}">
                <a16:creationId xmlns:a16="http://schemas.microsoft.com/office/drawing/2014/main" id="{4A469129-2544-CA9D-3544-1138475B0C63}"/>
              </a:ext>
            </a:extLst>
          </p:cNvPr>
          <p:cNvSpPr/>
          <p:nvPr/>
        </p:nvSpPr>
        <p:spPr>
          <a:xfrm>
            <a:off x="3958039" y="4352193"/>
            <a:ext cx="1686623" cy="588300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5" name="Hình Bầu dục 24">
            <a:extLst>
              <a:ext uri="{FF2B5EF4-FFF2-40B4-BE49-F238E27FC236}">
                <a16:creationId xmlns:a16="http://schemas.microsoft.com/office/drawing/2014/main" id="{0863D969-F37F-2467-BC22-4ABCC54824B4}"/>
              </a:ext>
            </a:extLst>
          </p:cNvPr>
          <p:cNvSpPr/>
          <p:nvPr/>
        </p:nvSpPr>
        <p:spPr>
          <a:xfrm>
            <a:off x="3931663" y="5120479"/>
            <a:ext cx="1501555" cy="591183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2" name="TextBox 21"/>
          <p:cNvSpPr txBox="1"/>
          <p:nvPr/>
        </p:nvSpPr>
        <p:spPr>
          <a:xfrm>
            <a:off x="499767" y="218487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</a:p>
        </p:txBody>
      </p:sp>
    </p:spTree>
    <p:extLst>
      <p:ext uri="{BB962C8B-B14F-4D97-AF65-F5344CB8AC3E}">
        <p14:creationId xmlns:p14="http://schemas.microsoft.com/office/powerpoint/2010/main" val="1529224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9" grpId="0" animBg="1"/>
      <p:bldP spid="17" grpId="0" animBg="1"/>
      <p:bldP spid="2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-3531" y="3531"/>
            <a:ext cx="12192000" cy="1083309"/>
            <a:chOff x="0" y="-3"/>
            <a:chExt cx="12192000" cy="1083309"/>
          </a:xfrm>
        </p:grpSpPr>
        <p:sp>
          <p:nvSpPr>
            <p:cNvPr id="16" name="Round Single Corner Rectangle 15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Round Single Corner Rectangle 17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Round Single Corner Rectangle 18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3" name="Rounded Rectangle 12"/>
          <p:cNvSpPr/>
          <p:nvPr/>
        </p:nvSpPr>
        <p:spPr>
          <a:xfrm>
            <a:off x="531671" y="1131144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34277" y="1161904"/>
            <a:ext cx="7798290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Match the following adjectives with </a:t>
            </a:r>
            <a:r>
              <a:rPr lang="en-US" sz="24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their </a:t>
            </a:r>
            <a:r>
              <a:rPr lang="en-US" sz="24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definitions. 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76275" y="1014948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320F24E6-7C4C-6E6D-D5A1-B8B84E32CB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79950" y="28511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vi-VN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vi-VN" altLang="vi-VN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vi-VN" altLang="vi-VN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99767" y="218487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8715320"/>
              </p:ext>
            </p:extLst>
          </p:nvPr>
        </p:nvGraphicFramePr>
        <p:xfrm>
          <a:off x="6015810" y="1698633"/>
          <a:ext cx="6090109" cy="4767312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6090109">
                  <a:extLst>
                    <a:ext uri="{9D8B030D-6E8A-4147-A177-3AD203B41FA5}">
                      <a16:colId xmlns:a16="http://schemas.microsoft.com/office/drawing/2014/main" val="1956528860"/>
                    </a:ext>
                  </a:extLst>
                </a:gridCol>
              </a:tblGrid>
              <a:tr h="779512">
                <a:tc>
                  <a:txBody>
                    <a:bodyPr/>
                    <a:lstStyle/>
                    <a:p>
                      <a:pPr marL="144145" indent="-144145">
                        <a:spcAft>
                          <a:spcPts val="0"/>
                        </a:spcAft>
                      </a:pPr>
                      <a:r>
                        <a:rPr lang="en-US" sz="2800" b="1" smtClean="0">
                          <a:solidFill>
                            <a:srgbClr val="0070C0"/>
                          </a:solidFill>
                          <a:effectLst/>
                        </a:rPr>
                        <a:t>a.</a:t>
                      </a:r>
                      <a:r>
                        <a:rPr lang="en-US" sz="2800" smtClean="0">
                          <a:effectLst/>
                        </a:rPr>
                        <a:t> pretty, especially in a way that looks old-fashioned 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1755" marR="71755" marT="71755" marB="71755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5235291"/>
                  </a:ext>
                </a:extLst>
              </a:tr>
              <a:tr h="779512">
                <a:tc>
                  <a:txBody>
                    <a:bodyPr/>
                    <a:lstStyle/>
                    <a:p>
                      <a:pPr marL="144145" indent="-144145">
                        <a:spcAft>
                          <a:spcPts val="0"/>
                        </a:spcAft>
                      </a:pPr>
                      <a:r>
                        <a:rPr lang="en-US" sz="2800" b="1" smtClean="0">
                          <a:solidFill>
                            <a:srgbClr val="0070C0"/>
                          </a:solidFill>
                          <a:effectLst/>
                        </a:rPr>
                        <a:t>b.</a:t>
                      </a:r>
                      <a:r>
                        <a:rPr lang="en-US" sz="2800" smtClean="0">
                          <a:effectLst/>
                        </a:rPr>
                        <a:t> having something near or around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1755" marR="71755" marT="71755" marB="71755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3746550"/>
                  </a:ext>
                </a:extLst>
              </a:tr>
              <a:tr h="779512">
                <a:tc>
                  <a:txBody>
                    <a:bodyPr/>
                    <a:lstStyle/>
                    <a:p>
                      <a:pPr marL="144145" indent="-144145">
                        <a:spcAft>
                          <a:spcPts val="0"/>
                        </a:spcAft>
                      </a:pPr>
                      <a:r>
                        <a:rPr lang="en-US" sz="2800" b="1" smtClean="0">
                          <a:solidFill>
                            <a:srgbClr val="0070C0"/>
                          </a:solidFill>
                          <a:effectLst/>
                        </a:rPr>
                        <a:t>c.</a:t>
                      </a:r>
                      <a:r>
                        <a:rPr lang="en-US" sz="2800" smtClean="0">
                          <a:effectLst/>
                        </a:rPr>
                        <a:t> extremely large in area, size, amount, etc. 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1755" marR="71755" marT="71755" marB="71755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4842286"/>
                  </a:ext>
                </a:extLst>
              </a:tr>
              <a:tr h="779512">
                <a:tc>
                  <a:txBody>
                    <a:bodyPr/>
                    <a:lstStyle/>
                    <a:p>
                      <a:pPr marL="144145" indent="-144145">
                        <a:spcAft>
                          <a:spcPts val="0"/>
                        </a:spcAft>
                      </a:pPr>
                      <a:r>
                        <a:rPr lang="en-US" sz="2800" b="1" smtClean="0">
                          <a:solidFill>
                            <a:srgbClr val="0070C0"/>
                          </a:solidFill>
                          <a:effectLst/>
                        </a:rPr>
                        <a:t>d.</a:t>
                      </a:r>
                      <a:r>
                        <a:rPr lang="en-US" sz="2800" smtClean="0">
                          <a:effectLst/>
                        </a:rPr>
                        <a:t> pleased to welcome guests; generous and friendly to visitors 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1755" marR="71755" marT="71755" marB="71755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9325175"/>
                  </a:ext>
                </a:extLst>
              </a:tr>
              <a:tr h="779512">
                <a:tc>
                  <a:txBody>
                    <a:bodyPr/>
                    <a:lstStyle/>
                    <a:p>
                      <a:pPr marL="144145" indent="-144145">
                        <a:spcAft>
                          <a:spcPts val="0"/>
                        </a:spcAft>
                      </a:pPr>
                      <a:r>
                        <a:rPr lang="en-US" sz="2800" b="1" smtClean="0">
                          <a:solidFill>
                            <a:srgbClr val="0070C0"/>
                          </a:solidFill>
                          <a:effectLst/>
                        </a:rPr>
                        <a:t>e.</a:t>
                      </a:r>
                      <a:r>
                        <a:rPr lang="en-US" sz="2800" smtClean="0">
                          <a:effectLst/>
                        </a:rPr>
                        <a:t> having received good or thorough training 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1755" marR="71755" marT="71755" marB="71755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6452919"/>
                  </a:ext>
                </a:extLst>
              </a:tr>
            </a:tbl>
          </a:graphicData>
        </a:graphic>
      </p:graphicFrame>
      <p:pic>
        <p:nvPicPr>
          <p:cNvPr id="33" name="Picture 32"/>
          <p:cNvPicPr>
            <a:picLocks noChangeAspect="1"/>
          </p:cNvPicPr>
          <p:nvPr/>
        </p:nvPicPr>
        <p:blipFill rotWithShape="1">
          <a:blip r:embed="rId3"/>
          <a:srcRect l="2063" t="59310" r="7562" b="23693"/>
          <a:stretch/>
        </p:blipFill>
        <p:spPr>
          <a:xfrm>
            <a:off x="103213" y="2963752"/>
            <a:ext cx="2624556" cy="578364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 rotWithShape="1">
          <a:blip r:embed="rId3"/>
          <a:srcRect l="2313" t="8598" r="5322" b="72678"/>
          <a:stretch/>
        </p:blipFill>
        <p:spPr>
          <a:xfrm>
            <a:off x="104120" y="2116916"/>
            <a:ext cx="2602468" cy="618095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 rotWithShape="1">
          <a:blip r:embed="rId4"/>
          <a:srcRect l="2086" t="71307" r="2967" b="3070"/>
          <a:stretch/>
        </p:blipFill>
        <p:spPr>
          <a:xfrm>
            <a:off x="103214" y="4616134"/>
            <a:ext cx="2603291" cy="665664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 rotWithShape="1">
          <a:blip r:embed="rId4"/>
          <a:srcRect l="1990" t="9682" r="6470" b="66998"/>
          <a:stretch/>
        </p:blipFill>
        <p:spPr>
          <a:xfrm>
            <a:off x="103214" y="3766832"/>
            <a:ext cx="2621688" cy="628400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942" y="5506474"/>
            <a:ext cx="2617158" cy="582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3158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-3.7037E-6 L 0.25795 0.22732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891" y="113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4.44444E-6 L 0.26393 0.25347 " pathEditMode="relative" rAng="0" ptsTypes="AA">
                                      <p:cBhvr>
                                        <p:cTn id="1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190" y="126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1.11111E-6 L 0.26406 0.27477 " pathEditMode="relative" rAng="0" ptsTypes="AA">
                                      <p:cBhvr>
                                        <p:cTn id="1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203" y="137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2.22222E-6 L 0.26472 -0.27662 " pathEditMode="relative" rAng="0" ptsTypes="AA">
                                      <p:cBhvr>
                                        <p:cTn id="1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229" y="-138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3.7037E-7 L 0.25873 -0.52477 " pathEditMode="relative" rAng="0" ptsTypes="AA">
                                      <p:cBhvr>
                                        <p:cTn id="2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930" y="-262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-3531" y="3531"/>
            <a:ext cx="12192000" cy="1083309"/>
            <a:chOff x="0" y="-3"/>
            <a:chExt cx="12192000" cy="1083309"/>
          </a:xfrm>
        </p:grpSpPr>
        <p:sp>
          <p:nvSpPr>
            <p:cNvPr id="18" name="Round Single Corner Rectangle 17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Round Single Corner Rectangle 18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Round Single Corner Rectangle 22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3" name="Rounded Rectangle 12"/>
          <p:cNvSpPr/>
          <p:nvPr/>
        </p:nvSpPr>
        <p:spPr>
          <a:xfrm>
            <a:off x="499459" y="1397414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89747" y="1395940"/>
            <a:ext cx="6873513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Complete the sentences with the words </a:t>
            </a:r>
            <a:r>
              <a:rPr lang="en-US" sz="24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from </a:t>
            </a:r>
            <a:r>
              <a:rPr lang="en-US" sz="24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2. 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53929" y="1288076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3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4C87722-B88C-4242-BBAB-786B74455F27}"/>
              </a:ext>
            </a:extLst>
          </p:cNvPr>
          <p:cNvSpPr txBox="1"/>
          <p:nvPr/>
        </p:nvSpPr>
        <p:spPr>
          <a:xfrm>
            <a:off x="336133" y="2210594"/>
            <a:ext cx="11769786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smtClean="0">
                <a:solidFill>
                  <a:srgbClr val="F15637"/>
                </a:solidFill>
              </a:rPr>
              <a:t>1.</a:t>
            </a:r>
            <a:r>
              <a:rPr lang="en-US" sz="3200" smtClean="0"/>
              <a:t> The </a:t>
            </a:r>
            <a:r>
              <a:rPr lang="en-US" sz="3200" dirty="0"/>
              <a:t>local people are kind </a:t>
            </a:r>
            <a:r>
              <a:rPr lang="en-US" sz="3200"/>
              <a:t>and </a:t>
            </a:r>
            <a:r>
              <a:rPr lang="en-US" sz="3200" smtClean="0"/>
              <a:t>__________ </a:t>
            </a:r>
            <a:r>
              <a:rPr lang="en-US" sz="3200" dirty="0"/>
              <a:t>to </a:t>
            </a:r>
            <a:r>
              <a:rPr lang="en-US" sz="3200"/>
              <a:t>visitors</a:t>
            </a:r>
            <a:r>
              <a:rPr lang="en-US" sz="3200" smtClean="0"/>
              <a:t>.</a:t>
            </a:r>
          </a:p>
          <a:p>
            <a:endParaRPr lang="en-US" sz="1000" dirty="0"/>
          </a:p>
          <a:p>
            <a:r>
              <a:rPr lang="en-US" sz="3200" b="1" dirty="0">
                <a:solidFill>
                  <a:srgbClr val="F15637"/>
                </a:solidFill>
              </a:rPr>
              <a:t>2.</a:t>
            </a:r>
            <a:r>
              <a:rPr lang="en-US" sz="3200" dirty="0"/>
              <a:t> Our factory needs a lot </a:t>
            </a:r>
            <a:r>
              <a:rPr lang="en-US" sz="3200"/>
              <a:t>of </a:t>
            </a:r>
            <a:r>
              <a:rPr lang="en-US" sz="3200" smtClean="0"/>
              <a:t>____________ </a:t>
            </a:r>
            <a:r>
              <a:rPr lang="en-US" sz="3200"/>
              <a:t>workers</a:t>
            </a:r>
            <a:r>
              <a:rPr lang="en-US" sz="3200" smtClean="0"/>
              <a:t>.</a:t>
            </a:r>
          </a:p>
          <a:p>
            <a:endParaRPr lang="en-US" sz="1000" dirty="0"/>
          </a:p>
          <a:p>
            <a:r>
              <a:rPr lang="en-US" sz="3200" b="1" dirty="0">
                <a:solidFill>
                  <a:srgbClr val="F15637"/>
                </a:solidFill>
              </a:rPr>
              <a:t>3.</a:t>
            </a:r>
            <a:r>
              <a:rPr lang="en-US" sz="3200" dirty="0"/>
              <a:t> While travelling up the mountain, people always stop and take </a:t>
            </a:r>
            <a:r>
              <a:rPr lang="en-US" sz="3200"/>
              <a:t>photos </a:t>
            </a:r>
            <a:r>
              <a:rPr lang="en-US" sz="3200" smtClean="0"/>
              <a:t>of </a:t>
            </a:r>
            <a:r>
              <a:rPr lang="en-US" sz="3200"/>
              <a:t>the </a:t>
            </a:r>
            <a:r>
              <a:rPr lang="en-US" sz="3200" smtClean="0"/>
              <a:t>___________ </a:t>
            </a:r>
            <a:r>
              <a:rPr lang="en-US" sz="3200"/>
              <a:t>scenery</a:t>
            </a:r>
            <a:r>
              <a:rPr lang="en-US" sz="3200" smtClean="0"/>
              <a:t>.</a:t>
            </a:r>
          </a:p>
          <a:p>
            <a:endParaRPr lang="en-US" sz="1000"/>
          </a:p>
          <a:p>
            <a:r>
              <a:rPr lang="en-US" sz="3200" b="1" smtClean="0">
                <a:solidFill>
                  <a:srgbClr val="F15637"/>
                </a:solidFill>
              </a:rPr>
              <a:t>4</a:t>
            </a:r>
            <a:r>
              <a:rPr lang="en-US" sz="3200" b="1" dirty="0">
                <a:solidFill>
                  <a:srgbClr val="F15637"/>
                </a:solidFill>
              </a:rPr>
              <a:t>.</a:t>
            </a:r>
            <a:r>
              <a:rPr lang="en-US" sz="3200" dirty="0"/>
              <a:t> The Sahara is </a:t>
            </a:r>
            <a:r>
              <a:rPr lang="en-US" sz="3200"/>
              <a:t>a </a:t>
            </a:r>
            <a:r>
              <a:rPr lang="en-US" sz="3200" smtClean="0"/>
              <a:t>______ </a:t>
            </a:r>
            <a:r>
              <a:rPr lang="en-US" sz="3200" dirty="0"/>
              <a:t>desert that covers parts of eleven countries in Northern </a:t>
            </a:r>
            <a:r>
              <a:rPr lang="en-US" sz="3200"/>
              <a:t>Africa</a:t>
            </a:r>
            <a:r>
              <a:rPr lang="en-US" sz="3200" smtClean="0"/>
              <a:t>.</a:t>
            </a:r>
          </a:p>
          <a:p>
            <a:endParaRPr lang="en-US" sz="1000" dirty="0"/>
          </a:p>
          <a:p>
            <a:r>
              <a:rPr lang="en-US" sz="3200" b="1" dirty="0">
                <a:solidFill>
                  <a:srgbClr val="F15637"/>
                </a:solidFill>
              </a:rPr>
              <a:t>5.</a:t>
            </a:r>
            <a:r>
              <a:rPr lang="en-US" sz="3200" dirty="0"/>
              <a:t> The lake </a:t>
            </a:r>
            <a:r>
              <a:rPr lang="en-US" sz="3200"/>
              <a:t>is </a:t>
            </a:r>
            <a:r>
              <a:rPr lang="en-US" sz="3200" smtClean="0"/>
              <a:t>_____________ </a:t>
            </a:r>
            <a:r>
              <a:rPr lang="en-US" sz="3200" dirty="0"/>
              <a:t>by a lot of trees.</a:t>
            </a:r>
          </a:p>
        </p:txBody>
      </p:sp>
      <p:sp>
        <p:nvSpPr>
          <p:cNvPr id="3" name="Hộp Văn bản 2">
            <a:extLst>
              <a:ext uri="{FF2B5EF4-FFF2-40B4-BE49-F238E27FC236}">
                <a16:creationId xmlns:a16="http://schemas.microsoft.com/office/drawing/2014/main" id="{F5F98E21-F493-9AD9-D2EF-174EF0B523FD}"/>
              </a:ext>
            </a:extLst>
          </p:cNvPr>
          <p:cNvSpPr txBox="1"/>
          <p:nvPr/>
        </p:nvSpPr>
        <p:spPr>
          <a:xfrm>
            <a:off x="5789653" y="2229573"/>
            <a:ext cx="230584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smtClean="0">
                <a:solidFill>
                  <a:srgbClr val="EF4B66"/>
                </a:solidFill>
              </a:rPr>
              <a:t>hospitable</a:t>
            </a:r>
            <a:endParaRPr lang="vi-VN" sz="3200" dirty="0">
              <a:solidFill>
                <a:srgbClr val="EF4B66"/>
              </a:solidFill>
            </a:endParaRPr>
          </a:p>
        </p:txBody>
      </p:sp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280029B3-452C-7FFF-3912-FBBD8292F1E2}"/>
              </a:ext>
            </a:extLst>
          </p:cNvPr>
          <p:cNvSpPr txBox="1"/>
          <p:nvPr/>
        </p:nvSpPr>
        <p:spPr>
          <a:xfrm>
            <a:off x="5245873" y="2888239"/>
            <a:ext cx="249985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smtClean="0">
                <a:solidFill>
                  <a:srgbClr val="EF4B66"/>
                </a:solidFill>
              </a:rPr>
              <a:t>well-trained</a:t>
            </a:r>
            <a:endParaRPr lang="vi-VN" sz="3200" dirty="0">
              <a:solidFill>
                <a:srgbClr val="EF4B66"/>
              </a:solidFill>
            </a:endParaRPr>
          </a:p>
        </p:txBody>
      </p:sp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02DD1CB4-6EDF-4306-5EDE-D597531B6D27}"/>
              </a:ext>
            </a:extLst>
          </p:cNvPr>
          <p:cNvSpPr txBox="1"/>
          <p:nvPr/>
        </p:nvSpPr>
        <p:spPr>
          <a:xfrm>
            <a:off x="2767667" y="3995698"/>
            <a:ext cx="247820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smtClean="0">
                <a:solidFill>
                  <a:srgbClr val="EF4B66"/>
                </a:solidFill>
              </a:rPr>
              <a:t>picturesque</a:t>
            </a:r>
            <a:endParaRPr lang="vi-VN" sz="3200" dirty="0">
              <a:solidFill>
                <a:srgbClr val="EF4B66"/>
              </a:solidFill>
            </a:endParaRPr>
          </a:p>
        </p:txBody>
      </p:sp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93730033-D60B-B199-BA84-0680ABAA2A09}"/>
              </a:ext>
            </a:extLst>
          </p:cNvPr>
          <p:cNvSpPr txBox="1"/>
          <p:nvPr/>
        </p:nvSpPr>
        <p:spPr>
          <a:xfrm>
            <a:off x="3461039" y="4657436"/>
            <a:ext cx="126667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smtClean="0">
                <a:solidFill>
                  <a:srgbClr val="EF4B66"/>
                </a:solidFill>
              </a:rPr>
              <a:t>vast</a:t>
            </a:r>
            <a:endParaRPr lang="vi-VN" sz="3200" dirty="0">
              <a:solidFill>
                <a:srgbClr val="EF4B66"/>
              </a:solidFill>
            </a:endParaRP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5296883E-3DB8-87E8-F5E4-29AF33D5238D}"/>
              </a:ext>
            </a:extLst>
          </p:cNvPr>
          <p:cNvSpPr txBox="1"/>
          <p:nvPr/>
        </p:nvSpPr>
        <p:spPr>
          <a:xfrm>
            <a:off x="2824378" y="5749758"/>
            <a:ext cx="242149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smtClean="0">
                <a:solidFill>
                  <a:srgbClr val="EF4B66"/>
                </a:solidFill>
              </a:rPr>
              <a:t>surrounded</a:t>
            </a:r>
            <a:endParaRPr lang="vi-VN" sz="3200" dirty="0">
              <a:solidFill>
                <a:srgbClr val="EF4B66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99767" y="218487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</a:p>
        </p:txBody>
      </p:sp>
    </p:spTree>
    <p:extLst>
      <p:ext uri="{BB962C8B-B14F-4D97-AF65-F5344CB8AC3E}">
        <p14:creationId xmlns:p14="http://schemas.microsoft.com/office/powerpoint/2010/main" val="1715669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  <p:bldP spid="8" grpId="0"/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-3531" y="3531"/>
            <a:ext cx="12192000" cy="1083309"/>
            <a:chOff x="0" y="-3"/>
            <a:chExt cx="12192000" cy="1083309"/>
          </a:xfrm>
        </p:grpSpPr>
        <p:sp>
          <p:nvSpPr>
            <p:cNvPr id="15" name="Round Single Corner Rectangle 14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ound Single Corner Rectangle 2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98136" y="1320761"/>
            <a:ext cx="9082927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Listen and repeat the words. Pay attention to the sounds /ə/ and /</a:t>
            </a:r>
            <a:r>
              <a:rPr lang="en-US" sz="24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ɪ</a:t>
            </a:r>
            <a:r>
              <a:rPr lang="en-US" sz="24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/. 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4</a:t>
            </a: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943D9978-6802-177F-37C2-54A034C895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27575" y="339883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vi-VN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vi-VN" altLang="vi-VN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vi-VN" altLang="vi-VN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TextBox 10">
            <a:extLst>
              <a:ext uri="{FF2B5EF4-FFF2-40B4-BE49-F238E27FC236}">
                <a16:creationId xmlns:a16="http://schemas.microsoft.com/office/drawing/2014/main" id="{F122AC59-702B-F473-50BE-1F17B598739A}"/>
              </a:ext>
            </a:extLst>
          </p:cNvPr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PRONUNCIATION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20798" y="2016347"/>
            <a:ext cx="7468529" cy="4445145"/>
          </a:xfrm>
          <a:prstGeom prst="rect">
            <a:avLst/>
          </a:prstGeom>
        </p:spPr>
      </p:pic>
      <p:pic>
        <p:nvPicPr>
          <p:cNvPr id="8" name="Track 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309860" y="1320761"/>
            <a:ext cx="495809" cy="495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8508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58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/>
          <p:cNvGrpSpPr/>
          <p:nvPr/>
        </p:nvGrpSpPr>
        <p:grpSpPr>
          <a:xfrm>
            <a:off x="-3531" y="3531"/>
            <a:ext cx="12192000" cy="1083309"/>
            <a:chOff x="0" y="-3"/>
            <a:chExt cx="12192000" cy="1083309"/>
          </a:xfrm>
        </p:grpSpPr>
        <p:sp>
          <p:nvSpPr>
            <p:cNvPr id="28" name="Round Single Corner Rectangle 27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Round Single Corner Rectangle 28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Round Single Corner Rectangle 29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3" name="Rounded Rectangle 12"/>
          <p:cNvSpPr/>
          <p:nvPr/>
        </p:nvSpPr>
        <p:spPr>
          <a:xfrm>
            <a:off x="771022" y="1319068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283416" y="1196257"/>
            <a:ext cx="9420392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Listen and </a:t>
            </a:r>
            <a:r>
              <a:rPr lang="en-US" sz="2400" b="1" dirty="0" err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practise</a:t>
            </a:r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 the sentences. Underline the bold words with /ə</a:t>
            </a:r>
            <a:r>
              <a:rPr lang="en-US" sz="24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/, </a:t>
            </a:r>
            <a:r>
              <a:rPr lang="en-US" sz="24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and circle </a:t>
            </a:r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the bold words with /ɪ/. 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29178" y="1216428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5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PRONUNCIATION</a:t>
            </a: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2074E32B-C6A6-18B2-F3B5-372E8543F4B0}"/>
              </a:ext>
            </a:extLst>
          </p:cNvPr>
          <p:cNvSpPr txBox="1"/>
          <p:nvPr/>
        </p:nvSpPr>
        <p:spPr>
          <a:xfrm>
            <a:off x="738316" y="2053902"/>
            <a:ext cx="8184704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sz="2800" b="1" dirty="0">
                <a:solidFill>
                  <a:srgbClr val="F15637"/>
                </a:solidFill>
              </a:rPr>
              <a:t>1. </a:t>
            </a:r>
            <a:r>
              <a:rPr lang="en-US" sz="2800" dirty="0"/>
              <a:t>There is a lot of </a:t>
            </a:r>
            <a:r>
              <a:rPr lang="en-US" sz="2800" b="1" dirty="0"/>
              <a:t>water in </a:t>
            </a:r>
            <a:r>
              <a:rPr lang="en-US" sz="2800" dirty="0"/>
              <a:t>the bottle.</a:t>
            </a:r>
          </a:p>
          <a:p>
            <a:pPr>
              <a:lnSpc>
                <a:spcPct val="200000"/>
              </a:lnSpc>
            </a:pPr>
            <a:r>
              <a:rPr lang="en-US" sz="2800" b="1" dirty="0">
                <a:solidFill>
                  <a:srgbClr val="F15637"/>
                </a:solidFill>
              </a:rPr>
              <a:t>2. </a:t>
            </a:r>
            <a:r>
              <a:rPr lang="en-US" sz="2800" dirty="0"/>
              <a:t>The </a:t>
            </a:r>
            <a:r>
              <a:rPr lang="en-US" sz="2800" b="1" dirty="0"/>
              <a:t>farmers</a:t>
            </a:r>
            <a:r>
              <a:rPr lang="en-US" sz="2800" dirty="0"/>
              <a:t> here </a:t>
            </a:r>
            <a:r>
              <a:rPr lang="en-US" sz="2800"/>
              <a:t>are </a:t>
            </a:r>
            <a:r>
              <a:rPr lang="en-US" sz="2800" b="1" smtClean="0"/>
              <a:t>hard-working</a:t>
            </a:r>
            <a:r>
              <a:rPr lang="en-US" sz="2800" smtClean="0"/>
              <a:t>.</a:t>
            </a:r>
            <a:endParaRPr lang="en-US" sz="2800" dirty="0"/>
          </a:p>
          <a:p>
            <a:pPr>
              <a:lnSpc>
                <a:spcPct val="200000"/>
              </a:lnSpc>
            </a:pPr>
            <a:r>
              <a:rPr lang="en-US" sz="2800" b="1" dirty="0">
                <a:solidFill>
                  <a:srgbClr val="F15637"/>
                </a:solidFill>
              </a:rPr>
              <a:t>3.</a:t>
            </a:r>
            <a:r>
              <a:rPr lang="en-US" sz="2800" dirty="0"/>
              <a:t> They </a:t>
            </a:r>
            <a:r>
              <a:rPr lang="en-US" sz="2800"/>
              <a:t>are </a:t>
            </a:r>
            <a:r>
              <a:rPr lang="en-US" sz="2800" b="1" smtClean="0"/>
              <a:t>picking </a:t>
            </a:r>
            <a:r>
              <a:rPr lang="en-US" sz="2800" smtClean="0"/>
              <a:t>fruits in the </a:t>
            </a:r>
            <a:r>
              <a:rPr lang="en-US" sz="2800" b="1" smtClean="0"/>
              <a:t>orchard</a:t>
            </a:r>
            <a:r>
              <a:rPr lang="en-US" sz="2800" smtClean="0"/>
              <a:t>.</a:t>
            </a:r>
            <a:endParaRPr lang="en-US" sz="2800" dirty="0"/>
          </a:p>
          <a:p>
            <a:pPr>
              <a:lnSpc>
                <a:spcPct val="200000"/>
              </a:lnSpc>
            </a:pPr>
            <a:r>
              <a:rPr lang="en-US" sz="2800" b="1" dirty="0">
                <a:solidFill>
                  <a:srgbClr val="F15637"/>
                </a:solidFill>
              </a:rPr>
              <a:t>4.</a:t>
            </a:r>
            <a:r>
              <a:rPr lang="en-US" sz="2800" dirty="0"/>
              <a:t> People in my </a:t>
            </a:r>
            <a:r>
              <a:rPr lang="en-US" sz="2800" b="1" dirty="0"/>
              <a:t>village</a:t>
            </a:r>
            <a:r>
              <a:rPr lang="en-US" sz="2800" dirty="0"/>
              <a:t> usually </a:t>
            </a:r>
            <a:r>
              <a:rPr lang="en-US" sz="2800" b="1" dirty="0"/>
              <a:t>gather</a:t>
            </a:r>
            <a:r>
              <a:rPr lang="en-US" sz="2800" dirty="0"/>
              <a:t> at weekends.</a:t>
            </a:r>
          </a:p>
          <a:p>
            <a:pPr>
              <a:lnSpc>
                <a:spcPct val="200000"/>
              </a:lnSpc>
            </a:pPr>
            <a:r>
              <a:rPr lang="en-US" sz="2800" b="1" dirty="0">
                <a:solidFill>
                  <a:srgbClr val="F15637"/>
                </a:solidFill>
              </a:rPr>
              <a:t>5.</a:t>
            </a:r>
            <a:r>
              <a:rPr lang="en-US" sz="2800" dirty="0"/>
              <a:t> Please buy some </a:t>
            </a:r>
            <a:r>
              <a:rPr lang="en-US" sz="2800" b="1" dirty="0"/>
              <a:t>milk</a:t>
            </a:r>
            <a:r>
              <a:rPr lang="en-US" sz="2800" dirty="0"/>
              <a:t> and </a:t>
            </a:r>
            <a:r>
              <a:rPr lang="en-US" sz="2800" b="1" dirty="0"/>
              <a:t>pasta</a:t>
            </a:r>
            <a:r>
              <a:rPr lang="en-US" sz="2800" dirty="0"/>
              <a:t> at the supermarket.</a:t>
            </a:r>
            <a:endParaRPr lang="vi-VN" sz="2800" dirty="0"/>
          </a:p>
        </p:txBody>
      </p:sp>
      <p:cxnSp>
        <p:nvCxnSpPr>
          <p:cNvPr id="4" name="Đường nối Thẳng 3">
            <a:extLst>
              <a:ext uri="{FF2B5EF4-FFF2-40B4-BE49-F238E27FC236}">
                <a16:creationId xmlns:a16="http://schemas.microsoft.com/office/drawing/2014/main" id="{C7B42A3C-0605-EFD8-5C83-693C8B9D544E}"/>
              </a:ext>
            </a:extLst>
          </p:cNvPr>
          <p:cNvCxnSpPr/>
          <p:nvPr/>
        </p:nvCxnSpPr>
        <p:spPr>
          <a:xfrm>
            <a:off x="3510589" y="2797821"/>
            <a:ext cx="802888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Hình Bầu dục 7">
            <a:extLst>
              <a:ext uri="{FF2B5EF4-FFF2-40B4-BE49-F238E27FC236}">
                <a16:creationId xmlns:a16="http://schemas.microsoft.com/office/drawing/2014/main" id="{FECFDACB-19CE-06DC-3089-0603444EB22F}"/>
              </a:ext>
            </a:extLst>
          </p:cNvPr>
          <p:cNvSpPr/>
          <p:nvPr/>
        </p:nvSpPr>
        <p:spPr>
          <a:xfrm>
            <a:off x="4353449" y="2398686"/>
            <a:ext cx="425188" cy="456285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cxnSp>
        <p:nvCxnSpPr>
          <p:cNvPr id="9" name="Đường nối Thẳng 8">
            <a:extLst>
              <a:ext uri="{FF2B5EF4-FFF2-40B4-BE49-F238E27FC236}">
                <a16:creationId xmlns:a16="http://schemas.microsoft.com/office/drawing/2014/main" id="{FC52FA50-D3D7-42C2-09C2-C474886EFE30}"/>
              </a:ext>
            </a:extLst>
          </p:cNvPr>
          <p:cNvCxnSpPr/>
          <p:nvPr/>
        </p:nvCxnSpPr>
        <p:spPr>
          <a:xfrm>
            <a:off x="1804918" y="3635854"/>
            <a:ext cx="1109732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Hình Bầu dục 15">
            <a:extLst>
              <a:ext uri="{FF2B5EF4-FFF2-40B4-BE49-F238E27FC236}">
                <a16:creationId xmlns:a16="http://schemas.microsoft.com/office/drawing/2014/main" id="{1A9F7223-2B2B-A83A-D50C-DC6BB09ADDDB}"/>
              </a:ext>
            </a:extLst>
          </p:cNvPr>
          <p:cNvSpPr/>
          <p:nvPr/>
        </p:nvSpPr>
        <p:spPr>
          <a:xfrm>
            <a:off x="4210050" y="3199755"/>
            <a:ext cx="2253538" cy="561700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cxnSp>
        <p:nvCxnSpPr>
          <p:cNvPr id="18" name="Đường nối Thẳng 17">
            <a:extLst>
              <a:ext uri="{FF2B5EF4-FFF2-40B4-BE49-F238E27FC236}">
                <a16:creationId xmlns:a16="http://schemas.microsoft.com/office/drawing/2014/main" id="{2AF2C6F6-80C2-6404-DEEC-69C3B2A7DD84}"/>
              </a:ext>
            </a:extLst>
          </p:cNvPr>
          <p:cNvCxnSpPr/>
          <p:nvPr/>
        </p:nvCxnSpPr>
        <p:spPr>
          <a:xfrm>
            <a:off x="5401276" y="4499565"/>
            <a:ext cx="1126524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Hình Bầu dục 18">
            <a:extLst>
              <a:ext uri="{FF2B5EF4-FFF2-40B4-BE49-F238E27FC236}">
                <a16:creationId xmlns:a16="http://schemas.microsoft.com/office/drawing/2014/main" id="{E11F099D-4C11-AFBA-3AE7-59BA0B0149F9}"/>
              </a:ext>
            </a:extLst>
          </p:cNvPr>
          <p:cNvSpPr/>
          <p:nvPr/>
        </p:nvSpPr>
        <p:spPr>
          <a:xfrm>
            <a:off x="2418808" y="4108497"/>
            <a:ext cx="1208096" cy="502606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cxnSp>
        <p:nvCxnSpPr>
          <p:cNvPr id="23" name="Đường nối Thẳng 22">
            <a:extLst>
              <a:ext uri="{FF2B5EF4-FFF2-40B4-BE49-F238E27FC236}">
                <a16:creationId xmlns:a16="http://schemas.microsoft.com/office/drawing/2014/main" id="{BD09A00E-3FC8-B40B-D030-E40B7724135B}"/>
              </a:ext>
            </a:extLst>
          </p:cNvPr>
          <p:cNvCxnSpPr/>
          <p:nvPr/>
        </p:nvCxnSpPr>
        <p:spPr>
          <a:xfrm>
            <a:off x="5235621" y="5389247"/>
            <a:ext cx="942929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Hình Bầu dục 23">
            <a:extLst>
              <a:ext uri="{FF2B5EF4-FFF2-40B4-BE49-F238E27FC236}">
                <a16:creationId xmlns:a16="http://schemas.microsoft.com/office/drawing/2014/main" id="{9B47A59D-15FB-A57E-2B99-FE60C4DB0AF0}"/>
              </a:ext>
            </a:extLst>
          </p:cNvPr>
          <p:cNvSpPr/>
          <p:nvPr/>
        </p:nvSpPr>
        <p:spPr>
          <a:xfrm>
            <a:off x="3060111" y="4948081"/>
            <a:ext cx="1055742" cy="502605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cxnSp>
        <p:nvCxnSpPr>
          <p:cNvPr id="25" name="Đường nối Thẳng 24">
            <a:extLst>
              <a:ext uri="{FF2B5EF4-FFF2-40B4-BE49-F238E27FC236}">
                <a16:creationId xmlns:a16="http://schemas.microsoft.com/office/drawing/2014/main" id="{924ABB13-9634-E714-6FC3-FAB0F79FE713}"/>
              </a:ext>
            </a:extLst>
          </p:cNvPr>
          <p:cNvCxnSpPr/>
          <p:nvPr/>
        </p:nvCxnSpPr>
        <p:spPr>
          <a:xfrm>
            <a:off x="4999832" y="6234354"/>
            <a:ext cx="802888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Hình Bầu dục 25">
            <a:extLst>
              <a:ext uri="{FF2B5EF4-FFF2-40B4-BE49-F238E27FC236}">
                <a16:creationId xmlns:a16="http://schemas.microsoft.com/office/drawing/2014/main" id="{22B62F3D-3FFE-1C5D-5379-9A0B17B4677D}"/>
              </a:ext>
            </a:extLst>
          </p:cNvPr>
          <p:cNvSpPr/>
          <p:nvPr/>
        </p:nvSpPr>
        <p:spPr>
          <a:xfrm>
            <a:off x="3608130" y="5816050"/>
            <a:ext cx="764369" cy="480735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2" name="Track 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456211" y="121642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9396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6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6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6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2" dur="6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7" dur="5723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5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8" grpId="0" animBg="1"/>
      <p:bldP spid="16" grpId="0" animBg="1"/>
      <p:bldP spid="19" grpId="0" animBg="1"/>
      <p:bldP spid="24" grpId="0" animBg="1"/>
      <p:bldP spid="2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3531" y="3531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78804" y="1305801"/>
            <a:ext cx="1968450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>
                <a:effectLst>
                  <a:glow rad="88900">
                    <a:schemeClr val="bg1"/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Wrap-up</a:t>
            </a:r>
            <a:endParaRPr lang="en-US" sz="2400" b="1" dirty="0">
              <a:effectLst>
                <a:glow rad="88900">
                  <a:schemeClr val="bg1"/>
                </a:glo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38363" y="118269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985D3B7-A40A-4421-9C5F-777653C71BC7}"/>
              </a:ext>
            </a:extLst>
          </p:cNvPr>
          <p:cNvSpPr txBox="1"/>
          <p:nvPr/>
        </p:nvSpPr>
        <p:spPr>
          <a:xfrm>
            <a:off x="284063" y="2405624"/>
            <a:ext cx="10345348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/>
              <a:t>What have we learnt in this </a:t>
            </a:r>
            <a:r>
              <a:rPr lang="en-US" sz="3200"/>
              <a:t>lesson</a:t>
            </a:r>
            <a:r>
              <a:rPr lang="en-US" sz="3200" smtClean="0"/>
              <a:t>?</a:t>
            </a:r>
            <a:endParaRPr lang="en-US" sz="3200" dirty="0"/>
          </a:p>
        </p:txBody>
      </p:sp>
      <p:pic>
        <p:nvPicPr>
          <p:cNvPr id="2050" name="Picture 2" descr="Recruiting Action Plan Wrap-Up – firecrackers">
            <a:extLst>
              <a:ext uri="{FF2B5EF4-FFF2-40B4-BE49-F238E27FC236}">
                <a16:creationId xmlns:a16="http://schemas.microsoft.com/office/drawing/2014/main" id="{FE7FA83B-BF66-4478-AC2F-3619125C5C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7093" y="1157448"/>
            <a:ext cx="2875924" cy="1932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3985D3B7-A40A-4421-9C5F-777653C71BC7}"/>
              </a:ext>
            </a:extLst>
          </p:cNvPr>
          <p:cNvSpPr txBox="1"/>
          <p:nvPr/>
        </p:nvSpPr>
        <p:spPr>
          <a:xfrm>
            <a:off x="284063" y="4276267"/>
            <a:ext cx="111662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3200" smtClean="0"/>
              <a:t>Pronunciation</a:t>
            </a:r>
            <a:r>
              <a:rPr lang="en-US" sz="3200"/>
              <a:t>: </a:t>
            </a:r>
            <a:r>
              <a:rPr lang="en-US" sz="3200" smtClean="0"/>
              <a:t>The sounds </a:t>
            </a:r>
            <a:r>
              <a:rPr lang="en-US" sz="3200" dirty="0"/>
              <a:t>/ə/ and /</a:t>
            </a:r>
            <a:r>
              <a:rPr lang="en-US" sz="3200"/>
              <a:t>ɪ</a:t>
            </a:r>
            <a:r>
              <a:rPr lang="en-US" sz="3200" smtClean="0"/>
              <a:t>/ in words and sentences</a:t>
            </a:r>
            <a:endParaRPr lang="en-US" sz="32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985D3B7-A40A-4421-9C5F-777653C71BC7}"/>
              </a:ext>
            </a:extLst>
          </p:cNvPr>
          <p:cNvSpPr txBox="1"/>
          <p:nvPr/>
        </p:nvSpPr>
        <p:spPr>
          <a:xfrm>
            <a:off x="284063" y="3307539"/>
            <a:ext cx="111662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3200" smtClean="0"/>
              <a:t>Vocabulary</a:t>
            </a:r>
            <a:r>
              <a:rPr lang="en-US" sz="3200" dirty="0"/>
              <a:t>: The lexical items related to </a:t>
            </a:r>
            <a:r>
              <a:rPr lang="en-US" sz="3200" i="1" dirty="0"/>
              <a:t>Life in </a:t>
            </a:r>
            <a:r>
              <a:rPr lang="en-US" sz="3200" i="1"/>
              <a:t>the </a:t>
            </a:r>
            <a:r>
              <a:rPr lang="en-US" sz="3200" i="1" smtClean="0"/>
              <a:t>countryside</a:t>
            </a:r>
          </a:p>
        </p:txBody>
      </p:sp>
    </p:spTree>
    <p:extLst>
      <p:ext uri="{BB962C8B-B14F-4D97-AF65-F5344CB8AC3E}">
        <p14:creationId xmlns:p14="http://schemas.microsoft.com/office/powerpoint/2010/main" val="2275727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3531" y="3531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94043" y="1331913"/>
            <a:ext cx="1081531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Homework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36603" y="1180153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03184" y="2430332"/>
            <a:ext cx="8149852" cy="8374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3600"/>
              <a:t>Do exercises in the workbook.</a:t>
            </a:r>
            <a:endParaRPr lang="en-US" sz="36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2640" y="2430333"/>
            <a:ext cx="3549868" cy="3549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57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951748" y="5993141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b="1">
                <a:latin typeface="Calibri" panose="020F0502020204030204" pitchFamily="34" charset="0"/>
              </a:rPr>
              <a:t>Website: </a:t>
            </a:r>
            <a:r>
              <a:rPr lang="en-GB" b="1" i="1">
                <a:latin typeface="Calibri" panose="020F0502020204030204" pitchFamily="34" charset="0"/>
              </a:rPr>
              <a:t>hoclieu.vn</a:t>
            </a:r>
            <a:endParaRPr lang="en-GB"/>
          </a:p>
          <a:p>
            <a:pPr algn="ctr"/>
            <a:r>
              <a:rPr lang="en-GB" b="1">
                <a:latin typeface="Calibri" panose="020F0502020204030204" pitchFamily="34" charset="0"/>
              </a:rPr>
              <a:t>Fanpage: </a:t>
            </a:r>
            <a:r>
              <a:rPr lang="en-GB" b="1" i="1" smtClean="0">
                <a:latin typeface="Calibri" panose="020F0502020204030204" pitchFamily="34" charset="0"/>
              </a:rPr>
              <a:t>facebook.com/www.tienganhglobalsuccess.vn</a:t>
            </a:r>
            <a:r>
              <a:rPr lang="en-GB" b="1" i="1">
                <a:latin typeface="Calibri" panose="020F0502020204030204" pitchFamily="34" charset="0"/>
              </a:rPr>
              <a:t>/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792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-3531" y="3531"/>
            <a:ext cx="12192000" cy="1083309"/>
            <a:chOff x="0" y="-3"/>
            <a:chExt cx="12192000" cy="1083309"/>
          </a:xfrm>
        </p:grpSpPr>
        <p:sp>
          <p:nvSpPr>
            <p:cNvPr id="20" name="Round Single Corner Rectangle 19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ound Single Corner Rectangle 21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Round Single Corner Rectangle 25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2261781" y="112190"/>
            <a:ext cx="712319" cy="709214"/>
            <a:chOff x="2180974" y="148629"/>
            <a:chExt cx="712319" cy="709214"/>
          </a:xfrm>
        </p:grpSpPr>
        <p:sp>
          <p:nvSpPr>
            <p:cNvPr id="30" name="Oval 29"/>
            <p:cNvSpPr/>
            <p:nvPr/>
          </p:nvSpPr>
          <p:spPr>
            <a:xfrm>
              <a:off x="2180974" y="148629"/>
              <a:ext cx="712319" cy="709214"/>
            </a:xfrm>
            <a:prstGeom prst="ellipse">
              <a:avLst/>
            </a:prstGeom>
            <a:solidFill>
              <a:srgbClr val="E5A822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1" name="Chord 30"/>
            <p:cNvSpPr/>
            <p:nvPr/>
          </p:nvSpPr>
          <p:spPr>
            <a:xfrm rot="4088942">
              <a:off x="2197459" y="160739"/>
              <a:ext cx="676824" cy="685834"/>
            </a:xfrm>
            <a:prstGeom prst="chord">
              <a:avLst>
                <a:gd name="adj1" fmla="val 2761841"/>
                <a:gd name="adj2" fmla="val 16200000"/>
              </a:avLst>
            </a:prstGeom>
            <a:solidFill>
              <a:srgbClr val="E0702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40" name="TextBox 39"/>
          <p:cNvSpPr txBox="1"/>
          <p:nvPr/>
        </p:nvSpPr>
        <p:spPr>
          <a:xfrm>
            <a:off x="928438" y="132929"/>
            <a:ext cx="12523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Unit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3252247" y="169354"/>
            <a:ext cx="83004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LIFE IN THE COUNTRYSIDE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2251660" y="67223"/>
            <a:ext cx="7224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pic>
        <p:nvPicPr>
          <p:cNvPr id="6" name="Hình ảnh 5">
            <a:extLst>
              <a:ext uri="{FF2B5EF4-FFF2-40B4-BE49-F238E27FC236}">
                <a16:creationId xmlns:a16="http://schemas.microsoft.com/office/drawing/2014/main" id="{96FECE1C-FDB7-AB12-DFBB-E550A39E793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80" b="17398"/>
          <a:stretch/>
        </p:blipFill>
        <p:spPr>
          <a:xfrm>
            <a:off x="2545003" y="2419967"/>
            <a:ext cx="7382599" cy="4325843"/>
          </a:xfrm>
          <a:prstGeom prst="rect">
            <a:avLst/>
          </a:prstGeom>
        </p:spPr>
      </p:pic>
      <p:sp>
        <p:nvSpPr>
          <p:cNvPr id="16" name="Rounded Rectangle 15"/>
          <p:cNvSpPr/>
          <p:nvPr/>
        </p:nvSpPr>
        <p:spPr>
          <a:xfrm>
            <a:off x="3927147" y="1726624"/>
            <a:ext cx="3948886" cy="625641"/>
          </a:xfrm>
          <a:prstGeom prst="roundRect">
            <a:avLst>
              <a:gd name="adj" fmla="val 42661"/>
            </a:avLst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0051" y="1558228"/>
            <a:ext cx="964452" cy="91649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4279234" y="1839293"/>
            <a:ext cx="35967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chemeClr val="bg1"/>
                </a:solidFill>
              </a:rPr>
              <a:t>LESSON </a:t>
            </a:r>
            <a:r>
              <a:rPr lang="en-US" sz="2000" b="1" smtClean="0">
                <a:solidFill>
                  <a:schemeClr val="bg1"/>
                </a:solidFill>
              </a:rPr>
              <a:t>2: A CLOSER LOOK 1</a:t>
            </a:r>
            <a:endParaRPr lang="en-US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621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ounded Rectangle 30"/>
          <p:cNvSpPr/>
          <p:nvPr/>
        </p:nvSpPr>
        <p:spPr>
          <a:xfrm>
            <a:off x="4435147" y="379976"/>
            <a:ext cx="3948886" cy="625641"/>
          </a:xfrm>
          <a:prstGeom prst="roundRect">
            <a:avLst>
              <a:gd name="adj" fmla="val 42661"/>
            </a:avLst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1" name="Freeform 10"/>
          <p:cNvSpPr/>
          <p:nvPr/>
        </p:nvSpPr>
        <p:spPr>
          <a:xfrm>
            <a:off x="3977081" y="5090340"/>
            <a:ext cx="1603229" cy="845902"/>
          </a:xfrm>
          <a:custGeom>
            <a:avLst/>
            <a:gdLst>
              <a:gd name="connsiteX0" fmla="*/ 0 w 1419439"/>
              <a:gd name="connsiteY0" fmla="*/ 0 h 941884"/>
              <a:gd name="connsiteX1" fmla="*/ 1419439 w 1419439"/>
              <a:gd name="connsiteY1" fmla="*/ 0 h 941884"/>
              <a:gd name="connsiteX2" fmla="*/ 1419439 w 1419439"/>
              <a:gd name="connsiteY2" fmla="*/ 941884 h 941884"/>
              <a:gd name="connsiteX3" fmla="*/ 0 w 1419439"/>
              <a:gd name="connsiteY3" fmla="*/ 941884 h 941884"/>
              <a:gd name="connsiteX4" fmla="*/ 0 w 1419439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9439" h="941884">
                <a:moveTo>
                  <a:pt x="0" y="0"/>
                </a:moveTo>
                <a:lnTo>
                  <a:pt x="1419439" y="0"/>
                </a:lnTo>
                <a:lnTo>
                  <a:pt x="1419439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479666" y="1220672"/>
            <a:ext cx="1835914" cy="612205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b="1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2690753" y="2765837"/>
            <a:ext cx="1835914" cy="61760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chemeClr val="tx1"/>
                </a:solidFill>
              </a:rPr>
              <a:t>VOCABULARY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479666" y="4612445"/>
            <a:ext cx="1930072" cy="60144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chemeClr val="tx1"/>
                </a:solidFill>
              </a:rPr>
              <a:t>PRONUNCIATION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588839" y="1175353"/>
            <a:ext cx="6064184" cy="618004"/>
          </a:xfrm>
          <a:prstGeom prst="rect">
            <a:avLst/>
          </a:prstGeom>
          <a:solidFill>
            <a:srgbClr val="FBD2D2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mtClean="0">
                <a:solidFill>
                  <a:schemeClr val="tx1"/>
                </a:solidFill>
              </a:rPr>
              <a:t>Matching game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588839" y="2081853"/>
            <a:ext cx="6078497" cy="1623117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 smtClean="0">
                <a:solidFill>
                  <a:schemeClr val="tx1"/>
                </a:solidFill>
              </a:rPr>
              <a:t>Vocabulary</a:t>
            </a:r>
          </a:p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Task 1: </a:t>
            </a:r>
            <a:r>
              <a:rPr lang="en-US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Circle </a:t>
            </a:r>
            <a:r>
              <a:rPr lang="en-US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correct words to </a:t>
            </a:r>
            <a:r>
              <a:rPr lang="en-US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complete the </a:t>
            </a:r>
            <a:r>
              <a:rPr lang="en-US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sentences. </a:t>
            </a:r>
          </a:p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Task 2: Match the following </a:t>
            </a:r>
            <a:r>
              <a:rPr lang="en-US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adjectives with </a:t>
            </a:r>
            <a:r>
              <a:rPr lang="en-US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their definitions.</a:t>
            </a:r>
          </a:p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Task </a:t>
            </a:r>
            <a:r>
              <a:rPr lang="en-US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3: Complete </a:t>
            </a:r>
            <a:r>
              <a:rPr lang="en-US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sentences with </a:t>
            </a:r>
            <a:r>
              <a:rPr lang="en-US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words </a:t>
            </a:r>
            <a:r>
              <a:rPr lang="en-US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from 2.</a:t>
            </a:r>
            <a:endParaRPr lang="en-US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5588839" y="4072893"/>
            <a:ext cx="6064184" cy="1453139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Task 4: Listen and repeat the words. Pay attention to the sounds /ə/ and /ɪ</a:t>
            </a:r>
            <a:r>
              <a:rPr lang="en-US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/.</a:t>
            </a:r>
          </a:p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Task 5: Listen and practise the </a:t>
            </a:r>
            <a:r>
              <a:rPr lang="en-US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sentences. Underline </a:t>
            </a:r>
            <a:r>
              <a:rPr lang="en-US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bold words with /ə</a:t>
            </a:r>
            <a:r>
              <a:rPr lang="en-US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/, and </a:t>
            </a:r>
            <a:r>
              <a:rPr lang="en-US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circle the bold words with /ɪ/.</a:t>
            </a:r>
            <a:endParaRPr lang="en-US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24" name="Curved Connector 23"/>
          <p:cNvCxnSpPr>
            <a:stCxn id="16" idx="3"/>
            <a:endCxn id="17" idx="0"/>
          </p:cNvCxnSpPr>
          <p:nvPr/>
        </p:nvCxnSpPr>
        <p:spPr>
          <a:xfrm>
            <a:off x="2315580" y="1526775"/>
            <a:ext cx="1293130" cy="1239062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5" name="Curved Connector 24"/>
          <p:cNvCxnSpPr>
            <a:stCxn id="17" idx="1"/>
            <a:endCxn id="18" idx="0"/>
          </p:cNvCxnSpPr>
          <p:nvPr/>
        </p:nvCxnSpPr>
        <p:spPr>
          <a:xfrm rot="10800000" flipV="1">
            <a:off x="1444703" y="3074641"/>
            <a:ext cx="1246051" cy="1537804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6" name="Curved Connector 25"/>
          <p:cNvCxnSpPr>
            <a:stCxn id="18" idx="3"/>
            <a:endCxn id="27" idx="0"/>
          </p:cNvCxnSpPr>
          <p:nvPr/>
        </p:nvCxnSpPr>
        <p:spPr>
          <a:xfrm>
            <a:off x="2409738" y="4913169"/>
            <a:ext cx="1196183" cy="1045611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4787234" y="518493"/>
            <a:ext cx="35967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chemeClr val="bg1"/>
                </a:solidFill>
              </a:rPr>
              <a:t>LESSON 2: A CLOSER LOOK 1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2687964" y="5958780"/>
            <a:ext cx="1835914" cy="604154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CONSOLIDATION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5580310" y="5782444"/>
            <a:ext cx="6064184" cy="684962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Wrap-up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mtClean="0">
                <a:solidFill>
                  <a:schemeClr val="tx1"/>
                </a:solidFill>
              </a:rPr>
              <a:t>Homework</a:t>
            </a:r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4243" y="240612"/>
            <a:ext cx="964452" cy="916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5775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oup 34"/>
          <p:cNvGrpSpPr/>
          <p:nvPr/>
        </p:nvGrpSpPr>
        <p:grpSpPr>
          <a:xfrm>
            <a:off x="-3531" y="3531"/>
            <a:ext cx="12192000" cy="1083309"/>
            <a:chOff x="0" y="-3"/>
            <a:chExt cx="12192000" cy="1083309"/>
          </a:xfrm>
        </p:grpSpPr>
        <p:sp>
          <p:nvSpPr>
            <p:cNvPr id="36" name="Round Single Corner Rectangle 35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Round Single Corner Rectangle 36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8" name="Round Single Corner Rectangle 37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18AC8E79-ECD6-4F34-BE5A-9F5E850E850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83306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D2BE1BB-2AB2-4D7E-9E27-8D245181B51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83306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2A1615C-2156-4B15-BF3E-39794B37905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280997"/>
            <a:ext cx="5378624" cy="6402614"/>
            <a:chOff x="-19221" y="197691"/>
            <a:chExt cx="5378624" cy="6402614"/>
          </a:xfrm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D0AAA4B8-4E08-4663-9835-BA403F00612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251144"/>
              <a:ext cx="5187198" cy="6239661"/>
            </a:xfrm>
            <a:custGeom>
              <a:avLst/>
              <a:gdLst>
                <a:gd name="connsiteX0" fmla="*/ 2011811 w 5187198"/>
                <a:gd name="connsiteY0" fmla="*/ 4 h 6239661"/>
                <a:gd name="connsiteX1" fmla="*/ 2617011 w 5187198"/>
                <a:gd name="connsiteY1" fmla="*/ 70590 h 6239661"/>
                <a:gd name="connsiteX2" fmla="*/ 2690321 w 5187198"/>
                <a:gd name="connsiteY2" fmla="*/ 88146 h 6239661"/>
                <a:gd name="connsiteX3" fmla="*/ 2726863 w 5187198"/>
                <a:gd name="connsiteY3" fmla="*/ 97127 h 6239661"/>
                <a:gd name="connsiteX4" fmla="*/ 2762951 w 5187198"/>
                <a:gd name="connsiteY4" fmla="*/ 107375 h 6239661"/>
                <a:gd name="connsiteX5" fmla="*/ 2834843 w 5187198"/>
                <a:gd name="connsiteY5" fmla="*/ 128493 h 6239661"/>
                <a:gd name="connsiteX6" fmla="*/ 2906574 w 5187198"/>
                <a:gd name="connsiteY6" fmla="*/ 151076 h 6239661"/>
                <a:gd name="connsiteX7" fmla="*/ 3049504 w 5187198"/>
                <a:gd name="connsiteY7" fmla="*/ 202124 h 6239661"/>
                <a:gd name="connsiteX8" fmla="*/ 3189518 w 5187198"/>
                <a:gd name="connsiteY8" fmla="*/ 260159 h 6239661"/>
                <a:gd name="connsiteX9" fmla="*/ 3326048 w 5187198"/>
                <a:gd name="connsiteY9" fmla="*/ 325143 h 6239661"/>
                <a:gd name="connsiteX10" fmla="*/ 3459166 w 5187198"/>
                <a:gd name="connsiteY10" fmla="*/ 395936 h 6239661"/>
                <a:gd name="connsiteX11" fmla="*/ 3588578 w 5187198"/>
                <a:gd name="connsiteY11" fmla="*/ 472343 h 6239661"/>
                <a:gd name="connsiteX12" fmla="*/ 3651864 w 5187198"/>
                <a:gd name="connsiteY12" fmla="*/ 512600 h 6239661"/>
                <a:gd name="connsiteX13" fmla="*/ 3714514 w 5187198"/>
                <a:gd name="connsiteY13" fmla="*/ 553499 h 6239661"/>
                <a:gd name="connsiteX14" fmla="*/ 4181221 w 5187198"/>
                <a:gd name="connsiteY14" fmla="*/ 922912 h 6239661"/>
                <a:gd name="connsiteX15" fmla="*/ 4582963 w 5187198"/>
                <a:gd name="connsiteY15" fmla="*/ 1358264 h 6239661"/>
                <a:gd name="connsiteX16" fmla="*/ 4670721 w 5187198"/>
                <a:gd name="connsiteY16" fmla="*/ 1477644 h 6239661"/>
                <a:gd name="connsiteX17" fmla="*/ 4752378 w 5187198"/>
                <a:gd name="connsiteY17" fmla="*/ 1601187 h 6239661"/>
                <a:gd name="connsiteX18" fmla="*/ 4772168 w 5187198"/>
                <a:gd name="connsiteY18" fmla="*/ 1632456 h 6239661"/>
                <a:gd name="connsiteX19" fmla="*/ 4782117 w 5187198"/>
                <a:gd name="connsiteY19" fmla="*/ 1648104 h 6239661"/>
                <a:gd name="connsiteX20" fmla="*/ 4791381 w 5187198"/>
                <a:gd name="connsiteY20" fmla="*/ 1664150 h 6239661"/>
                <a:gd name="connsiteX21" fmla="*/ 4828190 w 5187198"/>
                <a:gd name="connsiteY21" fmla="*/ 1728379 h 6239661"/>
                <a:gd name="connsiteX22" fmla="*/ 4864832 w 5187198"/>
                <a:gd name="connsiteY22" fmla="*/ 1792796 h 6239661"/>
                <a:gd name="connsiteX23" fmla="*/ 4899201 w 5187198"/>
                <a:gd name="connsiteY23" fmla="*/ 1858342 h 6239661"/>
                <a:gd name="connsiteX24" fmla="*/ 4933266 w 5187198"/>
                <a:gd name="connsiteY24" fmla="*/ 1924155 h 6239661"/>
                <a:gd name="connsiteX25" fmla="*/ 4964403 w 5187198"/>
                <a:gd name="connsiteY25" fmla="*/ 1991384 h 6239661"/>
                <a:gd name="connsiteX26" fmla="*/ 4995019 w 5187198"/>
                <a:gd name="connsiteY26" fmla="*/ 2058823 h 6239661"/>
                <a:gd name="connsiteX27" fmla="*/ 5021999 w 5187198"/>
                <a:gd name="connsiteY27" fmla="*/ 2127723 h 6239661"/>
                <a:gd name="connsiteX28" fmla="*/ 5048321 w 5187198"/>
                <a:gd name="connsiteY28" fmla="*/ 2196908 h 6239661"/>
                <a:gd name="connsiteX29" fmla="*/ 5070546 w 5187198"/>
                <a:gd name="connsiteY29" fmla="*/ 2267547 h 6239661"/>
                <a:gd name="connsiteX30" fmla="*/ 5092171 w 5187198"/>
                <a:gd name="connsiteY30" fmla="*/ 2338256 h 6239661"/>
                <a:gd name="connsiteX31" fmla="*/ 5110305 w 5187198"/>
                <a:gd name="connsiteY31" fmla="*/ 2409886 h 6239661"/>
                <a:gd name="connsiteX32" fmla="*/ 5186393 w 5187198"/>
                <a:gd name="connsiteY32" fmla="*/ 2992022 h 6239661"/>
                <a:gd name="connsiteX33" fmla="*/ 5149045 w 5187198"/>
                <a:gd name="connsiteY33" fmla="*/ 3571816 h 6239661"/>
                <a:gd name="connsiteX34" fmla="*/ 5126572 w 5187198"/>
                <a:gd name="connsiteY34" fmla="*/ 3714520 h 6239661"/>
                <a:gd name="connsiteX35" fmla="*/ 5099067 w 5187198"/>
                <a:gd name="connsiteY35" fmla="*/ 3856108 h 6239661"/>
                <a:gd name="connsiteX36" fmla="*/ 5095699 w 5187198"/>
                <a:gd name="connsiteY36" fmla="*/ 3873868 h 6239661"/>
                <a:gd name="connsiteX37" fmla="*/ 5091573 w 5187198"/>
                <a:gd name="connsiteY37" fmla="*/ 3891426 h 6239661"/>
                <a:gd name="connsiteX38" fmla="*/ 5083324 w 5187198"/>
                <a:gd name="connsiteY38" fmla="*/ 3926541 h 6239661"/>
                <a:gd name="connsiteX39" fmla="*/ 5067256 w 5187198"/>
                <a:gd name="connsiteY39" fmla="*/ 3996889 h 6239661"/>
                <a:gd name="connsiteX40" fmla="*/ 5059194 w 5187198"/>
                <a:gd name="connsiteY40" fmla="*/ 4032171 h 6239661"/>
                <a:gd name="connsiteX41" fmla="*/ 5049522 w 5187198"/>
                <a:gd name="connsiteY41" fmla="*/ 4067833 h 6239661"/>
                <a:gd name="connsiteX42" fmla="*/ 5040067 w 5187198"/>
                <a:gd name="connsiteY42" fmla="*/ 4103553 h 6239661"/>
                <a:gd name="connsiteX43" fmla="*/ 5028960 w 5187198"/>
                <a:gd name="connsiteY43" fmla="*/ 4138946 h 6239661"/>
                <a:gd name="connsiteX44" fmla="*/ 4917351 w 5187198"/>
                <a:gd name="connsiteY44" fmla="*/ 4417041 h 6239661"/>
                <a:gd name="connsiteX45" fmla="*/ 4756163 w 5187198"/>
                <a:gd name="connsiteY45" fmla="*/ 4676402 h 6239661"/>
                <a:gd name="connsiteX46" fmla="*/ 4322493 w 5187198"/>
                <a:gd name="connsiteY46" fmla="*/ 5105604 h 6239661"/>
                <a:gd name="connsiteX47" fmla="*/ 3840510 w 5187198"/>
                <a:gd name="connsiteY47" fmla="*/ 5429590 h 6239661"/>
                <a:gd name="connsiteX48" fmla="*/ 3606447 w 5187198"/>
                <a:gd name="connsiteY48" fmla="*/ 5572862 h 6239661"/>
                <a:gd name="connsiteX49" fmla="*/ 3488814 w 5187198"/>
                <a:gd name="connsiteY49" fmla="*/ 5647178 h 6239661"/>
                <a:gd name="connsiteX50" fmla="*/ 3365864 w 5187198"/>
                <a:gd name="connsiteY50" fmla="*/ 5722735 h 6239661"/>
                <a:gd name="connsiteX51" fmla="*/ 2839486 w 5187198"/>
                <a:gd name="connsiteY51" fmla="*/ 5999120 h 6239661"/>
                <a:gd name="connsiteX52" fmla="*/ 2242423 w 5187198"/>
                <a:gd name="connsiteY52" fmla="*/ 6192346 h 6239661"/>
                <a:gd name="connsiteX53" fmla="*/ 1589380 w 5187198"/>
                <a:gd name="connsiteY53" fmla="*/ 6230657 h 6239661"/>
                <a:gd name="connsiteX54" fmla="*/ 1548244 w 5187198"/>
                <a:gd name="connsiteY54" fmla="*/ 6226706 h 6239661"/>
                <a:gd name="connsiteX55" fmla="*/ 1507348 w 5187198"/>
                <a:gd name="connsiteY55" fmla="*/ 6221428 h 6239661"/>
                <a:gd name="connsiteX56" fmla="*/ 1466401 w 5187198"/>
                <a:gd name="connsiteY56" fmla="*/ 6215904 h 6239661"/>
                <a:gd name="connsiteX57" fmla="*/ 1425773 w 5187198"/>
                <a:gd name="connsiteY57" fmla="*/ 6209191 h 6239661"/>
                <a:gd name="connsiteX58" fmla="*/ 1344960 w 5187198"/>
                <a:gd name="connsiteY58" fmla="*/ 6193681 h 6239661"/>
                <a:gd name="connsiteX59" fmla="*/ 1265007 w 5187198"/>
                <a:gd name="connsiteY59" fmla="*/ 6175388 h 6239661"/>
                <a:gd name="connsiteX60" fmla="*/ 1225415 w 5187198"/>
                <a:gd name="connsiteY60" fmla="*/ 6165243 h 6239661"/>
                <a:gd name="connsiteX61" fmla="*/ 1186567 w 5187198"/>
                <a:gd name="connsiteY61" fmla="*/ 6154486 h 6239661"/>
                <a:gd name="connsiteX62" fmla="*/ 1111158 w 5187198"/>
                <a:gd name="connsiteY62" fmla="*/ 6130918 h 6239661"/>
                <a:gd name="connsiteX63" fmla="*/ 1035915 w 5187198"/>
                <a:gd name="connsiteY63" fmla="*/ 6107163 h 6239661"/>
                <a:gd name="connsiteX64" fmla="*/ 961579 w 5187198"/>
                <a:gd name="connsiteY64" fmla="*/ 6079594 h 6239661"/>
                <a:gd name="connsiteX65" fmla="*/ 395297 w 5187198"/>
                <a:gd name="connsiteY65" fmla="*/ 5792812 h 6239661"/>
                <a:gd name="connsiteX66" fmla="*/ 265239 w 5187198"/>
                <a:gd name="connsiteY66" fmla="*/ 5701511 h 6239661"/>
                <a:gd name="connsiteX67" fmla="*/ 233756 w 5187198"/>
                <a:gd name="connsiteY67" fmla="*/ 5677542 h 6239661"/>
                <a:gd name="connsiteX68" fmla="*/ 202800 w 5187198"/>
                <a:gd name="connsiteY68" fmla="*/ 5652902 h 6239661"/>
                <a:gd name="connsiteX69" fmla="*/ 140918 w 5187198"/>
                <a:gd name="connsiteY69" fmla="*/ 5603515 h 6239661"/>
                <a:gd name="connsiteX70" fmla="*/ 110625 w 5187198"/>
                <a:gd name="connsiteY70" fmla="*/ 5578127 h 6239661"/>
                <a:gd name="connsiteX71" fmla="*/ 95631 w 5187198"/>
                <a:gd name="connsiteY71" fmla="*/ 5565299 h 6239661"/>
                <a:gd name="connsiteX72" fmla="*/ 81966 w 5187198"/>
                <a:gd name="connsiteY72" fmla="*/ 5550973 h 6239661"/>
                <a:gd name="connsiteX73" fmla="*/ 27991 w 5187198"/>
                <a:gd name="connsiteY73" fmla="*/ 5493272 h 6239661"/>
                <a:gd name="connsiteX74" fmla="*/ 1454 w 5187198"/>
                <a:gd name="connsiteY74" fmla="*/ 5464252 h 6239661"/>
                <a:gd name="connsiteX75" fmla="*/ 0 w 5187198"/>
                <a:gd name="connsiteY75" fmla="*/ 5462518 h 6239661"/>
                <a:gd name="connsiteX76" fmla="*/ 0 w 5187198"/>
                <a:gd name="connsiteY76" fmla="*/ 4720187 h 6239661"/>
                <a:gd name="connsiteX77" fmla="*/ 109684 w 5187198"/>
                <a:gd name="connsiteY77" fmla="*/ 4836724 h 6239661"/>
                <a:gd name="connsiteX78" fmla="*/ 306959 w 5187198"/>
                <a:gd name="connsiteY78" fmla="*/ 5007200 h 6239661"/>
                <a:gd name="connsiteX79" fmla="*/ 358101 w 5187198"/>
                <a:gd name="connsiteY79" fmla="*/ 5046057 h 6239661"/>
                <a:gd name="connsiteX80" fmla="*/ 383328 w 5187198"/>
                <a:gd name="connsiteY80" fmla="*/ 5065684 h 6239661"/>
                <a:gd name="connsiteX81" fmla="*/ 409503 w 5187198"/>
                <a:gd name="connsiteY81" fmla="*/ 5083942 h 6239661"/>
                <a:gd name="connsiteX82" fmla="*/ 461889 w 5187198"/>
                <a:gd name="connsiteY82" fmla="*/ 5119888 h 6239661"/>
                <a:gd name="connsiteX83" fmla="*/ 474883 w 5187198"/>
                <a:gd name="connsiteY83" fmla="*/ 5128933 h 6239661"/>
                <a:gd name="connsiteX84" fmla="*/ 486410 w 5187198"/>
                <a:gd name="connsiteY84" fmla="*/ 5139557 h 6239661"/>
                <a:gd name="connsiteX85" fmla="*/ 510852 w 5187198"/>
                <a:gd name="connsiteY85" fmla="*/ 5159089 h 6239661"/>
                <a:gd name="connsiteX86" fmla="*/ 560653 w 5187198"/>
                <a:gd name="connsiteY86" fmla="*/ 5196893 h 6239661"/>
                <a:gd name="connsiteX87" fmla="*/ 585485 w 5187198"/>
                <a:gd name="connsiteY87" fmla="*/ 5215834 h 6239661"/>
                <a:gd name="connsiteX88" fmla="*/ 610707 w 5187198"/>
                <a:gd name="connsiteY88" fmla="*/ 5234185 h 6239661"/>
                <a:gd name="connsiteX89" fmla="*/ 714768 w 5187198"/>
                <a:gd name="connsiteY89" fmla="*/ 5303103 h 6239661"/>
                <a:gd name="connsiteX90" fmla="*/ 1166634 w 5187198"/>
                <a:gd name="connsiteY90" fmla="*/ 5513322 h 6239661"/>
                <a:gd name="connsiteX91" fmla="*/ 1225991 w 5187198"/>
                <a:gd name="connsiteY91" fmla="*/ 5533632 h 6239661"/>
                <a:gd name="connsiteX92" fmla="*/ 1286680 w 5187198"/>
                <a:gd name="connsiteY92" fmla="*/ 5550705 h 6239661"/>
                <a:gd name="connsiteX93" fmla="*/ 1347310 w 5187198"/>
                <a:gd name="connsiteY93" fmla="*/ 5567995 h 6239661"/>
                <a:gd name="connsiteX94" fmla="*/ 1377002 w 5187198"/>
                <a:gd name="connsiteY94" fmla="*/ 5575719 h 6239661"/>
                <a:gd name="connsiteX95" fmla="*/ 1406328 w 5187198"/>
                <a:gd name="connsiteY95" fmla="*/ 5582649 h 6239661"/>
                <a:gd name="connsiteX96" fmla="*/ 1465060 w 5187198"/>
                <a:gd name="connsiteY96" fmla="*/ 5594909 h 6239661"/>
                <a:gd name="connsiteX97" fmla="*/ 1523881 w 5187198"/>
                <a:gd name="connsiteY97" fmla="*/ 5605105 h 6239661"/>
                <a:gd name="connsiteX98" fmla="*/ 1553325 w 5187198"/>
                <a:gd name="connsiteY98" fmla="*/ 5609865 h 6239661"/>
                <a:gd name="connsiteX99" fmla="*/ 1582813 w 5187198"/>
                <a:gd name="connsiteY99" fmla="*/ 5613593 h 6239661"/>
                <a:gd name="connsiteX100" fmla="*/ 1612301 w 5187198"/>
                <a:gd name="connsiteY100" fmla="*/ 5617321 h 6239661"/>
                <a:gd name="connsiteX101" fmla="*/ 1641863 w 5187198"/>
                <a:gd name="connsiteY101" fmla="*/ 5619910 h 6239661"/>
                <a:gd name="connsiteX102" fmla="*/ 2117508 w 5187198"/>
                <a:gd name="connsiteY102" fmla="*/ 5595156 h 6239661"/>
                <a:gd name="connsiteX103" fmla="*/ 2597368 w 5187198"/>
                <a:gd name="connsiteY103" fmla="*/ 5447381 h 6239661"/>
                <a:gd name="connsiteX104" fmla="*/ 3082968 w 5187198"/>
                <a:gd name="connsiteY104" fmla="*/ 5223245 h 6239661"/>
                <a:gd name="connsiteX105" fmla="*/ 3334855 w 5187198"/>
                <a:gd name="connsiteY105" fmla="*/ 5097383 h 6239661"/>
                <a:gd name="connsiteX106" fmla="*/ 3599509 w 5187198"/>
                <a:gd name="connsiteY106" fmla="*/ 4976217 h 6239661"/>
                <a:gd name="connsiteX107" fmla="*/ 4112002 w 5187198"/>
                <a:gd name="connsiteY107" fmla="*/ 4766359 h 6239661"/>
                <a:gd name="connsiteX108" fmla="*/ 4348983 w 5187198"/>
                <a:gd name="connsiteY108" fmla="*/ 4649833 h 6239661"/>
                <a:gd name="connsiteX109" fmla="*/ 4560505 w 5187198"/>
                <a:gd name="connsiteY109" fmla="*/ 4501564 h 6239661"/>
                <a:gd name="connsiteX110" fmla="*/ 4731963 w 5187198"/>
                <a:gd name="connsiteY110" fmla="*/ 4309870 h 6239661"/>
                <a:gd name="connsiteX111" fmla="*/ 4852344 w 5187198"/>
                <a:gd name="connsiteY111" fmla="*/ 4078640 h 6239661"/>
                <a:gd name="connsiteX112" fmla="*/ 4863972 w 5187198"/>
                <a:gd name="connsiteY112" fmla="*/ 4047790 h 6239661"/>
                <a:gd name="connsiteX113" fmla="*/ 4874144 w 5187198"/>
                <a:gd name="connsiteY113" fmla="*/ 4016320 h 6239661"/>
                <a:gd name="connsiteX114" fmla="*/ 4884127 w 5187198"/>
                <a:gd name="connsiteY114" fmla="*/ 3984682 h 6239661"/>
                <a:gd name="connsiteX115" fmla="*/ 4892800 w 5187198"/>
                <a:gd name="connsiteY115" fmla="*/ 3951883 h 6239661"/>
                <a:gd name="connsiteX116" fmla="*/ 4909526 w 5187198"/>
                <a:gd name="connsiteY116" fmla="*/ 3886001 h 6239661"/>
                <a:gd name="connsiteX117" fmla="*/ 4917687 w 5187198"/>
                <a:gd name="connsiteY117" fmla="*/ 3852948 h 6239661"/>
                <a:gd name="connsiteX118" fmla="*/ 4921768 w 5187198"/>
                <a:gd name="connsiteY118" fmla="*/ 3836422 h 6239661"/>
                <a:gd name="connsiteX119" fmla="*/ 4924845 w 5187198"/>
                <a:gd name="connsiteY119" fmla="*/ 3819742 h 6239661"/>
                <a:gd name="connsiteX120" fmla="*/ 4948230 w 5187198"/>
                <a:gd name="connsiteY120" fmla="*/ 3685744 h 6239661"/>
                <a:gd name="connsiteX121" fmla="*/ 4962782 w 5187198"/>
                <a:gd name="connsiteY121" fmla="*/ 3550540 h 6239661"/>
                <a:gd name="connsiteX122" fmla="*/ 4939468 w 5187198"/>
                <a:gd name="connsiteY122" fmla="*/ 3010249 h 6239661"/>
                <a:gd name="connsiteX123" fmla="*/ 4816901 w 5187198"/>
                <a:gd name="connsiteY123" fmla="*/ 2488224 h 6239661"/>
                <a:gd name="connsiteX124" fmla="*/ 4797005 w 5187198"/>
                <a:gd name="connsiteY124" fmla="*/ 2424470 h 6239661"/>
                <a:gd name="connsiteX125" fmla="*/ 4774433 w 5187198"/>
                <a:gd name="connsiteY125" fmla="*/ 2361620 h 6239661"/>
                <a:gd name="connsiteX126" fmla="*/ 4752459 w 5187198"/>
                <a:gd name="connsiteY126" fmla="*/ 2298700 h 6239661"/>
                <a:gd name="connsiteX127" fmla="*/ 4728083 w 5187198"/>
                <a:gd name="connsiteY127" fmla="*/ 2236526 h 6239661"/>
                <a:gd name="connsiteX128" fmla="*/ 4704471 w 5187198"/>
                <a:gd name="connsiteY128" fmla="*/ 2174095 h 6239661"/>
                <a:gd name="connsiteX129" fmla="*/ 4678399 w 5187198"/>
                <a:gd name="connsiteY129" fmla="*/ 2112626 h 6239661"/>
                <a:gd name="connsiteX130" fmla="*/ 4652601 w 5187198"/>
                <a:gd name="connsiteY130" fmla="*/ 2050999 h 6239661"/>
                <a:gd name="connsiteX131" fmla="*/ 4624205 w 5187198"/>
                <a:gd name="connsiteY131" fmla="*/ 1990415 h 6239661"/>
                <a:gd name="connsiteX132" fmla="*/ 4595398 w 5187198"/>
                <a:gd name="connsiteY132" fmla="*/ 1930069 h 6239661"/>
                <a:gd name="connsiteX133" fmla="*/ 4563827 w 5187198"/>
                <a:gd name="connsiteY133" fmla="*/ 1870952 h 6239661"/>
                <a:gd name="connsiteX134" fmla="*/ 4531433 w 5187198"/>
                <a:gd name="connsiteY134" fmla="*/ 1812311 h 6239661"/>
                <a:gd name="connsiteX135" fmla="*/ 4523315 w 5187198"/>
                <a:gd name="connsiteY135" fmla="*/ 1797616 h 6239661"/>
                <a:gd name="connsiteX136" fmla="*/ 4514482 w 5187198"/>
                <a:gd name="connsiteY136" fmla="*/ 1783425 h 6239661"/>
                <a:gd name="connsiteX137" fmla="*/ 4496845 w 5187198"/>
                <a:gd name="connsiteY137" fmla="*/ 1754936 h 6239661"/>
                <a:gd name="connsiteX138" fmla="*/ 4461463 w 5187198"/>
                <a:gd name="connsiteY138" fmla="*/ 1697929 h 6239661"/>
                <a:gd name="connsiteX139" fmla="*/ 4452660 w 5187198"/>
                <a:gd name="connsiteY139" fmla="*/ 1683629 h 6239661"/>
                <a:gd name="connsiteX140" fmla="*/ 4443141 w 5187198"/>
                <a:gd name="connsiteY140" fmla="*/ 1669834 h 6239661"/>
                <a:gd name="connsiteX141" fmla="*/ 4424241 w 5187198"/>
                <a:gd name="connsiteY141" fmla="*/ 1642166 h 6239661"/>
                <a:gd name="connsiteX142" fmla="*/ 4346886 w 5187198"/>
                <a:gd name="connsiteY142" fmla="*/ 1532412 h 6239661"/>
                <a:gd name="connsiteX143" fmla="*/ 3985497 w 5187198"/>
                <a:gd name="connsiteY143" fmla="*/ 1134649 h 6239661"/>
                <a:gd name="connsiteX144" fmla="*/ 3545665 w 5187198"/>
                <a:gd name="connsiteY144" fmla="*/ 825877 h 6239661"/>
                <a:gd name="connsiteX145" fmla="*/ 3486190 w 5187198"/>
                <a:gd name="connsiteY145" fmla="*/ 794756 h 6239661"/>
                <a:gd name="connsiteX146" fmla="*/ 3426182 w 5187198"/>
                <a:gd name="connsiteY146" fmla="*/ 764765 h 6239661"/>
                <a:gd name="connsiteX147" fmla="*/ 3365044 w 5187198"/>
                <a:gd name="connsiteY147" fmla="*/ 737255 h 6239661"/>
                <a:gd name="connsiteX148" fmla="*/ 3334529 w 5187198"/>
                <a:gd name="connsiteY148" fmla="*/ 723514 h 6239661"/>
                <a:gd name="connsiteX149" fmla="*/ 3303733 w 5187198"/>
                <a:gd name="connsiteY149" fmla="*/ 710395 h 6239661"/>
                <a:gd name="connsiteX150" fmla="*/ 3179033 w 5187198"/>
                <a:gd name="connsiteY150" fmla="*/ 662259 h 6239661"/>
                <a:gd name="connsiteX151" fmla="*/ 3052408 w 5187198"/>
                <a:gd name="connsiteY151" fmla="*/ 620447 h 6239661"/>
                <a:gd name="connsiteX152" fmla="*/ 2924325 w 5187198"/>
                <a:gd name="connsiteY152" fmla="*/ 584505 h 6239661"/>
                <a:gd name="connsiteX153" fmla="*/ 2859667 w 5187198"/>
                <a:gd name="connsiteY153" fmla="*/ 569266 h 6239661"/>
                <a:gd name="connsiteX154" fmla="*/ 2795226 w 5187198"/>
                <a:gd name="connsiteY154" fmla="*/ 554085 h 6239661"/>
                <a:gd name="connsiteX155" fmla="*/ 2729702 w 5187198"/>
                <a:gd name="connsiteY155" fmla="*/ 540354 h 6239661"/>
                <a:gd name="connsiteX156" fmla="*/ 2663758 w 5187198"/>
                <a:gd name="connsiteY156" fmla="*/ 527322 h 6239661"/>
                <a:gd name="connsiteX157" fmla="*/ 2630927 w 5187198"/>
                <a:gd name="connsiteY157" fmla="*/ 520495 h 6239661"/>
                <a:gd name="connsiteX158" fmla="*/ 2597965 w 5187198"/>
                <a:gd name="connsiteY158" fmla="*/ 515024 h 6239661"/>
                <a:gd name="connsiteX159" fmla="*/ 2532205 w 5187198"/>
                <a:gd name="connsiteY159" fmla="*/ 503895 h 6239661"/>
                <a:gd name="connsiteX160" fmla="*/ 2010064 w 5187198"/>
                <a:gd name="connsiteY160" fmla="*/ 452552 h 6239661"/>
                <a:gd name="connsiteX161" fmla="*/ 1494552 w 5187198"/>
                <a:gd name="connsiteY161" fmla="*/ 485055 h 6239661"/>
                <a:gd name="connsiteX162" fmla="*/ 1366896 w 5187198"/>
                <a:gd name="connsiteY162" fmla="*/ 509389 h 6239661"/>
                <a:gd name="connsiteX163" fmla="*/ 1240175 w 5187198"/>
                <a:gd name="connsiteY163" fmla="*/ 541045 h 6239661"/>
                <a:gd name="connsiteX164" fmla="*/ 1177438 w 5187198"/>
                <a:gd name="connsiteY164" fmla="*/ 560170 h 6239661"/>
                <a:gd name="connsiteX165" fmla="*/ 1145987 w 5187198"/>
                <a:gd name="connsiteY165" fmla="*/ 569826 h 6239661"/>
                <a:gd name="connsiteX166" fmla="*/ 1130315 w 5187198"/>
                <a:gd name="connsiteY166" fmla="*/ 574669 h 6239661"/>
                <a:gd name="connsiteX167" fmla="*/ 1114873 w 5187198"/>
                <a:gd name="connsiteY167" fmla="*/ 580384 h 6239661"/>
                <a:gd name="connsiteX168" fmla="*/ 1052839 w 5187198"/>
                <a:gd name="connsiteY168" fmla="*/ 602943 h 6239661"/>
                <a:gd name="connsiteX169" fmla="*/ 991135 w 5187198"/>
                <a:gd name="connsiteY169" fmla="*/ 626866 h 6239661"/>
                <a:gd name="connsiteX170" fmla="*/ 930179 w 5187198"/>
                <a:gd name="connsiteY170" fmla="*/ 653191 h 6239661"/>
                <a:gd name="connsiteX171" fmla="*/ 869768 w 5187198"/>
                <a:gd name="connsiteY171" fmla="*/ 680937 h 6239661"/>
                <a:gd name="connsiteX172" fmla="*/ 810085 w 5187198"/>
                <a:gd name="connsiteY172" fmla="*/ 710734 h 6239661"/>
                <a:gd name="connsiteX173" fmla="*/ 751220 w 5187198"/>
                <a:gd name="connsiteY173" fmla="*/ 741794 h 6239661"/>
                <a:gd name="connsiteX174" fmla="*/ 532669 w 5187198"/>
                <a:gd name="connsiteY174" fmla="*/ 881688 h 6239661"/>
                <a:gd name="connsiteX175" fmla="*/ 354185 w 5187198"/>
                <a:gd name="connsiteY175" fmla="*/ 1050286 h 6239661"/>
                <a:gd name="connsiteX176" fmla="*/ 315980 w 5187198"/>
                <a:gd name="connsiteY176" fmla="*/ 1098125 h 6239661"/>
                <a:gd name="connsiteX177" fmla="*/ 280345 w 5187198"/>
                <a:gd name="connsiteY177" fmla="*/ 1149782 h 6239661"/>
                <a:gd name="connsiteX178" fmla="*/ 245890 w 5187198"/>
                <a:gd name="connsiteY178" fmla="*/ 1203959 h 6239661"/>
                <a:gd name="connsiteX179" fmla="*/ 212162 w 5187198"/>
                <a:gd name="connsiteY179" fmla="*/ 1260184 h 6239661"/>
                <a:gd name="connsiteX180" fmla="*/ 80716 w 5187198"/>
                <a:gd name="connsiteY180" fmla="*/ 1502476 h 6239661"/>
                <a:gd name="connsiteX181" fmla="*/ 0 w 5187198"/>
                <a:gd name="connsiteY181" fmla="*/ 1648841 h 6239661"/>
                <a:gd name="connsiteX182" fmla="*/ 0 w 5187198"/>
                <a:gd name="connsiteY182" fmla="*/ 954863 h 6239661"/>
                <a:gd name="connsiteX183" fmla="*/ 43491 w 5187198"/>
                <a:gd name="connsiteY183" fmla="*/ 895513 h 6239661"/>
                <a:gd name="connsiteX184" fmla="*/ 93923 w 5187198"/>
                <a:gd name="connsiteY184" fmla="*/ 834489 h 6239661"/>
                <a:gd name="connsiteX185" fmla="*/ 323465 w 5187198"/>
                <a:gd name="connsiteY185" fmla="*/ 617671 h 6239661"/>
                <a:gd name="connsiteX186" fmla="*/ 574777 w 5187198"/>
                <a:gd name="connsiteY186" fmla="*/ 446794 h 6239661"/>
                <a:gd name="connsiteX187" fmla="*/ 638943 w 5187198"/>
                <a:gd name="connsiteY187" fmla="*/ 408925 h 6239661"/>
                <a:gd name="connsiteX188" fmla="*/ 703505 w 5187198"/>
                <a:gd name="connsiteY188" fmla="*/ 371742 h 6239661"/>
                <a:gd name="connsiteX189" fmla="*/ 769262 w 5187198"/>
                <a:gd name="connsiteY189" fmla="*/ 336154 h 6239661"/>
                <a:gd name="connsiteX190" fmla="*/ 835552 w 5187198"/>
                <a:gd name="connsiteY190" fmla="*/ 301173 h 6239661"/>
                <a:gd name="connsiteX191" fmla="*/ 902979 w 5187198"/>
                <a:gd name="connsiteY191" fmla="*/ 268004 h 6239661"/>
                <a:gd name="connsiteX192" fmla="*/ 971127 w 5187198"/>
                <a:gd name="connsiteY192" fmla="*/ 235607 h 6239661"/>
                <a:gd name="connsiteX193" fmla="*/ 988238 w 5187198"/>
                <a:gd name="connsiteY193" fmla="*/ 227556 h 6239661"/>
                <a:gd name="connsiteX194" fmla="*/ 1005744 w 5187198"/>
                <a:gd name="connsiteY194" fmla="*/ 220191 h 6239661"/>
                <a:gd name="connsiteX195" fmla="*/ 1040729 w 5187198"/>
                <a:gd name="connsiteY195" fmla="*/ 205569 h 6239661"/>
                <a:gd name="connsiteX196" fmla="*/ 1110835 w 5187198"/>
                <a:gd name="connsiteY196" fmla="*/ 176248 h 6239661"/>
                <a:gd name="connsiteX197" fmla="*/ 1254256 w 5187198"/>
                <a:gd name="connsiteY197" fmla="*/ 123796 h 6239661"/>
                <a:gd name="connsiteX198" fmla="*/ 1401310 w 5187198"/>
                <a:gd name="connsiteY198" fmla="*/ 79852 h 6239661"/>
                <a:gd name="connsiteX199" fmla="*/ 2011811 w 5187198"/>
                <a:gd name="connsiteY199" fmla="*/ 4 h 623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5187198" h="6239661">
                  <a:moveTo>
                    <a:pt x="2011811" y="4"/>
                  </a:moveTo>
                  <a:cubicBezTo>
                    <a:pt x="2217306" y="120"/>
                    <a:pt x="2420903" y="25925"/>
                    <a:pt x="2617011" y="70590"/>
                  </a:cubicBezTo>
                  <a:lnTo>
                    <a:pt x="2690321" y="88146"/>
                  </a:lnTo>
                  <a:lnTo>
                    <a:pt x="2726863" y="97127"/>
                  </a:lnTo>
                  <a:lnTo>
                    <a:pt x="2762951" y="107375"/>
                  </a:lnTo>
                  <a:lnTo>
                    <a:pt x="2834843" y="128493"/>
                  </a:lnTo>
                  <a:cubicBezTo>
                    <a:pt x="2858788" y="135605"/>
                    <a:pt x="2882632" y="142226"/>
                    <a:pt x="2906574" y="151076"/>
                  </a:cubicBezTo>
                  <a:cubicBezTo>
                    <a:pt x="2954475" y="167852"/>
                    <a:pt x="3002363" y="183813"/>
                    <a:pt x="3049504" y="202124"/>
                  </a:cubicBezTo>
                  <a:lnTo>
                    <a:pt x="3189518" y="260159"/>
                  </a:lnTo>
                  <a:lnTo>
                    <a:pt x="3326048" y="325143"/>
                  </a:lnTo>
                  <a:cubicBezTo>
                    <a:pt x="3370687" y="348464"/>
                    <a:pt x="3414908" y="372485"/>
                    <a:pt x="3459166" y="395936"/>
                  </a:cubicBezTo>
                  <a:cubicBezTo>
                    <a:pt x="3502947" y="420302"/>
                    <a:pt x="3545491" y="447118"/>
                    <a:pt x="3588578" y="472343"/>
                  </a:cubicBezTo>
                  <a:cubicBezTo>
                    <a:pt x="3610346" y="484551"/>
                    <a:pt x="3630797" y="499072"/>
                    <a:pt x="3651864" y="512600"/>
                  </a:cubicBezTo>
                  <a:lnTo>
                    <a:pt x="3714514" y="553499"/>
                  </a:lnTo>
                  <a:cubicBezTo>
                    <a:pt x="3880005" y="664844"/>
                    <a:pt x="4036083" y="788388"/>
                    <a:pt x="4181221" y="922912"/>
                  </a:cubicBezTo>
                  <a:cubicBezTo>
                    <a:pt x="4326221" y="1057515"/>
                    <a:pt x="4461955" y="1202038"/>
                    <a:pt x="4582963" y="1358264"/>
                  </a:cubicBezTo>
                  <a:cubicBezTo>
                    <a:pt x="4614206" y="1396543"/>
                    <a:pt x="4642091" y="1437400"/>
                    <a:pt x="4670721" y="1477644"/>
                  </a:cubicBezTo>
                  <a:cubicBezTo>
                    <a:pt x="4700172" y="1517414"/>
                    <a:pt x="4725864" y="1559538"/>
                    <a:pt x="4752378" y="1601187"/>
                  </a:cubicBezTo>
                  <a:lnTo>
                    <a:pt x="4772168" y="1632456"/>
                  </a:lnTo>
                  <a:lnTo>
                    <a:pt x="4782117" y="1648104"/>
                  </a:lnTo>
                  <a:lnTo>
                    <a:pt x="4791381" y="1664150"/>
                  </a:lnTo>
                  <a:lnTo>
                    <a:pt x="4828190" y="1728379"/>
                  </a:lnTo>
                  <a:cubicBezTo>
                    <a:pt x="4840266" y="1749930"/>
                    <a:pt x="4853470" y="1770740"/>
                    <a:pt x="4864832" y="1792796"/>
                  </a:cubicBezTo>
                  <a:lnTo>
                    <a:pt x="4899201" y="1858342"/>
                  </a:lnTo>
                  <a:cubicBezTo>
                    <a:pt x="4910484" y="1880260"/>
                    <a:pt x="4922532" y="1901920"/>
                    <a:pt x="4933266" y="1924155"/>
                  </a:cubicBezTo>
                  <a:lnTo>
                    <a:pt x="4964403" y="1991384"/>
                  </a:lnTo>
                  <a:cubicBezTo>
                    <a:pt x="4974618" y="2013829"/>
                    <a:pt x="4985323" y="2036171"/>
                    <a:pt x="4995019" y="2058823"/>
                  </a:cubicBezTo>
                  <a:lnTo>
                    <a:pt x="5021999" y="2127723"/>
                  </a:lnTo>
                  <a:lnTo>
                    <a:pt x="5048321" y="2196908"/>
                  </a:lnTo>
                  <a:lnTo>
                    <a:pt x="5070546" y="2267547"/>
                  </a:lnTo>
                  <a:cubicBezTo>
                    <a:pt x="5078054" y="2291004"/>
                    <a:pt x="5085044" y="2314670"/>
                    <a:pt x="5092171" y="2338256"/>
                  </a:cubicBezTo>
                  <a:cubicBezTo>
                    <a:pt x="5098670" y="2362023"/>
                    <a:pt x="5104296" y="2386019"/>
                    <a:pt x="5110305" y="2409886"/>
                  </a:cubicBezTo>
                  <a:cubicBezTo>
                    <a:pt x="5158097" y="2600976"/>
                    <a:pt x="5182068" y="2797044"/>
                    <a:pt x="5186393" y="2992022"/>
                  </a:cubicBezTo>
                  <a:cubicBezTo>
                    <a:pt x="5191013" y="3187195"/>
                    <a:pt x="5175397" y="3380886"/>
                    <a:pt x="5149045" y="3571816"/>
                  </a:cubicBezTo>
                  <a:cubicBezTo>
                    <a:pt x="5141154" y="3619431"/>
                    <a:pt x="5133539" y="3666889"/>
                    <a:pt x="5126572" y="3714520"/>
                  </a:cubicBezTo>
                  <a:cubicBezTo>
                    <a:pt x="5117276" y="3761759"/>
                    <a:pt x="5107793" y="3808831"/>
                    <a:pt x="5099067" y="3856108"/>
                  </a:cubicBezTo>
                  <a:lnTo>
                    <a:pt x="5095699" y="3873868"/>
                  </a:lnTo>
                  <a:lnTo>
                    <a:pt x="5091573" y="3891426"/>
                  </a:lnTo>
                  <a:lnTo>
                    <a:pt x="5083324" y="3926541"/>
                  </a:lnTo>
                  <a:lnTo>
                    <a:pt x="5067256" y="3996889"/>
                  </a:lnTo>
                  <a:cubicBezTo>
                    <a:pt x="5064451" y="4008657"/>
                    <a:pt x="5062244" y="4020353"/>
                    <a:pt x="5059194" y="4032171"/>
                  </a:cubicBezTo>
                  <a:lnTo>
                    <a:pt x="5049522" y="4067833"/>
                  </a:lnTo>
                  <a:lnTo>
                    <a:pt x="5040067" y="4103553"/>
                  </a:lnTo>
                  <a:cubicBezTo>
                    <a:pt x="5036554" y="4115363"/>
                    <a:pt x="5032689" y="4127194"/>
                    <a:pt x="5028960" y="4138946"/>
                  </a:cubicBezTo>
                  <a:cubicBezTo>
                    <a:pt x="4999693" y="4233462"/>
                    <a:pt x="4962869" y="4326764"/>
                    <a:pt x="4917351" y="4417041"/>
                  </a:cubicBezTo>
                  <a:cubicBezTo>
                    <a:pt x="4871860" y="4507209"/>
                    <a:pt x="4817597" y="4594215"/>
                    <a:pt x="4756163" y="4676402"/>
                  </a:cubicBezTo>
                  <a:cubicBezTo>
                    <a:pt x="4632803" y="4840875"/>
                    <a:pt x="4480597" y="4982783"/>
                    <a:pt x="4322493" y="5105604"/>
                  </a:cubicBezTo>
                  <a:cubicBezTo>
                    <a:pt x="4163928" y="5228420"/>
                    <a:pt x="3999564" y="5332640"/>
                    <a:pt x="3840510" y="5429590"/>
                  </a:cubicBezTo>
                  <a:cubicBezTo>
                    <a:pt x="3760954" y="5478172"/>
                    <a:pt x="3682353" y="5524924"/>
                    <a:pt x="3606447" y="5572862"/>
                  </a:cubicBezTo>
                  <a:lnTo>
                    <a:pt x="3488814" y="5647178"/>
                  </a:lnTo>
                  <a:cubicBezTo>
                    <a:pt x="3448270" y="5672597"/>
                    <a:pt x="3407323" y="5697792"/>
                    <a:pt x="3365864" y="5722735"/>
                  </a:cubicBezTo>
                  <a:cubicBezTo>
                    <a:pt x="3200163" y="5822424"/>
                    <a:pt x="3026125" y="5917328"/>
                    <a:pt x="2839486" y="5999120"/>
                  </a:cubicBezTo>
                  <a:cubicBezTo>
                    <a:pt x="2653201" y="6080891"/>
                    <a:pt x="2453560" y="6149344"/>
                    <a:pt x="2242423" y="6192346"/>
                  </a:cubicBezTo>
                  <a:cubicBezTo>
                    <a:pt x="2031719" y="6235463"/>
                    <a:pt x="1808952" y="6251353"/>
                    <a:pt x="1589380" y="6230657"/>
                  </a:cubicBezTo>
                  <a:lnTo>
                    <a:pt x="1548244" y="6226706"/>
                  </a:lnTo>
                  <a:cubicBezTo>
                    <a:pt x="1534528" y="6225117"/>
                    <a:pt x="1520898" y="6223203"/>
                    <a:pt x="1507348" y="6221428"/>
                  </a:cubicBezTo>
                  <a:lnTo>
                    <a:pt x="1466401" y="6215904"/>
                  </a:lnTo>
                  <a:cubicBezTo>
                    <a:pt x="1452772" y="6213991"/>
                    <a:pt x="1439316" y="6211428"/>
                    <a:pt x="1425773" y="6209191"/>
                  </a:cubicBezTo>
                  <a:cubicBezTo>
                    <a:pt x="1398775" y="6204391"/>
                    <a:pt x="1371610" y="6199779"/>
                    <a:pt x="1344960" y="6193681"/>
                  </a:cubicBezTo>
                  <a:cubicBezTo>
                    <a:pt x="1318251" y="6187799"/>
                    <a:pt x="1291260" y="6182538"/>
                    <a:pt x="1265007" y="6175388"/>
                  </a:cubicBezTo>
                  <a:lnTo>
                    <a:pt x="1225415" y="6165243"/>
                  </a:lnTo>
                  <a:cubicBezTo>
                    <a:pt x="1212163" y="6161924"/>
                    <a:pt x="1198939" y="6158496"/>
                    <a:pt x="1186567" y="6154486"/>
                  </a:cubicBezTo>
                  <a:lnTo>
                    <a:pt x="1111158" y="6130918"/>
                  </a:lnTo>
                  <a:lnTo>
                    <a:pt x="1035915" y="6107163"/>
                  </a:lnTo>
                  <a:cubicBezTo>
                    <a:pt x="1010846" y="6099055"/>
                    <a:pt x="986357" y="6088784"/>
                    <a:pt x="961579" y="6079594"/>
                  </a:cubicBezTo>
                  <a:cubicBezTo>
                    <a:pt x="763709" y="6005594"/>
                    <a:pt x="572401" y="5909703"/>
                    <a:pt x="395297" y="5792812"/>
                  </a:cubicBezTo>
                  <a:lnTo>
                    <a:pt x="265239" y="5701511"/>
                  </a:lnTo>
                  <a:cubicBezTo>
                    <a:pt x="254227" y="5694155"/>
                    <a:pt x="244103" y="5685646"/>
                    <a:pt x="233756" y="5677542"/>
                  </a:cubicBezTo>
                  <a:lnTo>
                    <a:pt x="202800" y="5652902"/>
                  </a:lnTo>
                  <a:lnTo>
                    <a:pt x="140918" y="5603515"/>
                  </a:lnTo>
                  <a:cubicBezTo>
                    <a:pt x="130598" y="5595302"/>
                    <a:pt x="120280" y="5587089"/>
                    <a:pt x="110625" y="5578127"/>
                  </a:cubicBezTo>
                  <a:cubicBezTo>
                    <a:pt x="105647" y="5573779"/>
                    <a:pt x="100444" y="5569834"/>
                    <a:pt x="95631" y="5565299"/>
                  </a:cubicBezTo>
                  <a:cubicBezTo>
                    <a:pt x="90955" y="5560684"/>
                    <a:pt x="86505" y="5555666"/>
                    <a:pt x="81966" y="5550973"/>
                  </a:cubicBezTo>
                  <a:lnTo>
                    <a:pt x="27991" y="5493272"/>
                  </a:lnTo>
                  <a:cubicBezTo>
                    <a:pt x="19109" y="5483589"/>
                    <a:pt x="9758" y="5474359"/>
                    <a:pt x="1454" y="5464252"/>
                  </a:cubicBezTo>
                  <a:lnTo>
                    <a:pt x="0" y="5462518"/>
                  </a:lnTo>
                  <a:lnTo>
                    <a:pt x="0" y="4720187"/>
                  </a:lnTo>
                  <a:lnTo>
                    <a:pt x="109684" y="4836724"/>
                  </a:lnTo>
                  <a:cubicBezTo>
                    <a:pt x="173316" y="4897375"/>
                    <a:pt x="239447" y="4954160"/>
                    <a:pt x="306959" y="5007200"/>
                  </a:cubicBezTo>
                  <a:lnTo>
                    <a:pt x="358101" y="5046057"/>
                  </a:lnTo>
                  <a:lnTo>
                    <a:pt x="383328" y="5065684"/>
                  </a:lnTo>
                  <a:cubicBezTo>
                    <a:pt x="391637" y="5072316"/>
                    <a:pt x="400805" y="5077902"/>
                    <a:pt x="409503" y="5083942"/>
                  </a:cubicBezTo>
                  <a:lnTo>
                    <a:pt x="461889" y="5119888"/>
                  </a:lnTo>
                  <a:cubicBezTo>
                    <a:pt x="466184" y="5122893"/>
                    <a:pt x="470616" y="5125820"/>
                    <a:pt x="474883" y="5128933"/>
                  </a:cubicBezTo>
                  <a:cubicBezTo>
                    <a:pt x="478982" y="5132235"/>
                    <a:pt x="482476" y="5136069"/>
                    <a:pt x="486410" y="5139557"/>
                  </a:cubicBezTo>
                  <a:cubicBezTo>
                    <a:pt x="494140" y="5146613"/>
                    <a:pt x="502565" y="5152812"/>
                    <a:pt x="510852" y="5159089"/>
                  </a:cubicBezTo>
                  <a:lnTo>
                    <a:pt x="560653" y="5196893"/>
                  </a:lnTo>
                  <a:lnTo>
                    <a:pt x="585485" y="5215834"/>
                  </a:lnTo>
                  <a:cubicBezTo>
                    <a:pt x="593773" y="5222111"/>
                    <a:pt x="601864" y="5228685"/>
                    <a:pt x="610707" y="5234185"/>
                  </a:cubicBezTo>
                  <a:lnTo>
                    <a:pt x="714768" y="5303103"/>
                  </a:lnTo>
                  <a:cubicBezTo>
                    <a:pt x="856162" y="5390603"/>
                    <a:pt x="1008099" y="5459947"/>
                    <a:pt x="1166634" y="5513322"/>
                  </a:cubicBezTo>
                  <a:cubicBezTo>
                    <a:pt x="1186540" y="5519932"/>
                    <a:pt x="1205774" y="5527751"/>
                    <a:pt x="1225991" y="5533632"/>
                  </a:cubicBezTo>
                  <a:lnTo>
                    <a:pt x="1286680" y="5550705"/>
                  </a:lnTo>
                  <a:lnTo>
                    <a:pt x="1347310" y="5567995"/>
                  </a:lnTo>
                  <a:cubicBezTo>
                    <a:pt x="1357469" y="5571180"/>
                    <a:pt x="1367261" y="5573572"/>
                    <a:pt x="1377002" y="5575719"/>
                  </a:cubicBezTo>
                  <a:lnTo>
                    <a:pt x="1406328" y="5582649"/>
                  </a:lnTo>
                  <a:cubicBezTo>
                    <a:pt x="1425825" y="5587757"/>
                    <a:pt x="1445490" y="5590939"/>
                    <a:pt x="1465060" y="5594909"/>
                  </a:cubicBezTo>
                  <a:cubicBezTo>
                    <a:pt x="1484652" y="5599231"/>
                    <a:pt x="1504324" y="5601952"/>
                    <a:pt x="1523881" y="5605105"/>
                  </a:cubicBezTo>
                  <a:cubicBezTo>
                    <a:pt x="1533660" y="5606682"/>
                    <a:pt x="1543460" y="5608613"/>
                    <a:pt x="1553325" y="5609865"/>
                  </a:cubicBezTo>
                  <a:lnTo>
                    <a:pt x="1582813" y="5613593"/>
                  </a:lnTo>
                  <a:lnTo>
                    <a:pt x="1612301" y="5617321"/>
                  </a:lnTo>
                  <a:lnTo>
                    <a:pt x="1641863" y="5619910"/>
                  </a:lnTo>
                  <a:cubicBezTo>
                    <a:pt x="1799348" y="5633940"/>
                    <a:pt x="1957913" y="5625770"/>
                    <a:pt x="2117508" y="5595156"/>
                  </a:cubicBezTo>
                  <a:cubicBezTo>
                    <a:pt x="2277124" y="5564895"/>
                    <a:pt x="2437004" y="5512449"/>
                    <a:pt x="2597368" y="5447381"/>
                  </a:cubicBezTo>
                  <a:cubicBezTo>
                    <a:pt x="2757791" y="5382096"/>
                    <a:pt x="2918855" y="5304464"/>
                    <a:pt x="3082968" y="5223245"/>
                  </a:cubicBezTo>
                  <a:lnTo>
                    <a:pt x="3334855" y="5097383"/>
                  </a:lnTo>
                  <a:cubicBezTo>
                    <a:pt x="3423528" y="5054142"/>
                    <a:pt x="3511773" y="5013798"/>
                    <a:pt x="3599509" y="4976217"/>
                  </a:cubicBezTo>
                  <a:cubicBezTo>
                    <a:pt x="3774960" y="4900701"/>
                    <a:pt x="3948276" y="4837481"/>
                    <a:pt x="4112002" y="4766359"/>
                  </a:cubicBezTo>
                  <a:cubicBezTo>
                    <a:pt x="4193972" y="4730827"/>
                    <a:pt x="4273429" y="4692997"/>
                    <a:pt x="4348983" y="4649833"/>
                  </a:cubicBezTo>
                  <a:cubicBezTo>
                    <a:pt x="4424508" y="4606778"/>
                    <a:pt x="4496050" y="4558250"/>
                    <a:pt x="4560505" y="4501564"/>
                  </a:cubicBezTo>
                  <a:cubicBezTo>
                    <a:pt x="4625198" y="4445289"/>
                    <a:pt x="4682991" y="4381021"/>
                    <a:pt x="4731963" y="4309870"/>
                  </a:cubicBezTo>
                  <a:cubicBezTo>
                    <a:pt x="4781043" y="4238747"/>
                    <a:pt x="4821275" y="4160848"/>
                    <a:pt x="4852344" y="4078640"/>
                  </a:cubicBezTo>
                  <a:lnTo>
                    <a:pt x="4863972" y="4047790"/>
                  </a:lnTo>
                  <a:lnTo>
                    <a:pt x="4874144" y="4016320"/>
                  </a:lnTo>
                  <a:lnTo>
                    <a:pt x="4884127" y="3984682"/>
                  </a:lnTo>
                  <a:cubicBezTo>
                    <a:pt x="4887242" y="3973925"/>
                    <a:pt x="4889981" y="3962835"/>
                    <a:pt x="4892800" y="3951883"/>
                  </a:cubicBezTo>
                  <a:lnTo>
                    <a:pt x="4909526" y="3886001"/>
                  </a:lnTo>
                  <a:lnTo>
                    <a:pt x="4917687" y="3852948"/>
                  </a:lnTo>
                  <a:lnTo>
                    <a:pt x="4921768" y="3836422"/>
                  </a:lnTo>
                  <a:lnTo>
                    <a:pt x="4924845" y="3819742"/>
                  </a:lnTo>
                  <a:cubicBezTo>
                    <a:pt x="4933092" y="3775120"/>
                    <a:pt x="4941231" y="3730469"/>
                    <a:pt x="4948230" y="3685744"/>
                  </a:cubicBezTo>
                  <a:cubicBezTo>
                    <a:pt x="4953579" y="3640694"/>
                    <a:pt x="4958249" y="3595577"/>
                    <a:pt x="4962782" y="3550540"/>
                  </a:cubicBezTo>
                  <a:cubicBezTo>
                    <a:pt x="4976580" y="3369692"/>
                    <a:pt x="4965812" y="3187942"/>
                    <a:pt x="4939468" y="3010249"/>
                  </a:cubicBezTo>
                  <a:cubicBezTo>
                    <a:pt x="4912965" y="2832281"/>
                    <a:pt x="4870237" y="2658196"/>
                    <a:pt x="4816901" y="2488224"/>
                  </a:cubicBezTo>
                  <a:cubicBezTo>
                    <a:pt x="4810197" y="2466954"/>
                    <a:pt x="4803984" y="2445582"/>
                    <a:pt x="4797005" y="2424470"/>
                  </a:cubicBezTo>
                  <a:cubicBezTo>
                    <a:pt x="4789399" y="2403537"/>
                    <a:pt x="4781686" y="2382574"/>
                    <a:pt x="4774433" y="2361620"/>
                  </a:cubicBezTo>
                  <a:lnTo>
                    <a:pt x="4752459" y="2298700"/>
                  </a:lnTo>
                  <a:lnTo>
                    <a:pt x="4728083" y="2236526"/>
                  </a:lnTo>
                  <a:cubicBezTo>
                    <a:pt x="4719957" y="2215802"/>
                    <a:pt x="4712352" y="2194869"/>
                    <a:pt x="4704471" y="2174095"/>
                  </a:cubicBezTo>
                  <a:lnTo>
                    <a:pt x="4678399" y="2112626"/>
                  </a:lnTo>
                  <a:lnTo>
                    <a:pt x="4652601" y="2050999"/>
                  </a:lnTo>
                  <a:cubicBezTo>
                    <a:pt x="4643711" y="2030533"/>
                    <a:pt x="4633616" y="2010672"/>
                    <a:pt x="4624205" y="1990415"/>
                  </a:cubicBezTo>
                  <a:lnTo>
                    <a:pt x="4595398" y="1930069"/>
                  </a:lnTo>
                  <a:cubicBezTo>
                    <a:pt x="4585714" y="1909969"/>
                    <a:pt x="4574413" y="1890713"/>
                    <a:pt x="4563827" y="1870952"/>
                  </a:cubicBezTo>
                  <a:lnTo>
                    <a:pt x="4531433" y="1812311"/>
                  </a:lnTo>
                  <a:lnTo>
                    <a:pt x="4523315" y="1797616"/>
                  </a:lnTo>
                  <a:lnTo>
                    <a:pt x="4514482" y="1783425"/>
                  </a:lnTo>
                  <a:lnTo>
                    <a:pt x="4496845" y="1754936"/>
                  </a:lnTo>
                  <a:lnTo>
                    <a:pt x="4461463" y="1697929"/>
                  </a:lnTo>
                  <a:lnTo>
                    <a:pt x="4452660" y="1683629"/>
                  </a:lnTo>
                  <a:lnTo>
                    <a:pt x="4443141" y="1669834"/>
                  </a:lnTo>
                  <a:lnTo>
                    <a:pt x="4424241" y="1642166"/>
                  </a:lnTo>
                  <a:cubicBezTo>
                    <a:pt x="4399005" y="1605265"/>
                    <a:pt x="4374512" y="1567751"/>
                    <a:pt x="4346886" y="1532412"/>
                  </a:cubicBezTo>
                  <a:cubicBezTo>
                    <a:pt x="4240477" y="1388328"/>
                    <a:pt x="4120362" y="1253437"/>
                    <a:pt x="3985497" y="1134649"/>
                  </a:cubicBezTo>
                  <a:cubicBezTo>
                    <a:pt x="3850799" y="1015675"/>
                    <a:pt x="3702920" y="911715"/>
                    <a:pt x="3545665" y="825877"/>
                  </a:cubicBezTo>
                  <a:lnTo>
                    <a:pt x="3486190" y="794756"/>
                  </a:lnTo>
                  <a:cubicBezTo>
                    <a:pt x="3466181" y="784640"/>
                    <a:pt x="3446893" y="773560"/>
                    <a:pt x="3426182" y="764765"/>
                  </a:cubicBezTo>
                  <a:lnTo>
                    <a:pt x="3365044" y="737255"/>
                  </a:lnTo>
                  <a:lnTo>
                    <a:pt x="3334529" y="723514"/>
                  </a:lnTo>
                  <a:cubicBezTo>
                    <a:pt x="3324394" y="718943"/>
                    <a:pt x="3314287" y="714265"/>
                    <a:pt x="3303733" y="710395"/>
                  </a:cubicBezTo>
                  <a:cubicBezTo>
                    <a:pt x="3262013" y="694346"/>
                    <a:pt x="3220711" y="677599"/>
                    <a:pt x="3179033" y="662259"/>
                  </a:cubicBezTo>
                  <a:lnTo>
                    <a:pt x="3052408" y="620447"/>
                  </a:lnTo>
                  <a:lnTo>
                    <a:pt x="2924325" y="584505"/>
                  </a:lnTo>
                  <a:cubicBezTo>
                    <a:pt x="2903106" y="578471"/>
                    <a:pt x="2881119" y="574434"/>
                    <a:pt x="2859667" y="569266"/>
                  </a:cubicBezTo>
                  <a:lnTo>
                    <a:pt x="2795226" y="554085"/>
                  </a:lnTo>
                  <a:cubicBezTo>
                    <a:pt x="2774078" y="548652"/>
                    <a:pt x="2751709" y="544744"/>
                    <a:pt x="2729702" y="540354"/>
                  </a:cubicBezTo>
                  <a:lnTo>
                    <a:pt x="2663758" y="527322"/>
                  </a:lnTo>
                  <a:lnTo>
                    <a:pt x="2630927" y="520495"/>
                  </a:lnTo>
                  <a:lnTo>
                    <a:pt x="2597965" y="515024"/>
                  </a:lnTo>
                  <a:cubicBezTo>
                    <a:pt x="2575970" y="511449"/>
                    <a:pt x="2554112" y="507795"/>
                    <a:pt x="2532205" y="503895"/>
                  </a:cubicBezTo>
                  <a:cubicBezTo>
                    <a:pt x="2357016" y="475037"/>
                    <a:pt x="2182954" y="456682"/>
                    <a:pt x="2010064" y="452552"/>
                  </a:cubicBezTo>
                  <a:cubicBezTo>
                    <a:pt x="1837255" y="448558"/>
                    <a:pt x="1665388" y="457916"/>
                    <a:pt x="1494552" y="485055"/>
                  </a:cubicBezTo>
                  <a:cubicBezTo>
                    <a:pt x="1452133" y="492816"/>
                    <a:pt x="1409569" y="501117"/>
                    <a:pt x="1366896" y="509389"/>
                  </a:cubicBezTo>
                  <a:cubicBezTo>
                    <a:pt x="1324862" y="520035"/>
                    <a:pt x="1282333" y="529505"/>
                    <a:pt x="1240175" y="541045"/>
                  </a:cubicBezTo>
                  <a:lnTo>
                    <a:pt x="1177438" y="560170"/>
                  </a:lnTo>
                  <a:lnTo>
                    <a:pt x="1145987" y="569826"/>
                  </a:lnTo>
                  <a:lnTo>
                    <a:pt x="1130315" y="574669"/>
                  </a:lnTo>
                  <a:lnTo>
                    <a:pt x="1114873" y="580384"/>
                  </a:lnTo>
                  <a:lnTo>
                    <a:pt x="1052839" y="602943"/>
                  </a:lnTo>
                  <a:cubicBezTo>
                    <a:pt x="1032151" y="610499"/>
                    <a:pt x="1011255" y="617535"/>
                    <a:pt x="991135" y="626866"/>
                  </a:cubicBezTo>
                  <a:lnTo>
                    <a:pt x="930179" y="653191"/>
                  </a:lnTo>
                  <a:cubicBezTo>
                    <a:pt x="909850" y="662002"/>
                    <a:pt x="889443" y="670676"/>
                    <a:pt x="869768" y="680937"/>
                  </a:cubicBezTo>
                  <a:lnTo>
                    <a:pt x="810085" y="710734"/>
                  </a:lnTo>
                  <a:cubicBezTo>
                    <a:pt x="790331" y="720859"/>
                    <a:pt x="770124" y="730514"/>
                    <a:pt x="751220" y="741794"/>
                  </a:cubicBezTo>
                  <a:cubicBezTo>
                    <a:pt x="673929" y="784955"/>
                    <a:pt x="598827" y="830326"/>
                    <a:pt x="532669" y="881688"/>
                  </a:cubicBezTo>
                  <a:cubicBezTo>
                    <a:pt x="464226" y="931625"/>
                    <a:pt x="406969" y="988270"/>
                    <a:pt x="354185" y="1050286"/>
                  </a:cubicBezTo>
                  <a:lnTo>
                    <a:pt x="315980" y="1098125"/>
                  </a:lnTo>
                  <a:lnTo>
                    <a:pt x="280345" y="1149782"/>
                  </a:lnTo>
                  <a:cubicBezTo>
                    <a:pt x="268144" y="1166335"/>
                    <a:pt x="257438" y="1185955"/>
                    <a:pt x="245890" y="1203959"/>
                  </a:cubicBezTo>
                  <a:cubicBezTo>
                    <a:pt x="234552" y="1222481"/>
                    <a:pt x="223171" y="1240298"/>
                    <a:pt x="212162" y="1260184"/>
                  </a:cubicBezTo>
                  <a:cubicBezTo>
                    <a:pt x="168299" y="1337574"/>
                    <a:pt x="125055" y="1419360"/>
                    <a:pt x="80716" y="1502476"/>
                  </a:cubicBezTo>
                  <a:lnTo>
                    <a:pt x="0" y="1648841"/>
                  </a:lnTo>
                  <a:lnTo>
                    <a:pt x="0" y="954863"/>
                  </a:lnTo>
                  <a:lnTo>
                    <a:pt x="43491" y="895513"/>
                  </a:lnTo>
                  <a:cubicBezTo>
                    <a:pt x="59888" y="874984"/>
                    <a:pt x="77014" y="854766"/>
                    <a:pt x="93923" y="834489"/>
                  </a:cubicBezTo>
                  <a:cubicBezTo>
                    <a:pt x="163245" y="754880"/>
                    <a:pt x="240806" y="679565"/>
                    <a:pt x="323465" y="617671"/>
                  </a:cubicBezTo>
                  <a:cubicBezTo>
                    <a:pt x="405002" y="553042"/>
                    <a:pt x="490132" y="499230"/>
                    <a:pt x="574777" y="446794"/>
                  </a:cubicBezTo>
                  <a:cubicBezTo>
                    <a:pt x="595733" y="433050"/>
                    <a:pt x="617442" y="421248"/>
                    <a:pt x="638943" y="408925"/>
                  </a:cubicBezTo>
                  <a:lnTo>
                    <a:pt x="703505" y="371742"/>
                  </a:lnTo>
                  <a:cubicBezTo>
                    <a:pt x="724798" y="358900"/>
                    <a:pt x="747120" y="347842"/>
                    <a:pt x="769262" y="336154"/>
                  </a:cubicBezTo>
                  <a:lnTo>
                    <a:pt x="835552" y="301173"/>
                  </a:lnTo>
                  <a:cubicBezTo>
                    <a:pt x="857427" y="289183"/>
                    <a:pt x="880470" y="278896"/>
                    <a:pt x="902979" y="268004"/>
                  </a:cubicBezTo>
                  <a:lnTo>
                    <a:pt x="971127" y="235607"/>
                  </a:lnTo>
                  <a:lnTo>
                    <a:pt x="988238" y="227556"/>
                  </a:lnTo>
                  <a:lnTo>
                    <a:pt x="1005744" y="220191"/>
                  </a:lnTo>
                  <a:lnTo>
                    <a:pt x="1040729" y="205569"/>
                  </a:lnTo>
                  <a:lnTo>
                    <a:pt x="1110835" y="176248"/>
                  </a:lnTo>
                  <a:cubicBezTo>
                    <a:pt x="1157999" y="157703"/>
                    <a:pt x="1206322" y="141323"/>
                    <a:pt x="1254256" y="123796"/>
                  </a:cubicBezTo>
                  <a:cubicBezTo>
                    <a:pt x="1302938" y="108671"/>
                    <a:pt x="1352074" y="94017"/>
                    <a:pt x="1401310" y="79852"/>
                  </a:cubicBezTo>
                  <a:cubicBezTo>
                    <a:pt x="1599497" y="26774"/>
                    <a:pt x="1806373" y="-329"/>
                    <a:pt x="2011811" y="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CB4869D1-3E13-4881-A292-2F38ECC07BD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297400"/>
              <a:ext cx="5215811" cy="6107388"/>
            </a:xfrm>
            <a:custGeom>
              <a:avLst/>
              <a:gdLst>
                <a:gd name="connsiteX0" fmla="*/ 1869139 w 5215811"/>
                <a:gd name="connsiteY0" fmla="*/ 9 h 6107388"/>
                <a:gd name="connsiteX1" fmla="*/ 2791149 w 5215811"/>
                <a:gd name="connsiteY1" fmla="*/ 130229 h 6107388"/>
                <a:gd name="connsiteX2" fmla="*/ 4760307 w 5215811"/>
                <a:gd name="connsiteY2" fmla="*/ 1608408 h 6107388"/>
                <a:gd name="connsiteX3" fmla="*/ 5108574 w 5215811"/>
                <a:gd name="connsiteY3" fmla="*/ 4050383 h 6107388"/>
                <a:gd name="connsiteX4" fmla="*/ 3434916 w 5215811"/>
                <a:gd name="connsiteY4" fmla="*/ 5503134 h 6107388"/>
                <a:gd name="connsiteX5" fmla="*/ 1137841 w 5215811"/>
                <a:gd name="connsiteY5" fmla="*/ 6033968 h 6107388"/>
                <a:gd name="connsiteX6" fmla="*/ 217555 w 5215811"/>
                <a:gd name="connsiteY6" fmla="*/ 5598945 h 6107388"/>
                <a:gd name="connsiteX7" fmla="*/ 0 w 5215811"/>
                <a:gd name="connsiteY7" fmla="*/ 5419622 h 6107388"/>
                <a:gd name="connsiteX8" fmla="*/ 0 w 5215811"/>
                <a:gd name="connsiteY8" fmla="*/ 4571683 h 6107388"/>
                <a:gd name="connsiteX9" fmla="*/ 18056 w 5215811"/>
                <a:gd name="connsiteY9" fmla="*/ 4599282 h 6107388"/>
                <a:gd name="connsiteX10" fmla="*/ 358324 w 5215811"/>
                <a:gd name="connsiteY10" fmla="*/ 4988154 h 6107388"/>
                <a:gd name="connsiteX11" fmla="*/ 1282741 w 5215811"/>
                <a:gd name="connsiteY11" fmla="*/ 5493193 h 6107388"/>
                <a:gd name="connsiteX12" fmla="*/ 2172794 w 5215811"/>
                <a:gd name="connsiteY12" fmla="*/ 5470630 h 6107388"/>
                <a:gd name="connsiteX13" fmla="*/ 3146893 w 5215811"/>
                <a:gd name="connsiteY13" fmla="*/ 5016296 h 6107388"/>
                <a:gd name="connsiteX14" fmla="*/ 3574114 w 5215811"/>
                <a:gd name="connsiteY14" fmla="*/ 4791124 h 6107388"/>
                <a:gd name="connsiteX15" fmla="*/ 4244948 w 5215811"/>
                <a:gd name="connsiteY15" fmla="*/ 4392664 h 6107388"/>
                <a:gd name="connsiteX16" fmla="*/ 4556385 w 5215811"/>
                <a:gd name="connsiteY16" fmla="*/ 3902656 h 6107388"/>
                <a:gd name="connsiteX17" fmla="*/ 4616354 w 5215811"/>
                <a:gd name="connsiteY17" fmla="*/ 2851680 h 6107388"/>
                <a:gd name="connsiteX18" fmla="*/ 4269266 w 5215811"/>
                <a:gd name="connsiteY18" fmla="*/ 1889625 h 6107388"/>
                <a:gd name="connsiteX19" fmla="*/ 2645976 w 5215811"/>
                <a:gd name="connsiteY19" fmla="*/ 671162 h 6107388"/>
                <a:gd name="connsiteX20" fmla="*/ 1648930 w 5215811"/>
                <a:gd name="connsiteY20" fmla="*/ 573017 h 6107388"/>
                <a:gd name="connsiteX21" fmla="*/ 771768 w 5215811"/>
                <a:gd name="connsiteY21" fmla="*/ 865882 h 6107388"/>
                <a:gd name="connsiteX22" fmla="*/ 433617 w 5215811"/>
                <a:gd name="connsiteY22" fmla="*/ 1119441 h 6107388"/>
                <a:gd name="connsiteX23" fmla="*/ 200571 w 5215811"/>
                <a:gd name="connsiteY23" fmla="*/ 1486480 h 6107388"/>
                <a:gd name="connsiteX24" fmla="*/ 47077 w 5215811"/>
                <a:gd name="connsiteY24" fmla="*/ 1753604 h 6107388"/>
                <a:gd name="connsiteX25" fmla="*/ 0 w 5215811"/>
                <a:gd name="connsiteY25" fmla="*/ 1831655 h 6107388"/>
                <a:gd name="connsiteX26" fmla="*/ 0 w 5215811"/>
                <a:gd name="connsiteY26" fmla="*/ 751112 h 6107388"/>
                <a:gd name="connsiteX27" fmla="*/ 6994 w 5215811"/>
                <a:gd name="connsiteY27" fmla="*/ 742614 h 6107388"/>
                <a:gd name="connsiteX28" fmla="*/ 484047 w 5215811"/>
                <a:gd name="connsiteY28" fmla="*/ 378777 h 6107388"/>
                <a:gd name="connsiteX29" fmla="*/ 1869139 w 5215811"/>
                <a:gd name="connsiteY29" fmla="*/ 9 h 6107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5811" h="6107388">
                  <a:moveTo>
                    <a:pt x="1869139" y="9"/>
                  </a:moveTo>
                  <a:cubicBezTo>
                    <a:pt x="2160924" y="-706"/>
                    <a:pt x="2465752" y="43039"/>
                    <a:pt x="2791149" y="130229"/>
                  </a:cubicBezTo>
                  <a:cubicBezTo>
                    <a:pt x="3651198" y="360678"/>
                    <a:pt x="4339884" y="907924"/>
                    <a:pt x="4760307" y="1608408"/>
                  </a:cubicBezTo>
                  <a:cubicBezTo>
                    <a:pt x="5188180" y="2321320"/>
                    <a:pt x="5338357" y="3192822"/>
                    <a:pt x="5108574" y="4050383"/>
                  </a:cubicBezTo>
                  <a:cubicBezTo>
                    <a:pt x="4880820" y="4900373"/>
                    <a:pt x="4152841" y="5098512"/>
                    <a:pt x="3434916" y="5503134"/>
                  </a:cubicBezTo>
                  <a:cubicBezTo>
                    <a:pt x="2717099" y="5907783"/>
                    <a:pt x="2005568" y="6266474"/>
                    <a:pt x="1137841" y="6033968"/>
                  </a:cubicBezTo>
                  <a:cubicBezTo>
                    <a:pt x="783079" y="5938910"/>
                    <a:pt x="479573" y="5790114"/>
                    <a:pt x="217555" y="5598945"/>
                  </a:cubicBezTo>
                  <a:lnTo>
                    <a:pt x="0" y="5419622"/>
                  </a:lnTo>
                  <a:lnTo>
                    <a:pt x="0" y="4571683"/>
                  </a:lnTo>
                  <a:lnTo>
                    <a:pt x="18056" y="4599282"/>
                  </a:lnTo>
                  <a:cubicBezTo>
                    <a:pt x="124071" y="4746782"/>
                    <a:pt x="237002" y="4875718"/>
                    <a:pt x="358324" y="4988154"/>
                  </a:cubicBezTo>
                  <a:cubicBezTo>
                    <a:pt x="621323" y="5231809"/>
                    <a:pt x="923667" y="5396979"/>
                    <a:pt x="1282741" y="5493193"/>
                  </a:cubicBezTo>
                  <a:cubicBezTo>
                    <a:pt x="1573894" y="5571207"/>
                    <a:pt x="1856732" y="5563878"/>
                    <a:pt x="2172794" y="5470630"/>
                  </a:cubicBezTo>
                  <a:cubicBezTo>
                    <a:pt x="2498985" y="5374183"/>
                    <a:pt x="2832844" y="5193315"/>
                    <a:pt x="3146893" y="5016296"/>
                  </a:cubicBezTo>
                  <a:cubicBezTo>
                    <a:pt x="3293538" y="4933641"/>
                    <a:pt x="3436182" y="4861160"/>
                    <a:pt x="3574114" y="4791124"/>
                  </a:cubicBezTo>
                  <a:cubicBezTo>
                    <a:pt x="3841238" y="4655550"/>
                    <a:pt x="4071901" y="4538375"/>
                    <a:pt x="4244948" y="4392664"/>
                  </a:cubicBezTo>
                  <a:cubicBezTo>
                    <a:pt x="4405844" y="4257259"/>
                    <a:pt x="4501845" y="4106204"/>
                    <a:pt x="4556385" y="3902656"/>
                  </a:cubicBezTo>
                  <a:cubicBezTo>
                    <a:pt x="4649063" y="3556776"/>
                    <a:pt x="4669271" y="3203187"/>
                    <a:pt x="4616354" y="2851680"/>
                  </a:cubicBezTo>
                  <a:cubicBezTo>
                    <a:pt x="4565198" y="2511774"/>
                    <a:pt x="4448474" y="2188147"/>
                    <a:pt x="4269266" y="1889625"/>
                  </a:cubicBezTo>
                  <a:cubicBezTo>
                    <a:pt x="3907781" y="1287586"/>
                    <a:pt x="3331245" y="854780"/>
                    <a:pt x="2645976" y="671162"/>
                  </a:cubicBezTo>
                  <a:cubicBezTo>
                    <a:pt x="2278249" y="572630"/>
                    <a:pt x="1952074" y="540526"/>
                    <a:pt x="1648930" y="573017"/>
                  </a:cubicBezTo>
                  <a:cubicBezTo>
                    <a:pt x="1351746" y="604901"/>
                    <a:pt x="1064785" y="700731"/>
                    <a:pt x="771768" y="865882"/>
                  </a:cubicBezTo>
                  <a:cubicBezTo>
                    <a:pt x="568061" y="980657"/>
                    <a:pt x="486465" y="1058486"/>
                    <a:pt x="433617" y="1119441"/>
                  </a:cubicBezTo>
                  <a:cubicBezTo>
                    <a:pt x="358307" y="1206256"/>
                    <a:pt x="292149" y="1323808"/>
                    <a:pt x="200571" y="1486480"/>
                  </a:cubicBezTo>
                  <a:cubicBezTo>
                    <a:pt x="156644" y="1564432"/>
                    <a:pt x="106654" y="1653214"/>
                    <a:pt x="47077" y="1753604"/>
                  </a:cubicBezTo>
                  <a:lnTo>
                    <a:pt x="0" y="1831655"/>
                  </a:lnTo>
                  <a:lnTo>
                    <a:pt x="0" y="751112"/>
                  </a:lnTo>
                  <a:lnTo>
                    <a:pt x="6994" y="742614"/>
                  </a:lnTo>
                  <a:cubicBezTo>
                    <a:pt x="117721" y="617683"/>
                    <a:pt x="259696" y="505222"/>
                    <a:pt x="484047" y="378777"/>
                  </a:cubicBezTo>
                  <a:cubicBezTo>
                    <a:pt x="932751" y="125890"/>
                    <a:pt x="1382831" y="1200"/>
                    <a:pt x="1869139" y="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FEDB7CE-BB3D-4A0D-A73F-3117044F329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319367"/>
              <a:ext cx="5217956" cy="6100079"/>
            </a:xfrm>
            <a:custGeom>
              <a:avLst/>
              <a:gdLst>
                <a:gd name="connsiteX0" fmla="*/ 1951393 w 5217956"/>
                <a:gd name="connsiteY0" fmla="*/ 82 h 6100079"/>
                <a:gd name="connsiteX1" fmla="*/ 2855177 w 5217956"/>
                <a:gd name="connsiteY1" fmla="*/ 125419 h 6100079"/>
                <a:gd name="connsiteX2" fmla="*/ 4779341 w 5217956"/>
                <a:gd name="connsiteY2" fmla="*/ 1591542 h 6100079"/>
                <a:gd name="connsiteX3" fmla="*/ 5108573 w 5217956"/>
                <a:gd name="connsiteY3" fmla="*/ 4028416 h 6100079"/>
                <a:gd name="connsiteX4" fmla="*/ 3459358 w 5217956"/>
                <a:gd name="connsiteY4" fmla="*/ 5487716 h 6100079"/>
                <a:gd name="connsiteX5" fmla="*/ 1203274 w 5217956"/>
                <a:gd name="connsiteY5" fmla="*/ 6029534 h 6100079"/>
                <a:gd name="connsiteX6" fmla="*/ 59920 w 5217956"/>
                <a:gd name="connsiteY6" fmla="*/ 5396467 h 6100079"/>
                <a:gd name="connsiteX7" fmla="*/ 0 w 5217956"/>
                <a:gd name="connsiteY7" fmla="*/ 5333382 h 6100079"/>
                <a:gd name="connsiteX8" fmla="*/ 0 w 5217956"/>
                <a:gd name="connsiteY8" fmla="*/ 4205833 h 6100079"/>
                <a:gd name="connsiteX9" fmla="*/ 58036 w 5217956"/>
                <a:gd name="connsiteY9" fmla="*/ 4310048 h 6100079"/>
                <a:gd name="connsiteX10" fmla="*/ 520779 w 5217956"/>
                <a:gd name="connsiteY10" fmla="*/ 4907591 h 6100079"/>
                <a:gd name="connsiteX11" fmla="*/ 1377154 w 5217956"/>
                <a:gd name="connsiteY11" fmla="*/ 5380604 h 6100079"/>
                <a:gd name="connsiteX12" fmla="*/ 3123340 w 5217956"/>
                <a:gd name="connsiteY12" fmla="*/ 4905715 h 6100079"/>
                <a:gd name="connsiteX13" fmla="*/ 3547863 w 5217956"/>
                <a:gd name="connsiteY13" fmla="*/ 4676342 h 6100079"/>
                <a:gd name="connsiteX14" fmla="*/ 4186753 w 5217956"/>
                <a:gd name="connsiteY14" fmla="*/ 4289376 h 6100079"/>
                <a:gd name="connsiteX15" fmla="*/ 4459565 w 5217956"/>
                <a:gd name="connsiteY15" fmla="*/ 3854399 h 6100079"/>
                <a:gd name="connsiteX16" fmla="*/ 4521015 w 5217956"/>
                <a:gd name="connsiteY16" fmla="*/ 2849377 h 6100079"/>
                <a:gd name="connsiteX17" fmla="*/ 4199723 w 5217956"/>
                <a:gd name="connsiteY17" fmla="*/ 1931213 h 6100079"/>
                <a:gd name="connsiteX18" fmla="*/ 2681217 w 5217956"/>
                <a:gd name="connsiteY18" fmla="*/ 774211 h 6100079"/>
                <a:gd name="connsiteX19" fmla="*/ 926547 w 5217956"/>
                <a:gd name="connsiteY19" fmla="*/ 967112 h 6100079"/>
                <a:gd name="connsiteX20" fmla="*/ 622677 w 5217956"/>
                <a:gd name="connsiteY20" fmla="*/ 1197863 h 6100079"/>
                <a:gd name="connsiteX21" fmla="*/ 404892 w 5217956"/>
                <a:gd name="connsiteY21" fmla="*/ 1547314 h 6100079"/>
                <a:gd name="connsiteX22" fmla="*/ 40135 w 5217956"/>
                <a:gd name="connsiteY22" fmla="*/ 2159090 h 6100079"/>
                <a:gd name="connsiteX23" fmla="*/ 0 w 5217956"/>
                <a:gd name="connsiteY23" fmla="*/ 2219367 h 6100079"/>
                <a:gd name="connsiteX24" fmla="*/ 0 w 5217956"/>
                <a:gd name="connsiteY24" fmla="*/ 915659 h 6100079"/>
                <a:gd name="connsiteX25" fmla="*/ 58609 w 5217956"/>
                <a:gd name="connsiteY25" fmla="*/ 828051 h 6100079"/>
                <a:gd name="connsiteX26" fmla="*/ 590688 w 5217956"/>
                <a:gd name="connsiteY26" fmla="*/ 385385 h 6100079"/>
                <a:gd name="connsiteX27" fmla="*/ 1951393 w 5217956"/>
                <a:gd name="connsiteY27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217956" h="6100079">
                  <a:moveTo>
                    <a:pt x="1951393" y="82"/>
                  </a:moveTo>
                  <a:cubicBezTo>
                    <a:pt x="2237631" y="-2119"/>
                    <a:pt x="2536431" y="40011"/>
                    <a:pt x="2855177" y="125419"/>
                  </a:cubicBezTo>
                  <a:cubicBezTo>
                    <a:pt x="3697704" y="351173"/>
                    <a:pt x="4370490" y="894159"/>
                    <a:pt x="4779341" y="1591542"/>
                  </a:cubicBezTo>
                  <a:cubicBezTo>
                    <a:pt x="5195534" y="2301324"/>
                    <a:pt x="5338356" y="3170855"/>
                    <a:pt x="5108573" y="4028416"/>
                  </a:cubicBezTo>
                  <a:cubicBezTo>
                    <a:pt x="4880819" y="4878406"/>
                    <a:pt x="4165603" y="5079965"/>
                    <a:pt x="3459358" y="5487716"/>
                  </a:cubicBezTo>
                  <a:cubicBezTo>
                    <a:pt x="2753114" y="5895466"/>
                    <a:pt x="2053264" y="6257288"/>
                    <a:pt x="1203274" y="6029534"/>
                  </a:cubicBezTo>
                  <a:cubicBezTo>
                    <a:pt x="739884" y="5905369"/>
                    <a:pt x="366399" y="5685345"/>
                    <a:pt x="59920" y="5396467"/>
                  </a:cubicBezTo>
                  <a:lnTo>
                    <a:pt x="0" y="5333382"/>
                  </a:lnTo>
                  <a:lnTo>
                    <a:pt x="0" y="4205833"/>
                  </a:lnTo>
                  <a:lnTo>
                    <a:pt x="58036" y="4310048"/>
                  </a:lnTo>
                  <a:cubicBezTo>
                    <a:pt x="197935" y="4550245"/>
                    <a:pt x="350594" y="4747142"/>
                    <a:pt x="520779" y="4907591"/>
                  </a:cubicBezTo>
                  <a:cubicBezTo>
                    <a:pt x="763600" y="5136565"/>
                    <a:pt x="1043821" y="5291288"/>
                    <a:pt x="1377154" y="5380604"/>
                  </a:cubicBezTo>
                  <a:cubicBezTo>
                    <a:pt x="1963029" y="5537589"/>
                    <a:pt x="2470519" y="5282804"/>
                    <a:pt x="3123340" y="4905715"/>
                  </a:cubicBezTo>
                  <a:cubicBezTo>
                    <a:pt x="3269800" y="4821157"/>
                    <a:pt x="3411134" y="4747512"/>
                    <a:pt x="3547863" y="4676342"/>
                  </a:cubicBezTo>
                  <a:cubicBezTo>
                    <a:pt x="3804497" y="4542710"/>
                    <a:pt x="4026085" y="4427393"/>
                    <a:pt x="4186753" y="4289376"/>
                  </a:cubicBezTo>
                  <a:cubicBezTo>
                    <a:pt x="4329009" y="4167293"/>
                    <a:pt x="4410589" y="4037181"/>
                    <a:pt x="4459565" y="3854399"/>
                  </a:cubicBezTo>
                  <a:cubicBezTo>
                    <a:pt x="4548302" y="3523229"/>
                    <a:pt x="4568981" y="3185183"/>
                    <a:pt x="4521015" y="2849377"/>
                  </a:cubicBezTo>
                  <a:cubicBezTo>
                    <a:pt x="4474709" y="2524680"/>
                    <a:pt x="4366564" y="2215756"/>
                    <a:pt x="4199723" y="1931213"/>
                  </a:cubicBezTo>
                  <a:cubicBezTo>
                    <a:pt x="3863270" y="1357325"/>
                    <a:pt x="3323982" y="946439"/>
                    <a:pt x="2681217" y="774211"/>
                  </a:cubicBezTo>
                  <a:cubicBezTo>
                    <a:pt x="2001139" y="591984"/>
                    <a:pt x="1476322" y="649699"/>
                    <a:pt x="926547" y="967112"/>
                  </a:cubicBezTo>
                  <a:cubicBezTo>
                    <a:pt x="740730" y="1074393"/>
                    <a:pt x="668642" y="1143989"/>
                    <a:pt x="622677" y="1197863"/>
                  </a:cubicBezTo>
                  <a:cubicBezTo>
                    <a:pt x="555599" y="1276450"/>
                    <a:pt x="492360" y="1390031"/>
                    <a:pt x="404892" y="1547314"/>
                  </a:cubicBezTo>
                  <a:cubicBezTo>
                    <a:pt x="317047" y="1705133"/>
                    <a:pt x="204816" y="1906756"/>
                    <a:pt x="40135" y="2159090"/>
                  </a:cubicBezTo>
                  <a:lnTo>
                    <a:pt x="0" y="2219367"/>
                  </a:lnTo>
                  <a:lnTo>
                    <a:pt x="0" y="915659"/>
                  </a:lnTo>
                  <a:lnTo>
                    <a:pt x="58609" y="828051"/>
                  </a:lnTo>
                  <a:cubicBezTo>
                    <a:pt x="177453" y="670481"/>
                    <a:pt x="325846" y="538291"/>
                    <a:pt x="590688" y="385385"/>
                  </a:cubicBezTo>
                  <a:cubicBezTo>
                    <a:pt x="1032158" y="130559"/>
                    <a:pt x="1474329" y="3750"/>
                    <a:pt x="1951393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A6E0C6E1-7FBF-471E-849C-A54AF1D41FF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319367"/>
              <a:ext cx="5217957" cy="6100079"/>
            </a:xfrm>
            <a:custGeom>
              <a:avLst/>
              <a:gdLst>
                <a:gd name="connsiteX0" fmla="*/ 1951394 w 5217957"/>
                <a:gd name="connsiteY0" fmla="*/ 82 h 6100079"/>
                <a:gd name="connsiteX1" fmla="*/ 2855178 w 5217957"/>
                <a:gd name="connsiteY1" fmla="*/ 125419 h 6100079"/>
                <a:gd name="connsiteX2" fmla="*/ 4779341 w 5217957"/>
                <a:gd name="connsiteY2" fmla="*/ 1591542 h 6100079"/>
                <a:gd name="connsiteX3" fmla="*/ 5108574 w 5217957"/>
                <a:gd name="connsiteY3" fmla="*/ 4028416 h 6100079"/>
                <a:gd name="connsiteX4" fmla="*/ 3459359 w 5217957"/>
                <a:gd name="connsiteY4" fmla="*/ 5487716 h 6100079"/>
                <a:gd name="connsiteX5" fmla="*/ 1203275 w 5217957"/>
                <a:gd name="connsiteY5" fmla="*/ 6029534 h 6100079"/>
                <a:gd name="connsiteX6" fmla="*/ 59921 w 5217957"/>
                <a:gd name="connsiteY6" fmla="*/ 5396467 h 6100079"/>
                <a:gd name="connsiteX7" fmla="*/ 0 w 5217957"/>
                <a:gd name="connsiteY7" fmla="*/ 5333381 h 6100079"/>
                <a:gd name="connsiteX8" fmla="*/ 0 w 5217957"/>
                <a:gd name="connsiteY8" fmla="*/ 4427327 h 6100079"/>
                <a:gd name="connsiteX9" fmla="*/ 112056 w 5217957"/>
                <a:gd name="connsiteY9" fmla="*/ 4602502 h 6100079"/>
                <a:gd name="connsiteX10" fmla="*/ 443875 w 5217957"/>
                <a:gd name="connsiteY10" fmla="*/ 4989110 h 6100079"/>
                <a:gd name="connsiteX11" fmla="*/ 1348175 w 5217957"/>
                <a:gd name="connsiteY11" fmla="*/ 5488759 h 6100079"/>
                <a:gd name="connsiteX12" fmla="*/ 2221463 w 5217957"/>
                <a:gd name="connsiteY12" fmla="*/ 5461704 h 6100079"/>
                <a:gd name="connsiteX13" fmla="*/ 3179339 w 5217957"/>
                <a:gd name="connsiteY13" fmla="*/ 5003023 h 6100079"/>
                <a:gd name="connsiteX14" fmla="*/ 3599638 w 5217957"/>
                <a:gd name="connsiteY14" fmla="*/ 4775996 h 6100079"/>
                <a:gd name="connsiteX15" fmla="*/ 4259765 w 5217957"/>
                <a:gd name="connsiteY15" fmla="*/ 4374667 h 6100079"/>
                <a:gd name="connsiteX16" fmla="*/ 4567742 w 5217957"/>
                <a:gd name="connsiteY16" fmla="*/ 3883732 h 6100079"/>
                <a:gd name="connsiteX17" fmla="*/ 4631929 w 5217957"/>
                <a:gd name="connsiteY17" fmla="*/ 2833886 h 6100079"/>
                <a:gd name="connsiteX18" fmla="*/ 4296412 w 5217957"/>
                <a:gd name="connsiteY18" fmla="*/ 1874932 h 6100079"/>
                <a:gd name="connsiteX19" fmla="*/ 2710219 w 5217957"/>
                <a:gd name="connsiteY19" fmla="*/ 666410 h 6100079"/>
                <a:gd name="connsiteX20" fmla="*/ 1732642 w 5217957"/>
                <a:gd name="connsiteY20" fmla="*/ 573480 h 6100079"/>
                <a:gd name="connsiteX21" fmla="*/ 870621 w 5217957"/>
                <a:gd name="connsiteY21" fmla="*/ 870402 h 6100079"/>
                <a:gd name="connsiteX22" fmla="*/ 537555 w 5217957"/>
                <a:gd name="connsiteY22" fmla="*/ 1125324 h 6100079"/>
                <a:gd name="connsiteX23" fmla="*/ 306995 w 5217957"/>
                <a:gd name="connsiteY23" fmla="*/ 1493030 h 6100079"/>
                <a:gd name="connsiteX24" fmla="*/ 23579 w 5217957"/>
                <a:gd name="connsiteY24" fmla="*/ 1977465 h 6100079"/>
                <a:gd name="connsiteX25" fmla="*/ 0 w 5217957"/>
                <a:gd name="connsiteY25" fmla="*/ 2014291 h 6100079"/>
                <a:gd name="connsiteX26" fmla="*/ 0 w 5217957"/>
                <a:gd name="connsiteY26" fmla="*/ 915660 h 6100079"/>
                <a:gd name="connsiteX27" fmla="*/ 58609 w 5217957"/>
                <a:gd name="connsiteY27" fmla="*/ 828051 h 6100079"/>
                <a:gd name="connsiteX28" fmla="*/ 590689 w 5217957"/>
                <a:gd name="connsiteY28" fmla="*/ 385385 h 6100079"/>
                <a:gd name="connsiteX29" fmla="*/ 1951394 w 5217957"/>
                <a:gd name="connsiteY29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7957" h="6100079">
                  <a:moveTo>
                    <a:pt x="1951394" y="82"/>
                  </a:moveTo>
                  <a:cubicBezTo>
                    <a:pt x="2237632" y="-2119"/>
                    <a:pt x="2536431" y="40011"/>
                    <a:pt x="2855178" y="125419"/>
                  </a:cubicBezTo>
                  <a:cubicBezTo>
                    <a:pt x="3697704" y="351173"/>
                    <a:pt x="4370491" y="894159"/>
                    <a:pt x="4779341" y="1591542"/>
                  </a:cubicBezTo>
                  <a:cubicBezTo>
                    <a:pt x="5195535" y="2301324"/>
                    <a:pt x="5338357" y="3170855"/>
                    <a:pt x="5108574" y="4028416"/>
                  </a:cubicBezTo>
                  <a:cubicBezTo>
                    <a:pt x="4880820" y="4878406"/>
                    <a:pt x="4165604" y="5079965"/>
                    <a:pt x="3459359" y="5487716"/>
                  </a:cubicBezTo>
                  <a:cubicBezTo>
                    <a:pt x="2753115" y="5895466"/>
                    <a:pt x="2053265" y="6257288"/>
                    <a:pt x="1203275" y="6029534"/>
                  </a:cubicBezTo>
                  <a:cubicBezTo>
                    <a:pt x="739885" y="5905369"/>
                    <a:pt x="366400" y="5685345"/>
                    <a:pt x="59921" y="5396467"/>
                  </a:cubicBezTo>
                  <a:lnTo>
                    <a:pt x="0" y="5333381"/>
                  </a:lnTo>
                  <a:lnTo>
                    <a:pt x="0" y="4427327"/>
                  </a:lnTo>
                  <a:lnTo>
                    <a:pt x="112056" y="4602502"/>
                  </a:lnTo>
                  <a:cubicBezTo>
                    <a:pt x="215300" y="4749260"/>
                    <a:pt x="325419" y="4877443"/>
                    <a:pt x="443875" y="4989110"/>
                  </a:cubicBezTo>
                  <a:cubicBezTo>
                    <a:pt x="700709" y="5231113"/>
                    <a:pt x="996455" y="5394516"/>
                    <a:pt x="1348175" y="5488759"/>
                  </a:cubicBezTo>
                  <a:cubicBezTo>
                    <a:pt x="1633379" y="5565179"/>
                    <a:pt x="1910917" y="5556430"/>
                    <a:pt x="2221463" y="5461704"/>
                  </a:cubicBezTo>
                  <a:cubicBezTo>
                    <a:pt x="2541923" y="5363721"/>
                    <a:pt x="2870374" y="5181404"/>
                    <a:pt x="3179339" y="5003023"/>
                  </a:cubicBezTo>
                  <a:cubicBezTo>
                    <a:pt x="3323713" y="4919760"/>
                    <a:pt x="3463978" y="4846641"/>
                    <a:pt x="3599638" y="4775996"/>
                  </a:cubicBezTo>
                  <a:cubicBezTo>
                    <a:pt x="3862436" y="4639263"/>
                    <a:pt x="4089314" y="4521074"/>
                    <a:pt x="4259765" y="4374667"/>
                  </a:cubicBezTo>
                  <a:cubicBezTo>
                    <a:pt x="4418282" y="4238625"/>
                    <a:pt x="4513201" y="4087280"/>
                    <a:pt x="4567742" y="3883732"/>
                  </a:cubicBezTo>
                  <a:cubicBezTo>
                    <a:pt x="4660420" y="3537853"/>
                    <a:pt x="4682033" y="3184640"/>
                    <a:pt x="4631929" y="2833886"/>
                  </a:cubicBezTo>
                  <a:cubicBezTo>
                    <a:pt x="4583584" y="2494734"/>
                    <a:pt x="4470646" y="2172121"/>
                    <a:pt x="4296412" y="1874932"/>
                  </a:cubicBezTo>
                  <a:cubicBezTo>
                    <a:pt x="3944879" y="1275559"/>
                    <a:pt x="3381537" y="846289"/>
                    <a:pt x="2710219" y="666410"/>
                  </a:cubicBezTo>
                  <a:cubicBezTo>
                    <a:pt x="2349955" y="569877"/>
                    <a:pt x="2030161" y="539483"/>
                    <a:pt x="1732642" y="573480"/>
                  </a:cubicBezTo>
                  <a:cubicBezTo>
                    <a:pt x="1440866" y="606814"/>
                    <a:pt x="1158880" y="703976"/>
                    <a:pt x="870621" y="870402"/>
                  </a:cubicBezTo>
                  <a:cubicBezTo>
                    <a:pt x="670160" y="986048"/>
                    <a:pt x="589753" y="1064195"/>
                    <a:pt x="537555" y="1125324"/>
                  </a:cubicBezTo>
                  <a:cubicBezTo>
                    <a:pt x="463218" y="1212400"/>
                    <a:pt x="397708" y="1330125"/>
                    <a:pt x="306995" y="1493030"/>
                  </a:cubicBezTo>
                  <a:cubicBezTo>
                    <a:pt x="234596" y="1623167"/>
                    <a:pt x="145436" y="1783409"/>
                    <a:pt x="23579" y="1977465"/>
                  </a:cubicBezTo>
                  <a:lnTo>
                    <a:pt x="0" y="2014291"/>
                  </a:lnTo>
                  <a:lnTo>
                    <a:pt x="0" y="915660"/>
                  </a:lnTo>
                  <a:lnTo>
                    <a:pt x="58609" y="828051"/>
                  </a:lnTo>
                  <a:cubicBezTo>
                    <a:pt x="177453" y="670481"/>
                    <a:pt x="325847" y="538291"/>
                    <a:pt x="590689" y="385385"/>
                  </a:cubicBezTo>
                  <a:cubicBezTo>
                    <a:pt x="1032159" y="130559"/>
                    <a:pt x="1474330" y="3750"/>
                    <a:pt x="1951394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2BFAA38-D910-41AD-BBED-0608E4AE713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197691"/>
              <a:ext cx="5378623" cy="6402614"/>
            </a:xfrm>
            <a:custGeom>
              <a:avLst/>
              <a:gdLst>
                <a:gd name="connsiteX0" fmla="*/ 2220349 w 5378623"/>
                <a:gd name="connsiteY0" fmla="*/ 67 h 6402614"/>
                <a:gd name="connsiteX1" fmla="*/ 3018161 w 5378623"/>
                <a:gd name="connsiteY1" fmla="*/ 108191 h 6402614"/>
                <a:gd name="connsiteX2" fmla="*/ 5265831 w 5378623"/>
                <a:gd name="connsiteY2" fmla="*/ 4066338 h 6402614"/>
                <a:gd name="connsiteX3" fmla="*/ 2912752 w 5378623"/>
                <a:gd name="connsiteY3" fmla="*/ 6386691 h 6402614"/>
                <a:gd name="connsiteX4" fmla="*/ 2840648 w 5378623"/>
                <a:gd name="connsiteY4" fmla="*/ 6402614 h 6402614"/>
                <a:gd name="connsiteX5" fmla="*/ 1474249 w 5378623"/>
                <a:gd name="connsiteY5" fmla="*/ 6402614 h 6402614"/>
                <a:gd name="connsiteX6" fmla="*/ 1340218 w 5378623"/>
                <a:gd name="connsiteY6" fmla="*/ 6370360 h 6402614"/>
                <a:gd name="connsiteX7" fmla="*/ 204687 w 5378623"/>
                <a:gd name="connsiteY7" fmla="*/ 5802379 h 6402614"/>
                <a:gd name="connsiteX8" fmla="*/ 0 w 5378623"/>
                <a:gd name="connsiteY8" fmla="*/ 5624181 h 6402614"/>
                <a:gd name="connsiteX9" fmla="*/ 0 w 5378623"/>
                <a:gd name="connsiteY9" fmla="*/ 5197118 h 6402614"/>
                <a:gd name="connsiteX10" fmla="*/ 120950 w 5378623"/>
                <a:gd name="connsiteY10" fmla="*/ 5327736 h 6402614"/>
                <a:gd name="connsiteX11" fmla="*/ 553277 w 5378623"/>
                <a:gd name="connsiteY11" fmla="*/ 5674143 h 6402614"/>
                <a:gd name="connsiteX12" fmla="*/ 1048951 w 5378623"/>
                <a:gd name="connsiteY12" fmla="*/ 5913372 h 6402614"/>
                <a:gd name="connsiteX13" fmla="*/ 1114406 w 5378623"/>
                <a:gd name="connsiteY13" fmla="*/ 5935664 h 6402614"/>
                <a:gd name="connsiteX14" fmla="*/ 1180375 w 5378623"/>
                <a:gd name="connsiteY14" fmla="*/ 5956470 h 6402614"/>
                <a:gd name="connsiteX15" fmla="*/ 1247107 w 5378623"/>
                <a:gd name="connsiteY15" fmla="*/ 5975278 h 6402614"/>
                <a:gd name="connsiteX16" fmla="*/ 1313053 w 5378623"/>
                <a:gd name="connsiteY16" fmla="*/ 5991905 h 6402614"/>
                <a:gd name="connsiteX17" fmla="*/ 1578771 w 5378623"/>
                <a:gd name="connsiteY17" fmla="*/ 6035400 h 6402614"/>
                <a:gd name="connsiteX18" fmla="*/ 2116969 w 5378623"/>
                <a:gd name="connsiteY18" fmla="*/ 6005033 h 6402614"/>
                <a:gd name="connsiteX19" fmla="*/ 2648341 w 5378623"/>
                <a:gd name="connsiteY19" fmla="*/ 5837212 h 6402614"/>
                <a:gd name="connsiteX20" fmla="*/ 3166862 w 5378623"/>
                <a:gd name="connsiteY20" fmla="*/ 5582136 h 6402614"/>
                <a:gd name="connsiteX21" fmla="*/ 3295551 w 5378623"/>
                <a:gd name="connsiteY21" fmla="*/ 5510900 h 6402614"/>
                <a:gd name="connsiteX22" fmla="*/ 3426292 w 5378623"/>
                <a:gd name="connsiteY22" fmla="*/ 5437546 h 6402614"/>
                <a:gd name="connsiteX23" fmla="*/ 3693498 w 5378623"/>
                <a:gd name="connsiteY23" fmla="*/ 5296779 h 6402614"/>
                <a:gd name="connsiteX24" fmla="*/ 3957511 w 5378623"/>
                <a:gd name="connsiteY24" fmla="*/ 5162806 h 6402614"/>
                <a:gd name="connsiteX25" fmla="*/ 4212170 w 5378623"/>
                <a:gd name="connsiteY25" fmla="*/ 5024936 h 6402614"/>
                <a:gd name="connsiteX26" fmla="*/ 4449651 w 5378623"/>
                <a:gd name="connsiteY26" fmla="*/ 4870986 h 6402614"/>
                <a:gd name="connsiteX27" fmla="*/ 4659728 w 5378623"/>
                <a:gd name="connsiteY27" fmla="*/ 4689640 h 6402614"/>
                <a:gd name="connsiteX28" fmla="*/ 4830457 w 5378623"/>
                <a:gd name="connsiteY28" fmla="*/ 4472596 h 6402614"/>
                <a:gd name="connsiteX29" fmla="*/ 4955705 w 5378623"/>
                <a:gd name="connsiteY29" fmla="*/ 4222268 h 6402614"/>
                <a:gd name="connsiteX30" fmla="*/ 4968352 w 5378623"/>
                <a:gd name="connsiteY30" fmla="*/ 4189141 h 6402614"/>
                <a:gd name="connsiteX31" fmla="*/ 4979564 w 5378623"/>
                <a:gd name="connsiteY31" fmla="*/ 4155400 h 6402614"/>
                <a:gd name="connsiteX32" fmla="*/ 4990913 w 5378623"/>
                <a:gd name="connsiteY32" fmla="*/ 4121577 h 6402614"/>
                <a:gd name="connsiteX33" fmla="*/ 5000865 w 5378623"/>
                <a:gd name="connsiteY33" fmla="*/ 4086570 h 6402614"/>
                <a:gd name="connsiteX34" fmla="*/ 5020612 w 5378623"/>
                <a:gd name="connsiteY34" fmla="*/ 4016281 h 6402614"/>
                <a:gd name="connsiteX35" fmla="*/ 5030486 w 5378623"/>
                <a:gd name="connsiteY35" fmla="*/ 3981137 h 6402614"/>
                <a:gd name="connsiteX36" fmla="*/ 5035423 w 5378623"/>
                <a:gd name="connsiteY36" fmla="*/ 3963565 h 6402614"/>
                <a:gd name="connsiteX37" fmla="*/ 5039507 w 5378623"/>
                <a:gd name="connsiteY37" fmla="*/ 3945765 h 6402614"/>
                <a:gd name="connsiteX38" fmla="*/ 5071597 w 5378623"/>
                <a:gd name="connsiteY38" fmla="*/ 3802972 h 6402614"/>
                <a:gd name="connsiteX39" fmla="*/ 5096108 w 5378623"/>
                <a:gd name="connsiteY39" fmla="*/ 3658610 h 6402614"/>
                <a:gd name="connsiteX40" fmla="*/ 5113299 w 5378623"/>
                <a:gd name="connsiteY40" fmla="*/ 3512985 h 6402614"/>
                <a:gd name="connsiteX41" fmla="*/ 5115328 w 5378623"/>
                <a:gd name="connsiteY41" fmla="*/ 3494749 h 6402614"/>
                <a:gd name="connsiteX42" fmla="*/ 5116446 w 5378623"/>
                <a:gd name="connsiteY42" fmla="*/ 3476502 h 6402614"/>
                <a:gd name="connsiteX43" fmla="*/ 5118711 w 5378623"/>
                <a:gd name="connsiteY43" fmla="*/ 3439898 h 6402614"/>
                <a:gd name="connsiteX44" fmla="*/ 5123270 w 5378623"/>
                <a:gd name="connsiteY44" fmla="*/ 3366583 h 6402614"/>
                <a:gd name="connsiteX45" fmla="*/ 5121172 w 5378623"/>
                <a:gd name="connsiteY45" fmla="*/ 3072860 h 6402614"/>
                <a:gd name="connsiteX46" fmla="*/ 5119473 w 5378623"/>
                <a:gd name="connsiteY46" fmla="*/ 3036121 h 6402614"/>
                <a:gd name="connsiteX47" fmla="*/ 5116244 w 5378623"/>
                <a:gd name="connsiteY47" fmla="*/ 2999552 h 6402614"/>
                <a:gd name="connsiteX48" fmla="*/ 5109221 w 5378623"/>
                <a:gd name="connsiteY48" fmla="*/ 2926379 h 6402614"/>
                <a:gd name="connsiteX49" fmla="*/ 5089643 w 5378623"/>
                <a:gd name="connsiteY49" fmla="*/ 2780639 h 6402614"/>
                <a:gd name="connsiteX50" fmla="*/ 5084078 w 5378623"/>
                <a:gd name="connsiteY50" fmla="*/ 2744255 h 6402614"/>
                <a:gd name="connsiteX51" fmla="*/ 5077785 w 5378623"/>
                <a:gd name="connsiteY51" fmla="*/ 2708026 h 6402614"/>
                <a:gd name="connsiteX52" fmla="*/ 5063128 w 5378623"/>
                <a:gd name="connsiteY52" fmla="*/ 2636053 h 6402614"/>
                <a:gd name="connsiteX53" fmla="*/ 5047530 w 5378623"/>
                <a:gd name="connsiteY53" fmla="*/ 2564176 h 6402614"/>
                <a:gd name="connsiteX54" fmla="*/ 5028967 w 5378623"/>
                <a:gd name="connsiteY54" fmla="*/ 2493127 h 6402614"/>
                <a:gd name="connsiteX55" fmla="*/ 4822623 w 5378623"/>
                <a:gd name="connsiteY55" fmla="*/ 1944830 h 6402614"/>
                <a:gd name="connsiteX56" fmla="*/ 4108183 w 5378623"/>
                <a:gd name="connsiteY56" fmla="*/ 1038170 h 6402614"/>
                <a:gd name="connsiteX57" fmla="*/ 3638213 w 5378623"/>
                <a:gd name="connsiteY57" fmla="*/ 712395 h 6402614"/>
                <a:gd name="connsiteX58" fmla="*/ 3575480 w 5378623"/>
                <a:gd name="connsiteY58" fmla="*/ 678662 h 6402614"/>
                <a:gd name="connsiteX59" fmla="*/ 3512574 w 5378623"/>
                <a:gd name="connsiteY59" fmla="*/ 645577 h 6402614"/>
                <a:gd name="connsiteX60" fmla="*/ 3448603 w 5378623"/>
                <a:gd name="connsiteY60" fmla="*/ 614757 h 6402614"/>
                <a:gd name="connsiteX61" fmla="*/ 3416617 w 5378623"/>
                <a:gd name="connsiteY61" fmla="*/ 599347 h 6402614"/>
                <a:gd name="connsiteX62" fmla="*/ 3384352 w 5378623"/>
                <a:gd name="connsiteY62" fmla="*/ 584559 h 6402614"/>
                <a:gd name="connsiteX63" fmla="*/ 3254088 w 5378623"/>
                <a:gd name="connsiteY63" fmla="*/ 529021 h 6402614"/>
                <a:gd name="connsiteX64" fmla="*/ 3121640 w 5378623"/>
                <a:gd name="connsiteY64" fmla="*/ 479505 h 6402614"/>
                <a:gd name="connsiteX65" fmla="*/ 2987193 w 5378623"/>
                <a:gd name="connsiteY65" fmla="*/ 436176 h 6402614"/>
                <a:gd name="connsiteX66" fmla="*/ 2851296 w 5378623"/>
                <a:gd name="connsiteY66" fmla="*/ 398256 h 6402614"/>
                <a:gd name="connsiteX67" fmla="*/ 2573611 w 5378623"/>
                <a:gd name="connsiteY67" fmla="*/ 336717 h 6402614"/>
                <a:gd name="connsiteX68" fmla="*/ 2014208 w 5378623"/>
                <a:gd name="connsiteY68" fmla="*/ 276896 h 6402614"/>
                <a:gd name="connsiteX69" fmla="*/ 1457097 w 5378623"/>
                <a:gd name="connsiteY69" fmla="*/ 322828 h 6402614"/>
                <a:gd name="connsiteX70" fmla="*/ 914684 w 5378623"/>
                <a:gd name="connsiteY70" fmla="*/ 486648 h 6402614"/>
                <a:gd name="connsiteX71" fmla="*/ 848661 w 5378623"/>
                <a:gd name="connsiteY71" fmla="*/ 515093 h 6402614"/>
                <a:gd name="connsiteX72" fmla="*/ 782834 w 5378623"/>
                <a:gd name="connsiteY72" fmla="*/ 544519 h 6402614"/>
                <a:gd name="connsiteX73" fmla="*/ 717715 w 5378623"/>
                <a:gd name="connsiteY73" fmla="*/ 575988 h 6402614"/>
                <a:gd name="connsiteX74" fmla="*/ 653112 w 5378623"/>
                <a:gd name="connsiteY74" fmla="*/ 608523 h 6402614"/>
                <a:gd name="connsiteX75" fmla="*/ 406671 w 5378623"/>
                <a:gd name="connsiteY75" fmla="*/ 756246 h 6402614"/>
                <a:gd name="connsiteX76" fmla="*/ 191033 w 5378623"/>
                <a:gd name="connsiteY76" fmla="*/ 942131 h 6402614"/>
                <a:gd name="connsiteX77" fmla="*/ 143339 w 5378623"/>
                <a:gd name="connsiteY77" fmla="*/ 996006 h 6402614"/>
                <a:gd name="connsiteX78" fmla="*/ 98848 w 5378623"/>
                <a:gd name="connsiteY78" fmla="*/ 1053288 h 6402614"/>
                <a:gd name="connsiteX79" fmla="*/ 56083 w 5378623"/>
                <a:gd name="connsiteY79" fmla="*/ 1112657 h 6402614"/>
                <a:gd name="connsiteX80" fmla="*/ 14889 w 5378623"/>
                <a:gd name="connsiteY80" fmla="*/ 1173837 h 6402614"/>
                <a:gd name="connsiteX81" fmla="*/ 0 w 5378623"/>
                <a:gd name="connsiteY81" fmla="*/ 1198088 h 6402614"/>
                <a:gd name="connsiteX82" fmla="*/ 0 w 5378623"/>
                <a:gd name="connsiteY82" fmla="*/ 888809 h 6402614"/>
                <a:gd name="connsiteX83" fmla="*/ 88781 w 5378623"/>
                <a:gd name="connsiteY83" fmla="*/ 802825 h 6402614"/>
                <a:gd name="connsiteX84" fmla="*/ 2220349 w 5378623"/>
                <a:gd name="connsiteY84" fmla="*/ 67 h 64026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5378623" h="6402614">
                  <a:moveTo>
                    <a:pt x="2220349" y="67"/>
                  </a:moveTo>
                  <a:cubicBezTo>
                    <a:pt x="2484151" y="1784"/>
                    <a:pt x="2751801" y="36820"/>
                    <a:pt x="3018161" y="108191"/>
                  </a:cubicBezTo>
                  <a:cubicBezTo>
                    <a:pt x="4722867" y="564965"/>
                    <a:pt x="5729192" y="2337049"/>
                    <a:pt x="5265831" y="4066338"/>
                  </a:cubicBezTo>
                  <a:cubicBezTo>
                    <a:pt x="4947269" y="5255224"/>
                    <a:pt x="4017004" y="6114300"/>
                    <a:pt x="2912752" y="6386691"/>
                  </a:cubicBezTo>
                  <a:lnTo>
                    <a:pt x="2840648" y="6402614"/>
                  </a:lnTo>
                  <a:lnTo>
                    <a:pt x="1474249" y="6402614"/>
                  </a:lnTo>
                  <a:lnTo>
                    <a:pt x="1340218" y="6370360"/>
                  </a:lnTo>
                  <a:cubicBezTo>
                    <a:pt x="914042" y="6256167"/>
                    <a:pt x="531514" y="6059766"/>
                    <a:pt x="204687" y="5802379"/>
                  </a:cubicBezTo>
                  <a:lnTo>
                    <a:pt x="0" y="5624181"/>
                  </a:lnTo>
                  <a:lnTo>
                    <a:pt x="0" y="5197118"/>
                  </a:lnTo>
                  <a:lnTo>
                    <a:pt x="120950" y="5327736"/>
                  </a:lnTo>
                  <a:cubicBezTo>
                    <a:pt x="253827" y="5458395"/>
                    <a:pt x="397634" y="5575985"/>
                    <a:pt x="553277" y="5674143"/>
                  </a:cubicBezTo>
                  <a:cubicBezTo>
                    <a:pt x="708978" y="5772084"/>
                    <a:pt x="875421" y="5851690"/>
                    <a:pt x="1048951" y="5913372"/>
                  </a:cubicBezTo>
                  <a:cubicBezTo>
                    <a:pt x="1070860" y="5920750"/>
                    <a:pt x="1092382" y="5928719"/>
                    <a:pt x="1114406" y="5935664"/>
                  </a:cubicBezTo>
                  <a:lnTo>
                    <a:pt x="1180375" y="5956470"/>
                  </a:lnTo>
                  <a:lnTo>
                    <a:pt x="1247107" y="5975278"/>
                  </a:lnTo>
                  <a:cubicBezTo>
                    <a:pt x="1269462" y="5981848"/>
                    <a:pt x="1291029" y="5986236"/>
                    <a:pt x="1313053" y="5991905"/>
                  </a:cubicBezTo>
                  <a:cubicBezTo>
                    <a:pt x="1400808" y="6012869"/>
                    <a:pt x="1489584" y="6027036"/>
                    <a:pt x="1578771" y="6035400"/>
                  </a:cubicBezTo>
                  <a:cubicBezTo>
                    <a:pt x="1757312" y="6051941"/>
                    <a:pt x="1937844" y="6040152"/>
                    <a:pt x="2116969" y="6005033"/>
                  </a:cubicBezTo>
                  <a:cubicBezTo>
                    <a:pt x="2296104" y="5969454"/>
                    <a:pt x="2473717" y="5910978"/>
                    <a:pt x="2648341" y="5837212"/>
                  </a:cubicBezTo>
                  <a:cubicBezTo>
                    <a:pt x="2823148" y="5763610"/>
                    <a:pt x="2995347" y="5675863"/>
                    <a:pt x="3166862" y="5582136"/>
                  </a:cubicBezTo>
                  <a:cubicBezTo>
                    <a:pt x="3209843" y="5558645"/>
                    <a:pt x="3252667" y="5534880"/>
                    <a:pt x="3295551" y="5510900"/>
                  </a:cubicBezTo>
                  <a:lnTo>
                    <a:pt x="3426292" y="5437546"/>
                  </a:lnTo>
                  <a:cubicBezTo>
                    <a:pt x="3515217" y="5388460"/>
                    <a:pt x="3604599" y="5341930"/>
                    <a:pt x="3693498" y="5296779"/>
                  </a:cubicBezTo>
                  <a:lnTo>
                    <a:pt x="3957511" y="5162806"/>
                  </a:lnTo>
                  <a:cubicBezTo>
                    <a:pt x="4044259" y="5118005"/>
                    <a:pt x="4129592" y="5072941"/>
                    <a:pt x="4212170" y="5024936"/>
                  </a:cubicBezTo>
                  <a:cubicBezTo>
                    <a:pt x="4294563" y="4976766"/>
                    <a:pt x="4374532" y="4926554"/>
                    <a:pt x="4449651" y="4870986"/>
                  </a:cubicBezTo>
                  <a:cubicBezTo>
                    <a:pt x="4524973" y="4815937"/>
                    <a:pt x="4596075" y="4756163"/>
                    <a:pt x="4659728" y="4689640"/>
                  </a:cubicBezTo>
                  <a:cubicBezTo>
                    <a:pt x="4723566" y="4623283"/>
                    <a:pt x="4780828" y="4550758"/>
                    <a:pt x="4830457" y="4472596"/>
                  </a:cubicBezTo>
                  <a:cubicBezTo>
                    <a:pt x="4880087" y="4394434"/>
                    <a:pt x="4921716" y="4310302"/>
                    <a:pt x="4955705" y="4222268"/>
                  </a:cubicBezTo>
                  <a:lnTo>
                    <a:pt x="4968352" y="4189141"/>
                  </a:lnTo>
                  <a:lnTo>
                    <a:pt x="4979564" y="4155400"/>
                  </a:lnTo>
                  <a:lnTo>
                    <a:pt x="4990913" y="4121577"/>
                  </a:lnTo>
                  <a:cubicBezTo>
                    <a:pt x="4994441" y="4110119"/>
                    <a:pt x="4997522" y="4098194"/>
                    <a:pt x="5000865" y="4086570"/>
                  </a:cubicBezTo>
                  <a:lnTo>
                    <a:pt x="5020612" y="4016281"/>
                  </a:lnTo>
                  <a:lnTo>
                    <a:pt x="5030486" y="3981137"/>
                  </a:lnTo>
                  <a:lnTo>
                    <a:pt x="5035423" y="3963565"/>
                  </a:lnTo>
                  <a:lnTo>
                    <a:pt x="5039507" y="3945765"/>
                  </a:lnTo>
                  <a:cubicBezTo>
                    <a:pt x="5050088" y="3898175"/>
                    <a:pt x="5061308" y="3850756"/>
                    <a:pt x="5071597" y="3802972"/>
                  </a:cubicBezTo>
                  <a:lnTo>
                    <a:pt x="5096108" y="3658610"/>
                  </a:lnTo>
                  <a:cubicBezTo>
                    <a:pt x="5102684" y="3610180"/>
                    <a:pt x="5107604" y="3561536"/>
                    <a:pt x="5113299" y="3512985"/>
                  </a:cubicBezTo>
                  <a:lnTo>
                    <a:pt x="5115328" y="3494749"/>
                  </a:lnTo>
                  <a:lnTo>
                    <a:pt x="5116446" y="3476502"/>
                  </a:lnTo>
                  <a:lnTo>
                    <a:pt x="5118711" y="3439898"/>
                  </a:lnTo>
                  <a:lnTo>
                    <a:pt x="5123270" y="3366583"/>
                  </a:lnTo>
                  <a:cubicBezTo>
                    <a:pt x="5126606" y="3268829"/>
                    <a:pt x="5127431" y="3170634"/>
                    <a:pt x="5121172" y="3072860"/>
                  </a:cubicBezTo>
                  <a:lnTo>
                    <a:pt x="5119473" y="3036121"/>
                  </a:lnTo>
                  <a:cubicBezTo>
                    <a:pt x="5118968" y="3023930"/>
                    <a:pt x="5117310" y="3011778"/>
                    <a:pt x="5116244" y="2999552"/>
                  </a:cubicBezTo>
                  <a:lnTo>
                    <a:pt x="5109221" y="2926379"/>
                  </a:lnTo>
                  <a:cubicBezTo>
                    <a:pt x="5105544" y="2877404"/>
                    <a:pt x="5096760" y="2829145"/>
                    <a:pt x="5089643" y="2780639"/>
                  </a:cubicBezTo>
                  <a:lnTo>
                    <a:pt x="5084078" y="2744255"/>
                  </a:lnTo>
                  <a:cubicBezTo>
                    <a:pt x="5082420" y="2732104"/>
                    <a:pt x="5080412" y="2719974"/>
                    <a:pt x="5077785" y="2708026"/>
                  </a:cubicBezTo>
                  <a:lnTo>
                    <a:pt x="5063128" y="2636053"/>
                  </a:lnTo>
                  <a:cubicBezTo>
                    <a:pt x="5057902" y="2612048"/>
                    <a:pt x="5053511" y="2587920"/>
                    <a:pt x="5047530" y="2564176"/>
                  </a:cubicBezTo>
                  <a:lnTo>
                    <a:pt x="5028967" y="2493127"/>
                  </a:lnTo>
                  <a:cubicBezTo>
                    <a:pt x="4979424" y="2303537"/>
                    <a:pt x="4909775" y="2119458"/>
                    <a:pt x="4822623" y="1944830"/>
                  </a:cubicBezTo>
                  <a:cubicBezTo>
                    <a:pt x="4648947" y="1594931"/>
                    <a:pt x="4401749" y="1285261"/>
                    <a:pt x="4108183" y="1038170"/>
                  </a:cubicBezTo>
                  <a:cubicBezTo>
                    <a:pt x="3961444" y="914460"/>
                    <a:pt x="3803854" y="805232"/>
                    <a:pt x="3638213" y="712395"/>
                  </a:cubicBezTo>
                  <a:lnTo>
                    <a:pt x="3575480" y="678662"/>
                  </a:lnTo>
                  <a:cubicBezTo>
                    <a:pt x="3554450" y="667578"/>
                    <a:pt x="3534194" y="655311"/>
                    <a:pt x="3512574" y="645577"/>
                  </a:cubicBezTo>
                  <a:lnTo>
                    <a:pt x="3448603" y="614757"/>
                  </a:lnTo>
                  <a:lnTo>
                    <a:pt x="3416617" y="599347"/>
                  </a:lnTo>
                  <a:cubicBezTo>
                    <a:pt x="3406000" y="594185"/>
                    <a:pt x="3395413" y="588913"/>
                    <a:pt x="3384352" y="584559"/>
                  </a:cubicBezTo>
                  <a:cubicBezTo>
                    <a:pt x="3340850" y="566062"/>
                    <a:pt x="3297707" y="547083"/>
                    <a:pt x="3254088" y="529021"/>
                  </a:cubicBezTo>
                  <a:cubicBezTo>
                    <a:pt x="3209736" y="512847"/>
                    <a:pt x="3165607" y="496270"/>
                    <a:pt x="3121640" y="479505"/>
                  </a:cubicBezTo>
                  <a:lnTo>
                    <a:pt x="2987193" y="436176"/>
                  </a:lnTo>
                  <a:cubicBezTo>
                    <a:pt x="2942116" y="422708"/>
                    <a:pt x="2896575" y="410968"/>
                    <a:pt x="2851296" y="398256"/>
                  </a:cubicBezTo>
                  <a:cubicBezTo>
                    <a:pt x="2759507" y="375285"/>
                    <a:pt x="2666373" y="353923"/>
                    <a:pt x="2573611" y="336717"/>
                  </a:cubicBezTo>
                  <a:cubicBezTo>
                    <a:pt x="2387776" y="301762"/>
                    <a:pt x="2200839" y="280304"/>
                    <a:pt x="2014208" y="276896"/>
                  </a:cubicBezTo>
                  <a:cubicBezTo>
                    <a:pt x="1827605" y="273381"/>
                    <a:pt x="1641223" y="288238"/>
                    <a:pt x="1457097" y="322828"/>
                  </a:cubicBezTo>
                  <a:cubicBezTo>
                    <a:pt x="1272912" y="357634"/>
                    <a:pt x="1091595" y="413727"/>
                    <a:pt x="914684" y="486648"/>
                  </a:cubicBezTo>
                  <a:lnTo>
                    <a:pt x="848661" y="515093"/>
                  </a:lnTo>
                  <a:cubicBezTo>
                    <a:pt x="826573" y="524592"/>
                    <a:pt x="804281" y="533573"/>
                    <a:pt x="782834" y="544519"/>
                  </a:cubicBezTo>
                  <a:lnTo>
                    <a:pt x="717715" y="575988"/>
                  </a:lnTo>
                  <a:cubicBezTo>
                    <a:pt x="696005" y="586632"/>
                    <a:pt x="673986" y="596729"/>
                    <a:pt x="653112" y="608523"/>
                  </a:cubicBezTo>
                  <a:cubicBezTo>
                    <a:pt x="568070" y="653782"/>
                    <a:pt x="483901" y="700897"/>
                    <a:pt x="406671" y="756246"/>
                  </a:cubicBezTo>
                  <a:cubicBezTo>
                    <a:pt x="327441" y="809669"/>
                    <a:pt x="256836" y="872706"/>
                    <a:pt x="191033" y="942131"/>
                  </a:cubicBezTo>
                  <a:cubicBezTo>
                    <a:pt x="175048" y="959988"/>
                    <a:pt x="159064" y="977846"/>
                    <a:pt x="143339" y="996006"/>
                  </a:cubicBezTo>
                  <a:lnTo>
                    <a:pt x="98848" y="1053288"/>
                  </a:lnTo>
                  <a:cubicBezTo>
                    <a:pt x="83542" y="1072023"/>
                    <a:pt x="70312" y="1092822"/>
                    <a:pt x="56083" y="1112657"/>
                  </a:cubicBezTo>
                  <a:cubicBezTo>
                    <a:pt x="42010" y="1132765"/>
                    <a:pt x="27965" y="1152765"/>
                    <a:pt x="14889" y="1173837"/>
                  </a:cubicBezTo>
                  <a:lnTo>
                    <a:pt x="0" y="1198088"/>
                  </a:lnTo>
                  <a:lnTo>
                    <a:pt x="0" y="888809"/>
                  </a:lnTo>
                  <a:lnTo>
                    <a:pt x="88781" y="802825"/>
                  </a:lnTo>
                  <a:cubicBezTo>
                    <a:pt x="672175" y="289643"/>
                    <a:pt x="1428944" y="-5083"/>
                    <a:pt x="2220349" y="6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3620506D-D0FB-4364-9BF0-303257236434}"/>
              </a:ext>
            </a:extLst>
          </p:cNvPr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</a:p>
        </p:txBody>
      </p:sp>
      <p:sp>
        <p:nvSpPr>
          <p:cNvPr id="11" name="Rectangle 13">
            <a:extLst>
              <a:ext uri="{FF2B5EF4-FFF2-40B4-BE49-F238E27FC236}">
                <a16:creationId xmlns:a16="http://schemas.microsoft.com/office/drawing/2014/main" id="{F6BAC1F4-6BAD-5434-22E5-0C29279770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vi-VN" dirty="0"/>
          </a:p>
        </p:txBody>
      </p:sp>
      <p:sp>
        <p:nvSpPr>
          <p:cNvPr id="12" name="Rectangle 20">
            <a:extLst>
              <a:ext uri="{FF2B5EF4-FFF2-40B4-BE49-F238E27FC236}">
                <a16:creationId xmlns:a16="http://schemas.microsoft.com/office/drawing/2014/main" id="{6ABF3936-29EC-E042-D7B1-E1256EC247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vi-VN" dirty="0"/>
          </a:p>
        </p:txBody>
      </p:sp>
      <p:sp>
        <p:nvSpPr>
          <p:cNvPr id="13" name="Rectangle 21">
            <a:extLst>
              <a:ext uri="{FF2B5EF4-FFF2-40B4-BE49-F238E27FC236}">
                <a16:creationId xmlns:a16="http://schemas.microsoft.com/office/drawing/2014/main" id="{D79822EA-E4F5-A3AA-02BD-0951DB54F1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52132" y="1428618"/>
            <a:ext cx="619297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2800" dirty="0"/>
              <a:t>Match the words to the </a:t>
            </a:r>
            <a:r>
              <a:rPr lang="en-US" sz="2800"/>
              <a:t>suitable </a:t>
            </a:r>
            <a:r>
              <a:rPr lang="en-US" sz="2800" smtClean="0"/>
              <a:t>pictures.</a:t>
            </a:r>
            <a:endParaRPr lang="vi-VN" sz="2800" dirty="0"/>
          </a:p>
        </p:txBody>
      </p:sp>
      <p:sp>
        <p:nvSpPr>
          <p:cNvPr id="32" name="Hình chữ nhật 31">
            <a:extLst>
              <a:ext uri="{FF2B5EF4-FFF2-40B4-BE49-F238E27FC236}">
                <a16:creationId xmlns:a16="http://schemas.microsoft.com/office/drawing/2014/main" id="{19AE6A9D-4607-AA0E-F059-15E3DA137361}"/>
              </a:ext>
            </a:extLst>
          </p:cNvPr>
          <p:cNvSpPr/>
          <p:nvPr/>
        </p:nvSpPr>
        <p:spPr>
          <a:xfrm>
            <a:off x="391330" y="1289999"/>
            <a:ext cx="3371051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solidFill>
                  <a:srgbClr val="EF4B66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MATCHING</a:t>
            </a:r>
          </a:p>
          <a:p>
            <a:pPr algn="ctr"/>
            <a:r>
              <a:rPr lang="en-US" sz="5400" b="1" dirty="0">
                <a:ln w="0"/>
                <a:solidFill>
                  <a:srgbClr val="EF4B66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GAME</a:t>
            </a:r>
          </a:p>
        </p:txBody>
      </p:sp>
      <p:pic>
        <p:nvPicPr>
          <p:cNvPr id="2" name="Hình ảnh 1">
            <a:extLst>
              <a:ext uri="{FF2B5EF4-FFF2-40B4-BE49-F238E27FC236}">
                <a16:creationId xmlns:a16="http://schemas.microsoft.com/office/drawing/2014/main" id="{B8C2DA35-45B6-B401-3CE1-5BF8408332A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4292" y="4322245"/>
            <a:ext cx="1905157" cy="1429380"/>
          </a:xfrm>
          <a:prstGeom prst="rect">
            <a:avLst/>
          </a:prstGeom>
        </p:spPr>
      </p:pic>
      <p:pic>
        <p:nvPicPr>
          <p:cNvPr id="3" name="Hình ảnh 2">
            <a:extLst>
              <a:ext uri="{FF2B5EF4-FFF2-40B4-BE49-F238E27FC236}">
                <a16:creationId xmlns:a16="http://schemas.microsoft.com/office/drawing/2014/main" id="{08FC9AAE-65E3-5908-2AFB-7ACF0205A8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7225" y="2103843"/>
            <a:ext cx="2096287" cy="1587745"/>
          </a:xfrm>
          <a:prstGeom prst="rect">
            <a:avLst/>
          </a:prstGeom>
        </p:spPr>
      </p:pic>
      <p:pic>
        <p:nvPicPr>
          <p:cNvPr id="5" name="Hình ảnh 4">
            <a:extLst>
              <a:ext uri="{FF2B5EF4-FFF2-40B4-BE49-F238E27FC236}">
                <a16:creationId xmlns:a16="http://schemas.microsoft.com/office/drawing/2014/main" id="{A80CDDEA-36EA-BB50-6F69-A3781C37852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9639" y="2154866"/>
            <a:ext cx="2341343" cy="1392519"/>
          </a:xfrm>
          <a:prstGeom prst="rect">
            <a:avLst/>
          </a:prstGeom>
        </p:spPr>
      </p:pic>
      <p:pic>
        <p:nvPicPr>
          <p:cNvPr id="7" name="Hình ảnh 6">
            <a:extLst>
              <a:ext uri="{FF2B5EF4-FFF2-40B4-BE49-F238E27FC236}">
                <a16:creationId xmlns:a16="http://schemas.microsoft.com/office/drawing/2014/main" id="{B7231FDB-2EAA-3CE0-1313-0A520022DF7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53" t="9456" r="9223" b="4019"/>
          <a:stretch/>
        </p:blipFill>
        <p:spPr bwMode="auto">
          <a:xfrm>
            <a:off x="10051132" y="2001047"/>
            <a:ext cx="2054648" cy="146009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Rectangle 21">
            <a:extLst>
              <a:ext uri="{FF2B5EF4-FFF2-40B4-BE49-F238E27FC236}">
                <a16:creationId xmlns:a16="http://schemas.microsoft.com/office/drawing/2014/main" id="{DC1E4A2F-72F6-E3FA-0975-4626162E94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17602" y="3650141"/>
            <a:ext cx="123553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2800" dirty="0"/>
              <a:t>CATTLE</a:t>
            </a:r>
            <a:endParaRPr lang="vi-VN" sz="2800" dirty="0"/>
          </a:p>
        </p:txBody>
      </p:sp>
      <p:sp>
        <p:nvSpPr>
          <p:cNvPr id="9" name="Rectangle 21">
            <a:extLst>
              <a:ext uri="{FF2B5EF4-FFF2-40B4-BE49-F238E27FC236}">
                <a16:creationId xmlns:a16="http://schemas.microsoft.com/office/drawing/2014/main" id="{47F97D96-4962-2D27-6928-57D1430C71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70126" y="3596965"/>
            <a:ext cx="93647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2800" dirty="0"/>
              <a:t>VAST</a:t>
            </a:r>
            <a:endParaRPr lang="vi-VN" sz="2800" dirty="0"/>
          </a:p>
        </p:txBody>
      </p:sp>
      <p:sp>
        <p:nvSpPr>
          <p:cNvPr id="10" name="Rectangle 21">
            <a:extLst>
              <a:ext uri="{FF2B5EF4-FFF2-40B4-BE49-F238E27FC236}">
                <a16:creationId xmlns:a16="http://schemas.microsoft.com/office/drawing/2014/main" id="{A71BB41B-8D49-69A7-8569-4EFC494D21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88632" y="3565482"/>
            <a:ext cx="99418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2800" dirty="0"/>
              <a:t>CROP</a:t>
            </a:r>
            <a:endParaRPr lang="vi-VN" sz="2800" dirty="0"/>
          </a:p>
        </p:txBody>
      </p:sp>
      <p:sp>
        <p:nvSpPr>
          <p:cNvPr id="21" name="Rectangle 21">
            <a:extLst>
              <a:ext uri="{FF2B5EF4-FFF2-40B4-BE49-F238E27FC236}">
                <a16:creationId xmlns:a16="http://schemas.microsoft.com/office/drawing/2014/main" id="{3B0F7BD9-BAA7-7786-BE7E-F7F16C7938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77472" y="5866429"/>
            <a:ext cx="203478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2800" dirty="0"/>
              <a:t>HOSPITABLE</a:t>
            </a:r>
            <a:endParaRPr lang="vi-VN" sz="2800" dirty="0"/>
          </a:p>
        </p:txBody>
      </p:sp>
      <p:sp>
        <p:nvSpPr>
          <p:cNvPr id="33" name="Rectangle 21">
            <a:extLst>
              <a:ext uri="{FF2B5EF4-FFF2-40B4-BE49-F238E27FC236}">
                <a16:creationId xmlns:a16="http://schemas.microsoft.com/office/drawing/2014/main" id="{F4CBBE4D-5AFD-D48C-5811-2F7EBD9926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41931" y="5858340"/>
            <a:ext cx="195377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2800" dirty="0"/>
              <a:t>POULTRY</a:t>
            </a:r>
            <a:endParaRPr lang="vi-VN" sz="2800" dirty="0"/>
          </a:p>
        </p:txBody>
      </p:sp>
      <p:sp>
        <p:nvSpPr>
          <p:cNvPr id="34" name="Rectangle 21">
            <a:extLst>
              <a:ext uri="{FF2B5EF4-FFF2-40B4-BE49-F238E27FC236}">
                <a16:creationId xmlns:a16="http://schemas.microsoft.com/office/drawing/2014/main" id="{966A1859-967F-E520-C502-FE8195AB4C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47500" y="5866429"/>
            <a:ext cx="247644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2800" dirty="0"/>
              <a:t>PICTURESQUE</a:t>
            </a:r>
            <a:endParaRPr lang="vi-VN" sz="2800" dirty="0"/>
          </a:p>
        </p:txBody>
      </p:sp>
      <p:sp>
        <p:nvSpPr>
          <p:cNvPr id="39" name="Rectangle 21">
            <a:extLst>
              <a:ext uri="{FF2B5EF4-FFF2-40B4-BE49-F238E27FC236}">
                <a16:creationId xmlns:a16="http://schemas.microsoft.com/office/drawing/2014/main" id="{D79822EA-E4F5-A3AA-02BD-0951DB54F1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2256" y="3081962"/>
            <a:ext cx="123553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2800" smtClean="0"/>
              <a:t>CATTLE</a:t>
            </a:r>
            <a:endParaRPr lang="vi-VN" sz="2800" dirty="0"/>
          </a:p>
        </p:txBody>
      </p:sp>
      <p:sp>
        <p:nvSpPr>
          <p:cNvPr id="40" name="Rectangle 21">
            <a:extLst>
              <a:ext uri="{FF2B5EF4-FFF2-40B4-BE49-F238E27FC236}">
                <a16:creationId xmlns:a16="http://schemas.microsoft.com/office/drawing/2014/main" id="{D79822EA-E4F5-A3AA-02BD-0951DB54F1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59697" y="3775787"/>
            <a:ext cx="196316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2800"/>
              <a:t>HOSPITABLE</a:t>
            </a:r>
            <a:endParaRPr lang="vi-VN" sz="2800" dirty="0"/>
          </a:p>
        </p:txBody>
      </p:sp>
      <p:sp>
        <p:nvSpPr>
          <p:cNvPr id="41" name="Rectangle 21">
            <a:extLst>
              <a:ext uri="{FF2B5EF4-FFF2-40B4-BE49-F238E27FC236}">
                <a16:creationId xmlns:a16="http://schemas.microsoft.com/office/drawing/2014/main" id="{D79822EA-E4F5-A3AA-02BD-0951DB54F1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4247" y="4647584"/>
            <a:ext cx="150284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2800"/>
              <a:t>POULTRY</a:t>
            </a:r>
            <a:endParaRPr lang="vi-VN" sz="2800" dirty="0"/>
          </a:p>
        </p:txBody>
      </p:sp>
      <p:sp>
        <p:nvSpPr>
          <p:cNvPr id="42" name="Rectangle 21">
            <a:extLst>
              <a:ext uri="{FF2B5EF4-FFF2-40B4-BE49-F238E27FC236}">
                <a16:creationId xmlns:a16="http://schemas.microsoft.com/office/drawing/2014/main" id="{D79822EA-E4F5-A3AA-02BD-0951DB54F1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92485" y="4704152"/>
            <a:ext cx="91717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2800"/>
              <a:t>VAST</a:t>
            </a:r>
            <a:endParaRPr lang="vi-VN" sz="2800" dirty="0"/>
          </a:p>
        </p:txBody>
      </p:sp>
      <p:sp>
        <p:nvSpPr>
          <p:cNvPr id="43" name="Rectangle 21">
            <a:extLst>
              <a:ext uri="{FF2B5EF4-FFF2-40B4-BE49-F238E27FC236}">
                <a16:creationId xmlns:a16="http://schemas.microsoft.com/office/drawing/2014/main" id="{D79822EA-E4F5-A3AA-02BD-0951DB54F1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34727" y="2966651"/>
            <a:ext cx="99065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2800"/>
              <a:t>CROP</a:t>
            </a:r>
            <a:endParaRPr lang="vi-VN" sz="2800" dirty="0"/>
          </a:p>
        </p:txBody>
      </p:sp>
      <p:sp>
        <p:nvSpPr>
          <p:cNvPr id="44" name="Rectangle 21">
            <a:extLst>
              <a:ext uri="{FF2B5EF4-FFF2-40B4-BE49-F238E27FC236}">
                <a16:creationId xmlns:a16="http://schemas.microsoft.com/office/drawing/2014/main" id="{D79822EA-E4F5-A3AA-02BD-0951DB54F1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3923" y="5751625"/>
            <a:ext cx="223792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2800"/>
              <a:t>PICTURESQUE</a:t>
            </a:r>
            <a:endParaRPr lang="vi-VN" sz="2800" dirty="0"/>
          </a:p>
        </p:txBody>
      </p:sp>
      <p:sp>
        <p:nvSpPr>
          <p:cNvPr id="45" name="Rectangle 21">
            <a:extLst>
              <a:ext uri="{FF2B5EF4-FFF2-40B4-BE49-F238E27FC236}">
                <a16:creationId xmlns:a16="http://schemas.microsoft.com/office/drawing/2014/main" id="{DC1E4A2F-72F6-E3FA-0975-4626162E94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26648" y="3645863"/>
            <a:ext cx="45878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2800" smtClean="0"/>
              <a:t>1.</a:t>
            </a:r>
            <a:endParaRPr lang="vi-VN" sz="2800" dirty="0"/>
          </a:p>
        </p:txBody>
      </p:sp>
      <p:sp>
        <p:nvSpPr>
          <p:cNvPr id="46" name="Rectangle 21">
            <a:extLst>
              <a:ext uri="{FF2B5EF4-FFF2-40B4-BE49-F238E27FC236}">
                <a16:creationId xmlns:a16="http://schemas.microsoft.com/office/drawing/2014/main" id="{DC1E4A2F-72F6-E3FA-0975-4626162E94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77321" y="3598262"/>
            <a:ext cx="45878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2800"/>
              <a:t>2</a:t>
            </a:r>
            <a:r>
              <a:rPr lang="en-US" sz="2800" smtClean="0"/>
              <a:t>.</a:t>
            </a:r>
            <a:endParaRPr lang="vi-VN" sz="2800" dirty="0"/>
          </a:p>
        </p:txBody>
      </p:sp>
      <p:sp>
        <p:nvSpPr>
          <p:cNvPr id="47" name="Rectangle 21">
            <a:extLst>
              <a:ext uri="{FF2B5EF4-FFF2-40B4-BE49-F238E27FC236}">
                <a16:creationId xmlns:a16="http://schemas.microsoft.com/office/drawing/2014/main" id="{DC1E4A2F-72F6-E3FA-0975-4626162E94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91774" y="3563362"/>
            <a:ext cx="45878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2800" smtClean="0"/>
              <a:t>3.</a:t>
            </a:r>
            <a:endParaRPr lang="vi-VN" sz="2800" dirty="0"/>
          </a:p>
        </p:txBody>
      </p:sp>
      <p:sp>
        <p:nvSpPr>
          <p:cNvPr id="48" name="Rectangle 21">
            <a:extLst>
              <a:ext uri="{FF2B5EF4-FFF2-40B4-BE49-F238E27FC236}">
                <a16:creationId xmlns:a16="http://schemas.microsoft.com/office/drawing/2014/main" id="{DC1E4A2F-72F6-E3FA-0975-4626162E94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81838" y="5858340"/>
            <a:ext cx="45878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2800"/>
              <a:t>4</a:t>
            </a:r>
            <a:r>
              <a:rPr lang="en-US" sz="2800" smtClean="0"/>
              <a:t>.</a:t>
            </a:r>
            <a:endParaRPr lang="vi-VN" sz="2800" dirty="0"/>
          </a:p>
        </p:txBody>
      </p:sp>
      <p:sp>
        <p:nvSpPr>
          <p:cNvPr id="49" name="Rectangle 21">
            <a:extLst>
              <a:ext uri="{FF2B5EF4-FFF2-40B4-BE49-F238E27FC236}">
                <a16:creationId xmlns:a16="http://schemas.microsoft.com/office/drawing/2014/main" id="{DC1E4A2F-72F6-E3FA-0975-4626162E94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30092" y="5858340"/>
            <a:ext cx="45878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2800" smtClean="0"/>
              <a:t>5.</a:t>
            </a:r>
            <a:endParaRPr lang="vi-VN" sz="2800" dirty="0"/>
          </a:p>
        </p:txBody>
      </p:sp>
      <p:sp>
        <p:nvSpPr>
          <p:cNvPr id="50" name="Rectangle 21">
            <a:extLst>
              <a:ext uri="{FF2B5EF4-FFF2-40B4-BE49-F238E27FC236}">
                <a16:creationId xmlns:a16="http://schemas.microsoft.com/office/drawing/2014/main" id="{DC1E4A2F-72F6-E3FA-0975-4626162E94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38869" y="5858340"/>
            <a:ext cx="45878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2800"/>
              <a:t>6</a:t>
            </a:r>
            <a:r>
              <a:rPr lang="en-US" sz="2800" smtClean="0"/>
              <a:t>.</a:t>
            </a:r>
            <a:endParaRPr lang="vi-VN" sz="2800" dirty="0"/>
          </a:p>
        </p:txBody>
      </p:sp>
      <p:pic>
        <p:nvPicPr>
          <p:cNvPr id="51" name="Picture 50"/>
          <p:cNvPicPr>
            <a:picLocks noChangeAspect="1"/>
          </p:cNvPicPr>
          <p:nvPr/>
        </p:nvPicPr>
        <p:blipFill rotWithShape="1">
          <a:blip r:embed="rId7"/>
          <a:srcRect l="2820" t="33565" r="2767"/>
          <a:stretch/>
        </p:blipFill>
        <p:spPr>
          <a:xfrm>
            <a:off x="7370611" y="4221549"/>
            <a:ext cx="2447970" cy="171044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59719" y="4151822"/>
            <a:ext cx="1671009" cy="184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4845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21" grpId="0"/>
      <p:bldP spid="33" grpId="0"/>
      <p:bldP spid="3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-3531" y="3531"/>
            <a:ext cx="12192000" cy="1083309"/>
            <a:chOff x="0" y="-3"/>
            <a:chExt cx="12192000" cy="1083309"/>
          </a:xfrm>
        </p:grpSpPr>
        <p:sp>
          <p:nvSpPr>
            <p:cNvPr id="21" name="Round Single Corner Rectangle 20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ound Single Corner Rectangle 21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Round Single Corner Rectangle 22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3620506D-D0FB-4364-9BF0-303257236434}"/>
              </a:ext>
            </a:extLst>
          </p:cNvPr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</a:p>
        </p:txBody>
      </p:sp>
      <p:sp>
        <p:nvSpPr>
          <p:cNvPr id="11" name="Rectangle 13">
            <a:extLst>
              <a:ext uri="{FF2B5EF4-FFF2-40B4-BE49-F238E27FC236}">
                <a16:creationId xmlns:a16="http://schemas.microsoft.com/office/drawing/2014/main" id="{F6BAC1F4-6BAD-5434-22E5-0C29279770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vi-VN" dirty="0"/>
          </a:p>
        </p:txBody>
      </p:sp>
      <p:sp>
        <p:nvSpPr>
          <p:cNvPr id="12" name="Rectangle 20">
            <a:extLst>
              <a:ext uri="{FF2B5EF4-FFF2-40B4-BE49-F238E27FC236}">
                <a16:creationId xmlns:a16="http://schemas.microsoft.com/office/drawing/2014/main" id="{6ABF3936-29EC-E042-D7B1-E1256EC247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vi-VN" dirty="0"/>
          </a:p>
        </p:txBody>
      </p:sp>
      <p:sp>
        <p:nvSpPr>
          <p:cNvPr id="30" name="Rectangle 24">
            <a:extLst>
              <a:ext uri="{FF2B5EF4-FFF2-40B4-BE49-F238E27FC236}">
                <a16:creationId xmlns:a16="http://schemas.microsoft.com/office/drawing/2014/main" id="{992A3D68-40F6-B13F-F46D-D6F0B9896C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2860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vi-VN" dirty="0"/>
          </a:p>
        </p:txBody>
      </p:sp>
      <p:sp>
        <p:nvSpPr>
          <p:cNvPr id="31" name="Rectangle 25">
            <a:extLst>
              <a:ext uri="{FF2B5EF4-FFF2-40B4-BE49-F238E27FC236}">
                <a16:creationId xmlns:a16="http://schemas.microsoft.com/office/drawing/2014/main" id="{BC858E41-DDE3-AC3D-709D-5E01A76007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7432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vi-VN" dirty="0"/>
          </a:p>
        </p:txBody>
      </p:sp>
      <p:pic>
        <p:nvPicPr>
          <p:cNvPr id="3" name="Hình ảnh 2">
            <a:extLst>
              <a:ext uri="{FF2B5EF4-FFF2-40B4-BE49-F238E27FC236}">
                <a16:creationId xmlns:a16="http://schemas.microsoft.com/office/drawing/2014/main" id="{08FC9AAE-65E3-5908-2AFB-7ACF0205A85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8808" y="2059560"/>
            <a:ext cx="4977678" cy="3770135"/>
          </a:xfrm>
          <a:prstGeom prst="rect">
            <a:avLst/>
          </a:prstGeom>
        </p:spPr>
      </p:pic>
      <p:sp>
        <p:nvSpPr>
          <p:cNvPr id="8" name="Rectangle 21">
            <a:extLst>
              <a:ext uri="{FF2B5EF4-FFF2-40B4-BE49-F238E27FC236}">
                <a16:creationId xmlns:a16="http://schemas.microsoft.com/office/drawing/2014/main" id="{DC1E4A2F-72F6-E3FA-0975-4626162E94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4774" y="4510655"/>
            <a:ext cx="6034034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3600" dirty="0"/>
              <a:t>cows and bulls kept by farmers for their milk </a:t>
            </a:r>
            <a:r>
              <a:rPr lang="en-US" sz="3600"/>
              <a:t>or </a:t>
            </a:r>
            <a:r>
              <a:rPr lang="en-US" sz="3600" smtClean="0"/>
              <a:t>meat</a:t>
            </a:r>
            <a:endParaRPr lang="vi-VN" sz="3600" dirty="0"/>
          </a:p>
        </p:txBody>
      </p:sp>
      <p:sp>
        <p:nvSpPr>
          <p:cNvPr id="14" name="Rectangle 21">
            <a:extLst>
              <a:ext uri="{FF2B5EF4-FFF2-40B4-BE49-F238E27FC236}">
                <a16:creationId xmlns:a16="http://schemas.microsoft.com/office/drawing/2014/main" id="{17A3B705-4B6F-0B61-0B99-F0C92E066E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8765" y="1257600"/>
            <a:ext cx="4317272" cy="1089529"/>
          </a:xfrm>
          <a:prstGeom prst="rect">
            <a:avLst/>
          </a:prstGeom>
          <a:noFill/>
          <a:ln>
            <a:noFill/>
          </a:ln>
          <a:extLst/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sz="8000" b="1" smtClean="0">
                <a:solidFill>
                  <a:srgbClr val="AD4F0F"/>
                </a:solidFill>
              </a:rPr>
              <a:t>cattle</a:t>
            </a:r>
            <a:r>
              <a:rPr lang="en-US" sz="7200" b="1" smtClean="0">
                <a:solidFill>
                  <a:srgbClr val="AD4F0F"/>
                </a:solidFill>
              </a:rPr>
              <a:t> </a:t>
            </a:r>
            <a:r>
              <a:rPr lang="en-US" sz="6600" b="1" smtClean="0">
                <a:solidFill>
                  <a:srgbClr val="AD4F0F"/>
                </a:solidFill>
              </a:rPr>
              <a:t>(n)</a:t>
            </a:r>
            <a:endParaRPr lang="vi-VN" sz="7200" b="1" dirty="0">
              <a:solidFill>
                <a:srgbClr val="AD4F0F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210738" y="3200400"/>
            <a:ext cx="186352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400" b="1">
                <a:solidFill>
                  <a:schemeClr val="accent5">
                    <a:lumMod val="50000"/>
                  </a:schemeClr>
                </a:solidFill>
              </a:rPr>
              <a:t>/ˈkætl/</a:t>
            </a:r>
            <a:endParaRPr lang="en-GB" sz="4400" b="1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5" name="cattle__gb_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08623" y="328032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510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6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78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-3531" y="3531"/>
            <a:ext cx="12192000" cy="1083309"/>
            <a:chOff x="0" y="-3"/>
            <a:chExt cx="12192000" cy="1083309"/>
          </a:xfrm>
        </p:grpSpPr>
        <p:sp>
          <p:nvSpPr>
            <p:cNvPr id="21" name="Round Single Corner Rectangle 20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ound Single Corner Rectangle 21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Round Single Corner Rectangle 22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3620506D-D0FB-4364-9BF0-303257236434}"/>
              </a:ext>
            </a:extLst>
          </p:cNvPr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</a:p>
        </p:txBody>
      </p:sp>
      <p:sp>
        <p:nvSpPr>
          <p:cNvPr id="11" name="Rectangle 13">
            <a:extLst>
              <a:ext uri="{FF2B5EF4-FFF2-40B4-BE49-F238E27FC236}">
                <a16:creationId xmlns:a16="http://schemas.microsoft.com/office/drawing/2014/main" id="{F6BAC1F4-6BAD-5434-22E5-0C29279770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vi-VN" dirty="0"/>
          </a:p>
        </p:txBody>
      </p:sp>
      <p:sp>
        <p:nvSpPr>
          <p:cNvPr id="12" name="Rectangle 20">
            <a:extLst>
              <a:ext uri="{FF2B5EF4-FFF2-40B4-BE49-F238E27FC236}">
                <a16:creationId xmlns:a16="http://schemas.microsoft.com/office/drawing/2014/main" id="{6ABF3936-29EC-E042-D7B1-E1256EC247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vi-VN" dirty="0"/>
          </a:p>
        </p:txBody>
      </p:sp>
      <p:sp>
        <p:nvSpPr>
          <p:cNvPr id="30" name="Rectangle 24">
            <a:extLst>
              <a:ext uri="{FF2B5EF4-FFF2-40B4-BE49-F238E27FC236}">
                <a16:creationId xmlns:a16="http://schemas.microsoft.com/office/drawing/2014/main" id="{992A3D68-40F6-B13F-F46D-D6F0B9896C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2860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vi-VN" dirty="0"/>
          </a:p>
        </p:txBody>
      </p:sp>
      <p:sp>
        <p:nvSpPr>
          <p:cNvPr id="31" name="Rectangle 25">
            <a:extLst>
              <a:ext uri="{FF2B5EF4-FFF2-40B4-BE49-F238E27FC236}">
                <a16:creationId xmlns:a16="http://schemas.microsoft.com/office/drawing/2014/main" id="{BC858E41-DDE3-AC3D-709D-5E01A76007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7432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vi-VN" dirty="0"/>
          </a:p>
        </p:txBody>
      </p:sp>
      <p:sp>
        <p:nvSpPr>
          <p:cNvPr id="8" name="Rectangle 21">
            <a:extLst>
              <a:ext uri="{FF2B5EF4-FFF2-40B4-BE49-F238E27FC236}">
                <a16:creationId xmlns:a16="http://schemas.microsoft.com/office/drawing/2014/main" id="{DC1E4A2F-72F6-E3FA-0975-4626162E94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4774" y="4427041"/>
            <a:ext cx="6034034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3600"/>
              <a:t>birds such as chickens that are used for meat or eggs</a:t>
            </a:r>
          </a:p>
          <a:p>
            <a:r>
              <a:rPr lang="en-US" sz="3600"/>
              <a:t>a poultry farm.</a:t>
            </a:r>
            <a:endParaRPr lang="en-US" sz="3600" dirty="0"/>
          </a:p>
        </p:txBody>
      </p:sp>
      <p:sp>
        <p:nvSpPr>
          <p:cNvPr id="14" name="Rectangle 21">
            <a:extLst>
              <a:ext uri="{FF2B5EF4-FFF2-40B4-BE49-F238E27FC236}">
                <a16:creationId xmlns:a16="http://schemas.microsoft.com/office/drawing/2014/main" id="{17A3B705-4B6F-0B61-0B99-F0C92E066E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5339" y="1337507"/>
            <a:ext cx="5212904" cy="1089529"/>
          </a:xfrm>
          <a:prstGeom prst="rect">
            <a:avLst/>
          </a:prstGeom>
          <a:noFill/>
          <a:ln>
            <a:noFill/>
          </a:ln>
          <a:extLst/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sz="8000" b="1" smtClean="0">
                <a:solidFill>
                  <a:srgbClr val="AD4F0F"/>
                </a:solidFill>
              </a:rPr>
              <a:t>poultry</a:t>
            </a:r>
            <a:r>
              <a:rPr lang="en-US" sz="7200" b="1" smtClean="0">
                <a:solidFill>
                  <a:srgbClr val="AD4F0F"/>
                </a:solidFill>
              </a:rPr>
              <a:t> </a:t>
            </a:r>
            <a:r>
              <a:rPr lang="en-US" sz="6600" b="1" smtClean="0">
                <a:solidFill>
                  <a:srgbClr val="AD4F0F"/>
                </a:solidFill>
              </a:rPr>
              <a:t>(n)</a:t>
            </a:r>
            <a:endParaRPr lang="vi-VN" sz="7200" b="1" dirty="0">
              <a:solidFill>
                <a:srgbClr val="AD4F0F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932072" y="3200400"/>
            <a:ext cx="242085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400" b="1">
                <a:solidFill>
                  <a:schemeClr val="accent5">
                    <a:lumMod val="50000"/>
                  </a:schemeClr>
                </a:solidFill>
              </a:rPr>
              <a:t>/ˈpəʊltri/</a:t>
            </a:r>
            <a:endParaRPr lang="en-GB" sz="4400" b="1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/>
          <a:srcRect l="2820" r="2767"/>
          <a:stretch/>
        </p:blipFill>
        <p:spPr>
          <a:xfrm>
            <a:off x="6428808" y="1163166"/>
            <a:ext cx="5125915" cy="5391150"/>
          </a:xfrm>
          <a:prstGeom prst="rect">
            <a:avLst/>
          </a:prstGeom>
        </p:spPr>
      </p:pic>
      <p:pic>
        <p:nvPicPr>
          <p:cNvPr id="5" name="poultry__gb_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89332" y="328032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2068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6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96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-3531" y="3531"/>
            <a:ext cx="12192000" cy="1083309"/>
            <a:chOff x="0" y="-3"/>
            <a:chExt cx="12192000" cy="1083309"/>
          </a:xfrm>
        </p:grpSpPr>
        <p:sp>
          <p:nvSpPr>
            <p:cNvPr id="21" name="Round Single Corner Rectangle 20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ound Single Corner Rectangle 21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Round Single Corner Rectangle 22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3620506D-D0FB-4364-9BF0-303257236434}"/>
              </a:ext>
            </a:extLst>
          </p:cNvPr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</a:p>
        </p:txBody>
      </p:sp>
      <p:sp>
        <p:nvSpPr>
          <p:cNvPr id="11" name="Rectangle 13">
            <a:extLst>
              <a:ext uri="{FF2B5EF4-FFF2-40B4-BE49-F238E27FC236}">
                <a16:creationId xmlns:a16="http://schemas.microsoft.com/office/drawing/2014/main" id="{F6BAC1F4-6BAD-5434-22E5-0C29279770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vi-VN" dirty="0"/>
          </a:p>
        </p:txBody>
      </p:sp>
      <p:sp>
        <p:nvSpPr>
          <p:cNvPr id="12" name="Rectangle 20">
            <a:extLst>
              <a:ext uri="{FF2B5EF4-FFF2-40B4-BE49-F238E27FC236}">
                <a16:creationId xmlns:a16="http://schemas.microsoft.com/office/drawing/2014/main" id="{6ABF3936-29EC-E042-D7B1-E1256EC247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vi-VN" dirty="0"/>
          </a:p>
        </p:txBody>
      </p:sp>
      <p:sp>
        <p:nvSpPr>
          <p:cNvPr id="30" name="Rectangle 24">
            <a:extLst>
              <a:ext uri="{FF2B5EF4-FFF2-40B4-BE49-F238E27FC236}">
                <a16:creationId xmlns:a16="http://schemas.microsoft.com/office/drawing/2014/main" id="{992A3D68-40F6-B13F-F46D-D6F0B9896C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2860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vi-VN" dirty="0"/>
          </a:p>
        </p:txBody>
      </p:sp>
      <p:sp>
        <p:nvSpPr>
          <p:cNvPr id="31" name="Rectangle 25">
            <a:extLst>
              <a:ext uri="{FF2B5EF4-FFF2-40B4-BE49-F238E27FC236}">
                <a16:creationId xmlns:a16="http://schemas.microsoft.com/office/drawing/2014/main" id="{BC858E41-DDE3-AC3D-709D-5E01A76007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7432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vi-VN" dirty="0"/>
          </a:p>
        </p:txBody>
      </p:sp>
      <p:sp>
        <p:nvSpPr>
          <p:cNvPr id="8" name="Rectangle 21">
            <a:extLst>
              <a:ext uri="{FF2B5EF4-FFF2-40B4-BE49-F238E27FC236}">
                <a16:creationId xmlns:a16="http://schemas.microsoft.com/office/drawing/2014/main" id="{DC1E4A2F-72F6-E3FA-0975-4626162E94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1222" y="4712831"/>
            <a:ext cx="5232303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3600"/>
              <a:t>a plant grown for food, usually on a farm</a:t>
            </a:r>
          </a:p>
        </p:txBody>
      </p:sp>
      <p:sp>
        <p:nvSpPr>
          <p:cNvPr id="14" name="Rectangle 21">
            <a:extLst>
              <a:ext uri="{FF2B5EF4-FFF2-40B4-BE49-F238E27FC236}">
                <a16:creationId xmlns:a16="http://schemas.microsoft.com/office/drawing/2014/main" id="{17A3B705-4B6F-0B61-0B99-F0C92E066E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5339" y="1337507"/>
            <a:ext cx="5212904" cy="1089529"/>
          </a:xfrm>
          <a:prstGeom prst="rect">
            <a:avLst/>
          </a:prstGeom>
          <a:noFill/>
          <a:ln>
            <a:noFill/>
          </a:ln>
          <a:extLst/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sz="8000" b="1" smtClean="0">
                <a:solidFill>
                  <a:srgbClr val="AD4F0F"/>
                </a:solidFill>
              </a:rPr>
              <a:t>crop</a:t>
            </a:r>
            <a:r>
              <a:rPr lang="en-US" sz="7200" b="1" smtClean="0">
                <a:solidFill>
                  <a:srgbClr val="AD4F0F"/>
                </a:solidFill>
              </a:rPr>
              <a:t> </a:t>
            </a:r>
            <a:r>
              <a:rPr lang="en-US" sz="6600" b="1" smtClean="0">
                <a:solidFill>
                  <a:srgbClr val="AD4F0F"/>
                </a:solidFill>
              </a:rPr>
              <a:t>(n)</a:t>
            </a:r>
            <a:endParaRPr lang="vi-VN" sz="7200" b="1" dirty="0">
              <a:solidFill>
                <a:srgbClr val="AD4F0F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205384" y="3272879"/>
            <a:ext cx="187423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400" b="1">
                <a:solidFill>
                  <a:schemeClr val="accent5">
                    <a:lumMod val="50000"/>
                  </a:schemeClr>
                </a:solidFill>
              </a:rPr>
              <a:t> /krɒp/</a:t>
            </a:r>
          </a:p>
        </p:txBody>
      </p:sp>
      <p:pic>
        <p:nvPicPr>
          <p:cNvPr id="16" name="Hình ảnh 6">
            <a:extLst>
              <a:ext uri="{FF2B5EF4-FFF2-40B4-BE49-F238E27FC236}">
                <a16:creationId xmlns:a16="http://schemas.microsoft.com/office/drawing/2014/main" id="{B7231FDB-2EAA-3CE0-1313-0A520022DF7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53" t="9456" r="9223" b="4019"/>
          <a:stretch/>
        </p:blipFill>
        <p:spPr bwMode="auto">
          <a:xfrm>
            <a:off x="6436083" y="1882271"/>
            <a:ext cx="5113150" cy="363356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crop__gb_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86422" y="334701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634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6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9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-3531" y="3531"/>
            <a:ext cx="12192000" cy="1083309"/>
            <a:chOff x="0" y="-3"/>
            <a:chExt cx="12192000" cy="1083309"/>
          </a:xfrm>
        </p:grpSpPr>
        <p:sp>
          <p:nvSpPr>
            <p:cNvPr id="21" name="Round Single Corner Rectangle 20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ound Single Corner Rectangle 21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Round Single Corner Rectangle 22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3620506D-D0FB-4364-9BF0-303257236434}"/>
              </a:ext>
            </a:extLst>
          </p:cNvPr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</a:p>
        </p:txBody>
      </p:sp>
      <p:sp>
        <p:nvSpPr>
          <p:cNvPr id="11" name="Rectangle 13">
            <a:extLst>
              <a:ext uri="{FF2B5EF4-FFF2-40B4-BE49-F238E27FC236}">
                <a16:creationId xmlns:a16="http://schemas.microsoft.com/office/drawing/2014/main" id="{F6BAC1F4-6BAD-5434-22E5-0C29279770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vi-VN" dirty="0"/>
          </a:p>
        </p:txBody>
      </p:sp>
      <p:sp>
        <p:nvSpPr>
          <p:cNvPr id="12" name="Rectangle 20">
            <a:extLst>
              <a:ext uri="{FF2B5EF4-FFF2-40B4-BE49-F238E27FC236}">
                <a16:creationId xmlns:a16="http://schemas.microsoft.com/office/drawing/2014/main" id="{6ABF3936-29EC-E042-D7B1-E1256EC247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vi-VN" dirty="0"/>
          </a:p>
        </p:txBody>
      </p:sp>
      <p:sp>
        <p:nvSpPr>
          <p:cNvPr id="30" name="Rectangle 24">
            <a:extLst>
              <a:ext uri="{FF2B5EF4-FFF2-40B4-BE49-F238E27FC236}">
                <a16:creationId xmlns:a16="http://schemas.microsoft.com/office/drawing/2014/main" id="{992A3D68-40F6-B13F-F46D-D6F0B9896C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2860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vi-VN" dirty="0"/>
          </a:p>
        </p:txBody>
      </p:sp>
      <p:sp>
        <p:nvSpPr>
          <p:cNvPr id="31" name="Rectangle 25">
            <a:extLst>
              <a:ext uri="{FF2B5EF4-FFF2-40B4-BE49-F238E27FC236}">
                <a16:creationId xmlns:a16="http://schemas.microsoft.com/office/drawing/2014/main" id="{BC858E41-DDE3-AC3D-709D-5E01A76007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7432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vi-VN" dirty="0"/>
          </a:p>
        </p:txBody>
      </p:sp>
      <p:sp>
        <p:nvSpPr>
          <p:cNvPr id="8" name="Rectangle 21">
            <a:extLst>
              <a:ext uri="{FF2B5EF4-FFF2-40B4-BE49-F238E27FC236}">
                <a16:creationId xmlns:a16="http://schemas.microsoft.com/office/drawing/2014/main" id="{DC1E4A2F-72F6-E3FA-0975-4626162E94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3930" y="4840361"/>
            <a:ext cx="34401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3600"/>
              <a:t>extremely large</a:t>
            </a:r>
          </a:p>
        </p:txBody>
      </p:sp>
      <p:sp>
        <p:nvSpPr>
          <p:cNvPr id="14" name="Rectangle 21">
            <a:extLst>
              <a:ext uri="{FF2B5EF4-FFF2-40B4-BE49-F238E27FC236}">
                <a16:creationId xmlns:a16="http://schemas.microsoft.com/office/drawing/2014/main" id="{17A3B705-4B6F-0B61-0B99-F0C92E066E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067" y="1380341"/>
            <a:ext cx="5212904" cy="1089529"/>
          </a:xfrm>
          <a:prstGeom prst="rect">
            <a:avLst/>
          </a:prstGeom>
          <a:noFill/>
          <a:ln>
            <a:noFill/>
          </a:ln>
          <a:extLst/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sz="8000" b="1" smtClean="0">
                <a:solidFill>
                  <a:srgbClr val="AD4F0F"/>
                </a:solidFill>
              </a:rPr>
              <a:t>vast</a:t>
            </a:r>
            <a:r>
              <a:rPr lang="en-US" sz="7200" b="1" smtClean="0">
                <a:solidFill>
                  <a:srgbClr val="AD4F0F"/>
                </a:solidFill>
              </a:rPr>
              <a:t> </a:t>
            </a:r>
            <a:r>
              <a:rPr lang="en-US" sz="6600" b="1" smtClean="0">
                <a:solidFill>
                  <a:srgbClr val="AD4F0F"/>
                </a:solidFill>
              </a:rPr>
              <a:t>(adj)</a:t>
            </a:r>
            <a:endParaRPr lang="vi-VN" sz="7200" b="1" dirty="0">
              <a:solidFill>
                <a:srgbClr val="AD4F0F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047123" y="3284309"/>
            <a:ext cx="187423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400" b="1">
                <a:solidFill>
                  <a:schemeClr val="accent5">
                    <a:lumMod val="50000"/>
                  </a:schemeClr>
                </a:solidFill>
              </a:rPr>
              <a:t>/vɑːst/</a:t>
            </a:r>
          </a:p>
        </p:txBody>
      </p:sp>
      <p:pic>
        <p:nvPicPr>
          <p:cNvPr id="17" name="Hình ảnh 4">
            <a:extLst>
              <a:ext uri="{FF2B5EF4-FFF2-40B4-BE49-F238E27FC236}">
                <a16:creationId xmlns:a16="http://schemas.microsoft.com/office/drawing/2014/main" id="{A80CDDEA-36EA-BB50-6F69-A3781C37852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98"/>
          <a:stretch/>
        </p:blipFill>
        <p:spPr>
          <a:xfrm>
            <a:off x="5794131" y="2034350"/>
            <a:ext cx="5825942" cy="3601811"/>
          </a:xfrm>
          <a:prstGeom prst="rect">
            <a:avLst/>
          </a:prstGeom>
        </p:spPr>
      </p:pic>
      <p:pic>
        <p:nvPicPr>
          <p:cNvPr id="3" name="vast__gb_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87067" y="336422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505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6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01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-3531" y="3531"/>
            <a:ext cx="12192000" cy="1083309"/>
            <a:chOff x="0" y="-3"/>
            <a:chExt cx="12192000" cy="1083309"/>
          </a:xfrm>
        </p:grpSpPr>
        <p:sp>
          <p:nvSpPr>
            <p:cNvPr id="21" name="Round Single Corner Rectangle 20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ound Single Corner Rectangle 21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Round Single Corner Rectangle 22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3620506D-D0FB-4364-9BF0-303257236434}"/>
              </a:ext>
            </a:extLst>
          </p:cNvPr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</a:p>
        </p:txBody>
      </p:sp>
      <p:sp>
        <p:nvSpPr>
          <p:cNvPr id="11" name="Rectangle 13">
            <a:extLst>
              <a:ext uri="{FF2B5EF4-FFF2-40B4-BE49-F238E27FC236}">
                <a16:creationId xmlns:a16="http://schemas.microsoft.com/office/drawing/2014/main" id="{F6BAC1F4-6BAD-5434-22E5-0C29279770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vi-VN" dirty="0"/>
          </a:p>
        </p:txBody>
      </p:sp>
      <p:sp>
        <p:nvSpPr>
          <p:cNvPr id="12" name="Rectangle 20">
            <a:extLst>
              <a:ext uri="{FF2B5EF4-FFF2-40B4-BE49-F238E27FC236}">
                <a16:creationId xmlns:a16="http://schemas.microsoft.com/office/drawing/2014/main" id="{6ABF3936-29EC-E042-D7B1-E1256EC247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vi-VN" dirty="0"/>
          </a:p>
        </p:txBody>
      </p:sp>
      <p:sp>
        <p:nvSpPr>
          <p:cNvPr id="30" name="Rectangle 24">
            <a:extLst>
              <a:ext uri="{FF2B5EF4-FFF2-40B4-BE49-F238E27FC236}">
                <a16:creationId xmlns:a16="http://schemas.microsoft.com/office/drawing/2014/main" id="{992A3D68-40F6-B13F-F46D-D6F0B9896C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2860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vi-VN" dirty="0"/>
          </a:p>
        </p:txBody>
      </p:sp>
      <p:sp>
        <p:nvSpPr>
          <p:cNvPr id="31" name="Rectangle 25">
            <a:extLst>
              <a:ext uri="{FF2B5EF4-FFF2-40B4-BE49-F238E27FC236}">
                <a16:creationId xmlns:a16="http://schemas.microsoft.com/office/drawing/2014/main" id="{BC858E41-DDE3-AC3D-709D-5E01A76007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7432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vi-VN" dirty="0"/>
          </a:p>
        </p:txBody>
      </p:sp>
      <p:sp>
        <p:nvSpPr>
          <p:cNvPr id="8" name="Rectangle 21">
            <a:extLst>
              <a:ext uri="{FF2B5EF4-FFF2-40B4-BE49-F238E27FC236}">
                <a16:creationId xmlns:a16="http://schemas.microsoft.com/office/drawing/2014/main" id="{DC1E4A2F-72F6-E3FA-0975-4626162E94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28613" y="4975913"/>
            <a:ext cx="5207355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4000"/>
              <a:t>generous towards visitors and guests</a:t>
            </a:r>
          </a:p>
        </p:txBody>
      </p:sp>
      <p:sp>
        <p:nvSpPr>
          <p:cNvPr id="14" name="Rectangle 21">
            <a:extLst>
              <a:ext uri="{FF2B5EF4-FFF2-40B4-BE49-F238E27FC236}">
                <a16:creationId xmlns:a16="http://schemas.microsoft.com/office/drawing/2014/main" id="{17A3B705-4B6F-0B61-0B99-F0C92E066E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067" y="1380341"/>
            <a:ext cx="6511610" cy="1089529"/>
          </a:xfrm>
          <a:prstGeom prst="rect">
            <a:avLst/>
          </a:prstGeom>
          <a:noFill/>
          <a:ln>
            <a:noFill/>
          </a:ln>
          <a:extLst/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sz="8000" b="1" smtClean="0">
                <a:solidFill>
                  <a:srgbClr val="AD4F0F"/>
                </a:solidFill>
              </a:rPr>
              <a:t>hospitable</a:t>
            </a:r>
            <a:r>
              <a:rPr lang="en-US" sz="7200" b="1" smtClean="0">
                <a:solidFill>
                  <a:srgbClr val="AD4F0F"/>
                </a:solidFill>
              </a:rPr>
              <a:t> </a:t>
            </a:r>
            <a:r>
              <a:rPr lang="en-US" sz="6600" b="1" smtClean="0">
                <a:solidFill>
                  <a:srgbClr val="AD4F0F"/>
                </a:solidFill>
              </a:rPr>
              <a:t>(adj)</a:t>
            </a:r>
            <a:endParaRPr lang="vi-VN" sz="7200" b="1" dirty="0">
              <a:solidFill>
                <a:srgbClr val="AD4F0F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553930" y="3089009"/>
            <a:ext cx="307007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400" b="1" smtClean="0">
                <a:solidFill>
                  <a:schemeClr val="accent5">
                    <a:lumMod val="50000"/>
                  </a:schemeClr>
                </a:solidFill>
              </a:rPr>
              <a:t>/hɒ</a:t>
            </a:r>
            <a:r>
              <a:rPr lang="en-US" sz="4400" b="1">
                <a:solidFill>
                  <a:schemeClr val="accent5">
                    <a:lumMod val="50000"/>
                  </a:schemeClr>
                </a:solidFill>
              </a:rPr>
              <a:t>ˈ</a:t>
            </a:r>
            <a:r>
              <a:rPr lang="en-US" sz="4400" b="1" smtClean="0">
                <a:solidFill>
                  <a:schemeClr val="accent5">
                    <a:lumMod val="50000"/>
                  </a:schemeClr>
                </a:solidFill>
              </a:rPr>
              <a:t>spɪtəbl/</a:t>
            </a:r>
            <a:endParaRPr lang="en-US" sz="4400" b="1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457215" y="3858450"/>
            <a:ext cx="307007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400" b="1">
                <a:solidFill>
                  <a:schemeClr val="accent5">
                    <a:lumMod val="50000"/>
                  </a:schemeClr>
                </a:solidFill>
              </a:rPr>
              <a:t>/ˈhɒspɪtəbl/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09351" y="1538765"/>
            <a:ext cx="3914775" cy="4333875"/>
          </a:xfrm>
          <a:prstGeom prst="rect">
            <a:avLst/>
          </a:prstGeom>
        </p:spPr>
      </p:pic>
      <p:pic>
        <p:nvPicPr>
          <p:cNvPr id="4" name="hospitable__gb_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87067" y="3185635"/>
            <a:ext cx="609600" cy="609600"/>
          </a:xfrm>
          <a:prstGeom prst="rect">
            <a:avLst/>
          </a:prstGeom>
        </p:spPr>
      </p:pic>
      <p:pic>
        <p:nvPicPr>
          <p:cNvPr id="5" name="hospitable__gb_2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87067" y="393837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582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6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17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109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4349</TotalTime>
  <Words>753</Words>
  <Application>Microsoft Office PowerPoint</Application>
  <PresentationFormat>Widescreen</PresentationFormat>
  <Paragraphs>165</Paragraphs>
  <Slides>19</Slides>
  <Notes>16</Notes>
  <HiddenSlides>0</HiddenSlides>
  <MMClips>16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7" baseType="lpstr">
      <vt:lpstr>Adobe Gothic Std B</vt:lpstr>
      <vt:lpstr>Arial</vt:lpstr>
      <vt:lpstr>Calibri</vt:lpstr>
      <vt:lpstr>Calibri Light</vt:lpstr>
      <vt:lpstr>Myriad Pro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TrangDTT</dc:creator>
  <cp:lastModifiedBy>Hoai Linh</cp:lastModifiedBy>
  <cp:revision>224</cp:revision>
  <dcterms:created xsi:type="dcterms:W3CDTF">2020-12-09T02:04:09Z</dcterms:created>
  <dcterms:modified xsi:type="dcterms:W3CDTF">2023-04-28T07:30:36Z</dcterms:modified>
</cp:coreProperties>
</file>