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02" r:id="rId4"/>
    <p:sldId id="279" r:id="rId5"/>
    <p:sldId id="336" r:id="rId6"/>
    <p:sldId id="343" r:id="rId7"/>
    <p:sldId id="344" r:id="rId8"/>
    <p:sldId id="345" r:id="rId9"/>
    <p:sldId id="337" r:id="rId10"/>
    <p:sldId id="338" r:id="rId11"/>
    <p:sldId id="346" r:id="rId12"/>
    <p:sldId id="339" r:id="rId13"/>
    <p:sldId id="348" r:id="rId14"/>
    <p:sldId id="340" r:id="rId15"/>
    <p:sldId id="341" r:id="rId16"/>
    <p:sldId id="314" r:id="rId17"/>
    <p:sldId id="330" r:id="rId18"/>
    <p:sldId id="34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7CD"/>
    <a:srgbClr val="EF4B66"/>
    <a:srgbClr val="F37D91"/>
    <a:srgbClr val="FBCDCD"/>
    <a:srgbClr val="7192A9"/>
    <a:srgbClr val="F7A5A5"/>
    <a:srgbClr val="F26649"/>
    <a:srgbClr val="F3F6F6"/>
    <a:srgbClr val="D8E5E5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CF9E8B-383B-F840-8BDD-EBC830591156}" v="332" dt="2022-12-15T13:34:42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81" autoAdjust="0"/>
    <p:restoredTop sz="9465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úc Quỳnh Võ Thị" userId="d3a72b9751383f94" providerId="LiveId" clId="{5A1A86D3-4A24-C849-86B4-43A5BC6CCAF0}"/>
    <pc:docChg chg="undo custSel modSld">
      <pc:chgData name="Trúc Quỳnh Võ Thị" userId="d3a72b9751383f94" providerId="LiveId" clId="{5A1A86D3-4A24-C849-86B4-43A5BC6CCAF0}" dt="2022-12-11T15:53:14.544" v="364" actId="14100"/>
      <pc:docMkLst>
        <pc:docMk/>
      </pc:docMkLst>
      <pc:sldChg chg="delSp modSp mod">
        <pc:chgData name="Trúc Quỳnh Võ Thị" userId="d3a72b9751383f94" providerId="LiveId" clId="{5A1A86D3-4A24-C849-86B4-43A5BC6CCAF0}" dt="2022-12-10T17:26:38.408" v="12" actId="478"/>
        <pc:sldMkLst>
          <pc:docMk/>
          <pc:sldMk cId="252621157" sldId="256"/>
        </pc:sldMkLst>
        <pc:spChg chg="mod">
          <ac:chgData name="Trúc Quỳnh Võ Thị" userId="d3a72b9751383f94" providerId="LiveId" clId="{5A1A86D3-4A24-C849-86B4-43A5BC6CCAF0}" dt="2022-12-10T17:26:32.286" v="1" actId="14100"/>
          <ac:spMkLst>
            <pc:docMk/>
            <pc:sldMk cId="252621157" sldId="256"/>
            <ac:spMk id="36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6:36.387" v="11" actId="20577"/>
          <ac:spMkLst>
            <pc:docMk/>
            <pc:sldMk cId="252621157" sldId="256"/>
            <ac:spMk id="41" creationId="{00000000-0000-0000-0000-000000000000}"/>
          </ac:spMkLst>
        </pc:spChg>
        <pc:spChg chg="del">
          <ac:chgData name="Trúc Quỳnh Võ Thị" userId="d3a72b9751383f94" providerId="LiveId" clId="{5A1A86D3-4A24-C849-86B4-43A5BC6CCAF0}" dt="2022-12-10T17:26:38.408" v="12" actId="478"/>
          <ac:spMkLst>
            <pc:docMk/>
            <pc:sldMk cId="252621157" sldId="256"/>
            <ac:spMk id="43" creationId="{607B7897-B16D-44E3-91AE-9D0FF2697117}"/>
          </ac:spMkLst>
        </pc:spChg>
      </pc:sldChg>
      <pc:sldChg chg="modSp mod">
        <pc:chgData name="Trúc Quỳnh Võ Thị" userId="d3a72b9751383f94" providerId="LiveId" clId="{5A1A86D3-4A24-C849-86B4-43A5BC6CCAF0}" dt="2022-12-11T15:28:06.505" v="248" actId="20577"/>
        <pc:sldMkLst>
          <pc:docMk/>
          <pc:sldMk cId="3404845292" sldId="279"/>
        </pc:sldMkLst>
        <pc:spChg chg="mod">
          <ac:chgData name="Trúc Quỳnh Võ Thị" userId="d3a72b9751383f94" providerId="LiveId" clId="{5A1A86D3-4A24-C849-86B4-43A5BC6CCAF0}" dt="2022-12-11T15:28:06.505" v="248" actId="20577"/>
          <ac:spMkLst>
            <pc:docMk/>
            <pc:sldMk cId="3404845292" sldId="279"/>
            <ac:spMk id="3" creationId="{6D0A8CB0-30FF-B78C-5082-993C1F749EDC}"/>
          </ac:spMkLst>
        </pc:spChg>
      </pc:sldChg>
      <pc:sldChg chg="modSp mod">
        <pc:chgData name="Trúc Quỳnh Võ Thị" userId="d3a72b9751383f94" providerId="LiveId" clId="{5A1A86D3-4A24-C849-86B4-43A5BC6CCAF0}" dt="2022-12-10T17:27:11.507" v="21"/>
        <pc:sldMkLst>
          <pc:docMk/>
          <pc:sldMk cId="658201877" sldId="302"/>
        </pc:sldMkLst>
        <pc:spChg chg="mod">
          <ac:chgData name="Trúc Quỳnh Võ Thị" userId="d3a72b9751383f94" providerId="LiveId" clId="{5A1A86D3-4A24-C849-86B4-43A5BC6CCAF0}" dt="2022-12-10T17:26:49.414" v="13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7:11.507" v="21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7:03.802" v="20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6:55.831" v="14"/>
          <ac:spMkLst>
            <pc:docMk/>
            <pc:sldMk cId="658201877" sldId="302"/>
            <ac:spMk id="46" creationId="{00000000-0000-0000-0000-000000000000}"/>
          </ac:spMkLst>
        </pc:spChg>
      </pc:sldChg>
      <pc:sldChg chg="modSp mod">
        <pc:chgData name="Trúc Quỳnh Võ Thị" userId="d3a72b9751383f94" providerId="LiveId" clId="{5A1A86D3-4A24-C849-86B4-43A5BC6CCAF0}" dt="2022-12-11T15:53:14.544" v="364" actId="14100"/>
        <pc:sldMkLst>
          <pc:docMk/>
          <pc:sldMk cId="387957963" sldId="330"/>
        </pc:sldMkLst>
        <pc:spChg chg="mod">
          <ac:chgData name="Trúc Quỳnh Võ Thị" userId="d3a72b9751383f94" providerId="LiveId" clId="{5A1A86D3-4A24-C849-86B4-43A5BC6CCAF0}" dt="2022-12-11T15:53:14.544" v="364" actId="14100"/>
          <ac:spMkLst>
            <pc:docMk/>
            <pc:sldMk cId="387957963" sldId="330"/>
            <ac:spMk id="2" creationId="{00000000-0000-0000-0000-000000000000}"/>
          </ac:spMkLst>
        </pc:spChg>
      </pc:sldChg>
    </pc:docChg>
  </pc:docChgLst>
  <pc:docChgLst>
    <pc:chgData name="Trúc Quỳnh Võ Thị" userId="d3a72b9751383f94" providerId="LiveId" clId="{54CF9E8B-383B-F840-8BDD-EBC830591156}"/>
    <pc:docChg chg="undo redo custSel addSld delSld modSld sldOrd">
      <pc:chgData name="Trúc Quỳnh Võ Thị" userId="d3a72b9751383f94" providerId="LiveId" clId="{54CF9E8B-383B-F840-8BDD-EBC830591156}" dt="2022-12-15T13:38:45.121" v="1116" actId="20577"/>
      <pc:docMkLst>
        <pc:docMk/>
      </pc:docMkLst>
      <pc:sldChg chg="addSp delSp modSp mod">
        <pc:chgData name="Trúc Quỳnh Võ Thị" userId="d3a72b9751383f94" providerId="LiveId" clId="{54CF9E8B-383B-F840-8BDD-EBC830591156}" dt="2022-12-14T17:48:36.180" v="16" actId="1076"/>
        <pc:sldMkLst>
          <pc:docMk/>
          <pc:sldMk cId="252621157" sldId="256"/>
        </pc:sldMkLst>
        <pc:spChg chg="mod">
          <ac:chgData name="Trúc Quỳnh Võ Thị" userId="d3a72b9751383f94" providerId="LiveId" clId="{54CF9E8B-383B-F840-8BDD-EBC830591156}" dt="2022-12-14T17:41:03.119" v="0"/>
          <ac:spMkLst>
            <pc:docMk/>
            <pc:sldMk cId="252621157" sldId="256"/>
            <ac:spMk id="36" creationId="{00000000-0000-0000-0000-000000000000}"/>
          </ac:spMkLst>
        </pc:spChg>
        <pc:picChg chg="add del mod">
          <ac:chgData name="Trúc Quỳnh Võ Thị" userId="d3a72b9751383f94" providerId="LiveId" clId="{54CF9E8B-383B-F840-8BDD-EBC830591156}" dt="2022-12-14T17:47:02.244" v="9" actId="478"/>
          <ac:picMkLst>
            <pc:docMk/>
            <pc:sldMk cId="252621157" sldId="256"/>
            <ac:picMk id="2" creationId="{86AF1AF6-8433-6210-8E91-A9A085A4B383}"/>
          </ac:picMkLst>
        </pc:picChg>
        <pc:picChg chg="add mod">
          <ac:chgData name="Trúc Quỳnh Võ Thị" userId="d3a72b9751383f94" providerId="LiveId" clId="{54CF9E8B-383B-F840-8BDD-EBC830591156}" dt="2022-12-14T17:48:36.180" v="16" actId="1076"/>
          <ac:picMkLst>
            <pc:docMk/>
            <pc:sldMk cId="252621157" sldId="256"/>
            <ac:picMk id="4" creationId="{F2F780D9-16BD-2EC7-F75C-CC10E1105F91}"/>
          </ac:picMkLst>
        </pc:picChg>
        <pc:picChg chg="add del">
          <ac:chgData name="Trúc Quỳnh Võ Thị" userId="d3a72b9751383f94" providerId="LiveId" clId="{54CF9E8B-383B-F840-8BDD-EBC830591156}" dt="2022-12-14T17:45:56.745" v="3" actId="478"/>
          <ac:picMkLst>
            <pc:docMk/>
            <pc:sldMk cId="252621157" sldId="256"/>
            <ac:picMk id="1026" creationId="{60F89CAE-454F-E806-A078-629AE3135406}"/>
          </ac:picMkLst>
        </pc:picChg>
        <pc:picChg chg="del">
          <ac:chgData name="Trúc Quỳnh Võ Thị" userId="d3a72b9751383f94" providerId="LiveId" clId="{54CF9E8B-383B-F840-8BDD-EBC830591156}" dt="2022-12-14T17:45:43.389" v="1" actId="478"/>
          <ac:picMkLst>
            <pc:docMk/>
            <pc:sldMk cId="252621157" sldId="256"/>
            <ac:picMk id="1028" creationId="{BF3C6015-8974-FEA7-1357-C6431E3AA65B}"/>
          </ac:picMkLst>
        </pc:picChg>
        <pc:picChg chg="add del">
          <ac:chgData name="Trúc Quỳnh Võ Thị" userId="d3a72b9751383f94" providerId="LiveId" clId="{54CF9E8B-383B-F840-8BDD-EBC830591156}" dt="2022-12-14T17:48:24.460" v="11" actId="478"/>
          <ac:picMkLst>
            <pc:docMk/>
            <pc:sldMk cId="252621157" sldId="256"/>
            <ac:picMk id="1030" creationId="{84697BBE-5B11-5F6D-F356-4FDB453FAC50}"/>
          </ac:picMkLst>
        </pc:picChg>
      </pc:sldChg>
      <pc:sldChg chg="delSp modSp del mod">
        <pc:chgData name="Trúc Quỳnh Võ Thị" userId="d3a72b9751383f94" providerId="LiveId" clId="{54CF9E8B-383B-F840-8BDD-EBC830591156}" dt="2022-12-15T13:20:49.229" v="876" actId="2696"/>
        <pc:sldMkLst>
          <pc:docMk/>
          <pc:sldMk cId="1529224504" sldId="276"/>
        </pc:sldMkLst>
        <pc:spChg chg="mod">
          <ac:chgData name="Trúc Quỳnh Võ Thị" userId="d3a72b9751383f94" providerId="LiveId" clId="{54CF9E8B-383B-F840-8BDD-EBC830591156}" dt="2022-12-14T17:57:42.812" v="146" actId="2711"/>
          <ac:spMkLst>
            <pc:docMk/>
            <pc:sldMk cId="1529224504" sldId="276"/>
            <ac:spMk id="5" creationId="{20F81E5D-63E9-79F4-870D-A2B5D3C2E832}"/>
          </ac:spMkLst>
        </pc:spChg>
        <pc:spChg chg="mod">
          <ac:chgData name="Trúc Quỳnh Võ Thị" userId="d3a72b9751383f94" providerId="LiveId" clId="{54CF9E8B-383B-F840-8BDD-EBC830591156}" dt="2022-12-14T17:57:42.812" v="146" actId="2711"/>
          <ac:spMkLst>
            <pc:docMk/>
            <pc:sldMk cId="1529224504" sldId="276"/>
            <ac:spMk id="8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7:55.806" v="148" actId="20577"/>
          <ac:spMkLst>
            <pc:docMk/>
            <pc:sldMk cId="1529224504" sldId="276"/>
            <ac:spMk id="12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7:42.812" v="146" actId="2711"/>
          <ac:spMkLst>
            <pc:docMk/>
            <pc:sldMk cId="1529224504" sldId="276"/>
            <ac:spMk id="16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7:42.812" v="146" actId="2711"/>
          <ac:spMkLst>
            <pc:docMk/>
            <pc:sldMk cId="1529224504" sldId="276"/>
            <ac:spMk id="17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7:42.812" v="146" actId="2711"/>
          <ac:spMkLst>
            <pc:docMk/>
            <pc:sldMk cId="1529224504" sldId="276"/>
            <ac:spMk id="19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7:42.812" v="146" actId="2711"/>
          <ac:spMkLst>
            <pc:docMk/>
            <pc:sldMk cId="1529224504" sldId="276"/>
            <ac:spMk id="20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7:42.812" v="146" actId="2711"/>
          <ac:spMkLst>
            <pc:docMk/>
            <pc:sldMk cId="1529224504" sldId="276"/>
            <ac:spMk id="21" creationId="{00000000-0000-0000-0000-000000000000}"/>
          </ac:spMkLst>
        </pc:spChg>
        <pc:graphicFrameChg chg="del">
          <ac:chgData name="Trúc Quỳnh Võ Thị" userId="d3a72b9751383f94" providerId="LiveId" clId="{54CF9E8B-383B-F840-8BDD-EBC830591156}" dt="2022-12-14T17:57:38.541" v="145" actId="478"/>
          <ac:graphicFrameMkLst>
            <pc:docMk/>
            <pc:sldMk cId="1529224504" sldId="276"/>
            <ac:graphicFrameMk id="6" creationId="{BEA068FD-9588-92F5-EBA6-DE8F2A2792B3}"/>
          </ac:graphicFrameMkLst>
        </pc:graphicFrameChg>
        <pc:picChg chg="del">
          <ac:chgData name="Trúc Quỳnh Võ Thị" userId="d3a72b9751383f94" providerId="LiveId" clId="{54CF9E8B-383B-F840-8BDD-EBC830591156}" dt="2022-12-14T17:57:38.541" v="145" actId="478"/>
          <ac:picMkLst>
            <pc:docMk/>
            <pc:sldMk cId="1529224504" sldId="276"/>
            <ac:picMk id="4" creationId="{06AAA5BE-CAE9-9320-195C-497DCD943252}"/>
          </ac:picMkLst>
        </pc:picChg>
        <pc:picChg chg="del">
          <ac:chgData name="Trúc Quỳnh Võ Thị" userId="d3a72b9751383f94" providerId="LiveId" clId="{54CF9E8B-383B-F840-8BDD-EBC830591156}" dt="2022-12-14T17:57:38.541" v="145" actId="478"/>
          <ac:picMkLst>
            <pc:docMk/>
            <pc:sldMk cId="1529224504" sldId="276"/>
            <ac:picMk id="3078" creationId="{ACD3C203-3667-CB7F-CD36-EED991885153}"/>
          </ac:picMkLst>
        </pc:picChg>
      </pc:sldChg>
      <pc:sldChg chg="addSp delSp modSp add del mod setBg delAnim modAnim delDesignElem">
        <pc:chgData name="Trúc Quỳnh Võ Thị" userId="d3a72b9751383f94" providerId="LiveId" clId="{54CF9E8B-383B-F840-8BDD-EBC830591156}" dt="2022-12-15T13:24:04.286" v="991" actId="1076"/>
        <pc:sldMkLst>
          <pc:docMk/>
          <pc:sldMk cId="3404845292" sldId="279"/>
        </pc:sldMkLst>
        <pc:spChg chg="del">
          <ac:chgData name="Trúc Quỳnh Võ Thị" userId="d3a72b9751383f94" providerId="LiveId" clId="{54CF9E8B-383B-F840-8BDD-EBC830591156}" dt="2022-12-15T13:20:45.744" v="874" actId="478"/>
          <ac:spMkLst>
            <pc:docMk/>
            <pc:sldMk cId="3404845292" sldId="279"/>
            <ac:spMk id="3" creationId="{6D0A8CB0-30FF-B78C-5082-993C1F749EDC}"/>
          </ac:spMkLst>
        </pc:spChg>
        <pc:spChg chg="mod">
          <ac:chgData name="Trúc Quỳnh Võ Thị" userId="d3a72b9751383f94" providerId="LiveId" clId="{54CF9E8B-383B-F840-8BDD-EBC830591156}" dt="2022-12-15T13:20:46.633" v="875"/>
          <ac:spMkLst>
            <pc:docMk/>
            <pc:sldMk cId="3404845292" sldId="279"/>
            <ac:spMk id="4" creationId="{DA89891E-5539-3311-9229-009DEFE6C05C}"/>
          </ac:spMkLst>
        </pc:spChg>
        <pc:spChg chg="del">
          <ac:chgData name="Trúc Quỳnh Võ Thị" userId="d3a72b9751383f94" providerId="LiveId" clId="{54CF9E8B-383B-F840-8BDD-EBC830591156}" dt="2022-12-15T13:20:45.744" v="874" actId="478"/>
          <ac:spMkLst>
            <pc:docMk/>
            <pc:sldMk cId="3404845292" sldId="279"/>
            <ac:spMk id="5" creationId="{337A5E1E-3CA0-4464-8CDD-31E8FAFCE4DB}"/>
          </ac:spMkLst>
        </pc:spChg>
        <pc:spChg chg="del">
          <ac:chgData name="Trúc Quỳnh Võ Thị" userId="d3a72b9751383f94" providerId="LiveId" clId="{54CF9E8B-383B-F840-8BDD-EBC830591156}" dt="2022-12-15T13:20:45.744" v="874" actId="478"/>
          <ac:spMkLst>
            <pc:docMk/>
            <pc:sldMk cId="3404845292" sldId="279"/>
            <ac:spMk id="6" creationId="{E7434A7E-8210-C935-876C-E6B3B7CBE91E}"/>
          </ac:spMkLst>
        </pc:spChg>
        <pc:spChg chg="mod">
          <ac:chgData name="Trúc Quỳnh Võ Thị" userId="d3a72b9751383f94" providerId="LiveId" clId="{54CF9E8B-383B-F840-8BDD-EBC830591156}" dt="2022-12-15T13:20:46.633" v="875"/>
          <ac:spMkLst>
            <pc:docMk/>
            <pc:sldMk cId="3404845292" sldId="279"/>
            <ac:spMk id="7" creationId="{C6E3B092-6C6E-D0F0-B5C6-567B046D094E}"/>
          </ac:spMkLst>
        </pc:spChg>
        <pc:spChg chg="mod">
          <ac:chgData name="Trúc Quỳnh Võ Thị" userId="d3a72b9751383f94" providerId="LiveId" clId="{54CF9E8B-383B-F840-8BDD-EBC830591156}" dt="2022-12-15T13:20:46.633" v="875"/>
          <ac:spMkLst>
            <pc:docMk/>
            <pc:sldMk cId="3404845292" sldId="279"/>
            <ac:spMk id="8" creationId="{F49B6122-65AA-ED42-294D-8D7381CC09F6}"/>
          </ac:spMkLst>
        </pc:spChg>
        <pc:spChg chg="add mod">
          <ac:chgData name="Trúc Quỳnh Võ Thị" userId="d3a72b9751383f94" providerId="LiveId" clId="{54CF9E8B-383B-F840-8BDD-EBC830591156}" dt="2022-12-15T13:21:07.478" v="880" actId="20577"/>
          <ac:spMkLst>
            <pc:docMk/>
            <pc:sldMk cId="3404845292" sldId="279"/>
            <ac:spMk id="9" creationId="{3AC1F587-47A5-AA41-913A-5623E37E4AF7}"/>
          </ac:spMkLst>
        </pc:spChg>
        <pc:spChg chg="add mod">
          <ac:chgData name="Trúc Quỳnh Võ Thị" userId="d3a72b9751383f94" providerId="LiveId" clId="{54CF9E8B-383B-F840-8BDD-EBC830591156}" dt="2022-12-15T13:20:46.633" v="875"/>
          <ac:spMkLst>
            <pc:docMk/>
            <pc:sldMk cId="3404845292" sldId="279"/>
            <ac:spMk id="10" creationId="{BC5E60FA-1626-0815-E855-7610E3706DE7}"/>
          </ac:spMkLst>
        </pc:spChg>
        <pc:spChg chg="add mod">
          <ac:chgData name="Trúc Quỳnh Võ Thị" userId="d3a72b9751383f94" providerId="LiveId" clId="{54CF9E8B-383B-F840-8BDD-EBC830591156}" dt="2022-12-15T13:20:46.633" v="875"/>
          <ac:spMkLst>
            <pc:docMk/>
            <pc:sldMk cId="3404845292" sldId="279"/>
            <ac:spMk id="11" creationId="{18952C62-B44F-265D-2C95-299AD5B9C595}"/>
          </ac:spMkLst>
        </pc:spChg>
        <pc:spChg chg="add mod">
          <ac:chgData name="Trúc Quỳnh Võ Thị" userId="d3a72b9751383f94" providerId="LiveId" clId="{54CF9E8B-383B-F840-8BDD-EBC830591156}" dt="2022-12-15T13:20:46.633" v="875"/>
          <ac:spMkLst>
            <pc:docMk/>
            <pc:sldMk cId="3404845292" sldId="279"/>
            <ac:spMk id="12" creationId="{59BABDA3-5689-836C-F80F-06A98FFBB2C7}"/>
          </ac:spMkLst>
        </pc:spChg>
        <pc:spChg chg="add mod">
          <ac:chgData name="Trúc Quỳnh Võ Thị" userId="d3a72b9751383f94" providerId="LiveId" clId="{54CF9E8B-383B-F840-8BDD-EBC830591156}" dt="2022-12-15T13:20:46.633" v="875"/>
          <ac:spMkLst>
            <pc:docMk/>
            <pc:sldMk cId="3404845292" sldId="279"/>
            <ac:spMk id="13" creationId="{9A91A9DB-7D01-AC19-A5F4-DD411951FAC7}"/>
          </ac:spMkLst>
        </pc:spChg>
        <pc:spChg chg="del">
          <ac:chgData name="Trúc Quỳnh Võ Thị" userId="d3a72b9751383f94" providerId="LiveId" clId="{54CF9E8B-383B-F840-8BDD-EBC830591156}" dt="2022-12-15T13:20:45.744" v="874" actId="478"/>
          <ac:spMkLst>
            <pc:docMk/>
            <pc:sldMk cId="3404845292" sldId="279"/>
            <ac:spMk id="15" creationId="{3620506D-D0FB-4364-9BF0-303257236434}"/>
          </ac:spMkLst>
        </pc:spChg>
        <pc:spChg chg="add del">
          <ac:chgData name="Trúc Quỳnh Võ Thị" userId="d3a72b9751383f94" providerId="LiveId" clId="{54CF9E8B-383B-F840-8BDD-EBC830591156}" dt="2022-12-15T13:21:13.610" v="882" actId="478"/>
          <ac:spMkLst>
            <pc:docMk/>
            <pc:sldMk cId="3404845292" sldId="279"/>
            <ac:spMk id="16" creationId="{5F6BE49B-FF10-355F-D466-F41EB164CB78}"/>
          </ac:spMkLst>
        </pc:spChg>
        <pc:spChg chg="add mod">
          <ac:chgData name="Trúc Quỳnh Võ Thị" userId="d3a72b9751383f94" providerId="LiveId" clId="{54CF9E8B-383B-F840-8BDD-EBC830591156}" dt="2022-12-15T13:23:56.104" v="986" actId="1076"/>
          <ac:spMkLst>
            <pc:docMk/>
            <pc:sldMk cId="3404845292" sldId="279"/>
            <ac:spMk id="17" creationId="{5E1C2180-C59E-7611-89AB-CF4392779835}"/>
          </ac:spMkLst>
        </pc:spChg>
        <pc:spChg chg="add del">
          <ac:chgData name="Trúc Quỳnh Võ Thị" userId="d3a72b9751383f94" providerId="LiveId" clId="{54CF9E8B-383B-F840-8BDD-EBC830591156}" dt="2022-12-15T13:20:34.311" v="872"/>
          <ac:spMkLst>
            <pc:docMk/>
            <pc:sldMk cId="3404845292" sldId="279"/>
            <ac:spMk id="18" creationId="{18AC8E79-ECD6-4F34-BE5A-9F5E850E850A}"/>
          </ac:spMkLst>
        </pc:spChg>
        <pc:spChg chg="add del">
          <ac:chgData name="Trúc Quỳnh Võ Thị" userId="d3a72b9751383f94" providerId="LiveId" clId="{54CF9E8B-383B-F840-8BDD-EBC830591156}" dt="2022-12-15T13:20:34.311" v="872"/>
          <ac:spMkLst>
            <pc:docMk/>
            <pc:sldMk cId="3404845292" sldId="279"/>
            <ac:spMk id="20" creationId="{7D2BE1BB-2AB2-4D7E-9E27-8D245181B513}"/>
          </ac:spMkLst>
        </pc:spChg>
        <pc:grpChg chg="add mod">
          <ac:chgData name="Trúc Quỳnh Võ Thị" userId="d3a72b9751383f94" providerId="LiveId" clId="{54CF9E8B-383B-F840-8BDD-EBC830591156}" dt="2022-12-15T13:20:46.633" v="875"/>
          <ac:grpSpMkLst>
            <pc:docMk/>
            <pc:sldMk cId="3404845292" sldId="279"/>
            <ac:grpSpMk id="2" creationId="{FEF3D398-9BBC-3DF5-1BC6-DE35781A3683}"/>
          </ac:grpSpMkLst>
        </pc:grpChg>
        <pc:grpChg chg="add del">
          <ac:chgData name="Trúc Quỳnh Võ Thị" userId="d3a72b9751383f94" providerId="LiveId" clId="{54CF9E8B-383B-F840-8BDD-EBC830591156}" dt="2022-12-15T13:20:34.311" v="872"/>
          <ac:grpSpMkLst>
            <pc:docMk/>
            <pc:sldMk cId="3404845292" sldId="279"/>
            <ac:grpSpMk id="22" creationId="{22A1615C-2156-4B15-BF3E-39794B37905E}"/>
          </ac:grpSpMkLst>
        </pc:grpChg>
        <pc:grpChg chg="del">
          <ac:chgData name="Trúc Quỳnh Võ Thị" userId="d3a72b9751383f94" providerId="LiveId" clId="{54CF9E8B-383B-F840-8BDD-EBC830591156}" dt="2022-12-15T13:20:45.744" v="874" actId="478"/>
          <ac:grpSpMkLst>
            <pc:docMk/>
            <pc:sldMk cId="3404845292" sldId="279"/>
            <ac:grpSpMk id="37" creationId="{00000000-0000-0000-0000-000000000000}"/>
          </ac:grpSpMkLst>
        </pc:grpChg>
        <pc:picChg chg="add mod">
          <ac:chgData name="Trúc Quỳnh Võ Thị" userId="d3a72b9751383f94" providerId="LiveId" clId="{54CF9E8B-383B-F840-8BDD-EBC830591156}" dt="2022-12-15T13:24:04.286" v="991" actId="1076"/>
          <ac:picMkLst>
            <pc:docMk/>
            <pc:sldMk cId="3404845292" sldId="279"/>
            <ac:picMk id="1026" creationId="{FA772A55-8AEB-4FAB-D316-A4B7478B4170}"/>
          </ac:picMkLst>
        </pc:picChg>
        <pc:picChg chg="add mod">
          <ac:chgData name="Trúc Quỳnh Võ Thị" userId="d3a72b9751383f94" providerId="LiveId" clId="{54CF9E8B-383B-F840-8BDD-EBC830591156}" dt="2022-12-15T13:24:02.803" v="990" actId="1076"/>
          <ac:picMkLst>
            <pc:docMk/>
            <pc:sldMk cId="3404845292" sldId="279"/>
            <ac:picMk id="1028" creationId="{484B37CB-CCB5-6376-C698-33FB0A504337}"/>
          </ac:picMkLst>
        </pc:picChg>
      </pc:sldChg>
      <pc:sldChg chg="delSp modSp mod">
        <pc:chgData name="Trúc Quỳnh Võ Thị" userId="d3a72b9751383f94" providerId="LiveId" clId="{54CF9E8B-383B-F840-8BDD-EBC830591156}" dt="2022-12-14T17:56:36.831" v="138" actId="1076"/>
        <pc:sldMkLst>
          <pc:docMk/>
          <pc:sldMk cId="658201877" sldId="302"/>
        </pc:sldMkLst>
        <pc:spChg chg="del">
          <ac:chgData name="Trúc Quỳnh Võ Thị" userId="d3a72b9751383f94" providerId="LiveId" clId="{54CF9E8B-383B-F840-8BDD-EBC830591156}" dt="2022-12-14T17:53:55.346" v="46" actId="478"/>
          <ac:spMkLst>
            <pc:docMk/>
            <pc:sldMk cId="658201877" sldId="302"/>
            <ac:spMk id="8" creationId="{C1178A8D-7492-1B0F-55F5-21584D2B29CC}"/>
          </ac:spMkLst>
        </pc:spChg>
        <pc:spChg chg="mod">
          <ac:chgData name="Trúc Quỳnh Võ Thị" userId="d3a72b9751383f94" providerId="LiveId" clId="{54CF9E8B-383B-F840-8BDD-EBC830591156}" dt="2022-12-14T17:49:35.261" v="18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49:43.348" v="20" actId="14100"/>
          <ac:spMkLst>
            <pc:docMk/>
            <pc:sldMk cId="658201877" sldId="302"/>
            <ac:spMk id="18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49:47.056" v="21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6:20.849" v="134" actId="14100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6:27.549" v="136" actId="1076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6:33.149" v="137" actId="1076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6:36.831" v="138" actId="1076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49:28.764" v="17"/>
          <ac:spMkLst>
            <pc:docMk/>
            <pc:sldMk cId="658201877" sldId="302"/>
            <ac:spMk id="46" creationId="{00000000-0000-0000-0000-000000000000}"/>
          </ac:spMkLst>
        </pc:spChg>
        <pc:cxnChg chg="mod">
          <ac:chgData name="Trúc Quỳnh Võ Thị" userId="d3a72b9751383f94" providerId="LiveId" clId="{54CF9E8B-383B-F840-8BDD-EBC830591156}" dt="2022-12-14T17:49:43.348" v="20" actId="14100"/>
          <ac:cxnSpMkLst>
            <pc:docMk/>
            <pc:sldMk cId="658201877" sldId="302"/>
            <ac:cxnSpMk id="25" creationId="{00000000-0000-0000-0000-000000000000}"/>
          </ac:cxnSpMkLst>
        </pc:cxnChg>
        <pc:cxnChg chg="mod">
          <ac:chgData name="Trúc Quỳnh Võ Thị" userId="d3a72b9751383f94" providerId="LiveId" clId="{54CF9E8B-383B-F840-8BDD-EBC830591156}" dt="2022-12-14T17:49:43.348" v="20" actId="14100"/>
          <ac:cxnSpMkLst>
            <pc:docMk/>
            <pc:sldMk cId="658201877" sldId="302"/>
            <ac:cxnSpMk id="26" creationId="{00000000-0000-0000-0000-000000000000}"/>
          </ac:cxnSpMkLst>
        </pc:cxnChg>
      </pc:sldChg>
      <pc:sldChg chg="modSp mod modAnim">
        <pc:chgData name="Trúc Quỳnh Võ Thị" userId="d3a72b9751383f94" providerId="LiveId" clId="{54CF9E8B-383B-F840-8BDD-EBC830591156}" dt="2022-12-15T13:38:17.652" v="1115" actId="20577"/>
        <pc:sldMkLst>
          <pc:docMk/>
          <pc:sldMk cId="2275727840" sldId="314"/>
        </pc:sldMkLst>
        <pc:spChg chg="mod">
          <ac:chgData name="Trúc Quỳnh Võ Thị" userId="d3a72b9751383f94" providerId="LiveId" clId="{54CF9E8B-383B-F840-8BDD-EBC830591156}" dt="2022-12-15T13:38:17.652" v="1115" actId="20577"/>
          <ac:spMkLst>
            <pc:docMk/>
            <pc:sldMk cId="2275727840" sldId="314"/>
            <ac:spMk id="9" creationId="{3985D3B7-A40A-4421-9C5F-777653C71BC7}"/>
          </ac:spMkLst>
        </pc:spChg>
      </pc:sldChg>
      <pc:sldChg chg="modSp mod">
        <pc:chgData name="Trúc Quỳnh Võ Thị" userId="d3a72b9751383f94" providerId="LiveId" clId="{54CF9E8B-383B-F840-8BDD-EBC830591156}" dt="2022-12-15T13:38:45.121" v="1116" actId="20577"/>
        <pc:sldMkLst>
          <pc:docMk/>
          <pc:sldMk cId="387957963" sldId="330"/>
        </pc:sldMkLst>
        <pc:spChg chg="mod">
          <ac:chgData name="Trúc Quỳnh Võ Thị" userId="d3a72b9751383f94" providerId="LiveId" clId="{54CF9E8B-383B-F840-8BDD-EBC830591156}" dt="2022-12-15T13:38:45.121" v="1116" actId="20577"/>
          <ac:spMkLst>
            <pc:docMk/>
            <pc:sldMk cId="387957963" sldId="330"/>
            <ac:spMk id="2" creationId="{00000000-0000-0000-0000-000000000000}"/>
          </ac:spMkLst>
        </pc:spChg>
      </pc:sldChg>
      <pc:sldChg chg="del">
        <pc:chgData name="Trúc Quỳnh Võ Thị" userId="d3a72b9751383f94" providerId="LiveId" clId="{54CF9E8B-383B-F840-8BDD-EBC830591156}" dt="2022-12-14T18:02:40.611" v="231" actId="2696"/>
        <pc:sldMkLst>
          <pc:docMk/>
          <pc:sldMk cId="1267404278" sldId="331"/>
        </pc:sldMkLst>
      </pc:sldChg>
      <pc:sldChg chg="del">
        <pc:chgData name="Trúc Quỳnh Võ Thị" userId="d3a72b9751383f94" providerId="LiveId" clId="{54CF9E8B-383B-F840-8BDD-EBC830591156}" dt="2022-12-14T18:25:30.641" v="669" actId="2696"/>
        <pc:sldMkLst>
          <pc:docMk/>
          <pc:sldMk cId="1042767525" sldId="332"/>
        </pc:sldMkLst>
      </pc:sldChg>
      <pc:sldChg chg="del">
        <pc:chgData name="Trúc Quỳnh Võ Thị" userId="d3a72b9751383f94" providerId="LiveId" clId="{54CF9E8B-383B-F840-8BDD-EBC830591156}" dt="2022-12-14T18:25:31.170" v="670" actId="2696"/>
        <pc:sldMkLst>
          <pc:docMk/>
          <pc:sldMk cId="1598477191" sldId="333"/>
        </pc:sldMkLst>
      </pc:sldChg>
      <pc:sldChg chg="add del">
        <pc:chgData name="Trúc Quỳnh Võ Thị" userId="d3a72b9751383f94" providerId="LiveId" clId="{54CF9E8B-383B-F840-8BDD-EBC830591156}" dt="2022-12-14T18:25:35.359" v="673" actId="2696"/>
        <pc:sldMkLst>
          <pc:docMk/>
          <pc:sldMk cId="2130355887" sldId="334"/>
        </pc:sldMkLst>
      </pc:sldChg>
      <pc:sldChg chg="add del">
        <pc:chgData name="Trúc Quỳnh Võ Thị" userId="d3a72b9751383f94" providerId="LiveId" clId="{54CF9E8B-383B-F840-8BDD-EBC830591156}" dt="2022-12-14T18:02:37.781" v="230" actId="2696"/>
        <pc:sldMkLst>
          <pc:docMk/>
          <pc:sldMk cId="866403666" sldId="335"/>
        </pc:sldMkLst>
      </pc:sldChg>
      <pc:sldChg chg="addSp delSp modSp add mod modAnim">
        <pc:chgData name="Trúc Quỳnh Võ Thị" userId="d3a72b9751383f94" providerId="LiveId" clId="{54CF9E8B-383B-F840-8BDD-EBC830591156}" dt="2022-12-15T13:34:42.550" v="1114" actId="14100"/>
        <pc:sldMkLst>
          <pc:docMk/>
          <pc:sldMk cId="1728184225" sldId="336"/>
        </pc:sldMkLst>
        <pc:spChg chg="add mod">
          <ac:chgData name="Trúc Quỳnh Võ Thị" userId="d3a72b9751383f94" providerId="LiveId" clId="{54CF9E8B-383B-F840-8BDD-EBC830591156}" dt="2022-12-15T13:34:39.252" v="1112" actId="1076"/>
          <ac:spMkLst>
            <pc:docMk/>
            <pc:sldMk cId="1728184225" sldId="336"/>
            <ac:spMk id="2" creationId="{198DB738-6446-1C09-CA3C-30707C0DAF74}"/>
          </ac:spMkLst>
        </pc:spChg>
        <pc:spChg chg="add mod">
          <ac:chgData name="Trúc Quỳnh Võ Thị" userId="d3a72b9751383f94" providerId="LiveId" clId="{54CF9E8B-383B-F840-8BDD-EBC830591156}" dt="2022-12-15T13:34:39.252" v="1112" actId="1076"/>
          <ac:spMkLst>
            <pc:docMk/>
            <pc:sldMk cId="1728184225" sldId="336"/>
            <ac:spMk id="3" creationId="{D644C9CE-37AA-BADD-C5A0-74FFD51EC94C}"/>
          </ac:spMkLst>
        </pc:spChg>
        <pc:spChg chg="add mod">
          <ac:chgData name="Trúc Quỳnh Võ Thị" userId="d3a72b9751383f94" providerId="LiveId" clId="{54CF9E8B-383B-F840-8BDD-EBC830591156}" dt="2022-12-15T13:34:39.252" v="1112" actId="1076"/>
          <ac:spMkLst>
            <pc:docMk/>
            <pc:sldMk cId="1728184225" sldId="336"/>
            <ac:spMk id="4" creationId="{DA23FE1B-3D76-192E-7D97-75017B2C6A1C}"/>
          </ac:spMkLst>
        </pc:spChg>
        <pc:spChg chg="mod">
          <ac:chgData name="Trúc Quỳnh Võ Thị" userId="d3a72b9751383f94" providerId="LiveId" clId="{54CF9E8B-383B-F840-8BDD-EBC830591156}" dt="2022-12-14T17:58:26.665" v="174" actId="20577"/>
          <ac:spMkLst>
            <pc:docMk/>
            <pc:sldMk cId="1728184225" sldId="336"/>
            <ac:spMk id="8" creationId="{00000000-0000-0000-0000-000000000000}"/>
          </ac:spMkLst>
        </pc:spChg>
        <pc:spChg chg="del">
          <ac:chgData name="Trúc Quỳnh Võ Thị" userId="d3a72b9751383f94" providerId="LiveId" clId="{54CF9E8B-383B-F840-8BDD-EBC830591156}" dt="2022-12-14T17:58:28.503" v="175" actId="478"/>
          <ac:spMkLst>
            <pc:docMk/>
            <pc:sldMk cId="1728184225" sldId="336"/>
            <ac:spMk id="12" creationId="{00000000-0000-0000-0000-000000000000}"/>
          </ac:spMkLst>
        </pc:spChg>
        <pc:spChg chg="del">
          <ac:chgData name="Trúc Quỳnh Võ Thị" userId="d3a72b9751383f94" providerId="LiveId" clId="{54CF9E8B-383B-F840-8BDD-EBC830591156}" dt="2022-12-14T17:58:28.503" v="175" actId="478"/>
          <ac:spMkLst>
            <pc:docMk/>
            <pc:sldMk cId="1728184225" sldId="336"/>
            <ac:spMk id="16" creationId="{00000000-0000-0000-0000-000000000000}"/>
          </ac:spMkLst>
        </pc:spChg>
        <pc:spChg chg="del">
          <ac:chgData name="Trúc Quỳnh Võ Thị" userId="d3a72b9751383f94" providerId="LiveId" clId="{54CF9E8B-383B-F840-8BDD-EBC830591156}" dt="2022-12-14T17:58:28.503" v="175" actId="478"/>
          <ac:spMkLst>
            <pc:docMk/>
            <pc:sldMk cId="1728184225" sldId="336"/>
            <ac:spMk id="17" creationId="{00000000-0000-0000-0000-000000000000}"/>
          </ac:spMkLst>
        </pc:spChg>
        <pc:picChg chg="add del mod">
          <ac:chgData name="Trúc Quỳnh Võ Thị" userId="d3a72b9751383f94" providerId="LiveId" clId="{54CF9E8B-383B-F840-8BDD-EBC830591156}" dt="2022-12-14T18:10:16.755" v="381" actId="478"/>
          <ac:picMkLst>
            <pc:docMk/>
            <pc:sldMk cId="1728184225" sldId="336"/>
            <ac:picMk id="6" creationId="{499DD5BC-3EF5-13A7-9AF8-EB77042FE9C4}"/>
          </ac:picMkLst>
        </pc:picChg>
        <pc:picChg chg="add mod">
          <ac:chgData name="Trúc Quỳnh Võ Thị" userId="d3a72b9751383f94" providerId="LiveId" clId="{54CF9E8B-383B-F840-8BDD-EBC830591156}" dt="2022-12-15T13:34:42.550" v="1114" actId="14100"/>
          <ac:picMkLst>
            <pc:docMk/>
            <pc:sldMk cId="1728184225" sldId="336"/>
            <ac:picMk id="4098" creationId="{BD922C5A-1E71-7899-DAC7-9B9B95AACF4C}"/>
          </ac:picMkLst>
        </pc:picChg>
      </pc:sldChg>
      <pc:sldChg chg="addSp delSp modSp add mod">
        <pc:chgData name="Trúc Quỳnh Võ Thị" userId="d3a72b9751383f94" providerId="LiveId" clId="{54CF9E8B-383B-F840-8BDD-EBC830591156}" dt="2022-12-14T18:08:02.299" v="366" actId="1076"/>
        <pc:sldMkLst>
          <pc:docMk/>
          <pc:sldMk cId="2926248630" sldId="337"/>
        </pc:sldMkLst>
        <pc:spChg chg="del">
          <ac:chgData name="Trúc Quỳnh Võ Thị" userId="d3a72b9751383f94" providerId="LiveId" clId="{54CF9E8B-383B-F840-8BDD-EBC830591156}" dt="2022-12-14T17:58:30.951" v="176" actId="478"/>
          <ac:spMkLst>
            <pc:docMk/>
            <pc:sldMk cId="2926248630" sldId="337"/>
            <ac:spMk id="12" creationId="{00000000-0000-0000-0000-000000000000}"/>
          </ac:spMkLst>
        </pc:spChg>
        <pc:spChg chg="del">
          <ac:chgData name="Trúc Quỳnh Võ Thị" userId="d3a72b9751383f94" providerId="LiveId" clId="{54CF9E8B-383B-F840-8BDD-EBC830591156}" dt="2022-12-14T17:58:30.951" v="176" actId="478"/>
          <ac:spMkLst>
            <pc:docMk/>
            <pc:sldMk cId="2926248630" sldId="337"/>
            <ac:spMk id="16" creationId="{00000000-0000-0000-0000-000000000000}"/>
          </ac:spMkLst>
        </pc:spChg>
        <pc:spChg chg="del">
          <ac:chgData name="Trúc Quỳnh Võ Thị" userId="d3a72b9751383f94" providerId="LiveId" clId="{54CF9E8B-383B-F840-8BDD-EBC830591156}" dt="2022-12-14T17:58:30.951" v="176" actId="478"/>
          <ac:spMkLst>
            <pc:docMk/>
            <pc:sldMk cId="2926248630" sldId="337"/>
            <ac:spMk id="17" creationId="{00000000-0000-0000-0000-000000000000}"/>
          </ac:spMkLst>
        </pc:spChg>
        <pc:graphicFrameChg chg="add mod modGraphic">
          <ac:chgData name="Trúc Quỳnh Võ Thị" userId="d3a72b9751383f94" providerId="LiveId" clId="{54CF9E8B-383B-F840-8BDD-EBC830591156}" dt="2022-12-14T18:08:02.299" v="366" actId="1076"/>
          <ac:graphicFrameMkLst>
            <pc:docMk/>
            <pc:sldMk cId="2926248630" sldId="337"/>
            <ac:graphicFrameMk id="2" creationId="{00DDB234-7462-5F03-BBD8-B92E835DCD1D}"/>
          </ac:graphicFrameMkLst>
        </pc:graphicFrameChg>
      </pc:sldChg>
      <pc:sldChg chg="addSp delSp modSp add mod ord delAnim modAnim">
        <pc:chgData name="Trúc Quỳnh Võ Thị" userId="d3a72b9751383f94" providerId="LiveId" clId="{54CF9E8B-383B-F840-8BDD-EBC830591156}" dt="2022-12-14T18:14:48.440" v="503" actId="13926"/>
        <pc:sldMkLst>
          <pc:docMk/>
          <pc:sldMk cId="1489363180" sldId="338"/>
        </pc:sldMkLst>
        <pc:spChg chg="add del mod">
          <ac:chgData name="Trúc Quỳnh Võ Thị" userId="d3a72b9751383f94" providerId="LiveId" clId="{54CF9E8B-383B-F840-8BDD-EBC830591156}" dt="2022-12-14T18:11:27.826" v="383" actId="478"/>
          <ac:spMkLst>
            <pc:docMk/>
            <pc:sldMk cId="1489363180" sldId="338"/>
            <ac:spMk id="3" creationId="{EB39EF3C-9BF1-EC4B-7B31-B77A6DCA0D4A}"/>
          </ac:spMkLst>
        </pc:spChg>
        <pc:spChg chg="add mod">
          <ac:chgData name="Trúc Quỳnh Võ Thị" userId="d3a72b9751383f94" providerId="LiveId" clId="{54CF9E8B-383B-F840-8BDD-EBC830591156}" dt="2022-12-14T18:14:48.440" v="503" actId="13926"/>
          <ac:spMkLst>
            <pc:docMk/>
            <pc:sldMk cId="1489363180" sldId="338"/>
            <ac:spMk id="6" creationId="{1B03F16B-EFAB-FF57-5B96-1F0F0F367399}"/>
          </ac:spMkLst>
        </pc:spChg>
        <pc:spChg chg="mod">
          <ac:chgData name="Trúc Quỳnh Võ Thị" userId="d3a72b9751383f94" providerId="LiveId" clId="{54CF9E8B-383B-F840-8BDD-EBC830591156}" dt="2022-12-14T17:58:38.159" v="185" actId="20577"/>
          <ac:spMkLst>
            <pc:docMk/>
            <pc:sldMk cId="1489363180" sldId="338"/>
            <ac:spMk id="8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9:51.508" v="198" actId="20577"/>
          <ac:spMkLst>
            <pc:docMk/>
            <pc:sldMk cId="1489363180" sldId="338"/>
            <ac:spMk id="12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8:39.792" v="187" actId="20577"/>
          <ac:spMkLst>
            <pc:docMk/>
            <pc:sldMk cId="1489363180" sldId="338"/>
            <ac:spMk id="17" creationId="{00000000-0000-0000-0000-000000000000}"/>
          </ac:spMkLst>
        </pc:spChg>
        <pc:picChg chg="add del mod">
          <ac:chgData name="Trúc Quỳnh Võ Thị" userId="d3a72b9751383f94" providerId="LiveId" clId="{54CF9E8B-383B-F840-8BDD-EBC830591156}" dt="2022-12-14T18:11:27.826" v="383" actId="478"/>
          <ac:picMkLst>
            <pc:docMk/>
            <pc:sldMk cId="1489363180" sldId="338"/>
            <ac:picMk id="2" creationId="{C543FDE0-C3B5-7B67-C096-877A8C612EF9}"/>
          </ac:picMkLst>
        </pc:picChg>
      </pc:sldChg>
      <pc:sldChg chg="addSp modSp add mod modAnim">
        <pc:chgData name="Trúc Quỳnh Võ Thị" userId="d3a72b9751383f94" providerId="LiveId" clId="{54CF9E8B-383B-F840-8BDD-EBC830591156}" dt="2022-12-14T18:19:24.148" v="625" actId="207"/>
        <pc:sldMkLst>
          <pc:docMk/>
          <pc:sldMk cId="221563350" sldId="339"/>
        </pc:sldMkLst>
        <pc:spChg chg="add mod">
          <ac:chgData name="Trúc Quỳnh Võ Thị" userId="d3a72b9751383f94" providerId="LiveId" clId="{54CF9E8B-383B-F840-8BDD-EBC830591156}" dt="2022-12-14T18:19:24.148" v="625" actId="207"/>
          <ac:spMkLst>
            <pc:docMk/>
            <pc:sldMk cId="221563350" sldId="339"/>
            <ac:spMk id="3" creationId="{458FBAE7-7AB3-5123-398A-7E66915734B9}"/>
          </ac:spMkLst>
        </pc:spChg>
        <pc:spChg chg="mod">
          <ac:chgData name="Trúc Quỳnh Võ Thị" userId="d3a72b9751383f94" providerId="LiveId" clId="{54CF9E8B-383B-F840-8BDD-EBC830591156}" dt="2022-12-14T18:00:13.108" v="207" actId="20577"/>
          <ac:spMkLst>
            <pc:docMk/>
            <pc:sldMk cId="221563350" sldId="339"/>
            <ac:spMk id="12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7:59:58.810" v="201" actId="20577"/>
          <ac:spMkLst>
            <pc:docMk/>
            <pc:sldMk cId="221563350" sldId="339"/>
            <ac:spMk id="17" creationId="{00000000-0000-0000-0000-000000000000}"/>
          </ac:spMkLst>
        </pc:spChg>
      </pc:sldChg>
      <pc:sldChg chg="addSp modSp add mod">
        <pc:chgData name="Trúc Quỳnh Võ Thị" userId="d3a72b9751383f94" providerId="LiveId" clId="{54CF9E8B-383B-F840-8BDD-EBC830591156}" dt="2022-12-14T18:20:53.514" v="646" actId="1076"/>
        <pc:sldMkLst>
          <pc:docMk/>
          <pc:sldMk cId="2551065101" sldId="340"/>
        </pc:sldMkLst>
        <pc:spChg chg="mod">
          <ac:chgData name="Trúc Quỳnh Võ Thị" userId="d3a72b9751383f94" providerId="LiveId" clId="{54CF9E8B-383B-F840-8BDD-EBC830591156}" dt="2022-12-14T18:00:23.214" v="216" actId="20577"/>
          <ac:spMkLst>
            <pc:docMk/>
            <pc:sldMk cId="2551065101" sldId="340"/>
            <ac:spMk id="8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8:00:39.240" v="222" actId="20577"/>
          <ac:spMkLst>
            <pc:docMk/>
            <pc:sldMk cId="2551065101" sldId="340"/>
            <ac:spMk id="12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8:00:32.170" v="218" actId="20577"/>
          <ac:spMkLst>
            <pc:docMk/>
            <pc:sldMk cId="2551065101" sldId="340"/>
            <ac:spMk id="17" creationId="{00000000-0000-0000-0000-000000000000}"/>
          </ac:spMkLst>
        </pc:spChg>
        <pc:picChg chg="add mod">
          <ac:chgData name="Trúc Quỳnh Võ Thị" userId="d3a72b9751383f94" providerId="LiveId" clId="{54CF9E8B-383B-F840-8BDD-EBC830591156}" dt="2022-12-14T18:20:42.029" v="642" actId="1076"/>
          <ac:picMkLst>
            <pc:docMk/>
            <pc:sldMk cId="2551065101" sldId="340"/>
            <ac:picMk id="2" creationId="{EC734768-3880-D1C6-3133-F62DA8FB82C0}"/>
          </ac:picMkLst>
        </pc:picChg>
        <pc:picChg chg="add mod">
          <ac:chgData name="Trúc Quỳnh Võ Thị" userId="d3a72b9751383f94" providerId="LiveId" clId="{54CF9E8B-383B-F840-8BDD-EBC830591156}" dt="2022-12-14T18:20:53.514" v="646" actId="1076"/>
          <ac:picMkLst>
            <pc:docMk/>
            <pc:sldMk cId="2551065101" sldId="340"/>
            <ac:picMk id="3" creationId="{85171DE0-BA39-DA3D-A0D2-5FB3ED5EEF2E}"/>
          </ac:picMkLst>
        </pc:picChg>
        <pc:picChg chg="add mod">
          <ac:chgData name="Trúc Quỳnh Võ Thị" userId="d3a72b9751383f94" providerId="LiveId" clId="{54CF9E8B-383B-F840-8BDD-EBC830591156}" dt="2022-12-14T18:20:51.997" v="645" actId="1076"/>
          <ac:picMkLst>
            <pc:docMk/>
            <pc:sldMk cId="2551065101" sldId="340"/>
            <ac:picMk id="4" creationId="{A0EAC9B8-507C-6EE6-E4D4-CA8931EB7BF6}"/>
          </ac:picMkLst>
        </pc:picChg>
      </pc:sldChg>
      <pc:sldChg chg="addSp delSp modSp add mod">
        <pc:chgData name="Trúc Quỳnh Võ Thị" userId="d3a72b9751383f94" providerId="LiveId" clId="{54CF9E8B-383B-F840-8BDD-EBC830591156}" dt="2022-12-14T18:34:20.384" v="869" actId="20577"/>
        <pc:sldMkLst>
          <pc:docMk/>
          <pc:sldMk cId="2311925957" sldId="341"/>
        </pc:sldMkLst>
        <pc:spChg chg="add mod">
          <ac:chgData name="Trúc Quỳnh Võ Thị" userId="d3a72b9751383f94" providerId="LiveId" clId="{54CF9E8B-383B-F840-8BDD-EBC830591156}" dt="2022-12-14T18:34:20.384" v="869" actId="20577"/>
          <ac:spMkLst>
            <pc:docMk/>
            <pc:sldMk cId="2311925957" sldId="341"/>
            <ac:spMk id="2" creationId="{04B4A3BF-B460-E728-8F4C-44E89BB2E7F4}"/>
          </ac:spMkLst>
        </pc:spChg>
        <pc:spChg chg="mod">
          <ac:chgData name="Trúc Quỳnh Võ Thị" userId="d3a72b9751383f94" providerId="LiveId" clId="{54CF9E8B-383B-F840-8BDD-EBC830591156}" dt="2022-12-14T18:27:18.199" v="693" actId="14100"/>
          <ac:spMkLst>
            <pc:docMk/>
            <pc:sldMk cId="2311925957" sldId="341"/>
            <ac:spMk id="12" creationId="{00000000-0000-0000-0000-000000000000}"/>
          </ac:spMkLst>
        </pc:spChg>
        <pc:spChg chg="mod">
          <ac:chgData name="Trúc Quỳnh Võ Thị" userId="d3a72b9751383f94" providerId="LiveId" clId="{54CF9E8B-383B-F840-8BDD-EBC830591156}" dt="2022-12-14T18:25:18.400" v="668" actId="20577"/>
          <ac:spMkLst>
            <pc:docMk/>
            <pc:sldMk cId="2311925957" sldId="341"/>
            <ac:spMk id="17" creationId="{00000000-0000-0000-0000-000000000000}"/>
          </ac:spMkLst>
        </pc:spChg>
        <pc:picChg chg="add del">
          <ac:chgData name="Trúc Quỳnh Võ Thị" userId="d3a72b9751383f94" providerId="LiveId" clId="{54CF9E8B-383B-F840-8BDD-EBC830591156}" dt="2022-12-14T18:21:53.630" v="650" actId="478"/>
          <ac:picMkLst>
            <pc:docMk/>
            <pc:sldMk cId="2311925957" sldId="341"/>
            <ac:picMk id="2050" creationId="{CED75771-1903-480C-ED66-99A0D9E0AFED}"/>
          </ac:picMkLst>
        </pc:picChg>
        <pc:picChg chg="add del mod">
          <ac:chgData name="Trúc Quỳnh Võ Thị" userId="d3a72b9751383f94" providerId="LiveId" clId="{54CF9E8B-383B-F840-8BDD-EBC830591156}" dt="2022-12-14T18:23:00.035" v="654" actId="478"/>
          <ac:picMkLst>
            <pc:docMk/>
            <pc:sldMk cId="2311925957" sldId="341"/>
            <ac:picMk id="2052" creationId="{690CF061-2BF2-10CA-3F05-912FE5358640}"/>
          </ac:picMkLst>
        </pc:picChg>
        <pc:picChg chg="add del">
          <ac:chgData name="Trúc Quỳnh Võ Thị" userId="d3a72b9751383f94" providerId="LiveId" clId="{54CF9E8B-383B-F840-8BDD-EBC830591156}" dt="2022-12-14T18:24:08.557" v="656"/>
          <ac:picMkLst>
            <pc:docMk/>
            <pc:sldMk cId="2311925957" sldId="341"/>
            <ac:picMk id="2054" creationId="{8CF4000C-AF7A-F361-F412-E331BE14E5CB}"/>
          </ac:picMkLst>
        </pc:picChg>
        <pc:picChg chg="add del mod">
          <ac:chgData name="Trúc Quỳnh Võ Thị" userId="d3a72b9751383f94" providerId="LiveId" clId="{54CF9E8B-383B-F840-8BDD-EBC830591156}" dt="2022-12-14T18:24:37.448" v="659" actId="478"/>
          <ac:picMkLst>
            <pc:docMk/>
            <pc:sldMk cId="2311925957" sldId="341"/>
            <ac:picMk id="2056" creationId="{27097757-67D8-12D1-BFD4-EDD6C62C54AA}"/>
          </ac:picMkLst>
        </pc:picChg>
        <pc:picChg chg="add mod">
          <ac:chgData name="Trúc Quỳnh Võ Thị" userId="d3a72b9751383f94" providerId="LiveId" clId="{54CF9E8B-383B-F840-8BDD-EBC830591156}" dt="2022-12-14T18:29:48" v="731" actId="1076"/>
          <ac:picMkLst>
            <pc:docMk/>
            <pc:sldMk cId="2311925957" sldId="341"/>
            <ac:picMk id="2058" creationId="{A71A649D-2381-E52A-A7F5-407ADFA58F2B}"/>
          </ac:picMkLst>
        </pc:picChg>
      </pc:sldChg>
      <pc:sldChg chg="add">
        <pc:chgData name="Trúc Quỳnh Võ Thị" userId="d3a72b9751383f94" providerId="LiveId" clId="{54CF9E8B-383B-F840-8BDD-EBC830591156}" dt="2022-12-14T18:11:25.482" v="382" actId="2890"/>
        <pc:sldMkLst>
          <pc:docMk/>
          <pc:sldMk cId="2743235373" sldId="342"/>
        </pc:sldMkLst>
      </pc:sldChg>
      <pc:sldChg chg="addSp modSp add mod">
        <pc:chgData name="Trúc Quỳnh Võ Thị" userId="d3a72b9751383f94" providerId="LiveId" clId="{54CF9E8B-383B-F840-8BDD-EBC830591156}" dt="2022-12-15T13:34:33.416" v="1111" actId="14100"/>
        <pc:sldMkLst>
          <pc:docMk/>
          <pc:sldMk cId="307131886" sldId="343"/>
        </pc:sldMkLst>
        <pc:spChg chg="mod">
          <ac:chgData name="Trúc Quỳnh Võ Thị" userId="d3a72b9751383f94" providerId="LiveId" clId="{54CF9E8B-383B-F840-8BDD-EBC830591156}" dt="2022-12-15T13:34:30.982" v="1109" actId="1076"/>
          <ac:spMkLst>
            <pc:docMk/>
            <pc:sldMk cId="307131886" sldId="343"/>
            <ac:spMk id="2" creationId="{198DB738-6446-1C09-CA3C-30707C0DAF74}"/>
          </ac:spMkLst>
        </pc:spChg>
        <pc:spChg chg="mod">
          <ac:chgData name="Trúc Quỳnh Võ Thị" userId="d3a72b9751383f94" providerId="LiveId" clId="{54CF9E8B-383B-F840-8BDD-EBC830591156}" dt="2022-12-15T13:34:30.982" v="1109" actId="1076"/>
          <ac:spMkLst>
            <pc:docMk/>
            <pc:sldMk cId="307131886" sldId="343"/>
            <ac:spMk id="3" creationId="{D644C9CE-37AA-BADD-C5A0-74FFD51EC94C}"/>
          </ac:spMkLst>
        </pc:spChg>
        <pc:spChg chg="mod">
          <ac:chgData name="Trúc Quỳnh Võ Thị" userId="d3a72b9751383f94" providerId="LiveId" clId="{54CF9E8B-383B-F840-8BDD-EBC830591156}" dt="2022-12-15T13:34:30.982" v="1109" actId="1076"/>
          <ac:spMkLst>
            <pc:docMk/>
            <pc:sldMk cId="307131886" sldId="343"/>
            <ac:spMk id="4" creationId="{DA23FE1B-3D76-192E-7D97-75017B2C6A1C}"/>
          </ac:spMkLst>
        </pc:spChg>
        <pc:picChg chg="add mod">
          <ac:chgData name="Trúc Quỳnh Võ Thị" userId="d3a72b9751383f94" providerId="LiveId" clId="{54CF9E8B-383B-F840-8BDD-EBC830591156}" dt="2022-12-15T13:34:33.416" v="1111" actId="14100"/>
          <ac:picMkLst>
            <pc:docMk/>
            <pc:sldMk cId="307131886" sldId="343"/>
            <ac:picMk id="5122" creationId="{6EA5B08D-7252-FC87-3CBF-BC97F192A889}"/>
          </ac:picMkLst>
        </pc:picChg>
      </pc:sldChg>
      <pc:sldChg chg="modSp add del mod modAnim">
        <pc:chgData name="Trúc Quỳnh Võ Thị" userId="d3a72b9751383f94" providerId="LiveId" clId="{54CF9E8B-383B-F840-8BDD-EBC830591156}" dt="2022-12-14T18:18:20.476" v="582" actId="2696"/>
        <pc:sldMkLst>
          <pc:docMk/>
          <pc:sldMk cId="2748493681" sldId="343"/>
        </pc:sldMkLst>
        <pc:spChg chg="mod">
          <ac:chgData name="Trúc Quỳnh Võ Thị" userId="d3a72b9751383f94" providerId="LiveId" clId="{54CF9E8B-383B-F840-8BDD-EBC830591156}" dt="2022-12-14T18:18:07.757" v="578" actId="20577"/>
          <ac:spMkLst>
            <pc:docMk/>
            <pc:sldMk cId="2748493681" sldId="343"/>
            <ac:spMk id="3" creationId="{458FBAE7-7AB3-5123-398A-7E66915734B9}"/>
          </ac:spMkLst>
        </pc:spChg>
      </pc:sldChg>
      <pc:sldChg chg="addSp delSp modSp add mod">
        <pc:chgData name="Trúc Quỳnh Võ Thị" userId="d3a72b9751383f94" providerId="LiveId" clId="{54CF9E8B-383B-F840-8BDD-EBC830591156}" dt="2022-12-15T13:34:25.968" v="1108" actId="1076"/>
        <pc:sldMkLst>
          <pc:docMk/>
          <pc:sldMk cId="2064805388" sldId="344"/>
        </pc:sldMkLst>
        <pc:spChg chg="mod">
          <ac:chgData name="Trúc Quỳnh Võ Thị" userId="d3a72b9751383f94" providerId="LiveId" clId="{54CF9E8B-383B-F840-8BDD-EBC830591156}" dt="2022-12-15T13:34:25.968" v="1108" actId="1076"/>
          <ac:spMkLst>
            <pc:docMk/>
            <pc:sldMk cId="2064805388" sldId="344"/>
            <ac:spMk id="2" creationId="{198DB738-6446-1C09-CA3C-30707C0DAF74}"/>
          </ac:spMkLst>
        </pc:spChg>
        <pc:spChg chg="mod">
          <ac:chgData name="Trúc Quỳnh Võ Thị" userId="d3a72b9751383f94" providerId="LiveId" clId="{54CF9E8B-383B-F840-8BDD-EBC830591156}" dt="2022-12-15T13:34:25.968" v="1108" actId="1076"/>
          <ac:spMkLst>
            <pc:docMk/>
            <pc:sldMk cId="2064805388" sldId="344"/>
            <ac:spMk id="3" creationId="{D644C9CE-37AA-BADD-C5A0-74FFD51EC94C}"/>
          </ac:spMkLst>
        </pc:spChg>
        <pc:spChg chg="mod">
          <ac:chgData name="Trúc Quỳnh Võ Thị" userId="d3a72b9751383f94" providerId="LiveId" clId="{54CF9E8B-383B-F840-8BDD-EBC830591156}" dt="2022-12-15T13:34:25.968" v="1108" actId="1076"/>
          <ac:spMkLst>
            <pc:docMk/>
            <pc:sldMk cId="2064805388" sldId="344"/>
            <ac:spMk id="4" creationId="{DA23FE1B-3D76-192E-7D97-75017B2C6A1C}"/>
          </ac:spMkLst>
        </pc:spChg>
        <pc:picChg chg="add del mod">
          <ac:chgData name="Trúc Quỳnh Võ Thị" userId="d3a72b9751383f94" providerId="LiveId" clId="{54CF9E8B-383B-F840-8BDD-EBC830591156}" dt="2022-12-15T13:28:36.861" v="1085" actId="478"/>
          <ac:picMkLst>
            <pc:docMk/>
            <pc:sldMk cId="2064805388" sldId="344"/>
            <ac:picMk id="3074" creationId="{67DA2E1E-9460-AED9-E377-559C5243FFBA}"/>
          </ac:picMkLst>
        </pc:picChg>
        <pc:picChg chg="add mod">
          <ac:chgData name="Trúc Quỳnh Võ Thị" userId="d3a72b9751383f94" providerId="LiveId" clId="{54CF9E8B-383B-F840-8BDD-EBC830591156}" dt="2022-12-15T13:28:41.836" v="1088" actId="14100"/>
          <ac:picMkLst>
            <pc:docMk/>
            <pc:sldMk cId="2064805388" sldId="344"/>
            <ac:picMk id="3076" creationId="{3203F6EF-1BDE-85A2-6FB5-E2DD0CB040CC}"/>
          </ac:picMkLst>
        </pc:picChg>
      </pc:sldChg>
      <pc:sldChg chg="addSp modSp add mod">
        <pc:chgData name="Trúc Quỳnh Võ Thị" userId="d3a72b9751383f94" providerId="LiveId" clId="{54CF9E8B-383B-F840-8BDD-EBC830591156}" dt="2022-12-15T13:33:45.285" v="1102" actId="404"/>
        <pc:sldMkLst>
          <pc:docMk/>
          <pc:sldMk cId="383855829" sldId="345"/>
        </pc:sldMkLst>
        <pc:spChg chg="mod">
          <ac:chgData name="Trúc Quỳnh Võ Thị" userId="d3a72b9751383f94" providerId="LiveId" clId="{54CF9E8B-383B-F840-8BDD-EBC830591156}" dt="2022-12-15T13:33:45.285" v="1102" actId="404"/>
          <ac:spMkLst>
            <pc:docMk/>
            <pc:sldMk cId="383855829" sldId="345"/>
            <ac:spMk id="2" creationId="{198DB738-6446-1C09-CA3C-30707C0DAF74}"/>
          </ac:spMkLst>
        </pc:spChg>
        <pc:spChg chg="mod">
          <ac:chgData name="Trúc Quỳnh Võ Thị" userId="d3a72b9751383f94" providerId="LiveId" clId="{54CF9E8B-383B-F840-8BDD-EBC830591156}" dt="2022-12-15T13:26:30.867" v="1078" actId="1076"/>
          <ac:spMkLst>
            <pc:docMk/>
            <pc:sldMk cId="383855829" sldId="345"/>
            <ac:spMk id="3" creationId="{D644C9CE-37AA-BADD-C5A0-74FFD51EC94C}"/>
          </ac:spMkLst>
        </pc:spChg>
        <pc:spChg chg="mod">
          <ac:chgData name="Trúc Quỳnh Võ Thị" userId="d3a72b9751383f94" providerId="LiveId" clId="{54CF9E8B-383B-F840-8BDD-EBC830591156}" dt="2022-12-15T13:26:19.242" v="1075" actId="20577"/>
          <ac:spMkLst>
            <pc:docMk/>
            <pc:sldMk cId="383855829" sldId="345"/>
            <ac:spMk id="4" creationId="{DA23FE1B-3D76-192E-7D97-75017B2C6A1C}"/>
          </ac:spMkLst>
        </pc:spChg>
        <pc:picChg chg="add mod">
          <ac:chgData name="Trúc Quỳnh Võ Thị" userId="d3a72b9751383f94" providerId="LiveId" clId="{54CF9E8B-383B-F840-8BDD-EBC830591156}" dt="2022-12-15T13:26:57.869" v="1081" actId="1076"/>
          <ac:picMkLst>
            <pc:docMk/>
            <pc:sldMk cId="383855829" sldId="345"/>
            <ac:picMk id="2050" creationId="{01062D6D-09EC-2210-AED3-C0133CA43D9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67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30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38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77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66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46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44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96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43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32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9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7.png"/><Relationship Id="rId5" Type="http://schemas.microsoft.com/office/2007/relationships/media" Target="../media/media3.mp3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54679"/>
            <a:ext cx="104485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Match the highlighted words in the text with their meanings.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6" y="111918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1" y="101654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545" t="6312" r="3569"/>
          <a:stretch/>
        </p:blipFill>
        <p:spPr>
          <a:xfrm>
            <a:off x="334107" y="1962833"/>
            <a:ext cx="5543068" cy="46461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5943" r="4399" b="10997"/>
          <a:stretch/>
        </p:blipFill>
        <p:spPr>
          <a:xfrm>
            <a:off x="6245530" y="1667664"/>
            <a:ext cx="5117123" cy="504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54679"/>
            <a:ext cx="104485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Match the highlighted words in the text with their meanings.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6" y="111918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1" y="101654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31943" b="68432"/>
          <a:stretch/>
        </p:blipFill>
        <p:spPr>
          <a:xfrm>
            <a:off x="7358356" y="1724428"/>
            <a:ext cx="4831739" cy="10960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r="68098" b="68292"/>
          <a:stretch/>
        </p:blipFill>
        <p:spPr>
          <a:xfrm>
            <a:off x="225041" y="1793893"/>
            <a:ext cx="2264928" cy="11008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t="31623" r="68098" b="49890"/>
          <a:stretch/>
        </p:blipFill>
        <p:spPr>
          <a:xfrm>
            <a:off x="225041" y="3218165"/>
            <a:ext cx="2264928" cy="6418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/>
          <a:srcRect t="50279" r="68098" b="31234"/>
          <a:stretch/>
        </p:blipFill>
        <p:spPr>
          <a:xfrm>
            <a:off x="225041" y="4186462"/>
            <a:ext cx="2264928" cy="64183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t="68935" r="68098"/>
          <a:stretch/>
        </p:blipFill>
        <p:spPr>
          <a:xfrm>
            <a:off x="225041" y="5154759"/>
            <a:ext cx="2264928" cy="107852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31943" t="31738" b="49775"/>
          <a:stretch/>
        </p:blipFill>
        <p:spPr>
          <a:xfrm>
            <a:off x="7358353" y="3100615"/>
            <a:ext cx="4831739" cy="64183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/>
          <a:srcRect l="31943" t="49887" b="31120"/>
          <a:stretch/>
        </p:blipFill>
        <p:spPr>
          <a:xfrm>
            <a:off x="7358353" y="4022641"/>
            <a:ext cx="4831739" cy="65942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31943" t="68543"/>
          <a:stretch/>
        </p:blipFill>
        <p:spPr>
          <a:xfrm>
            <a:off x="7358353" y="5064488"/>
            <a:ext cx="4831739" cy="109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5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44444E-6 L -0.39935 -0.477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74" y="-2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5.55112E-17 L -0.39935 0.182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74" y="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7.40741E-7 L -0.4 0.021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0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-0.40078 0.324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39" y="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13644" y="1117437"/>
            <a:ext cx="104485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Read the text again and answer the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1039" y="111346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3824" y="101082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213;p7"/>
          <p:cNvSpPr txBox="1"/>
          <p:nvPr/>
        </p:nvSpPr>
        <p:spPr>
          <a:xfrm>
            <a:off x="527251" y="1718715"/>
            <a:ext cx="11166518" cy="4385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What is the population of A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laska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lvl="0">
              <a:spcBef>
                <a:spcPts val="600"/>
              </a:spcBef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It is about 730,000 / 730 thousand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lang="en-US" sz="3200" b="1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Who have special styles of carving or weaving?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﻿Various native groups have their own special styles of carving or 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weaving</a:t>
            </a:r>
          </a:p>
          <a:p>
            <a:pPr lvl="0">
              <a:spcBef>
                <a:spcPts val="600"/>
              </a:spcBef>
            </a:pPr>
            <a:endParaRPr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Where can we find the culture of the native peoples in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Alaska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</a:t>
            </a: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﻿We can fnd it in their villages.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13644" y="1117437"/>
            <a:ext cx="104485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Read the text again and answer the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1039" y="111346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3824" y="101082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213;p7"/>
          <p:cNvSpPr txBox="1"/>
          <p:nvPr/>
        </p:nvSpPr>
        <p:spPr>
          <a:xfrm>
            <a:off x="527251" y="1718715"/>
            <a:ext cx="11166518" cy="275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How long is the Iditarod Trail Sled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Dog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Race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lang="en-US" sz="320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>
              <a:spcBef>
                <a:spcPts val="600"/>
              </a:spcBef>
            </a:pP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It is 1,510 km (long).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Is the Iditarod Trail Sled Dog Race an international competition?</a:t>
            </a: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</a:t>
            </a: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Yes, it is.</a:t>
            </a:r>
          </a:p>
          <a:p>
            <a:pPr lvl="0">
              <a:spcBef>
                <a:spcPts val="600"/>
              </a:spcBef>
            </a:pPr>
            <a:endParaRPr sz="1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03646" y="1152307"/>
            <a:ext cx="10103262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Work in pairs. Look at the pictures and use the cues to talk about what people in some places do to maintain their traditional </a:t>
            </a:r>
            <a:r>
              <a:rPr lang="en-US" sz="20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lifestyle</a:t>
            </a:r>
            <a:r>
              <a:rPr lang="en-US" sz="20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1039" y="11552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3824" y="105257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987" t="2597" r="2766" b="4368"/>
          <a:stretch/>
        </p:blipFill>
        <p:spPr>
          <a:xfrm>
            <a:off x="72454" y="2050775"/>
            <a:ext cx="4228738" cy="30509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311" t="1109" r="3351" b="2303"/>
          <a:stretch/>
        </p:blipFill>
        <p:spPr>
          <a:xfrm>
            <a:off x="4301192" y="2050775"/>
            <a:ext cx="4187892" cy="3984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1722" t="3180" r="2714" b="1992"/>
          <a:stretch/>
        </p:blipFill>
        <p:spPr>
          <a:xfrm>
            <a:off x="8489084" y="2050775"/>
            <a:ext cx="3699511" cy="345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6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03645" y="1152307"/>
            <a:ext cx="1050128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Work in pairs. Ask and answer about how people in your area maintain their traditional lifestyle. You can use the ideas in 4 and the reading text in 1.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1459" y="123259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244" y="112995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Hộp Văn bản 4">
            <a:extLst>
              <a:ext uri="{FF2B5EF4-FFF2-40B4-BE49-F238E27FC236}">
                <a16:creationId xmlns:a16="http://schemas.microsoft.com/office/drawing/2014/main" id="{04B4A3BF-B460-E728-8F4C-44E89BB2E7F4}"/>
              </a:ext>
            </a:extLst>
          </p:cNvPr>
          <p:cNvSpPr txBox="1"/>
          <p:nvPr/>
        </p:nvSpPr>
        <p:spPr>
          <a:xfrm>
            <a:off x="410866" y="2084287"/>
            <a:ext cx="719960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u="sng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  <a:p>
            <a:r>
              <a:rPr lang="en-US" sz="360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live in Bat Trang, which is a pottery village not far from Ha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To maintain the traditional lifestyle, local people will 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effectLst/>
                <a:cs typeface="Times New Roman" panose="02020603050405020304" pitchFamily="18" charset="0"/>
              </a:rPr>
              <a:t>make pottery and paint on the ceramic statues. Then they will sell those pottery products to tourists.</a:t>
            </a:r>
          </a:p>
        </p:txBody>
      </p:sp>
      <p:pic>
        <p:nvPicPr>
          <p:cNvPr id="2058" name="Picture 10" descr="19,935 Girls Talking Illustrations &amp; Clip Art - iStock">
            <a:extLst>
              <a:ext uri="{FF2B5EF4-FFF2-40B4-BE49-F238E27FC236}">
                <a16:creationId xmlns:a16="http://schemas.microsoft.com/office/drawing/2014/main" id="{A71A649D-2381-E52A-A7F5-407ADFA58F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7" t="7615" r="11490" b="3487"/>
          <a:stretch/>
        </p:blipFill>
        <p:spPr bwMode="auto">
          <a:xfrm>
            <a:off x="7833972" y="2322443"/>
            <a:ext cx="4084932" cy="436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92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67659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576198" y="2512891"/>
            <a:ext cx="97108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Read about Alaska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Talk about ﻿how people in their area maintain traditional lifestyles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92425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4" y="2198184"/>
            <a:ext cx="615462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Students’ workbook.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4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767490"/>
            <a:ext cx="347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LIFESTYLES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</a:p>
        </p:txBody>
      </p:sp>
      <p:pic>
        <p:nvPicPr>
          <p:cNvPr id="4" name="Picture 3" descr="A picture containing dog, tree, transport, water&#10;&#10;Description automatically generated">
            <a:extLst>
              <a:ext uri="{FF2B5EF4-FFF2-40B4-BE49-F238E27FC236}">
                <a16:creationId xmlns:a16="http://schemas.microsoft.com/office/drawing/2014/main" id="{F2F780D9-16BD-2EC7-F75C-CC10E1105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295" y="2643114"/>
            <a:ext cx="4600590" cy="397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31925" y="2527916"/>
            <a:ext cx="1835914" cy="612206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9161" y="461918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69118" y="1234447"/>
            <a:ext cx="6468613" cy="52105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﻿</a:t>
            </a:r>
            <a:r>
              <a:rPr lang="en-GB" smtClean="0">
                <a:solidFill>
                  <a:schemeClr val="tx1"/>
                </a:solidFill>
              </a:rPr>
              <a:t>Discuss the picture.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69118" y="1897154"/>
            <a:ext cx="6468612" cy="198772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Task 1: </a:t>
            </a:r>
            <a:r>
              <a:rPr lang="en-US">
                <a:solidFill>
                  <a:schemeClr val="tx1"/>
                </a:solidFill>
              </a:rPr>
              <a:t>Read the text and check your </a:t>
            </a:r>
            <a:r>
              <a:rPr lang="en-US" smtClean="0">
                <a:solidFill>
                  <a:schemeClr val="tx1"/>
                </a:solidFill>
              </a:rPr>
              <a:t>answers.</a:t>
            </a:r>
          </a:p>
          <a:p>
            <a:r>
              <a:rPr lang="vi-VN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﻿Match the highlighted words in the text with their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meanings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Vocabulary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﻿Read the text again and answer the questions.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69118" y="4026531"/>
            <a:ext cx="6486389" cy="178675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﻿Work in pairs. Look at the pictures and use the cues to talk about what people in some places do to maintain their traditional lifestyle.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﻿Work in pairs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 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answer about how people in your area maintain their traditional lifestyle. You can use the ideas in 4 and the reading text in 1.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8" idx="0"/>
          </p:cNvCxnSpPr>
          <p:nvPr/>
        </p:nvCxnSpPr>
        <p:spPr>
          <a:xfrm>
            <a:off x="2505075" y="1409153"/>
            <a:ext cx="1144807" cy="111876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9" idx="0"/>
          </p:cNvCxnSpPr>
          <p:nvPr/>
        </p:nvCxnSpPr>
        <p:spPr>
          <a:xfrm rot="10800000" flipV="1">
            <a:off x="1587119" y="2834018"/>
            <a:ext cx="1144807" cy="178516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31925" y="5995638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505075" y="4919910"/>
            <a:ext cx="1144807" cy="107572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269118" y="5955234"/>
            <a:ext cx="6468611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EF3D398-9BBC-3DF5-1BC6-DE35781A3683}"/>
              </a:ext>
            </a:extLst>
          </p:cNvPr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4" name="Round Single Corner Rectangle 3">
              <a:extLst>
                <a:ext uri="{FF2B5EF4-FFF2-40B4-BE49-F238E27FC236}">
                  <a16:creationId xmlns:a16="http://schemas.microsoft.com/office/drawing/2014/main" id="{DA89891E-5539-3311-9229-009DEFE6C05C}"/>
                </a:ext>
              </a:extLst>
            </p:cNvPr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 Single Corner Rectangle 6">
              <a:extLst>
                <a:ext uri="{FF2B5EF4-FFF2-40B4-BE49-F238E27FC236}">
                  <a16:creationId xmlns:a16="http://schemas.microsoft.com/office/drawing/2014/main" id="{C6E3B092-6C6E-D0F0-B5C6-567B046D094E}"/>
                </a:ext>
              </a:extLst>
            </p:cNvPr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 Single Corner Rectangle 7">
              <a:extLst>
                <a:ext uri="{FF2B5EF4-FFF2-40B4-BE49-F238E27FC236}">
                  <a16:creationId xmlns:a16="http://schemas.microsoft.com/office/drawing/2014/main" id="{F49B6122-65AA-ED42-294D-8D7381CC09F6}"/>
                </a:ext>
              </a:extLst>
            </p:cNvPr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AC1F587-47A5-AA41-913A-5623E37E4AF7}"/>
              </a:ext>
            </a:extLst>
          </p:cNvPr>
          <p:cNvSpPr txBox="1"/>
          <p:nvPr/>
        </p:nvSpPr>
        <p:spPr>
          <a:xfrm>
            <a:off x="1125745" y="1152307"/>
            <a:ext cx="104485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1"/>
                </a:solidFill>
                <a:cs typeface="Arial" panose="020B0604020202020204" pitchFamily="34" charset="0"/>
              </a:rPr>
              <a:t>Work in groups. Look at the picture, and discuss what you know about Alaska.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C5E60FA-1626-0815-E855-7610E3706DE7}"/>
              </a:ext>
            </a:extLst>
          </p:cNvPr>
          <p:cNvSpPr/>
          <p:nvPr/>
        </p:nvSpPr>
        <p:spPr>
          <a:xfrm>
            <a:off x="571978" y="11234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952C62-B44F-265D-2C95-299AD5B9C595}"/>
              </a:ext>
            </a:extLst>
          </p:cNvPr>
          <p:cNvSpPr txBox="1"/>
          <p:nvPr/>
        </p:nvSpPr>
        <p:spPr>
          <a:xfrm>
            <a:off x="624763" y="10208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ABDA3-5689-836C-F80F-06A98FFBB2C7}"/>
              </a:ext>
            </a:extLst>
          </p:cNvPr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91A9DB-7D01-AC19-A5F4-DD411951FAC7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ộp Văn bản 3">
            <a:extLst>
              <a:ext uri="{FF2B5EF4-FFF2-40B4-BE49-F238E27FC236}">
                <a16:creationId xmlns:a16="http://schemas.microsoft.com/office/drawing/2014/main" id="{5E1C2180-C59E-7611-89AB-CF4392779835}"/>
              </a:ext>
            </a:extLst>
          </p:cNvPr>
          <p:cNvSpPr txBox="1"/>
          <p:nvPr/>
        </p:nvSpPr>
        <p:spPr>
          <a:xfrm>
            <a:off x="400042" y="2783936"/>
            <a:ext cx="366200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>
                <a:solidFill>
                  <a:srgbClr val="D36113"/>
                </a:solidFill>
                <a:latin typeface="Bahnschrift" panose="020B0502040204020203" pitchFamily="34" charset="0"/>
              </a:rPr>
              <a:t>Location?</a:t>
            </a:r>
          </a:p>
          <a:p>
            <a:pPr marL="457200" indent="-457200">
              <a:buFontTx/>
              <a:buChar char="-"/>
            </a:pPr>
            <a:r>
              <a:rPr lang="en-US" sz="3200" b="1" dirty="0">
                <a:solidFill>
                  <a:srgbClr val="D36113"/>
                </a:solidFill>
                <a:effectLst/>
                <a:latin typeface="Bahnschrift" panose="020B0502040204020203" pitchFamily="34" charset="0"/>
              </a:rPr>
              <a:t>Climate?</a:t>
            </a:r>
          </a:p>
          <a:p>
            <a:pPr marL="457200" indent="-457200">
              <a:buFontTx/>
              <a:buChar char="-"/>
            </a:pPr>
            <a:r>
              <a:rPr lang="en-US" sz="3200" b="1" dirty="0">
                <a:solidFill>
                  <a:srgbClr val="D36113"/>
                </a:solidFill>
                <a:latin typeface="Bahnschrift" panose="020B0502040204020203" pitchFamily="34" charset="0"/>
              </a:rPr>
              <a:t>Native people?</a:t>
            </a:r>
          </a:p>
          <a:p>
            <a:pPr marL="457200" indent="-457200">
              <a:buFontTx/>
              <a:buChar char="-"/>
            </a:pPr>
            <a:r>
              <a:rPr lang="en-US" sz="3200" b="1" dirty="0">
                <a:solidFill>
                  <a:srgbClr val="D36113"/>
                </a:solidFill>
                <a:effectLst/>
                <a:latin typeface="Bahnschrift" panose="020B0502040204020203" pitchFamily="34" charset="0"/>
              </a:rPr>
              <a:t>Language?</a:t>
            </a:r>
          </a:p>
          <a:p>
            <a:pPr marL="457200" indent="-457200">
              <a:buFontTx/>
              <a:buChar char="-"/>
            </a:pPr>
            <a:r>
              <a:rPr lang="en-US" sz="3200" b="1" dirty="0">
                <a:solidFill>
                  <a:srgbClr val="D36113"/>
                </a:solidFill>
                <a:latin typeface="Bahnschrift" panose="020B0502040204020203" pitchFamily="34" charset="0"/>
              </a:rPr>
              <a:t>Cuisine?</a:t>
            </a:r>
          </a:p>
          <a:p>
            <a:pPr marL="457200" indent="-457200">
              <a:buFontTx/>
              <a:buChar char="-"/>
            </a:pPr>
            <a:r>
              <a:rPr lang="en-US" sz="3200" b="1" dirty="0">
                <a:solidFill>
                  <a:srgbClr val="D36113"/>
                </a:solidFill>
                <a:effectLst/>
                <a:latin typeface="Bahnschrift" panose="020B0502040204020203" pitchFamily="34" charset="0"/>
              </a:rPr>
              <a:t>Culture?</a:t>
            </a:r>
          </a:p>
        </p:txBody>
      </p:sp>
      <p:pic>
        <p:nvPicPr>
          <p:cNvPr id="1026" name="Picture 2" descr="Alaska | History, Flag, Maps, Weather, Cities, &amp; Facts | Britannica">
            <a:extLst>
              <a:ext uri="{FF2B5EF4-FFF2-40B4-BE49-F238E27FC236}">
                <a16:creationId xmlns:a16="http://schemas.microsoft.com/office/drawing/2014/main" id="{FA772A55-8AEB-4FAB-D316-A4B7478B4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98"/>
          <a:stretch/>
        </p:blipFill>
        <p:spPr bwMode="auto">
          <a:xfrm>
            <a:off x="6020694" y="4505568"/>
            <a:ext cx="5013653" cy="23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043" t="488" r="460"/>
          <a:stretch/>
        </p:blipFill>
        <p:spPr>
          <a:xfrm>
            <a:off x="5482571" y="1647429"/>
            <a:ext cx="5882275" cy="27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198DB738-6446-1C09-CA3C-30707C0DAF74}"/>
              </a:ext>
            </a:extLst>
          </p:cNvPr>
          <p:cNvSpPr txBox="1">
            <a:spLocks/>
          </p:cNvSpPr>
          <p:nvPr/>
        </p:nvSpPr>
        <p:spPr>
          <a:xfrm>
            <a:off x="-178667" y="1674931"/>
            <a:ext cx="618386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maintain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(v)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44C9CE-37AA-BADD-C5A0-74FFD51EC94C}"/>
              </a:ext>
            </a:extLst>
          </p:cNvPr>
          <p:cNvSpPr/>
          <p:nvPr/>
        </p:nvSpPr>
        <p:spPr>
          <a:xfrm>
            <a:off x="887818" y="485809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duy</a:t>
            </a:r>
            <a:r>
              <a:rPr lang="en-US" sz="48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trì</a:t>
            </a:r>
            <a:r>
              <a:rPr lang="en-US" sz="4800" dirty="0"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gìn</a:t>
            </a:r>
            <a:r>
              <a:rPr lang="en-US" sz="48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giữ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23FE1B-3D76-192E-7D97-75017B2C6A1C}"/>
              </a:ext>
            </a:extLst>
          </p:cNvPr>
          <p:cNvSpPr/>
          <p:nvPr/>
        </p:nvSpPr>
        <p:spPr>
          <a:xfrm>
            <a:off x="1186637" y="3524580"/>
            <a:ext cx="3453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﻿/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meɪnˈteɪn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098" name="Picture 2" descr="Hosting Tết customs to keep tradition alive">
            <a:extLst>
              <a:ext uri="{FF2B5EF4-FFF2-40B4-BE49-F238E27FC236}">
                <a16:creationId xmlns:a16="http://schemas.microsoft.com/office/drawing/2014/main" id="{BD922C5A-1E71-7899-DAC7-9B9B95AAC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364" y="1757481"/>
            <a:ext cx="5986740" cy="449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aintain__gb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4510" y="36352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198DB738-6446-1C09-CA3C-30707C0DAF74}"/>
              </a:ext>
            </a:extLst>
          </p:cNvPr>
          <p:cNvSpPr txBox="1">
            <a:spLocks/>
          </p:cNvSpPr>
          <p:nvPr/>
        </p:nvSpPr>
        <p:spPr>
          <a:xfrm>
            <a:off x="381836" y="1299591"/>
            <a:ext cx="630707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experience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(v)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44C9CE-37AA-BADD-C5A0-74FFD51EC94C}"/>
              </a:ext>
            </a:extLst>
          </p:cNvPr>
          <p:cNvSpPr/>
          <p:nvPr/>
        </p:nvSpPr>
        <p:spPr>
          <a:xfrm>
            <a:off x="998762" y="432804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trải</a:t>
            </a:r>
            <a:r>
              <a:rPr lang="en-US" sz="48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endParaRPr lang="en-US" sz="6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23FE1B-3D76-192E-7D97-75017B2C6A1C}"/>
              </a:ext>
            </a:extLst>
          </p:cNvPr>
          <p:cNvSpPr/>
          <p:nvPr/>
        </p:nvSpPr>
        <p:spPr>
          <a:xfrm>
            <a:off x="1113645" y="304072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﻿/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ɪkˈspɪəriəns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5122" name="Picture 2" descr="Bat Trang Pottery Village Tour - Half Day Private Tour | Conical Travel">
            <a:extLst>
              <a:ext uri="{FF2B5EF4-FFF2-40B4-BE49-F238E27FC236}">
                <a16:creationId xmlns:a16="http://schemas.microsoft.com/office/drawing/2014/main" id="{6EA5B08D-7252-FC87-3CBF-BC97F192A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095" y="2952135"/>
            <a:ext cx="5675347" cy="353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experienc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482" y="31514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198DB738-6446-1C09-CA3C-30707C0DAF74}"/>
              </a:ext>
            </a:extLst>
          </p:cNvPr>
          <p:cNvSpPr txBox="1">
            <a:spLocks/>
          </p:cNvSpPr>
          <p:nvPr/>
        </p:nvSpPr>
        <p:spPr>
          <a:xfrm>
            <a:off x="393630" y="1564879"/>
            <a:ext cx="489061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style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44C9CE-37AA-BADD-C5A0-74FFD51EC94C}"/>
              </a:ext>
            </a:extLst>
          </p:cNvPr>
          <p:cNvSpPr/>
          <p:nvPr/>
        </p:nvSpPr>
        <p:spPr>
          <a:xfrm>
            <a:off x="680403" y="481021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phong</a:t>
            </a:r>
            <a:r>
              <a:rPr lang="en-US" sz="48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23FE1B-3D76-192E-7D97-75017B2C6A1C}"/>
              </a:ext>
            </a:extLst>
          </p:cNvPr>
          <p:cNvSpPr/>
          <p:nvPr/>
        </p:nvSpPr>
        <p:spPr>
          <a:xfrm>
            <a:off x="1113645" y="3365193"/>
            <a:ext cx="30445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﻿/﻿</a:t>
            </a:r>
            <a:r>
              <a:rPr lang="en-US" sz="4800" b="1" err="1">
                <a:solidFill>
                  <a:schemeClr val="accent5">
                    <a:lumMod val="50000"/>
                  </a:schemeClr>
                </a:solidFill>
              </a:rPr>
              <a:t>staɪl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6" name="Picture 4" descr="Different Types of Textile Weave Structure - Textile Learner">
            <a:extLst>
              <a:ext uri="{FF2B5EF4-FFF2-40B4-BE49-F238E27FC236}">
                <a16:creationId xmlns:a16="http://schemas.microsoft.com/office/drawing/2014/main" id="{3203F6EF-1BDE-85A2-6FB5-E2DD0CB04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29"/>
          <a:stretch/>
        </p:blipFill>
        <p:spPr bwMode="auto">
          <a:xfrm>
            <a:off x="5502729" y="1564879"/>
            <a:ext cx="6269264" cy="221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Different Types of Textile Weave Structure - Textile Learner">
            <a:extLst>
              <a:ext uri="{FF2B5EF4-FFF2-40B4-BE49-F238E27FC236}">
                <a16:creationId xmlns:a16="http://schemas.microsoft.com/office/drawing/2014/main" id="{3203F6EF-1BDE-85A2-6FB5-E2DD0CB04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3"/>
          <a:stretch/>
        </p:blipFill>
        <p:spPr bwMode="auto">
          <a:xfrm>
            <a:off x="5458769" y="3780692"/>
            <a:ext cx="6269264" cy="221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tyle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004" y="34758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0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198DB738-6446-1C09-CA3C-30707C0DAF74}"/>
              </a:ext>
            </a:extLst>
          </p:cNvPr>
          <p:cNvSpPr txBox="1">
            <a:spLocks/>
          </p:cNvSpPr>
          <p:nvPr/>
        </p:nvSpPr>
        <p:spPr>
          <a:xfrm>
            <a:off x="597066" y="1426469"/>
            <a:ext cx="5876612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musher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(n)</a:t>
            </a:r>
            <a:endParaRPr lang="en-US" sz="5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44C9CE-37AA-BADD-C5A0-74FFD51EC94C}"/>
              </a:ext>
            </a:extLst>
          </p:cNvPr>
          <p:cNvSpPr/>
          <p:nvPr/>
        </p:nvSpPr>
        <p:spPr>
          <a:xfrm>
            <a:off x="597066" y="4604225"/>
            <a:ext cx="59097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4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người điều </a:t>
            </a:r>
            <a:r>
              <a:rPr lang="vi-VN" sz="400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khiển </a:t>
            </a:r>
            <a:r>
              <a:rPr lang="en-GB" sz="400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GB" sz="400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vi-VN" sz="400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xe </a:t>
            </a:r>
            <a:r>
              <a:rPr lang="vi-VN" sz="4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trượt tuyết chó kéo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23FE1B-3D76-192E-7D97-75017B2C6A1C}"/>
              </a:ext>
            </a:extLst>
          </p:cNvPr>
          <p:cNvSpPr/>
          <p:nvPr/>
        </p:nvSpPr>
        <p:spPr>
          <a:xfrm>
            <a:off x="1832876" y="3327199"/>
            <a:ext cx="30445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﻿/﻿﻿ˈ</a:t>
            </a:r>
            <a:r>
              <a:rPr lang="en-US" sz="4800" b="1" err="1">
                <a:solidFill>
                  <a:schemeClr val="accent5">
                    <a:lumMod val="50000"/>
                  </a:schemeClr>
                </a:solidFill>
              </a:rPr>
              <a:t>mʌʃə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Why Do They Say &quot;Mush&quot; to Make Sled Dogs Go?">
            <a:extLst>
              <a:ext uri="{FF2B5EF4-FFF2-40B4-BE49-F238E27FC236}">
                <a16:creationId xmlns:a16="http://schemas.microsoft.com/office/drawing/2014/main" id="{01062D6D-09EC-2210-AED3-C0133CA4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756" y="1466908"/>
            <a:ext cx="4130675" cy="480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usher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3276" y="34360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0DDB234-7462-5F03-BBD8-B92E835DCD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133047"/>
              </p:ext>
            </p:extLst>
          </p:nvPr>
        </p:nvGraphicFramePr>
        <p:xfrm>
          <a:off x="858576" y="1647429"/>
          <a:ext cx="10835193" cy="425509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835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4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5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537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New words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Pronunciation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93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maintain (v) </a:t>
                      </a:r>
                      <a:endParaRPr lang="en-US" sz="3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D9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﻿/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meɪnˈteɪn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D9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﻿</a:t>
                      </a: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duy</a:t>
                      </a: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trì</a:t>
                      </a: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gìn</a:t>
                      </a: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giữ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D9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593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3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experience (v)</a:t>
                      </a: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﻿/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ɪkˈspɪəriəns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﻿</a:t>
                      </a: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trải</a:t>
                      </a: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nghiệm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77593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3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style (n)</a:t>
                      </a:r>
                      <a:endParaRPr lang="en-US" sz="3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D9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/﻿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staɪl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D9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phong</a:t>
                      </a:r>
                      <a:r>
                        <a:rPr lang="en-US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cách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D9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309841"/>
                  </a:ext>
                </a:extLst>
              </a:tr>
              <a:tr h="1047646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musher (n)</a:t>
                      </a: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﻿/ˈ</a:t>
                      </a:r>
                      <a:r>
                        <a:rPr lang="en-US" sz="3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mʌʃə</a:t>
                      </a:r>
                      <a:r>
                        <a:rPr lang="en-US" sz="3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﻿người điều khiển xe trượt tuyết chó kéo</a:t>
                      </a:r>
                      <a:endParaRPr lang="en-US" sz="3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F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0138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maintain__gb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2266" y="2509862"/>
            <a:ext cx="609600" cy="609600"/>
          </a:xfrm>
          <a:prstGeom prst="rect">
            <a:avLst/>
          </a:prstGeom>
        </p:spPr>
      </p:pic>
      <p:pic>
        <p:nvPicPr>
          <p:cNvPr id="11" name="experience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2266" y="3292104"/>
            <a:ext cx="609600" cy="609600"/>
          </a:xfrm>
          <a:prstGeom prst="rect">
            <a:avLst/>
          </a:prstGeom>
        </p:spPr>
      </p:pic>
      <p:pic>
        <p:nvPicPr>
          <p:cNvPr id="12" name="style__gb_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2266" y="4074346"/>
            <a:ext cx="609600" cy="609600"/>
          </a:xfrm>
          <a:prstGeom prst="rect">
            <a:avLst/>
          </a:prstGeom>
        </p:spPr>
      </p:pic>
      <p:pic>
        <p:nvPicPr>
          <p:cNvPr id="13" name="musher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2266" y="49922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4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4027</TotalTime>
  <Words>337</Words>
  <Application>Microsoft Office PowerPoint</Application>
  <PresentationFormat>Widescreen</PresentationFormat>
  <Paragraphs>120</Paragraphs>
  <Slides>18</Slides>
  <Notes>15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Adobe Gothic Std B</vt:lpstr>
      <vt:lpstr>Arial</vt:lpstr>
      <vt:lpstr>Bahnschrift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214</cp:revision>
  <dcterms:created xsi:type="dcterms:W3CDTF">2020-12-09T02:04:09Z</dcterms:created>
  <dcterms:modified xsi:type="dcterms:W3CDTF">2023-06-27T08:30:58Z</dcterms:modified>
</cp:coreProperties>
</file>