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72" r:id="rId2"/>
    <p:sldId id="373" r:id="rId3"/>
    <p:sldId id="375" r:id="rId4"/>
    <p:sldId id="279" r:id="rId5"/>
    <p:sldId id="376" r:id="rId6"/>
    <p:sldId id="377" r:id="rId7"/>
    <p:sldId id="378" r:id="rId8"/>
    <p:sldId id="379" r:id="rId9"/>
    <p:sldId id="380" r:id="rId10"/>
    <p:sldId id="347" r:id="rId11"/>
    <p:sldId id="383" r:id="rId12"/>
    <p:sldId id="384" r:id="rId13"/>
    <p:sldId id="392" r:id="rId14"/>
    <p:sldId id="404" r:id="rId15"/>
    <p:sldId id="403" r:id="rId16"/>
    <p:sldId id="314" r:id="rId17"/>
    <p:sldId id="330" r:id="rId18"/>
    <p:sldId id="39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677"/>
    <a:srgbClr val="037487"/>
    <a:srgbClr val="D0E39A"/>
    <a:srgbClr val="E0DFEF"/>
    <a:srgbClr val="FBC6B0"/>
    <a:srgbClr val="7192A9"/>
    <a:srgbClr val="048DA4"/>
    <a:srgbClr val="0000FF"/>
    <a:srgbClr val="CC3300"/>
    <a:srgbClr val="FFDA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2B8221-252E-4177-8EC7-8A6CE5C3AEEE}" v="179" dt="2022-01-21T04:36:04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092B8221-252E-4177-8EC7-8A6CE5C3AEEE}"/>
    <pc:docChg chg="undo custSel addSld delSld modSld sldOrd">
      <pc:chgData name="Thuy Linh Do" userId="f60f9f76584ec879" providerId="LiveId" clId="{092B8221-252E-4177-8EC7-8A6CE5C3AEEE}" dt="2022-01-21T04:40:02.521" v="1436" actId="20577"/>
      <pc:docMkLst>
        <pc:docMk/>
      </pc:docMkLst>
      <pc:sldChg chg="modSp mod">
        <pc:chgData name="Thuy Linh Do" userId="f60f9f76584ec879" providerId="LiveId" clId="{092B8221-252E-4177-8EC7-8A6CE5C3AEEE}" dt="2022-01-21T03:07:42.082" v="27" actId="20577"/>
        <pc:sldMkLst>
          <pc:docMk/>
          <pc:sldMk cId="252621157" sldId="256"/>
        </pc:sldMkLst>
        <pc:spChg chg="mod">
          <ac:chgData name="Thuy Linh Do" userId="f60f9f76584ec879" providerId="LiveId" clId="{092B8221-252E-4177-8EC7-8A6CE5C3AEEE}" dt="2022-01-21T03:07:42.082" v="27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7:27.899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3:08:06.226" v="30" actId="20577"/>
        <pc:sldMkLst>
          <pc:docMk/>
          <pc:sldMk cId="2021924275" sldId="275"/>
        </pc:sldMkLst>
        <pc:spChg chg="mod">
          <ac:chgData name="Thuy Linh Do" userId="f60f9f76584ec879" providerId="LiveId" clId="{092B8221-252E-4177-8EC7-8A6CE5C3AEEE}" dt="2022-01-21T03:08:06.226" v="30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setBg">
        <pc:chgData name="Thuy Linh Do" userId="f60f9f76584ec879" providerId="LiveId" clId="{092B8221-252E-4177-8EC7-8A6CE5C3AEEE}" dt="2022-01-21T03:23:11.179" v="415" actId="1076"/>
        <pc:sldMkLst>
          <pc:docMk/>
          <pc:sldMk cId="3404845292" sldId="279"/>
        </pc:sldMkLst>
        <pc:spChg chg="del mod">
          <ac:chgData name="Thuy Linh Do" userId="f60f9f76584ec879" providerId="LiveId" clId="{092B8221-252E-4177-8EC7-8A6CE5C3AEEE}" dt="2022-01-21T03:12:23.951" v="62" actId="478"/>
          <ac:spMkLst>
            <pc:docMk/>
            <pc:sldMk cId="3404845292" sldId="279"/>
            <ac:spMk id="2" creationId="{CAE8308E-F711-4E54-B671-B94F2611A3BF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7" creationId="{AB9B67CA-27D2-4C96-8B8D-AB8306839A06}"/>
          </ac:spMkLst>
        </pc:spChg>
        <pc:spChg chg="add del">
          <ac:chgData name="Thuy Linh Do" userId="f60f9f76584ec879" providerId="LiveId" clId="{092B8221-252E-4177-8EC7-8A6CE5C3AEEE}" dt="2022-01-21T03:13:50.875" v="77" actId="478"/>
          <ac:spMkLst>
            <pc:docMk/>
            <pc:sldMk cId="3404845292" sldId="279"/>
            <ac:spMk id="9" creationId="{C0156A70-FCD3-4800-9F38-B0CD37045050}"/>
          </ac:spMkLst>
        </pc:spChg>
        <pc:spChg chg="add del mod">
          <ac:chgData name="Thuy Linh Do" userId="f60f9f76584ec879" providerId="LiveId" clId="{092B8221-252E-4177-8EC7-8A6CE5C3AEEE}" dt="2022-01-21T03:20:27.688" v="377" actId="478"/>
          <ac:spMkLst>
            <pc:docMk/>
            <pc:sldMk cId="3404845292" sldId="279"/>
            <ac:spMk id="10" creationId="{02D2FFA4-B3E5-45C7-888C-FF2FB324076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1" creationId="{C73EF7BB-E563-4022-B35C-EA3E3FBC67D7}"/>
          </ac:spMkLst>
        </pc:spChg>
        <pc:spChg chg="mod">
          <ac:chgData name="Thuy Linh Do" userId="f60f9f76584ec879" providerId="LiveId" clId="{092B8221-252E-4177-8EC7-8A6CE5C3AEEE}" dt="2022-01-21T03:13:04.458" v="67" actId="26606"/>
          <ac:spMkLst>
            <pc:docMk/>
            <pc:sldMk cId="3404845292" sldId="279"/>
            <ac:spMk id="1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4" creationId="{4D54BAF8-7CAA-4881-8D69-B6CA95008EA2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5" creationId="{6675FDEF-7F36-4A32-9697-6F1CCB80283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6" creationId="{FD73398D-DD6D-43A4-90DA-98008E22F22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7" creationId="{95FA2EBF-752B-4D29-8CE0-DCA9AD7307A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8" creationId="{C41F513E-4D17-414A-9287-ABC6653A8968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9" creationId="{5DBDFEF7-E8C7-4305-A4D5-98A358514F95}"/>
          </ac:spMkLst>
        </pc:spChg>
        <pc:grpChg chg="add mod">
          <ac:chgData name="Thuy Linh Do" userId="f60f9f76584ec879" providerId="LiveId" clId="{092B8221-252E-4177-8EC7-8A6CE5C3AEEE}" dt="2022-01-21T03:19:37.303" v="370" actId="1076"/>
          <ac:grpSpMkLst>
            <pc:docMk/>
            <pc:sldMk cId="3404845292" sldId="279"/>
            <ac:grpSpMk id="8" creationId="{1ECB1C35-5A81-44AF-8885-3133FAC99BFF}"/>
          </ac:grpSpMkLst>
        </pc:grpChg>
        <pc:graphicFrameChg chg="add del mod modGraphic">
          <ac:chgData name="Thuy Linh Do" userId="f60f9f76584ec879" providerId="LiveId" clId="{092B8221-252E-4177-8EC7-8A6CE5C3AEEE}" dt="2022-01-21T03:13:10.299" v="68" actId="478"/>
          <ac:graphicFrameMkLst>
            <pc:docMk/>
            <pc:sldMk cId="3404845292" sldId="279"/>
            <ac:graphicFrameMk id="3" creationId="{0D85982A-1F86-457D-A814-4017A53535C1}"/>
          </ac:graphicFrameMkLst>
        </pc:graphicFrameChg>
        <pc:graphicFrameChg chg="add del mod">
          <ac:chgData name="Thuy Linh Do" userId="f60f9f76584ec879" providerId="LiveId" clId="{092B8221-252E-4177-8EC7-8A6CE5C3AEEE}" dt="2022-01-21T03:13:18.369" v="70" actId="478"/>
          <ac:graphicFrameMkLst>
            <pc:docMk/>
            <pc:sldMk cId="3404845292" sldId="279"/>
            <ac:graphicFrameMk id="4" creationId="{070B2053-771F-4256-89FA-777293B51DF3}"/>
          </ac:graphicFrameMkLst>
        </pc:graphicFrameChg>
        <pc:graphicFrameChg chg="add del mod">
          <ac:chgData name="Thuy Linh Do" userId="f60f9f76584ec879" providerId="LiveId" clId="{092B8221-252E-4177-8EC7-8A6CE5C3AEEE}" dt="2022-01-21T03:13:45.068" v="74"/>
          <ac:graphicFrameMkLst>
            <pc:docMk/>
            <pc:sldMk cId="3404845292" sldId="279"/>
            <ac:graphicFrameMk id="5" creationId="{90144EC7-B42B-46F3-A911-969226A08A9A}"/>
          </ac:graphicFrameMkLst>
        </pc:graphicFrameChg>
        <pc:picChg chg="ord">
          <ac:chgData name="Thuy Linh Do" userId="f60f9f76584ec879" providerId="LiveId" clId="{092B8221-252E-4177-8EC7-8A6CE5C3AEEE}" dt="2022-01-21T03:13:04.458" v="67" actId="26606"/>
          <ac:picMkLst>
            <pc:docMk/>
            <pc:sldMk cId="3404845292" sldId="279"/>
            <ac:picMk id="12" creationId="{00000000-0000-0000-0000-000000000000}"/>
          </ac:picMkLst>
        </pc:picChg>
        <pc:picChg chg="add mod">
          <ac:chgData name="Thuy Linh Do" userId="f60f9f76584ec879" providerId="LiveId" clId="{092B8221-252E-4177-8EC7-8A6CE5C3AEEE}" dt="2022-01-21T03:20:32.077" v="378" actId="1076"/>
          <ac:picMkLst>
            <pc:docMk/>
            <pc:sldMk cId="3404845292" sldId="279"/>
            <ac:picMk id="20" creationId="{39508474-BF61-4E71-BCB0-3FC02A93A200}"/>
          </ac:picMkLst>
        </pc:picChg>
        <pc:picChg chg="add mod">
          <ac:chgData name="Thuy Linh Do" userId="f60f9f76584ec879" providerId="LiveId" clId="{092B8221-252E-4177-8EC7-8A6CE5C3AEEE}" dt="2022-01-21T03:20:49.330" v="383" actId="1076"/>
          <ac:picMkLst>
            <pc:docMk/>
            <pc:sldMk cId="3404845292" sldId="279"/>
            <ac:picMk id="21" creationId="{768AD650-807D-4EAF-859B-913CBDAF5DF5}"/>
          </ac:picMkLst>
        </pc:picChg>
        <pc:picChg chg="add mod">
          <ac:chgData name="Thuy Linh Do" userId="f60f9f76584ec879" providerId="LiveId" clId="{092B8221-252E-4177-8EC7-8A6CE5C3AEEE}" dt="2022-01-21T03:21:12.329" v="389" actId="1076"/>
          <ac:picMkLst>
            <pc:docMk/>
            <pc:sldMk cId="3404845292" sldId="279"/>
            <ac:picMk id="22" creationId="{28C12A6D-0138-4221-B229-3EE7E14A5386}"/>
          </ac:picMkLst>
        </pc:picChg>
        <pc:picChg chg="add mod">
          <ac:chgData name="Thuy Linh Do" userId="f60f9f76584ec879" providerId="LiveId" clId="{092B8221-252E-4177-8EC7-8A6CE5C3AEEE}" dt="2022-01-21T03:21:30.924" v="392" actId="14100"/>
          <ac:picMkLst>
            <pc:docMk/>
            <pc:sldMk cId="3404845292" sldId="279"/>
            <ac:picMk id="23" creationId="{6D54EF37-0A91-4024-866E-74562E6B0FD8}"/>
          </ac:picMkLst>
        </pc:picChg>
        <pc:picChg chg="add mod">
          <ac:chgData name="Thuy Linh Do" userId="f60f9f76584ec879" providerId="LiveId" clId="{092B8221-252E-4177-8EC7-8A6CE5C3AEEE}" dt="2022-01-21T03:22:08.123" v="400" actId="1076"/>
          <ac:picMkLst>
            <pc:docMk/>
            <pc:sldMk cId="3404845292" sldId="279"/>
            <ac:picMk id="24" creationId="{A58E5E0A-FEE1-42B2-9074-786FC7545998}"/>
          </ac:picMkLst>
        </pc:picChg>
        <pc:picChg chg="add mod">
          <ac:chgData name="Thuy Linh Do" userId="f60f9f76584ec879" providerId="LiveId" clId="{092B8221-252E-4177-8EC7-8A6CE5C3AEEE}" dt="2022-01-21T03:22:36.319" v="407" actId="1076"/>
          <ac:picMkLst>
            <pc:docMk/>
            <pc:sldMk cId="3404845292" sldId="279"/>
            <ac:picMk id="25" creationId="{9EE8DCD6-BD37-46D1-B4B8-72657998CFBD}"/>
          </ac:picMkLst>
        </pc:picChg>
        <pc:picChg chg="add mod">
          <ac:chgData name="Thuy Linh Do" userId="f60f9f76584ec879" providerId="LiveId" clId="{092B8221-252E-4177-8EC7-8A6CE5C3AEEE}" dt="2022-01-21T03:22:51.818" v="410" actId="14100"/>
          <ac:picMkLst>
            <pc:docMk/>
            <pc:sldMk cId="3404845292" sldId="279"/>
            <ac:picMk id="26" creationId="{1E441DB5-C53E-4693-AFBD-68A35185F233}"/>
          </ac:picMkLst>
        </pc:picChg>
        <pc:picChg chg="add mod">
          <ac:chgData name="Thuy Linh Do" userId="f60f9f76584ec879" providerId="LiveId" clId="{092B8221-252E-4177-8EC7-8A6CE5C3AEEE}" dt="2022-01-21T03:23:11.179" v="415" actId="1076"/>
          <ac:picMkLst>
            <pc:docMk/>
            <pc:sldMk cId="3404845292" sldId="279"/>
            <ac:picMk id="27" creationId="{1E98ECD0-6CB5-4BC9-BC7A-2892AA44188F}"/>
          </ac:picMkLst>
        </pc:picChg>
      </pc:sldChg>
      <pc:sldChg chg="modSp mod">
        <pc:chgData name="Thuy Linh Do" userId="f60f9f76584ec879" providerId="LiveId" clId="{092B8221-252E-4177-8EC7-8A6CE5C3AEEE}" dt="2022-01-21T03:11:03.038" v="57"/>
        <pc:sldMkLst>
          <pc:docMk/>
          <pc:sldMk cId="658201877" sldId="302"/>
        </pc:sldMkLst>
        <pc:spChg chg="mod">
          <ac:chgData name="Thuy Linh Do" userId="f60f9f76584ec879" providerId="LiveId" clId="{092B8221-252E-4177-8EC7-8A6CE5C3AEEE}" dt="2022-01-21T03:08:51.380" v="47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08.635" v="48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59.878" v="56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11:03.038" v="57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092B8221-252E-4177-8EC7-8A6CE5C3AEEE}" dt="2022-01-21T03:12:09.247" v="60"/>
        <pc:sldMkLst>
          <pc:docMk/>
          <pc:sldMk cId="1899537031" sldId="308"/>
        </pc:sldMkLst>
        <pc:spChg chg="mod">
          <ac:chgData name="Thuy Linh Do" userId="f60f9f76584ec879" providerId="LiveId" clId="{092B8221-252E-4177-8EC7-8A6CE5C3AEEE}" dt="2022-01-21T03:12:09.247" v="60"/>
          <ac:spMkLst>
            <pc:docMk/>
            <pc:sldMk cId="1899537031" sldId="308"/>
            <ac:spMk id="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1:16.019" v="59"/>
          <ac:spMkLst>
            <pc:docMk/>
            <pc:sldMk cId="1899537031" sldId="308"/>
            <ac:spMk id="10" creationId="{E2AB2C69-E38C-4F15-BCDE-F6118B77CBAA}"/>
          </ac:spMkLst>
        </pc:spChg>
        <pc:spChg chg="del">
          <ac:chgData name="Thuy Linh Do" userId="f60f9f76584ec879" providerId="LiveId" clId="{092B8221-252E-4177-8EC7-8A6CE5C3AEEE}" dt="2022-01-21T03:11:14.034" v="58" actId="478"/>
          <ac:spMkLst>
            <pc:docMk/>
            <pc:sldMk cId="1899537031" sldId="308"/>
            <ac:spMk id="20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35:06.961" v="1379" actId="255"/>
        <pc:sldMkLst>
          <pc:docMk/>
          <pc:sldMk cId="626516812" sldId="313"/>
        </pc:sldMkLst>
        <pc:spChg chg="mod">
          <ac:chgData name="Thuy Linh Do" userId="f60f9f76584ec879" providerId="LiveId" clId="{092B8221-252E-4177-8EC7-8A6CE5C3AEEE}" dt="2022-01-21T04:35:06.961" v="1379" actId="255"/>
          <ac:spMkLst>
            <pc:docMk/>
            <pc:sldMk cId="626516812" sldId="313"/>
            <ac:spMk id="9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40:02.521" v="1436" actId="20577"/>
        <pc:sldMkLst>
          <pc:docMk/>
          <pc:sldMk cId="2275727840" sldId="314"/>
        </pc:sldMkLst>
        <pc:spChg chg="mod">
          <ac:chgData name="Thuy Linh Do" userId="f60f9f76584ec879" providerId="LiveId" clId="{092B8221-252E-4177-8EC7-8A6CE5C3AEEE}" dt="2022-01-21T04:40:02.521" v="1436" actId="20577"/>
          <ac:spMkLst>
            <pc:docMk/>
            <pc:sldMk cId="2275727840" sldId="314"/>
            <ac:spMk id="9" creationId="{C43B4EE5-D525-4443-B04E-58910A374BDA}"/>
          </ac:spMkLst>
        </pc:spChg>
      </pc:sldChg>
      <pc:sldChg chg="addSp delSp modSp mod">
        <pc:chgData name="Thuy Linh Do" userId="f60f9f76584ec879" providerId="LiveId" clId="{092B8221-252E-4177-8EC7-8A6CE5C3AEEE}" dt="2022-01-21T03:54:35.259" v="738" actId="1076"/>
        <pc:sldMkLst>
          <pc:docMk/>
          <pc:sldMk cId="4021477443" sldId="335"/>
        </pc:sldMkLst>
        <pc:spChg chg="mod">
          <ac:chgData name="Thuy Linh Do" userId="f60f9f76584ec879" providerId="LiveId" clId="{092B8221-252E-4177-8EC7-8A6CE5C3AEEE}" dt="2022-01-21T03:54:14.833" v="735"/>
          <ac:spMkLst>
            <pc:docMk/>
            <pc:sldMk cId="4021477443" sldId="335"/>
            <ac:spMk id="14" creationId="{353E7FCF-F699-4BD2-8B0A-04A959FA8185}"/>
          </ac:spMkLst>
        </pc:spChg>
        <pc:picChg chg="del">
          <ac:chgData name="Thuy Linh Do" userId="f60f9f76584ec879" providerId="LiveId" clId="{092B8221-252E-4177-8EC7-8A6CE5C3AEEE}" dt="2022-01-21T03:54:18.333" v="736" actId="478"/>
          <ac:picMkLst>
            <pc:docMk/>
            <pc:sldMk cId="4021477443" sldId="335"/>
            <ac:picMk id="9" creationId="{4320D209-22C6-4C00-9600-BE6AE2DAEF5D}"/>
          </ac:picMkLst>
        </pc:picChg>
        <pc:picChg chg="add mod">
          <ac:chgData name="Thuy Linh Do" userId="f60f9f76584ec879" providerId="LiveId" clId="{092B8221-252E-4177-8EC7-8A6CE5C3AEEE}" dt="2022-01-21T03:54:35.259" v="738" actId="1076"/>
          <ac:picMkLst>
            <pc:docMk/>
            <pc:sldMk cId="4021477443" sldId="335"/>
            <ac:picMk id="4098" creationId="{3C50C9B2-172F-4E0C-9D75-444560302E8F}"/>
          </ac:picMkLst>
        </pc:picChg>
      </pc:sldChg>
      <pc:sldChg chg="addSp delSp modSp mod">
        <pc:chgData name="Thuy Linh Do" userId="f60f9f76584ec879" providerId="LiveId" clId="{092B8221-252E-4177-8EC7-8A6CE5C3AEEE}" dt="2022-01-21T03:26:21.627" v="427" actId="1076"/>
        <pc:sldMkLst>
          <pc:docMk/>
          <pc:sldMk cId="2603057441" sldId="344"/>
        </pc:sldMkLst>
        <pc:spChg chg="mod">
          <ac:chgData name="Thuy Linh Do" userId="f60f9f76584ec879" providerId="LiveId" clId="{092B8221-252E-4177-8EC7-8A6CE5C3AEEE}" dt="2022-01-21T03:24:19.268" v="422"/>
          <ac:spMkLst>
            <pc:docMk/>
            <pc:sldMk cId="2603057441" sldId="344"/>
            <ac:spMk id="4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23:45.937" v="417" actId="478"/>
          <ac:spMkLst>
            <pc:docMk/>
            <pc:sldMk cId="2603057441" sldId="344"/>
            <ac:spMk id="14" creationId="{49A3F671-73C1-481C-9373-C14574A69DAB}"/>
          </ac:spMkLst>
        </pc:spChg>
        <pc:spChg chg="del">
          <ac:chgData name="Thuy Linh Do" userId="f60f9f76584ec879" providerId="LiveId" clId="{092B8221-252E-4177-8EC7-8A6CE5C3AEEE}" dt="2022-01-21T03:23:48.687" v="418" actId="478"/>
          <ac:spMkLst>
            <pc:docMk/>
            <pc:sldMk cId="2603057441" sldId="344"/>
            <ac:spMk id="15" creationId="{B1ABCDC2-0BF4-4CE8-9D62-0DD9A133ED3F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8" creationId="{308A6121-E801-49AD-A732-8A25A1167CD0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9" creationId="{9D6D490B-6941-4468-A380-78FF0AC81B7D}"/>
          </ac:spMkLst>
        </pc:spChg>
        <pc:picChg chg="add mod">
          <ac:chgData name="Thuy Linh Do" userId="f60f9f76584ec879" providerId="LiveId" clId="{092B8221-252E-4177-8EC7-8A6CE5C3AEEE}" dt="2022-01-21T03:26:21.627" v="427" actId="1076"/>
          <ac:picMkLst>
            <pc:docMk/>
            <pc:sldMk cId="2603057441" sldId="344"/>
            <ac:picMk id="2" creationId="{98BB8027-C8D2-42AD-8A7D-1F2330B7211E}"/>
          </ac:picMkLst>
        </pc:picChg>
        <pc:picChg chg="del">
          <ac:chgData name="Thuy Linh Do" userId="f60f9f76584ec879" providerId="LiveId" clId="{092B8221-252E-4177-8EC7-8A6CE5C3AEEE}" dt="2022-01-21T03:26:13.643" v="423" actId="478"/>
          <ac:picMkLst>
            <pc:docMk/>
            <pc:sldMk cId="2603057441" sldId="344"/>
            <ac:picMk id="2050" creationId="{3DB6030F-8522-4A73-A997-0E40721E7286}"/>
          </ac:picMkLst>
        </pc:picChg>
      </pc:sldChg>
      <pc:sldChg chg="del">
        <pc:chgData name="Thuy Linh Do" userId="f60f9f76584ec879" providerId="LiveId" clId="{092B8221-252E-4177-8EC7-8A6CE5C3AEEE}" dt="2022-01-21T03:53:45.424" v="734" actId="2696"/>
        <pc:sldMkLst>
          <pc:docMk/>
          <pc:sldMk cId="3972591262" sldId="345"/>
        </pc:sldMkLst>
      </pc:sldChg>
      <pc:sldChg chg="addSp delSp modSp mod">
        <pc:chgData name="Thuy Linh Do" userId="f60f9f76584ec879" providerId="LiveId" clId="{092B8221-252E-4177-8EC7-8A6CE5C3AEEE}" dt="2022-01-21T03:58:16.604" v="750" actId="1076"/>
        <pc:sldMkLst>
          <pc:docMk/>
          <pc:sldMk cId="4180659958" sldId="346"/>
        </pc:sldMkLst>
        <pc:spChg chg="del">
          <ac:chgData name="Thuy Linh Do" userId="f60f9f76584ec879" providerId="LiveId" clId="{092B8221-252E-4177-8EC7-8A6CE5C3AEEE}" dt="2022-01-21T03:55:05.585" v="740" actId="478"/>
          <ac:spMkLst>
            <pc:docMk/>
            <pc:sldMk cId="4180659958" sldId="346"/>
            <ac:spMk id="10" creationId="{C5690E87-2DE1-41DA-B544-E5924DCF5200}"/>
          </ac:spMkLst>
        </pc:spChg>
        <pc:picChg chg="del">
          <ac:chgData name="Thuy Linh Do" userId="f60f9f76584ec879" providerId="LiveId" clId="{092B8221-252E-4177-8EC7-8A6CE5C3AEEE}" dt="2022-01-21T03:55:04.524" v="739" actId="478"/>
          <ac:picMkLst>
            <pc:docMk/>
            <pc:sldMk cId="4180659958" sldId="346"/>
            <ac:picMk id="3074" creationId="{2D030E2B-0C43-48C4-B62D-87978D931649}"/>
          </ac:picMkLst>
        </pc:picChg>
        <pc:picChg chg="add mod">
          <ac:chgData name="Thuy Linh Do" userId="f60f9f76584ec879" providerId="LiveId" clId="{092B8221-252E-4177-8EC7-8A6CE5C3AEEE}" dt="2022-01-21T03:55:19.231" v="743" actId="14100"/>
          <ac:picMkLst>
            <pc:docMk/>
            <pc:sldMk cId="4180659958" sldId="346"/>
            <ac:picMk id="5122" creationId="{1EF810C3-9A62-4656-BA4D-AFB2D673C717}"/>
          </ac:picMkLst>
        </pc:picChg>
        <pc:picChg chg="add mod">
          <ac:chgData name="Thuy Linh Do" userId="f60f9f76584ec879" providerId="LiveId" clId="{092B8221-252E-4177-8EC7-8A6CE5C3AEEE}" dt="2022-01-21T03:57:14.720" v="747" actId="1076"/>
          <ac:picMkLst>
            <pc:docMk/>
            <pc:sldMk cId="4180659958" sldId="346"/>
            <ac:picMk id="5124" creationId="{AC44BBA1-8F58-4BE3-B505-06BE7AA4F160}"/>
          </ac:picMkLst>
        </pc:picChg>
        <pc:picChg chg="add mod">
          <ac:chgData name="Thuy Linh Do" userId="f60f9f76584ec879" providerId="LiveId" clId="{092B8221-252E-4177-8EC7-8A6CE5C3AEEE}" dt="2022-01-21T03:58:16.604" v="750" actId="1076"/>
          <ac:picMkLst>
            <pc:docMk/>
            <pc:sldMk cId="4180659958" sldId="346"/>
            <ac:picMk id="5126" creationId="{15561CC8-E223-4DB9-8D03-EA631E4C4D99}"/>
          </ac:picMkLst>
        </pc:picChg>
      </pc:sldChg>
      <pc:sldChg chg="addSp delSp modSp mod delAnim modAnim">
        <pc:chgData name="Thuy Linh Do" userId="f60f9f76584ec879" providerId="LiveId" clId="{092B8221-252E-4177-8EC7-8A6CE5C3AEEE}" dt="2022-01-21T03:36:23.600" v="651" actId="13926"/>
        <pc:sldMkLst>
          <pc:docMk/>
          <pc:sldMk cId="3832257365" sldId="347"/>
        </pc:sldMkLst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4" creationId="{F8890C71-A92C-49A8-AB35-92D8F4A6F4F1}"/>
          </ac:spMkLst>
        </pc:spChg>
        <pc:spChg chg="add mod">
          <ac:chgData name="Thuy Linh Do" userId="f60f9f76584ec879" providerId="LiveId" clId="{092B8221-252E-4177-8EC7-8A6CE5C3AEEE}" dt="2022-01-21T03:36:23.600" v="651" actId="13926"/>
          <ac:spMkLst>
            <pc:docMk/>
            <pc:sldMk cId="3832257365" sldId="347"/>
            <ac:spMk id="5" creationId="{700D5291-6931-4331-A711-B47065BF72E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6" creationId="{2954213A-53E3-4582-A81D-85BC43D2329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0" creationId="{91CAB99A-E7C9-41EC-A127-A4929296EA9E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3" creationId="{337EA2E7-5990-4B6C-BF0C-0989AF209578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4" creationId="{749B7F85-E697-4436-88A4-DF2BC81B3BE7}"/>
          </ac:spMkLst>
        </pc:spChg>
        <pc:picChg chg="add mod">
          <ac:chgData name="Thuy Linh Do" userId="f60f9f76584ec879" providerId="LiveId" clId="{092B8221-252E-4177-8EC7-8A6CE5C3AEEE}" dt="2022-01-21T03:30:17.738" v="432" actId="1076"/>
          <ac:picMkLst>
            <pc:docMk/>
            <pc:sldMk cId="3832257365" sldId="347"/>
            <ac:picMk id="2" creationId="{5C095053-F326-4595-AEE9-C3ED88E378FA}"/>
          </ac:picMkLst>
        </pc:picChg>
        <pc:picChg chg="del">
          <ac:chgData name="Thuy Linh Do" userId="f60f9f76584ec879" providerId="LiveId" clId="{092B8221-252E-4177-8EC7-8A6CE5C3AEEE}" dt="2022-01-21T03:28:52.332" v="428" actId="478"/>
          <ac:picMkLst>
            <pc:docMk/>
            <pc:sldMk cId="3832257365" sldId="347"/>
            <ac:picMk id="3" creationId="{4E3C220B-9F86-404D-AACA-FEAF2963D828}"/>
          </ac:picMkLst>
        </pc:picChg>
        <pc:picChg chg="del">
          <ac:chgData name="Thuy Linh Do" userId="f60f9f76584ec879" providerId="LiveId" clId="{092B8221-252E-4177-8EC7-8A6CE5C3AEEE}" dt="2022-01-21T03:28:58.794" v="430" actId="478"/>
          <ac:picMkLst>
            <pc:docMk/>
            <pc:sldMk cId="3832257365" sldId="347"/>
            <ac:picMk id="15" creationId="{38AF316B-BB51-4F71-AAB1-E09774F97686}"/>
          </ac:picMkLst>
        </pc:picChg>
        <pc:picChg chg="add mod">
          <ac:chgData name="Thuy Linh Do" userId="f60f9f76584ec879" providerId="LiveId" clId="{092B8221-252E-4177-8EC7-8A6CE5C3AEEE}" dt="2022-01-21T03:35:40.601" v="645" actId="1076"/>
          <ac:picMkLst>
            <pc:docMk/>
            <pc:sldMk cId="3832257365" sldId="347"/>
            <ac:picMk id="3074" creationId="{24E9B2A8-56F6-4FC6-A588-CAAA1E057A7A}"/>
          </ac:picMkLst>
        </pc:picChg>
      </pc:sldChg>
      <pc:sldChg chg="addSp delSp modSp mod">
        <pc:chgData name="Thuy Linh Do" userId="f60f9f76584ec879" providerId="LiveId" clId="{092B8221-252E-4177-8EC7-8A6CE5C3AEEE}" dt="2022-01-21T04:01:45.808" v="759" actId="1076"/>
        <pc:sldMkLst>
          <pc:docMk/>
          <pc:sldMk cId="2203046267" sldId="348"/>
        </pc:sldMkLst>
        <pc:spChg chg="del">
          <ac:chgData name="Thuy Linh Do" userId="f60f9f76584ec879" providerId="LiveId" clId="{092B8221-252E-4177-8EC7-8A6CE5C3AEEE}" dt="2022-01-21T04:00:33.338" v="752" actId="478"/>
          <ac:spMkLst>
            <pc:docMk/>
            <pc:sldMk cId="2203046267" sldId="348"/>
            <ac:spMk id="10" creationId="{C5690E87-2DE1-41DA-B544-E5924DCF5200}"/>
          </ac:spMkLst>
        </pc:spChg>
        <pc:picChg chg="add mod">
          <ac:chgData name="Thuy Linh Do" userId="f60f9f76584ec879" providerId="LiveId" clId="{092B8221-252E-4177-8EC7-8A6CE5C3AEEE}" dt="2022-01-21T04:00:48.972" v="756"/>
          <ac:picMkLst>
            <pc:docMk/>
            <pc:sldMk cId="2203046267" sldId="348"/>
            <ac:picMk id="11" creationId="{428AAA27-B2CA-4FA9-9417-854ABF87CC2F}"/>
          </ac:picMkLst>
        </pc:picChg>
        <pc:picChg chg="del">
          <ac:chgData name="Thuy Linh Do" userId="f60f9f76584ec879" providerId="LiveId" clId="{092B8221-252E-4177-8EC7-8A6CE5C3AEEE}" dt="2022-01-21T04:00:31.135" v="751" actId="478"/>
          <ac:picMkLst>
            <pc:docMk/>
            <pc:sldMk cId="2203046267" sldId="348"/>
            <ac:picMk id="4098" creationId="{0EECB5C7-D8AB-4461-B210-D60E36080AB6}"/>
          </ac:picMkLst>
        </pc:picChg>
        <pc:picChg chg="add mod">
          <ac:chgData name="Thuy Linh Do" userId="f60f9f76584ec879" providerId="LiveId" clId="{092B8221-252E-4177-8EC7-8A6CE5C3AEEE}" dt="2022-01-21T04:00:40.165" v="755" actId="1076"/>
          <ac:picMkLst>
            <pc:docMk/>
            <pc:sldMk cId="2203046267" sldId="348"/>
            <ac:picMk id="6146" creationId="{D6F269C1-91E0-4B99-89CB-AE13CBF9052E}"/>
          </ac:picMkLst>
        </pc:picChg>
        <pc:picChg chg="add mod">
          <ac:chgData name="Thuy Linh Do" userId="f60f9f76584ec879" providerId="LiveId" clId="{092B8221-252E-4177-8EC7-8A6CE5C3AEEE}" dt="2022-01-21T04:01:45.808" v="759" actId="1076"/>
          <ac:picMkLst>
            <pc:docMk/>
            <pc:sldMk cId="2203046267" sldId="348"/>
            <ac:picMk id="6148" creationId="{41D4EDE0-7E85-4C0D-9368-46DD35615661}"/>
          </ac:picMkLst>
        </pc:picChg>
      </pc:sldChg>
      <pc:sldChg chg="del">
        <pc:chgData name="Thuy Linh Do" userId="f60f9f76584ec879" providerId="LiveId" clId="{092B8221-252E-4177-8EC7-8A6CE5C3AEEE}" dt="2022-01-21T04:02:06.547" v="760" actId="2696"/>
        <pc:sldMkLst>
          <pc:docMk/>
          <pc:sldMk cId="1580947826" sldId="349"/>
        </pc:sldMkLst>
      </pc:sldChg>
      <pc:sldChg chg="addSp delSp modSp mod">
        <pc:chgData name="Thuy Linh Do" userId="f60f9f76584ec879" providerId="LiveId" clId="{092B8221-252E-4177-8EC7-8A6CE5C3AEEE}" dt="2022-01-21T04:16:00.371" v="771" actId="1076"/>
        <pc:sldMkLst>
          <pc:docMk/>
          <pc:sldMk cId="3415295802" sldId="350"/>
        </pc:sldMkLst>
        <pc:spChg chg="mod">
          <ac:chgData name="Thuy Linh Do" userId="f60f9f76584ec879" providerId="LiveId" clId="{092B8221-252E-4177-8EC7-8A6CE5C3AEEE}" dt="2022-01-21T04:15:08.131" v="766"/>
          <ac:spMkLst>
            <pc:docMk/>
            <pc:sldMk cId="3415295802" sldId="350"/>
            <ac:spMk id="9" creationId="{954AD50D-C69D-4F99-B2C1-C1DE2F63D36A}"/>
          </ac:spMkLst>
        </pc:spChg>
        <pc:spChg chg="mod">
          <ac:chgData name="Thuy Linh Do" userId="f60f9f76584ec879" providerId="LiveId" clId="{092B8221-252E-4177-8EC7-8A6CE5C3AEEE}" dt="2022-01-21T04:14:53.978" v="765"/>
          <ac:spMkLst>
            <pc:docMk/>
            <pc:sldMk cId="3415295802" sldId="350"/>
            <ac:spMk id="11" creationId="{6FFF8849-9B9E-4433-8838-FC31F284B407}"/>
          </ac:spMkLst>
        </pc:spChg>
        <pc:picChg chg="del">
          <ac:chgData name="Thuy Linh Do" userId="f60f9f76584ec879" providerId="LiveId" clId="{092B8221-252E-4177-8EC7-8A6CE5C3AEEE}" dt="2022-01-21T04:15:48.227" v="767" actId="478"/>
          <ac:picMkLst>
            <pc:docMk/>
            <pc:sldMk cId="3415295802" sldId="350"/>
            <ac:picMk id="4098" creationId="{4FD2D350-1ADC-4C9F-8254-78DAA4ADB5F3}"/>
          </ac:picMkLst>
        </pc:picChg>
        <pc:picChg chg="add mod">
          <ac:chgData name="Thuy Linh Do" userId="f60f9f76584ec879" providerId="LiveId" clId="{092B8221-252E-4177-8EC7-8A6CE5C3AEEE}" dt="2022-01-21T04:16:00.371" v="771" actId="1076"/>
          <ac:picMkLst>
            <pc:docMk/>
            <pc:sldMk cId="3415295802" sldId="350"/>
            <ac:picMk id="7170" creationId="{0F8861EC-3824-43C0-A04A-5B993192743A}"/>
          </ac:picMkLst>
        </pc:picChg>
      </pc:sldChg>
      <pc:sldChg chg="del">
        <pc:chgData name="Thuy Linh Do" userId="f60f9f76584ec879" providerId="LiveId" clId="{092B8221-252E-4177-8EC7-8A6CE5C3AEEE}" dt="2022-01-21T04:14:37.134" v="764" actId="2696"/>
        <pc:sldMkLst>
          <pc:docMk/>
          <pc:sldMk cId="4228129671" sldId="351"/>
        </pc:sldMkLst>
      </pc:sldChg>
      <pc:sldChg chg="addSp delSp modSp mod modAnim">
        <pc:chgData name="Thuy Linh Do" userId="f60f9f76584ec879" providerId="LiveId" clId="{092B8221-252E-4177-8EC7-8A6CE5C3AEEE}" dt="2022-01-21T04:26:45.383" v="1328"/>
        <pc:sldMkLst>
          <pc:docMk/>
          <pc:sldMk cId="713976549" sldId="352"/>
        </pc:sldMkLst>
        <pc:spChg chg="del">
          <ac:chgData name="Thuy Linh Do" userId="f60f9f76584ec879" providerId="LiveId" clId="{092B8221-252E-4177-8EC7-8A6CE5C3AEEE}" dt="2022-01-21T04:16:39.483" v="774" actId="478"/>
          <ac:spMkLst>
            <pc:docMk/>
            <pc:sldMk cId="713976549" sldId="352"/>
            <ac:spMk id="2" creationId="{0B390C75-FE5C-4D78-8AC2-2576AF92BF80}"/>
          </ac:spMkLst>
        </pc:spChg>
        <pc:spChg chg="mod">
          <ac:chgData name="Thuy Linh Do" userId="f60f9f76584ec879" providerId="LiveId" clId="{092B8221-252E-4177-8EC7-8A6CE5C3AEEE}" dt="2022-01-21T04:25:59.229" v="1320" actId="1076"/>
          <ac:spMkLst>
            <pc:docMk/>
            <pc:sldMk cId="713976549" sldId="352"/>
            <ac:spMk id="3" creationId="{954965C1-7B59-4560-AEB2-098FA3D6C437}"/>
          </ac:spMkLst>
        </pc:spChg>
        <pc:spChg chg="add mod">
          <ac:chgData name="Thuy Linh Do" userId="f60f9f76584ec879" providerId="LiveId" clId="{092B8221-252E-4177-8EC7-8A6CE5C3AEEE}" dt="2022-01-21T04:21:18.364" v="1242" actId="114"/>
          <ac:spMkLst>
            <pc:docMk/>
            <pc:sldMk cId="713976549" sldId="352"/>
            <ac:spMk id="4" creationId="{FA2DA299-ADD6-4255-835F-2CC94D6D1E90}"/>
          </ac:spMkLst>
        </pc:spChg>
        <pc:spChg chg="add del mod">
          <ac:chgData name="Thuy Linh Do" userId="f60f9f76584ec879" providerId="LiveId" clId="{092B8221-252E-4177-8EC7-8A6CE5C3AEEE}" dt="2022-01-21T04:25:35.372" v="1310" actId="11529"/>
          <ac:spMkLst>
            <pc:docMk/>
            <pc:sldMk cId="713976549" sldId="352"/>
            <ac:spMk id="5" creationId="{1360F0E4-76E0-4E81-88B3-0B12BAF0107A}"/>
          </ac:spMkLst>
        </pc:spChg>
        <pc:spChg chg="del">
          <ac:chgData name="Thuy Linh Do" userId="f60f9f76584ec879" providerId="LiveId" clId="{092B8221-252E-4177-8EC7-8A6CE5C3AEEE}" dt="2022-01-21T04:16:37.295" v="773" actId="478"/>
          <ac:spMkLst>
            <pc:docMk/>
            <pc:sldMk cId="713976549" sldId="352"/>
            <ac:spMk id="6" creationId="{87F6DD7D-5039-4EA9-BB09-CD4A236C1568}"/>
          </ac:spMkLst>
        </pc:spChg>
        <pc:spChg chg="mod">
          <ac:chgData name="Thuy Linh Do" userId="f60f9f76584ec879" providerId="LiveId" clId="{092B8221-252E-4177-8EC7-8A6CE5C3AEEE}" dt="2022-01-21T04:26:10.585" v="1322" actId="1076"/>
          <ac:spMkLst>
            <pc:docMk/>
            <pc:sldMk cId="713976549" sldId="352"/>
            <ac:spMk id="10" creationId="{2BB43E80-FAEA-47DF-A3AD-0CC4402B18A7}"/>
          </ac:spMkLst>
        </pc:spChg>
        <pc:spChg chg="add del mod">
          <ac:chgData name="Thuy Linh Do" userId="f60f9f76584ec879" providerId="LiveId" clId="{092B8221-252E-4177-8EC7-8A6CE5C3AEEE}" dt="2022-01-21T04:23:21.225" v="1268"/>
          <ac:spMkLst>
            <pc:docMk/>
            <pc:sldMk cId="713976549" sldId="352"/>
            <ac:spMk id="11" creationId="{1ED0A24E-9C60-4AB6-BE21-A4F133628198}"/>
          </ac:spMkLst>
        </pc:spChg>
        <pc:spChg chg="add del mod">
          <ac:chgData name="Thuy Linh Do" userId="f60f9f76584ec879" providerId="LiveId" clId="{092B8221-252E-4177-8EC7-8A6CE5C3AEEE}" dt="2022-01-21T04:23:20.490" v="1266"/>
          <ac:spMkLst>
            <pc:docMk/>
            <pc:sldMk cId="713976549" sldId="352"/>
            <ac:spMk id="14" creationId="{F9030790-90E1-4919-847F-E30C076DDF0A}"/>
          </ac:spMkLst>
        </pc:spChg>
        <pc:spChg chg="add del mod">
          <ac:chgData name="Thuy Linh Do" userId="f60f9f76584ec879" providerId="LiveId" clId="{092B8221-252E-4177-8EC7-8A6CE5C3AEEE}" dt="2022-01-21T04:23:19.825" v="1264"/>
          <ac:spMkLst>
            <pc:docMk/>
            <pc:sldMk cId="713976549" sldId="352"/>
            <ac:spMk id="15" creationId="{6CED897D-7B6A-4A20-8034-49162E101AF6}"/>
          </ac:spMkLst>
        </pc:spChg>
        <pc:spChg chg="add del mod">
          <ac:chgData name="Thuy Linh Do" userId="f60f9f76584ec879" providerId="LiveId" clId="{092B8221-252E-4177-8EC7-8A6CE5C3AEEE}" dt="2022-01-21T04:23:51.581" v="1296"/>
          <ac:spMkLst>
            <pc:docMk/>
            <pc:sldMk cId="713976549" sldId="352"/>
            <ac:spMk id="16" creationId="{CC68D79F-D1B9-4FDE-89B4-AB2046FB107D}"/>
          </ac:spMkLst>
        </pc:spChg>
        <pc:spChg chg="add mod">
          <ac:chgData name="Thuy Linh Do" userId="f60f9f76584ec879" providerId="LiveId" clId="{092B8221-252E-4177-8EC7-8A6CE5C3AEEE}" dt="2022-01-21T04:26:40.921" v="1327" actId="1076"/>
          <ac:spMkLst>
            <pc:docMk/>
            <pc:sldMk cId="713976549" sldId="352"/>
            <ac:spMk id="17" creationId="{F1ACCE91-63C9-4CBA-A1B1-589966518F00}"/>
          </ac:spMkLst>
        </pc:spChg>
        <pc:spChg chg="add mod">
          <ac:chgData name="Thuy Linh Do" userId="f60f9f76584ec879" providerId="LiveId" clId="{092B8221-252E-4177-8EC7-8A6CE5C3AEEE}" dt="2022-01-21T04:26:27.043" v="1325" actId="1076"/>
          <ac:spMkLst>
            <pc:docMk/>
            <pc:sldMk cId="713976549" sldId="352"/>
            <ac:spMk id="18" creationId="{394CD95C-3B5C-4CFA-9E42-19E1B4A91CEA}"/>
          </ac:spMkLst>
        </pc:spChg>
        <pc:spChg chg="add mod">
          <ac:chgData name="Thuy Linh Do" userId="f60f9f76584ec879" providerId="LiveId" clId="{092B8221-252E-4177-8EC7-8A6CE5C3AEEE}" dt="2022-01-21T04:26:18.597" v="1323" actId="1076"/>
          <ac:spMkLst>
            <pc:docMk/>
            <pc:sldMk cId="713976549" sldId="352"/>
            <ac:spMk id="19" creationId="{443651F3-61BA-4713-A7AF-611F7E23F4EE}"/>
          </ac:spMkLst>
        </pc:spChg>
      </pc:sldChg>
      <pc:sldChg chg="del">
        <pc:chgData name="Thuy Linh Do" userId="f60f9f76584ec879" providerId="LiveId" clId="{092B8221-252E-4177-8EC7-8A6CE5C3AEEE}" dt="2022-01-21T04:34:12.718" v="1373" actId="2696"/>
        <pc:sldMkLst>
          <pc:docMk/>
          <pc:sldMk cId="3372564195" sldId="353"/>
        </pc:sldMkLst>
      </pc:sldChg>
      <pc:sldChg chg="addSp delSp modSp mod modAnim">
        <pc:chgData name="Thuy Linh Do" userId="f60f9f76584ec879" providerId="LiveId" clId="{092B8221-252E-4177-8EC7-8A6CE5C3AEEE}" dt="2022-01-21T04:32:53.393" v="1369"/>
        <pc:sldMkLst>
          <pc:docMk/>
          <pc:sldMk cId="3071588167" sldId="354"/>
        </pc:sldMkLst>
        <pc:spChg chg="add mod">
          <ac:chgData name="Thuy Linh Do" userId="f60f9f76584ec879" providerId="LiveId" clId="{092B8221-252E-4177-8EC7-8A6CE5C3AEEE}" dt="2022-01-21T04:31:23.052" v="1346" actId="33524"/>
          <ac:spMkLst>
            <pc:docMk/>
            <pc:sldMk cId="3071588167" sldId="354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27:18.014" v="1329"/>
          <ac:spMkLst>
            <pc:docMk/>
            <pc:sldMk cId="3071588167" sldId="354"/>
            <ac:spMk id="10" creationId="{2BB43E80-FAEA-47DF-A3AD-0CC4402B18A7}"/>
          </ac:spMkLst>
        </pc:spChg>
        <pc:picChg chg="del">
          <ac:chgData name="Thuy Linh Do" userId="f60f9f76584ec879" providerId="LiveId" clId="{092B8221-252E-4177-8EC7-8A6CE5C3AEEE}" dt="2022-01-21T04:27:20.773" v="1330" actId="478"/>
          <ac:picMkLst>
            <pc:docMk/>
            <pc:sldMk cId="3071588167" sldId="354"/>
            <ac:picMk id="15" creationId="{DBB4FD4F-7F77-4718-9E6C-6CE2ECB92EA0}"/>
          </ac:picMkLst>
        </pc:picChg>
        <pc:cxnChg chg="add mod">
          <ac:chgData name="Thuy Linh Do" userId="f60f9f76584ec879" providerId="LiveId" clId="{092B8221-252E-4177-8EC7-8A6CE5C3AEEE}" dt="2022-01-21T04:30:22.023" v="1340" actId="13822"/>
          <ac:cxnSpMkLst>
            <pc:docMk/>
            <pc:sldMk cId="3071588167" sldId="354"/>
            <ac:cxnSpMk id="4" creationId="{0F44B84A-9FFB-417F-A74A-6308AA1ADA72}"/>
          </ac:cxnSpMkLst>
        </pc:cxnChg>
        <pc:cxnChg chg="add mod">
          <ac:chgData name="Thuy Linh Do" userId="f60f9f76584ec879" providerId="LiveId" clId="{092B8221-252E-4177-8EC7-8A6CE5C3AEEE}" dt="2022-01-21T04:30:45.716" v="1343" actId="1076"/>
          <ac:cxnSpMkLst>
            <pc:docMk/>
            <pc:sldMk cId="3071588167" sldId="354"/>
            <ac:cxnSpMk id="11" creationId="{C1716B2D-4A98-466B-856F-CABB8B4017EF}"/>
          </ac:cxnSpMkLst>
        </pc:cxnChg>
        <pc:cxnChg chg="add mod">
          <ac:chgData name="Thuy Linh Do" userId="f60f9f76584ec879" providerId="LiveId" clId="{092B8221-252E-4177-8EC7-8A6CE5C3AEEE}" dt="2022-01-21T04:30:51.454" v="1345" actId="1076"/>
          <ac:cxnSpMkLst>
            <pc:docMk/>
            <pc:sldMk cId="3071588167" sldId="354"/>
            <ac:cxnSpMk id="14" creationId="{C5F40A2B-0F00-49DA-A8CA-51E3F9487DD1}"/>
          </ac:cxnSpMkLst>
        </pc:cxnChg>
        <pc:cxnChg chg="add mod">
          <ac:chgData name="Thuy Linh Do" userId="f60f9f76584ec879" providerId="LiveId" clId="{092B8221-252E-4177-8EC7-8A6CE5C3AEEE}" dt="2022-01-21T04:31:31.465" v="1348" actId="1076"/>
          <ac:cxnSpMkLst>
            <pc:docMk/>
            <pc:sldMk cId="3071588167" sldId="354"/>
            <ac:cxnSpMk id="16" creationId="{C916A40D-E580-42FC-8E98-9C224DC55A05}"/>
          </ac:cxnSpMkLst>
        </pc:cxnChg>
        <pc:cxnChg chg="add mod">
          <ac:chgData name="Thuy Linh Do" userId="f60f9f76584ec879" providerId="LiveId" clId="{092B8221-252E-4177-8EC7-8A6CE5C3AEEE}" dt="2022-01-21T04:31:38.419" v="1350" actId="1076"/>
          <ac:cxnSpMkLst>
            <pc:docMk/>
            <pc:sldMk cId="3071588167" sldId="354"/>
            <ac:cxnSpMk id="17" creationId="{9E6D3E7D-B16B-45F7-BD07-C6E98844F3DA}"/>
          </ac:cxnSpMkLst>
        </pc:cxnChg>
        <pc:cxnChg chg="add mod">
          <ac:chgData name="Thuy Linh Do" userId="f60f9f76584ec879" providerId="LiveId" clId="{092B8221-252E-4177-8EC7-8A6CE5C3AEEE}" dt="2022-01-21T04:31:49.176" v="1352" actId="1076"/>
          <ac:cxnSpMkLst>
            <pc:docMk/>
            <pc:sldMk cId="3071588167" sldId="354"/>
            <ac:cxnSpMk id="18" creationId="{0496C7B1-BD67-4E8C-8492-2DEBE27B9764}"/>
          </ac:cxnSpMkLst>
        </pc:cxnChg>
        <pc:cxnChg chg="add mod">
          <ac:chgData name="Thuy Linh Do" userId="f60f9f76584ec879" providerId="LiveId" clId="{092B8221-252E-4177-8EC7-8A6CE5C3AEEE}" dt="2022-01-21T04:31:54" v="1354" actId="1076"/>
          <ac:cxnSpMkLst>
            <pc:docMk/>
            <pc:sldMk cId="3071588167" sldId="354"/>
            <ac:cxnSpMk id="19" creationId="{7B0BDC0D-5014-4915-80E6-45B243F9E2D6}"/>
          </ac:cxnSpMkLst>
        </pc:cxnChg>
        <pc:cxnChg chg="add mod">
          <ac:chgData name="Thuy Linh Do" userId="f60f9f76584ec879" providerId="LiveId" clId="{092B8221-252E-4177-8EC7-8A6CE5C3AEEE}" dt="2022-01-21T04:32:02.926" v="1356" actId="1076"/>
          <ac:cxnSpMkLst>
            <pc:docMk/>
            <pc:sldMk cId="3071588167" sldId="354"/>
            <ac:cxnSpMk id="20" creationId="{F52E25A3-E8DC-48D0-8D9D-C05D35498B33}"/>
          </ac:cxnSpMkLst>
        </pc:cxnChg>
        <pc:cxnChg chg="add mod">
          <ac:chgData name="Thuy Linh Do" userId="f60f9f76584ec879" providerId="LiveId" clId="{092B8221-252E-4177-8EC7-8A6CE5C3AEEE}" dt="2022-01-21T04:32:07.832" v="1358" actId="1076"/>
          <ac:cxnSpMkLst>
            <pc:docMk/>
            <pc:sldMk cId="3071588167" sldId="354"/>
            <ac:cxnSpMk id="21" creationId="{393CC73E-19CD-4441-B790-D9F967E94F46}"/>
          </ac:cxnSpMkLst>
        </pc:cxnChg>
        <pc:cxnChg chg="add mod">
          <ac:chgData name="Thuy Linh Do" userId="f60f9f76584ec879" providerId="LiveId" clId="{092B8221-252E-4177-8EC7-8A6CE5C3AEEE}" dt="2022-01-21T04:32:16.811" v="1360" actId="1076"/>
          <ac:cxnSpMkLst>
            <pc:docMk/>
            <pc:sldMk cId="3071588167" sldId="354"/>
            <ac:cxnSpMk id="22" creationId="{0927224A-F885-4D4C-9BEE-F519AC2E1A01}"/>
          </ac:cxnSpMkLst>
        </pc:cxnChg>
      </pc:sldChg>
      <pc:sldChg chg="modSp">
        <pc:chgData name="Thuy Linh Do" userId="f60f9f76584ec879" providerId="LiveId" clId="{092B8221-252E-4177-8EC7-8A6CE5C3AEEE}" dt="2022-01-21T03:52:50.346" v="723" actId="20577"/>
        <pc:sldMkLst>
          <pc:docMk/>
          <pc:sldMk cId="830967530" sldId="356"/>
        </pc:sldMkLst>
        <pc:graphicFrameChg chg="mod">
          <ac:chgData name="Thuy Linh Do" userId="f60f9f76584ec879" providerId="LiveId" clId="{092B8221-252E-4177-8EC7-8A6CE5C3AEEE}" dt="2022-01-21T03:52:50.346" v="723" actId="20577"/>
          <ac:graphicFrameMkLst>
            <pc:docMk/>
            <pc:sldMk cId="830967530" sldId="356"/>
            <ac:graphicFrameMk id="2" creationId="{6F576461-CE5C-42FB-B7D8-B6232C9B318A}"/>
          </ac:graphicFrameMkLst>
        </pc:graphicFrameChg>
      </pc:sldChg>
      <pc:sldChg chg="del">
        <pc:chgData name="Thuy Linh Do" userId="f60f9f76584ec879" providerId="LiveId" clId="{092B8221-252E-4177-8EC7-8A6CE5C3AEEE}" dt="2022-01-21T04:39:37.607" v="1413" actId="2696"/>
        <pc:sldMkLst>
          <pc:docMk/>
          <pc:sldMk cId="2311222917" sldId="357"/>
        </pc:sldMkLst>
      </pc:sldChg>
      <pc:sldChg chg="delSp modSp add mod ord">
        <pc:chgData name="Thuy Linh Do" userId="f60f9f76584ec879" providerId="LiveId" clId="{092B8221-252E-4177-8EC7-8A6CE5C3AEEE}" dt="2022-01-21T03:53:41.675" v="733" actId="478"/>
        <pc:sldMkLst>
          <pc:docMk/>
          <pc:sldMk cId="262801003" sldId="358"/>
        </pc:sldMkLst>
        <pc:spChg chg="del">
          <ac:chgData name="Thuy Linh Do" userId="f60f9f76584ec879" providerId="LiveId" clId="{092B8221-252E-4177-8EC7-8A6CE5C3AEEE}" dt="2022-01-21T03:53:33.660" v="729" actId="478"/>
          <ac:spMkLst>
            <pc:docMk/>
            <pc:sldMk cId="262801003" sldId="358"/>
            <ac:spMk id="19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0.686" v="732" actId="478"/>
          <ac:spMkLst>
            <pc:docMk/>
            <pc:sldMk cId="262801003" sldId="358"/>
            <ac:spMk id="23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53:31.986" v="728" actId="478"/>
          <ac:spMkLst>
            <pc:docMk/>
            <pc:sldMk cId="262801003" sldId="358"/>
            <ac:spMk id="27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1.675" v="733" actId="478"/>
          <ac:spMkLst>
            <pc:docMk/>
            <pc:sldMk cId="262801003" sldId="358"/>
            <ac:spMk id="29" creationId="{00000000-0000-0000-0000-000000000000}"/>
          </ac:spMkLst>
        </pc:spChg>
        <pc:cxnChg chg="del">
          <ac:chgData name="Thuy Linh Do" userId="f60f9f76584ec879" providerId="LiveId" clId="{092B8221-252E-4177-8EC7-8A6CE5C3AEEE}" dt="2022-01-21T03:53:34.658" v="730" actId="478"/>
          <ac:cxnSpMkLst>
            <pc:docMk/>
            <pc:sldMk cId="262801003" sldId="358"/>
            <ac:cxnSpMk id="26" creationId="{00000000-0000-0000-0000-000000000000}"/>
          </ac:cxnSpMkLst>
        </pc:cxnChg>
        <pc:cxnChg chg="del">
          <ac:chgData name="Thuy Linh Do" userId="f60f9f76584ec879" providerId="LiveId" clId="{092B8221-252E-4177-8EC7-8A6CE5C3AEEE}" dt="2022-01-21T03:53:35.599" v="731" actId="478"/>
          <ac:cxnSpMkLst>
            <pc:docMk/>
            <pc:sldMk cId="262801003" sldId="358"/>
            <ac:cxnSpMk id="28" creationId="{00000000-0000-0000-0000-000000000000}"/>
          </ac:cxnSpMkLst>
        </pc:cxnChg>
      </pc:sldChg>
      <pc:sldChg chg="add ord">
        <pc:chgData name="Thuy Linh Do" userId="f60f9f76584ec879" providerId="LiveId" clId="{092B8221-252E-4177-8EC7-8A6CE5C3AEEE}" dt="2022-01-21T04:14:34.411" v="763"/>
        <pc:sldMkLst>
          <pc:docMk/>
          <pc:sldMk cId="3855355964" sldId="359"/>
        </pc:sldMkLst>
      </pc:sldChg>
      <pc:sldChg chg="add ord">
        <pc:chgData name="Thuy Linh Do" userId="f60f9f76584ec879" providerId="LiveId" clId="{092B8221-252E-4177-8EC7-8A6CE5C3AEEE}" dt="2022-01-21T04:34:07.237" v="1372"/>
        <pc:sldMkLst>
          <pc:docMk/>
          <pc:sldMk cId="2473637600" sldId="360"/>
        </pc:sldMkLst>
      </pc:sldChg>
      <pc:sldChg chg="addSp modSp add del">
        <pc:chgData name="Thuy Linh Do" userId="f60f9f76584ec879" providerId="LiveId" clId="{092B8221-252E-4177-8EC7-8A6CE5C3AEEE}" dt="2022-01-21T04:36:31.636" v="1382" actId="2696"/>
        <pc:sldMkLst>
          <pc:docMk/>
          <pc:sldMk cId="1207641325" sldId="361"/>
        </pc:sldMkLst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3" creationId="{183D0FBF-AF03-463E-A32A-A1675345D48B}"/>
          </ac:spMkLst>
        </pc:spChg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4" creationId="{C12CA644-CF7F-48D1-96B7-D4A85B2EF2FF}"/>
          </ac:spMkLst>
        </pc:spChg>
      </pc:sldChg>
      <pc:sldChg chg="addSp delSp modSp add mod ord delAnim">
        <pc:chgData name="Thuy Linh Do" userId="f60f9f76584ec879" providerId="LiveId" clId="{092B8221-252E-4177-8EC7-8A6CE5C3AEEE}" dt="2022-01-21T04:39:19.497" v="1409" actId="1076"/>
        <pc:sldMkLst>
          <pc:docMk/>
          <pc:sldMk cId="3347414037" sldId="361"/>
        </pc:sldMkLst>
        <pc:spChg chg="del">
          <ac:chgData name="Thuy Linh Do" userId="f60f9f76584ec879" providerId="LiveId" clId="{092B8221-252E-4177-8EC7-8A6CE5C3AEEE}" dt="2022-01-21T04:37:06.528" v="1403" actId="478"/>
          <ac:spMkLst>
            <pc:docMk/>
            <pc:sldMk cId="3347414037" sldId="361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36:52.531" v="1401" actId="20577"/>
          <ac:spMkLst>
            <pc:docMk/>
            <pc:sldMk cId="3347414037" sldId="361"/>
            <ac:spMk id="8" creationId="{00000000-0000-0000-0000-000000000000}"/>
          </ac:spMkLst>
        </pc:spChg>
        <pc:spChg chg="mod">
          <ac:chgData name="Thuy Linh Do" userId="f60f9f76584ec879" providerId="LiveId" clId="{092B8221-252E-4177-8EC7-8A6CE5C3AEEE}" dt="2022-01-21T04:37:03.995" v="1402"/>
          <ac:spMkLst>
            <pc:docMk/>
            <pc:sldMk cId="3347414037" sldId="361"/>
            <ac:spMk id="10" creationId="{2BB43E80-FAEA-47DF-A3AD-0CC4402B18A7}"/>
          </ac:spMkLst>
        </pc:spChg>
        <pc:spChg chg="mod">
          <ac:chgData name="Thuy Linh Do" userId="f60f9f76584ec879" providerId="LiveId" clId="{092B8221-252E-4177-8EC7-8A6CE5C3AEEE}" dt="2022-01-21T04:36:45.894" v="1387" actId="20577"/>
          <ac:spMkLst>
            <pc:docMk/>
            <pc:sldMk cId="3347414037" sldId="361"/>
            <ac:spMk id="13" creationId="{96732016-9C21-43F6-BAD2-DB9F782F74FB}"/>
          </ac:spMkLst>
        </pc:spChg>
        <pc:picChg chg="add mod">
          <ac:chgData name="Thuy Linh Do" userId="f60f9f76584ec879" providerId="LiveId" clId="{092B8221-252E-4177-8EC7-8A6CE5C3AEEE}" dt="2022-01-21T04:39:19.497" v="1409" actId="1076"/>
          <ac:picMkLst>
            <pc:docMk/>
            <pc:sldMk cId="3347414037" sldId="361"/>
            <ac:picMk id="5" creationId="{0D5429FB-5C39-4862-A45E-B27E193957BC}"/>
          </ac:picMkLst>
        </pc:pic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4" creationId="{0F44B84A-9FFB-417F-A74A-6308AA1ADA72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1" creationId="{C1716B2D-4A98-466B-856F-CABB8B4017EF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4" creationId="{C5F40A2B-0F00-49DA-A8CA-51E3F9487DD1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6" creationId="{C916A40D-E580-42FC-8E98-9C224DC55A05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7" creationId="{9E6D3E7D-B16B-45F7-BD07-C6E98844F3DA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8" creationId="{0496C7B1-BD67-4E8C-8492-2DEBE27B9764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9" creationId="{7B0BDC0D-5014-4915-80E6-45B243F9E2D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0" creationId="{F52E25A3-E8DC-48D0-8D9D-C05D35498B33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1" creationId="{393CC73E-19CD-4441-B790-D9F967E94F4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2" creationId="{0927224A-F885-4D4C-9BEE-F519AC2E1A01}"/>
          </ac:cxnSpMkLst>
        </pc:cxnChg>
      </pc:sldChg>
      <pc:sldChg chg="add ord">
        <pc:chgData name="Thuy Linh Do" userId="f60f9f76584ec879" providerId="LiveId" clId="{092B8221-252E-4177-8EC7-8A6CE5C3AEEE}" dt="2022-01-21T04:39:31.906" v="1412"/>
        <pc:sldMkLst>
          <pc:docMk/>
          <pc:sldMk cId="3475718428" sldId="3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01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914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73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142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9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66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67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55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265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4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35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4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05776" y="2993090"/>
            <a:ext cx="3048000" cy="4667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1137" y="1092992"/>
            <a:ext cx="985414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Listen and read the dialogue below. Pay attention to the highlighted sentences.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18420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872" y="151976"/>
            <a:ext cx="543080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Track 5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5679" y="1152600"/>
            <a:ext cx="609600" cy="6096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667454" y="4458253"/>
            <a:ext cx="3571296" cy="4667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561118" y="3742398"/>
            <a:ext cx="1924908" cy="4667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1876714" y="5189407"/>
            <a:ext cx="5419436" cy="4667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667455" y="5890719"/>
            <a:ext cx="2047296" cy="46672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508332" y="2026629"/>
            <a:ext cx="11378868" cy="4524315"/>
          </a:xfrm>
          <a:prstGeom prst="rect">
            <a:avLst/>
          </a:prstGeom>
          <a:ln>
            <a:solidFill>
              <a:srgbClr val="048DA4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i="1" dirty="0"/>
              <a:t>Mark: </a:t>
            </a:r>
            <a:r>
              <a:rPr lang="en-US" sz="3200" dirty="0" err="1"/>
              <a:t>Phong</a:t>
            </a:r>
            <a:r>
              <a:rPr lang="en-US" sz="3200" dirty="0"/>
              <a:t>, why are you so sad? 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en-US" sz="3200" b="1" i="1" dirty="0" err="1" smtClean="0"/>
              <a:t>Phong</a:t>
            </a:r>
            <a:r>
              <a:rPr lang="en-US" sz="3200" b="1" i="1" dirty="0"/>
              <a:t>: </a:t>
            </a:r>
            <a:r>
              <a:rPr lang="en-US" sz="3200" dirty="0"/>
              <a:t>My grandparents called this morning. A flood destroyed their house. 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en-US" sz="3200" b="1" i="1" dirty="0" smtClean="0"/>
              <a:t>Mark</a:t>
            </a:r>
            <a:r>
              <a:rPr lang="en-US" sz="3200" b="1" i="1" dirty="0"/>
              <a:t>: </a:t>
            </a:r>
            <a:r>
              <a:rPr lang="en-US" sz="3200" dirty="0"/>
              <a:t>I’m sorry to hear that. 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en-US" sz="3200" b="1" i="1" dirty="0" err="1" smtClean="0"/>
              <a:t>Phong</a:t>
            </a:r>
            <a:r>
              <a:rPr lang="en-US" sz="3200" b="1" i="1" dirty="0"/>
              <a:t>: </a:t>
            </a:r>
            <a:r>
              <a:rPr lang="en-US" sz="3200" dirty="0"/>
              <a:t>It also damaged all of their crops. 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en-US" sz="3200" b="1" i="1" dirty="0" smtClean="0"/>
              <a:t>Mark</a:t>
            </a:r>
            <a:r>
              <a:rPr lang="en-US" sz="3200" b="1" i="1" dirty="0"/>
              <a:t>: </a:t>
            </a:r>
            <a:r>
              <a:rPr lang="en-US" sz="3200" dirty="0"/>
              <a:t>That’s awful. I hope your grandparents are safe.</a:t>
            </a:r>
          </a:p>
        </p:txBody>
      </p:sp>
    </p:spTree>
    <p:extLst>
      <p:ext uri="{BB962C8B-B14F-4D97-AF65-F5344CB8AC3E}">
        <p14:creationId xmlns:p14="http://schemas.microsoft.com/office/powerpoint/2010/main" val="383225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567" t="13866" r="1567" b="9664"/>
          <a:stretch/>
        </p:blipFill>
        <p:spPr>
          <a:xfrm>
            <a:off x="7376696" y="2020330"/>
            <a:ext cx="4638612" cy="341515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7" y="1328738"/>
            <a:ext cx="1104683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pairs. </a:t>
            </a:r>
            <a:r>
              <a:rPr lang="en-US" sz="2400" b="1" dirty="0" err="1"/>
              <a:t>Practise</a:t>
            </a:r>
            <a:r>
              <a:rPr lang="en-US" sz="2400" b="1" dirty="0"/>
              <a:t> giving and responding to bad news in the following situations.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8332" y="131874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18420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2298" y="2028036"/>
            <a:ext cx="6801021" cy="2062103"/>
          </a:xfrm>
          <a:prstGeom prst="rect">
            <a:avLst/>
          </a:prstGeom>
          <a:solidFill>
            <a:srgbClr val="037487"/>
          </a:solidFill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chemeClr val="bg1"/>
                </a:solidFill>
              </a:rPr>
              <a:t>You </a:t>
            </a:r>
            <a:r>
              <a:rPr lang="en-US" sz="3200" dirty="0">
                <a:solidFill>
                  <a:schemeClr val="bg1"/>
                </a:solidFill>
              </a:rPr>
              <a:t>have a friend in a mountainous area. A landslide destroyed his family’s garden yesterday. You share this news with your classmate.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5349" y="4552484"/>
            <a:ext cx="5950340" cy="1569660"/>
          </a:xfrm>
          <a:prstGeom prst="rect">
            <a:avLst/>
          </a:prstGeom>
          <a:solidFill>
            <a:srgbClr val="036677"/>
          </a:solidFill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C000"/>
                </a:solidFill>
              </a:rPr>
              <a:t>You </a:t>
            </a:r>
            <a:r>
              <a:rPr lang="en-US" sz="3200" dirty="0">
                <a:solidFill>
                  <a:srgbClr val="FFC000"/>
                </a:solidFill>
              </a:rPr>
              <a:t>hear that a big earthquake hit a city. You share this news with your </a:t>
            </a:r>
            <a:r>
              <a:rPr lang="en-US" sz="3200" dirty="0" smtClean="0">
                <a:solidFill>
                  <a:srgbClr val="FFC000"/>
                </a:solidFill>
              </a:rPr>
              <a:t>classmate.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872" y="151976"/>
            <a:ext cx="543080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624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08332" y="117176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10937" y="1110709"/>
            <a:ext cx="1015324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Read the short passages below. Decide which natural disaster each person below is talking about.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1117" y="10372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0872" y="151976"/>
            <a:ext cx="96027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KNOWLEDGE OF NATURAL DISASTERS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72" y="1912412"/>
            <a:ext cx="6364253" cy="490767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928179" y="2324088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/>
              <a:t>landslide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28179" y="3929035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 smtClean="0"/>
              <a:t>tornado</a:t>
            </a:r>
            <a:endParaRPr lang="en-US" sz="4800"/>
          </a:p>
        </p:txBody>
      </p:sp>
      <p:sp>
        <p:nvSpPr>
          <p:cNvPr id="20" name="Rectangle 19"/>
          <p:cNvSpPr/>
          <p:nvPr/>
        </p:nvSpPr>
        <p:spPr>
          <a:xfrm>
            <a:off x="7929695" y="5476935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800" smtClean="0"/>
              <a:t>earthquake</a:t>
            </a:r>
            <a:endParaRPr lang="en-US" sz="4800"/>
          </a:p>
        </p:txBody>
      </p:sp>
      <p:sp>
        <p:nvSpPr>
          <p:cNvPr id="6" name="Right Arrow 5"/>
          <p:cNvSpPr/>
          <p:nvPr/>
        </p:nvSpPr>
        <p:spPr>
          <a:xfrm>
            <a:off x="6715125" y="2680262"/>
            <a:ext cx="1213054" cy="170072"/>
          </a:xfrm>
          <a:prstGeom prst="rightArrow">
            <a:avLst/>
          </a:prstGeom>
          <a:solidFill>
            <a:srgbClr val="FBC6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ight Arrow 20"/>
          <p:cNvSpPr/>
          <p:nvPr/>
        </p:nvSpPr>
        <p:spPr>
          <a:xfrm>
            <a:off x="6715125" y="4314543"/>
            <a:ext cx="1213054" cy="170072"/>
          </a:xfrm>
          <a:prstGeom prst="rightArrow">
            <a:avLst/>
          </a:prstGeom>
          <a:solidFill>
            <a:srgbClr val="E0DF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ight Arrow 21"/>
          <p:cNvSpPr/>
          <p:nvPr/>
        </p:nvSpPr>
        <p:spPr>
          <a:xfrm>
            <a:off x="6715125" y="5863788"/>
            <a:ext cx="1213054" cy="170072"/>
          </a:xfrm>
          <a:prstGeom prst="rightArrow">
            <a:avLst/>
          </a:prstGeom>
          <a:solidFill>
            <a:srgbClr val="D0E3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89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6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63723" y="1042541"/>
            <a:ext cx="1074904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Choose the correct answer to each question to see how much you know about natural </a:t>
            </a:r>
            <a:r>
              <a:rPr lang="en-US" sz="2400" b="1" dirty="0" smtClean="0"/>
              <a:t>disasters.</a:t>
            </a:r>
            <a:endParaRPr lang="en-US" sz="24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561117" y="120202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4377" y="107701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561117" y="2030837"/>
            <a:ext cx="1142377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Question 1: </a:t>
            </a:r>
            <a:r>
              <a:rPr lang="en-US" sz="3200" dirty="0"/>
              <a:t>Which of these may cause landslides? </a:t>
            </a:r>
            <a:endParaRPr lang="en-US" sz="3200" dirty="0" smtClean="0"/>
          </a:p>
          <a:p>
            <a:r>
              <a:rPr lang="en-US" sz="3200" smtClean="0">
                <a:solidFill>
                  <a:srgbClr val="00B0F0"/>
                </a:solidFill>
              </a:rPr>
              <a:t>A. </a:t>
            </a:r>
            <a:r>
              <a:rPr lang="en-US" sz="3200" smtClean="0"/>
              <a:t>Heavy </a:t>
            </a:r>
            <a:r>
              <a:rPr lang="en-US" sz="3200"/>
              <a:t>rain</a:t>
            </a:r>
            <a:r>
              <a:rPr lang="en-US" sz="3200" smtClean="0"/>
              <a:t>.	        </a:t>
            </a:r>
            <a:r>
              <a:rPr lang="en-US" sz="3200" smtClean="0">
                <a:solidFill>
                  <a:srgbClr val="00B0F0"/>
                </a:solidFill>
              </a:rPr>
              <a:t>B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/>
              <a:t>Wind</a:t>
            </a:r>
            <a:r>
              <a:rPr lang="en-US" sz="3200" smtClean="0"/>
              <a:t>.			   </a:t>
            </a:r>
            <a:r>
              <a:rPr lang="en-US" sz="3200" smtClean="0">
                <a:solidFill>
                  <a:srgbClr val="00B0F0"/>
                </a:solidFill>
              </a:rPr>
              <a:t>C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Lightning</a:t>
            </a:r>
            <a:r>
              <a:rPr lang="en-US" sz="3200"/>
              <a:t>. </a:t>
            </a:r>
            <a:endParaRPr lang="en-US" sz="3200" smtClean="0"/>
          </a:p>
          <a:p>
            <a:endParaRPr lang="en-US" sz="3200" dirty="0" smtClean="0"/>
          </a:p>
          <a:p>
            <a:r>
              <a:rPr lang="en-US" sz="3200" b="1" dirty="0" smtClean="0"/>
              <a:t>Question </a:t>
            </a:r>
            <a:r>
              <a:rPr lang="en-US" sz="3200" b="1" dirty="0"/>
              <a:t>2: </a:t>
            </a:r>
            <a:r>
              <a:rPr lang="en-US" sz="3200" dirty="0"/>
              <a:t>Which of these activities may cause landslides? </a:t>
            </a:r>
            <a:endParaRPr lang="en-US" sz="3200" dirty="0" smtClean="0"/>
          </a:p>
          <a:p>
            <a:r>
              <a:rPr lang="en-US" sz="3200" smtClean="0">
                <a:solidFill>
                  <a:srgbClr val="00B0F0"/>
                </a:solidFill>
              </a:rPr>
              <a:t>A. </a:t>
            </a:r>
            <a:r>
              <a:rPr lang="en-US" sz="3200" smtClean="0"/>
              <a:t>Littering.	        </a:t>
            </a:r>
            <a:r>
              <a:rPr lang="en-US" sz="3200" smtClean="0">
                <a:solidFill>
                  <a:srgbClr val="00B0F0"/>
                </a:solidFill>
              </a:rPr>
              <a:t>B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Cutting down trees. </a:t>
            </a:r>
            <a:r>
              <a:rPr lang="en-US" sz="3200" dirty="0" smtClean="0"/>
              <a:t>    </a:t>
            </a:r>
            <a:r>
              <a:rPr lang="en-US" sz="3200" dirty="0" smtClean="0">
                <a:solidFill>
                  <a:srgbClr val="00B0F0"/>
                </a:solidFill>
              </a:rPr>
              <a:t>C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Polluting the air</a:t>
            </a:r>
            <a:r>
              <a:rPr lang="en-US" sz="3200"/>
              <a:t>. </a:t>
            </a:r>
            <a:endParaRPr lang="en-US" sz="3200" smtClean="0"/>
          </a:p>
          <a:p>
            <a:endParaRPr lang="en-US" sz="3200" dirty="0" smtClean="0"/>
          </a:p>
          <a:p>
            <a:r>
              <a:rPr lang="en-US" sz="3200" b="1" dirty="0" smtClean="0"/>
              <a:t>Question 3</a:t>
            </a:r>
            <a:r>
              <a:rPr lang="en-US" sz="3200" b="1" dirty="0"/>
              <a:t>: </a:t>
            </a:r>
            <a:r>
              <a:rPr lang="en-US" sz="3200" dirty="0"/>
              <a:t>What scale is used for measuring earthquakes</a:t>
            </a:r>
            <a:r>
              <a:rPr lang="en-US" sz="3200"/>
              <a:t>? </a:t>
            </a:r>
            <a:endParaRPr lang="en-US" sz="3200" dirty="0"/>
          </a:p>
          <a:p>
            <a:r>
              <a:rPr lang="en-US" sz="3200" smtClean="0">
                <a:solidFill>
                  <a:srgbClr val="00B0F0"/>
                </a:solidFill>
              </a:rPr>
              <a:t>A</a:t>
            </a:r>
            <a:r>
              <a:rPr lang="en-US" sz="3200" dirty="0">
                <a:solidFill>
                  <a:srgbClr val="00B0F0"/>
                </a:solidFill>
              </a:rPr>
              <a:t>. </a:t>
            </a:r>
            <a:r>
              <a:rPr lang="en-US" sz="3200" dirty="0"/>
              <a:t>Fahrenheit scale. </a:t>
            </a:r>
            <a:r>
              <a:rPr lang="en-US" sz="3200" dirty="0" smtClean="0"/>
              <a:t>  </a:t>
            </a:r>
            <a:r>
              <a:rPr lang="en-US" sz="3200" dirty="0" smtClean="0">
                <a:solidFill>
                  <a:srgbClr val="00B0F0"/>
                </a:solidFill>
              </a:rPr>
              <a:t>B. </a:t>
            </a:r>
            <a:r>
              <a:rPr lang="en-US" sz="3200" dirty="0"/>
              <a:t>Celsius scale. </a:t>
            </a:r>
            <a:r>
              <a:rPr lang="en-US" sz="3200" dirty="0" smtClean="0"/>
              <a:t>                </a:t>
            </a:r>
            <a:r>
              <a:rPr lang="en-US" sz="3200" dirty="0" smtClean="0">
                <a:solidFill>
                  <a:srgbClr val="00B0F0"/>
                </a:solidFill>
              </a:rPr>
              <a:t>C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Richter </a:t>
            </a:r>
            <a:r>
              <a:rPr lang="en-US" sz="3200"/>
              <a:t>scale</a:t>
            </a:r>
            <a:r>
              <a:rPr lang="en-US" sz="3200" smtClean="0"/>
              <a:t>.</a:t>
            </a:r>
            <a:endParaRPr lang="en-US" sz="32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50872" y="151976"/>
            <a:ext cx="96027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KNOWLEDGE OF NATURAL DISASTERS</a:t>
            </a:r>
          </a:p>
        </p:txBody>
      </p:sp>
      <p:sp>
        <p:nvSpPr>
          <p:cNvPr id="16" name="Oval 15"/>
          <p:cNvSpPr/>
          <p:nvPr/>
        </p:nvSpPr>
        <p:spPr>
          <a:xfrm>
            <a:off x="556752" y="2588087"/>
            <a:ext cx="489392" cy="469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7" name="Oval 16"/>
          <p:cNvSpPr/>
          <p:nvPr/>
        </p:nvSpPr>
        <p:spPr>
          <a:xfrm>
            <a:off x="4038472" y="4046773"/>
            <a:ext cx="489392" cy="469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0" name="Oval 19"/>
          <p:cNvSpPr/>
          <p:nvPr/>
        </p:nvSpPr>
        <p:spPr>
          <a:xfrm>
            <a:off x="8196909" y="5511052"/>
            <a:ext cx="489392" cy="469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0357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63723" y="1042541"/>
            <a:ext cx="1074904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Choose the correct answer to each question to see how much you know about natural </a:t>
            </a:r>
            <a:r>
              <a:rPr lang="en-US" sz="2400" b="1" dirty="0" smtClean="0"/>
              <a:t>disasters.</a:t>
            </a:r>
            <a:endParaRPr lang="en-US" sz="24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561117" y="120202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4377" y="107701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561117" y="2130713"/>
            <a:ext cx="1163199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/>
              <a:t>Question </a:t>
            </a:r>
            <a:r>
              <a:rPr lang="en-US" sz="3200" b="1" dirty="0"/>
              <a:t>4: </a:t>
            </a:r>
            <a:r>
              <a:rPr lang="en-US" sz="3200" dirty="0"/>
              <a:t>What natural disaster can an earthquake cause? </a:t>
            </a:r>
            <a:endParaRPr lang="en-US" sz="3200" dirty="0" smtClean="0"/>
          </a:p>
          <a:p>
            <a:r>
              <a:rPr lang="en-US" sz="3200" smtClean="0">
                <a:solidFill>
                  <a:srgbClr val="00B0F0"/>
                </a:solidFill>
              </a:rPr>
              <a:t>A. </a:t>
            </a:r>
            <a:r>
              <a:rPr lang="en-US" sz="3200" smtClean="0"/>
              <a:t>A </a:t>
            </a:r>
            <a:r>
              <a:rPr lang="en-US" sz="3200"/>
              <a:t>flood</a:t>
            </a:r>
            <a:r>
              <a:rPr lang="en-US" sz="3200" smtClean="0"/>
              <a:t>.			</a:t>
            </a:r>
            <a:r>
              <a:rPr lang="en-US" sz="3200" smtClean="0">
                <a:solidFill>
                  <a:srgbClr val="00B0F0"/>
                </a:solidFill>
              </a:rPr>
              <a:t>B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A </a:t>
            </a:r>
            <a:r>
              <a:rPr lang="en-US" sz="3200"/>
              <a:t>landslide</a:t>
            </a:r>
            <a:r>
              <a:rPr lang="en-US" sz="3200" smtClean="0"/>
              <a:t>.		</a:t>
            </a:r>
            <a:r>
              <a:rPr lang="en-US" sz="3200" smtClean="0">
                <a:solidFill>
                  <a:srgbClr val="00B0F0"/>
                </a:solidFill>
              </a:rPr>
              <a:t>C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A tornado</a:t>
            </a:r>
            <a:r>
              <a:rPr lang="en-US" sz="3200"/>
              <a:t>. </a:t>
            </a:r>
            <a:endParaRPr lang="en-US" sz="3200" smtClean="0"/>
          </a:p>
          <a:p>
            <a:endParaRPr lang="en-US" sz="3200" dirty="0" smtClean="0"/>
          </a:p>
          <a:p>
            <a:r>
              <a:rPr lang="en-US" sz="3200" b="1" dirty="0" smtClean="0"/>
              <a:t>Question </a:t>
            </a:r>
            <a:r>
              <a:rPr lang="en-US" sz="3200" b="1" dirty="0"/>
              <a:t>5: </a:t>
            </a:r>
            <a:r>
              <a:rPr lang="en-US" sz="3200" dirty="0"/>
              <a:t>What do tornadoes form from? </a:t>
            </a:r>
            <a:endParaRPr lang="en-US" sz="3200" dirty="0" smtClean="0"/>
          </a:p>
          <a:p>
            <a:r>
              <a:rPr lang="en-US" sz="3200" smtClean="0">
                <a:solidFill>
                  <a:srgbClr val="00B0F0"/>
                </a:solidFill>
              </a:rPr>
              <a:t>A. </a:t>
            </a:r>
            <a:r>
              <a:rPr lang="en-US" sz="3200" smtClean="0"/>
              <a:t>An </a:t>
            </a:r>
            <a:r>
              <a:rPr lang="en-US" sz="3200"/>
              <a:t>earthquake</a:t>
            </a:r>
            <a:r>
              <a:rPr lang="en-US" sz="3200" smtClean="0"/>
              <a:t>.	</a:t>
            </a:r>
            <a:r>
              <a:rPr lang="en-US" sz="3200" smtClean="0">
                <a:solidFill>
                  <a:srgbClr val="00B0F0"/>
                </a:solidFill>
              </a:rPr>
              <a:t>B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A </a:t>
            </a:r>
            <a:r>
              <a:rPr lang="en-US" sz="3200"/>
              <a:t>flood</a:t>
            </a:r>
            <a:r>
              <a:rPr lang="en-US" sz="3200" smtClean="0"/>
              <a:t>.			</a:t>
            </a:r>
            <a:r>
              <a:rPr lang="en-US" sz="3200" smtClean="0">
                <a:solidFill>
                  <a:srgbClr val="00B0F0"/>
                </a:solidFill>
              </a:rPr>
              <a:t>C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</a:t>
            </a:r>
            <a:r>
              <a:rPr lang="en-US" sz="3200"/>
              <a:t>A </a:t>
            </a:r>
            <a:r>
              <a:rPr lang="en-US" sz="3200" smtClean="0"/>
              <a:t>thunderstorm.</a:t>
            </a:r>
          </a:p>
          <a:p>
            <a:r>
              <a:rPr lang="en-US" sz="3200" smtClean="0"/>
              <a:t> </a:t>
            </a:r>
            <a:endParaRPr lang="en-US" sz="3200" dirty="0" smtClean="0"/>
          </a:p>
          <a:p>
            <a:r>
              <a:rPr lang="en-US" sz="3200" b="1" dirty="0" smtClean="0"/>
              <a:t>Question </a:t>
            </a:r>
            <a:r>
              <a:rPr lang="en-US" sz="3200" b="1" dirty="0"/>
              <a:t>6: </a:t>
            </a:r>
            <a:r>
              <a:rPr lang="en-US" sz="3200" dirty="0"/>
              <a:t>Where do tornadoes mostly happen? </a:t>
            </a:r>
            <a:endParaRPr lang="en-US" sz="3200" dirty="0" smtClean="0"/>
          </a:p>
          <a:p>
            <a:r>
              <a:rPr lang="en-US" sz="3200" smtClean="0">
                <a:solidFill>
                  <a:srgbClr val="00B0F0"/>
                </a:solidFill>
              </a:rPr>
              <a:t>A</a:t>
            </a:r>
            <a:r>
              <a:rPr lang="en-US" sz="3200" dirty="0">
                <a:solidFill>
                  <a:srgbClr val="00B0F0"/>
                </a:solidFill>
              </a:rPr>
              <a:t>. </a:t>
            </a:r>
            <a:r>
              <a:rPr lang="en-US" sz="3200" dirty="0"/>
              <a:t>In the </a:t>
            </a:r>
            <a:r>
              <a:rPr lang="en-US" sz="3200"/>
              <a:t>USA</a:t>
            </a:r>
            <a:r>
              <a:rPr lang="en-US" sz="3200" smtClean="0"/>
              <a:t>.		</a:t>
            </a:r>
            <a:r>
              <a:rPr lang="en-US" sz="3200" smtClean="0">
                <a:solidFill>
                  <a:srgbClr val="00B0F0"/>
                </a:solidFill>
              </a:rPr>
              <a:t>B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In the </a:t>
            </a:r>
            <a:r>
              <a:rPr lang="en-US" sz="3200"/>
              <a:t>UK</a:t>
            </a:r>
            <a:r>
              <a:rPr lang="en-US" sz="3200" smtClean="0"/>
              <a:t>.		</a:t>
            </a:r>
            <a:r>
              <a:rPr lang="en-US" sz="3200" smtClean="0">
                <a:solidFill>
                  <a:srgbClr val="00B0F0"/>
                </a:solidFill>
              </a:rPr>
              <a:t>C</a:t>
            </a:r>
            <a:r>
              <a:rPr lang="en-US" sz="3200" dirty="0">
                <a:solidFill>
                  <a:srgbClr val="00B0F0"/>
                </a:solidFill>
              </a:rPr>
              <a:t>.</a:t>
            </a:r>
            <a:r>
              <a:rPr lang="en-US" sz="3200" dirty="0"/>
              <a:t> In </a:t>
            </a:r>
            <a:r>
              <a:rPr lang="en-US" sz="3200"/>
              <a:t>Viet </a:t>
            </a:r>
            <a:r>
              <a:rPr lang="en-US" sz="3200" smtClean="0"/>
              <a:t>Nam.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350872" y="151976"/>
            <a:ext cx="96027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KNOWLEDGE OF NATURAL DISASTERS</a:t>
            </a:r>
          </a:p>
        </p:txBody>
      </p:sp>
      <p:sp>
        <p:nvSpPr>
          <p:cNvPr id="16" name="Oval 15"/>
          <p:cNvSpPr/>
          <p:nvPr/>
        </p:nvSpPr>
        <p:spPr>
          <a:xfrm>
            <a:off x="4195302" y="2664029"/>
            <a:ext cx="489392" cy="469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7" name="Oval 16"/>
          <p:cNvSpPr/>
          <p:nvPr/>
        </p:nvSpPr>
        <p:spPr>
          <a:xfrm>
            <a:off x="7857997" y="4146649"/>
            <a:ext cx="489392" cy="469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20" name="Oval 19"/>
          <p:cNvSpPr/>
          <p:nvPr/>
        </p:nvSpPr>
        <p:spPr>
          <a:xfrm>
            <a:off x="567724" y="5606302"/>
            <a:ext cx="489392" cy="4694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97398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11347" y="1083458"/>
            <a:ext cx="1021387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pairs. Compare your answers. Then check your answers with the </a:t>
            </a:r>
            <a:r>
              <a:rPr lang="en-US" sz="2400" b="1" dirty="0" smtClean="0"/>
              <a:t>key below. </a:t>
            </a:r>
            <a:r>
              <a:rPr lang="en-US" sz="2400" b="1" dirty="0"/>
              <a:t>How many points did each of you get?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8742" y="118942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1527" y="108345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0872" y="151976"/>
            <a:ext cx="960275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KNOWLEDGE OF NATURAL DISASTERS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7500"/>
          <a:stretch/>
        </p:blipFill>
        <p:spPr>
          <a:xfrm>
            <a:off x="81967" y="2653466"/>
            <a:ext cx="5530150" cy="31318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992" t="1090" r="2591" b="1090"/>
          <a:stretch/>
        </p:blipFill>
        <p:spPr>
          <a:xfrm>
            <a:off x="5691288" y="2275396"/>
            <a:ext cx="6500712" cy="409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79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97803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B4EE5-D525-4443-B04E-58910A374BDA}"/>
              </a:ext>
            </a:extLst>
          </p:cNvPr>
          <p:cNvSpPr txBox="1"/>
          <p:nvPr/>
        </p:nvSpPr>
        <p:spPr>
          <a:xfrm>
            <a:off x="2481669" y="2503657"/>
            <a:ext cx="962888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</a:rPr>
              <a:t>In this lesson, </a:t>
            </a:r>
            <a:r>
              <a:rPr lang="en-US" sz="3600" b="1" dirty="0" smtClean="0">
                <a:solidFill>
                  <a:srgbClr val="FF0000"/>
                </a:solidFill>
              </a:rPr>
              <a:t>you have:</a:t>
            </a:r>
            <a:endParaRPr lang="en-US" sz="3600" b="1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learnt new </a:t>
            </a:r>
            <a:r>
              <a:rPr lang="en-US" sz="3600" dirty="0"/>
              <a:t>words related to </a:t>
            </a:r>
            <a:r>
              <a:rPr lang="en-US" sz="3600" dirty="0" smtClean="0"/>
              <a:t>natural disasters.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 learnt how to give </a:t>
            </a:r>
            <a:r>
              <a:rPr lang="en-US" sz="3600"/>
              <a:t>and </a:t>
            </a:r>
            <a:r>
              <a:rPr lang="en-US" sz="3600" smtClean="0"/>
              <a:t>respond </a:t>
            </a:r>
            <a:r>
              <a:rPr lang="en-US" sz="3600" dirty="0"/>
              <a:t>to bad news. </a:t>
            </a:r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2486" y="2630855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6471" y="1304392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2763" y="2514668"/>
            <a:ext cx="69571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smtClean="0"/>
              <a:t> Learn the new </a:t>
            </a:r>
            <a:r>
              <a:rPr lang="en-US" sz="3600"/>
              <a:t>words by heart .</a:t>
            </a:r>
            <a:endParaRPr lang="en-US" sz="3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smtClean="0"/>
              <a:t> Do </a:t>
            </a:r>
            <a:r>
              <a:rPr lang="en-US" sz="3600" dirty="0"/>
              <a:t>exercises in the </a:t>
            </a:r>
            <a:r>
              <a:rPr lang="en-US" sz="3600" dirty="0" smtClean="0"/>
              <a:t>workbook.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smtClean="0"/>
              <a:t> Prepare </a:t>
            </a:r>
            <a:r>
              <a:rPr lang="en-US" sz="3600" dirty="0"/>
              <a:t>for Lesson 5 – Skills </a:t>
            </a:r>
            <a:r>
              <a:rPr lang="en-US" sz="3600" dirty="0" smtClean="0"/>
              <a:t>1.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870" y="3202258"/>
            <a:ext cx="3020335" cy="3020335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865" y="118551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004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9942" y="1757476"/>
            <a:ext cx="391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NATURAL DISASTERS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 9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022836" y="1737257"/>
            <a:ext cx="447257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    </a:t>
            </a:r>
            <a:r>
              <a:rPr lang="en-US" sz="2400" b="1" dirty="0" smtClean="0">
                <a:solidFill>
                  <a:schemeClr val="bg1"/>
                </a:solidFill>
              </a:rPr>
              <a:t>LESSON </a:t>
            </a:r>
            <a:r>
              <a:rPr lang="en-US" sz="2400" b="1" dirty="0">
                <a:solidFill>
                  <a:schemeClr val="bg1"/>
                </a:solidFill>
              </a:rPr>
              <a:t>4</a:t>
            </a:r>
            <a:r>
              <a:rPr lang="en-US" sz="2400" b="1" dirty="0" smtClean="0">
                <a:solidFill>
                  <a:schemeClr val="bg1"/>
                </a:solidFill>
              </a:rPr>
              <a:t>: COMMUNICATION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42" y="1568861"/>
            <a:ext cx="964452" cy="91649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9" t="12428" r="6693" b="6404"/>
          <a:stretch>
            <a:fillRect/>
          </a:stretch>
        </p:blipFill>
        <p:spPr bwMode="auto">
          <a:xfrm>
            <a:off x="2746083" y="2922378"/>
            <a:ext cx="7216624" cy="383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401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89" y="408187"/>
            <a:ext cx="458953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    </a:t>
            </a:r>
            <a:r>
              <a:rPr lang="en-US" sz="2400" b="1" dirty="0" smtClean="0">
                <a:solidFill>
                  <a:schemeClr val="bg1"/>
                </a:solidFill>
              </a:rPr>
              <a:t>LESSON </a:t>
            </a:r>
            <a:r>
              <a:rPr lang="en-US" sz="2400" b="1" dirty="0">
                <a:solidFill>
                  <a:schemeClr val="bg1"/>
                </a:solidFill>
              </a:rPr>
              <a:t>4</a:t>
            </a:r>
            <a:r>
              <a:rPr lang="en-US" sz="2400" b="1" dirty="0" smtClean="0">
                <a:solidFill>
                  <a:schemeClr val="bg1"/>
                </a:solidFill>
              </a:rPr>
              <a:t>: COMMUNICATION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85721" y="1295876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Answering the questions.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82829" y="2148603"/>
            <a:ext cx="5755112" cy="89051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Vocabulary</a:t>
            </a: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Listen and read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dialogue.</a:t>
            </a:r>
          </a:p>
          <a:p>
            <a:r>
              <a:rPr lang="en-GB" smtClean="0">
                <a:solidFill>
                  <a:schemeClr val="tx1"/>
                </a:solidFill>
              </a:rPr>
              <a:t>Task </a:t>
            </a:r>
            <a:r>
              <a:rPr lang="en-GB" dirty="0">
                <a:solidFill>
                  <a:schemeClr val="tx1"/>
                </a:solidFill>
              </a:rPr>
              <a:t>2</a:t>
            </a:r>
            <a:r>
              <a:rPr lang="en-GB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Practise </a:t>
            </a:r>
            <a:r>
              <a:rPr lang="en-US" dirty="0">
                <a:solidFill>
                  <a:schemeClr val="tx1"/>
                </a:solidFill>
              </a:rPr>
              <a:t>giving and responding to </a:t>
            </a:r>
            <a:r>
              <a:rPr lang="en-US">
                <a:solidFill>
                  <a:schemeClr val="tx1"/>
                </a:solidFill>
              </a:rPr>
              <a:t>bad </a:t>
            </a:r>
            <a:r>
              <a:rPr lang="en-US" smtClean="0">
                <a:solidFill>
                  <a:schemeClr val="tx1"/>
                </a:solidFill>
              </a:rPr>
              <a:t>news.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982829" y="3355827"/>
            <a:ext cx="5743692" cy="186603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3: </a:t>
            </a:r>
            <a:r>
              <a:rPr lang="en-US" smtClean="0">
                <a:solidFill>
                  <a:schemeClr val="tx1"/>
                </a:solidFill>
              </a:rPr>
              <a:t>Read. </a:t>
            </a:r>
            <a:r>
              <a:rPr lang="en-US">
                <a:solidFill>
                  <a:schemeClr val="tx1"/>
                </a:solidFill>
              </a:rPr>
              <a:t>Decide which natural disaster each person below is talking about.</a:t>
            </a: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4: Choose the correct answer to </a:t>
            </a:r>
            <a:r>
              <a:rPr lang="en-US">
                <a:solidFill>
                  <a:schemeClr val="tx1"/>
                </a:solidFill>
              </a:rPr>
              <a:t>each </a:t>
            </a:r>
            <a:r>
              <a:rPr lang="en-US" smtClean="0">
                <a:solidFill>
                  <a:schemeClr val="tx1"/>
                </a:solidFill>
              </a:rPr>
              <a:t>question..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5: Work in pairs. Compare your answers. Then check </a:t>
            </a:r>
            <a:r>
              <a:rPr lang="en-US">
                <a:solidFill>
                  <a:schemeClr val="tx1"/>
                </a:solidFill>
              </a:rPr>
              <a:t>your </a:t>
            </a:r>
            <a:r>
              <a:rPr lang="en-US" smtClean="0">
                <a:solidFill>
                  <a:schemeClr val="tx1"/>
                </a:solidFill>
              </a:rPr>
              <a:t>answers.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997141" y="5497889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85875" y="1295876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3202665" y="2343571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EVERYDAY ENGLISH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828996" y="3789979"/>
            <a:ext cx="2208429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KNOWLEDGE OF NATURAL DISASTERS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stCxn id="37" idx="3"/>
            <a:endCxn id="39" idx="0"/>
          </p:cNvCxnSpPr>
          <p:nvPr/>
        </p:nvCxnSpPr>
        <p:spPr>
          <a:xfrm>
            <a:off x="2421789" y="1601979"/>
            <a:ext cx="1698833" cy="74159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39" idx="1"/>
            <a:endCxn id="40" idx="0"/>
          </p:cNvCxnSpPr>
          <p:nvPr/>
        </p:nvCxnSpPr>
        <p:spPr>
          <a:xfrm rot="10800000" flipV="1">
            <a:off x="1933211" y="2644295"/>
            <a:ext cx="1269454" cy="114568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3202665" y="5578697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9" name="Curved Connector 48"/>
          <p:cNvCxnSpPr>
            <a:stCxn id="40" idx="3"/>
            <a:endCxn id="48" idx="0"/>
          </p:cNvCxnSpPr>
          <p:nvPr/>
        </p:nvCxnSpPr>
        <p:spPr>
          <a:xfrm>
            <a:off x="3037425" y="4090703"/>
            <a:ext cx="1083197" cy="148799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522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2" name="Picture 2" descr="Earthqua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1151"/>
            <a:ext cx="7506118" cy="4220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829393" y="2067734"/>
            <a:ext cx="40482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 What 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 you see in the </a:t>
            </a:r>
            <a:r>
              <a:rPr lang="en-US" sz="3600">
                <a:latin typeface="Times New Roman" panose="02020603050405020304" pitchFamily="18" charset="0"/>
                <a:ea typeface="Times New Roman" panose="02020603050405020304" pitchFamily="18" charset="0"/>
              </a:rPr>
              <a:t>picture</a:t>
            </a:r>
            <a:r>
              <a:rPr lang="en-US" sz="36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>
              <a:spcAft>
                <a:spcPts val="0"/>
              </a:spcAft>
            </a:pPr>
            <a:endParaRPr 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How do you feel?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84171" y="1337863"/>
            <a:ext cx="4802153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shake </a:t>
            </a:r>
            <a:r>
              <a:rPr lang="en-US" sz="6000" smtClean="0"/>
              <a:t>(v)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918671" y="4684219"/>
            <a:ext cx="26814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smtClean="0"/>
              <a:t>rung, lắc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355135" y="3175256"/>
            <a:ext cx="18085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ʃeɪk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08" y="-12896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50872" y="151976"/>
            <a:ext cx="543080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606" y="1835492"/>
            <a:ext cx="7372185" cy="4630654"/>
          </a:xfrm>
          <a:prstGeom prst="rect">
            <a:avLst/>
          </a:prstGeom>
        </p:spPr>
      </p:pic>
      <p:pic>
        <p:nvPicPr>
          <p:cNvPr id="3" name="shak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3085" y="32856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26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350872" y="1377663"/>
            <a:ext cx="6858375" cy="76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Fahrenheit </a:t>
            </a:r>
            <a:r>
              <a:rPr lang="en-US" sz="6000" dirty="0"/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53772" y="4716782"/>
            <a:ext cx="56525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/>
              <a:t>đ</a:t>
            </a:r>
            <a:r>
              <a:rPr lang="en-US" sz="4800" smtClean="0"/>
              <a:t>ộ </a:t>
            </a:r>
            <a:r>
              <a:rPr lang="en-US" sz="4800" dirty="0"/>
              <a:t>F (</a:t>
            </a:r>
            <a:r>
              <a:rPr lang="en-US" sz="4800" dirty="0" err="1"/>
              <a:t>đo</a:t>
            </a:r>
            <a:r>
              <a:rPr lang="en-US" sz="4800" dirty="0"/>
              <a:t> </a:t>
            </a:r>
            <a:r>
              <a:rPr lang="en-US" sz="4800" dirty="0" err="1"/>
              <a:t>nhiệt</a:t>
            </a:r>
            <a:r>
              <a:rPr lang="en-US" sz="4800" dirty="0"/>
              <a:t> </a:t>
            </a:r>
            <a:r>
              <a:rPr lang="en-US" sz="4800" dirty="0" err="1"/>
              <a:t>độ</a:t>
            </a:r>
            <a:r>
              <a:rPr lang="en-US" sz="4800" dirty="0"/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1813256" y="3186417"/>
            <a:ext cx="36035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 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færənhaɪt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25" y="1447713"/>
            <a:ext cx="3953096" cy="478532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0872" y="151976"/>
            <a:ext cx="543080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fahrenhei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3772" y="32971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80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1108" y="1119147"/>
            <a:ext cx="8764823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mtClean="0"/>
              <a:t>Richter </a:t>
            </a:r>
            <a:r>
              <a:rPr lang="en-US" dirty="0"/>
              <a:t>scale </a:t>
            </a:r>
            <a:r>
              <a:rPr lang="en-US" sz="6000" dirty="0"/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2297" y="4573458"/>
            <a:ext cx="52031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/>
              <a:t>Độ</a:t>
            </a:r>
            <a:r>
              <a:rPr lang="en-US" sz="4800" dirty="0"/>
              <a:t> </a:t>
            </a:r>
            <a:r>
              <a:rPr lang="en-US" sz="4800" dirty="0" err="1"/>
              <a:t>rích</a:t>
            </a:r>
            <a:r>
              <a:rPr lang="en-US" sz="4800" dirty="0"/>
              <a:t> </a:t>
            </a:r>
            <a:r>
              <a:rPr lang="en-US" sz="4800" dirty="0" err="1"/>
              <a:t>te</a:t>
            </a:r>
            <a:r>
              <a:rPr lang="en-US" sz="4800" dirty="0"/>
              <a:t> (</a:t>
            </a:r>
            <a:r>
              <a:rPr lang="en-US" sz="4800" dirty="0" err="1"/>
              <a:t>đo</a:t>
            </a:r>
            <a:r>
              <a:rPr lang="en-US" sz="4800" dirty="0"/>
              <a:t> </a:t>
            </a:r>
            <a:r>
              <a:rPr lang="en-US" sz="4800" dirty="0" err="1"/>
              <a:t>độ</a:t>
            </a:r>
            <a:r>
              <a:rPr lang="en-US" sz="4800" dirty="0"/>
              <a:t> </a:t>
            </a:r>
            <a:r>
              <a:rPr lang="en-US" sz="4800" dirty="0" err="1"/>
              <a:t>mạnh</a:t>
            </a:r>
            <a:r>
              <a:rPr lang="en-US" sz="4800" dirty="0"/>
              <a:t> </a:t>
            </a:r>
            <a:r>
              <a:rPr lang="en-US" sz="4800" dirty="0" err="1"/>
              <a:t>của</a:t>
            </a:r>
            <a:r>
              <a:rPr lang="en-US" sz="4800" dirty="0"/>
              <a:t> </a:t>
            </a:r>
            <a:r>
              <a:rPr lang="en-US" sz="4800" dirty="0" err="1"/>
              <a:t>động</a:t>
            </a:r>
            <a:r>
              <a:rPr lang="en-US" sz="4800" dirty="0"/>
              <a:t> </a:t>
            </a:r>
            <a:r>
              <a:rPr lang="en-US" sz="4800" dirty="0" err="1"/>
              <a:t>đất</a:t>
            </a:r>
            <a:r>
              <a:rPr lang="en-US" sz="4800" dirty="0"/>
              <a:t>)</a:t>
            </a:r>
          </a:p>
        </p:txBody>
      </p:sp>
      <p:sp>
        <p:nvSpPr>
          <p:cNvPr id="2" name="Rectangle 1"/>
          <p:cNvSpPr/>
          <p:nvPr/>
        </p:nvSpPr>
        <p:spPr>
          <a:xfrm>
            <a:off x="1631172" y="3137530"/>
            <a:ext cx="34525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/ˈ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rɪktə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skeɪl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9" name="Round Single Corner Rectangle 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ound Single Corner Rectangle 1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118" y="2590206"/>
            <a:ext cx="6368440" cy="396650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0872" y="151976"/>
            <a:ext cx="543080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ichter scale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602" y="32482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64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471956"/>
              </p:ext>
            </p:extLst>
          </p:nvPr>
        </p:nvGraphicFramePr>
        <p:xfrm>
          <a:off x="1352550" y="1639788"/>
          <a:ext cx="10153650" cy="451977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25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2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33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478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+mn-lt"/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7517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</a:t>
                      </a:r>
                      <a:r>
                        <a:rPr lang="en-US" sz="3200">
                          <a:effectLst/>
                          <a:latin typeface="+mn-lt"/>
                          <a:ea typeface="Calibri" panose="020F0502020204030204" pitchFamily="34" charset="0"/>
                        </a:rPr>
                        <a:t>. </a:t>
                      </a:r>
                      <a:r>
                        <a:rPr lang="en-US" sz="32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shake 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(v)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/</a:t>
                      </a:r>
                      <a:r>
                        <a:rPr lang="en-US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ʃeɪk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rung, lắc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3734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2. 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Fahrenheit (n)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/ˈ</a:t>
                      </a:r>
                      <a:r>
                        <a:rPr lang="en-US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færənhaɪt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độ F (đo nhiệt độ)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3734">
                <a:tc>
                  <a:txBody>
                    <a:bodyPr/>
                    <a:lstStyle/>
                    <a:p>
                      <a:pPr marL="144145" indent="-144145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3. 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Richter scale (n)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/ˈ</a:t>
                      </a:r>
                      <a:r>
                        <a:rPr lang="en-US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rɪktə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skeɪl</a:t>
                      </a:r>
                      <a:r>
                        <a:rPr lang="en-US" sz="3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độ rích te (đo độ mạnh của động đất)</a:t>
                      </a:r>
                      <a:endParaRPr lang="en-US" sz="3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50872" y="151976"/>
            <a:ext cx="543080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shake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7577" y="2670158"/>
            <a:ext cx="609600" cy="609600"/>
          </a:xfrm>
          <a:prstGeom prst="rect">
            <a:avLst/>
          </a:prstGeom>
        </p:spPr>
      </p:pic>
      <p:pic>
        <p:nvPicPr>
          <p:cNvPr id="14" name="fahrenheit__gb_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7577" y="3899674"/>
            <a:ext cx="609600" cy="609600"/>
          </a:xfrm>
          <a:prstGeom prst="rect">
            <a:avLst/>
          </a:prstGeom>
        </p:spPr>
      </p:pic>
      <p:pic>
        <p:nvPicPr>
          <p:cNvPr id="15" name="Richter scale 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7577" y="51291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7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2-Point Star 1"/>
          <p:cNvSpPr/>
          <p:nvPr/>
        </p:nvSpPr>
        <p:spPr>
          <a:xfrm>
            <a:off x="350872" y="1233541"/>
            <a:ext cx="4202462" cy="2586484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smtClean="0">
                <a:solidFill>
                  <a:schemeClr val="bg1"/>
                </a:solidFill>
              </a:rPr>
              <a:t>shake</a:t>
            </a:r>
            <a:r>
              <a:rPr lang="en-US" sz="2600" b="1" smtClean="0">
                <a:solidFill>
                  <a:schemeClr val="bg1"/>
                </a:solidFill>
              </a:rPr>
              <a:t> 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6097108" y="1202975"/>
            <a:ext cx="6147909" cy="3003507"/>
          </a:xfrm>
          <a:prstGeom prst="star12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Fahrenheit</a:t>
            </a:r>
          </a:p>
        </p:txBody>
      </p:sp>
      <p:sp>
        <p:nvSpPr>
          <p:cNvPr id="10" name="12-Point Star 9"/>
          <p:cNvSpPr/>
          <p:nvPr/>
        </p:nvSpPr>
        <p:spPr>
          <a:xfrm>
            <a:off x="3207611" y="3820025"/>
            <a:ext cx="4440964" cy="2902892"/>
          </a:xfrm>
          <a:prstGeom prst="star12">
            <a:avLst/>
          </a:prstGeom>
          <a:solidFill>
            <a:srgbClr val="0FB7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Richter scale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108" y="-22421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50872" y="151976"/>
            <a:ext cx="543080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948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3740</TotalTime>
  <Words>573</Words>
  <Application>Microsoft Office PowerPoint</Application>
  <PresentationFormat>Widescreen</PresentationFormat>
  <Paragraphs>128</Paragraphs>
  <Slides>18</Slides>
  <Notes>14</Notes>
  <HiddenSlides>0</HiddenSlides>
  <MMClips>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427</cp:revision>
  <dcterms:created xsi:type="dcterms:W3CDTF">2020-12-09T02:04:09Z</dcterms:created>
  <dcterms:modified xsi:type="dcterms:W3CDTF">2023-08-23T02:41:52Z</dcterms:modified>
</cp:coreProperties>
</file>