
<file path=[Content_Types].xml><?xml version="1.0" encoding="utf-8"?>
<Types xmlns="http://schemas.openxmlformats.org/package/2006/content-types">
  <Default Extension="png" ContentType="image/png"/>
  <Default Extension="mp3" ContentType="audio/mpeg"/>
  <Default Extension="jfif" ContentType="image/jpe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0"/>
  </p:notesMasterIdLst>
  <p:sldIdLst>
    <p:sldId id="372" r:id="rId2"/>
    <p:sldId id="373" r:id="rId3"/>
    <p:sldId id="375" r:id="rId4"/>
    <p:sldId id="279" r:id="rId5"/>
    <p:sldId id="376" r:id="rId6"/>
    <p:sldId id="377" r:id="rId7"/>
    <p:sldId id="378" r:id="rId8"/>
    <p:sldId id="379" r:id="rId9"/>
    <p:sldId id="380" r:id="rId10"/>
    <p:sldId id="347" r:id="rId11"/>
    <p:sldId id="402" r:id="rId12"/>
    <p:sldId id="407" r:id="rId13"/>
    <p:sldId id="397" r:id="rId14"/>
    <p:sldId id="406" r:id="rId15"/>
    <p:sldId id="408" r:id="rId16"/>
    <p:sldId id="314" r:id="rId17"/>
    <p:sldId id="330" r:id="rId18"/>
    <p:sldId id="396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941E"/>
    <a:srgbClr val="7192A9"/>
    <a:srgbClr val="037183"/>
    <a:srgbClr val="006462"/>
    <a:srgbClr val="00A9A5"/>
    <a:srgbClr val="048DA4"/>
    <a:srgbClr val="0000FF"/>
    <a:srgbClr val="CC3300"/>
    <a:srgbClr val="FFDAAB"/>
    <a:srgbClr val="0FB7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92B8221-252E-4177-8EC7-8A6CE5C3AEEE}" v="179" dt="2022-01-21T04:36:04.38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728" autoAdjust="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918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40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huy Linh Do" userId="f60f9f76584ec879" providerId="LiveId" clId="{092B8221-252E-4177-8EC7-8A6CE5C3AEEE}"/>
    <pc:docChg chg="undo custSel addSld delSld modSld sldOrd">
      <pc:chgData name="Thuy Linh Do" userId="f60f9f76584ec879" providerId="LiveId" clId="{092B8221-252E-4177-8EC7-8A6CE5C3AEEE}" dt="2022-01-21T04:40:02.521" v="1436" actId="20577"/>
      <pc:docMkLst>
        <pc:docMk/>
      </pc:docMkLst>
      <pc:sldChg chg="modSp mod">
        <pc:chgData name="Thuy Linh Do" userId="f60f9f76584ec879" providerId="LiveId" clId="{092B8221-252E-4177-8EC7-8A6CE5C3AEEE}" dt="2022-01-21T03:07:42.082" v="27" actId="20577"/>
        <pc:sldMkLst>
          <pc:docMk/>
          <pc:sldMk cId="252621157" sldId="256"/>
        </pc:sldMkLst>
        <pc:spChg chg="mod">
          <ac:chgData name="Thuy Linh Do" userId="f60f9f76584ec879" providerId="LiveId" clId="{092B8221-252E-4177-8EC7-8A6CE5C3AEEE}" dt="2022-01-21T03:07:42.082" v="27" actId="20577"/>
          <ac:spMkLst>
            <pc:docMk/>
            <pc:sldMk cId="252621157" sldId="256"/>
            <ac:spMk id="17" creationId="{00000000-0000-0000-0000-000000000000}"/>
          </ac:spMkLst>
        </pc:spChg>
        <pc:spChg chg="mod">
          <ac:chgData name="Thuy Linh Do" userId="f60f9f76584ec879" providerId="LiveId" clId="{092B8221-252E-4177-8EC7-8A6CE5C3AEEE}" dt="2022-01-21T03:07:27.899" v="1" actId="20577"/>
          <ac:spMkLst>
            <pc:docMk/>
            <pc:sldMk cId="252621157" sldId="256"/>
            <ac:spMk id="18" creationId="{00000000-0000-0000-0000-000000000000}"/>
          </ac:spMkLst>
        </pc:spChg>
      </pc:sldChg>
      <pc:sldChg chg="modSp mod">
        <pc:chgData name="Thuy Linh Do" userId="f60f9f76584ec879" providerId="LiveId" clId="{092B8221-252E-4177-8EC7-8A6CE5C3AEEE}" dt="2022-01-21T03:08:06.226" v="30" actId="20577"/>
        <pc:sldMkLst>
          <pc:docMk/>
          <pc:sldMk cId="2021924275" sldId="275"/>
        </pc:sldMkLst>
        <pc:spChg chg="mod">
          <ac:chgData name="Thuy Linh Do" userId="f60f9f76584ec879" providerId="LiveId" clId="{092B8221-252E-4177-8EC7-8A6CE5C3AEEE}" dt="2022-01-21T03:08:06.226" v="30" actId="20577"/>
          <ac:spMkLst>
            <pc:docMk/>
            <pc:sldMk cId="2021924275" sldId="275"/>
            <ac:spMk id="12" creationId="{00000000-0000-0000-0000-000000000000}"/>
          </ac:spMkLst>
        </pc:spChg>
      </pc:sldChg>
      <pc:sldChg chg="addSp delSp modSp mod setBg">
        <pc:chgData name="Thuy Linh Do" userId="f60f9f76584ec879" providerId="LiveId" clId="{092B8221-252E-4177-8EC7-8A6CE5C3AEEE}" dt="2022-01-21T03:23:11.179" v="415" actId="1076"/>
        <pc:sldMkLst>
          <pc:docMk/>
          <pc:sldMk cId="3404845292" sldId="279"/>
        </pc:sldMkLst>
        <pc:spChg chg="del mod">
          <ac:chgData name="Thuy Linh Do" userId="f60f9f76584ec879" providerId="LiveId" clId="{092B8221-252E-4177-8EC7-8A6CE5C3AEEE}" dt="2022-01-21T03:12:23.951" v="62" actId="478"/>
          <ac:spMkLst>
            <pc:docMk/>
            <pc:sldMk cId="3404845292" sldId="279"/>
            <ac:spMk id="2" creationId="{CAE8308E-F711-4E54-B671-B94F2611A3BF}"/>
          </ac:spMkLst>
        </pc:spChg>
        <pc:spChg chg="add mod">
          <ac:chgData name="Thuy Linh Do" userId="f60f9f76584ec879" providerId="LiveId" clId="{092B8221-252E-4177-8EC7-8A6CE5C3AEEE}" dt="2022-01-21T03:19:14.247" v="368" actId="164"/>
          <ac:spMkLst>
            <pc:docMk/>
            <pc:sldMk cId="3404845292" sldId="279"/>
            <ac:spMk id="7" creationId="{AB9B67CA-27D2-4C96-8B8D-AB8306839A06}"/>
          </ac:spMkLst>
        </pc:spChg>
        <pc:spChg chg="add del">
          <ac:chgData name="Thuy Linh Do" userId="f60f9f76584ec879" providerId="LiveId" clId="{092B8221-252E-4177-8EC7-8A6CE5C3AEEE}" dt="2022-01-21T03:13:50.875" v="77" actId="478"/>
          <ac:spMkLst>
            <pc:docMk/>
            <pc:sldMk cId="3404845292" sldId="279"/>
            <ac:spMk id="9" creationId="{C0156A70-FCD3-4800-9F38-B0CD37045050}"/>
          </ac:spMkLst>
        </pc:spChg>
        <pc:spChg chg="add del mod">
          <ac:chgData name="Thuy Linh Do" userId="f60f9f76584ec879" providerId="LiveId" clId="{092B8221-252E-4177-8EC7-8A6CE5C3AEEE}" dt="2022-01-21T03:20:27.688" v="377" actId="478"/>
          <ac:spMkLst>
            <pc:docMk/>
            <pc:sldMk cId="3404845292" sldId="279"/>
            <ac:spMk id="10" creationId="{02D2FFA4-B3E5-45C7-888C-FF2FB324076C}"/>
          </ac:spMkLst>
        </pc:spChg>
        <pc:spChg chg="add mod">
          <ac:chgData name="Thuy Linh Do" userId="f60f9f76584ec879" providerId="LiveId" clId="{092B8221-252E-4177-8EC7-8A6CE5C3AEEE}" dt="2022-01-21T03:19:14.247" v="368" actId="164"/>
          <ac:spMkLst>
            <pc:docMk/>
            <pc:sldMk cId="3404845292" sldId="279"/>
            <ac:spMk id="11" creationId="{C73EF7BB-E563-4022-B35C-EA3E3FBC67D7}"/>
          </ac:spMkLst>
        </pc:spChg>
        <pc:spChg chg="mod">
          <ac:chgData name="Thuy Linh Do" userId="f60f9f76584ec879" providerId="LiveId" clId="{092B8221-252E-4177-8EC7-8A6CE5C3AEEE}" dt="2022-01-21T03:13:04.458" v="67" actId="26606"/>
          <ac:spMkLst>
            <pc:docMk/>
            <pc:sldMk cId="3404845292" sldId="279"/>
            <ac:spMk id="13" creationId="{00000000-0000-0000-0000-000000000000}"/>
          </ac:spMkLst>
        </pc:spChg>
        <pc:spChg chg="add mod">
          <ac:chgData name="Thuy Linh Do" userId="f60f9f76584ec879" providerId="LiveId" clId="{092B8221-252E-4177-8EC7-8A6CE5C3AEEE}" dt="2022-01-21T03:19:14.247" v="368" actId="164"/>
          <ac:spMkLst>
            <pc:docMk/>
            <pc:sldMk cId="3404845292" sldId="279"/>
            <ac:spMk id="14" creationId="{4D54BAF8-7CAA-4881-8D69-B6CA95008EA2}"/>
          </ac:spMkLst>
        </pc:spChg>
        <pc:spChg chg="add mod">
          <ac:chgData name="Thuy Linh Do" userId="f60f9f76584ec879" providerId="LiveId" clId="{092B8221-252E-4177-8EC7-8A6CE5C3AEEE}" dt="2022-01-21T03:19:14.247" v="368" actId="164"/>
          <ac:spMkLst>
            <pc:docMk/>
            <pc:sldMk cId="3404845292" sldId="279"/>
            <ac:spMk id="15" creationId="{6675FDEF-7F36-4A32-9697-6F1CCB80283C}"/>
          </ac:spMkLst>
        </pc:spChg>
        <pc:spChg chg="add mod">
          <ac:chgData name="Thuy Linh Do" userId="f60f9f76584ec879" providerId="LiveId" clId="{092B8221-252E-4177-8EC7-8A6CE5C3AEEE}" dt="2022-01-21T03:19:14.247" v="368" actId="164"/>
          <ac:spMkLst>
            <pc:docMk/>
            <pc:sldMk cId="3404845292" sldId="279"/>
            <ac:spMk id="16" creationId="{FD73398D-DD6D-43A4-90DA-98008E22F22E}"/>
          </ac:spMkLst>
        </pc:spChg>
        <pc:spChg chg="add mod">
          <ac:chgData name="Thuy Linh Do" userId="f60f9f76584ec879" providerId="LiveId" clId="{092B8221-252E-4177-8EC7-8A6CE5C3AEEE}" dt="2022-01-21T03:19:14.247" v="368" actId="164"/>
          <ac:spMkLst>
            <pc:docMk/>
            <pc:sldMk cId="3404845292" sldId="279"/>
            <ac:spMk id="17" creationId="{95FA2EBF-752B-4D29-8CE0-DCA9AD7307AE}"/>
          </ac:spMkLst>
        </pc:spChg>
        <pc:spChg chg="add mod">
          <ac:chgData name="Thuy Linh Do" userId="f60f9f76584ec879" providerId="LiveId" clId="{092B8221-252E-4177-8EC7-8A6CE5C3AEEE}" dt="2022-01-21T03:19:14.247" v="368" actId="164"/>
          <ac:spMkLst>
            <pc:docMk/>
            <pc:sldMk cId="3404845292" sldId="279"/>
            <ac:spMk id="18" creationId="{C41F513E-4D17-414A-9287-ABC6653A8968}"/>
          </ac:spMkLst>
        </pc:spChg>
        <pc:spChg chg="add mod">
          <ac:chgData name="Thuy Linh Do" userId="f60f9f76584ec879" providerId="LiveId" clId="{092B8221-252E-4177-8EC7-8A6CE5C3AEEE}" dt="2022-01-21T03:19:14.247" v="368" actId="164"/>
          <ac:spMkLst>
            <pc:docMk/>
            <pc:sldMk cId="3404845292" sldId="279"/>
            <ac:spMk id="19" creationId="{5DBDFEF7-E8C7-4305-A4D5-98A358514F95}"/>
          </ac:spMkLst>
        </pc:spChg>
        <pc:grpChg chg="add mod">
          <ac:chgData name="Thuy Linh Do" userId="f60f9f76584ec879" providerId="LiveId" clId="{092B8221-252E-4177-8EC7-8A6CE5C3AEEE}" dt="2022-01-21T03:19:37.303" v="370" actId="1076"/>
          <ac:grpSpMkLst>
            <pc:docMk/>
            <pc:sldMk cId="3404845292" sldId="279"/>
            <ac:grpSpMk id="8" creationId="{1ECB1C35-5A81-44AF-8885-3133FAC99BFF}"/>
          </ac:grpSpMkLst>
        </pc:grpChg>
        <pc:graphicFrameChg chg="add del mod modGraphic">
          <ac:chgData name="Thuy Linh Do" userId="f60f9f76584ec879" providerId="LiveId" clId="{092B8221-252E-4177-8EC7-8A6CE5C3AEEE}" dt="2022-01-21T03:13:10.299" v="68" actId="478"/>
          <ac:graphicFrameMkLst>
            <pc:docMk/>
            <pc:sldMk cId="3404845292" sldId="279"/>
            <ac:graphicFrameMk id="3" creationId="{0D85982A-1F86-457D-A814-4017A53535C1}"/>
          </ac:graphicFrameMkLst>
        </pc:graphicFrameChg>
        <pc:graphicFrameChg chg="add del mod">
          <ac:chgData name="Thuy Linh Do" userId="f60f9f76584ec879" providerId="LiveId" clId="{092B8221-252E-4177-8EC7-8A6CE5C3AEEE}" dt="2022-01-21T03:13:18.369" v="70" actId="478"/>
          <ac:graphicFrameMkLst>
            <pc:docMk/>
            <pc:sldMk cId="3404845292" sldId="279"/>
            <ac:graphicFrameMk id="4" creationId="{070B2053-771F-4256-89FA-777293B51DF3}"/>
          </ac:graphicFrameMkLst>
        </pc:graphicFrameChg>
        <pc:graphicFrameChg chg="add del mod">
          <ac:chgData name="Thuy Linh Do" userId="f60f9f76584ec879" providerId="LiveId" clId="{092B8221-252E-4177-8EC7-8A6CE5C3AEEE}" dt="2022-01-21T03:13:45.068" v="74"/>
          <ac:graphicFrameMkLst>
            <pc:docMk/>
            <pc:sldMk cId="3404845292" sldId="279"/>
            <ac:graphicFrameMk id="5" creationId="{90144EC7-B42B-46F3-A911-969226A08A9A}"/>
          </ac:graphicFrameMkLst>
        </pc:graphicFrameChg>
        <pc:picChg chg="ord">
          <ac:chgData name="Thuy Linh Do" userId="f60f9f76584ec879" providerId="LiveId" clId="{092B8221-252E-4177-8EC7-8A6CE5C3AEEE}" dt="2022-01-21T03:13:04.458" v="67" actId="26606"/>
          <ac:picMkLst>
            <pc:docMk/>
            <pc:sldMk cId="3404845292" sldId="279"/>
            <ac:picMk id="12" creationId="{00000000-0000-0000-0000-000000000000}"/>
          </ac:picMkLst>
        </pc:picChg>
        <pc:picChg chg="add mod">
          <ac:chgData name="Thuy Linh Do" userId="f60f9f76584ec879" providerId="LiveId" clId="{092B8221-252E-4177-8EC7-8A6CE5C3AEEE}" dt="2022-01-21T03:20:32.077" v="378" actId="1076"/>
          <ac:picMkLst>
            <pc:docMk/>
            <pc:sldMk cId="3404845292" sldId="279"/>
            <ac:picMk id="20" creationId="{39508474-BF61-4E71-BCB0-3FC02A93A200}"/>
          </ac:picMkLst>
        </pc:picChg>
        <pc:picChg chg="add mod">
          <ac:chgData name="Thuy Linh Do" userId="f60f9f76584ec879" providerId="LiveId" clId="{092B8221-252E-4177-8EC7-8A6CE5C3AEEE}" dt="2022-01-21T03:20:49.330" v="383" actId="1076"/>
          <ac:picMkLst>
            <pc:docMk/>
            <pc:sldMk cId="3404845292" sldId="279"/>
            <ac:picMk id="21" creationId="{768AD650-807D-4EAF-859B-913CBDAF5DF5}"/>
          </ac:picMkLst>
        </pc:picChg>
        <pc:picChg chg="add mod">
          <ac:chgData name="Thuy Linh Do" userId="f60f9f76584ec879" providerId="LiveId" clId="{092B8221-252E-4177-8EC7-8A6CE5C3AEEE}" dt="2022-01-21T03:21:12.329" v="389" actId="1076"/>
          <ac:picMkLst>
            <pc:docMk/>
            <pc:sldMk cId="3404845292" sldId="279"/>
            <ac:picMk id="22" creationId="{28C12A6D-0138-4221-B229-3EE7E14A5386}"/>
          </ac:picMkLst>
        </pc:picChg>
        <pc:picChg chg="add mod">
          <ac:chgData name="Thuy Linh Do" userId="f60f9f76584ec879" providerId="LiveId" clId="{092B8221-252E-4177-8EC7-8A6CE5C3AEEE}" dt="2022-01-21T03:21:30.924" v="392" actId="14100"/>
          <ac:picMkLst>
            <pc:docMk/>
            <pc:sldMk cId="3404845292" sldId="279"/>
            <ac:picMk id="23" creationId="{6D54EF37-0A91-4024-866E-74562E6B0FD8}"/>
          </ac:picMkLst>
        </pc:picChg>
        <pc:picChg chg="add mod">
          <ac:chgData name="Thuy Linh Do" userId="f60f9f76584ec879" providerId="LiveId" clId="{092B8221-252E-4177-8EC7-8A6CE5C3AEEE}" dt="2022-01-21T03:22:08.123" v="400" actId="1076"/>
          <ac:picMkLst>
            <pc:docMk/>
            <pc:sldMk cId="3404845292" sldId="279"/>
            <ac:picMk id="24" creationId="{A58E5E0A-FEE1-42B2-9074-786FC7545998}"/>
          </ac:picMkLst>
        </pc:picChg>
        <pc:picChg chg="add mod">
          <ac:chgData name="Thuy Linh Do" userId="f60f9f76584ec879" providerId="LiveId" clId="{092B8221-252E-4177-8EC7-8A6CE5C3AEEE}" dt="2022-01-21T03:22:36.319" v="407" actId="1076"/>
          <ac:picMkLst>
            <pc:docMk/>
            <pc:sldMk cId="3404845292" sldId="279"/>
            <ac:picMk id="25" creationId="{9EE8DCD6-BD37-46D1-B4B8-72657998CFBD}"/>
          </ac:picMkLst>
        </pc:picChg>
        <pc:picChg chg="add mod">
          <ac:chgData name="Thuy Linh Do" userId="f60f9f76584ec879" providerId="LiveId" clId="{092B8221-252E-4177-8EC7-8A6CE5C3AEEE}" dt="2022-01-21T03:22:51.818" v="410" actId="14100"/>
          <ac:picMkLst>
            <pc:docMk/>
            <pc:sldMk cId="3404845292" sldId="279"/>
            <ac:picMk id="26" creationId="{1E441DB5-C53E-4693-AFBD-68A35185F233}"/>
          </ac:picMkLst>
        </pc:picChg>
        <pc:picChg chg="add mod">
          <ac:chgData name="Thuy Linh Do" userId="f60f9f76584ec879" providerId="LiveId" clId="{092B8221-252E-4177-8EC7-8A6CE5C3AEEE}" dt="2022-01-21T03:23:11.179" v="415" actId="1076"/>
          <ac:picMkLst>
            <pc:docMk/>
            <pc:sldMk cId="3404845292" sldId="279"/>
            <ac:picMk id="27" creationId="{1E98ECD0-6CB5-4BC9-BC7A-2892AA44188F}"/>
          </ac:picMkLst>
        </pc:picChg>
      </pc:sldChg>
      <pc:sldChg chg="modSp mod">
        <pc:chgData name="Thuy Linh Do" userId="f60f9f76584ec879" providerId="LiveId" clId="{092B8221-252E-4177-8EC7-8A6CE5C3AEEE}" dt="2022-01-21T03:11:03.038" v="57"/>
        <pc:sldMkLst>
          <pc:docMk/>
          <pc:sldMk cId="658201877" sldId="302"/>
        </pc:sldMkLst>
        <pc:spChg chg="mod">
          <ac:chgData name="Thuy Linh Do" userId="f60f9f76584ec879" providerId="LiveId" clId="{092B8221-252E-4177-8EC7-8A6CE5C3AEEE}" dt="2022-01-21T03:08:51.380" v="47" actId="20577"/>
          <ac:spMkLst>
            <pc:docMk/>
            <pc:sldMk cId="658201877" sldId="302"/>
            <ac:spMk id="20" creationId="{00000000-0000-0000-0000-000000000000}"/>
          </ac:spMkLst>
        </pc:spChg>
        <pc:spChg chg="mod">
          <ac:chgData name="Thuy Linh Do" userId="f60f9f76584ec879" providerId="LiveId" clId="{092B8221-252E-4177-8EC7-8A6CE5C3AEEE}" dt="2022-01-21T03:09:08.635" v="48"/>
          <ac:spMkLst>
            <pc:docMk/>
            <pc:sldMk cId="658201877" sldId="302"/>
            <ac:spMk id="21" creationId="{00000000-0000-0000-0000-000000000000}"/>
          </ac:spMkLst>
        </pc:spChg>
        <pc:spChg chg="mod">
          <ac:chgData name="Thuy Linh Do" userId="f60f9f76584ec879" providerId="LiveId" clId="{092B8221-252E-4177-8EC7-8A6CE5C3AEEE}" dt="2022-01-21T03:09:59.878" v="56" actId="20577"/>
          <ac:spMkLst>
            <pc:docMk/>
            <pc:sldMk cId="658201877" sldId="302"/>
            <ac:spMk id="22" creationId="{00000000-0000-0000-0000-000000000000}"/>
          </ac:spMkLst>
        </pc:spChg>
        <pc:spChg chg="mod">
          <ac:chgData name="Thuy Linh Do" userId="f60f9f76584ec879" providerId="LiveId" clId="{092B8221-252E-4177-8EC7-8A6CE5C3AEEE}" dt="2022-01-21T03:11:03.038" v="57"/>
          <ac:spMkLst>
            <pc:docMk/>
            <pc:sldMk cId="658201877" sldId="302"/>
            <ac:spMk id="23" creationId="{00000000-0000-0000-0000-000000000000}"/>
          </ac:spMkLst>
        </pc:spChg>
      </pc:sldChg>
      <pc:sldChg chg="addSp delSp modSp mod">
        <pc:chgData name="Thuy Linh Do" userId="f60f9f76584ec879" providerId="LiveId" clId="{092B8221-252E-4177-8EC7-8A6CE5C3AEEE}" dt="2022-01-21T03:12:09.247" v="60"/>
        <pc:sldMkLst>
          <pc:docMk/>
          <pc:sldMk cId="1899537031" sldId="308"/>
        </pc:sldMkLst>
        <pc:spChg chg="mod">
          <ac:chgData name="Thuy Linh Do" userId="f60f9f76584ec879" providerId="LiveId" clId="{092B8221-252E-4177-8EC7-8A6CE5C3AEEE}" dt="2022-01-21T03:12:09.247" v="60"/>
          <ac:spMkLst>
            <pc:docMk/>
            <pc:sldMk cId="1899537031" sldId="308"/>
            <ac:spMk id="3" creationId="{00000000-0000-0000-0000-000000000000}"/>
          </ac:spMkLst>
        </pc:spChg>
        <pc:spChg chg="add mod">
          <ac:chgData name="Thuy Linh Do" userId="f60f9f76584ec879" providerId="LiveId" clId="{092B8221-252E-4177-8EC7-8A6CE5C3AEEE}" dt="2022-01-21T03:11:16.019" v="59"/>
          <ac:spMkLst>
            <pc:docMk/>
            <pc:sldMk cId="1899537031" sldId="308"/>
            <ac:spMk id="10" creationId="{E2AB2C69-E38C-4F15-BCDE-F6118B77CBAA}"/>
          </ac:spMkLst>
        </pc:spChg>
        <pc:spChg chg="del">
          <ac:chgData name="Thuy Linh Do" userId="f60f9f76584ec879" providerId="LiveId" clId="{092B8221-252E-4177-8EC7-8A6CE5C3AEEE}" dt="2022-01-21T03:11:14.034" v="58" actId="478"/>
          <ac:spMkLst>
            <pc:docMk/>
            <pc:sldMk cId="1899537031" sldId="308"/>
            <ac:spMk id="20" creationId="{00000000-0000-0000-0000-000000000000}"/>
          </ac:spMkLst>
        </pc:spChg>
      </pc:sldChg>
      <pc:sldChg chg="modSp mod">
        <pc:chgData name="Thuy Linh Do" userId="f60f9f76584ec879" providerId="LiveId" clId="{092B8221-252E-4177-8EC7-8A6CE5C3AEEE}" dt="2022-01-21T04:35:06.961" v="1379" actId="255"/>
        <pc:sldMkLst>
          <pc:docMk/>
          <pc:sldMk cId="626516812" sldId="313"/>
        </pc:sldMkLst>
        <pc:spChg chg="mod">
          <ac:chgData name="Thuy Linh Do" userId="f60f9f76584ec879" providerId="LiveId" clId="{092B8221-252E-4177-8EC7-8A6CE5C3AEEE}" dt="2022-01-21T04:35:06.961" v="1379" actId="255"/>
          <ac:spMkLst>
            <pc:docMk/>
            <pc:sldMk cId="626516812" sldId="313"/>
            <ac:spMk id="9" creationId="{00000000-0000-0000-0000-000000000000}"/>
          </ac:spMkLst>
        </pc:spChg>
      </pc:sldChg>
      <pc:sldChg chg="modSp mod">
        <pc:chgData name="Thuy Linh Do" userId="f60f9f76584ec879" providerId="LiveId" clId="{092B8221-252E-4177-8EC7-8A6CE5C3AEEE}" dt="2022-01-21T04:40:02.521" v="1436" actId="20577"/>
        <pc:sldMkLst>
          <pc:docMk/>
          <pc:sldMk cId="2275727840" sldId="314"/>
        </pc:sldMkLst>
        <pc:spChg chg="mod">
          <ac:chgData name="Thuy Linh Do" userId="f60f9f76584ec879" providerId="LiveId" clId="{092B8221-252E-4177-8EC7-8A6CE5C3AEEE}" dt="2022-01-21T04:40:02.521" v="1436" actId="20577"/>
          <ac:spMkLst>
            <pc:docMk/>
            <pc:sldMk cId="2275727840" sldId="314"/>
            <ac:spMk id="9" creationId="{C43B4EE5-D525-4443-B04E-58910A374BDA}"/>
          </ac:spMkLst>
        </pc:spChg>
      </pc:sldChg>
      <pc:sldChg chg="addSp delSp modSp mod">
        <pc:chgData name="Thuy Linh Do" userId="f60f9f76584ec879" providerId="LiveId" clId="{092B8221-252E-4177-8EC7-8A6CE5C3AEEE}" dt="2022-01-21T03:54:35.259" v="738" actId="1076"/>
        <pc:sldMkLst>
          <pc:docMk/>
          <pc:sldMk cId="4021477443" sldId="335"/>
        </pc:sldMkLst>
        <pc:spChg chg="mod">
          <ac:chgData name="Thuy Linh Do" userId="f60f9f76584ec879" providerId="LiveId" clId="{092B8221-252E-4177-8EC7-8A6CE5C3AEEE}" dt="2022-01-21T03:54:14.833" v="735"/>
          <ac:spMkLst>
            <pc:docMk/>
            <pc:sldMk cId="4021477443" sldId="335"/>
            <ac:spMk id="14" creationId="{353E7FCF-F699-4BD2-8B0A-04A959FA8185}"/>
          </ac:spMkLst>
        </pc:spChg>
        <pc:picChg chg="del">
          <ac:chgData name="Thuy Linh Do" userId="f60f9f76584ec879" providerId="LiveId" clId="{092B8221-252E-4177-8EC7-8A6CE5C3AEEE}" dt="2022-01-21T03:54:18.333" v="736" actId="478"/>
          <ac:picMkLst>
            <pc:docMk/>
            <pc:sldMk cId="4021477443" sldId="335"/>
            <ac:picMk id="9" creationId="{4320D209-22C6-4C00-9600-BE6AE2DAEF5D}"/>
          </ac:picMkLst>
        </pc:picChg>
        <pc:picChg chg="add mod">
          <ac:chgData name="Thuy Linh Do" userId="f60f9f76584ec879" providerId="LiveId" clId="{092B8221-252E-4177-8EC7-8A6CE5C3AEEE}" dt="2022-01-21T03:54:35.259" v="738" actId="1076"/>
          <ac:picMkLst>
            <pc:docMk/>
            <pc:sldMk cId="4021477443" sldId="335"/>
            <ac:picMk id="4098" creationId="{3C50C9B2-172F-4E0C-9D75-444560302E8F}"/>
          </ac:picMkLst>
        </pc:picChg>
      </pc:sldChg>
      <pc:sldChg chg="addSp delSp modSp mod">
        <pc:chgData name="Thuy Linh Do" userId="f60f9f76584ec879" providerId="LiveId" clId="{092B8221-252E-4177-8EC7-8A6CE5C3AEEE}" dt="2022-01-21T03:26:21.627" v="427" actId="1076"/>
        <pc:sldMkLst>
          <pc:docMk/>
          <pc:sldMk cId="2603057441" sldId="344"/>
        </pc:sldMkLst>
        <pc:spChg chg="mod">
          <ac:chgData name="Thuy Linh Do" userId="f60f9f76584ec879" providerId="LiveId" clId="{092B8221-252E-4177-8EC7-8A6CE5C3AEEE}" dt="2022-01-21T03:24:19.268" v="422"/>
          <ac:spMkLst>
            <pc:docMk/>
            <pc:sldMk cId="2603057441" sldId="344"/>
            <ac:spMk id="4" creationId="{00000000-0000-0000-0000-000000000000}"/>
          </ac:spMkLst>
        </pc:spChg>
        <pc:spChg chg="del mod">
          <ac:chgData name="Thuy Linh Do" userId="f60f9f76584ec879" providerId="LiveId" clId="{092B8221-252E-4177-8EC7-8A6CE5C3AEEE}" dt="2022-01-21T03:23:45.937" v="417" actId="478"/>
          <ac:spMkLst>
            <pc:docMk/>
            <pc:sldMk cId="2603057441" sldId="344"/>
            <ac:spMk id="14" creationId="{49A3F671-73C1-481C-9373-C14574A69DAB}"/>
          </ac:spMkLst>
        </pc:spChg>
        <pc:spChg chg="del">
          <ac:chgData name="Thuy Linh Do" userId="f60f9f76584ec879" providerId="LiveId" clId="{092B8221-252E-4177-8EC7-8A6CE5C3AEEE}" dt="2022-01-21T03:23:48.687" v="418" actId="478"/>
          <ac:spMkLst>
            <pc:docMk/>
            <pc:sldMk cId="2603057441" sldId="344"/>
            <ac:spMk id="15" creationId="{B1ABCDC2-0BF4-4CE8-9D62-0DD9A133ED3F}"/>
          </ac:spMkLst>
        </pc:spChg>
        <pc:spChg chg="add mod">
          <ac:chgData name="Thuy Linh Do" userId="f60f9f76584ec879" providerId="LiveId" clId="{092B8221-252E-4177-8EC7-8A6CE5C3AEEE}" dt="2022-01-21T03:23:50.476" v="419"/>
          <ac:spMkLst>
            <pc:docMk/>
            <pc:sldMk cId="2603057441" sldId="344"/>
            <ac:spMk id="18" creationId="{308A6121-E801-49AD-A732-8A25A1167CD0}"/>
          </ac:spMkLst>
        </pc:spChg>
        <pc:spChg chg="add mod">
          <ac:chgData name="Thuy Linh Do" userId="f60f9f76584ec879" providerId="LiveId" clId="{092B8221-252E-4177-8EC7-8A6CE5C3AEEE}" dt="2022-01-21T03:23:50.476" v="419"/>
          <ac:spMkLst>
            <pc:docMk/>
            <pc:sldMk cId="2603057441" sldId="344"/>
            <ac:spMk id="19" creationId="{9D6D490B-6941-4468-A380-78FF0AC81B7D}"/>
          </ac:spMkLst>
        </pc:spChg>
        <pc:picChg chg="add mod">
          <ac:chgData name="Thuy Linh Do" userId="f60f9f76584ec879" providerId="LiveId" clId="{092B8221-252E-4177-8EC7-8A6CE5C3AEEE}" dt="2022-01-21T03:26:21.627" v="427" actId="1076"/>
          <ac:picMkLst>
            <pc:docMk/>
            <pc:sldMk cId="2603057441" sldId="344"/>
            <ac:picMk id="2" creationId="{98BB8027-C8D2-42AD-8A7D-1F2330B7211E}"/>
          </ac:picMkLst>
        </pc:picChg>
        <pc:picChg chg="del">
          <ac:chgData name="Thuy Linh Do" userId="f60f9f76584ec879" providerId="LiveId" clId="{092B8221-252E-4177-8EC7-8A6CE5C3AEEE}" dt="2022-01-21T03:26:13.643" v="423" actId="478"/>
          <ac:picMkLst>
            <pc:docMk/>
            <pc:sldMk cId="2603057441" sldId="344"/>
            <ac:picMk id="2050" creationId="{3DB6030F-8522-4A73-A997-0E40721E7286}"/>
          </ac:picMkLst>
        </pc:picChg>
      </pc:sldChg>
      <pc:sldChg chg="del">
        <pc:chgData name="Thuy Linh Do" userId="f60f9f76584ec879" providerId="LiveId" clId="{092B8221-252E-4177-8EC7-8A6CE5C3AEEE}" dt="2022-01-21T03:53:45.424" v="734" actId="2696"/>
        <pc:sldMkLst>
          <pc:docMk/>
          <pc:sldMk cId="3972591262" sldId="345"/>
        </pc:sldMkLst>
      </pc:sldChg>
      <pc:sldChg chg="addSp delSp modSp mod">
        <pc:chgData name="Thuy Linh Do" userId="f60f9f76584ec879" providerId="LiveId" clId="{092B8221-252E-4177-8EC7-8A6CE5C3AEEE}" dt="2022-01-21T03:58:16.604" v="750" actId="1076"/>
        <pc:sldMkLst>
          <pc:docMk/>
          <pc:sldMk cId="4180659958" sldId="346"/>
        </pc:sldMkLst>
        <pc:spChg chg="del">
          <ac:chgData name="Thuy Linh Do" userId="f60f9f76584ec879" providerId="LiveId" clId="{092B8221-252E-4177-8EC7-8A6CE5C3AEEE}" dt="2022-01-21T03:55:05.585" v="740" actId="478"/>
          <ac:spMkLst>
            <pc:docMk/>
            <pc:sldMk cId="4180659958" sldId="346"/>
            <ac:spMk id="10" creationId="{C5690E87-2DE1-41DA-B544-E5924DCF5200}"/>
          </ac:spMkLst>
        </pc:spChg>
        <pc:picChg chg="del">
          <ac:chgData name="Thuy Linh Do" userId="f60f9f76584ec879" providerId="LiveId" clId="{092B8221-252E-4177-8EC7-8A6CE5C3AEEE}" dt="2022-01-21T03:55:04.524" v="739" actId="478"/>
          <ac:picMkLst>
            <pc:docMk/>
            <pc:sldMk cId="4180659958" sldId="346"/>
            <ac:picMk id="3074" creationId="{2D030E2B-0C43-48C4-B62D-87978D931649}"/>
          </ac:picMkLst>
        </pc:picChg>
        <pc:picChg chg="add mod">
          <ac:chgData name="Thuy Linh Do" userId="f60f9f76584ec879" providerId="LiveId" clId="{092B8221-252E-4177-8EC7-8A6CE5C3AEEE}" dt="2022-01-21T03:55:19.231" v="743" actId="14100"/>
          <ac:picMkLst>
            <pc:docMk/>
            <pc:sldMk cId="4180659958" sldId="346"/>
            <ac:picMk id="5122" creationId="{1EF810C3-9A62-4656-BA4D-AFB2D673C717}"/>
          </ac:picMkLst>
        </pc:picChg>
        <pc:picChg chg="add mod">
          <ac:chgData name="Thuy Linh Do" userId="f60f9f76584ec879" providerId="LiveId" clId="{092B8221-252E-4177-8EC7-8A6CE5C3AEEE}" dt="2022-01-21T03:57:14.720" v="747" actId="1076"/>
          <ac:picMkLst>
            <pc:docMk/>
            <pc:sldMk cId="4180659958" sldId="346"/>
            <ac:picMk id="5124" creationId="{AC44BBA1-8F58-4BE3-B505-06BE7AA4F160}"/>
          </ac:picMkLst>
        </pc:picChg>
        <pc:picChg chg="add mod">
          <ac:chgData name="Thuy Linh Do" userId="f60f9f76584ec879" providerId="LiveId" clId="{092B8221-252E-4177-8EC7-8A6CE5C3AEEE}" dt="2022-01-21T03:58:16.604" v="750" actId="1076"/>
          <ac:picMkLst>
            <pc:docMk/>
            <pc:sldMk cId="4180659958" sldId="346"/>
            <ac:picMk id="5126" creationId="{15561CC8-E223-4DB9-8D03-EA631E4C4D99}"/>
          </ac:picMkLst>
        </pc:picChg>
      </pc:sldChg>
      <pc:sldChg chg="addSp delSp modSp mod delAnim modAnim">
        <pc:chgData name="Thuy Linh Do" userId="f60f9f76584ec879" providerId="LiveId" clId="{092B8221-252E-4177-8EC7-8A6CE5C3AEEE}" dt="2022-01-21T03:36:23.600" v="651" actId="13926"/>
        <pc:sldMkLst>
          <pc:docMk/>
          <pc:sldMk cId="3832257365" sldId="347"/>
        </pc:sldMkLst>
        <pc:spChg chg="del">
          <ac:chgData name="Thuy Linh Do" userId="f60f9f76584ec879" providerId="LiveId" clId="{092B8221-252E-4177-8EC7-8A6CE5C3AEEE}" dt="2022-01-21T03:28:56.229" v="429" actId="478"/>
          <ac:spMkLst>
            <pc:docMk/>
            <pc:sldMk cId="3832257365" sldId="347"/>
            <ac:spMk id="4" creationId="{F8890C71-A92C-49A8-AB35-92D8F4A6F4F1}"/>
          </ac:spMkLst>
        </pc:spChg>
        <pc:spChg chg="add mod">
          <ac:chgData name="Thuy Linh Do" userId="f60f9f76584ec879" providerId="LiveId" clId="{092B8221-252E-4177-8EC7-8A6CE5C3AEEE}" dt="2022-01-21T03:36:23.600" v="651" actId="13926"/>
          <ac:spMkLst>
            <pc:docMk/>
            <pc:sldMk cId="3832257365" sldId="347"/>
            <ac:spMk id="5" creationId="{700D5291-6931-4331-A711-B47065BF72E6}"/>
          </ac:spMkLst>
        </pc:spChg>
        <pc:spChg chg="del">
          <ac:chgData name="Thuy Linh Do" userId="f60f9f76584ec879" providerId="LiveId" clId="{092B8221-252E-4177-8EC7-8A6CE5C3AEEE}" dt="2022-01-21T03:28:56.229" v="429" actId="478"/>
          <ac:spMkLst>
            <pc:docMk/>
            <pc:sldMk cId="3832257365" sldId="347"/>
            <ac:spMk id="6" creationId="{2954213A-53E3-4582-A81D-85BC43D23296}"/>
          </ac:spMkLst>
        </pc:spChg>
        <pc:spChg chg="del">
          <ac:chgData name="Thuy Linh Do" userId="f60f9f76584ec879" providerId="LiveId" clId="{092B8221-252E-4177-8EC7-8A6CE5C3AEEE}" dt="2022-01-21T03:28:56.229" v="429" actId="478"/>
          <ac:spMkLst>
            <pc:docMk/>
            <pc:sldMk cId="3832257365" sldId="347"/>
            <ac:spMk id="10" creationId="{91CAB99A-E7C9-41EC-A127-A4929296EA9E}"/>
          </ac:spMkLst>
        </pc:spChg>
        <pc:spChg chg="del">
          <ac:chgData name="Thuy Linh Do" userId="f60f9f76584ec879" providerId="LiveId" clId="{092B8221-252E-4177-8EC7-8A6CE5C3AEEE}" dt="2022-01-21T03:28:56.229" v="429" actId="478"/>
          <ac:spMkLst>
            <pc:docMk/>
            <pc:sldMk cId="3832257365" sldId="347"/>
            <ac:spMk id="13" creationId="{337EA2E7-5990-4B6C-BF0C-0989AF209578}"/>
          </ac:spMkLst>
        </pc:spChg>
        <pc:spChg chg="del">
          <ac:chgData name="Thuy Linh Do" userId="f60f9f76584ec879" providerId="LiveId" clId="{092B8221-252E-4177-8EC7-8A6CE5C3AEEE}" dt="2022-01-21T03:28:56.229" v="429" actId="478"/>
          <ac:spMkLst>
            <pc:docMk/>
            <pc:sldMk cId="3832257365" sldId="347"/>
            <ac:spMk id="14" creationId="{749B7F85-E697-4436-88A4-DF2BC81B3BE7}"/>
          </ac:spMkLst>
        </pc:spChg>
        <pc:picChg chg="add mod">
          <ac:chgData name="Thuy Linh Do" userId="f60f9f76584ec879" providerId="LiveId" clId="{092B8221-252E-4177-8EC7-8A6CE5C3AEEE}" dt="2022-01-21T03:30:17.738" v="432" actId="1076"/>
          <ac:picMkLst>
            <pc:docMk/>
            <pc:sldMk cId="3832257365" sldId="347"/>
            <ac:picMk id="2" creationId="{5C095053-F326-4595-AEE9-C3ED88E378FA}"/>
          </ac:picMkLst>
        </pc:picChg>
        <pc:picChg chg="del">
          <ac:chgData name="Thuy Linh Do" userId="f60f9f76584ec879" providerId="LiveId" clId="{092B8221-252E-4177-8EC7-8A6CE5C3AEEE}" dt="2022-01-21T03:28:52.332" v="428" actId="478"/>
          <ac:picMkLst>
            <pc:docMk/>
            <pc:sldMk cId="3832257365" sldId="347"/>
            <ac:picMk id="3" creationId="{4E3C220B-9F86-404D-AACA-FEAF2963D828}"/>
          </ac:picMkLst>
        </pc:picChg>
        <pc:picChg chg="del">
          <ac:chgData name="Thuy Linh Do" userId="f60f9f76584ec879" providerId="LiveId" clId="{092B8221-252E-4177-8EC7-8A6CE5C3AEEE}" dt="2022-01-21T03:28:58.794" v="430" actId="478"/>
          <ac:picMkLst>
            <pc:docMk/>
            <pc:sldMk cId="3832257365" sldId="347"/>
            <ac:picMk id="15" creationId="{38AF316B-BB51-4F71-AAB1-E09774F97686}"/>
          </ac:picMkLst>
        </pc:picChg>
        <pc:picChg chg="add mod">
          <ac:chgData name="Thuy Linh Do" userId="f60f9f76584ec879" providerId="LiveId" clId="{092B8221-252E-4177-8EC7-8A6CE5C3AEEE}" dt="2022-01-21T03:35:40.601" v="645" actId="1076"/>
          <ac:picMkLst>
            <pc:docMk/>
            <pc:sldMk cId="3832257365" sldId="347"/>
            <ac:picMk id="3074" creationId="{24E9B2A8-56F6-4FC6-A588-CAAA1E057A7A}"/>
          </ac:picMkLst>
        </pc:picChg>
      </pc:sldChg>
      <pc:sldChg chg="addSp delSp modSp mod">
        <pc:chgData name="Thuy Linh Do" userId="f60f9f76584ec879" providerId="LiveId" clId="{092B8221-252E-4177-8EC7-8A6CE5C3AEEE}" dt="2022-01-21T04:01:45.808" v="759" actId="1076"/>
        <pc:sldMkLst>
          <pc:docMk/>
          <pc:sldMk cId="2203046267" sldId="348"/>
        </pc:sldMkLst>
        <pc:spChg chg="del">
          <ac:chgData name="Thuy Linh Do" userId="f60f9f76584ec879" providerId="LiveId" clId="{092B8221-252E-4177-8EC7-8A6CE5C3AEEE}" dt="2022-01-21T04:00:33.338" v="752" actId="478"/>
          <ac:spMkLst>
            <pc:docMk/>
            <pc:sldMk cId="2203046267" sldId="348"/>
            <ac:spMk id="10" creationId="{C5690E87-2DE1-41DA-B544-E5924DCF5200}"/>
          </ac:spMkLst>
        </pc:spChg>
        <pc:picChg chg="add mod">
          <ac:chgData name="Thuy Linh Do" userId="f60f9f76584ec879" providerId="LiveId" clId="{092B8221-252E-4177-8EC7-8A6CE5C3AEEE}" dt="2022-01-21T04:00:48.972" v="756"/>
          <ac:picMkLst>
            <pc:docMk/>
            <pc:sldMk cId="2203046267" sldId="348"/>
            <ac:picMk id="11" creationId="{428AAA27-B2CA-4FA9-9417-854ABF87CC2F}"/>
          </ac:picMkLst>
        </pc:picChg>
        <pc:picChg chg="del">
          <ac:chgData name="Thuy Linh Do" userId="f60f9f76584ec879" providerId="LiveId" clId="{092B8221-252E-4177-8EC7-8A6CE5C3AEEE}" dt="2022-01-21T04:00:31.135" v="751" actId="478"/>
          <ac:picMkLst>
            <pc:docMk/>
            <pc:sldMk cId="2203046267" sldId="348"/>
            <ac:picMk id="4098" creationId="{0EECB5C7-D8AB-4461-B210-D60E36080AB6}"/>
          </ac:picMkLst>
        </pc:picChg>
        <pc:picChg chg="add mod">
          <ac:chgData name="Thuy Linh Do" userId="f60f9f76584ec879" providerId="LiveId" clId="{092B8221-252E-4177-8EC7-8A6CE5C3AEEE}" dt="2022-01-21T04:00:40.165" v="755" actId="1076"/>
          <ac:picMkLst>
            <pc:docMk/>
            <pc:sldMk cId="2203046267" sldId="348"/>
            <ac:picMk id="6146" creationId="{D6F269C1-91E0-4B99-89CB-AE13CBF9052E}"/>
          </ac:picMkLst>
        </pc:picChg>
        <pc:picChg chg="add mod">
          <ac:chgData name="Thuy Linh Do" userId="f60f9f76584ec879" providerId="LiveId" clId="{092B8221-252E-4177-8EC7-8A6CE5C3AEEE}" dt="2022-01-21T04:01:45.808" v="759" actId="1076"/>
          <ac:picMkLst>
            <pc:docMk/>
            <pc:sldMk cId="2203046267" sldId="348"/>
            <ac:picMk id="6148" creationId="{41D4EDE0-7E85-4C0D-9368-46DD35615661}"/>
          </ac:picMkLst>
        </pc:picChg>
      </pc:sldChg>
      <pc:sldChg chg="del">
        <pc:chgData name="Thuy Linh Do" userId="f60f9f76584ec879" providerId="LiveId" clId="{092B8221-252E-4177-8EC7-8A6CE5C3AEEE}" dt="2022-01-21T04:02:06.547" v="760" actId="2696"/>
        <pc:sldMkLst>
          <pc:docMk/>
          <pc:sldMk cId="1580947826" sldId="349"/>
        </pc:sldMkLst>
      </pc:sldChg>
      <pc:sldChg chg="addSp delSp modSp mod">
        <pc:chgData name="Thuy Linh Do" userId="f60f9f76584ec879" providerId="LiveId" clId="{092B8221-252E-4177-8EC7-8A6CE5C3AEEE}" dt="2022-01-21T04:16:00.371" v="771" actId="1076"/>
        <pc:sldMkLst>
          <pc:docMk/>
          <pc:sldMk cId="3415295802" sldId="350"/>
        </pc:sldMkLst>
        <pc:spChg chg="mod">
          <ac:chgData name="Thuy Linh Do" userId="f60f9f76584ec879" providerId="LiveId" clId="{092B8221-252E-4177-8EC7-8A6CE5C3AEEE}" dt="2022-01-21T04:15:08.131" v="766"/>
          <ac:spMkLst>
            <pc:docMk/>
            <pc:sldMk cId="3415295802" sldId="350"/>
            <ac:spMk id="9" creationId="{954AD50D-C69D-4F99-B2C1-C1DE2F63D36A}"/>
          </ac:spMkLst>
        </pc:spChg>
        <pc:spChg chg="mod">
          <ac:chgData name="Thuy Linh Do" userId="f60f9f76584ec879" providerId="LiveId" clId="{092B8221-252E-4177-8EC7-8A6CE5C3AEEE}" dt="2022-01-21T04:14:53.978" v="765"/>
          <ac:spMkLst>
            <pc:docMk/>
            <pc:sldMk cId="3415295802" sldId="350"/>
            <ac:spMk id="11" creationId="{6FFF8849-9B9E-4433-8838-FC31F284B407}"/>
          </ac:spMkLst>
        </pc:spChg>
        <pc:picChg chg="del">
          <ac:chgData name="Thuy Linh Do" userId="f60f9f76584ec879" providerId="LiveId" clId="{092B8221-252E-4177-8EC7-8A6CE5C3AEEE}" dt="2022-01-21T04:15:48.227" v="767" actId="478"/>
          <ac:picMkLst>
            <pc:docMk/>
            <pc:sldMk cId="3415295802" sldId="350"/>
            <ac:picMk id="4098" creationId="{4FD2D350-1ADC-4C9F-8254-78DAA4ADB5F3}"/>
          </ac:picMkLst>
        </pc:picChg>
        <pc:picChg chg="add mod">
          <ac:chgData name="Thuy Linh Do" userId="f60f9f76584ec879" providerId="LiveId" clId="{092B8221-252E-4177-8EC7-8A6CE5C3AEEE}" dt="2022-01-21T04:16:00.371" v="771" actId="1076"/>
          <ac:picMkLst>
            <pc:docMk/>
            <pc:sldMk cId="3415295802" sldId="350"/>
            <ac:picMk id="7170" creationId="{0F8861EC-3824-43C0-A04A-5B993192743A}"/>
          </ac:picMkLst>
        </pc:picChg>
      </pc:sldChg>
      <pc:sldChg chg="del">
        <pc:chgData name="Thuy Linh Do" userId="f60f9f76584ec879" providerId="LiveId" clId="{092B8221-252E-4177-8EC7-8A6CE5C3AEEE}" dt="2022-01-21T04:14:37.134" v="764" actId="2696"/>
        <pc:sldMkLst>
          <pc:docMk/>
          <pc:sldMk cId="4228129671" sldId="351"/>
        </pc:sldMkLst>
      </pc:sldChg>
      <pc:sldChg chg="addSp delSp modSp mod modAnim">
        <pc:chgData name="Thuy Linh Do" userId="f60f9f76584ec879" providerId="LiveId" clId="{092B8221-252E-4177-8EC7-8A6CE5C3AEEE}" dt="2022-01-21T04:26:45.383" v="1328"/>
        <pc:sldMkLst>
          <pc:docMk/>
          <pc:sldMk cId="713976549" sldId="352"/>
        </pc:sldMkLst>
        <pc:spChg chg="del">
          <ac:chgData name="Thuy Linh Do" userId="f60f9f76584ec879" providerId="LiveId" clId="{092B8221-252E-4177-8EC7-8A6CE5C3AEEE}" dt="2022-01-21T04:16:39.483" v="774" actId="478"/>
          <ac:spMkLst>
            <pc:docMk/>
            <pc:sldMk cId="713976549" sldId="352"/>
            <ac:spMk id="2" creationId="{0B390C75-FE5C-4D78-8AC2-2576AF92BF80}"/>
          </ac:spMkLst>
        </pc:spChg>
        <pc:spChg chg="mod">
          <ac:chgData name="Thuy Linh Do" userId="f60f9f76584ec879" providerId="LiveId" clId="{092B8221-252E-4177-8EC7-8A6CE5C3AEEE}" dt="2022-01-21T04:25:59.229" v="1320" actId="1076"/>
          <ac:spMkLst>
            <pc:docMk/>
            <pc:sldMk cId="713976549" sldId="352"/>
            <ac:spMk id="3" creationId="{954965C1-7B59-4560-AEB2-098FA3D6C437}"/>
          </ac:spMkLst>
        </pc:spChg>
        <pc:spChg chg="add mod">
          <ac:chgData name="Thuy Linh Do" userId="f60f9f76584ec879" providerId="LiveId" clId="{092B8221-252E-4177-8EC7-8A6CE5C3AEEE}" dt="2022-01-21T04:21:18.364" v="1242" actId="114"/>
          <ac:spMkLst>
            <pc:docMk/>
            <pc:sldMk cId="713976549" sldId="352"/>
            <ac:spMk id="4" creationId="{FA2DA299-ADD6-4255-835F-2CC94D6D1E90}"/>
          </ac:spMkLst>
        </pc:spChg>
        <pc:spChg chg="add del mod">
          <ac:chgData name="Thuy Linh Do" userId="f60f9f76584ec879" providerId="LiveId" clId="{092B8221-252E-4177-8EC7-8A6CE5C3AEEE}" dt="2022-01-21T04:25:35.372" v="1310" actId="11529"/>
          <ac:spMkLst>
            <pc:docMk/>
            <pc:sldMk cId="713976549" sldId="352"/>
            <ac:spMk id="5" creationId="{1360F0E4-76E0-4E81-88B3-0B12BAF0107A}"/>
          </ac:spMkLst>
        </pc:spChg>
        <pc:spChg chg="del">
          <ac:chgData name="Thuy Linh Do" userId="f60f9f76584ec879" providerId="LiveId" clId="{092B8221-252E-4177-8EC7-8A6CE5C3AEEE}" dt="2022-01-21T04:16:37.295" v="773" actId="478"/>
          <ac:spMkLst>
            <pc:docMk/>
            <pc:sldMk cId="713976549" sldId="352"/>
            <ac:spMk id="6" creationId="{87F6DD7D-5039-4EA9-BB09-CD4A236C1568}"/>
          </ac:spMkLst>
        </pc:spChg>
        <pc:spChg chg="mod">
          <ac:chgData name="Thuy Linh Do" userId="f60f9f76584ec879" providerId="LiveId" clId="{092B8221-252E-4177-8EC7-8A6CE5C3AEEE}" dt="2022-01-21T04:26:10.585" v="1322" actId="1076"/>
          <ac:spMkLst>
            <pc:docMk/>
            <pc:sldMk cId="713976549" sldId="352"/>
            <ac:spMk id="10" creationId="{2BB43E80-FAEA-47DF-A3AD-0CC4402B18A7}"/>
          </ac:spMkLst>
        </pc:spChg>
        <pc:spChg chg="add del mod">
          <ac:chgData name="Thuy Linh Do" userId="f60f9f76584ec879" providerId="LiveId" clId="{092B8221-252E-4177-8EC7-8A6CE5C3AEEE}" dt="2022-01-21T04:23:21.225" v="1268"/>
          <ac:spMkLst>
            <pc:docMk/>
            <pc:sldMk cId="713976549" sldId="352"/>
            <ac:spMk id="11" creationId="{1ED0A24E-9C60-4AB6-BE21-A4F133628198}"/>
          </ac:spMkLst>
        </pc:spChg>
        <pc:spChg chg="add del mod">
          <ac:chgData name="Thuy Linh Do" userId="f60f9f76584ec879" providerId="LiveId" clId="{092B8221-252E-4177-8EC7-8A6CE5C3AEEE}" dt="2022-01-21T04:23:20.490" v="1266"/>
          <ac:spMkLst>
            <pc:docMk/>
            <pc:sldMk cId="713976549" sldId="352"/>
            <ac:spMk id="14" creationId="{F9030790-90E1-4919-847F-E30C076DDF0A}"/>
          </ac:spMkLst>
        </pc:spChg>
        <pc:spChg chg="add del mod">
          <ac:chgData name="Thuy Linh Do" userId="f60f9f76584ec879" providerId="LiveId" clId="{092B8221-252E-4177-8EC7-8A6CE5C3AEEE}" dt="2022-01-21T04:23:19.825" v="1264"/>
          <ac:spMkLst>
            <pc:docMk/>
            <pc:sldMk cId="713976549" sldId="352"/>
            <ac:spMk id="15" creationId="{6CED897D-7B6A-4A20-8034-49162E101AF6}"/>
          </ac:spMkLst>
        </pc:spChg>
        <pc:spChg chg="add del mod">
          <ac:chgData name="Thuy Linh Do" userId="f60f9f76584ec879" providerId="LiveId" clId="{092B8221-252E-4177-8EC7-8A6CE5C3AEEE}" dt="2022-01-21T04:23:51.581" v="1296"/>
          <ac:spMkLst>
            <pc:docMk/>
            <pc:sldMk cId="713976549" sldId="352"/>
            <ac:spMk id="16" creationId="{CC68D79F-D1B9-4FDE-89B4-AB2046FB107D}"/>
          </ac:spMkLst>
        </pc:spChg>
        <pc:spChg chg="add mod">
          <ac:chgData name="Thuy Linh Do" userId="f60f9f76584ec879" providerId="LiveId" clId="{092B8221-252E-4177-8EC7-8A6CE5C3AEEE}" dt="2022-01-21T04:26:40.921" v="1327" actId="1076"/>
          <ac:spMkLst>
            <pc:docMk/>
            <pc:sldMk cId="713976549" sldId="352"/>
            <ac:spMk id="17" creationId="{F1ACCE91-63C9-4CBA-A1B1-589966518F00}"/>
          </ac:spMkLst>
        </pc:spChg>
        <pc:spChg chg="add mod">
          <ac:chgData name="Thuy Linh Do" userId="f60f9f76584ec879" providerId="LiveId" clId="{092B8221-252E-4177-8EC7-8A6CE5C3AEEE}" dt="2022-01-21T04:26:27.043" v="1325" actId="1076"/>
          <ac:spMkLst>
            <pc:docMk/>
            <pc:sldMk cId="713976549" sldId="352"/>
            <ac:spMk id="18" creationId="{394CD95C-3B5C-4CFA-9E42-19E1B4A91CEA}"/>
          </ac:spMkLst>
        </pc:spChg>
        <pc:spChg chg="add mod">
          <ac:chgData name="Thuy Linh Do" userId="f60f9f76584ec879" providerId="LiveId" clId="{092B8221-252E-4177-8EC7-8A6CE5C3AEEE}" dt="2022-01-21T04:26:18.597" v="1323" actId="1076"/>
          <ac:spMkLst>
            <pc:docMk/>
            <pc:sldMk cId="713976549" sldId="352"/>
            <ac:spMk id="19" creationId="{443651F3-61BA-4713-A7AF-611F7E23F4EE}"/>
          </ac:spMkLst>
        </pc:spChg>
      </pc:sldChg>
      <pc:sldChg chg="del">
        <pc:chgData name="Thuy Linh Do" userId="f60f9f76584ec879" providerId="LiveId" clId="{092B8221-252E-4177-8EC7-8A6CE5C3AEEE}" dt="2022-01-21T04:34:12.718" v="1373" actId="2696"/>
        <pc:sldMkLst>
          <pc:docMk/>
          <pc:sldMk cId="3372564195" sldId="353"/>
        </pc:sldMkLst>
      </pc:sldChg>
      <pc:sldChg chg="addSp delSp modSp mod modAnim">
        <pc:chgData name="Thuy Linh Do" userId="f60f9f76584ec879" providerId="LiveId" clId="{092B8221-252E-4177-8EC7-8A6CE5C3AEEE}" dt="2022-01-21T04:32:53.393" v="1369"/>
        <pc:sldMkLst>
          <pc:docMk/>
          <pc:sldMk cId="3071588167" sldId="354"/>
        </pc:sldMkLst>
        <pc:spChg chg="add mod">
          <ac:chgData name="Thuy Linh Do" userId="f60f9f76584ec879" providerId="LiveId" clId="{092B8221-252E-4177-8EC7-8A6CE5C3AEEE}" dt="2022-01-21T04:31:23.052" v="1346" actId="33524"/>
          <ac:spMkLst>
            <pc:docMk/>
            <pc:sldMk cId="3071588167" sldId="354"/>
            <ac:spMk id="2" creationId="{8469E4A7-9AFC-40B7-976F-71CE968A4F91}"/>
          </ac:spMkLst>
        </pc:spChg>
        <pc:spChg chg="mod">
          <ac:chgData name="Thuy Linh Do" userId="f60f9f76584ec879" providerId="LiveId" clId="{092B8221-252E-4177-8EC7-8A6CE5C3AEEE}" dt="2022-01-21T04:27:18.014" v="1329"/>
          <ac:spMkLst>
            <pc:docMk/>
            <pc:sldMk cId="3071588167" sldId="354"/>
            <ac:spMk id="10" creationId="{2BB43E80-FAEA-47DF-A3AD-0CC4402B18A7}"/>
          </ac:spMkLst>
        </pc:spChg>
        <pc:picChg chg="del">
          <ac:chgData name="Thuy Linh Do" userId="f60f9f76584ec879" providerId="LiveId" clId="{092B8221-252E-4177-8EC7-8A6CE5C3AEEE}" dt="2022-01-21T04:27:20.773" v="1330" actId="478"/>
          <ac:picMkLst>
            <pc:docMk/>
            <pc:sldMk cId="3071588167" sldId="354"/>
            <ac:picMk id="15" creationId="{DBB4FD4F-7F77-4718-9E6C-6CE2ECB92EA0}"/>
          </ac:picMkLst>
        </pc:picChg>
        <pc:cxnChg chg="add mod">
          <ac:chgData name="Thuy Linh Do" userId="f60f9f76584ec879" providerId="LiveId" clId="{092B8221-252E-4177-8EC7-8A6CE5C3AEEE}" dt="2022-01-21T04:30:22.023" v="1340" actId="13822"/>
          <ac:cxnSpMkLst>
            <pc:docMk/>
            <pc:sldMk cId="3071588167" sldId="354"/>
            <ac:cxnSpMk id="4" creationId="{0F44B84A-9FFB-417F-A74A-6308AA1ADA72}"/>
          </ac:cxnSpMkLst>
        </pc:cxnChg>
        <pc:cxnChg chg="add mod">
          <ac:chgData name="Thuy Linh Do" userId="f60f9f76584ec879" providerId="LiveId" clId="{092B8221-252E-4177-8EC7-8A6CE5C3AEEE}" dt="2022-01-21T04:30:45.716" v="1343" actId="1076"/>
          <ac:cxnSpMkLst>
            <pc:docMk/>
            <pc:sldMk cId="3071588167" sldId="354"/>
            <ac:cxnSpMk id="11" creationId="{C1716B2D-4A98-466B-856F-CABB8B4017EF}"/>
          </ac:cxnSpMkLst>
        </pc:cxnChg>
        <pc:cxnChg chg="add mod">
          <ac:chgData name="Thuy Linh Do" userId="f60f9f76584ec879" providerId="LiveId" clId="{092B8221-252E-4177-8EC7-8A6CE5C3AEEE}" dt="2022-01-21T04:30:51.454" v="1345" actId="1076"/>
          <ac:cxnSpMkLst>
            <pc:docMk/>
            <pc:sldMk cId="3071588167" sldId="354"/>
            <ac:cxnSpMk id="14" creationId="{C5F40A2B-0F00-49DA-A8CA-51E3F9487DD1}"/>
          </ac:cxnSpMkLst>
        </pc:cxnChg>
        <pc:cxnChg chg="add mod">
          <ac:chgData name="Thuy Linh Do" userId="f60f9f76584ec879" providerId="LiveId" clId="{092B8221-252E-4177-8EC7-8A6CE5C3AEEE}" dt="2022-01-21T04:31:31.465" v="1348" actId="1076"/>
          <ac:cxnSpMkLst>
            <pc:docMk/>
            <pc:sldMk cId="3071588167" sldId="354"/>
            <ac:cxnSpMk id="16" creationId="{C916A40D-E580-42FC-8E98-9C224DC55A05}"/>
          </ac:cxnSpMkLst>
        </pc:cxnChg>
        <pc:cxnChg chg="add mod">
          <ac:chgData name="Thuy Linh Do" userId="f60f9f76584ec879" providerId="LiveId" clId="{092B8221-252E-4177-8EC7-8A6CE5C3AEEE}" dt="2022-01-21T04:31:38.419" v="1350" actId="1076"/>
          <ac:cxnSpMkLst>
            <pc:docMk/>
            <pc:sldMk cId="3071588167" sldId="354"/>
            <ac:cxnSpMk id="17" creationId="{9E6D3E7D-B16B-45F7-BD07-C6E98844F3DA}"/>
          </ac:cxnSpMkLst>
        </pc:cxnChg>
        <pc:cxnChg chg="add mod">
          <ac:chgData name="Thuy Linh Do" userId="f60f9f76584ec879" providerId="LiveId" clId="{092B8221-252E-4177-8EC7-8A6CE5C3AEEE}" dt="2022-01-21T04:31:49.176" v="1352" actId="1076"/>
          <ac:cxnSpMkLst>
            <pc:docMk/>
            <pc:sldMk cId="3071588167" sldId="354"/>
            <ac:cxnSpMk id="18" creationId="{0496C7B1-BD67-4E8C-8492-2DEBE27B9764}"/>
          </ac:cxnSpMkLst>
        </pc:cxnChg>
        <pc:cxnChg chg="add mod">
          <ac:chgData name="Thuy Linh Do" userId="f60f9f76584ec879" providerId="LiveId" clId="{092B8221-252E-4177-8EC7-8A6CE5C3AEEE}" dt="2022-01-21T04:31:54" v="1354" actId="1076"/>
          <ac:cxnSpMkLst>
            <pc:docMk/>
            <pc:sldMk cId="3071588167" sldId="354"/>
            <ac:cxnSpMk id="19" creationId="{7B0BDC0D-5014-4915-80E6-45B243F9E2D6}"/>
          </ac:cxnSpMkLst>
        </pc:cxnChg>
        <pc:cxnChg chg="add mod">
          <ac:chgData name="Thuy Linh Do" userId="f60f9f76584ec879" providerId="LiveId" clId="{092B8221-252E-4177-8EC7-8A6CE5C3AEEE}" dt="2022-01-21T04:32:02.926" v="1356" actId="1076"/>
          <ac:cxnSpMkLst>
            <pc:docMk/>
            <pc:sldMk cId="3071588167" sldId="354"/>
            <ac:cxnSpMk id="20" creationId="{F52E25A3-E8DC-48D0-8D9D-C05D35498B33}"/>
          </ac:cxnSpMkLst>
        </pc:cxnChg>
        <pc:cxnChg chg="add mod">
          <ac:chgData name="Thuy Linh Do" userId="f60f9f76584ec879" providerId="LiveId" clId="{092B8221-252E-4177-8EC7-8A6CE5C3AEEE}" dt="2022-01-21T04:32:07.832" v="1358" actId="1076"/>
          <ac:cxnSpMkLst>
            <pc:docMk/>
            <pc:sldMk cId="3071588167" sldId="354"/>
            <ac:cxnSpMk id="21" creationId="{393CC73E-19CD-4441-B790-D9F967E94F46}"/>
          </ac:cxnSpMkLst>
        </pc:cxnChg>
        <pc:cxnChg chg="add mod">
          <ac:chgData name="Thuy Linh Do" userId="f60f9f76584ec879" providerId="LiveId" clId="{092B8221-252E-4177-8EC7-8A6CE5C3AEEE}" dt="2022-01-21T04:32:16.811" v="1360" actId="1076"/>
          <ac:cxnSpMkLst>
            <pc:docMk/>
            <pc:sldMk cId="3071588167" sldId="354"/>
            <ac:cxnSpMk id="22" creationId="{0927224A-F885-4D4C-9BEE-F519AC2E1A01}"/>
          </ac:cxnSpMkLst>
        </pc:cxnChg>
      </pc:sldChg>
      <pc:sldChg chg="modSp">
        <pc:chgData name="Thuy Linh Do" userId="f60f9f76584ec879" providerId="LiveId" clId="{092B8221-252E-4177-8EC7-8A6CE5C3AEEE}" dt="2022-01-21T03:52:50.346" v="723" actId="20577"/>
        <pc:sldMkLst>
          <pc:docMk/>
          <pc:sldMk cId="830967530" sldId="356"/>
        </pc:sldMkLst>
        <pc:graphicFrameChg chg="mod">
          <ac:chgData name="Thuy Linh Do" userId="f60f9f76584ec879" providerId="LiveId" clId="{092B8221-252E-4177-8EC7-8A6CE5C3AEEE}" dt="2022-01-21T03:52:50.346" v="723" actId="20577"/>
          <ac:graphicFrameMkLst>
            <pc:docMk/>
            <pc:sldMk cId="830967530" sldId="356"/>
            <ac:graphicFrameMk id="2" creationId="{6F576461-CE5C-42FB-B7D8-B6232C9B318A}"/>
          </ac:graphicFrameMkLst>
        </pc:graphicFrameChg>
      </pc:sldChg>
      <pc:sldChg chg="del">
        <pc:chgData name="Thuy Linh Do" userId="f60f9f76584ec879" providerId="LiveId" clId="{092B8221-252E-4177-8EC7-8A6CE5C3AEEE}" dt="2022-01-21T04:39:37.607" v="1413" actId="2696"/>
        <pc:sldMkLst>
          <pc:docMk/>
          <pc:sldMk cId="2311222917" sldId="357"/>
        </pc:sldMkLst>
      </pc:sldChg>
      <pc:sldChg chg="delSp modSp add mod ord">
        <pc:chgData name="Thuy Linh Do" userId="f60f9f76584ec879" providerId="LiveId" clId="{092B8221-252E-4177-8EC7-8A6CE5C3AEEE}" dt="2022-01-21T03:53:41.675" v="733" actId="478"/>
        <pc:sldMkLst>
          <pc:docMk/>
          <pc:sldMk cId="262801003" sldId="358"/>
        </pc:sldMkLst>
        <pc:spChg chg="del">
          <ac:chgData name="Thuy Linh Do" userId="f60f9f76584ec879" providerId="LiveId" clId="{092B8221-252E-4177-8EC7-8A6CE5C3AEEE}" dt="2022-01-21T03:53:33.660" v="729" actId="478"/>
          <ac:spMkLst>
            <pc:docMk/>
            <pc:sldMk cId="262801003" sldId="358"/>
            <ac:spMk id="19" creationId="{00000000-0000-0000-0000-000000000000}"/>
          </ac:spMkLst>
        </pc:spChg>
        <pc:spChg chg="del">
          <ac:chgData name="Thuy Linh Do" userId="f60f9f76584ec879" providerId="LiveId" clId="{092B8221-252E-4177-8EC7-8A6CE5C3AEEE}" dt="2022-01-21T03:53:40.686" v="732" actId="478"/>
          <ac:spMkLst>
            <pc:docMk/>
            <pc:sldMk cId="262801003" sldId="358"/>
            <ac:spMk id="23" creationId="{00000000-0000-0000-0000-000000000000}"/>
          </ac:spMkLst>
        </pc:spChg>
        <pc:spChg chg="del mod">
          <ac:chgData name="Thuy Linh Do" userId="f60f9f76584ec879" providerId="LiveId" clId="{092B8221-252E-4177-8EC7-8A6CE5C3AEEE}" dt="2022-01-21T03:53:31.986" v="728" actId="478"/>
          <ac:spMkLst>
            <pc:docMk/>
            <pc:sldMk cId="262801003" sldId="358"/>
            <ac:spMk id="27" creationId="{00000000-0000-0000-0000-000000000000}"/>
          </ac:spMkLst>
        </pc:spChg>
        <pc:spChg chg="del">
          <ac:chgData name="Thuy Linh Do" userId="f60f9f76584ec879" providerId="LiveId" clId="{092B8221-252E-4177-8EC7-8A6CE5C3AEEE}" dt="2022-01-21T03:53:41.675" v="733" actId="478"/>
          <ac:spMkLst>
            <pc:docMk/>
            <pc:sldMk cId="262801003" sldId="358"/>
            <ac:spMk id="29" creationId="{00000000-0000-0000-0000-000000000000}"/>
          </ac:spMkLst>
        </pc:spChg>
        <pc:cxnChg chg="del">
          <ac:chgData name="Thuy Linh Do" userId="f60f9f76584ec879" providerId="LiveId" clId="{092B8221-252E-4177-8EC7-8A6CE5C3AEEE}" dt="2022-01-21T03:53:34.658" v="730" actId="478"/>
          <ac:cxnSpMkLst>
            <pc:docMk/>
            <pc:sldMk cId="262801003" sldId="358"/>
            <ac:cxnSpMk id="26" creationId="{00000000-0000-0000-0000-000000000000}"/>
          </ac:cxnSpMkLst>
        </pc:cxnChg>
        <pc:cxnChg chg="del">
          <ac:chgData name="Thuy Linh Do" userId="f60f9f76584ec879" providerId="LiveId" clId="{092B8221-252E-4177-8EC7-8A6CE5C3AEEE}" dt="2022-01-21T03:53:35.599" v="731" actId="478"/>
          <ac:cxnSpMkLst>
            <pc:docMk/>
            <pc:sldMk cId="262801003" sldId="358"/>
            <ac:cxnSpMk id="28" creationId="{00000000-0000-0000-0000-000000000000}"/>
          </ac:cxnSpMkLst>
        </pc:cxnChg>
      </pc:sldChg>
      <pc:sldChg chg="add ord">
        <pc:chgData name="Thuy Linh Do" userId="f60f9f76584ec879" providerId="LiveId" clId="{092B8221-252E-4177-8EC7-8A6CE5C3AEEE}" dt="2022-01-21T04:14:34.411" v="763"/>
        <pc:sldMkLst>
          <pc:docMk/>
          <pc:sldMk cId="3855355964" sldId="359"/>
        </pc:sldMkLst>
      </pc:sldChg>
      <pc:sldChg chg="add ord">
        <pc:chgData name="Thuy Linh Do" userId="f60f9f76584ec879" providerId="LiveId" clId="{092B8221-252E-4177-8EC7-8A6CE5C3AEEE}" dt="2022-01-21T04:34:07.237" v="1372"/>
        <pc:sldMkLst>
          <pc:docMk/>
          <pc:sldMk cId="2473637600" sldId="360"/>
        </pc:sldMkLst>
      </pc:sldChg>
      <pc:sldChg chg="addSp modSp add del">
        <pc:chgData name="Thuy Linh Do" userId="f60f9f76584ec879" providerId="LiveId" clId="{092B8221-252E-4177-8EC7-8A6CE5C3AEEE}" dt="2022-01-21T04:36:31.636" v="1382" actId="2696"/>
        <pc:sldMkLst>
          <pc:docMk/>
          <pc:sldMk cId="1207641325" sldId="361"/>
        </pc:sldMkLst>
        <pc:spChg chg="add mod">
          <ac:chgData name="Thuy Linh Do" userId="f60f9f76584ec879" providerId="LiveId" clId="{092B8221-252E-4177-8EC7-8A6CE5C3AEEE}" dt="2022-01-21T04:36:04.381" v="1381"/>
          <ac:spMkLst>
            <pc:docMk/>
            <pc:sldMk cId="1207641325" sldId="361"/>
            <ac:spMk id="13" creationId="{183D0FBF-AF03-463E-A32A-A1675345D48B}"/>
          </ac:spMkLst>
        </pc:spChg>
        <pc:spChg chg="add mod">
          <ac:chgData name="Thuy Linh Do" userId="f60f9f76584ec879" providerId="LiveId" clId="{092B8221-252E-4177-8EC7-8A6CE5C3AEEE}" dt="2022-01-21T04:36:04.381" v="1381"/>
          <ac:spMkLst>
            <pc:docMk/>
            <pc:sldMk cId="1207641325" sldId="361"/>
            <ac:spMk id="14" creationId="{C12CA644-CF7F-48D1-96B7-D4A85B2EF2FF}"/>
          </ac:spMkLst>
        </pc:spChg>
      </pc:sldChg>
      <pc:sldChg chg="addSp delSp modSp add mod ord delAnim">
        <pc:chgData name="Thuy Linh Do" userId="f60f9f76584ec879" providerId="LiveId" clId="{092B8221-252E-4177-8EC7-8A6CE5C3AEEE}" dt="2022-01-21T04:39:19.497" v="1409" actId="1076"/>
        <pc:sldMkLst>
          <pc:docMk/>
          <pc:sldMk cId="3347414037" sldId="361"/>
        </pc:sldMkLst>
        <pc:spChg chg="del">
          <ac:chgData name="Thuy Linh Do" userId="f60f9f76584ec879" providerId="LiveId" clId="{092B8221-252E-4177-8EC7-8A6CE5C3AEEE}" dt="2022-01-21T04:37:06.528" v="1403" actId="478"/>
          <ac:spMkLst>
            <pc:docMk/>
            <pc:sldMk cId="3347414037" sldId="361"/>
            <ac:spMk id="2" creationId="{8469E4A7-9AFC-40B7-976F-71CE968A4F91}"/>
          </ac:spMkLst>
        </pc:spChg>
        <pc:spChg chg="mod">
          <ac:chgData name="Thuy Linh Do" userId="f60f9f76584ec879" providerId="LiveId" clId="{092B8221-252E-4177-8EC7-8A6CE5C3AEEE}" dt="2022-01-21T04:36:52.531" v="1401" actId="20577"/>
          <ac:spMkLst>
            <pc:docMk/>
            <pc:sldMk cId="3347414037" sldId="361"/>
            <ac:spMk id="8" creationId="{00000000-0000-0000-0000-000000000000}"/>
          </ac:spMkLst>
        </pc:spChg>
        <pc:spChg chg="mod">
          <ac:chgData name="Thuy Linh Do" userId="f60f9f76584ec879" providerId="LiveId" clId="{092B8221-252E-4177-8EC7-8A6CE5C3AEEE}" dt="2022-01-21T04:37:03.995" v="1402"/>
          <ac:spMkLst>
            <pc:docMk/>
            <pc:sldMk cId="3347414037" sldId="361"/>
            <ac:spMk id="10" creationId="{2BB43E80-FAEA-47DF-A3AD-0CC4402B18A7}"/>
          </ac:spMkLst>
        </pc:spChg>
        <pc:spChg chg="mod">
          <ac:chgData name="Thuy Linh Do" userId="f60f9f76584ec879" providerId="LiveId" clId="{092B8221-252E-4177-8EC7-8A6CE5C3AEEE}" dt="2022-01-21T04:36:45.894" v="1387" actId="20577"/>
          <ac:spMkLst>
            <pc:docMk/>
            <pc:sldMk cId="3347414037" sldId="361"/>
            <ac:spMk id="13" creationId="{96732016-9C21-43F6-BAD2-DB9F782F74FB}"/>
          </ac:spMkLst>
        </pc:spChg>
        <pc:picChg chg="add mod">
          <ac:chgData name="Thuy Linh Do" userId="f60f9f76584ec879" providerId="LiveId" clId="{092B8221-252E-4177-8EC7-8A6CE5C3AEEE}" dt="2022-01-21T04:39:19.497" v="1409" actId="1076"/>
          <ac:picMkLst>
            <pc:docMk/>
            <pc:sldMk cId="3347414037" sldId="361"/>
            <ac:picMk id="5" creationId="{0D5429FB-5C39-4862-A45E-B27E193957BC}"/>
          </ac:picMkLst>
        </pc:picChg>
        <pc:cxnChg chg="del">
          <ac:chgData name="Thuy Linh Do" userId="f60f9f76584ec879" providerId="LiveId" clId="{092B8221-252E-4177-8EC7-8A6CE5C3AEEE}" dt="2022-01-21T04:37:10.971" v="1404" actId="478"/>
          <ac:cxnSpMkLst>
            <pc:docMk/>
            <pc:sldMk cId="3347414037" sldId="361"/>
            <ac:cxnSpMk id="4" creationId="{0F44B84A-9FFB-417F-A74A-6308AA1ADA72}"/>
          </ac:cxnSpMkLst>
        </pc:cxnChg>
        <pc:cxnChg chg="del">
          <ac:chgData name="Thuy Linh Do" userId="f60f9f76584ec879" providerId="LiveId" clId="{092B8221-252E-4177-8EC7-8A6CE5C3AEEE}" dt="2022-01-21T04:37:10.971" v="1404" actId="478"/>
          <ac:cxnSpMkLst>
            <pc:docMk/>
            <pc:sldMk cId="3347414037" sldId="361"/>
            <ac:cxnSpMk id="11" creationId="{C1716B2D-4A98-466B-856F-CABB8B4017EF}"/>
          </ac:cxnSpMkLst>
        </pc:cxnChg>
        <pc:cxnChg chg="del">
          <ac:chgData name="Thuy Linh Do" userId="f60f9f76584ec879" providerId="LiveId" clId="{092B8221-252E-4177-8EC7-8A6CE5C3AEEE}" dt="2022-01-21T04:37:10.971" v="1404" actId="478"/>
          <ac:cxnSpMkLst>
            <pc:docMk/>
            <pc:sldMk cId="3347414037" sldId="361"/>
            <ac:cxnSpMk id="14" creationId="{C5F40A2B-0F00-49DA-A8CA-51E3F9487DD1}"/>
          </ac:cxnSpMkLst>
        </pc:cxnChg>
        <pc:cxnChg chg="del">
          <ac:chgData name="Thuy Linh Do" userId="f60f9f76584ec879" providerId="LiveId" clId="{092B8221-252E-4177-8EC7-8A6CE5C3AEEE}" dt="2022-01-21T04:37:10.971" v="1404" actId="478"/>
          <ac:cxnSpMkLst>
            <pc:docMk/>
            <pc:sldMk cId="3347414037" sldId="361"/>
            <ac:cxnSpMk id="16" creationId="{C916A40D-E580-42FC-8E98-9C224DC55A05}"/>
          </ac:cxnSpMkLst>
        </pc:cxnChg>
        <pc:cxnChg chg="del">
          <ac:chgData name="Thuy Linh Do" userId="f60f9f76584ec879" providerId="LiveId" clId="{092B8221-252E-4177-8EC7-8A6CE5C3AEEE}" dt="2022-01-21T04:37:10.971" v="1404" actId="478"/>
          <ac:cxnSpMkLst>
            <pc:docMk/>
            <pc:sldMk cId="3347414037" sldId="361"/>
            <ac:cxnSpMk id="17" creationId="{9E6D3E7D-B16B-45F7-BD07-C6E98844F3DA}"/>
          </ac:cxnSpMkLst>
        </pc:cxnChg>
        <pc:cxnChg chg="del">
          <ac:chgData name="Thuy Linh Do" userId="f60f9f76584ec879" providerId="LiveId" clId="{092B8221-252E-4177-8EC7-8A6CE5C3AEEE}" dt="2022-01-21T04:37:10.971" v="1404" actId="478"/>
          <ac:cxnSpMkLst>
            <pc:docMk/>
            <pc:sldMk cId="3347414037" sldId="361"/>
            <ac:cxnSpMk id="18" creationId="{0496C7B1-BD67-4E8C-8492-2DEBE27B9764}"/>
          </ac:cxnSpMkLst>
        </pc:cxnChg>
        <pc:cxnChg chg="del">
          <ac:chgData name="Thuy Linh Do" userId="f60f9f76584ec879" providerId="LiveId" clId="{092B8221-252E-4177-8EC7-8A6CE5C3AEEE}" dt="2022-01-21T04:37:10.971" v="1404" actId="478"/>
          <ac:cxnSpMkLst>
            <pc:docMk/>
            <pc:sldMk cId="3347414037" sldId="361"/>
            <ac:cxnSpMk id="19" creationId="{7B0BDC0D-5014-4915-80E6-45B243F9E2D6}"/>
          </ac:cxnSpMkLst>
        </pc:cxnChg>
        <pc:cxnChg chg="del">
          <ac:chgData name="Thuy Linh Do" userId="f60f9f76584ec879" providerId="LiveId" clId="{092B8221-252E-4177-8EC7-8A6CE5C3AEEE}" dt="2022-01-21T04:37:10.971" v="1404" actId="478"/>
          <ac:cxnSpMkLst>
            <pc:docMk/>
            <pc:sldMk cId="3347414037" sldId="361"/>
            <ac:cxnSpMk id="20" creationId="{F52E25A3-E8DC-48D0-8D9D-C05D35498B33}"/>
          </ac:cxnSpMkLst>
        </pc:cxnChg>
        <pc:cxnChg chg="del">
          <ac:chgData name="Thuy Linh Do" userId="f60f9f76584ec879" providerId="LiveId" clId="{092B8221-252E-4177-8EC7-8A6CE5C3AEEE}" dt="2022-01-21T04:37:10.971" v="1404" actId="478"/>
          <ac:cxnSpMkLst>
            <pc:docMk/>
            <pc:sldMk cId="3347414037" sldId="361"/>
            <ac:cxnSpMk id="21" creationId="{393CC73E-19CD-4441-B790-D9F967E94F46}"/>
          </ac:cxnSpMkLst>
        </pc:cxnChg>
        <pc:cxnChg chg="del">
          <ac:chgData name="Thuy Linh Do" userId="f60f9f76584ec879" providerId="LiveId" clId="{092B8221-252E-4177-8EC7-8A6CE5C3AEEE}" dt="2022-01-21T04:37:10.971" v="1404" actId="478"/>
          <ac:cxnSpMkLst>
            <pc:docMk/>
            <pc:sldMk cId="3347414037" sldId="361"/>
            <ac:cxnSpMk id="22" creationId="{0927224A-F885-4D4C-9BEE-F519AC2E1A01}"/>
          </ac:cxnSpMkLst>
        </pc:cxnChg>
      </pc:sldChg>
      <pc:sldChg chg="add ord">
        <pc:chgData name="Thuy Linh Do" userId="f60f9f76584ec879" providerId="LiveId" clId="{092B8221-252E-4177-8EC7-8A6CE5C3AEEE}" dt="2022-01-21T04:39:31.906" v="1412"/>
        <pc:sldMkLst>
          <pc:docMk/>
          <pc:sldMk cId="3475718428" sldId="36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6/22/2023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223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3641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96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1329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942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3998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1422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3944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4662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9671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5556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1265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3575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441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8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0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2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46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79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1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6/22/2023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8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6/22/2023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30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6/22/2023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0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6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4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6/22/2023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75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10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image" Target="../media/image5.jfif"/><Relationship Id="rId4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6.png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6.png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5.xml"/><Relationship Id="rId3" Type="http://schemas.microsoft.com/office/2007/relationships/media" Target="../media/media2.mp3"/><Relationship Id="rId7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5" Type="http://schemas.microsoft.com/office/2007/relationships/media" Target="../media/media3.mp3"/><Relationship Id="rId4" Type="http://schemas.openxmlformats.org/officeDocument/2006/relationships/audio" Target="../media/media2.mp3"/><Relationship Id="rId9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643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108" y="-22421"/>
            <a:ext cx="12192000" cy="1083309"/>
            <a:chOff x="0" y="-3"/>
            <a:chExt cx="12192000" cy="1083309"/>
          </a:xfrm>
        </p:grpSpPr>
        <p:sp>
          <p:nvSpPr>
            <p:cNvPr id="11" name="Round Single Corner Rectangle 10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ound Single Corner Rectangle 1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ound Single Corner Rectangle 1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42458" y="1180544"/>
            <a:ext cx="10759682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/>
              <a:t>Work in pairs. Look at the picture and answer the </a:t>
            </a:r>
            <a:r>
              <a:rPr lang="en-US" sz="2800" b="1" dirty="0" smtClean="0"/>
              <a:t>questions.</a:t>
            </a:r>
            <a:endParaRPr lang="en-US" sz="28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508332" y="1186445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61117" y="1051906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060877" y="2066503"/>
            <a:ext cx="674126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200000"/>
              </a:lnSpc>
              <a:buAutoNum type="arabicPeriod"/>
            </a:pPr>
            <a:r>
              <a:rPr lang="en-US" sz="3600" smtClean="0">
                <a:solidFill>
                  <a:srgbClr val="00B050"/>
                </a:solidFill>
              </a:rPr>
              <a:t> What </a:t>
            </a:r>
            <a:r>
              <a:rPr lang="en-US" sz="3600" dirty="0">
                <a:solidFill>
                  <a:srgbClr val="00B050"/>
                </a:solidFill>
              </a:rPr>
              <a:t>can you see in the picture? </a:t>
            </a:r>
            <a:endParaRPr lang="en-US" sz="3600" dirty="0" smtClean="0">
              <a:solidFill>
                <a:srgbClr val="00B050"/>
              </a:solidFill>
            </a:endParaRPr>
          </a:p>
          <a:p>
            <a:pPr>
              <a:lnSpc>
                <a:spcPct val="200000"/>
              </a:lnSpc>
            </a:pPr>
            <a:r>
              <a:rPr lang="en-US" sz="3600" dirty="0" smtClean="0">
                <a:solidFill>
                  <a:srgbClr val="00B050"/>
                </a:solidFill>
              </a:rPr>
              <a:t>2</a:t>
            </a:r>
            <a:r>
              <a:rPr lang="en-US" sz="3600" dirty="0">
                <a:solidFill>
                  <a:srgbClr val="00B050"/>
                </a:solidFill>
              </a:rPr>
              <a:t>. When do we need these things?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01341" y="132667"/>
            <a:ext cx="6136757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LISTENING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5285" t="1417" r="5285" b="3350"/>
          <a:stretch/>
        </p:blipFill>
        <p:spPr>
          <a:xfrm>
            <a:off x="251598" y="1810172"/>
            <a:ext cx="4406128" cy="4933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2573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108" y="-22421"/>
            <a:ext cx="12192000" cy="1083309"/>
            <a:chOff x="0" y="-3"/>
            <a:chExt cx="12192000" cy="1083309"/>
          </a:xfrm>
        </p:grpSpPr>
        <p:sp>
          <p:nvSpPr>
            <p:cNvPr id="11" name="Round Single Corner Rectangle 10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ound Single Corner Rectangle 1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ound Single Corner Rectangle 1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42458" y="1291574"/>
            <a:ext cx="10706519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/>
              <a:t>Listen to a broadcast. Put the activities (1 – 6) in the correct column. 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08332" y="1318743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61117" y="1184204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4772095"/>
              </p:ext>
            </p:extLst>
          </p:nvPr>
        </p:nvGraphicFramePr>
        <p:xfrm>
          <a:off x="1359709" y="1981564"/>
          <a:ext cx="8962065" cy="103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87355">
                  <a:extLst>
                    <a:ext uri="{9D8B030D-6E8A-4147-A177-3AD203B41FA5}">
                      <a16:colId xmlns:a16="http://schemas.microsoft.com/office/drawing/2014/main" val="3427946441"/>
                    </a:ext>
                  </a:extLst>
                </a:gridCol>
                <a:gridCol w="2987355">
                  <a:extLst>
                    <a:ext uri="{9D8B030D-6E8A-4147-A177-3AD203B41FA5}">
                      <a16:colId xmlns:a16="http://schemas.microsoft.com/office/drawing/2014/main" val="3540940928"/>
                    </a:ext>
                  </a:extLst>
                </a:gridCol>
                <a:gridCol w="2987355">
                  <a:extLst>
                    <a:ext uri="{9D8B030D-6E8A-4147-A177-3AD203B41FA5}">
                      <a16:colId xmlns:a16="http://schemas.microsoft.com/office/drawing/2014/main" val="3543186079"/>
                    </a:ext>
                  </a:extLst>
                </a:gridCol>
              </a:tblGrid>
              <a:tr h="486183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Before a storm</a:t>
                      </a:r>
                      <a:endParaRPr lang="en-US" sz="2800" dirty="0"/>
                    </a:p>
                  </a:txBody>
                  <a:tcPr>
                    <a:solidFill>
                      <a:srgbClr val="048DA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During a storm</a:t>
                      </a:r>
                      <a:endParaRPr lang="en-US" sz="2800" dirty="0"/>
                    </a:p>
                  </a:txBody>
                  <a:tcPr>
                    <a:solidFill>
                      <a:srgbClr val="048DA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After a storm</a:t>
                      </a:r>
                      <a:endParaRPr lang="en-US" sz="2800" dirty="0"/>
                    </a:p>
                  </a:txBody>
                  <a:tcPr>
                    <a:solidFill>
                      <a:srgbClr val="048DA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3943918"/>
                  </a:ext>
                </a:extLst>
              </a:tr>
              <a:tr h="486183">
                <a:tc>
                  <a:txBody>
                    <a:bodyPr/>
                    <a:lstStyle/>
                    <a:p>
                      <a:pPr algn="l"/>
                      <a:endParaRPr lang="en-US" sz="2800" b="1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rgbClr val="048DA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2800" b="1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rgbClr val="048DA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2800" b="1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rgbClr val="048DA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8888536"/>
                  </a:ext>
                </a:extLst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759634" y="3299774"/>
            <a:ext cx="879394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smtClean="0">
                <a:solidFill>
                  <a:srgbClr val="F7941E"/>
                </a:solidFill>
              </a:rPr>
              <a:t>1.</a:t>
            </a:r>
            <a:r>
              <a:rPr lang="en-US" sz="3600" smtClean="0"/>
              <a:t> Listen </a:t>
            </a:r>
            <a:r>
              <a:rPr lang="en-US" sz="3600" dirty="0"/>
              <a:t>to instructions from local authorities </a:t>
            </a:r>
            <a:endParaRPr lang="en-US" sz="3600" dirty="0" smtClean="0"/>
          </a:p>
          <a:p>
            <a:r>
              <a:rPr lang="en-US" sz="3600" b="1" dirty="0" smtClean="0">
                <a:solidFill>
                  <a:srgbClr val="F7941E"/>
                </a:solidFill>
              </a:rPr>
              <a:t>2</a:t>
            </a:r>
            <a:r>
              <a:rPr lang="en-US" sz="3600" b="1" dirty="0">
                <a:solidFill>
                  <a:srgbClr val="F7941E"/>
                </a:solidFill>
              </a:rPr>
              <a:t>.</a:t>
            </a:r>
            <a:r>
              <a:rPr lang="en-US" sz="3600" dirty="0"/>
              <a:t> Prepare an emergency kit </a:t>
            </a:r>
            <a:endParaRPr lang="en-US" sz="3600" dirty="0" smtClean="0"/>
          </a:p>
          <a:p>
            <a:r>
              <a:rPr lang="en-US" sz="3600" b="1" dirty="0" smtClean="0">
                <a:solidFill>
                  <a:srgbClr val="F7941E"/>
                </a:solidFill>
              </a:rPr>
              <a:t>3</a:t>
            </a:r>
            <a:r>
              <a:rPr lang="en-US" sz="3600" b="1" dirty="0">
                <a:solidFill>
                  <a:srgbClr val="F7941E"/>
                </a:solidFill>
              </a:rPr>
              <a:t>.</a:t>
            </a:r>
            <a:r>
              <a:rPr lang="en-US" sz="3600" dirty="0"/>
              <a:t> Stay inside the house </a:t>
            </a:r>
            <a:endParaRPr lang="en-US" sz="3600" dirty="0" smtClean="0"/>
          </a:p>
          <a:p>
            <a:r>
              <a:rPr lang="en-US" sz="3600" b="1" dirty="0" smtClean="0">
                <a:solidFill>
                  <a:srgbClr val="F7941E"/>
                </a:solidFill>
              </a:rPr>
              <a:t>4</a:t>
            </a:r>
            <a:r>
              <a:rPr lang="en-US" sz="3600" b="1" dirty="0">
                <a:solidFill>
                  <a:srgbClr val="F7941E"/>
                </a:solidFill>
              </a:rPr>
              <a:t>.</a:t>
            </a:r>
            <a:r>
              <a:rPr lang="en-US" sz="3600" dirty="0"/>
              <a:t> Keep away from dangerous areas </a:t>
            </a:r>
            <a:endParaRPr lang="en-US" sz="3600" dirty="0" smtClean="0"/>
          </a:p>
          <a:p>
            <a:r>
              <a:rPr lang="en-US" sz="3600" b="1" dirty="0" smtClean="0">
                <a:solidFill>
                  <a:srgbClr val="F7941E"/>
                </a:solidFill>
              </a:rPr>
              <a:t>5</a:t>
            </a:r>
            <a:r>
              <a:rPr lang="en-US" sz="3600" b="1" dirty="0">
                <a:solidFill>
                  <a:srgbClr val="F7941E"/>
                </a:solidFill>
              </a:rPr>
              <a:t>.</a:t>
            </a:r>
            <a:r>
              <a:rPr lang="en-US" sz="3600" dirty="0"/>
              <a:t> Avoid windows and glass doors </a:t>
            </a:r>
            <a:endParaRPr lang="en-US" sz="3600" dirty="0" smtClean="0"/>
          </a:p>
          <a:p>
            <a:r>
              <a:rPr lang="en-US" sz="3600" b="1" dirty="0" smtClean="0">
                <a:solidFill>
                  <a:srgbClr val="F7941E"/>
                </a:solidFill>
              </a:rPr>
              <a:t>6</a:t>
            </a:r>
            <a:r>
              <a:rPr lang="en-US" sz="3600" b="1" dirty="0">
                <a:solidFill>
                  <a:srgbClr val="F7941E"/>
                </a:solidFill>
              </a:rPr>
              <a:t>.</a:t>
            </a:r>
            <a:r>
              <a:rPr lang="en-US" sz="3600" dirty="0"/>
              <a:t> Strengthen houses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58258" y="2519794"/>
            <a:ext cx="20946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FF00"/>
                </a:solidFill>
              </a:rPr>
              <a:t>2,6</a:t>
            </a:r>
            <a:endParaRPr lang="en-US" sz="2800" b="1" dirty="0">
              <a:solidFill>
                <a:srgbClr val="FFFF0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791074" y="2529633"/>
            <a:ext cx="20946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FF00"/>
                </a:solidFill>
              </a:rPr>
              <a:t>3,5</a:t>
            </a:r>
            <a:endParaRPr lang="en-US" sz="2800" b="1" dirty="0">
              <a:solidFill>
                <a:srgbClr val="FFFF0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766419" y="2519794"/>
            <a:ext cx="20946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FF00"/>
                </a:solidFill>
              </a:rPr>
              <a:t>1,4</a:t>
            </a:r>
            <a:endParaRPr lang="en-US" sz="2800" b="1" dirty="0">
              <a:solidFill>
                <a:srgbClr val="FFFF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01341" y="132667"/>
            <a:ext cx="6136757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LISTENING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Track 5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553575" y="459191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3938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9976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  <p:bldP spid="41" grpId="0"/>
      <p:bldP spid="4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-9525" y="1871"/>
            <a:ext cx="12192000" cy="1083309"/>
            <a:chOff x="0" y="-3"/>
            <a:chExt cx="12192000" cy="1083309"/>
          </a:xfrm>
        </p:grpSpPr>
        <p:sp>
          <p:nvSpPr>
            <p:cNvPr id="15" name="Round Single Corner Rectangle 14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7" name="Rounded Rectangle 26"/>
          <p:cNvSpPr/>
          <p:nvPr/>
        </p:nvSpPr>
        <p:spPr>
          <a:xfrm>
            <a:off x="614659" y="1180517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67444" y="107787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48787" y="1174614"/>
            <a:ext cx="8871513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/>
              <a:t>Listen again and </a:t>
            </a:r>
            <a:r>
              <a:rPr lang="en-US" sz="2800" b="1"/>
              <a:t>tick </a:t>
            </a:r>
            <a:r>
              <a:rPr lang="en-US" sz="2800" b="1" smtClean="0"/>
              <a:t>T </a:t>
            </a:r>
            <a:r>
              <a:rPr lang="en-US" sz="2800" b="1" dirty="0"/>
              <a:t>(True) or F (False) for each sentence.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01341" y="132667"/>
            <a:ext cx="6136757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LISTENING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Track 5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182225" y="1174614"/>
            <a:ext cx="609600" cy="609600"/>
          </a:xfrm>
          <a:prstGeom prst="rect">
            <a:avLst/>
          </a:prstGeom>
        </p:spPr>
      </p:pic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5104865"/>
              </p:ext>
            </p:extLst>
          </p:nvPr>
        </p:nvGraphicFramePr>
        <p:xfrm>
          <a:off x="608745" y="2211017"/>
          <a:ext cx="10872909" cy="3870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39359">
                  <a:extLst>
                    <a:ext uri="{9D8B030D-6E8A-4147-A177-3AD203B41FA5}">
                      <a16:colId xmlns:a16="http://schemas.microsoft.com/office/drawing/2014/main" val="2796355671"/>
                    </a:ext>
                  </a:extLst>
                </a:gridCol>
                <a:gridCol w="866775">
                  <a:extLst>
                    <a:ext uri="{9D8B030D-6E8A-4147-A177-3AD203B41FA5}">
                      <a16:colId xmlns:a16="http://schemas.microsoft.com/office/drawing/2014/main" val="2840795758"/>
                    </a:ext>
                  </a:extLst>
                </a:gridCol>
                <a:gridCol w="866775">
                  <a:extLst>
                    <a:ext uri="{9D8B030D-6E8A-4147-A177-3AD203B41FA5}">
                      <a16:colId xmlns:a16="http://schemas.microsoft.com/office/drawing/2014/main" val="109019874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GB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smtClean="0"/>
                        <a:t>T</a:t>
                      </a:r>
                      <a:endParaRPr lang="en-GB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smtClean="0"/>
                        <a:t>F</a:t>
                      </a:r>
                      <a:endParaRPr lang="en-GB" sz="3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19385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b="1" smtClean="0">
                          <a:solidFill>
                            <a:srgbClr val="FF9801"/>
                          </a:solidFill>
                        </a:rPr>
                        <a:t>1.</a:t>
                      </a:r>
                      <a:r>
                        <a:rPr lang="en-US" sz="3200" smtClean="0"/>
                        <a:t> The broadcast is on TV.</a:t>
                      </a:r>
                      <a:endParaRPr lang="en-GB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3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20235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b="1" smtClean="0">
                          <a:solidFill>
                            <a:srgbClr val="FF9801"/>
                          </a:solidFill>
                        </a:rPr>
                        <a:t>2.</a:t>
                      </a:r>
                      <a:r>
                        <a:rPr lang="en-US" sz="3200" smtClean="0"/>
                        <a:t> You should bring flowerpots and rubbish bins into </a:t>
                      </a:r>
                      <a:br>
                        <a:rPr lang="en-US" sz="3200" smtClean="0"/>
                      </a:br>
                      <a:r>
                        <a:rPr lang="en-US" sz="3200" smtClean="0"/>
                        <a:t>the house.</a:t>
                      </a:r>
                      <a:endParaRPr lang="en-GB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3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62014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b="1" smtClean="0">
                          <a:solidFill>
                            <a:srgbClr val="FF9801"/>
                          </a:solidFill>
                        </a:rPr>
                        <a:t>3.</a:t>
                      </a:r>
                      <a:r>
                        <a:rPr lang="en-US" sz="3200" smtClean="0"/>
                        <a:t> Right after the storm, you can leave your home.</a:t>
                      </a:r>
                      <a:endParaRPr lang="en-GB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3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96119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b="1" smtClean="0">
                          <a:solidFill>
                            <a:srgbClr val="FF9801"/>
                          </a:solidFill>
                        </a:rPr>
                        <a:t>4.</a:t>
                      </a:r>
                      <a:r>
                        <a:rPr lang="en-US" sz="3200" smtClean="0"/>
                        <a:t> The local authority may warn you about dangerous places.</a:t>
                      </a:r>
                      <a:endParaRPr lang="en-GB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3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1693509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9960" y="2771357"/>
            <a:ext cx="586216" cy="586216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9117" y="3560281"/>
            <a:ext cx="586216" cy="586216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9960" y="4331806"/>
            <a:ext cx="586216" cy="586216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9117" y="5202653"/>
            <a:ext cx="586216" cy="586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8982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021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108" y="-22421"/>
            <a:ext cx="12192000" cy="1083309"/>
            <a:chOff x="0" y="-3"/>
            <a:chExt cx="12192000" cy="1083309"/>
          </a:xfrm>
        </p:grpSpPr>
        <p:sp>
          <p:nvSpPr>
            <p:cNvPr id="11" name="Round Single Corner Rectangle 10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ound Single Corner Rectangle 1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ound Single Corner Rectangle 1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10937" y="1184204"/>
            <a:ext cx="10589561" cy="86177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500" b="1" dirty="0"/>
              <a:t>Work in pairs. Discuss what you should do before, during, and after a flood. Write your ideas in the columns.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87066" y="124580"/>
            <a:ext cx="6136757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WRITING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508332" y="1318743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61117" y="1184204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4033544"/>
              </p:ext>
            </p:extLst>
          </p:nvPr>
        </p:nvGraphicFramePr>
        <p:xfrm>
          <a:off x="285750" y="2584681"/>
          <a:ext cx="11463226" cy="28667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55286">
                  <a:extLst>
                    <a:ext uri="{9D8B030D-6E8A-4147-A177-3AD203B41FA5}">
                      <a16:colId xmlns:a16="http://schemas.microsoft.com/office/drawing/2014/main" val="3427946441"/>
                    </a:ext>
                  </a:extLst>
                </a:gridCol>
                <a:gridCol w="3753970">
                  <a:extLst>
                    <a:ext uri="{9D8B030D-6E8A-4147-A177-3AD203B41FA5}">
                      <a16:colId xmlns:a16="http://schemas.microsoft.com/office/drawing/2014/main" val="3540940928"/>
                    </a:ext>
                  </a:extLst>
                </a:gridCol>
                <a:gridCol w="3753970">
                  <a:extLst>
                    <a:ext uri="{9D8B030D-6E8A-4147-A177-3AD203B41FA5}">
                      <a16:colId xmlns:a16="http://schemas.microsoft.com/office/drawing/2014/main" val="3543186079"/>
                    </a:ext>
                  </a:extLst>
                </a:gridCol>
              </a:tblGrid>
              <a:tr h="1433382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Before a storm</a:t>
                      </a:r>
                      <a:endParaRPr lang="en-US" sz="3200" dirty="0"/>
                    </a:p>
                  </a:txBody>
                  <a:tcPr anchor="ctr">
                    <a:solidFill>
                      <a:srgbClr val="03718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During a storm</a:t>
                      </a:r>
                      <a:endParaRPr lang="en-US" sz="3200" dirty="0"/>
                    </a:p>
                  </a:txBody>
                  <a:tcPr anchor="ctr">
                    <a:solidFill>
                      <a:srgbClr val="03718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After a storm</a:t>
                      </a:r>
                      <a:endParaRPr lang="en-US" sz="3200" dirty="0"/>
                    </a:p>
                  </a:txBody>
                  <a:tcPr anchor="ctr">
                    <a:solidFill>
                      <a:srgbClr val="0371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3943918"/>
                  </a:ext>
                </a:extLst>
              </a:tr>
              <a:tr h="1433382">
                <a:tc>
                  <a:txBody>
                    <a:bodyPr/>
                    <a:lstStyle/>
                    <a:p>
                      <a:pPr algn="l"/>
                      <a:endParaRPr lang="en-US" sz="3200" b="1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rgbClr val="03718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3200" b="1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rgbClr val="03718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3200" b="1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rgbClr val="0371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8888536"/>
                  </a:ext>
                </a:extLst>
              </a:tr>
            </a:tbl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277512" y="3990121"/>
            <a:ext cx="42008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FF00"/>
                </a:solidFill>
              </a:rPr>
              <a:t>-Prepare an emergency </a:t>
            </a:r>
          </a:p>
          <a:p>
            <a:r>
              <a:rPr lang="en-US" sz="3200" dirty="0" smtClean="0">
                <a:solidFill>
                  <a:srgbClr val="FFFF00"/>
                </a:solidFill>
              </a:rPr>
              <a:t>kit.</a:t>
            </a:r>
          </a:p>
          <a:p>
            <a:r>
              <a:rPr lang="en-US" sz="3200" smtClean="0">
                <a:solidFill>
                  <a:srgbClr val="FFFF00"/>
                </a:solidFill>
              </a:rPr>
              <a:t>....</a:t>
            </a:r>
            <a:endParaRPr lang="en-US" sz="3200" dirty="0">
              <a:solidFill>
                <a:srgbClr val="FFFF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284245" y="4000073"/>
            <a:ext cx="36747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FF00"/>
                </a:solidFill>
              </a:rPr>
              <a:t>-Stay </a:t>
            </a:r>
            <a:r>
              <a:rPr lang="en-US" sz="3200" dirty="0">
                <a:solidFill>
                  <a:srgbClr val="FFFF00"/>
                </a:solidFill>
              </a:rPr>
              <a:t>inside a safe and high place</a:t>
            </a:r>
            <a:r>
              <a:rPr lang="en-US" sz="3200" dirty="0" smtClean="0">
                <a:solidFill>
                  <a:srgbClr val="FFFF00"/>
                </a:solidFill>
              </a:rPr>
              <a:t>.</a:t>
            </a:r>
          </a:p>
          <a:p>
            <a:r>
              <a:rPr lang="en-US" sz="3200" smtClean="0">
                <a:solidFill>
                  <a:srgbClr val="FFFF00"/>
                </a:solidFill>
              </a:rPr>
              <a:t>…</a:t>
            </a:r>
            <a:endParaRPr lang="en-US" sz="3200" dirty="0">
              <a:solidFill>
                <a:srgbClr val="FFFF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959035" y="4040377"/>
            <a:ext cx="378994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FF00"/>
                </a:solidFill>
              </a:rPr>
              <a:t>-Avoid </a:t>
            </a:r>
            <a:r>
              <a:rPr lang="en-US" sz="3200" dirty="0">
                <a:solidFill>
                  <a:srgbClr val="FFFF00"/>
                </a:solidFill>
              </a:rPr>
              <a:t>moving </a:t>
            </a:r>
            <a:r>
              <a:rPr lang="en-US" sz="3200">
                <a:solidFill>
                  <a:srgbClr val="FFFF00"/>
                </a:solidFill>
              </a:rPr>
              <a:t>water</a:t>
            </a:r>
            <a:r>
              <a:rPr lang="en-US" sz="3200" smtClean="0">
                <a:solidFill>
                  <a:srgbClr val="FFFF00"/>
                </a:solidFill>
              </a:rPr>
              <a:t>.</a:t>
            </a:r>
            <a:endParaRPr lang="en-US" sz="3200" b="1" dirty="0">
              <a:solidFill>
                <a:srgbClr val="FFFF00"/>
              </a:solidFill>
            </a:endParaRPr>
          </a:p>
          <a:p>
            <a:r>
              <a:rPr lang="en-US" sz="3200" smtClean="0">
                <a:solidFill>
                  <a:srgbClr val="FFFF00"/>
                </a:solidFill>
              </a:rPr>
              <a:t>…</a:t>
            </a:r>
            <a:endParaRPr lang="en-US" sz="32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62076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2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108" y="-22421"/>
            <a:ext cx="12192000" cy="1083309"/>
            <a:chOff x="0" y="-3"/>
            <a:chExt cx="12192000" cy="1083309"/>
          </a:xfrm>
        </p:grpSpPr>
        <p:sp>
          <p:nvSpPr>
            <p:cNvPr id="11" name="Round Single Corner Rectangle 10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ound Single Corner Rectangle 1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ound Single Corner Rectangle 1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42458" y="1174617"/>
            <a:ext cx="10663989" cy="86177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just"/>
            <a:r>
              <a:rPr lang="en-US" sz="2500" b="1" dirty="0"/>
              <a:t>Write instructions (80 - 100 words) about things to do before, during, and after a flood.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08332" y="1318743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61117" y="1184204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7066" y="124580"/>
            <a:ext cx="6136757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WRITING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4176" t="2359" r="3499" b="3245"/>
          <a:stretch/>
        </p:blipFill>
        <p:spPr>
          <a:xfrm>
            <a:off x="2791933" y="1961014"/>
            <a:ext cx="6161567" cy="4820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7522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108" y="-22421"/>
            <a:ext cx="12192000" cy="1083309"/>
            <a:chOff x="0" y="-3"/>
            <a:chExt cx="12192000" cy="1083309"/>
          </a:xfrm>
        </p:grpSpPr>
        <p:sp>
          <p:nvSpPr>
            <p:cNvPr id="11" name="Round Single Corner Rectangle 10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ound Single Corner Rectangle 1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ound Single Corner Rectangle 1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42458" y="1060888"/>
            <a:ext cx="10701867" cy="86177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500" b="1" dirty="0"/>
              <a:t>Write instructions (80 - 100 words) about things to do before, during, and after a flood.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08332" y="1134176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61117" y="1028212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7066" y="124580"/>
            <a:ext cx="6136757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WRITING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08332" y="1829960"/>
            <a:ext cx="1102441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>
                <a:solidFill>
                  <a:srgbClr val="F7941E"/>
                </a:solidFill>
              </a:rPr>
              <a:t>Suggested answer:</a:t>
            </a:r>
            <a:endParaRPr lang="en-US" sz="2400">
              <a:solidFill>
                <a:srgbClr val="F7941E"/>
              </a:solidFill>
            </a:endParaRPr>
          </a:p>
          <a:p>
            <a:r>
              <a:rPr lang="en-US" sz="2500">
                <a:solidFill>
                  <a:srgbClr val="000000"/>
                </a:solidFill>
              </a:rPr>
              <a:t>Here are the things you should do before, during, and after a ﬂood.</a:t>
            </a:r>
            <a:endParaRPr lang="en-US" sz="2500"/>
          </a:p>
          <a:p>
            <a:r>
              <a:rPr lang="en-US" sz="2500" b="1">
                <a:solidFill>
                  <a:srgbClr val="000000"/>
                </a:solidFill>
              </a:rPr>
              <a:t>Before:</a:t>
            </a:r>
            <a:endParaRPr lang="en-US" sz="2500"/>
          </a:p>
          <a:p>
            <a:r>
              <a:rPr lang="en-US" sz="2500">
                <a:solidFill>
                  <a:srgbClr val="000000"/>
                </a:solidFill>
              </a:rPr>
              <a:t>– Prepare an emergency kit with necessary things.</a:t>
            </a:r>
            <a:endParaRPr lang="en-US" sz="2500"/>
          </a:p>
          <a:p>
            <a:r>
              <a:rPr lang="en-US" sz="2500">
                <a:solidFill>
                  <a:srgbClr val="000000"/>
                </a:solidFill>
              </a:rPr>
              <a:t>– Build barriers to stop ﬂoodwater from entering the house.</a:t>
            </a:r>
            <a:endParaRPr lang="en-US" sz="2500"/>
          </a:p>
          <a:p>
            <a:r>
              <a:rPr lang="en-US" sz="2500">
                <a:solidFill>
                  <a:srgbClr val="000000"/>
                </a:solidFill>
              </a:rPr>
              <a:t>– Move to a higher place if necessary.</a:t>
            </a:r>
            <a:endParaRPr lang="en-US" sz="2500"/>
          </a:p>
          <a:p>
            <a:r>
              <a:rPr lang="en-US" sz="2500" b="1">
                <a:solidFill>
                  <a:srgbClr val="000000"/>
                </a:solidFill>
              </a:rPr>
              <a:t>During:</a:t>
            </a:r>
            <a:endParaRPr lang="en-US" sz="2500"/>
          </a:p>
          <a:p>
            <a:r>
              <a:rPr lang="en-US" sz="2500">
                <a:solidFill>
                  <a:srgbClr val="000000"/>
                </a:solidFill>
              </a:rPr>
              <a:t>– Listen to the radio or television for warnings and information.</a:t>
            </a:r>
            <a:endParaRPr lang="en-US" sz="2500"/>
          </a:p>
          <a:p>
            <a:r>
              <a:rPr lang="en-US" sz="2500">
                <a:solidFill>
                  <a:srgbClr val="000000"/>
                </a:solidFill>
              </a:rPr>
              <a:t>– Be careful with ﬂash ﬂooding.</a:t>
            </a:r>
            <a:endParaRPr lang="en-US" sz="2500"/>
          </a:p>
          <a:p>
            <a:r>
              <a:rPr lang="en-US" sz="2500" b="1">
                <a:solidFill>
                  <a:srgbClr val="000000"/>
                </a:solidFill>
              </a:rPr>
              <a:t>After:</a:t>
            </a:r>
            <a:endParaRPr lang="en-US" sz="2500"/>
          </a:p>
          <a:p>
            <a:r>
              <a:rPr lang="en-US" sz="2500">
                <a:solidFill>
                  <a:srgbClr val="000000"/>
                </a:solidFill>
              </a:rPr>
              <a:t>– Avoid moving water.</a:t>
            </a:r>
            <a:endParaRPr lang="en-US" sz="2500"/>
          </a:p>
          <a:p>
            <a:r>
              <a:rPr lang="en-US" sz="2500">
                <a:solidFill>
                  <a:srgbClr val="000000"/>
                </a:solidFill>
              </a:rPr>
              <a:t>– Stay away from damaged areas unless the local authority needs your help.</a:t>
            </a:r>
            <a:endParaRPr lang="en-US" sz="2500"/>
          </a:p>
          <a:p>
            <a:r>
              <a:rPr lang="en-US" sz="2500">
                <a:solidFill>
                  <a:srgbClr val="000000"/>
                </a:solidFill>
              </a:rPr>
              <a:t>– Listen for local warnings of ﬂash ﬂoods</a:t>
            </a:r>
            <a:r>
              <a:rPr lang="en-US" sz="2500" smtClean="0">
                <a:solidFill>
                  <a:srgbClr val="000000"/>
                </a:solidFill>
              </a:rPr>
              <a:t>.</a:t>
            </a:r>
            <a:endParaRPr lang="en-US" sz="2500"/>
          </a:p>
        </p:txBody>
      </p:sp>
    </p:spTree>
    <p:extLst>
      <p:ext uri="{BB962C8B-B14F-4D97-AF65-F5344CB8AC3E}">
        <p14:creationId xmlns:p14="http://schemas.microsoft.com/office/powerpoint/2010/main" val="25138460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ounded Rectangle 17"/>
          <p:cNvSpPr/>
          <p:nvPr/>
        </p:nvSpPr>
        <p:spPr>
          <a:xfrm>
            <a:off x="582763" y="1308110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0633" y="-22421"/>
            <a:ext cx="12192000" cy="1083309"/>
            <a:chOff x="0" y="-3"/>
            <a:chExt cx="12192000" cy="1083309"/>
          </a:xfrm>
        </p:grpSpPr>
        <p:sp>
          <p:nvSpPr>
            <p:cNvPr id="13" name="Round Single Corner Rectangle 1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ound Single Corner Rectangle 1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ound Single Corner Rectangle 1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31589" y="1280664"/>
            <a:ext cx="1081531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Wrap-up</a:t>
            </a:r>
            <a:endParaRPr lang="en-US" sz="28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43B4EE5-D525-4443-B04E-58910A374BDA}"/>
              </a:ext>
            </a:extLst>
          </p:cNvPr>
          <p:cNvSpPr txBox="1"/>
          <p:nvPr/>
        </p:nvSpPr>
        <p:spPr>
          <a:xfrm>
            <a:off x="2655925" y="2098879"/>
            <a:ext cx="9368908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In this lesson, </a:t>
            </a:r>
            <a:r>
              <a:rPr lang="en-US" sz="3600" b="1" dirty="0" smtClean="0">
                <a:solidFill>
                  <a:srgbClr val="FF0000"/>
                </a:solidFill>
              </a:rPr>
              <a:t>you have:</a:t>
            </a:r>
            <a:endParaRPr lang="en-US" sz="3600" b="1" dirty="0">
              <a:solidFill>
                <a:srgbClr val="FF0000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3600" dirty="0" smtClean="0"/>
              <a:t>learnt new words related to natural disasters.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3600" dirty="0" smtClean="0"/>
              <a:t>known more about </a:t>
            </a:r>
            <a:r>
              <a:rPr lang="en-US" sz="3600" dirty="0"/>
              <a:t>things to do before, during, and after a </a:t>
            </a:r>
            <a:r>
              <a:rPr lang="en-US" sz="3600" dirty="0" smtClean="0"/>
              <a:t>storm.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3600"/>
              <a:t>w</a:t>
            </a:r>
            <a:r>
              <a:rPr lang="en-US" sz="3600" smtClean="0"/>
              <a:t>ritten </a:t>
            </a:r>
            <a:r>
              <a:rPr lang="en-US" sz="3600" dirty="0" smtClean="0"/>
              <a:t>instructions about </a:t>
            </a:r>
            <a:r>
              <a:rPr lang="en-US" sz="3600" dirty="0"/>
              <a:t>things to do before, during, and after a </a:t>
            </a:r>
            <a:r>
              <a:rPr lang="en-US" sz="3600"/>
              <a:t>flood</a:t>
            </a:r>
            <a:r>
              <a:rPr lang="en-US" sz="3600" smtClean="0"/>
              <a:t>.</a:t>
            </a:r>
            <a:endParaRPr lang="en-US" sz="3600" dirty="0"/>
          </a:p>
        </p:txBody>
      </p:sp>
      <p:pic>
        <p:nvPicPr>
          <p:cNvPr id="5" name="Graphic 4" descr="Presentation with checklist with solid fill">
            <a:extLst>
              <a:ext uri="{FF2B5EF4-FFF2-40B4-BE49-F238E27FC236}">
                <a16:creationId xmlns:a16="http://schemas.microsoft.com/office/drawing/2014/main" id="{2646EDC4-49B4-46DA-9BC2-C7511D64D7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2486" y="2609590"/>
            <a:ext cx="2330929" cy="2330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7278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0633" y="-22421"/>
            <a:ext cx="12192000" cy="1083309"/>
            <a:chOff x="0" y="-3"/>
            <a:chExt cx="12192000" cy="1083309"/>
          </a:xfrm>
        </p:grpSpPr>
        <p:sp>
          <p:nvSpPr>
            <p:cNvPr id="10" name="Round Single Corner Rectangle 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ound Single Corner Rectangle 1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ound Single Corner Rectangle 1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82002" y="1295984"/>
            <a:ext cx="1081531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Homework</a:t>
            </a:r>
            <a:endParaRPr lang="en-US" sz="28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82763" y="2421614"/>
            <a:ext cx="774746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3600" smtClean="0"/>
              <a:t> Learn </a:t>
            </a:r>
            <a:r>
              <a:rPr lang="en-US" sz="3600" dirty="0"/>
              <a:t>by heart all the </a:t>
            </a:r>
            <a:r>
              <a:rPr lang="en-US" sz="3600" dirty="0" smtClean="0"/>
              <a:t>words.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3600" smtClean="0"/>
              <a:t> Do </a:t>
            </a:r>
            <a:r>
              <a:rPr lang="en-US" sz="3600" dirty="0"/>
              <a:t>exercises in the </a:t>
            </a:r>
            <a:r>
              <a:rPr lang="en-US" sz="3600" smtClean="0"/>
              <a:t>workbook.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3600"/>
              <a:t> </a:t>
            </a:r>
            <a:r>
              <a:rPr lang="en-US" sz="3600" smtClean="0"/>
              <a:t>Rewrite the instructions.</a:t>
            </a:r>
            <a:endParaRPr lang="en-US" sz="3600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3600" smtClean="0"/>
              <a:t> Prepare </a:t>
            </a:r>
            <a:r>
              <a:rPr lang="en-US" sz="3600" dirty="0"/>
              <a:t>for </a:t>
            </a:r>
            <a:r>
              <a:rPr lang="en-US" sz="3600"/>
              <a:t>Lesson </a:t>
            </a:r>
            <a:r>
              <a:rPr lang="en-US" sz="3600" smtClean="0"/>
              <a:t>7</a:t>
            </a:r>
            <a:endParaRPr lang="en-US" sz="3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7433" y="3489337"/>
            <a:ext cx="3020335" cy="3020335"/>
          </a:xfrm>
          <a:prstGeom prst="rect">
            <a:avLst/>
          </a:prstGeom>
        </p:spPr>
      </p:pic>
      <p:sp>
        <p:nvSpPr>
          <p:cNvPr id="21" name="Rounded Rectangle 20"/>
          <p:cNvSpPr/>
          <p:nvPr/>
        </p:nvSpPr>
        <p:spPr>
          <a:xfrm>
            <a:off x="582763" y="1308110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33865" y="118551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879579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048000" y="592623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b="1">
                <a:latin typeface="Calibri" panose="020F0502020204030204" pitchFamily="34" charset="0"/>
              </a:rPr>
              <a:t>Website: </a:t>
            </a:r>
            <a:r>
              <a:rPr lang="en-GB" b="1" i="1" smtClean="0">
                <a:latin typeface="Calibri" panose="020F0502020204030204" pitchFamily="34" charset="0"/>
              </a:rPr>
              <a:t>hoclieu.vn</a:t>
            </a:r>
            <a:endParaRPr lang="en-GB"/>
          </a:p>
          <a:p>
            <a:pPr algn="ctr"/>
            <a:r>
              <a:rPr lang="en-GB" b="1">
                <a:latin typeface="Calibri" panose="020F0502020204030204" pitchFamily="34" charset="0"/>
              </a:rPr>
              <a:t>Fanpage: </a:t>
            </a:r>
            <a:r>
              <a:rPr lang="en-GB" b="1" i="1" smtClean="0">
                <a:latin typeface="Calibri" panose="020F0502020204030204" pitchFamily="34" charset="0"/>
              </a:rPr>
              <a:t>facebook.com/tienganhglobalsuccess.vn/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10042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563498" y="5269729"/>
            <a:ext cx="11825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89053" y="5269729"/>
            <a:ext cx="49589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latin typeface="Myriad Pro" pitchFamily="34" charset="0"/>
              </a:rPr>
              <a:t>HOBBIES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169942" y="1757476"/>
            <a:ext cx="39146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LESSON 3: A CLOSER LOOK 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80915" y="237708"/>
            <a:ext cx="13060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327149" y="229764"/>
            <a:ext cx="87620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Myriad Pro" pitchFamily="34" charset="0"/>
              </a:rPr>
              <a:t>ETHNIC GROUPS OF VIET NAM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9" name="AutoShape 2" descr="The Rules of Connectors in Bangla | BD English Schoo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22" name="Group 21"/>
          <p:cNvGrpSpPr/>
          <p:nvPr/>
        </p:nvGrpSpPr>
        <p:grpSpPr>
          <a:xfrm>
            <a:off x="-3013" y="-7620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3150250" y="88279"/>
            <a:ext cx="88715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smtClean="0">
                <a:solidFill>
                  <a:schemeClr val="bg1"/>
                </a:solidFill>
                <a:latin typeface="Myriad Pro" pitchFamily="34" charset="0"/>
              </a:rPr>
              <a:t>NATURAL DISASTERS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grpSp>
        <p:nvGrpSpPr>
          <p:cNvPr id="32" name="Group 31"/>
          <p:cNvGrpSpPr/>
          <p:nvPr/>
        </p:nvGrpSpPr>
        <p:grpSpPr>
          <a:xfrm>
            <a:off x="2199101" y="121537"/>
            <a:ext cx="712319" cy="709214"/>
            <a:chOff x="2180974" y="148629"/>
            <a:chExt cx="712319" cy="709214"/>
          </a:xfrm>
        </p:grpSpPr>
        <p:sp>
          <p:nvSpPr>
            <p:cNvPr id="33" name="Oval 32"/>
            <p:cNvSpPr/>
            <p:nvPr/>
          </p:nvSpPr>
          <p:spPr>
            <a:xfrm>
              <a:off x="2180974" y="148629"/>
              <a:ext cx="712319" cy="709214"/>
            </a:xfrm>
            <a:prstGeom prst="ellipse">
              <a:avLst/>
            </a:prstGeom>
            <a:solidFill>
              <a:srgbClr val="F7A5A5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Chord 33"/>
            <p:cNvSpPr/>
            <p:nvPr/>
          </p:nvSpPr>
          <p:spPr>
            <a:xfrm rot="4088942">
              <a:off x="2197459" y="160739"/>
              <a:ext cx="676824" cy="685834"/>
            </a:xfrm>
            <a:prstGeom prst="chord">
              <a:avLst>
                <a:gd name="adj1" fmla="val 2761841"/>
                <a:gd name="adj2" fmla="val 16200000"/>
              </a:avLst>
            </a:prstGeom>
            <a:solidFill>
              <a:srgbClr val="EF4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2164944" y="95694"/>
            <a:ext cx="7303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Myriad Pro" pitchFamily="34" charset="0"/>
              </a:rPr>
              <a:t> 9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928438" y="132929"/>
            <a:ext cx="12523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4022836" y="1737257"/>
            <a:ext cx="4472574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4163" y="1591832"/>
            <a:ext cx="964452" cy="91649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4874" y="2548102"/>
            <a:ext cx="7470125" cy="397096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808560" y="1826060"/>
            <a:ext cx="26374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</a:rPr>
              <a:t> LESSON 6: SKILLS 2</a:t>
            </a:r>
            <a:endParaRPr lang="en-GB" sz="2400"/>
          </a:p>
        </p:txBody>
      </p:sp>
    </p:spTree>
    <p:extLst>
      <p:ext uri="{BB962C8B-B14F-4D97-AF65-F5344CB8AC3E}">
        <p14:creationId xmlns:p14="http://schemas.microsoft.com/office/powerpoint/2010/main" val="22224017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21" name="Rounded Rectangle 20"/>
          <p:cNvSpPr/>
          <p:nvPr/>
        </p:nvSpPr>
        <p:spPr>
          <a:xfrm>
            <a:off x="4267389" y="408187"/>
            <a:ext cx="4589531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chemeClr val="bg1"/>
                </a:solidFill>
              </a:rPr>
              <a:t>    </a:t>
            </a:r>
            <a:r>
              <a:rPr lang="en-US" sz="2400" b="1" dirty="0" smtClean="0">
                <a:solidFill>
                  <a:schemeClr val="bg1"/>
                </a:solidFill>
              </a:rPr>
              <a:t>LESSON </a:t>
            </a:r>
            <a:r>
              <a:rPr lang="en-US" sz="2400" b="1" dirty="0">
                <a:solidFill>
                  <a:schemeClr val="bg1"/>
                </a:solidFill>
              </a:rPr>
              <a:t>6</a:t>
            </a:r>
            <a:r>
              <a:rPr lang="en-US" sz="2400" b="1" dirty="0" smtClean="0">
                <a:solidFill>
                  <a:schemeClr val="bg1"/>
                </a:solidFill>
              </a:rPr>
              <a:t>: SKILLS 2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8396" y="239791"/>
            <a:ext cx="964452" cy="916490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5982182" y="1373798"/>
            <a:ext cx="5740800" cy="521050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mtClean="0">
                <a:solidFill>
                  <a:schemeClr val="tx1"/>
                </a:solidFill>
              </a:rPr>
              <a:t>Chatting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5982182" y="2095468"/>
            <a:ext cx="5755112" cy="1914557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/>
                </a:solidFill>
              </a:rPr>
              <a:t>* Vocabulary</a:t>
            </a:r>
          </a:p>
          <a:p>
            <a:r>
              <a:rPr lang="en-US" dirty="0">
                <a:solidFill>
                  <a:schemeClr val="tx1"/>
                </a:solidFill>
              </a:rPr>
              <a:t>Task 1: Work in pairs. Look at the picture and answer the questions.</a:t>
            </a:r>
          </a:p>
          <a:p>
            <a:r>
              <a:rPr lang="en-GB" dirty="0">
                <a:solidFill>
                  <a:schemeClr val="tx1"/>
                </a:solidFill>
              </a:rPr>
              <a:t>Task 2: </a:t>
            </a:r>
            <a:r>
              <a:rPr lang="en-US" dirty="0">
                <a:solidFill>
                  <a:schemeClr val="tx1"/>
                </a:solidFill>
              </a:rPr>
              <a:t>Listen to a broadcast. Put the </a:t>
            </a:r>
            <a:r>
              <a:rPr lang="en-US">
                <a:solidFill>
                  <a:schemeClr val="tx1"/>
                </a:solidFill>
              </a:rPr>
              <a:t>activities </a:t>
            </a:r>
            <a:r>
              <a:rPr lang="en-US" smtClean="0">
                <a:solidFill>
                  <a:schemeClr val="tx1"/>
                </a:solidFill>
              </a:rPr>
              <a:t>in </a:t>
            </a:r>
            <a:r>
              <a:rPr lang="en-US" dirty="0">
                <a:solidFill>
                  <a:schemeClr val="tx1"/>
                </a:solidFill>
              </a:rPr>
              <a:t>the correct column.</a:t>
            </a:r>
          </a:p>
          <a:p>
            <a:r>
              <a:rPr lang="en-US" dirty="0">
                <a:solidFill>
                  <a:schemeClr val="tx1"/>
                </a:solidFill>
              </a:rPr>
              <a:t>Task 3: Listen again and </a:t>
            </a:r>
            <a:r>
              <a:rPr lang="en-US">
                <a:solidFill>
                  <a:schemeClr val="tx1"/>
                </a:solidFill>
              </a:rPr>
              <a:t>tick </a:t>
            </a:r>
            <a:r>
              <a:rPr lang="en-US" smtClean="0">
                <a:solidFill>
                  <a:schemeClr val="tx1"/>
                </a:solidFill>
              </a:rPr>
              <a:t>T </a:t>
            </a:r>
            <a:r>
              <a:rPr lang="en-US" dirty="0">
                <a:solidFill>
                  <a:schemeClr val="tx1"/>
                </a:solidFill>
              </a:rPr>
              <a:t>(True) or F (False) for each sentence.</a:t>
            </a:r>
          </a:p>
        </p:txBody>
      </p:sp>
      <p:sp>
        <p:nvSpPr>
          <p:cNvPr id="36" name="Rectangle 35"/>
          <p:cNvSpPr/>
          <p:nvPr/>
        </p:nvSpPr>
        <p:spPr>
          <a:xfrm>
            <a:off x="5985074" y="5706720"/>
            <a:ext cx="5740800" cy="684962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r>
              <a:rPr lang="en-US" dirty="0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818198" y="1373798"/>
            <a:ext cx="1835914" cy="612205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b="1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3202665" y="2731507"/>
            <a:ext cx="1835914" cy="61760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LISTENING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818198" y="4383005"/>
            <a:ext cx="1835914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WRITING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3202665" y="5706720"/>
            <a:ext cx="1835914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CONSOLIDATION</a:t>
            </a:r>
            <a:endParaRPr lang="en-GB" b="1" dirty="0">
              <a:solidFill>
                <a:schemeClr val="tx1"/>
              </a:solidFill>
            </a:endParaRPr>
          </a:p>
        </p:txBody>
      </p:sp>
      <p:cxnSp>
        <p:nvCxnSpPr>
          <p:cNvPr id="41" name="Curved Connector 40"/>
          <p:cNvCxnSpPr>
            <a:stCxn id="37" idx="3"/>
            <a:endCxn id="38" idx="0"/>
          </p:cNvCxnSpPr>
          <p:nvPr/>
        </p:nvCxnSpPr>
        <p:spPr>
          <a:xfrm>
            <a:off x="2654112" y="1679901"/>
            <a:ext cx="1466510" cy="1051606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2" name="Curved Connector 41"/>
          <p:cNvCxnSpPr>
            <a:stCxn id="38" idx="1"/>
            <a:endCxn id="39" idx="0"/>
          </p:cNvCxnSpPr>
          <p:nvPr/>
        </p:nvCxnSpPr>
        <p:spPr>
          <a:xfrm rot="10800000" flipV="1">
            <a:off x="1736155" y="3040311"/>
            <a:ext cx="1466510" cy="1342694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7" name="Curved Connector 46"/>
          <p:cNvCxnSpPr>
            <a:stCxn id="39" idx="3"/>
            <a:endCxn id="40" idx="0"/>
          </p:cNvCxnSpPr>
          <p:nvPr/>
        </p:nvCxnSpPr>
        <p:spPr>
          <a:xfrm>
            <a:off x="2654112" y="4683729"/>
            <a:ext cx="1466510" cy="1022991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5982182" y="4154405"/>
            <a:ext cx="5743692" cy="1339040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Task 4: Work in pairs. Discuss what you should do before, during, and after a flood. Write your ideas in the columns.</a:t>
            </a:r>
          </a:p>
          <a:p>
            <a:r>
              <a:rPr lang="en-US" dirty="0">
                <a:solidFill>
                  <a:schemeClr val="tx1"/>
                </a:solidFill>
              </a:rPr>
              <a:t>Task 5: Write instructions (80 - 100 words) about things to do before, during, and after a flood. </a:t>
            </a:r>
          </a:p>
        </p:txBody>
      </p:sp>
    </p:spTree>
    <p:extLst>
      <p:ext uri="{BB962C8B-B14F-4D97-AF65-F5344CB8AC3E}">
        <p14:creationId xmlns:p14="http://schemas.microsoft.com/office/powerpoint/2010/main" val="4325224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0" y="-7724"/>
            <a:ext cx="12192000" cy="1083309"/>
            <a:chOff x="0" y="-3"/>
            <a:chExt cx="12192000" cy="1083309"/>
          </a:xfrm>
        </p:grpSpPr>
        <p:sp>
          <p:nvSpPr>
            <p:cNvPr id="28" name="Round Single Corner Rectangle 2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ound Single Corner Rectangle 2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ound Single Corner Rectangle 2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663572" y="202239"/>
            <a:ext cx="3059800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2" name="Cloud 1"/>
          <p:cNvSpPr/>
          <p:nvPr/>
        </p:nvSpPr>
        <p:spPr>
          <a:xfrm>
            <a:off x="6320761" y="1857751"/>
            <a:ext cx="5693439" cy="3768653"/>
          </a:xfrm>
          <a:prstGeom prst="cloud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What should people do before, during and after a storm?</a:t>
            </a:r>
          </a:p>
        </p:txBody>
      </p:sp>
      <p:pic>
        <p:nvPicPr>
          <p:cNvPr id="1026" name="Picture 2" descr="Stor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95" y="1638300"/>
            <a:ext cx="6482573" cy="420755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048452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81;p31"/>
          <p:cNvSpPr txBox="1">
            <a:spLocks/>
          </p:cNvSpPr>
          <p:nvPr/>
        </p:nvSpPr>
        <p:spPr>
          <a:xfrm>
            <a:off x="-444838" y="929802"/>
            <a:ext cx="663295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>
              <a:defRPr lang="en-U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8000" b="1">
                <a:solidFill>
                  <a:srgbClr val="AD4F0F"/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smtClean="0"/>
              <a:t>authority </a:t>
            </a:r>
            <a:r>
              <a:rPr lang="en-US" sz="6000" smtClean="0"/>
              <a:t>(n)</a:t>
            </a:r>
            <a:endParaRPr lang="en-US" sz="6000" dirty="0"/>
          </a:p>
        </p:txBody>
      </p:sp>
      <p:sp>
        <p:nvSpPr>
          <p:cNvPr id="12" name="Rectangle 11"/>
          <p:cNvSpPr/>
          <p:nvPr/>
        </p:nvSpPr>
        <p:spPr>
          <a:xfrm>
            <a:off x="612503" y="4839497"/>
            <a:ext cx="359424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smtClean="0"/>
              <a:t>chính quyền</a:t>
            </a:r>
            <a:endParaRPr lang="en-US" sz="4800" dirty="0"/>
          </a:p>
        </p:txBody>
      </p:sp>
      <p:sp>
        <p:nvSpPr>
          <p:cNvPr id="2" name="Rectangle 1"/>
          <p:cNvSpPr/>
          <p:nvPr/>
        </p:nvSpPr>
        <p:spPr>
          <a:xfrm>
            <a:off x="1057235" y="3198985"/>
            <a:ext cx="288252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/ɔːˈ</a:t>
            </a:r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</a:rPr>
              <a:t>θɒrəti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/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1108" y="-22421"/>
            <a:ext cx="12192000" cy="1083309"/>
            <a:chOff x="0" y="-3"/>
            <a:chExt cx="12192000" cy="1083309"/>
          </a:xfrm>
        </p:grpSpPr>
        <p:sp>
          <p:nvSpPr>
            <p:cNvPr id="9" name="Round Single Corner Rectangle 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ound Single Corner Rectangle 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ound Single Corner Rectangle 1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2796" y="2198705"/>
            <a:ext cx="7532037" cy="44300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Box 12"/>
          <p:cNvSpPr txBox="1"/>
          <p:nvPr/>
        </p:nvSpPr>
        <p:spPr>
          <a:xfrm>
            <a:off x="401341" y="132667"/>
            <a:ext cx="6136757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LISTENING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authority__gb_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04612" y="330968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1266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14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  <p:bldP spid="12" grpId="0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81;p31"/>
          <p:cNvSpPr txBox="1">
            <a:spLocks/>
          </p:cNvSpPr>
          <p:nvPr/>
        </p:nvSpPr>
        <p:spPr>
          <a:xfrm>
            <a:off x="309137" y="1484761"/>
            <a:ext cx="4819584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>
              <a:defRPr lang="en-U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8000" b="1">
                <a:solidFill>
                  <a:srgbClr val="AD4F0F"/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smtClean="0"/>
              <a:t>warn </a:t>
            </a:r>
            <a:r>
              <a:rPr lang="en-US" sz="6000" smtClean="0"/>
              <a:t>(v)</a:t>
            </a:r>
            <a:endParaRPr lang="en-US" sz="6000" dirty="0"/>
          </a:p>
        </p:txBody>
      </p:sp>
      <p:sp>
        <p:nvSpPr>
          <p:cNvPr id="12" name="Rectangle 11"/>
          <p:cNvSpPr/>
          <p:nvPr/>
        </p:nvSpPr>
        <p:spPr>
          <a:xfrm>
            <a:off x="487067" y="4712560"/>
            <a:ext cx="37768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smtClean="0"/>
              <a:t>cảnh báo</a:t>
            </a:r>
            <a:endParaRPr lang="en-US" sz="4800" dirty="0"/>
          </a:p>
        </p:txBody>
      </p:sp>
      <p:sp>
        <p:nvSpPr>
          <p:cNvPr id="2" name="Rectangle 1"/>
          <p:cNvSpPr/>
          <p:nvPr/>
        </p:nvSpPr>
        <p:spPr>
          <a:xfrm>
            <a:off x="1268451" y="3348086"/>
            <a:ext cx="221406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 /</a:t>
            </a:r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</a:rPr>
              <a:t>wɔːn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/ 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1108" y="-22421"/>
            <a:ext cx="12192000" cy="1083309"/>
            <a:chOff x="0" y="-3"/>
            <a:chExt cx="12192000" cy="1083309"/>
          </a:xfrm>
        </p:grpSpPr>
        <p:sp>
          <p:nvSpPr>
            <p:cNvPr id="9" name="Round Single Corner Rectangle 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ound Single Corner Rectangle 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ound Single Corner Rectangle 1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2" t="22614" r="57648" b="9470"/>
          <a:stretch>
            <a:fillRect/>
          </a:stretch>
        </p:blipFill>
        <p:spPr bwMode="auto">
          <a:xfrm>
            <a:off x="5164576" y="1067653"/>
            <a:ext cx="5358475" cy="5400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401341" y="132667"/>
            <a:ext cx="6136757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LISTENING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warn__gb_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13315" y="34623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5808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8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  <p:bldP spid="12" grpId="0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81;p31"/>
          <p:cNvSpPr txBox="1">
            <a:spLocks/>
          </p:cNvSpPr>
          <p:nvPr/>
        </p:nvSpPr>
        <p:spPr>
          <a:xfrm>
            <a:off x="-432417" y="1313077"/>
            <a:ext cx="5259943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>
              <a:defRPr lang="en-U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8000" b="1">
                <a:solidFill>
                  <a:srgbClr val="AD4F0F"/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smtClean="0"/>
              <a:t>avoid </a:t>
            </a:r>
            <a:r>
              <a:rPr lang="en-US" sz="6000" smtClean="0"/>
              <a:t>(v)</a:t>
            </a:r>
            <a:endParaRPr lang="en-US" sz="6000" dirty="0"/>
          </a:p>
        </p:txBody>
      </p:sp>
      <p:sp>
        <p:nvSpPr>
          <p:cNvPr id="12" name="Rectangle 11"/>
          <p:cNvSpPr/>
          <p:nvPr/>
        </p:nvSpPr>
        <p:spPr>
          <a:xfrm>
            <a:off x="529190" y="4458633"/>
            <a:ext cx="288142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smtClean="0"/>
              <a:t>tránh, tránh xa</a:t>
            </a:r>
            <a:endParaRPr lang="en-US" sz="4800" dirty="0"/>
          </a:p>
        </p:txBody>
      </p:sp>
      <p:sp>
        <p:nvSpPr>
          <p:cNvPr id="2" name="Rectangle 1"/>
          <p:cNvSpPr/>
          <p:nvPr/>
        </p:nvSpPr>
        <p:spPr>
          <a:xfrm>
            <a:off x="757069" y="3289089"/>
            <a:ext cx="242566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 /</a:t>
            </a:r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</a:rPr>
              <a:t>əˈvɔɪd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/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1108" y="-22421"/>
            <a:ext cx="12192000" cy="1083309"/>
            <a:chOff x="0" y="-3"/>
            <a:chExt cx="12192000" cy="1083309"/>
          </a:xfrm>
        </p:grpSpPr>
        <p:sp>
          <p:nvSpPr>
            <p:cNvPr id="9" name="Round Single Corner Rectangle 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ound Single Corner Rectangle 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ound Single Corner Rectangle 1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5274" y="2033630"/>
            <a:ext cx="7698593" cy="45354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Box 12"/>
          <p:cNvSpPr txBox="1"/>
          <p:nvPr/>
        </p:nvSpPr>
        <p:spPr>
          <a:xfrm>
            <a:off x="401342" y="132667"/>
            <a:ext cx="3265784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LISTENING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avoid__gb_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24390" y="339978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6645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04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7" grpId="0"/>
      <p:bldP spid="12" grpId="0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0868896"/>
              </p:ext>
            </p:extLst>
          </p:nvPr>
        </p:nvGraphicFramePr>
        <p:xfrm>
          <a:off x="1242717" y="2276475"/>
          <a:ext cx="10215858" cy="3076575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37220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461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476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93133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0070C0"/>
                          </a:solidFill>
                        </a:rPr>
                        <a:t>New words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0070C0"/>
                          </a:solidFill>
                        </a:rPr>
                        <a:t>Pronunciation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0070C0"/>
                          </a:solidFill>
                        </a:rPr>
                        <a:t>Meaning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6092">
                <a:tc>
                  <a:txBody>
                    <a:bodyPr/>
                    <a:lstStyle/>
                    <a:p>
                      <a:pPr marL="144145" indent="-144145">
                        <a:spcAft>
                          <a:spcPts val="0"/>
                        </a:spcAft>
                      </a:pPr>
                      <a:r>
                        <a:rPr lang="en-US" sz="3600" kern="120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 authority (n)</a:t>
                      </a:r>
                      <a:endParaRPr lang="en-US" sz="36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600" kern="120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/ɔːˈθɒrəti/</a:t>
                      </a:r>
                      <a:endParaRPr lang="en-US" sz="36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3600" kern="120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chính quyền</a:t>
                      </a:r>
                      <a:endParaRPr lang="en-US" sz="36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8675">
                <a:tc>
                  <a:txBody>
                    <a:bodyPr/>
                    <a:lstStyle/>
                    <a:p>
                      <a:pPr marL="144145" indent="-144145">
                        <a:spcAft>
                          <a:spcPts val="0"/>
                        </a:spcAft>
                      </a:pPr>
                      <a:r>
                        <a:rPr lang="en-US" sz="3600" smtClean="0">
                          <a:effectLst/>
                          <a:latin typeface="+mn-lt"/>
                          <a:ea typeface="Calibri" panose="020F0502020204030204" pitchFamily="34" charset="0"/>
                        </a:rPr>
                        <a:t>2. </a:t>
                      </a:r>
                      <a:r>
                        <a:rPr lang="en-US" sz="3600" kern="120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warn (v)</a:t>
                      </a:r>
                      <a:endParaRPr lang="en-US" sz="36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600" kern="120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/wɔːn/ </a:t>
                      </a:r>
                      <a:endParaRPr lang="en-US" sz="36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3600" kern="120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cảnh báo</a:t>
                      </a:r>
                      <a:endParaRPr lang="en-US" sz="36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8675">
                <a:tc>
                  <a:txBody>
                    <a:bodyPr/>
                    <a:lstStyle/>
                    <a:p>
                      <a:pPr marL="144145" indent="-144145">
                        <a:spcAft>
                          <a:spcPts val="0"/>
                        </a:spcAft>
                      </a:pPr>
                      <a:r>
                        <a:rPr lang="en-US" sz="3600" smtClean="0">
                          <a:effectLst/>
                          <a:latin typeface="+mn-lt"/>
                          <a:ea typeface="Calibri" panose="020F0502020204030204" pitchFamily="34" charset="0"/>
                        </a:rPr>
                        <a:t>3. </a:t>
                      </a:r>
                      <a:r>
                        <a:rPr lang="en-US" sz="3600" kern="120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avoid (v)</a:t>
                      </a:r>
                      <a:endParaRPr lang="en-US" sz="36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600" kern="120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/əˈvɔɪd/</a:t>
                      </a:r>
                      <a:endParaRPr lang="en-US" sz="36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3600" kern="120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tránh, tránh xa</a:t>
                      </a:r>
                      <a:endParaRPr lang="en-US" sz="36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7" name="Group 6"/>
          <p:cNvGrpSpPr/>
          <p:nvPr/>
        </p:nvGrpSpPr>
        <p:grpSpPr>
          <a:xfrm>
            <a:off x="1108" y="-22421"/>
            <a:ext cx="12192000" cy="1083309"/>
            <a:chOff x="0" y="-3"/>
            <a:chExt cx="12192000" cy="1083309"/>
          </a:xfrm>
        </p:grpSpPr>
        <p:sp>
          <p:nvSpPr>
            <p:cNvPr id="8" name="Round Single Corner Rectangle 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ound Single Corner Rectangle 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ound Single Corner Rectangle 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401341" y="132667"/>
            <a:ext cx="6136757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LISTENING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authority__gb_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42004" y="2931614"/>
            <a:ext cx="609600" cy="609600"/>
          </a:xfrm>
          <a:prstGeom prst="rect">
            <a:avLst/>
          </a:prstGeom>
        </p:spPr>
      </p:pic>
      <p:pic>
        <p:nvPicPr>
          <p:cNvPr id="14" name="warn__gb_1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42004" y="3814762"/>
            <a:ext cx="609600" cy="609600"/>
          </a:xfrm>
          <a:prstGeom prst="rect">
            <a:avLst/>
          </a:prstGeom>
        </p:spPr>
      </p:pic>
      <p:pic>
        <p:nvPicPr>
          <p:cNvPr id="15" name="avoid__gb_2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42004" y="462191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275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888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44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1108" y="-22421"/>
            <a:ext cx="12192000" cy="1083309"/>
            <a:chOff x="0" y="-3"/>
            <a:chExt cx="12192000" cy="1083309"/>
          </a:xfrm>
        </p:grpSpPr>
        <p:sp>
          <p:nvSpPr>
            <p:cNvPr id="12" name="Round Single Corner Rectangle 11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ound Single Corner Rectangle 1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ound Single Corner Rectangle 1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2152835"/>
              </p:ext>
            </p:extLst>
          </p:nvPr>
        </p:nvGraphicFramePr>
        <p:xfrm>
          <a:off x="287079" y="1477927"/>
          <a:ext cx="11536326" cy="3922166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37116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650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595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01362"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solidFill>
                            <a:srgbClr val="0070C0"/>
                          </a:solidFill>
                        </a:rPr>
                        <a:t>New words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solidFill>
                            <a:srgbClr val="0070C0"/>
                          </a:solidFill>
                        </a:rPr>
                        <a:t>Meaning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19392">
                <a:tc>
                  <a:txBody>
                    <a:bodyPr/>
                    <a:lstStyle/>
                    <a:p>
                      <a:pPr marL="144145" indent="-144145">
                        <a:spcAft>
                          <a:spcPts val="0"/>
                        </a:spcAft>
                      </a:pPr>
                      <a:r>
                        <a:rPr lang="en-US" sz="3200" b="0" kern="120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 authority (n)</a:t>
                      </a:r>
                      <a:endParaRPr lang="en-US" sz="3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1755" marR="71755" marT="71755" marB="7175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3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71755" marB="7175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3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71755" marB="7175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00706">
                <a:tc>
                  <a:txBody>
                    <a:bodyPr/>
                    <a:lstStyle/>
                    <a:p>
                      <a:pPr marL="144145" indent="-144145">
                        <a:spcAft>
                          <a:spcPts val="0"/>
                        </a:spcAft>
                      </a:pPr>
                      <a:r>
                        <a:rPr lang="en-US" sz="3200" b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2. </a:t>
                      </a:r>
                      <a:r>
                        <a:rPr lang="en-US" sz="3200" b="0" kern="120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warn (v)</a:t>
                      </a:r>
                      <a:endParaRPr lang="en-US" sz="3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1755" marR="71755" marT="71755" marB="7175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3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71755" marB="7175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3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71755" marB="7175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00706">
                <a:tc>
                  <a:txBody>
                    <a:bodyPr/>
                    <a:lstStyle/>
                    <a:p>
                      <a:pPr marL="144145" indent="-144145">
                        <a:spcAft>
                          <a:spcPts val="0"/>
                        </a:spcAft>
                      </a:pPr>
                      <a:r>
                        <a:rPr lang="en-US" sz="3200" b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3. </a:t>
                      </a:r>
                      <a:r>
                        <a:rPr lang="en-US" sz="3200" b="0" kern="120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avoid (v)</a:t>
                      </a:r>
                      <a:endParaRPr lang="en-US" sz="3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1755" marR="71755" marT="71755" marB="7175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3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71755" marB="7175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3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71755" marB="7175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7740502" y="4547134"/>
            <a:ext cx="3211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en-US" sz="3200" b="1" smtClean="0">
                <a:solidFill>
                  <a:srgbClr val="7030A0"/>
                </a:solidFill>
              </a:rPr>
              <a:t>chính quyền</a:t>
            </a:r>
            <a:endParaRPr lang="en-US" sz="3200" b="1" dirty="0">
              <a:solidFill>
                <a:srgbClr val="7030A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740502" y="2582233"/>
            <a:ext cx="3211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en-US" sz="3200" b="1" smtClean="0">
                <a:solidFill>
                  <a:srgbClr val="7030A0"/>
                </a:solidFill>
              </a:rPr>
              <a:t>cảnh báo</a:t>
            </a:r>
            <a:endParaRPr lang="en-US" sz="3200" b="1" dirty="0">
              <a:solidFill>
                <a:srgbClr val="7030A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740502" y="3613945"/>
            <a:ext cx="40829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en-US" sz="3200" b="1" smtClean="0">
                <a:solidFill>
                  <a:srgbClr val="7030A0"/>
                </a:solidFill>
              </a:rPr>
              <a:t>tránh, tránh xa</a:t>
            </a:r>
            <a:endParaRPr lang="en-US" sz="3200" b="1" dirty="0">
              <a:solidFill>
                <a:srgbClr val="7030A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01341" y="132667"/>
            <a:ext cx="6136757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LISTENING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79486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4.44444E-6 L -0.28868 -0.2768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440" y="-138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2.96296E-6 L -0.28946 0.155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479" y="77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4.07407E-6 L -0.29388 0.15509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01" y="77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7" grpId="0"/>
      <p:bldP spid="18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4236</TotalTime>
  <Words>722</Words>
  <Application>Microsoft Office PowerPoint</Application>
  <PresentationFormat>Widescreen</PresentationFormat>
  <Paragraphs>150</Paragraphs>
  <Slides>18</Slides>
  <Notes>14</Notes>
  <HiddenSlides>0</HiddenSlides>
  <MMClips>8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Adobe Gothic Std B</vt:lpstr>
      <vt:lpstr>Arial</vt:lpstr>
      <vt:lpstr>Calibri</vt:lpstr>
      <vt:lpstr>Calibri Light</vt:lpstr>
      <vt:lpstr>Myriad Pro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Hoai Linh</cp:lastModifiedBy>
  <cp:revision>626</cp:revision>
  <dcterms:created xsi:type="dcterms:W3CDTF">2020-12-09T02:04:09Z</dcterms:created>
  <dcterms:modified xsi:type="dcterms:W3CDTF">2023-06-22T02:02:37Z</dcterms:modified>
</cp:coreProperties>
</file>