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372" r:id="rId2"/>
    <p:sldId id="413" r:id="rId3"/>
    <p:sldId id="408" r:id="rId4"/>
    <p:sldId id="279" r:id="rId5"/>
    <p:sldId id="347" r:id="rId6"/>
    <p:sldId id="414" r:id="rId7"/>
    <p:sldId id="415" r:id="rId8"/>
    <p:sldId id="416" r:id="rId9"/>
    <p:sldId id="417" r:id="rId10"/>
    <p:sldId id="402" r:id="rId11"/>
    <p:sldId id="404" r:id="rId12"/>
    <p:sldId id="410" r:id="rId13"/>
    <p:sldId id="406" r:id="rId14"/>
    <p:sldId id="314" r:id="rId15"/>
    <p:sldId id="330" r:id="rId16"/>
    <p:sldId id="39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648"/>
    <a:srgbClr val="7192A9"/>
    <a:srgbClr val="0000FF"/>
    <a:srgbClr val="48C0B6"/>
    <a:srgbClr val="CC3300"/>
    <a:srgbClr val="FFDAAB"/>
    <a:srgbClr val="0FB7BD"/>
    <a:srgbClr val="048DA4"/>
    <a:srgbClr val="00A9A5"/>
    <a:srgbClr val="F794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2B8221-252E-4177-8EC7-8A6CE5C3AEEE}" v="179" dt="2022-01-21T04:36:04.3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8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9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092B8221-252E-4177-8EC7-8A6CE5C3AEEE}"/>
    <pc:docChg chg="undo custSel addSld delSld modSld sldOrd">
      <pc:chgData name="Thuy Linh Do" userId="f60f9f76584ec879" providerId="LiveId" clId="{092B8221-252E-4177-8EC7-8A6CE5C3AEEE}" dt="2022-01-21T04:40:02.521" v="1436" actId="20577"/>
      <pc:docMkLst>
        <pc:docMk/>
      </pc:docMkLst>
      <pc:sldChg chg="modSp mod">
        <pc:chgData name="Thuy Linh Do" userId="f60f9f76584ec879" providerId="LiveId" clId="{092B8221-252E-4177-8EC7-8A6CE5C3AEEE}" dt="2022-01-21T03:07:42.082" v="27" actId="20577"/>
        <pc:sldMkLst>
          <pc:docMk/>
          <pc:sldMk cId="252621157" sldId="256"/>
        </pc:sldMkLst>
        <pc:spChg chg="mod">
          <ac:chgData name="Thuy Linh Do" userId="f60f9f76584ec879" providerId="LiveId" clId="{092B8221-252E-4177-8EC7-8A6CE5C3AEEE}" dt="2022-01-21T03:07:42.082" v="27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7:27.899" v="1" actId="20577"/>
          <ac:spMkLst>
            <pc:docMk/>
            <pc:sldMk cId="252621157" sldId="256"/>
            <ac:spMk id="18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3:08:06.226" v="30" actId="20577"/>
        <pc:sldMkLst>
          <pc:docMk/>
          <pc:sldMk cId="2021924275" sldId="275"/>
        </pc:sldMkLst>
        <pc:spChg chg="mod">
          <ac:chgData name="Thuy Linh Do" userId="f60f9f76584ec879" providerId="LiveId" clId="{092B8221-252E-4177-8EC7-8A6CE5C3AEEE}" dt="2022-01-21T03:08:06.226" v="30" actId="20577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 setBg">
        <pc:chgData name="Thuy Linh Do" userId="f60f9f76584ec879" providerId="LiveId" clId="{092B8221-252E-4177-8EC7-8A6CE5C3AEEE}" dt="2022-01-21T03:23:11.179" v="415" actId="1076"/>
        <pc:sldMkLst>
          <pc:docMk/>
          <pc:sldMk cId="3404845292" sldId="279"/>
        </pc:sldMkLst>
        <pc:spChg chg="del mod">
          <ac:chgData name="Thuy Linh Do" userId="f60f9f76584ec879" providerId="LiveId" clId="{092B8221-252E-4177-8EC7-8A6CE5C3AEEE}" dt="2022-01-21T03:12:23.951" v="62" actId="478"/>
          <ac:spMkLst>
            <pc:docMk/>
            <pc:sldMk cId="3404845292" sldId="279"/>
            <ac:spMk id="2" creationId="{CAE8308E-F711-4E54-B671-B94F2611A3BF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7" creationId="{AB9B67CA-27D2-4C96-8B8D-AB8306839A06}"/>
          </ac:spMkLst>
        </pc:spChg>
        <pc:spChg chg="add del">
          <ac:chgData name="Thuy Linh Do" userId="f60f9f76584ec879" providerId="LiveId" clId="{092B8221-252E-4177-8EC7-8A6CE5C3AEEE}" dt="2022-01-21T03:13:50.875" v="77" actId="478"/>
          <ac:spMkLst>
            <pc:docMk/>
            <pc:sldMk cId="3404845292" sldId="279"/>
            <ac:spMk id="9" creationId="{C0156A70-FCD3-4800-9F38-B0CD37045050}"/>
          </ac:spMkLst>
        </pc:spChg>
        <pc:spChg chg="add del mod">
          <ac:chgData name="Thuy Linh Do" userId="f60f9f76584ec879" providerId="LiveId" clId="{092B8221-252E-4177-8EC7-8A6CE5C3AEEE}" dt="2022-01-21T03:20:27.688" v="377" actId="478"/>
          <ac:spMkLst>
            <pc:docMk/>
            <pc:sldMk cId="3404845292" sldId="279"/>
            <ac:spMk id="10" creationId="{02D2FFA4-B3E5-45C7-888C-FF2FB324076C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1" creationId="{C73EF7BB-E563-4022-B35C-EA3E3FBC67D7}"/>
          </ac:spMkLst>
        </pc:spChg>
        <pc:spChg chg="mod">
          <ac:chgData name="Thuy Linh Do" userId="f60f9f76584ec879" providerId="LiveId" clId="{092B8221-252E-4177-8EC7-8A6CE5C3AEEE}" dt="2022-01-21T03:13:04.458" v="67" actId="26606"/>
          <ac:spMkLst>
            <pc:docMk/>
            <pc:sldMk cId="3404845292" sldId="279"/>
            <ac:spMk id="13" creationId="{00000000-0000-0000-0000-000000000000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4" creationId="{4D54BAF8-7CAA-4881-8D69-B6CA95008EA2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5" creationId="{6675FDEF-7F36-4A32-9697-6F1CCB80283C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6" creationId="{FD73398D-DD6D-43A4-90DA-98008E22F22E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7" creationId="{95FA2EBF-752B-4D29-8CE0-DCA9AD7307AE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8" creationId="{C41F513E-4D17-414A-9287-ABC6653A8968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9" creationId="{5DBDFEF7-E8C7-4305-A4D5-98A358514F95}"/>
          </ac:spMkLst>
        </pc:spChg>
        <pc:grpChg chg="add mod">
          <ac:chgData name="Thuy Linh Do" userId="f60f9f76584ec879" providerId="LiveId" clId="{092B8221-252E-4177-8EC7-8A6CE5C3AEEE}" dt="2022-01-21T03:19:37.303" v="370" actId="1076"/>
          <ac:grpSpMkLst>
            <pc:docMk/>
            <pc:sldMk cId="3404845292" sldId="279"/>
            <ac:grpSpMk id="8" creationId="{1ECB1C35-5A81-44AF-8885-3133FAC99BFF}"/>
          </ac:grpSpMkLst>
        </pc:grpChg>
        <pc:graphicFrameChg chg="add del mod modGraphic">
          <ac:chgData name="Thuy Linh Do" userId="f60f9f76584ec879" providerId="LiveId" clId="{092B8221-252E-4177-8EC7-8A6CE5C3AEEE}" dt="2022-01-21T03:13:10.299" v="68" actId="478"/>
          <ac:graphicFrameMkLst>
            <pc:docMk/>
            <pc:sldMk cId="3404845292" sldId="279"/>
            <ac:graphicFrameMk id="3" creationId="{0D85982A-1F86-457D-A814-4017A53535C1}"/>
          </ac:graphicFrameMkLst>
        </pc:graphicFrameChg>
        <pc:graphicFrameChg chg="add del mod">
          <ac:chgData name="Thuy Linh Do" userId="f60f9f76584ec879" providerId="LiveId" clId="{092B8221-252E-4177-8EC7-8A6CE5C3AEEE}" dt="2022-01-21T03:13:18.369" v="70" actId="478"/>
          <ac:graphicFrameMkLst>
            <pc:docMk/>
            <pc:sldMk cId="3404845292" sldId="279"/>
            <ac:graphicFrameMk id="4" creationId="{070B2053-771F-4256-89FA-777293B51DF3}"/>
          </ac:graphicFrameMkLst>
        </pc:graphicFrameChg>
        <pc:graphicFrameChg chg="add del mod">
          <ac:chgData name="Thuy Linh Do" userId="f60f9f76584ec879" providerId="LiveId" clId="{092B8221-252E-4177-8EC7-8A6CE5C3AEEE}" dt="2022-01-21T03:13:45.068" v="74"/>
          <ac:graphicFrameMkLst>
            <pc:docMk/>
            <pc:sldMk cId="3404845292" sldId="279"/>
            <ac:graphicFrameMk id="5" creationId="{90144EC7-B42B-46F3-A911-969226A08A9A}"/>
          </ac:graphicFrameMkLst>
        </pc:graphicFrameChg>
        <pc:picChg chg="ord">
          <ac:chgData name="Thuy Linh Do" userId="f60f9f76584ec879" providerId="LiveId" clId="{092B8221-252E-4177-8EC7-8A6CE5C3AEEE}" dt="2022-01-21T03:13:04.458" v="67" actId="26606"/>
          <ac:picMkLst>
            <pc:docMk/>
            <pc:sldMk cId="3404845292" sldId="279"/>
            <ac:picMk id="12" creationId="{00000000-0000-0000-0000-000000000000}"/>
          </ac:picMkLst>
        </pc:picChg>
        <pc:picChg chg="add mod">
          <ac:chgData name="Thuy Linh Do" userId="f60f9f76584ec879" providerId="LiveId" clId="{092B8221-252E-4177-8EC7-8A6CE5C3AEEE}" dt="2022-01-21T03:20:32.077" v="378" actId="1076"/>
          <ac:picMkLst>
            <pc:docMk/>
            <pc:sldMk cId="3404845292" sldId="279"/>
            <ac:picMk id="20" creationId="{39508474-BF61-4E71-BCB0-3FC02A93A200}"/>
          </ac:picMkLst>
        </pc:picChg>
        <pc:picChg chg="add mod">
          <ac:chgData name="Thuy Linh Do" userId="f60f9f76584ec879" providerId="LiveId" clId="{092B8221-252E-4177-8EC7-8A6CE5C3AEEE}" dt="2022-01-21T03:20:49.330" v="383" actId="1076"/>
          <ac:picMkLst>
            <pc:docMk/>
            <pc:sldMk cId="3404845292" sldId="279"/>
            <ac:picMk id="21" creationId="{768AD650-807D-4EAF-859B-913CBDAF5DF5}"/>
          </ac:picMkLst>
        </pc:picChg>
        <pc:picChg chg="add mod">
          <ac:chgData name="Thuy Linh Do" userId="f60f9f76584ec879" providerId="LiveId" clId="{092B8221-252E-4177-8EC7-8A6CE5C3AEEE}" dt="2022-01-21T03:21:12.329" v="389" actId="1076"/>
          <ac:picMkLst>
            <pc:docMk/>
            <pc:sldMk cId="3404845292" sldId="279"/>
            <ac:picMk id="22" creationId="{28C12A6D-0138-4221-B229-3EE7E14A5386}"/>
          </ac:picMkLst>
        </pc:picChg>
        <pc:picChg chg="add mod">
          <ac:chgData name="Thuy Linh Do" userId="f60f9f76584ec879" providerId="LiveId" clId="{092B8221-252E-4177-8EC7-8A6CE5C3AEEE}" dt="2022-01-21T03:21:30.924" v="392" actId="14100"/>
          <ac:picMkLst>
            <pc:docMk/>
            <pc:sldMk cId="3404845292" sldId="279"/>
            <ac:picMk id="23" creationId="{6D54EF37-0A91-4024-866E-74562E6B0FD8}"/>
          </ac:picMkLst>
        </pc:picChg>
        <pc:picChg chg="add mod">
          <ac:chgData name="Thuy Linh Do" userId="f60f9f76584ec879" providerId="LiveId" clId="{092B8221-252E-4177-8EC7-8A6CE5C3AEEE}" dt="2022-01-21T03:22:08.123" v="400" actId="1076"/>
          <ac:picMkLst>
            <pc:docMk/>
            <pc:sldMk cId="3404845292" sldId="279"/>
            <ac:picMk id="24" creationId="{A58E5E0A-FEE1-42B2-9074-786FC7545998}"/>
          </ac:picMkLst>
        </pc:picChg>
        <pc:picChg chg="add mod">
          <ac:chgData name="Thuy Linh Do" userId="f60f9f76584ec879" providerId="LiveId" clId="{092B8221-252E-4177-8EC7-8A6CE5C3AEEE}" dt="2022-01-21T03:22:36.319" v="407" actId="1076"/>
          <ac:picMkLst>
            <pc:docMk/>
            <pc:sldMk cId="3404845292" sldId="279"/>
            <ac:picMk id="25" creationId="{9EE8DCD6-BD37-46D1-B4B8-72657998CFBD}"/>
          </ac:picMkLst>
        </pc:picChg>
        <pc:picChg chg="add mod">
          <ac:chgData name="Thuy Linh Do" userId="f60f9f76584ec879" providerId="LiveId" clId="{092B8221-252E-4177-8EC7-8A6CE5C3AEEE}" dt="2022-01-21T03:22:51.818" v="410" actId="14100"/>
          <ac:picMkLst>
            <pc:docMk/>
            <pc:sldMk cId="3404845292" sldId="279"/>
            <ac:picMk id="26" creationId="{1E441DB5-C53E-4693-AFBD-68A35185F233}"/>
          </ac:picMkLst>
        </pc:picChg>
        <pc:picChg chg="add mod">
          <ac:chgData name="Thuy Linh Do" userId="f60f9f76584ec879" providerId="LiveId" clId="{092B8221-252E-4177-8EC7-8A6CE5C3AEEE}" dt="2022-01-21T03:23:11.179" v="415" actId="1076"/>
          <ac:picMkLst>
            <pc:docMk/>
            <pc:sldMk cId="3404845292" sldId="279"/>
            <ac:picMk id="27" creationId="{1E98ECD0-6CB5-4BC9-BC7A-2892AA44188F}"/>
          </ac:picMkLst>
        </pc:picChg>
      </pc:sldChg>
      <pc:sldChg chg="modSp mod">
        <pc:chgData name="Thuy Linh Do" userId="f60f9f76584ec879" providerId="LiveId" clId="{092B8221-252E-4177-8EC7-8A6CE5C3AEEE}" dt="2022-01-21T03:11:03.038" v="57"/>
        <pc:sldMkLst>
          <pc:docMk/>
          <pc:sldMk cId="658201877" sldId="302"/>
        </pc:sldMkLst>
        <pc:spChg chg="mod">
          <ac:chgData name="Thuy Linh Do" userId="f60f9f76584ec879" providerId="LiveId" clId="{092B8221-252E-4177-8EC7-8A6CE5C3AEEE}" dt="2022-01-21T03:08:51.380" v="47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9:08.635" v="48"/>
          <ac:spMkLst>
            <pc:docMk/>
            <pc:sldMk cId="658201877" sldId="302"/>
            <ac:spMk id="21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9:59.878" v="56" actId="20577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11:03.038" v="57"/>
          <ac:spMkLst>
            <pc:docMk/>
            <pc:sldMk cId="658201877" sldId="302"/>
            <ac:spMk id="23" creationId="{00000000-0000-0000-0000-000000000000}"/>
          </ac:spMkLst>
        </pc:spChg>
      </pc:sldChg>
      <pc:sldChg chg="addSp delSp modSp mod">
        <pc:chgData name="Thuy Linh Do" userId="f60f9f76584ec879" providerId="LiveId" clId="{092B8221-252E-4177-8EC7-8A6CE5C3AEEE}" dt="2022-01-21T03:12:09.247" v="60"/>
        <pc:sldMkLst>
          <pc:docMk/>
          <pc:sldMk cId="1899537031" sldId="308"/>
        </pc:sldMkLst>
        <pc:spChg chg="mod">
          <ac:chgData name="Thuy Linh Do" userId="f60f9f76584ec879" providerId="LiveId" clId="{092B8221-252E-4177-8EC7-8A6CE5C3AEEE}" dt="2022-01-21T03:12:09.247" v="60"/>
          <ac:spMkLst>
            <pc:docMk/>
            <pc:sldMk cId="1899537031" sldId="308"/>
            <ac:spMk id="3" creationId="{00000000-0000-0000-0000-000000000000}"/>
          </ac:spMkLst>
        </pc:spChg>
        <pc:spChg chg="add mod">
          <ac:chgData name="Thuy Linh Do" userId="f60f9f76584ec879" providerId="LiveId" clId="{092B8221-252E-4177-8EC7-8A6CE5C3AEEE}" dt="2022-01-21T03:11:16.019" v="59"/>
          <ac:spMkLst>
            <pc:docMk/>
            <pc:sldMk cId="1899537031" sldId="308"/>
            <ac:spMk id="10" creationId="{E2AB2C69-E38C-4F15-BCDE-F6118B77CBAA}"/>
          </ac:spMkLst>
        </pc:spChg>
        <pc:spChg chg="del">
          <ac:chgData name="Thuy Linh Do" userId="f60f9f76584ec879" providerId="LiveId" clId="{092B8221-252E-4177-8EC7-8A6CE5C3AEEE}" dt="2022-01-21T03:11:14.034" v="58" actId="478"/>
          <ac:spMkLst>
            <pc:docMk/>
            <pc:sldMk cId="1899537031" sldId="308"/>
            <ac:spMk id="20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4:35:06.961" v="1379" actId="255"/>
        <pc:sldMkLst>
          <pc:docMk/>
          <pc:sldMk cId="626516812" sldId="313"/>
        </pc:sldMkLst>
        <pc:spChg chg="mod">
          <ac:chgData name="Thuy Linh Do" userId="f60f9f76584ec879" providerId="LiveId" clId="{092B8221-252E-4177-8EC7-8A6CE5C3AEEE}" dt="2022-01-21T04:35:06.961" v="1379" actId="255"/>
          <ac:spMkLst>
            <pc:docMk/>
            <pc:sldMk cId="626516812" sldId="313"/>
            <ac:spMk id="9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4:40:02.521" v="1436" actId="20577"/>
        <pc:sldMkLst>
          <pc:docMk/>
          <pc:sldMk cId="2275727840" sldId="314"/>
        </pc:sldMkLst>
        <pc:spChg chg="mod">
          <ac:chgData name="Thuy Linh Do" userId="f60f9f76584ec879" providerId="LiveId" clId="{092B8221-252E-4177-8EC7-8A6CE5C3AEEE}" dt="2022-01-21T04:40:02.521" v="1436" actId="20577"/>
          <ac:spMkLst>
            <pc:docMk/>
            <pc:sldMk cId="2275727840" sldId="314"/>
            <ac:spMk id="9" creationId="{C43B4EE5-D525-4443-B04E-58910A374BDA}"/>
          </ac:spMkLst>
        </pc:spChg>
      </pc:sldChg>
      <pc:sldChg chg="addSp delSp modSp mod">
        <pc:chgData name="Thuy Linh Do" userId="f60f9f76584ec879" providerId="LiveId" clId="{092B8221-252E-4177-8EC7-8A6CE5C3AEEE}" dt="2022-01-21T03:54:35.259" v="738" actId="1076"/>
        <pc:sldMkLst>
          <pc:docMk/>
          <pc:sldMk cId="4021477443" sldId="335"/>
        </pc:sldMkLst>
        <pc:spChg chg="mod">
          <ac:chgData name="Thuy Linh Do" userId="f60f9f76584ec879" providerId="LiveId" clId="{092B8221-252E-4177-8EC7-8A6CE5C3AEEE}" dt="2022-01-21T03:54:14.833" v="735"/>
          <ac:spMkLst>
            <pc:docMk/>
            <pc:sldMk cId="4021477443" sldId="335"/>
            <ac:spMk id="14" creationId="{353E7FCF-F699-4BD2-8B0A-04A959FA8185}"/>
          </ac:spMkLst>
        </pc:spChg>
        <pc:picChg chg="del">
          <ac:chgData name="Thuy Linh Do" userId="f60f9f76584ec879" providerId="LiveId" clId="{092B8221-252E-4177-8EC7-8A6CE5C3AEEE}" dt="2022-01-21T03:54:18.333" v="736" actId="478"/>
          <ac:picMkLst>
            <pc:docMk/>
            <pc:sldMk cId="4021477443" sldId="335"/>
            <ac:picMk id="9" creationId="{4320D209-22C6-4C00-9600-BE6AE2DAEF5D}"/>
          </ac:picMkLst>
        </pc:picChg>
        <pc:picChg chg="add mod">
          <ac:chgData name="Thuy Linh Do" userId="f60f9f76584ec879" providerId="LiveId" clId="{092B8221-252E-4177-8EC7-8A6CE5C3AEEE}" dt="2022-01-21T03:54:35.259" v="738" actId="1076"/>
          <ac:picMkLst>
            <pc:docMk/>
            <pc:sldMk cId="4021477443" sldId="335"/>
            <ac:picMk id="4098" creationId="{3C50C9B2-172F-4E0C-9D75-444560302E8F}"/>
          </ac:picMkLst>
        </pc:picChg>
      </pc:sldChg>
      <pc:sldChg chg="addSp delSp modSp mod">
        <pc:chgData name="Thuy Linh Do" userId="f60f9f76584ec879" providerId="LiveId" clId="{092B8221-252E-4177-8EC7-8A6CE5C3AEEE}" dt="2022-01-21T03:26:21.627" v="427" actId="1076"/>
        <pc:sldMkLst>
          <pc:docMk/>
          <pc:sldMk cId="2603057441" sldId="344"/>
        </pc:sldMkLst>
        <pc:spChg chg="mod">
          <ac:chgData name="Thuy Linh Do" userId="f60f9f76584ec879" providerId="LiveId" clId="{092B8221-252E-4177-8EC7-8A6CE5C3AEEE}" dt="2022-01-21T03:24:19.268" v="422"/>
          <ac:spMkLst>
            <pc:docMk/>
            <pc:sldMk cId="2603057441" sldId="344"/>
            <ac:spMk id="4" creationId="{00000000-0000-0000-0000-000000000000}"/>
          </ac:spMkLst>
        </pc:spChg>
        <pc:spChg chg="del mod">
          <ac:chgData name="Thuy Linh Do" userId="f60f9f76584ec879" providerId="LiveId" clId="{092B8221-252E-4177-8EC7-8A6CE5C3AEEE}" dt="2022-01-21T03:23:45.937" v="417" actId="478"/>
          <ac:spMkLst>
            <pc:docMk/>
            <pc:sldMk cId="2603057441" sldId="344"/>
            <ac:spMk id="14" creationId="{49A3F671-73C1-481C-9373-C14574A69DAB}"/>
          </ac:spMkLst>
        </pc:spChg>
        <pc:spChg chg="del">
          <ac:chgData name="Thuy Linh Do" userId="f60f9f76584ec879" providerId="LiveId" clId="{092B8221-252E-4177-8EC7-8A6CE5C3AEEE}" dt="2022-01-21T03:23:48.687" v="418" actId="478"/>
          <ac:spMkLst>
            <pc:docMk/>
            <pc:sldMk cId="2603057441" sldId="344"/>
            <ac:spMk id="15" creationId="{B1ABCDC2-0BF4-4CE8-9D62-0DD9A133ED3F}"/>
          </ac:spMkLst>
        </pc:spChg>
        <pc:spChg chg="add mod">
          <ac:chgData name="Thuy Linh Do" userId="f60f9f76584ec879" providerId="LiveId" clId="{092B8221-252E-4177-8EC7-8A6CE5C3AEEE}" dt="2022-01-21T03:23:50.476" v="419"/>
          <ac:spMkLst>
            <pc:docMk/>
            <pc:sldMk cId="2603057441" sldId="344"/>
            <ac:spMk id="18" creationId="{308A6121-E801-49AD-A732-8A25A1167CD0}"/>
          </ac:spMkLst>
        </pc:spChg>
        <pc:spChg chg="add mod">
          <ac:chgData name="Thuy Linh Do" userId="f60f9f76584ec879" providerId="LiveId" clId="{092B8221-252E-4177-8EC7-8A6CE5C3AEEE}" dt="2022-01-21T03:23:50.476" v="419"/>
          <ac:spMkLst>
            <pc:docMk/>
            <pc:sldMk cId="2603057441" sldId="344"/>
            <ac:spMk id="19" creationId="{9D6D490B-6941-4468-A380-78FF0AC81B7D}"/>
          </ac:spMkLst>
        </pc:spChg>
        <pc:picChg chg="add mod">
          <ac:chgData name="Thuy Linh Do" userId="f60f9f76584ec879" providerId="LiveId" clId="{092B8221-252E-4177-8EC7-8A6CE5C3AEEE}" dt="2022-01-21T03:26:21.627" v="427" actId="1076"/>
          <ac:picMkLst>
            <pc:docMk/>
            <pc:sldMk cId="2603057441" sldId="344"/>
            <ac:picMk id="2" creationId="{98BB8027-C8D2-42AD-8A7D-1F2330B7211E}"/>
          </ac:picMkLst>
        </pc:picChg>
        <pc:picChg chg="del">
          <ac:chgData name="Thuy Linh Do" userId="f60f9f76584ec879" providerId="LiveId" clId="{092B8221-252E-4177-8EC7-8A6CE5C3AEEE}" dt="2022-01-21T03:26:13.643" v="423" actId="478"/>
          <ac:picMkLst>
            <pc:docMk/>
            <pc:sldMk cId="2603057441" sldId="344"/>
            <ac:picMk id="2050" creationId="{3DB6030F-8522-4A73-A997-0E40721E7286}"/>
          </ac:picMkLst>
        </pc:picChg>
      </pc:sldChg>
      <pc:sldChg chg="del">
        <pc:chgData name="Thuy Linh Do" userId="f60f9f76584ec879" providerId="LiveId" clId="{092B8221-252E-4177-8EC7-8A6CE5C3AEEE}" dt="2022-01-21T03:53:45.424" v="734" actId="2696"/>
        <pc:sldMkLst>
          <pc:docMk/>
          <pc:sldMk cId="3972591262" sldId="345"/>
        </pc:sldMkLst>
      </pc:sldChg>
      <pc:sldChg chg="addSp delSp modSp mod">
        <pc:chgData name="Thuy Linh Do" userId="f60f9f76584ec879" providerId="LiveId" clId="{092B8221-252E-4177-8EC7-8A6CE5C3AEEE}" dt="2022-01-21T03:58:16.604" v="750" actId="1076"/>
        <pc:sldMkLst>
          <pc:docMk/>
          <pc:sldMk cId="4180659958" sldId="346"/>
        </pc:sldMkLst>
        <pc:spChg chg="del">
          <ac:chgData name="Thuy Linh Do" userId="f60f9f76584ec879" providerId="LiveId" clId="{092B8221-252E-4177-8EC7-8A6CE5C3AEEE}" dt="2022-01-21T03:55:05.585" v="740" actId="478"/>
          <ac:spMkLst>
            <pc:docMk/>
            <pc:sldMk cId="4180659958" sldId="346"/>
            <ac:spMk id="10" creationId="{C5690E87-2DE1-41DA-B544-E5924DCF5200}"/>
          </ac:spMkLst>
        </pc:spChg>
        <pc:picChg chg="del">
          <ac:chgData name="Thuy Linh Do" userId="f60f9f76584ec879" providerId="LiveId" clId="{092B8221-252E-4177-8EC7-8A6CE5C3AEEE}" dt="2022-01-21T03:55:04.524" v="739" actId="478"/>
          <ac:picMkLst>
            <pc:docMk/>
            <pc:sldMk cId="4180659958" sldId="346"/>
            <ac:picMk id="3074" creationId="{2D030E2B-0C43-48C4-B62D-87978D931649}"/>
          </ac:picMkLst>
        </pc:picChg>
        <pc:picChg chg="add mod">
          <ac:chgData name="Thuy Linh Do" userId="f60f9f76584ec879" providerId="LiveId" clId="{092B8221-252E-4177-8EC7-8A6CE5C3AEEE}" dt="2022-01-21T03:55:19.231" v="743" actId="14100"/>
          <ac:picMkLst>
            <pc:docMk/>
            <pc:sldMk cId="4180659958" sldId="346"/>
            <ac:picMk id="5122" creationId="{1EF810C3-9A62-4656-BA4D-AFB2D673C717}"/>
          </ac:picMkLst>
        </pc:picChg>
        <pc:picChg chg="add mod">
          <ac:chgData name="Thuy Linh Do" userId="f60f9f76584ec879" providerId="LiveId" clId="{092B8221-252E-4177-8EC7-8A6CE5C3AEEE}" dt="2022-01-21T03:57:14.720" v="747" actId="1076"/>
          <ac:picMkLst>
            <pc:docMk/>
            <pc:sldMk cId="4180659958" sldId="346"/>
            <ac:picMk id="5124" creationId="{AC44BBA1-8F58-4BE3-B505-06BE7AA4F160}"/>
          </ac:picMkLst>
        </pc:picChg>
        <pc:picChg chg="add mod">
          <ac:chgData name="Thuy Linh Do" userId="f60f9f76584ec879" providerId="LiveId" clId="{092B8221-252E-4177-8EC7-8A6CE5C3AEEE}" dt="2022-01-21T03:58:16.604" v="750" actId="1076"/>
          <ac:picMkLst>
            <pc:docMk/>
            <pc:sldMk cId="4180659958" sldId="346"/>
            <ac:picMk id="5126" creationId="{15561CC8-E223-4DB9-8D03-EA631E4C4D99}"/>
          </ac:picMkLst>
        </pc:picChg>
      </pc:sldChg>
      <pc:sldChg chg="addSp delSp modSp mod delAnim modAnim">
        <pc:chgData name="Thuy Linh Do" userId="f60f9f76584ec879" providerId="LiveId" clId="{092B8221-252E-4177-8EC7-8A6CE5C3AEEE}" dt="2022-01-21T03:36:23.600" v="651" actId="13926"/>
        <pc:sldMkLst>
          <pc:docMk/>
          <pc:sldMk cId="3832257365" sldId="347"/>
        </pc:sldMkLst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4" creationId="{F8890C71-A92C-49A8-AB35-92D8F4A6F4F1}"/>
          </ac:spMkLst>
        </pc:spChg>
        <pc:spChg chg="add mod">
          <ac:chgData name="Thuy Linh Do" userId="f60f9f76584ec879" providerId="LiveId" clId="{092B8221-252E-4177-8EC7-8A6CE5C3AEEE}" dt="2022-01-21T03:36:23.600" v="651" actId="13926"/>
          <ac:spMkLst>
            <pc:docMk/>
            <pc:sldMk cId="3832257365" sldId="347"/>
            <ac:spMk id="5" creationId="{700D5291-6931-4331-A711-B47065BF72E6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6" creationId="{2954213A-53E3-4582-A81D-85BC43D23296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0" creationId="{91CAB99A-E7C9-41EC-A127-A4929296EA9E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3" creationId="{337EA2E7-5990-4B6C-BF0C-0989AF209578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4" creationId="{749B7F85-E697-4436-88A4-DF2BC81B3BE7}"/>
          </ac:spMkLst>
        </pc:spChg>
        <pc:picChg chg="add mod">
          <ac:chgData name="Thuy Linh Do" userId="f60f9f76584ec879" providerId="LiveId" clId="{092B8221-252E-4177-8EC7-8A6CE5C3AEEE}" dt="2022-01-21T03:30:17.738" v="432" actId="1076"/>
          <ac:picMkLst>
            <pc:docMk/>
            <pc:sldMk cId="3832257365" sldId="347"/>
            <ac:picMk id="2" creationId="{5C095053-F326-4595-AEE9-C3ED88E378FA}"/>
          </ac:picMkLst>
        </pc:picChg>
        <pc:picChg chg="del">
          <ac:chgData name="Thuy Linh Do" userId="f60f9f76584ec879" providerId="LiveId" clId="{092B8221-252E-4177-8EC7-8A6CE5C3AEEE}" dt="2022-01-21T03:28:52.332" v="428" actId="478"/>
          <ac:picMkLst>
            <pc:docMk/>
            <pc:sldMk cId="3832257365" sldId="347"/>
            <ac:picMk id="3" creationId="{4E3C220B-9F86-404D-AACA-FEAF2963D828}"/>
          </ac:picMkLst>
        </pc:picChg>
        <pc:picChg chg="del">
          <ac:chgData name="Thuy Linh Do" userId="f60f9f76584ec879" providerId="LiveId" clId="{092B8221-252E-4177-8EC7-8A6CE5C3AEEE}" dt="2022-01-21T03:28:58.794" v="430" actId="478"/>
          <ac:picMkLst>
            <pc:docMk/>
            <pc:sldMk cId="3832257365" sldId="347"/>
            <ac:picMk id="15" creationId="{38AF316B-BB51-4F71-AAB1-E09774F97686}"/>
          </ac:picMkLst>
        </pc:picChg>
        <pc:picChg chg="add mod">
          <ac:chgData name="Thuy Linh Do" userId="f60f9f76584ec879" providerId="LiveId" clId="{092B8221-252E-4177-8EC7-8A6CE5C3AEEE}" dt="2022-01-21T03:35:40.601" v="645" actId="1076"/>
          <ac:picMkLst>
            <pc:docMk/>
            <pc:sldMk cId="3832257365" sldId="347"/>
            <ac:picMk id="3074" creationId="{24E9B2A8-56F6-4FC6-A588-CAAA1E057A7A}"/>
          </ac:picMkLst>
        </pc:picChg>
      </pc:sldChg>
      <pc:sldChg chg="addSp delSp modSp mod">
        <pc:chgData name="Thuy Linh Do" userId="f60f9f76584ec879" providerId="LiveId" clId="{092B8221-252E-4177-8EC7-8A6CE5C3AEEE}" dt="2022-01-21T04:01:45.808" v="759" actId="1076"/>
        <pc:sldMkLst>
          <pc:docMk/>
          <pc:sldMk cId="2203046267" sldId="348"/>
        </pc:sldMkLst>
        <pc:spChg chg="del">
          <ac:chgData name="Thuy Linh Do" userId="f60f9f76584ec879" providerId="LiveId" clId="{092B8221-252E-4177-8EC7-8A6CE5C3AEEE}" dt="2022-01-21T04:00:33.338" v="752" actId="478"/>
          <ac:spMkLst>
            <pc:docMk/>
            <pc:sldMk cId="2203046267" sldId="348"/>
            <ac:spMk id="10" creationId="{C5690E87-2DE1-41DA-B544-E5924DCF5200}"/>
          </ac:spMkLst>
        </pc:spChg>
        <pc:picChg chg="add mod">
          <ac:chgData name="Thuy Linh Do" userId="f60f9f76584ec879" providerId="LiveId" clId="{092B8221-252E-4177-8EC7-8A6CE5C3AEEE}" dt="2022-01-21T04:00:48.972" v="756"/>
          <ac:picMkLst>
            <pc:docMk/>
            <pc:sldMk cId="2203046267" sldId="348"/>
            <ac:picMk id="11" creationId="{428AAA27-B2CA-4FA9-9417-854ABF87CC2F}"/>
          </ac:picMkLst>
        </pc:picChg>
        <pc:picChg chg="del">
          <ac:chgData name="Thuy Linh Do" userId="f60f9f76584ec879" providerId="LiveId" clId="{092B8221-252E-4177-8EC7-8A6CE5C3AEEE}" dt="2022-01-21T04:00:31.135" v="751" actId="478"/>
          <ac:picMkLst>
            <pc:docMk/>
            <pc:sldMk cId="2203046267" sldId="348"/>
            <ac:picMk id="4098" creationId="{0EECB5C7-D8AB-4461-B210-D60E36080AB6}"/>
          </ac:picMkLst>
        </pc:picChg>
        <pc:picChg chg="add mod">
          <ac:chgData name="Thuy Linh Do" userId="f60f9f76584ec879" providerId="LiveId" clId="{092B8221-252E-4177-8EC7-8A6CE5C3AEEE}" dt="2022-01-21T04:00:40.165" v="755" actId="1076"/>
          <ac:picMkLst>
            <pc:docMk/>
            <pc:sldMk cId="2203046267" sldId="348"/>
            <ac:picMk id="6146" creationId="{D6F269C1-91E0-4B99-89CB-AE13CBF9052E}"/>
          </ac:picMkLst>
        </pc:picChg>
        <pc:picChg chg="add mod">
          <ac:chgData name="Thuy Linh Do" userId="f60f9f76584ec879" providerId="LiveId" clId="{092B8221-252E-4177-8EC7-8A6CE5C3AEEE}" dt="2022-01-21T04:01:45.808" v="759" actId="1076"/>
          <ac:picMkLst>
            <pc:docMk/>
            <pc:sldMk cId="2203046267" sldId="348"/>
            <ac:picMk id="6148" creationId="{41D4EDE0-7E85-4C0D-9368-46DD35615661}"/>
          </ac:picMkLst>
        </pc:picChg>
      </pc:sldChg>
      <pc:sldChg chg="del">
        <pc:chgData name="Thuy Linh Do" userId="f60f9f76584ec879" providerId="LiveId" clId="{092B8221-252E-4177-8EC7-8A6CE5C3AEEE}" dt="2022-01-21T04:02:06.547" v="760" actId="2696"/>
        <pc:sldMkLst>
          <pc:docMk/>
          <pc:sldMk cId="1580947826" sldId="349"/>
        </pc:sldMkLst>
      </pc:sldChg>
      <pc:sldChg chg="addSp delSp modSp mod">
        <pc:chgData name="Thuy Linh Do" userId="f60f9f76584ec879" providerId="LiveId" clId="{092B8221-252E-4177-8EC7-8A6CE5C3AEEE}" dt="2022-01-21T04:16:00.371" v="771" actId="1076"/>
        <pc:sldMkLst>
          <pc:docMk/>
          <pc:sldMk cId="3415295802" sldId="350"/>
        </pc:sldMkLst>
        <pc:spChg chg="mod">
          <ac:chgData name="Thuy Linh Do" userId="f60f9f76584ec879" providerId="LiveId" clId="{092B8221-252E-4177-8EC7-8A6CE5C3AEEE}" dt="2022-01-21T04:15:08.131" v="766"/>
          <ac:spMkLst>
            <pc:docMk/>
            <pc:sldMk cId="3415295802" sldId="350"/>
            <ac:spMk id="9" creationId="{954AD50D-C69D-4F99-B2C1-C1DE2F63D36A}"/>
          </ac:spMkLst>
        </pc:spChg>
        <pc:spChg chg="mod">
          <ac:chgData name="Thuy Linh Do" userId="f60f9f76584ec879" providerId="LiveId" clId="{092B8221-252E-4177-8EC7-8A6CE5C3AEEE}" dt="2022-01-21T04:14:53.978" v="765"/>
          <ac:spMkLst>
            <pc:docMk/>
            <pc:sldMk cId="3415295802" sldId="350"/>
            <ac:spMk id="11" creationId="{6FFF8849-9B9E-4433-8838-FC31F284B407}"/>
          </ac:spMkLst>
        </pc:spChg>
        <pc:picChg chg="del">
          <ac:chgData name="Thuy Linh Do" userId="f60f9f76584ec879" providerId="LiveId" clId="{092B8221-252E-4177-8EC7-8A6CE5C3AEEE}" dt="2022-01-21T04:15:48.227" v="767" actId="478"/>
          <ac:picMkLst>
            <pc:docMk/>
            <pc:sldMk cId="3415295802" sldId="350"/>
            <ac:picMk id="4098" creationId="{4FD2D350-1ADC-4C9F-8254-78DAA4ADB5F3}"/>
          </ac:picMkLst>
        </pc:picChg>
        <pc:picChg chg="add mod">
          <ac:chgData name="Thuy Linh Do" userId="f60f9f76584ec879" providerId="LiveId" clId="{092B8221-252E-4177-8EC7-8A6CE5C3AEEE}" dt="2022-01-21T04:16:00.371" v="771" actId="1076"/>
          <ac:picMkLst>
            <pc:docMk/>
            <pc:sldMk cId="3415295802" sldId="350"/>
            <ac:picMk id="7170" creationId="{0F8861EC-3824-43C0-A04A-5B993192743A}"/>
          </ac:picMkLst>
        </pc:picChg>
      </pc:sldChg>
      <pc:sldChg chg="del">
        <pc:chgData name="Thuy Linh Do" userId="f60f9f76584ec879" providerId="LiveId" clId="{092B8221-252E-4177-8EC7-8A6CE5C3AEEE}" dt="2022-01-21T04:14:37.134" v="764" actId="2696"/>
        <pc:sldMkLst>
          <pc:docMk/>
          <pc:sldMk cId="4228129671" sldId="351"/>
        </pc:sldMkLst>
      </pc:sldChg>
      <pc:sldChg chg="addSp delSp modSp mod modAnim">
        <pc:chgData name="Thuy Linh Do" userId="f60f9f76584ec879" providerId="LiveId" clId="{092B8221-252E-4177-8EC7-8A6CE5C3AEEE}" dt="2022-01-21T04:26:45.383" v="1328"/>
        <pc:sldMkLst>
          <pc:docMk/>
          <pc:sldMk cId="713976549" sldId="352"/>
        </pc:sldMkLst>
        <pc:spChg chg="del">
          <ac:chgData name="Thuy Linh Do" userId="f60f9f76584ec879" providerId="LiveId" clId="{092B8221-252E-4177-8EC7-8A6CE5C3AEEE}" dt="2022-01-21T04:16:39.483" v="774" actId="478"/>
          <ac:spMkLst>
            <pc:docMk/>
            <pc:sldMk cId="713976549" sldId="352"/>
            <ac:spMk id="2" creationId="{0B390C75-FE5C-4D78-8AC2-2576AF92BF80}"/>
          </ac:spMkLst>
        </pc:spChg>
        <pc:spChg chg="mod">
          <ac:chgData name="Thuy Linh Do" userId="f60f9f76584ec879" providerId="LiveId" clId="{092B8221-252E-4177-8EC7-8A6CE5C3AEEE}" dt="2022-01-21T04:25:59.229" v="1320" actId="1076"/>
          <ac:spMkLst>
            <pc:docMk/>
            <pc:sldMk cId="713976549" sldId="352"/>
            <ac:spMk id="3" creationId="{954965C1-7B59-4560-AEB2-098FA3D6C437}"/>
          </ac:spMkLst>
        </pc:spChg>
        <pc:spChg chg="add mod">
          <ac:chgData name="Thuy Linh Do" userId="f60f9f76584ec879" providerId="LiveId" clId="{092B8221-252E-4177-8EC7-8A6CE5C3AEEE}" dt="2022-01-21T04:21:18.364" v="1242" actId="114"/>
          <ac:spMkLst>
            <pc:docMk/>
            <pc:sldMk cId="713976549" sldId="352"/>
            <ac:spMk id="4" creationId="{FA2DA299-ADD6-4255-835F-2CC94D6D1E90}"/>
          </ac:spMkLst>
        </pc:spChg>
        <pc:spChg chg="add del mod">
          <ac:chgData name="Thuy Linh Do" userId="f60f9f76584ec879" providerId="LiveId" clId="{092B8221-252E-4177-8EC7-8A6CE5C3AEEE}" dt="2022-01-21T04:25:35.372" v="1310" actId="11529"/>
          <ac:spMkLst>
            <pc:docMk/>
            <pc:sldMk cId="713976549" sldId="352"/>
            <ac:spMk id="5" creationId="{1360F0E4-76E0-4E81-88B3-0B12BAF0107A}"/>
          </ac:spMkLst>
        </pc:spChg>
        <pc:spChg chg="del">
          <ac:chgData name="Thuy Linh Do" userId="f60f9f76584ec879" providerId="LiveId" clId="{092B8221-252E-4177-8EC7-8A6CE5C3AEEE}" dt="2022-01-21T04:16:37.295" v="773" actId="478"/>
          <ac:spMkLst>
            <pc:docMk/>
            <pc:sldMk cId="713976549" sldId="352"/>
            <ac:spMk id="6" creationId="{87F6DD7D-5039-4EA9-BB09-CD4A236C1568}"/>
          </ac:spMkLst>
        </pc:spChg>
        <pc:spChg chg="mod">
          <ac:chgData name="Thuy Linh Do" userId="f60f9f76584ec879" providerId="LiveId" clId="{092B8221-252E-4177-8EC7-8A6CE5C3AEEE}" dt="2022-01-21T04:26:10.585" v="1322" actId="1076"/>
          <ac:spMkLst>
            <pc:docMk/>
            <pc:sldMk cId="713976549" sldId="352"/>
            <ac:spMk id="10" creationId="{2BB43E80-FAEA-47DF-A3AD-0CC4402B18A7}"/>
          </ac:spMkLst>
        </pc:spChg>
        <pc:spChg chg="add del mod">
          <ac:chgData name="Thuy Linh Do" userId="f60f9f76584ec879" providerId="LiveId" clId="{092B8221-252E-4177-8EC7-8A6CE5C3AEEE}" dt="2022-01-21T04:23:21.225" v="1268"/>
          <ac:spMkLst>
            <pc:docMk/>
            <pc:sldMk cId="713976549" sldId="352"/>
            <ac:spMk id="11" creationId="{1ED0A24E-9C60-4AB6-BE21-A4F133628198}"/>
          </ac:spMkLst>
        </pc:spChg>
        <pc:spChg chg="add del mod">
          <ac:chgData name="Thuy Linh Do" userId="f60f9f76584ec879" providerId="LiveId" clId="{092B8221-252E-4177-8EC7-8A6CE5C3AEEE}" dt="2022-01-21T04:23:20.490" v="1266"/>
          <ac:spMkLst>
            <pc:docMk/>
            <pc:sldMk cId="713976549" sldId="352"/>
            <ac:spMk id="14" creationId="{F9030790-90E1-4919-847F-E30C076DDF0A}"/>
          </ac:spMkLst>
        </pc:spChg>
        <pc:spChg chg="add del mod">
          <ac:chgData name="Thuy Linh Do" userId="f60f9f76584ec879" providerId="LiveId" clId="{092B8221-252E-4177-8EC7-8A6CE5C3AEEE}" dt="2022-01-21T04:23:19.825" v="1264"/>
          <ac:spMkLst>
            <pc:docMk/>
            <pc:sldMk cId="713976549" sldId="352"/>
            <ac:spMk id="15" creationId="{6CED897D-7B6A-4A20-8034-49162E101AF6}"/>
          </ac:spMkLst>
        </pc:spChg>
        <pc:spChg chg="add del mod">
          <ac:chgData name="Thuy Linh Do" userId="f60f9f76584ec879" providerId="LiveId" clId="{092B8221-252E-4177-8EC7-8A6CE5C3AEEE}" dt="2022-01-21T04:23:51.581" v="1296"/>
          <ac:spMkLst>
            <pc:docMk/>
            <pc:sldMk cId="713976549" sldId="352"/>
            <ac:spMk id="16" creationId="{CC68D79F-D1B9-4FDE-89B4-AB2046FB107D}"/>
          </ac:spMkLst>
        </pc:spChg>
        <pc:spChg chg="add mod">
          <ac:chgData name="Thuy Linh Do" userId="f60f9f76584ec879" providerId="LiveId" clId="{092B8221-252E-4177-8EC7-8A6CE5C3AEEE}" dt="2022-01-21T04:26:40.921" v="1327" actId="1076"/>
          <ac:spMkLst>
            <pc:docMk/>
            <pc:sldMk cId="713976549" sldId="352"/>
            <ac:spMk id="17" creationId="{F1ACCE91-63C9-4CBA-A1B1-589966518F00}"/>
          </ac:spMkLst>
        </pc:spChg>
        <pc:spChg chg="add mod">
          <ac:chgData name="Thuy Linh Do" userId="f60f9f76584ec879" providerId="LiveId" clId="{092B8221-252E-4177-8EC7-8A6CE5C3AEEE}" dt="2022-01-21T04:26:27.043" v="1325" actId="1076"/>
          <ac:spMkLst>
            <pc:docMk/>
            <pc:sldMk cId="713976549" sldId="352"/>
            <ac:spMk id="18" creationId="{394CD95C-3B5C-4CFA-9E42-19E1B4A91CEA}"/>
          </ac:spMkLst>
        </pc:spChg>
        <pc:spChg chg="add mod">
          <ac:chgData name="Thuy Linh Do" userId="f60f9f76584ec879" providerId="LiveId" clId="{092B8221-252E-4177-8EC7-8A6CE5C3AEEE}" dt="2022-01-21T04:26:18.597" v="1323" actId="1076"/>
          <ac:spMkLst>
            <pc:docMk/>
            <pc:sldMk cId="713976549" sldId="352"/>
            <ac:spMk id="19" creationId="{443651F3-61BA-4713-A7AF-611F7E23F4EE}"/>
          </ac:spMkLst>
        </pc:spChg>
      </pc:sldChg>
      <pc:sldChg chg="del">
        <pc:chgData name="Thuy Linh Do" userId="f60f9f76584ec879" providerId="LiveId" clId="{092B8221-252E-4177-8EC7-8A6CE5C3AEEE}" dt="2022-01-21T04:34:12.718" v="1373" actId="2696"/>
        <pc:sldMkLst>
          <pc:docMk/>
          <pc:sldMk cId="3372564195" sldId="353"/>
        </pc:sldMkLst>
      </pc:sldChg>
      <pc:sldChg chg="addSp delSp modSp mod modAnim">
        <pc:chgData name="Thuy Linh Do" userId="f60f9f76584ec879" providerId="LiveId" clId="{092B8221-252E-4177-8EC7-8A6CE5C3AEEE}" dt="2022-01-21T04:32:53.393" v="1369"/>
        <pc:sldMkLst>
          <pc:docMk/>
          <pc:sldMk cId="3071588167" sldId="354"/>
        </pc:sldMkLst>
        <pc:spChg chg="add mod">
          <ac:chgData name="Thuy Linh Do" userId="f60f9f76584ec879" providerId="LiveId" clId="{092B8221-252E-4177-8EC7-8A6CE5C3AEEE}" dt="2022-01-21T04:31:23.052" v="1346" actId="33524"/>
          <ac:spMkLst>
            <pc:docMk/>
            <pc:sldMk cId="3071588167" sldId="354"/>
            <ac:spMk id="2" creationId="{8469E4A7-9AFC-40B7-976F-71CE968A4F91}"/>
          </ac:spMkLst>
        </pc:spChg>
        <pc:spChg chg="mod">
          <ac:chgData name="Thuy Linh Do" userId="f60f9f76584ec879" providerId="LiveId" clId="{092B8221-252E-4177-8EC7-8A6CE5C3AEEE}" dt="2022-01-21T04:27:18.014" v="1329"/>
          <ac:spMkLst>
            <pc:docMk/>
            <pc:sldMk cId="3071588167" sldId="354"/>
            <ac:spMk id="10" creationId="{2BB43E80-FAEA-47DF-A3AD-0CC4402B18A7}"/>
          </ac:spMkLst>
        </pc:spChg>
        <pc:picChg chg="del">
          <ac:chgData name="Thuy Linh Do" userId="f60f9f76584ec879" providerId="LiveId" clId="{092B8221-252E-4177-8EC7-8A6CE5C3AEEE}" dt="2022-01-21T04:27:20.773" v="1330" actId="478"/>
          <ac:picMkLst>
            <pc:docMk/>
            <pc:sldMk cId="3071588167" sldId="354"/>
            <ac:picMk id="15" creationId="{DBB4FD4F-7F77-4718-9E6C-6CE2ECB92EA0}"/>
          </ac:picMkLst>
        </pc:picChg>
        <pc:cxnChg chg="add mod">
          <ac:chgData name="Thuy Linh Do" userId="f60f9f76584ec879" providerId="LiveId" clId="{092B8221-252E-4177-8EC7-8A6CE5C3AEEE}" dt="2022-01-21T04:30:22.023" v="1340" actId="13822"/>
          <ac:cxnSpMkLst>
            <pc:docMk/>
            <pc:sldMk cId="3071588167" sldId="354"/>
            <ac:cxnSpMk id="4" creationId="{0F44B84A-9FFB-417F-A74A-6308AA1ADA72}"/>
          </ac:cxnSpMkLst>
        </pc:cxnChg>
        <pc:cxnChg chg="add mod">
          <ac:chgData name="Thuy Linh Do" userId="f60f9f76584ec879" providerId="LiveId" clId="{092B8221-252E-4177-8EC7-8A6CE5C3AEEE}" dt="2022-01-21T04:30:45.716" v="1343" actId="1076"/>
          <ac:cxnSpMkLst>
            <pc:docMk/>
            <pc:sldMk cId="3071588167" sldId="354"/>
            <ac:cxnSpMk id="11" creationId="{C1716B2D-4A98-466B-856F-CABB8B4017EF}"/>
          </ac:cxnSpMkLst>
        </pc:cxnChg>
        <pc:cxnChg chg="add mod">
          <ac:chgData name="Thuy Linh Do" userId="f60f9f76584ec879" providerId="LiveId" clId="{092B8221-252E-4177-8EC7-8A6CE5C3AEEE}" dt="2022-01-21T04:30:51.454" v="1345" actId="1076"/>
          <ac:cxnSpMkLst>
            <pc:docMk/>
            <pc:sldMk cId="3071588167" sldId="354"/>
            <ac:cxnSpMk id="14" creationId="{C5F40A2B-0F00-49DA-A8CA-51E3F9487DD1}"/>
          </ac:cxnSpMkLst>
        </pc:cxnChg>
        <pc:cxnChg chg="add mod">
          <ac:chgData name="Thuy Linh Do" userId="f60f9f76584ec879" providerId="LiveId" clId="{092B8221-252E-4177-8EC7-8A6CE5C3AEEE}" dt="2022-01-21T04:31:31.465" v="1348" actId="1076"/>
          <ac:cxnSpMkLst>
            <pc:docMk/>
            <pc:sldMk cId="3071588167" sldId="354"/>
            <ac:cxnSpMk id="16" creationId="{C916A40D-E580-42FC-8E98-9C224DC55A05}"/>
          </ac:cxnSpMkLst>
        </pc:cxnChg>
        <pc:cxnChg chg="add mod">
          <ac:chgData name="Thuy Linh Do" userId="f60f9f76584ec879" providerId="LiveId" clId="{092B8221-252E-4177-8EC7-8A6CE5C3AEEE}" dt="2022-01-21T04:31:38.419" v="1350" actId="1076"/>
          <ac:cxnSpMkLst>
            <pc:docMk/>
            <pc:sldMk cId="3071588167" sldId="354"/>
            <ac:cxnSpMk id="17" creationId="{9E6D3E7D-B16B-45F7-BD07-C6E98844F3DA}"/>
          </ac:cxnSpMkLst>
        </pc:cxnChg>
        <pc:cxnChg chg="add mod">
          <ac:chgData name="Thuy Linh Do" userId="f60f9f76584ec879" providerId="LiveId" clId="{092B8221-252E-4177-8EC7-8A6CE5C3AEEE}" dt="2022-01-21T04:31:49.176" v="1352" actId="1076"/>
          <ac:cxnSpMkLst>
            <pc:docMk/>
            <pc:sldMk cId="3071588167" sldId="354"/>
            <ac:cxnSpMk id="18" creationId="{0496C7B1-BD67-4E8C-8492-2DEBE27B9764}"/>
          </ac:cxnSpMkLst>
        </pc:cxnChg>
        <pc:cxnChg chg="add mod">
          <ac:chgData name="Thuy Linh Do" userId="f60f9f76584ec879" providerId="LiveId" clId="{092B8221-252E-4177-8EC7-8A6CE5C3AEEE}" dt="2022-01-21T04:31:54" v="1354" actId="1076"/>
          <ac:cxnSpMkLst>
            <pc:docMk/>
            <pc:sldMk cId="3071588167" sldId="354"/>
            <ac:cxnSpMk id="19" creationId="{7B0BDC0D-5014-4915-80E6-45B243F9E2D6}"/>
          </ac:cxnSpMkLst>
        </pc:cxnChg>
        <pc:cxnChg chg="add mod">
          <ac:chgData name="Thuy Linh Do" userId="f60f9f76584ec879" providerId="LiveId" clId="{092B8221-252E-4177-8EC7-8A6CE5C3AEEE}" dt="2022-01-21T04:32:02.926" v="1356" actId="1076"/>
          <ac:cxnSpMkLst>
            <pc:docMk/>
            <pc:sldMk cId="3071588167" sldId="354"/>
            <ac:cxnSpMk id="20" creationId="{F52E25A3-E8DC-48D0-8D9D-C05D35498B33}"/>
          </ac:cxnSpMkLst>
        </pc:cxnChg>
        <pc:cxnChg chg="add mod">
          <ac:chgData name="Thuy Linh Do" userId="f60f9f76584ec879" providerId="LiveId" clId="{092B8221-252E-4177-8EC7-8A6CE5C3AEEE}" dt="2022-01-21T04:32:07.832" v="1358" actId="1076"/>
          <ac:cxnSpMkLst>
            <pc:docMk/>
            <pc:sldMk cId="3071588167" sldId="354"/>
            <ac:cxnSpMk id="21" creationId="{393CC73E-19CD-4441-B790-D9F967E94F46}"/>
          </ac:cxnSpMkLst>
        </pc:cxnChg>
        <pc:cxnChg chg="add mod">
          <ac:chgData name="Thuy Linh Do" userId="f60f9f76584ec879" providerId="LiveId" clId="{092B8221-252E-4177-8EC7-8A6CE5C3AEEE}" dt="2022-01-21T04:32:16.811" v="1360" actId="1076"/>
          <ac:cxnSpMkLst>
            <pc:docMk/>
            <pc:sldMk cId="3071588167" sldId="354"/>
            <ac:cxnSpMk id="22" creationId="{0927224A-F885-4D4C-9BEE-F519AC2E1A01}"/>
          </ac:cxnSpMkLst>
        </pc:cxnChg>
      </pc:sldChg>
      <pc:sldChg chg="modSp">
        <pc:chgData name="Thuy Linh Do" userId="f60f9f76584ec879" providerId="LiveId" clId="{092B8221-252E-4177-8EC7-8A6CE5C3AEEE}" dt="2022-01-21T03:52:50.346" v="723" actId="20577"/>
        <pc:sldMkLst>
          <pc:docMk/>
          <pc:sldMk cId="830967530" sldId="356"/>
        </pc:sldMkLst>
        <pc:graphicFrameChg chg="mod">
          <ac:chgData name="Thuy Linh Do" userId="f60f9f76584ec879" providerId="LiveId" clId="{092B8221-252E-4177-8EC7-8A6CE5C3AEEE}" dt="2022-01-21T03:52:50.346" v="723" actId="20577"/>
          <ac:graphicFrameMkLst>
            <pc:docMk/>
            <pc:sldMk cId="830967530" sldId="356"/>
            <ac:graphicFrameMk id="2" creationId="{6F576461-CE5C-42FB-B7D8-B6232C9B318A}"/>
          </ac:graphicFrameMkLst>
        </pc:graphicFrameChg>
      </pc:sldChg>
      <pc:sldChg chg="del">
        <pc:chgData name="Thuy Linh Do" userId="f60f9f76584ec879" providerId="LiveId" clId="{092B8221-252E-4177-8EC7-8A6CE5C3AEEE}" dt="2022-01-21T04:39:37.607" v="1413" actId="2696"/>
        <pc:sldMkLst>
          <pc:docMk/>
          <pc:sldMk cId="2311222917" sldId="357"/>
        </pc:sldMkLst>
      </pc:sldChg>
      <pc:sldChg chg="delSp modSp add mod ord">
        <pc:chgData name="Thuy Linh Do" userId="f60f9f76584ec879" providerId="LiveId" clId="{092B8221-252E-4177-8EC7-8A6CE5C3AEEE}" dt="2022-01-21T03:53:41.675" v="733" actId="478"/>
        <pc:sldMkLst>
          <pc:docMk/>
          <pc:sldMk cId="262801003" sldId="358"/>
        </pc:sldMkLst>
        <pc:spChg chg="del">
          <ac:chgData name="Thuy Linh Do" userId="f60f9f76584ec879" providerId="LiveId" clId="{092B8221-252E-4177-8EC7-8A6CE5C3AEEE}" dt="2022-01-21T03:53:33.660" v="729" actId="478"/>
          <ac:spMkLst>
            <pc:docMk/>
            <pc:sldMk cId="262801003" sldId="358"/>
            <ac:spMk id="19" creationId="{00000000-0000-0000-0000-000000000000}"/>
          </ac:spMkLst>
        </pc:spChg>
        <pc:spChg chg="del">
          <ac:chgData name="Thuy Linh Do" userId="f60f9f76584ec879" providerId="LiveId" clId="{092B8221-252E-4177-8EC7-8A6CE5C3AEEE}" dt="2022-01-21T03:53:40.686" v="732" actId="478"/>
          <ac:spMkLst>
            <pc:docMk/>
            <pc:sldMk cId="262801003" sldId="358"/>
            <ac:spMk id="23" creationId="{00000000-0000-0000-0000-000000000000}"/>
          </ac:spMkLst>
        </pc:spChg>
        <pc:spChg chg="del mod">
          <ac:chgData name="Thuy Linh Do" userId="f60f9f76584ec879" providerId="LiveId" clId="{092B8221-252E-4177-8EC7-8A6CE5C3AEEE}" dt="2022-01-21T03:53:31.986" v="728" actId="478"/>
          <ac:spMkLst>
            <pc:docMk/>
            <pc:sldMk cId="262801003" sldId="358"/>
            <ac:spMk id="27" creationId="{00000000-0000-0000-0000-000000000000}"/>
          </ac:spMkLst>
        </pc:spChg>
        <pc:spChg chg="del">
          <ac:chgData name="Thuy Linh Do" userId="f60f9f76584ec879" providerId="LiveId" clId="{092B8221-252E-4177-8EC7-8A6CE5C3AEEE}" dt="2022-01-21T03:53:41.675" v="733" actId="478"/>
          <ac:spMkLst>
            <pc:docMk/>
            <pc:sldMk cId="262801003" sldId="358"/>
            <ac:spMk id="29" creationId="{00000000-0000-0000-0000-000000000000}"/>
          </ac:spMkLst>
        </pc:spChg>
        <pc:cxnChg chg="del">
          <ac:chgData name="Thuy Linh Do" userId="f60f9f76584ec879" providerId="LiveId" clId="{092B8221-252E-4177-8EC7-8A6CE5C3AEEE}" dt="2022-01-21T03:53:34.658" v="730" actId="478"/>
          <ac:cxnSpMkLst>
            <pc:docMk/>
            <pc:sldMk cId="262801003" sldId="358"/>
            <ac:cxnSpMk id="26" creationId="{00000000-0000-0000-0000-000000000000}"/>
          </ac:cxnSpMkLst>
        </pc:cxnChg>
        <pc:cxnChg chg="del">
          <ac:chgData name="Thuy Linh Do" userId="f60f9f76584ec879" providerId="LiveId" clId="{092B8221-252E-4177-8EC7-8A6CE5C3AEEE}" dt="2022-01-21T03:53:35.599" v="731" actId="478"/>
          <ac:cxnSpMkLst>
            <pc:docMk/>
            <pc:sldMk cId="262801003" sldId="358"/>
            <ac:cxnSpMk id="28" creationId="{00000000-0000-0000-0000-000000000000}"/>
          </ac:cxnSpMkLst>
        </pc:cxnChg>
      </pc:sldChg>
      <pc:sldChg chg="add ord">
        <pc:chgData name="Thuy Linh Do" userId="f60f9f76584ec879" providerId="LiveId" clId="{092B8221-252E-4177-8EC7-8A6CE5C3AEEE}" dt="2022-01-21T04:14:34.411" v="763"/>
        <pc:sldMkLst>
          <pc:docMk/>
          <pc:sldMk cId="3855355964" sldId="359"/>
        </pc:sldMkLst>
      </pc:sldChg>
      <pc:sldChg chg="add ord">
        <pc:chgData name="Thuy Linh Do" userId="f60f9f76584ec879" providerId="LiveId" clId="{092B8221-252E-4177-8EC7-8A6CE5C3AEEE}" dt="2022-01-21T04:34:07.237" v="1372"/>
        <pc:sldMkLst>
          <pc:docMk/>
          <pc:sldMk cId="2473637600" sldId="360"/>
        </pc:sldMkLst>
      </pc:sldChg>
      <pc:sldChg chg="addSp modSp add del">
        <pc:chgData name="Thuy Linh Do" userId="f60f9f76584ec879" providerId="LiveId" clId="{092B8221-252E-4177-8EC7-8A6CE5C3AEEE}" dt="2022-01-21T04:36:31.636" v="1382" actId="2696"/>
        <pc:sldMkLst>
          <pc:docMk/>
          <pc:sldMk cId="1207641325" sldId="361"/>
        </pc:sldMkLst>
        <pc:spChg chg="add mod">
          <ac:chgData name="Thuy Linh Do" userId="f60f9f76584ec879" providerId="LiveId" clId="{092B8221-252E-4177-8EC7-8A6CE5C3AEEE}" dt="2022-01-21T04:36:04.381" v="1381"/>
          <ac:spMkLst>
            <pc:docMk/>
            <pc:sldMk cId="1207641325" sldId="361"/>
            <ac:spMk id="13" creationId="{183D0FBF-AF03-463E-A32A-A1675345D48B}"/>
          </ac:spMkLst>
        </pc:spChg>
        <pc:spChg chg="add mod">
          <ac:chgData name="Thuy Linh Do" userId="f60f9f76584ec879" providerId="LiveId" clId="{092B8221-252E-4177-8EC7-8A6CE5C3AEEE}" dt="2022-01-21T04:36:04.381" v="1381"/>
          <ac:spMkLst>
            <pc:docMk/>
            <pc:sldMk cId="1207641325" sldId="361"/>
            <ac:spMk id="14" creationId="{C12CA644-CF7F-48D1-96B7-D4A85B2EF2FF}"/>
          </ac:spMkLst>
        </pc:spChg>
      </pc:sldChg>
      <pc:sldChg chg="addSp delSp modSp add mod ord delAnim">
        <pc:chgData name="Thuy Linh Do" userId="f60f9f76584ec879" providerId="LiveId" clId="{092B8221-252E-4177-8EC7-8A6CE5C3AEEE}" dt="2022-01-21T04:39:19.497" v="1409" actId="1076"/>
        <pc:sldMkLst>
          <pc:docMk/>
          <pc:sldMk cId="3347414037" sldId="361"/>
        </pc:sldMkLst>
        <pc:spChg chg="del">
          <ac:chgData name="Thuy Linh Do" userId="f60f9f76584ec879" providerId="LiveId" clId="{092B8221-252E-4177-8EC7-8A6CE5C3AEEE}" dt="2022-01-21T04:37:06.528" v="1403" actId="478"/>
          <ac:spMkLst>
            <pc:docMk/>
            <pc:sldMk cId="3347414037" sldId="361"/>
            <ac:spMk id="2" creationId="{8469E4A7-9AFC-40B7-976F-71CE968A4F91}"/>
          </ac:spMkLst>
        </pc:spChg>
        <pc:spChg chg="mod">
          <ac:chgData name="Thuy Linh Do" userId="f60f9f76584ec879" providerId="LiveId" clId="{092B8221-252E-4177-8EC7-8A6CE5C3AEEE}" dt="2022-01-21T04:36:52.531" v="1401" actId="20577"/>
          <ac:spMkLst>
            <pc:docMk/>
            <pc:sldMk cId="3347414037" sldId="361"/>
            <ac:spMk id="8" creationId="{00000000-0000-0000-0000-000000000000}"/>
          </ac:spMkLst>
        </pc:spChg>
        <pc:spChg chg="mod">
          <ac:chgData name="Thuy Linh Do" userId="f60f9f76584ec879" providerId="LiveId" clId="{092B8221-252E-4177-8EC7-8A6CE5C3AEEE}" dt="2022-01-21T04:37:03.995" v="1402"/>
          <ac:spMkLst>
            <pc:docMk/>
            <pc:sldMk cId="3347414037" sldId="361"/>
            <ac:spMk id="10" creationId="{2BB43E80-FAEA-47DF-A3AD-0CC4402B18A7}"/>
          </ac:spMkLst>
        </pc:spChg>
        <pc:spChg chg="mod">
          <ac:chgData name="Thuy Linh Do" userId="f60f9f76584ec879" providerId="LiveId" clId="{092B8221-252E-4177-8EC7-8A6CE5C3AEEE}" dt="2022-01-21T04:36:45.894" v="1387" actId="20577"/>
          <ac:spMkLst>
            <pc:docMk/>
            <pc:sldMk cId="3347414037" sldId="361"/>
            <ac:spMk id="13" creationId="{96732016-9C21-43F6-BAD2-DB9F782F74FB}"/>
          </ac:spMkLst>
        </pc:spChg>
        <pc:picChg chg="add mod">
          <ac:chgData name="Thuy Linh Do" userId="f60f9f76584ec879" providerId="LiveId" clId="{092B8221-252E-4177-8EC7-8A6CE5C3AEEE}" dt="2022-01-21T04:39:19.497" v="1409" actId="1076"/>
          <ac:picMkLst>
            <pc:docMk/>
            <pc:sldMk cId="3347414037" sldId="361"/>
            <ac:picMk id="5" creationId="{0D5429FB-5C39-4862-A45E-B27E193957BC}"/>
          </ac:picMkLst>
        </pc:pic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4" creationId="{0F44B84A-9FFB-417F-A74A-6308AA1ADA72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1" creationId="{C1716B2D-4A98-466B-856F-CABB8B4017EF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4" creationId="{C5F40A2B-0F00-49DA-A8CA-51E3F9487DD1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6" creationId="{C916A40D-E580-42FC-8E98-9C224DC55A05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7" creationId="{9E6D3E7D-B16B-45F7-BD07-C6E98844F3DA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8" creationId="{0496C7B1-BD67-4E8C-8492-2DEBE27B9764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9" creationId="{7B0BDC0D-5014-4915-80E6-45B243F9E2D6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0" creationId="{F52E25A3-E8DC-48D0-8D9D-C05D35498B33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1" creationId="{393CC73E-19CD-4441-B790-D9F967E94F46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2" creationId="{0927224A-F885-4D4C-9BEE-F519AC2E1A01}"/>
          </ac:cxnSpMkLst>
        </pc:cxnChg>
      </pc:sldChg>
      <pc:sldChg chg="add ord">
        <pc:chgData name="Thuy Linh Do" userId="f60f9f76584ec879" providerId="LiveId" clId="{092B8221-252E-4177-8EC7-8A6CE5C3AEEE}" dt="2022-01-21T04:39:31.906" v="1412"/>
        <pc:sldMkLst>
          <pc:docMk/>
          <pc:sldMk cId="3475718428" sldId="36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AB3453-E635-455B-AFA7-F68631D0FCE5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0361850-F820-4483-BE64-DB2A8B913F44}">
      <dgm:prSet phldrT="[Text]"/>
      <dgm:spPr/>
      <dgm:t>
        <a:bodyPr/>
        <a:lstStyle/>
        <a:p>
          <a:pPr algn="ctr"/>
          <a:r>
            <a:rPr lang="en-US" dirty="0" smtClean="0"/>
            <a:t>Vocabulary</a:t>
          </a:r>
          <a:endParaRPr lang="en-US" dirty="0"/>
        </a:p>
      </dgm:t>
    </dgm:pt>
    <dgm:pt modelId="{906469E9-08A3-46B2-940A-7E6DC7D21DCF}" type="parTrans" cxnId="{97D123D3-2673-43CF-85B2-4EC5AAF28854}">
      <dgm:prSet/>
      <dgm:spPr/>
      <dgm:t>
        <a:bodyPr/>
        <a:lstStyle/>
        <a:p>
          <a:endParaRPr lang="en-US"/>
        </a:p>
      </dgm:t>
    </dgm:pt>
    <dgm:pt modelId="{0E3CEBBD-F15F-476E-AB13-CA45AE3D8495}" type="sibTrans" cxnId="{97D123D3-2673-43CF-85B2-4EC5AAF28854}">
      <dgm:prSet/>
      <dgm:spPr/>
      <dgm:t>
        <a:bodyPr/>
        <a:lstStyle/>
        <a:p>
          <a:endParaRPr lang="en-US"/>
        </a:p>
      </dgm:t>
    </dgm:pt>
    <dgm:pt modelId="{4B3AF590-F5B3-4E50-983F-332FF45B0BF3}">
      <dgm:prSet phldrT="[Text]" phldr="1"/>
      <dgm:spPr/>
      <dgm:t>
        <a:bodyPr/>
        <a:lstStyle/>
        <a:p>
          <a:endParaRPr lang="en-US" dirty="0"/>
        </a:p>
      </dgm:t>
    </dgm:pt>
    <dgm:pt modelId="{734375FB-53D8-49C1-BF31-488F18A9002A}" type="parTrans" cxnId="{176891C9-9B76-48B8-A044-63ACCA4600A7}">
      <dgm:prSet/>
      <dgm:spPr/>
      <dgm:t>
        <a:bodyPr/>
        <a:lstStyle/>
        <a:p>
          <a:endParaRPr lang="en-US"/>
        </a:p>
      </dgm:t>
    </dgm:pt>
    <dgm:pt modelId="{FF3BBA6F-1948-4C99-B9A9-019A428A0C65}" type="sibTrans" cxnId="{176891C9-9B76-48B8-A044-63ACCA4600A7}">
      <dgm:prSet/>
      <dgm:spPr/>
      <dgm:t>
        <a:bodyPr/>
        <a:lstStyle/>
        <a:p>
          <a:endParaRPr lang="en-US"/>
        </a:p>
      </dgm:t>
    </dgm:pt>
    <dgm:pt modelId="{BDC1493D-FBBD-4B1B-8D02-EF9346592A01}">
      <dgm:prSet phldrT="[Text]"/>
      <dgm:spPr/>
      <dgm:t>
        <a:bodyPr/>
        <a:lstStyle/>
        <a:p>
          <a:pPr algn="ctr"/>
          <a:r>
            <a:rPr lang="en-US" dirty="0"/>
            <a:t>Grammar </a:t>
          </a:r>
        </a:p>
      </dgm:t>
    </dgm:pt>
    <dgm:pt modelId="{B4B757FA-F4C8-4E23-A5EC-32FC19CB8965}" type="parTrans" cxnId="{E34EF060-9EAA-4A69-8511-2DCE3D1E8C01}">
      <dgm:prSet/>
      <dgm:spPr/>
      <dgm:t>
        <a:bodyPr/>
        <a:lstStyle/>
        <a:p>
          <a:endParaRPr lang="en-US"/>
        </a:p>
      </dgm:t>
    </dgm:pt>
    <dgm:pt modelId="{5177F4E0-5B27-47BD-8993-1996491CC167}" type="sibTrans" cxnId="{E34EF060-9EAA-4A69-8511-2DCE3D1E8C01}">
      <dgm:prSet/>
      <dgm:spPr/>
      <dgm:t>
        <a:bodyPr/>
        <a:lstStyle/>
        <a:p>
          <a:endParaRPr lang="en-US"/>
        </a:p>
      </dgm:t>
    </dgm:pt>
    <dgm:pt modelId="{7E720DC9-A326-4280-AD54-230CB08BDB67}">
      <dgm:prSet phldrT="[Text]" phldr="1"/>
      <dgm:spPr/>
      <dgm:t>
        <a:bodyPr/>
        <a:lstStyle/>
        <a:p>
          <a:endParaRPr lang="en-US" dirty="0"/>
        </a:p>
      </dgm:t>
    </dgm:pt>
    <dgm:pt modelId="{3D2DFA3B-2AC8-4EDA-9C37-4C16D01DB08E}" type="parTrans" cxnId="{D6A39376-9538-4FDF-957F-1C11F9A97B84}">
      <dgm:prSet/>
      <dgm:spPr/>
      <dgm:t>
        <a:bodyPr/>
        <a:lstStyle/>
        <a:p>
          <a:endParaRPr lang="en-US"/>
        </a:p>
      </dgm:t>
    </dgm:pt>
    <dgm:pt modelId="{D50EAE30-AC98-4F5D-A8A6-8E8BCFFF7F66}" type="sibTrans" cxnId="{D6A39376-9538-4FDF-957F-1C11F9A97B84}">
      <dgm:prSet/>
      <dgm:spPr/>
      <dgm:t>
        <a:bodyPr/>
        <a:lstStyle/>
        <a:p>
          <a:endParaRPr lang="en-US"/>
        </a:p>
      </dgm:t>
    </dgm:pt>
    <dgm:pt modelId="{7C374F37-6E76-4D85-98D1-1E3389BE0E74}">
      <dgm:prSet phldrT="[Text]"/>
      <dgm:spPr/>
      <dgm:t>
        <a:bodyPr/>
        <a:lstStyle/>
        <a:p>
          <a:pPr algn="ctr"/>
          <a:r>
            <a:rPr lang="en-US" smtClean="0"/>
            <a:t>Project</a:t>
          </a:r>
          <a:endParaRPr lang="en-US" dirty="0"/>
        </a:p>
      </dgm:t>
    </dgm:pt>
    <dgm:pt modelId="{5BD47664-595E-469B-BFB8-945C9CDED290}" type="parTrans" cxnId="{8415FB2A-EA69-49A3-ABD7-C1C04D146A31}">
      <dgm:prSet/>
      <dgm:spPr/>
      <dgm:t>
        <a:bodyPr/>
        <a:lstStyle/>
        <a:p>
          <a:endParaRPr lang="en-US"/>
        </a:p>
      </dgm:t>
    </dgm:pt>
    <dgm:pt modelId="{DAA2EA72-7470-4933-8E10-55DF1F10E8DE}" type="sibTrans" cxnId="{8415FB2A-EA69-49A3-ABD7-C1C04D146A31}">
      <dgm:prSet/>
      <dgm:spPr/>
      <dgm:t>
        <a:bodyPr/>
        <a:lstStyle/>
        <a:p>
          <a:endParaRPr lang="en-US"/>
        </a:p>
      </dgm:t>
    </dgm:pt>
    <dgm:pt modelId="{F359A7F1-BCE8-4CF0-887C-4286C958CB8E}">
      <dgm:prSet phldrT="[Text]" phldr="1"/>
      <dgm:spPr/>
      <dgm:t>
        <a:bodyPr/>
        <a:lstStyle/>
        <a:p>
          <a:endParaRPr lang="en-US" dirty="0"/>
        </a:p>
      </dgm:t>
    </dgm:pt>
    <dgm:pt modelId="{AB10B885-9BCC-4E17-AA5C-A01C6DB405C0}" type="sibTrans" cxnId="{D1001FFD-5578-4120-A6A8-125E87E0D832}">
      <dgm:prSet/>
      <dgm:spPr/>
      <dgm:t>
        <a:bodyPr/>
        <a:lstStyle/>
        <a:p>
          <a:endParaRPr lang="en-US"/>
        </a:p>
      </dgm:t>
    </dgm:pt>
    <dgm:pt modelId="{20078EAF-0594-4546-A74F-0EAFE045DE79}" type="parTrans" cxnId="{D1001FFD-5578-4120-A6A8-125E87E0D832}">
      <dgm:prSet/>
      <dgm:spPr/>
      <dgm:t>
        <a:bodyPr/>
        <a:lstStyle/>
        <a:p>
          <a:endParaRPr lang="en-US"/>
        </a:p>
      </dgm:t>
    </dgm:pt>
    <dgm:pt modelId="{E846787F-960D-4743-AFC6-C0DAC4E32B1A}" type="pres">
      <dgm:prSet presAssocID="{ACAB3453-E635-455B-AFA7-F68631D0FCE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FBECC6BC-35C8-4D73-8C82-F6242B5D12A7}" type="pres">
      <dgm:prSet presAssocID="{F359A7F1-BCE8-4CF0-887C-4286C958CB8E}" presName="parenttextcomposite" presStyleCnt="0"/>
      <dgm:spPr/>
    </dgm:pt>
    <dgm:pt modelId="{F55AF14A-86B0-4B67-A18B-AB596E826A68}" type="pres">
      <dgm:prSet presAssocID="{F359A7F1-BCE8-4CF0-887C-4286C958CB8E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E1015F-0882-4FA8-8FDE-1AFB66FCD4DA}" type="pres">
      <dgm:prSet presAssocID="{F359A7F1-BCE8-4CF0-887C-4286C958CB8E}" presName="composite" presStyleCnt="0"/>
      <dgm:spPr/>
    </dgm:pt>
    <dgm:pt modelId="{F097B7CF-60C7-4E50-9224-C78313D55970}" type="pres">
      <dgm:prSet presAssocID="{F359A7F1-BCE8-4CF0-887C-4286C958CB8E}" presName="chevron1" presStyleLbl="alignNode1" presStyleIdx="0" presStyleCnt="21"/>
      <dgm:spPr/>
    </dgm:pt>
    <dgm:pt modelId="{F3E8A5E3-98CD-438E-9484-0DEB08FEF9D4}" type="pres">
      <dgm:prSet presAssocID="{F359A7F1-BCE8-4CF0-887C-4286C958CB8E}" presName="chevron2" presStyleLbl="alignNode1" presStyleIdx="1" presStyleCnt="21"/>
      <dgm:spPr/>
    </dgm:pt>
    <dgm:pt modelId="{D4A5C8F4-EFE4-4167-A6FA-01CFC1C55E0D}" type="pres">
      <dgm:prSet presAssocID="{F359A7F1-BCE8-4CF0-887C-4286C958CB8E}" presName="chevron3" presStyleLbl="alignNode1" presStyleIdx="2" presStyleCnt="21"/>
      <dgm:spPr/>
    </dgm:pt>
    <dgm:pt modelId="{6D302C33-5C2D-445A-B2A7-A423E9E4C411}" type="pres">
      <dgm:prSet presAssocID="{F359A7F1-BCE8-4CF0-887C-4286C958CB8E}" presName="chevron4" presStyleLbl="alignNode1" presStyleIdx="3" presStyleCnt="21"/>
      <dgm:spPr/>
    </dgm:pt>
    <dgm:pt modelId="{6B499179-454E-4A73-92FB-AF8A159DAAA9}" type="pres">
      <dgm:prSet presAssocID="{F359A7F1-BCE8-4CF0-887C-4286C958CB8E}" presName="chevron5" presStyleLbl="alignNode1" presStyleIdx="4" presStyleCnt="21"/>
      <dgm:spPr/>
    </dgm:pt>
    <dgm:pt modelId="{DDEB82FA-73D1-46AB-AB81-361DFACA0A4C}" type="pres">
      <dgm:prSet presAssocID="{F359A7F1-BCE8-4CF0-887C-4286C958CB8E}" presName="chevron6" presStyleLbl="alignNode1" presStyleIdx="5" presStyleCnt="21"/>
      <dgm:spPr/>
    </dgm:pt>
    <dgm:pt modelId="{87CB067E-A715-4E4C-AE3F-03C2D0F2E46A}" type="pres">
      <dgm:prSet presAssocID="{F359A7F1-BCE8-4CF0-887C-4286C958CB8E}" presName="chevron7" presStyleLbl="alignNode1" presStyleIdx="6" presStyleCnt="21"/>
      <dgm:spPr/>
    </dgm:pt>
    <dgm:pt modelId="{87C1876D-D292-4260-AE19-EFE00827F60D}" type="pres">
      <dgm:prSet presAssocID="{F359A7F1-BCE8-4CF0-887C-4286C958CB8E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6BA95E-35A4-4EDD-AB7D-CBD3ACBF5FAC}" type="pres">
      <dgm:prSet presAssocID="{AB10B885-9BCC-4E17-AA5C-A01C6DB405C0}" presName="sibTrans" presStyleCnt="0"/>
      <dgm:spPr/>
    </dgm:pt>
    <dgm:pt modelId="{253B6541-FA96-4E99-A6F4-E99E92EF007A}" type="pres">
      <dgm:prSet presAssocID="{4B3AF590-F5B3-4E50-983F-332FF45B0BF3}" presName="parenttextcomposite" presStyleCnt="0"/>
      <dgm:spPr/>
    </dgm:pt>
    <dgm:pt modelId="{CE9643F3-B266-43EE-939B-D2CA20AAA601}" type="pres">
      <dgm:prSet presAssocID="{4B3AF590-F5B3-4E50-983F-332FF45B0BF3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9BE83-BF86-4346-B4AA-D14E2D1EE8D3}" type="pres">
      <dgm:prSet presAssocID="{4B3AF590-F5B3-4E50-983F-332FF45B0BF3}" presName="composite" presStyleCnt="0"/>
      <dgm:spPr/>
    </dgm:pt>
    <dgm:pt modelId="{6932007E-BFF1-474A-AAEB-7AC2F683094E}" type="pres">
      <dgm:prSet presAssocID="{4B3AF590-F5B3-4E50-983F-332FF45B0BF3}" presName="chevron1" presStyleLbl="alignNode1" presStyleIdx="7" presStyleCnt="21"/>
      <dgm:spPr/>
    </dgm:pt>
    <dgm:pt modelId="{B44D1DF5-76B2-4FA5-A1B7-6513455CDC7C}" type="pres">
      <dgm:prSet presAssocID="{4B3AF590-F5B3-4E50-983F-332FF45B0BF3}" presName="chevron2" presStyleLbl="alignNode1" presStyleIdx="8" presStyleCnt="21"/>
      <dgm:spPr/>
    </dgm:pt>
    <dgm:pt modelId="{1890C6C4-FE54-458F-841C-1E6F98E93A81}" type="pres">
      <dgm:prSet presAssocID="{4B3AF590-F5B3-4E50-983F-332FF45B0BF3}" presName="chevron3" presStyleLbl="alignNode1" presStyleIdx="9" presStyleCnt="21"/>
      <dgm:spPr/>
    </dgm:pt>
    <dgm:pt modelId="{DBF430FF-772F-4E76-A32B-4FDF2C3F4739}" type="pres">
      <dgm:prSet presAssocID="{4B3AF590-F5B3-4E50-983F-332FF45B0BF3}" presName="chevron4" presStyleLbl="alignNode1" presStyleIdx="10" presStyleCnt="21"/>
      <dgm:spPr/>
    </dgm:pt>
    <dgm:pt modelId="{5D3FB7F4-6951-4FA8-B484-78C45CCC6F69}" type="pres">
      <dgm:prSet presAssocID="{4B3AF590-F5B3-4E50-983F-332FF45B0BF3}" presName="chevron5" presStyleLbl="alignNode1" presStyleIdx="11" presStyleCnt="21"/>
      <dgm:spPr/>
    </dgm:pt>
    <dgm:pt modelId="{D3726249-2DC6-40D9-8E4D-818EFFC8A2D0}" type="pres">
      <dgm:prSet presAssocID="{4B3AF590-F5B3-4E50-983F-332FF45B0BF3}" presName="chevron6" presStyleLbl="alignNode1" presStyleIdx="12" presStyleCnt="21"/>
      <dgm:spPr/>
    </dgm:pt>
    <dgm:pt modelId="{9609BAC6-C356-41DB-B1E7-93332BB75278}" type="pres">
      <dgm:prSet presAssocID="{4B3AF590-F5B3-4E50-983F-332FF45B0BF3}" presName="chevron7" presStyleLbl="alignNode1" presStyleIdx="13" presStyleCnt="21"/>
      <dgm:spPr/>
    </dgm:pt>
    <dgm:pt modelId="{7EE42D12-6FC0-432E-B13D-348FAA3019E8}" type="pres">
      <dgm:prSet presAssocID="{4B3AF590-F5B3-4E50-983F-332FF45B0BF3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9B0E33-941C-49DE-ACE8-C0B809929C89}" type="pres">
      <dgm:prSet presAssocID="{FF3BBA6F-1948-4C99-B9A9-019A428A0C65}" presName="sibTrans" presStyleCnt="0"/>
      <dgm:spPr/>
    </dgm:pt>
    <dgm:pt modelId="{D9A248E0-174F-4A54-AB78-40BD213867F8}" type="pres">
      <dgm:prSet presAssocID="{7E720DC9-A326-4280-AD54-230CB08BDB67}" presName="parenttextcomposite" presStyleCnt="0"/>
      <dgm:spPr/>
    </dgm:pt>
    <dgm:pt modelId="{68AF96BA-2B11-4470-B9C3-000D46886C52}" type="pres">
      <dgm:prSet presAssocID="{7E720DC9-A326-4280-AD54-230CB08BDB67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4A5E32-3BD1-4A8E-9A3F-8E3DA3A90AC0}" type="pres">
      <dgm:prSet presAssocID="{7E720DC9-A326-4280-AD54-230CB08BDB67}" presName="composite" presStyleCnt="0"/>
      <dgm:spPr/>
    </dgm:pt>
    <dgm:pt modelId="{B8FB2B6F-DBFF-4A1D-9DEB-91D3C5AA6CAF}" type="pres">
      <dgm:prSet presAssocID="{7E720DC9-A326-4280-AD54-230CB08BDB67}" presName="chevron1" presStyleLbl="alignNode1" presStyleIdx="14" presStyleCnt="21"/>
      <dgm:spPr/>
    </dgm:pt>
    <dgm:pt modelId="{388A6533-04E5-4573-8CC4-8D5782C69BE7}" type="pres">
      <dgm:prSet presAssocID="{7E720DC9-A326-4280-AD54-230CB08BDB67}" presName="chevron2" presStyleLbl="alignNode1" presStyleIdx="15" presStyleCnt="21"/>
      <dgm:spPr/>
    </dgm:pt>
    <dgm:pt modelId="{E8FE21CC-2A3F-4F7C-B09D-E8FEAD3765CF}" type="pres">
      <dgm:prSet presAssocID="{7E720DC9-A326-4280-AD54-230CB08BDB67}" presName="chevron3" presStyleLbl="alignNode1" presStyleIdx="16" presStyleCnt="21"/>
      <dgm:spPr/>
    </dgm:pt>
    <dgm:pt modelId="{22C713CD-67F8-4A7C-AB78-5D636FD64CE1}" type="pres">
      <dgm:prSet presAssocID="{7E720DC9-A326-4280-AD54-230CB08BDB67}" presName="chevron4" presStyleLbl="alignNode1" presStyleIdx="17" presStyleCnt="21"/>
      <dgm:spPr/>
    </dgm:pt>
    <dgm:pt modelId="{84623B81-9945-4B56-BC32-56587510BD00}" type="pres">
      <dgm:prSet presAssocID="{7E720DC9-A326-4280-AD54-230CB08BDB67}" presName="chevron5" presStyleLbl="alignNode1" presStyleIdx="18" presStyleCnt="21"/>
      <dgm:spPr/>
    </dgm:pt>
    <dgm:pt modelId="{2A910F6E-7F08-4C6E-9656-D0C6E3C12348}" type="pres">
      <dgm:prSet presAssocID="{7E720DC9-A326-4280-AD54-230CB08BDB67}" presName="chevron6" presStyleLbl="alignNode1" presStyleIdx="19" presStyleCnt="21"/>
      <dgm:spPr/>
    </dgm:pt>
    <dgm:pt modelId="{9F583B51-3E4D-4E06-BC9A-6512E6BAF584}" type="pres">
      <dgm:prSet presAssocID="{7E720DC9-A326-4280-AD54-230CB08BDB67}" presName="chevron7" presStyleLbl="alignNode1" presStyleIdx="20" presStyleCnt="21"/>
      <dgm:spPr/>
    </dgm:pt>
    <dgm:pt modelId="{58013576-29AF-479D-8A1F-0D285327867C}" type="pres">
      <dgm:prSet presAssocID="{7E720DC9-A326-4280-AD54-230CB08BDB67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DD1A2B-2A99-4A9C-86DA-7080FFAECBDF}" type="presOf" srcId="{7E720DC9-A326-4280-AD54-230CB08BDB67}" destId="{68AF96BA-2B11-4470-B9C3-000D46886C52}" srcOrd="0" destOrd="0" presId="urn:microsoft.com/office/officeart/2008/layout/VerticalAccentList"/>
    <dgm:cxn modelId="{D1001FFD-5578-4120-A6A8-125E87E0D832}" srcId="{ACAB3453-E635-455B-AFA7-F68631D0FCE5}" destId="{F359A7F1-BCE8-4CF0-887C-4286C958CB8E}" srcOrd="0" destOrd="0" parTransId="{20078EAF-0594-4546-A74F-0EAFE045DE79}" sibTransId="{AB10B885-9BCC-4E17-AA5C-A01C6DB405C0}"/>
    <dgm:cxn modelId="{1B3E0685-7369-4AFB-99AF-97276EC8F144}" type="presOf" srcId="{F359A7F1-BCE8-4CF0-887C-4286C958CB8E}" destId="{F55AF14A-86B0-4B67-A18B-AB596E826A68}" srcOrd="0" destOrd="0" presId="urn:microsoft.com/office/officeart/2008/layout/VerticalAccentList"/>
    <dgm:cxn modelId="{DD0C59A2-3F8F-48FB-B149-63BA3906D34F}" type="presOf" srcId="{D0361850-F820-4483-BE64-DB2A8B913F44}" destId="{87C1876D-D292-4260-AE19-EFE00827F60D}" srcOrd="0" destOrd="0" presId="urn:microsoft.com/office/officeart/2008/layout/VerticalAccentList"/>
    <dgm:cxn modelId="{8017B814-79AE-49BD-95BA-605396ADEEA2}" type="presOf" srcId="{BDC1493D-FBBD-4B1B-8D02-EF9346592A01}" destId="{7EE42D12-6FC0-432E-B13D-348FAA3019E8}" srcOrd="0" destOrd="0" presId="urn:microsoft.com/office/officeart/2008/layout/VerticalAccentList"/>
    <dgm:cxn modelId="{8415FB2A-EA69-49A3-ABD7-C1C04D146A31}" srcId="{7E720DC9-A326-4280-AD54-230CB08BDB67}" destId="{7C374F37-6E76-4D85-98D1-1E3389BE0E74}" srcOrd="0" destOrd="0" parTransId="{5BD47664-595E-469B-BFB8-945C9CDED290}" sibTransId="{DAA2EA72-7470-4933-8E10-55DF1F10E8DE}"/>
    <dgm:cxn modelId="{39038F92-A168-4A4A-812A-5360F420851C}" type="presOf" srcId="{7C374F37-6E76-4D85-98D1-1E3389BE0E74}" destId="{58013576-29AF-479D-8A1F-0D285327867C}" srcOrd="0" destOrd="0" presId="urn:microsoft.com/office/officeart/2008/layout/VerticalAccentList"/>
    <dgm:cxn modelId="{97D123D3-2673-43CF-85B2-4EC5AAF28854}" srcId="{F359A7F1-BCE8-4CF0-887C-4286C958CB8E}" destId="{D0361850-F820-4483-BE64-DB2A8B913F44}" srcOrd="0" destOrd="0" parTransId="{906469E9-08A3-46B2-940A-7E6DC7D21DCF}" sibTransId="{0E3CEBBD-F15F-476E-AB13-CA45AE3D8495}"/>
    <dgm:cxn modelId="{D6A39376-9538-4FDF-957F-1C11F9A97B84}" srcId="{ACAB3453-E635-455B-AFA7-F68631D0FCE5}" destId="{7E720DC9-A326-4280-AD54-230CB08BDB67}" srcOrd="2" destOrd="0" parTransId="{3D2DFA3B-2AC8-4EDA-9C37-4C16D01DB08E}" sibTransId="{D50EAE30-AC98-4F5D-A8A6-8E8BCFFF7F66}"/>
    <dgm:cxn modelId="{E34EF060-9EAA-4A69-8511-2DCE3D1E8C01}" srcId="{4B3AF590-F5B3-4E50-983F-332FF45B0BF3}" destId="{BDC1493D-FBBD-4B1B-8D02-EF9346592A01}" srcOrd="0" destOrd="0" parTransId="{B4B757FA-F4C8-4E23-A5EC-32FC19CB8965}" sibTransId="{5177F4E0-5B27-47BD-8993-1996491CC167}"/>
    <dgm:cxn modelId="{3A1905DC-A5FB-4DAE-8FE3-FB4C66807687}" type="presOf" srcId="{4B3AF590-F5B3-4E50-983F-332FF45B0BF3}" destId="{CE9643F3-B266-43EE-939B-D2CA20AAA601}" srcOrd="0" destOrd="0" presId="urn:microsoft.com/office/officeart/2008/layout/VerticalAccentList"/>
    <dgm:cxn modelId="{176891C9-9B76-48B8-A044-63ACCA4600A7}" srcId="{ACAB3453-E635-455B-AFA7-F68631D0FCE5}" destId="{4B3AF590-F5B3-4E50-983F-332FF45B0BF3}" srcOrd="1" destOrd="0" parTransId="{734375FB-53D8-49C1-BF31-488F18A9002A}" sibTransId="{FF3BBA6F-1948-4C99-B9A9-019A428A0C65}"/>
    <dgm:cxn modelId="{51E5F0C3-0AFD-442E-ACDA-28C1A76771E3}" type="presOf" srcId="{ACAB3453-E635-455B-AFA7-F68631D0FCE5}" destId="{E846787F-960D-4743-AFC6-C0DAC4E32B1A}" srcOrd="0" destOrd="0" presId="urn:microsoft.com/office/officeart/2008/layout/VerticalAccentList"/>
    <dgm:cxn modelId="{7BFE86A5-56FD-43FE-84F9-BC238B4CDACC}" type="presParOf" srcId="{E846787F-960D-4743-AFC6-C0DAC4E32B1A}" destId="{FBECC6BC-35C8-4D73-8C82-F6242B5D12A7}" srcOrd="0" destOrd="0" presId="urn:microsoft.com/office/officeart/2008/layout/VerticalAccentList"/>
    <dgm:cxn modelId="{4291F7C7-3572-479A-843F-632D5A72123A}" type="presParOf" srcId="{FBECC6BC-35C8-4D73-8C82-F6242B5D12A7}" destId="{F55AF14A-86B0-4B67-A18B-AB596E826A68}" srcOrd="0" destOrd="0" presId="urn:microsoft.com/office/officeart/2008/layout/VerticalAccentList"/>
    <dgm:cxn modelId="{E03F0B08-D24E-4649-A95C-E4652495539E}" type="presParOf" srcId="{E846787F-960D-4743-AFC6-C0DAC4E32B1A}" destId="{68E1015F-0882-4FA8-8FDE-1AFB66FCD4DA}" srcOrd="1" destOrd="0" presId="urn:microsoft.com/office/officeart/2008/layout/VerticalAccentList"/>
    <dgm:cxn modelId="{1980B2B3-2CEB-40E9-B0B7-FB023E61E844}" type="presParOf" srcId="{68E1015F-0882-4FA8-8FDE-1AFB66FCD4DA}" destId="{F097B7CF-60C7-4E50-9224-C78313D55970}" srcOrd="0" destOrd="0" presId="urn:microsoft.com/office/officeart/2008/layout/VerticalAccentList"/>
    <dgm:cxn modelId="{8CE1A0C7-C987-43E5-81DB-83A3D184005E}" type="presParOf" srcId="{68E1015F-0882-4FA8-8FDE-1AFB66FCD4DA}" destId="{F3E8A5E3-98CD-438E-9484-0DEB08FEF9D4}" srcOrd="1" destOrd="0" presId="urn:microsoft.com/office/officeart/2008/layout/VerticalAccentList"/>
    <dgm:cxn modelId="{C9144AAA-8E19-440F-B39A-A8E07120D0AF}" type="presParOf" srcId="{68E1015F-0882-4FA8-8FDE-1AFB66FCD4DA}" destId="{D4A5C8F4-EFE4-4167-A6FA-01CFC1C55E0D}" srcOrd="2" destOrd="0" presId="urn:microsoft.com/office/officeart/2008/layout/VerticalAccentList"/>
    <dgm:cxn modelId="{CDBFBD83-5197-4D41-B821-9C49F4B20255}" type="presParOf" srcId="{68E1015F-0882-4FA8-8FDE-1AFB66FCD4DA}" destId="{6D302C33-5C2D-445A-B2A7-A423E9E4C411}" srcOrd="3" destOrd="0" presId="urn:microsoft.com/office/officeart/2008/layout/VerticalAccentList"/>
    <dgm:cxn modelId="{756215DD-B2BE-441E-B960-B36C1E9D342A}" type="presParOf" srcId="{68E1015F-0882-4FA8-8FDE-1AFB66FCD4DA}" destId="{6B499179-454E-4A73-92FB-AF8A159DAAA9}" srcOrd="4" destOrd="0" presId="urn:microsoft.com/office/officeart/2008/layout/VerticalAccentList"/>
    <dgm:cxn modelId="{FA551A00-5503-470D-9323-5E5D3007ADB3}" type="presParOf" srcId="{68E1015F-0882-4FA8-8FDE-1AFB66FCD4DA}" destId="{DDEB82FA-73D1-46AB-AB81-361DFACA0A4C}" srcOrd="5" destOrd="0" presId="urn:microsoft.com/office/officeart/2008/layout/VerticalAccentList"/>
    <dgm:cxn modelId="{787F098C-E620-49CA-BE71-DDA8612B6514}" type="presParOf" srcId="{68E1015F-0882-4FA8-8FDE-1AFB66FCD4DA}" destId="{87CB067E-A715-4E4C-AE3F-03C2D0F2E46A}" srcOrd="6" destOrd="0" presId="urn:microsoft.com/office/officeart/2008/layout/VerticalAccentList"/>
    <dgm:cxn modelId="{53D4511B-6F3E-498E-9975-575A73C4A80B}" type="presParOf" srcId="{68E1015F-0882-4FA8-8FDE-1AFB66FCD4DA}" destId="{87C1876D-D292-4260-AE19-EFE00827F60D}" srcOrd="7" destOrd="0" presId="urn:microsoft.com/office/officeart/2008/layout/VerticalAccentList"/>
    <dgm:cxn modelId="{5C76B023-A735-4387-A872-DAA8626B7BB3}" type="presParOf" srcId="{E846787F-960D-4743-AFC6-C0DAC4E32B1A}" destId="{426BA95E-35A4-4EDD-AB7D-CBD3ACBF5FAC}" srcOrd="2" destOrd="0" presId="urn:microsoft.com/office/officeart/2008/layout/VerticalAccentList"/>
    <dgm:cxn modelId="{21A5E5C4-7253-43EA-86E3-4771E99FDE77}" type="presParOf" srcId="{E846787F-960D-4743-AFC6-C0DAC4E32B1A}" destId="{253B6541-FA96-4E99-A6F4-E99E92EF007A}" srcOrd="3" destOrd="0" presId="urn:microsoft.com/office/officeart/2008/layout/VerticalAccentList"/>
    <dgm:cxn modelId="{99B32E21-6D3D-4F74-8D63-AC8978605A9D}" type="presParOf" srcId="{253B6541-FA96-4E99-A6F4-E99E92EF007A}" destId="{CE9643F3-B266-43EE-939B-D2CA20AAA601}" srcOrd="0" destOrd="0" presId="urn:microsoft.com/office/officeart/2008/layout/VerticalAccentList"/>
    <dgm:cxn modelId="{E1E0EA6C-988E-4A0C-BF37-E33AC8AA3A6F}" type="presParOf" srcId="{E846787F-960D-4743-AFC6-C0DAC4E32B1A}" destId="{6B49BE83-BF86-4346-B4AA-D14E2D1EE8D3}" srcOrd="4" destOrd="0" presId="urn:microsoft.com/office/officeart/2008/layout/VerticalAccentList"/>
    <dgm:cxn modelId="{5699DA3B-2A7A-4AB8-B76F-BC427A0968E5}" type="presParOf" srcId="{6B49BE83-BF86-4346-B4AA-D14E2D1EE8D3}" destId="{6932007E-BFF1-474A-AAEB-7AC2F683094E}" srcOrd="0" destOrd="0" presId="urn:microsoft.com/office/officeart/2008/layout/VerticalAccentList"/>
    <dgm:cxn modelId="{52968989-CBD8-4AEE-BEB6-C3AD7B68AD3D}" type="presParOf" srcId="{6B49BE83-BF86-4346-B4AA-D14E2D1EE8D3}" destId="{B44D1DF5-76B2-4FA5-A1B7-6513455CDC7C}" srcOrd="1" destOrd="0" presId="urn:microsoft.com/office/officeart/2008/layout/VerticalAccentList"/>
    <dgm:cxn modelId="{A928F29B-A6B3-4E0F-916F-5B84668BB229}" type="presParOf" srcId="{6B49BE83-BF86-4346-B4AA-D14E2D1EE8D3}" destId="{1890C6C4-FE54-458F-841C-1E6F98E93A81}" srcOrd="2" destOrd="0" presId="urn:microsoft.com/office/officeart/2008/layout/VerticalAccentList"/>
    <dgm:cxn modelId="{A63FAED7-2FE7-40EB-ADF6-093D7D398489}" type="presParOf" srcId="{6B49BE83-BF86-4346-B4AA-D14E2D1EE8D3}" destId="{DBF430FF-772F-4E76-A32B-4FDF2C3F4739}" srcOrd="3" destOrd="0" presId="urn:microsoft.com/office/officeart/2008/layout/VerticalAccentList"/>
    <dgm:cxn modelId="{D57827CB-4805-47AE-905D-76A678982C07}" type="presParOf" srcId="{6B49BE83-BF86-4346-B4AA-D14E2D1EE8D3}" destId="{5D3FB7F4-6951-4FA8-B484-78C45CCC6F69}" srcOrd="4" destOrd="0" presId="urn:microsoft.com/office/officeart/2008/layout/VerticalAccentList"/>
    <dgm:cxn modelId="{6330D6E2-E308-4D75-925C-A9BA9D027D96}" type="presParOf" srcId="{6B49BE83-BF86-4346-B4AA-D14E2D1EE8D3}" destId="{D3726249-2DC6-40D9-8E4D-818EFFC8A2D0}" srcOrd="5" destOrd="0" presId="urn:microsoft.com/office/officeart/2008/layout/VerticalAccentList"/>
    <dgm:cxn modelId="{2DA93655-1008-41AA-9189-D489279DA5B5}" type="presParOf" srcId="{6B49BE83-BF86-4346-B4AA-D14E2D1EE8D3}" destId="{9609BAC6-C356-41DB-B1E7-93332BB75278}" srcOrd="6" destOrd="0" presId="urn:microsoft.com/office/officeart/2008/layout/VerticalAccentList"/>
    <dgm:cxn modelId="{A59D1601-8725-4163-B1FB-18560FCAE57A}" type="presParOf" srcId="{6B49BE83-BF86-4346-B4AA-D14E2D1EE8D3}" destId="{7EE42D12-6FC0-432E-B13D-348FAA3019E8}" srcOrd="7" destOrd="0" presId="urn:microsoft.com/office/officeart/2008/layout/VerticalAccentList"/>
    <dgm:cxn modelId="{DC90856E-7507-43EF-A055-55BB462A1916}" type="presParOf" srcId="{E846787F-960D-4743-AFC6-C0DAC4E32B1A}" destId="{BE9B0E33-941C-49DE-ACE8-C0B809929C89}" srcOrd="5" destOrd="0" presId="urn:microsoft.com/office/officeart/2008/layout/VerticalAccentList"/>
    <dgm:cxn modelId="{8C3ED0DE-7C0A-468C-9E66-DE53834264BB}" type="presParOf" srcId="{E846787F-960D-4743-AFC6-C0DAC4E32B1A}" destId="{D9A248E0-174F-4A54-AB78-40BD213867F8}" srcOrd="6" destOrd="0" presId="urn:microsoft.com/office/officeart/2008/layout/VerticalAccentList"/>
    <dgm:cxn modelId="{CC68F113-3C02-433C-BF7E-7AD3B11DBDF5}" type="presParOf" srcId="{D9A248E0-174F-4A54-AB78-40BD213867F8}" destId="{68AF96BA-2B11-4470-B9C3-000D46886C52}" srcOrd="0" destOrd="0" presId="urn:microsoft.com/office/officeart/2008/layout/VerticalAccentList"/>
    <dgm:cxn modelId="{835AA747-0583-4250-902A-AB608AB9D4C3}" type="presParOf" srcId="{E846787F-960D-4743-AFC6-C0DAC4E32B1A}" destId="{414A5E32-3BD1-4A8E-9A3F-8E3DA3A90AC0}" srcOrd="7" destOrd="0" presId="urn:microsoft.com/office/officeart/2008/layout/VerticalAccentList"/>
    <dgm:cxn modelId="{F439A964-7511-4552-89B8-C64C775FA57B}" type="presParOf" srcId="{414A5E32-3BD1-4A8E-9A3F-8E3DA3A90AC0}" destId="{B8FB2B6F-DBFF-4A1D-9DEB-91D3C5AA6CAF}" srcOrd="0" destOrd="0" presId="urn:microsoft.com/office/officeart/2008/layout/VerticalAccentList"/>
    <dgm:cxn modelId="{2B68B6D6-0DA3-4A84-8A97-99432ADFEA94}" type="presParOf" srcId="{414A5E32-3BD1-4A8E-9A3F-8E3DA3A90AC0}" destId="{388A6533-04E5-4573-8CC4-8D5782C69BE7}" srcOrd="1" destOrd="0" presId="urn:microsoft.com/office/officeart/2008/layout/VerticalAccentList"/>
    <dgm:cxn modelId="{874A87E3-C9D4-416E-96A2-DD4E4FB90606}" type="presParOf" srcId="{414A5E32-3BD1-4A8E-9A3F-8E3DA3A90AC0}" destId="{E8FE21CC-2A3F-4F7C-B09D-E8FEAD3765CF}" srcOrd="2" destOrd="0" presId="urn:microsoft.com/office/officeart/2008/layout/VerticalAccentList"/>
    <dgm:cxn modelId="{564FE2F6-9A80-46BD-B127-ED6C1A52C67B}" type="presParOf" srcId="{414A5E32-3BD1-4A8E-9A3F-8E3DA3A90AC0}" destId="{22C713CD-67F8-4A7C-AB78-5D636FD64CE1}" srcOrd="3" destOrd="0" presId="urn:microsoft.com/office/officeart/2008/layout/VerticalAccentList"/>
    <dgm:cxn modelId="{1E0F71C2-8CFE-4D00-9EB8-757A8FA97DE4}" type="presParOf" srcId="{414A5E32-3BD1-4A8E-9A3F-8E3DA3A90AC0}" destId="{84623B81-9945-4B56-BC32-56587510BD00}" srcOrd="4" destOrd="0" presId="urn:microsoft.com/office/officeart/2008/layout/VerticalAccentList"/>
    <dgm:cxn modelId="{2AA5555E-A370-4535-B343-C4F3E3038332}" type="presParOf" srcId="{414A5E32-3BD1-4A8E-9A3F-8E3DA3A90AC0}" destId="{2A910F6E-7F08-4C6E-9656-D0C6E3C12348}" srcOrd="5" destOrd="0" presId="urn:microsoft.com/office/officeart/2008/layout/VerticalAccentList"/>
    <dgm:cxn modelId="{70CD6D2D-5C36-4367-A603-C32CFF82EFBD}" type="presParOf" srcId="{414A5E32-3BD1-4A8E-9A3F-8E3DA3A90AC0}" destId="{9F583B51-3E4D-4E06-BC9A-6512E6BAF584}" srcOrd="6" destOrd="0" presId="urn:microsoft.com/office/officeart/2008/layout/VerticalAccentList"/>
    <dgm:cxn modelId="{287F87A0-C788-4A5F-AC8E-8D84CA732713}" type="presParOf" srcId="{414A5E32-3BD1-4A8E-9A3F-8E3DA3A90AC0}" destId="{58013576-29AF-479D-8A1F-0D285327867C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AF14A-86B0-4B67-A18B-AB596E826A68}">
      <dsp:nvSpPr>
        <dsp:cNvPr id="0" name=""/>
        <dsp:cNvSpPr/>
      </dsp:nvSpPr>
      <dsp:spPr>
        <a:xfrm>
          <a:off x="1022357" y="65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65"/>
        <a:ext cx="5087770" cy="462524"/>
      </dsp:txXfrm>
    </dsp:sp>
    <dsp:sp modelId="{F097B7CF-60C7-4E50-9224-C78313D55970}">
      <dsp:nvSpPr>
        <dsp:cNvPr id="0" name=""/>
        <dsp:cNvSpPr/>
      </dsp:nvSpPr>
      <dsp:spPr>
        <a:xfrm>
          <a:off x="1022357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E8A5E3-98CD-438E-9484-0DEB08FEF9D4}">
      <dsp:nvSpPr>
        <dsp:cNvPr id="0" name=""/>
        <dsp:cNvSpPr/>
      </dsp:nvSpPr>
      <dsp:spPr>
        <a:xfrm>
          <a:off x="1737472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5C8F4-EFE4-4167-A6FA-01CFC1C55E0D}">
      <dsp:nvSpPr>
        <dsp:cNvPr id="0" name=""/>
        <dsp:cNvSpPr/>
      </dsp:nvSpPr>
      <dsp:spPr>
        <a:xfrm>
          <a:off x="2453151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02C33-5C2D-445A-B2A7-A423E9E4C411}">
      <dsp:nvSpPr>
        <dsp:cNvPr id="0" name=""/>
        <dsp:cNvSpPr/>
      </dsp:nvSpPr>
      <dsp:spPr>
        <a:xfrm>
          <a:off x="3168266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99179-454E-4A73-92FB-AF8A159DAAA9}">
      <dsp:nvSpPr>
        <dsp:cNvPr id="0" name=""/>
        <dsp:cNvSpPr/>
      </dsp:nvSpPr>
      <dsp:spPr>
        <a:xfrm>
          <a:off x="3883945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B82FA-73D1-46AB-AB81-361DFACA0A4C}">
      <dsp:nvSpPr>
        <dsp:cNvPr id="0" name=""/>
        <dsp:cNvSpPr/>
      </dsp:nvSpPr>
      <dsp:spPr>
        <a:xfrm>
          <a:off x="4599060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B067E-A715-4E4C-AE3F-03C2D0F2E46A}">
      <dsp:nvSpPr>
        <dsp:cNvPr id="0" name=""/>
        <dsp:cNvSpPr/>
      </dsp:nvSpPr>
      <dsp:spPr>
        <a:xfrm>
          <a:off x="5314740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1876D-D292-4260-AE19-EFE00827F60D}">
      <dsp:nvSpPr>
        <dsp:cNvPr id="0" name=""/>
        <dsp:cNvSpPr/>
      </dsp:nvSpPr>
      <dsp:spPr>
        <a:xfrm>
          <a:off x="1022357" y="556807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Vocabulary</a:t>
          </a:r>
          <a:endParaRPr lang="en-US" sz="3600" kern="1200" dirty="0"/>
        </a:p>
      </dsp:txBody>
      <dsp:txXfrm>
        <a:off x="1022357" y="556807"/>
        <a:ext cx="5153911" cy="753743"/>
      </dsp:txXfrm>
    </dsp:sp>
    <dsp:sp modelId="{CE9643F3-B266-43EE-939B-D2CA20AAA601}">
      <dsp:nvSpPr>
        <dsp:cNvPr id="0" name=""/>
        <dsp:cNvSpPr/>
      </dsp:nvSpPr>
      <dsp:spPr>
        <a:xfrm>
          <a:off x="1022357" y="1470025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1470025"/>
        <a:ext cx="5087770" cy="462524"/>
      </dsp:txXfrm>
    </dsp:sp>
    <dsp:sp modelId="{6932007E-BFF1-474A-AAEB-7AC2F683094E}">
      <dsp:nvSpPr>
        <dsp:cNvPr id="0" name=""/>
        <dsp:cNvSpPr/>
      </dsp:nvSpPr>
      <dsp:spPr>
        <a:xfrm>
          <a:off x="1022357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4D1DF5-76B2-4FA5-A1B7-6513455CDC7C}">
      <dsp:nvSpPr>
        <dsp:cNvPr id="0" name=""/>
        <dsp:cNvSpPr/>
      </dsp:nvSpPr>
      <dsp:spPr>
        <a:xfrm>
          <a:off x="1737472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0C6C4-FE54-458F-841C-1E6F98E93A81}">
      <dsp:nvSpPr>
        <dsp:cNvPr id="0" name=""/>
        <dsp:cNvSpPr/>
      </dsp:nvSpPr>
      <dsp:spPr>
        <a:xfrm>
          <a:off x="2453151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F430FF-772F-4E76-A32B-4FDF2C3F4739}">
      <dsp:nvSpPr>
        <dsp:cNvPr id="0" name=""/>
        <dsp:cNvSpPr/>
      </dsp:nvSpPr>
      <dsp:spPr>
        <a:xfrm>
          <a:off x="3168266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FB7F4-6951-4FA8-B484-78C45CCC6F69}">
      <dsp:nvSpPr>
        <dsp:cNvPr id="0" name=""/>
        <dsp:cNvSpPr/>
      </dsp:nvSpPr>
      <dsp:spPr>
        <a:xfrm>
          <a:off x="3883945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26249-2DC6-40D9-8E4D-818EFFC8A2D0}">
      <dsp:nvSpPr>
        <dsp:cNvPr id="0" name=""/>
        <dsp:cNvSpPr/>
      </dsp:nvSpPr>
      <dsp:spPr>
        <a:xfrm>
          <a:off x="4599060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09BAC6-C356-41DB-B1E7-93332BB75278}">
      <dsp:nvSpPr>
        <dsp:cNvPr id="0" name=""/>
        <dsp:cNvSpPr/>
      </dsp:nvSpPr>
      <dsp:spPr>
        <a:xfrm>
          <a:off x="5314740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E42D12-6FC0-432E-B13D-348FAA3019E8}">
      <dsp:nvSpPr>
        <dsp:cNvPr id="0" name=""/>
        <dsp:cNvSpPr/>
      </dsp:nvSpPr>
      <dsp:spPr>
        <a:xfrm>
          <a:off x="1022357" y="2026768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Grammar </a:t>
          </a:r>
        </a:p>
      </dsp:txBody>
      <dsp:txXfrm>
        <a:off x="1022357" y="2026768"/>
        <a:ext cx="5153911" cy="753743"/>
      </dsp:txXfrm>
    </dsp:sp>
    <dsp:sp modelId="{68AF96BA-2B11-4470-B9C3-000D46886C52}">
      <dsp:nvSpPr>
        <dsp:cNvPr id="0" name=""/>
        <dsp:cNvSpPr/>
      </dsp:nvSpPr>
      <dsp:spPr>
        <a:xfrm>
          <a:off x="1022357" y="2939986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2939986"/>
        <a:ext cx="5087770" cy="462524"/>
      </dsp:txXfrm>
    </dsp:sp>
    <dsp:sp modelId="{B8FB2B6F-DBFF-4A1D-9DEB-91D3C5AA6CAF}">
      <dsp:nvSpPr>
        <dsp:cNvPr id="0" name=""/>
        <dsp:cNvSpPr/>
      </dsp:nvSpPr>
      <dsp:spPr>
        <a:xfrm>
          <a:off x="1022357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6533-04E5-4573-8CC4-8D5782C69BE7}">
      <dsp:nvSpPr>
        <dsp:cNvPr id="0" name=""/>
        <dsp:cNvSpPr/>
      </dsp:nvSpPr>
      <dsp:spPr>
        <a:xfrm>
          <a:off x="1737472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FE21CC-2A3F-4F7C-B09D-E8FEAD3765CF}">
      <dsp:nvSpPr>
        <dsp:cNvPr id="0" name=""/>
        <dsp:cNvSpPr/>
      </dsp:nvSpPr>
      <dsp:spPr>
        <a:xfrm>
          <a:off x="2453151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713CD-67F8-4A7C-AB78-5D636FD64CE1}">
      <dsp:nvSpPr>
        <dsp:cNvPr id="0" name=""/>
        <dsp:cNvSpPr/>
      </dsp:nvSpPr>
      <dsp:spPr>
        <a:xfrm>
          <a:off x="3168266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623B81-9945-4B56-BC32-56587510BD00}">
      <dsp:nvSpPr>
        <dsp:cNvPr id="0" name=""/>
        <dsp:cNvSpPr/>
      </dsp:nvSpPr>
      <dsp:spPr>
        <a:xfrm>
          <a:off x="3883945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10F6E-7F08-4C6E-9656-D0C6E3C12348}">
      <dsp:nvSpPr>
        <dsp:cNvPr id="0" name=""/>
        <dsp:cNvSpPr/>
      </dsp:nvSpPr>
      <dsp:spPr>
        <a:xfrm>
          <a:off x="4599060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583B51-3E4D-4E06-BC9A-6512E6BAF584}">
      <dsp:nvSpPr>
        <dsp:cNvPr id="0" name=""/>
        <dsp:cNvSpPr/>
      </dsp:nvSpPr>
      <dsp:spPr>
        <a:xfrm>
          <a:off x="5314740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13576-29AF-479D-8A1F-0D285327867C}">
      <dsp:nvSpPr>
        <dsp:cNvPr id="0" name=""/>
        <dsp:cNvSpPr/>
      </dsp:nvSpPr>
      <dsp:spPr>
        <a:xfrm>
          <a:off x="1022357" y="3496728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smtClean="0"/>
            <a:t>Project</a:t>
          </a:r>
          <a:endParaRPr lang="en-US" sz="3600" kern="1200" dirty="0"/>
        </a:p>
      </dsp:txBody>
      <dsp:txXfrm>
        <a:off x="1022357" y="3496728"/>
        <a:ext cx="5153911" cy="7537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96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26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476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0439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07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41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357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666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64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4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9933" y="1723393"/>
            <a:ext cx="117149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rgbClr val="F26648"/>
                </a:solidFill>
              </a:rPr>
              <a:t>1. </a:t>
            </a:r>
            <a:r>
              <a:rPr lang="en-US" sz="3200" smtClean="0"/>
              <a:t>The </a:t>
            </a:r>
            <a:r>
              <a:rPr lang="en-US" sz="3200" dirty="0"/>
              <a:t>tsunami </a:t>
            </a:r>
            <a:r>
              <a:rPr lang="en-US" sz="3200"/>
              <a:t>brought </a:t>
            </a:r>
            <a:r>
              <a:rPr lang="en-US" sz="3200" smtClean="0"/>
              <a:t>__________ </a:t>
            </a:r>
            <a:r>
              <a:rPr lang="en-US" sz="3200" dirty="0"/>
              <a:t>to cities and towns near the sea. </a:t>
            </a:r>
            <a:r>
              <a:rPr lang="en-US" sz="3200" dirty="0">
                <a:solidFill>
                  <a:srgbClr val="00B0F0"/>
                </a:solidFill>
              </a:rPr>
              <a:t>(</a:t>
            </a:r>
            <a:r>
              <a:rPr lang="en-US" sz="3200" b="1" dirty="0">
                <a:solidFill>
                  <a:srgbClr val="00B0F0"/>
                </a:solidFill>
              </a:rPr>
              <a:t>destroy</a:t>
            </a:r>
            <a:r>
              <a:rPr lang="en-US" sz="3200" dirty="0">
                <a:solidFill>
                  <a:srgbClr val="00B0F0"/>
                </a:solidFill>
              </a:rPr>
              <a:t>) </a:t>
            </a:r>
            <a:endParaRPr lang="en-US" sz="3200" dirty="0" smtClean="0">
              <a:solidFill>
                <a:srgbClr val="00B0F0"/>
              </a:solidFill>
            </a:endParaRPr>
          </a:p>
          <a:p>
            <a:r>
              <a:rPr lang="en-US" sz="3200" b="1" dirty="0" smtClean="0">
                <a:solidFill>
                  <a:srgbClr val="F26648"/>
                </a:solidFill>
              </a:rPr>
              <a:t>2</a:t>
            </a:r>
            <a:r>
              <a:rPr lang="en-US" sz="3200" b="1" dirty="0">
                <a:solidFill>
                  <a:srgbClr val="F26648"/>
                </a:solidFill>
              </a:rPr>
              <a:t>. </a:t>
            </a:r>
            <a:r>
              <a:rPr lang="en-US" sz="3200" dirty="0"/>
              <a:t>The government has developed some systems to help </a:t>
            </a:r>
            <a:r>
              <a:rPr lang="en-US" sz="3200"/>
              <a:t>make </a:t>
            </a:r>
            <a:r>
              <a:rPr lang="en-US" sz="3200" smtClean="0"/>
              <a:t>__________ </a:t>
            </a:r>
            <a:r>
              <a:rPr lang="en-US" sz="3200" dirty="0"/>
              <a:t>about natural disasters. </a:t>
            </a:r>
            <a:r>
              <a:rPr lang="en-US" sz="3200" dirty="0">
                <a:solidFill>
                  <a:srgbClr val="00B0F0"/>
                </a:solidFill>
              </a:rPr>
              <a:t>(</a:t>
            </a:r>
            <a:r>
              <a:rPr lang="en-US" sz="3200" b="1" dirty="0">
                <a:solidFill>
                  <a:srgbClr val="00B0F0"/>
                </a:solidFill>
              </a:rPr>
              <a:t>predict</a:t>
            </a:r>
            <a:r>
              <a:rPr lang="en-US" sz="3200" dirty="0">
                <a:solidFill>
                  <a:srgbClr val="00B0F0"/>
                </a:solidFill>
              </a:rPr>
              <a:t>) </a:t>
            </a:r>
            <a:endParaRPr lang="en-US" sz="3200" dirty="0" smtClean="0">
              <a:solidFill>
                <a:srgbClr val="00B0F0"/>
              </a:solidFill>
            </a:endParaRPr>
          </a:p>
          <a:p>
            <a:r>
              <a:rPr lang="en-US" sz="3200" b="1" dirty="0" smtClean="0">
                <a:solidFill>
                  <a:srgbClr val="F26648"/>
                </a:solidFill>
              </a:rPr>
              <a:t>3</a:t>
            </a:r>
            <a:r>
              <a:rPr lang="en-US" sz="3200" b="1" dirty="0">
                <a:solidFill>
                  <a:srgbClr val="F26648"/>
                </a:solidFill>
              </a:rPr>
              <a:t>. </a:t>
            </a:r>
            <a:r>
              <a:rPr lang="en-US" sz="3200" dirty="0"/>
              <a:t>We are donating money and food to help </a:t>
            </a:r>
            <a:r>
              <a:rPr lang="en-US" sz="3200"/>
              <a:t>the </a:t>
            </a:r>
            <a:r>
              <a:rPr lang="en-US" sz="3200" smtClean="0"/>
              <a:t>______ </a:t>
            </a:r>
            <a:r>
              <a:rPr lang="en-US" sz="3200" dirty="0"/>
              <a:t>of the landslide. </a:t>
            </a:r>
            <a:r>
              <a:rPr lang="en-US" sz="3200" dirty="0">
                <a:solidFill>
                  <a:srgbClr val="00B0F0"/>
                </a:solidFill>
              </a:rPr>
              <a:t>(</a:t>
            </a:r>
            <a:r>
              <a:rPr lang="en-US" sz="3200" b="1" dirty="0">
                <a:solidFill>
                  <a:srgbClr val="00B0F0"/>
                </a:solidFill>
              </a:rPr>
              <a:t>victim</a:t>
            </a:r>
            <a:r>
              <a:rPr lang="en-US" sz="3200" dirty="0">
                <a:solidFill>
                  <a:srgbClr val="00B0F0"/>
                </a:solidFill>
              </a:rPr>
              <a:t>) </a:t>
            </a:r>
            <a:endParaRPr lang="en-US" sz="3200" dirty="0" smtClean="0">
              <a:solidFill>
                <a:srgbClr val="00B0F0"/>
              </a:solidFill>
            </a:endParaRPr>
          </a:p>
          <a:p>
            <a:r>
              <a:rPr lang="en-US" sz="3200" b="1" dirty="0" smtClean="0">
                <a:solidFill>
                  <a:srgbClr val="F26648"/>
                </a:solidFill>
              </a:rPr>
              <a:t>4</a:t>
            </a:r>
            <a:r>
              <a:rPr lang="en-US" sz="3200" b="1" dirty="0">
                <a:solidFill>
                  <a:srgbClr val="F26648"/>
                </a:solidFill>
              </a:rPr>
              <a:t>. </a:t>
            </a:r>
            <a:r>
              <a:rPr lang="en-US" sz="3200" dirty="0"/>
              <a:t>The local </a:t>
            </a:r>
            <a:r>
              <a:rPr lang="en-US" sz="3200"/>
              <a:t>authorities </a:t>
            </a:r>
            <a:r>
              <a:rPr lang="en-US" sz="3200" smtClean="0"/>
              <a:t>_______ </a:t>
            </a:r>
            <a:r>
              <a:rPr lang="en-US" sz="3200" dirty="0"/>
              <a:t>the villagers about a landslide yesterday. </a:t>
            </a:r>
            <a:r>
              <a:rPr lang="en-US" sz="3200" dirty="0">
                <a:solidFill>
                  <a:srgbClr val="00B0F0"/>
                </a:solidFill>
              </a:rPr>
              <a:t>(</a:t>
            </a:r>
            <a:r>
              <a:rPr lang="en-US" sz="3200" b="1" dirty="0">
                <a:solidFill>
                  <a:srgbClr val="00B0F0"/>
                </a:solidFill>
              </a:rPr>
              <a:t>warning</a:t>
            </a:r>
            <a:r>
              <a:rPr lang="en-US" sz="3200" dirty="0">
                <a:solidFill>
                  <a:srgbClr val="00B0F0"/>
                </a:solidFill>
              </a:rPr>
              <a:t>) </a:t>
            </a:r>
            <a:endParaRPr lang="en-US" sz="3200" dirty="0" smtClean="0">
              <a:solidFill>
                <a:srgbClr val="00B0F0"/>
              </a:solidFill>
            </a:endParaRPr>
          </a:p>
          <a:p>
            <a:r>
              <a:rPr lang="en-US" sz="3200" b="1" dirty="0" smtClean="0">
                <a:solidFill>
                  <a:srgbClr val="F26648"/>
                </a:solidFill>
              </a:rPr>
              <a:t>5</a:t>
            </a:r>
            <a:r>
              <a:rPr lang="en-US" sz="3200" b="1" dirty="0">
                <a:solidFill>
                  <a:srgbClr val="F26648"/>
                </a:solidFill>
              </a:rPr>
              <a:t>. </a:t>
            </a:r>
            <a:r>
              <a:rPr lang="en-US" sz="3200"/>
              <a:t>Rescue </a:t>
            </a:r>
            <a:r>
              <a:rPr lang="en-US" sz="3200" smtClean="0"/>
              <a:t>_______ </a:t>
            </a:r>
            <a:r>
              <a:rPr lang="en-US" sz="3200" dirty="0"/>
              <a:t>are trying hard to save people in the flooded area. </a:t>
            </a:r>
            <a:r>
              <a:rPr lang="en-US" sz="3200" dirty="0">
                <a:solidFill>
                  <a:srgbClr val="00B0F0"/>
                </a:solidFill>
              </a:rPr>
              <a:t>(</a:t>
            </a:r>
            <a:r>
              <a:rPr lang="en-US" sz="3200" b="1" dirty="0">
                <a:solidFill>
                  <a:srgbClr val="00B0F0"/>
                </a:solidFill>
              </a:rPr>
              <a:t>work</a:t>
            </a:r>
            <a:r>
              <a:rPr lang="en-US" sz="3200" dirty="0">
                <a:solidFill>
                  <a:srgbClr val="00B0F0"/>
                </a:solidFill>
              </a:rPr>
              <a:t>)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10938" y="1090889"/>
            <a:ext cx="949513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Fill in each blank with </a:t>
            </a:r>
            <a:r>
              <a:rPr lang="en-US" sz="2400" b="1" dirty="0"/>
              <a:t>the</a:t>
            </a:r>
            <a:r>
              <a:rPr lang="en-US" sz="2800" b="1" dirty="0"/>
              <a:t> correct form of the word in brackets.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8332" y="110942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48DA4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02084" y="1723393"/>
            <a:ext cx="2174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>
                <a:solidFill>
                  <a:srgbClr val="7030A0"/>
                </a:solidFill>
              </a:rPr>
              <a:t>destruction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9080" y="3195381"/>
            <a:ext cx="2077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>
                <a:solidFill>
                  <a:srgbClr val="7030A0"/>
                </a:solidFill>
              </a:rPr>
              <a:t>predictions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47322" y="3681927"/>
            <a:ext cx="1391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>
                <a:solidFill>
                  <a:srgbClr val="7030A0"/>
                </a:solidFill>
              </a:rPr>
              <a:t>victims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216970" y="4653322"/>
            <a:ext cx="1541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>
                <a:solidFill>
                  <a:srgbClr val="7030A0"/>
                </a:solidFill>
              </a:rPr>
              <a:t>warned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11495" y="5643306"/>
            <a:ext cx="1655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workers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1117" y="98550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393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0" grpId="0"/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30199" y="9367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62216" y="113286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15001" y="103022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64822" y="1150300"/>
            <a:ext cx="9278875" cy="4770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Put the verbs into the correct tense: the past simple or past continuous. </a:t>
            </a:r>
          </a:p>
        </p:txBody>
      </p:sp>
      <p:sp>
        <p:nvSpPr>
          <p:cNvPr id="2" name="Rectangle 1"/>
          <p:cNvSpPr/>
          <p:nvPr/>
        </p:nvSpPr>
        <p:spPr>
          <a:xfrm>
            <a:off x="426628" y="1713227"/>
            <a:ext cx="113411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rgbClr val="F26648"/>
                </a:solidFill>
              </a:rPr>
              <a:t>1. </a:t>
            </a:r>
            <a:r>
              <a:rPr lang="en-US" sz="3200" smtClean="0"/>
              <a:t>What _____ you (</a:t>
            </a:r>
            <a:r>
              <a:rPr lang="en-US" sz="3200" dirty="0"/>
              <a:t>do</a:t>
            </a:r>
            <a:r>
              <a:rPr lang="en-US" sz="3200"/>
              <a:t>) </a:t>
            </a:r>
            <a:r>
              <a:rPr lang="en-US" sz="3200" smtClean="0"/>
              <a:t>_____ </a:t>
            </a:r>
            <a:r>
              <a:rPr lang="en-US" sz="3200" dirty="0"/>
              <a:t>at 8 o’clock yesterday </a:t>
            </a:r>
            <a:r>
              <a:rPr lang="en-US" sz="3200"/>
              <a:t>morning</a:t>
            </a:r>
            <a:r>
              <a:rPr lang="en-US" sz="3200" smtClean="0"/>
              <a:t>?</a:t>
            </a:r>
          </a:p>
          <a:p>
            <a:endParaRPr lang="en-US" sz="1000" b="1" smtClean="0">
              <a:solidFill>
                <a:srgbClr val="F26648"/>
              </a:solidFill>
            </a:endParaRPr>
          </a:p>
          <a:p>
            <a:r>
              <a:rPr lang="en-US" sz="3200" b="1" smtClean="0">
                <a:solidFill>
                  <a:srgbClr val="F26648"/>
                </a:solidFill>
              </a:rPr>
              <a:t>2</a:t>
            </a:r>
            <a:r>
              <a:rPr lang="en-US" sz="3200" b="1" dirty="0">
                <a:solidFill>
                  <a:srgbClr val="F26648"/>
                </a:solidFill>
              </a:rPr>
              <a:t>. </a:t>
            </a:r>
            <a:r>
              <a:rPr lang="en-US" sz="3200" dirty="0"/>
              <a:t>Last year, earthquakes (destroy</a:t>
            </a:r>
            <a:r>
              <a:rPr lang="en-US" sz="3200"/>
              <a:t>) </a:t>
            </a:r>
            <a:r>
              <a:rPr lang="en-US" sz="3200" smtClean="0"/>
              <a:t>_________ </a:t>
            </a:r>
            <a:r>
              <a:rPr lang="en-US" sz="3200" dirty="0"/>
              <a:t>a lot of houses in Japan</a:t>
            </a:r>
            <a:r>
              <a:rPr lang="en-US" sz="3200"/>
              <a:t>. </a:t>
            </a:r>
            <a:endParaRPr lang="en-US" sz="3200" smtClean="0"/>
          </a:p>
          <a:p>
            <a:endParaRPr lang="en-US" sz="1000" dirty="0" smtClean="0"/>
          </a:p>
          <a:p>
            <a:r>
              <a:rPr lang="en-US" sz="3200" b="1" dirty="0" smtClean="0">
                <a:solidFill>
                  <a:srgbClr val="F26648"/>
                </a:solidFill>
              </a:rPr>
              <a:t>3</a:t>
            </a:r>
            <a:r>
              <a:rPr lang="en-US" sz="3200" b="1" dirty="0">
                <a:solidFill>
                  <a:srgbClr val="F26648"/>
                </a:solidFill>
              </a:rPr>
              <a:t>. </a:t>
            </a:r>
            <a:r>
              <a:rPr lang="en-US" sz="3200" dirty="0"/>
              <a:t>He (water</a:t>
            </a:r>
            <a:r>
              <a:rPr lang="en-US" sz="3200"/>
              <a:t>) </a:t>
            </a:r>
            <a:r>
              <a:rPr lang="en-US" sz="3200" smtClean="0"/>
              <a:t>____________ </a:t>
            </a:r>
            <a:r>
              <a:rPr lang="en-US" sz="3200" dirty="0"/>
              <a:t>the flowers in his garden when the tornado (come</a:t>
            </a:r>
            <a:r>
              <a:rPr lang="en-US" sz="3200"/>
              <a:t>) </a:t>
            </a:r>
            <a:r>
              <a:rPr lang="en-US" sz="3200" smtClean="0"/>
              <a:t>_____. </a:t>
            </a:r>
          </a:p>
          <a:p>
            <a:endParaRPr lang="en-US" sz="1000" dirty="0" smtClean="0"/>
          </a:p>
          <a:p>
            <a:r>
              <a:rPr lang="en-US" sz="3200" b="1" dirty="0" smtClean="0">
                <a:solidFill>
                  <a:srgbClr val="F26648"/>
                </a:solidFill>
              </a:rPr>
              <a:t>4</a:t>
            </a:r>
            <a:r>
              <a:rPr lang="en-US" sz="3200" b="1" dirty="0">
                <a:solidFill>
                  <a:srgbClr val="F26648"/>
                </a:solidFill>
              </a:rPr>
              <a:t>. </a:t>
            </a:r>
            <a:r>
              <a:rPr lang="en-US" sz="3200" dirty="0"/>
              <a:t>While they (call</a:t>
            </a:r>
            <a:r>
              <a:rPr lang="en-US" sz="3200"/>
              <a:t>) </a:t>
            </a:r>
            <a:r>
              <a:rPr lang="en-US" sz="3200" smtClean="0"/>
              <a:t>__________ </a:t>
            </a:r>
            <a:r>
              <a:rPr lang="en-US" sz="3200" dirty="0"/>
              <a:t>for help, the rescue workers (appear</a:t>
            </a:r>
            <a:r>
              <a:rPr lang="en-US" sz="3200"/>
              <a:t>) </a:t>
            </a:r>
            <a:r>
              <a:rPr lang="en-US" sz="3200" smtClean="0"/>
              <a:t>________. </a:t>
            </a:r>
          </a:p>
          <a:p>
            <a:endParaRPr lang="en-US" sz="1000" dirty="0" smtClean="0"/>
          </a:p>
          <a:p>
            <a:r>
              <a:rPr lang="en-US" sz="3200" b="1" dirty="0" smtClean="0">
                <a:solidFill>
                  <a:srgbClr val="F26648"/>
                </a:solidFill>
              </a:rPr>
              <a:t>5</a:t>
            </a:r>
            <a:r>
              <a:rPr lang="en-US" sz="3200" b="1">
                <a:solidFill>
                  <a:srgbClr val="F26648"/>
                </a:solidFill>
              </a:rPr>
              <a:t>. </a:t>
            </a:r>
            <a:r>
              <a:rPr lang="en-US" sz="3200" smtClean="0"/>
              <a:t>_______ you </a:t>
            </a:r>
            <a:r>
              <a:rPr lang="en-US" sz="3200" dirty="0"/>
              <a:t>(listen</a:t>
            </a:r>
            <a:r>
              <a:rPr lang="en-US" sz="3200"/>
              <a:t>) </a:t>
            </a:r>
            <a:r>
              <a:rPr lang="en-US" sz="3200" smtClean="0"/>
              <a:t>________ </a:t>
            </a:r>
            <a:r>
              <a:rPr lang="en-US" sz="3200" dirty="0"/>
              <a:t>to music at 9 o’clock yesterday evening?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47562" y="1738224"/>
            <a:ext cx="1194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smtClean="0">
                <a:solidFill>
                  <a:srgbClr val="7030A0"/>
                </a:solidFill>
              </a:rPr>
              <a:t>were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39324" y="2396809"/>
            <a:ext cx="2022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>
                <a:solidFill>
                  <a:srgbClr val="7030A0"/>
                </a:solidFill>
              </a:rPr>
              <a:t>destroyed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03396" y="3520821"/>
            <a:ext cx="24599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>
                <a:solidFill>
                  <a:srgbClr val="7030A0"/>
                </a:solidFill>
              </a:rPr>
              <a:t>was watering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146425" y="3990393"/>
            <a:ext cx="1130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>
                <a:solidFill>
                  <a:srgbClr val="7030A0"/>
                </a:solidFill>
              </a:rPr>
              <a:t>came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21912" y="4627657"/>
            <a:ext cx="2258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>
                <a:solidFill>
                  <a:srgbClr val="7030A0"/>
                </a:solidFill>
              </a:rPr>
              <a:t>were calling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947562" y="5126084"/>
            <a:ext cx="1864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>
                <a:solidFill>
                  <a:srgbClr val="7030A0"/>
                </a:solidFill>
              </a:rPr>
              <a:t>appeared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56813" y="5754132"/>
            <a:ext cx="1091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smtClean="0">
                <a:solidFill>
                  <a:srgbClr val="7030A0"/>
                </a:solidFill>
              </a:rPr>
              <a:t>Were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29459" y="1743904"/>
            <a:ext cx="12629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smtClean="0">
                <a:solidFill>
                  <a:srgbClr val="7030A0"/>
                </a:solidFill>
              </a:rPr>
              <a:t>doing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61591" y="5754131"/>
            <a:ext cx="1667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smtClean="0">
                <a:solidFill>
                  <a:srgbClr val="7030A0"/>
                </a:solidFill>
              </a:rPr>
              <a:t>listening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33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5" grpId="0"/>
      <p:bldP spid="26" grpId="0"/>
      <p:bldP spid="29" grpId="0"/>
      <p:bldP spid="30" grpId="0"/>
      <p:bldP spid="18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8" name="Round Single Corner Rectangle 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ound Single Corner Rectangle 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73970" y="1256262"/>
            <a:ext cx="1081284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Complete the sentences about you and your family members.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3582" y="127687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7792" y="116138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1010938" y="1850364"/>
            <a:ext cx="1019577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 7 p.m. yesterday, …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F2664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 </a:t>
            </a:r>
            <a:r>
              <a:rPr lang="en-US" sz="3200">
                <a:latin typeface="Times New Roman" panose="02020603050405020304" pitchFamily="18" charset="0"/>
                <a:ea typeface="Times New Roman" panose="02020603050405020304" pitchFamily="18" charset="0"/>
              </a:rPr>
              <a:t>was ________________________________. 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F2664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my grandmother / </a:t>
            </a:r>
            <a:r>
              <a:rPr lang="en-US" sz="3200">
                <a:latin typeface="Times New Roman" panose="02020603050405020304" pitchFamily="18" charset="0"/>
                <a:ea typeface="Times New Roman" panose="02020603050405020304" pitchFamily="18" charset="0"/>
              </a:rPr>
              <a:t>grandfather  ____________. 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2664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my </a:t>
            </a:r>
            <a:r>
              <a:rPr lang="en-US" sz="3200">
                <a:latin typeface="Times New Roman" panose="02020603050405020304" pitchFamily="18" charset="0"/>
                <a:ea typeface="Times New Roman" panose="02020603050405020304" pitchFamily="18" charset="0"/>
              </a:rPr>
              <a:t>mother ____________________________. </a:t>
            </a:r>
            <a:endParaRPr lang="en-US" sz="3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2664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3200" b="1" dirty="0">
                <a:solidFill>
                  <a:srgbClr val="F2664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my </a:t>
            </a:r>
            <a:r>
              <a:rPr lang="en-US" sz="3200">
                <a:latin typeface="Times New Roman" panose="02020603050405020304" pitchFamily="18" charset="0"/>
                <a:ea typeface="Times New Roman" panose="02020603050405020304" pitchFamily="18" charset="0"/>
              </a:rPr>
              <a:t>father _____________________________. </a:t>
            </a:r>
            <a:endParaRPr lang="en-US" sz="3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2664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en-US" sz="3200" b="1" dirty="0">
                <a:solidFill>
                  <a:srgbClr val="F2664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my sister / </a:t>
            </a:r>
            <a:r>
              <a:rPr lang="en-US" sz="3200">
                <a:latin typeface="Times New Roman" panose="02020603050405020304" pitchFamily="18" charset="0"/>
                <a:ea typeface="Times New Roman" panose="02020603050405020304" pitchFamily="18" charset="0"/>
              </a:rPr>
              <a:t>brother ______________________.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41788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777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371" t="1745" r="3440" b="1018"/>
          <a:stretch/>
        </p:blipFill>
        <p:spPr>
          <a:xfrm>
            <a:off x="381001" y="2018625"/>
            <a:ext cx="4972050" cy="48137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440" t="9752" r="14424" b="9631"/>
          <a:stretch/>
        </p:blipFill>
        <p:spPr>
          <a:xfrm>
            <a:off x="314325" y="1100642"/>
            <a:ext cx="9220200" cy="8572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6734" y="3286124"/>
            <a:ext cx="3399386" cy="3371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1870" y="2089784"/>
            <a:ext cx="2884864" cy="196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52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323159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3B4EE5-D525-4443-B04E-58910A374BDA}"/>
              </a:ext>
            </a:extLst>
          </p:cNvPr>
          <p:cNvSpPr txBox="1"/>
          <p:nvPr/>
        </p:nvSpPr>
        <p:spPr>
          <a:xfrm>
            <a:off x="2362026" y="2108650"/>
            <a:ext cx="892093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In this lesson, </a:t>
            </a:r>
            <a:r>
              <a:rPr lang="en-US" sz="3200" b="1" dirty="0" smtClean="0">
                <a:solidFill>
                  <a:srgbClr val="FF0000"/>
                </a:solidFill>
              </a:rPr>
              <a:t>you have:</a:t>
            </a:r>
            <a:endParaRPr lang="en-US" sz="3200" b="1" dirty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3200" dirty="0" smtClean="0"/>
              <a:t>revised </a:t>
            </a:r>
            <a:r>
              <a:rPr lang="en-US" sz="3200" dirty="0"/>
              <a:t>more vocabulary </a:t>
            </a:r>
            <a:r>
              <a:rPr lang="en-US" sz="3200" dirty="0" smtClean="0"/>
              <a:t>items you </a:t>
            </a:r>
            <a:r>
              <a:rPr lang="en-US" sz="3200" dirty="0"/>
              <a:t>have learnt in the unit.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3200" dirty="0" smtClean="0"/>
              <a:t>revised </a:t>
            </a:r>
            <a:r>
              <a:rPr lang="en-US" sz="3200" dirty="0"/>
              <a:t>the differences between the past simple and past continuous.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3200" dirty="0" smtClean="0"/>
              <a:t>revised </a:t>
            </a:r>
            <a:r>
              <a:rPr lang="en-US" sz="3200" dirty="0"/>
              <a:t>the past continuous.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3200" dirty="0" smtClean="0"/>
              <a:t>researched </a:t>
            </a:r>
            <a:r>
              <a:rPr lang="en-US" sz="3200" dirty="0"/>
              <a:t>more deeply into a natural </a:t>
            </a:r>
            <a:r>
              <a:rPr lang="en-US" sz="3200"/>
              <a:t>disaster</a:t>
            </a:r>
            <a:r>
              <a:rPr lang="en-US" sz="3200" smtClean="0"/>
              <a:t>.</a:t>
            </a:r>
            <a:endParaRPr lang="en-US" sz="3200" dirty="0"/>
          </a:p>
        </p:txBody>
      </p:sp>
      <p:pic>
        <p:nvPicPr>
          <p:cNvPr id="5" name="Graphic 4" descr="Presentation with checklist with solid fill">
            <a:extLst>
              <a:ext uri="{FF2B5EF4-FFF2-40B4-BE49-F238E27FC236}">
                <a16:creationId xmlns:a16="http://schemas.microsoft.com/office/drawing/2014/main" id="{2646EDC4-49B4-46DA-9BC2-C7511D64D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097" y="2609590"/>
            <a:ext cx="2330929" cy="23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6471" y="1297803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7067" y="2395971"/>
            <a:ext cx="7747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 smtClean="0"/>
              <a:t>Do </a:t>
            </a:r>
            <a:r>
              <a:rPr lang="en-US" sz="3600" dirty="0"/>
              <a:t>exercises in the workbook.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 smtClean="0"/>
              <a:t>Prepare </a:t>
            </a:r>
            <a:r>
              <a:rPr lang="en-US" sz="3600" dirty="0"/>
              <a:t>for Unit </a:t>
            </a:r>
            <a:r>
              <a:rPr lang="en-US" sz="3600" dirty="0" smtClean="0"/>
              <a:t>10 </a:t>
            </a:r>
            <a:r>
              <a:rPr lang="en-US" sz="3600" dirty="0"/>
              <a:t>– Getting started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433" y="3489337"/>
            <a:ext cx="3020335" cy="3020335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3865" y="118551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004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69942" y="1757476"/>
            <a:ext cx="3914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0915" y="237708"/>
            <a:ext cx="130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762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9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150250" y="88279"/>
            <a:ext cx="8871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NATURAL DISASTERS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2199101" y="121537"/>
            <a:ext cx="712319" cy="709214"/>
            <a:chOff x="2180974" y="148629"/>
            <a:chExt cx="712319" cy="709214"/>
          </a:xfrm>
        </p:grpSpPr>
        <p:sp>
          <p:nvSpPr>
            <p:cNvPr id="33" name="Oval 32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Chord 33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164944" y="95694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 9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725119" y="1439546"/>
            <a:ext cx="4951043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bg1"/>
                </a:solidFill>
              </a:rPr>
              <a:t>    </a:t>
            </a:r>
            <a:r>
              <a:rPr lang="en-US" sz="2400" b="1" dirty="0" smtClean="0">
                <a:solidFill>
                  <a:schemeClr val="bg1"/>
                </a:solidFill>
              </a:rPr>
              <a:t>LESSON </a:t>
            </a:r>
            <a:r>
              <a:rPr lang="en-US" sz="2400" b="1" dirty="0">
                <a:solidFill>
                  <a:schemeClr val="bg1"/>
                </a:solidFill>
              </a:rPr>
              <a:t>7</a:t>
            </a:r>
            <a:r>
              <a:rPr lang="en-US" sz="2400" b="1" dirty="0" smtClean="0">
                <a:solidFill>
                  <a:schemeClr val="bg1"/>
                </a:solidFill>
              </a:rPr>
              <a:t>: Looking back </a:t>
            </a:r>
            <a:r>
              <a:rPr lang="en-US" sz="2400" b="1" smtClean="0">
                <a:solidFill>
                  <a:schemeClr val="bg1"/>
                </a:solidFill>
              </a:rPr>
              <a:t>&amp; Project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126" y="1271150"/>
            <a:ext cx="964452" cy="916490"/>
          </a:xfrm>
          <a:prstGeom prst="rect">
            <a:avLst/>
          </a:prstGeom>
        </p:spPr>
      </p:pic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2039581752"/>
              </p:ext>
            </p:extLst>
          </p:nvPr>
        </p:nvGraphicFramePr>
        <p:xfrm>
          <a:off x="2373718" y="1966921"/>
          <a:ext cx="7527636" cy="4344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51932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5963692" y="1156281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Mind map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956536" y="2030577"/>
            <a:ext cx="5758577" cy="107389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1: </a:t>
            </a:r>
            <a:r>
              <a:rPr lang="en-US" dirty="0">
                <a:solidFill>
                  <a:schemeClr val="tx1"/>
                </a:solidFill>
              </a:rPr>
              <a:t>Write the name of a natural disaster in each blank.</a:t>
            </a:r>
          </a:p>
          <a:p>
            <a:r>
              <a:rPr lang="en-GB">
                <a:solidFill>
                  <a:schemeClr val="tx1"/>
                </a:solidFill>
              </a:rPr>
              <a:t>Task </a:t>
            </a:r>
            <a:r>
              <a:rPr lang="en-GB" smtClean="0">
                <a:solidFill>
                  <a:schemeClr val="tx1"/>
                </a:solidFill>
              </a:rPr>
              <a:t>2</a:t>
            </a:r>
            <a:r>
              <a:rPr lang="en-US" smtClean="0">
                <a:solidFill>
                  <a:schemeClr val="tx1"/>
                </a:solidFill>
              </a:rPr>
              <a:t>: </a:t>
            </a:r>
            <a:r>
              <a:rPr lang="en-US" dirty="0">
                <a:solidFill>
                  <a:schemeClr val="tx1"/>
                </a:solidFill>
              </a:rPr>
              <a:t>Fill in each blank with the correct form of the word in brackets.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956536" y="3388098"/>
            <a:ext cx="5755112" cy="123634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3: </a:t>
            </a:r>
            <a:r>
              <a:rPr lang="en-US" dirty="0">
                <a:solidFill>
                  <a:schemeClr val="tx1"/>
                </a:solidFill>
              </a:rPr>
              <a:t>Put the verbs into the </a:t>
            </a:r>
            <a:r>
              <a:rPr lang="en-US">
                <a:solidFill>
                  <a:schemeClr val="tx1"/>
                </a:solidFill>
              </a:rPr>
              <a:t>correct </a:t>
            </a:r>
            <a:r>
              <a:rPr lang="en-US" smtClean="0">
                <a:solidFill>
                  <a:schemeClr val="tx1"/>
                </a:solidFill>
              </a:rPr>
              <a:t>tense.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GB">
                <a:solidFill>
                  <a:schemeClr val="tx1"/>
                </a:solidFill>
              </a:rPr>
              <a:t>Task </a:t>
            </a:r>
            <a:r>
              <a:rPr lang="en-GB" smtClean="0">
                <a:solidFill>
                  <a:schemeClr val="tx1"/>
                </a:solidFill>
              </a:rPr>
              <a:t>4: </a:t>
            </a:r>
            <a:r>
              <a:rPr lang="en-US" dirty="0">
                <a:solidFill>
                  <a:schemeClr val="tx1"/>
                </a:solidFill>
              </a:rPr>
              <a:t>Complete the sentences about you and your family members</a:t>
            </a:r>
            <a:r>
              <a:rPr lang="en-US">
                <a:solidFill>
                  <a:schemeClr val="tx1"/>
                </a:solidFill>
              </a:rPr>
              <a:t>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962246" y="4918464"/>
            <a:ext cx="5743692" cy="70128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“</a:t>
            </a:r>
            <a:r>
              <a:rPr lang="en-US" dirty="0" smtClean="0">
                <a:solidFill>
                  <a:schemeClr val="tx1"/>
                </a:solidFill>
              </a:rPr>
              <a:t>What do we know about it?”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992877" y="5893956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966875" y="1156281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349422" y="2270929"/>
            <a:ext cx="1835914" cy="59319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VOCABULARY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966875" y="3705545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GRAMMAR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349422" y="4918464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PROJECT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1" name="Curved Connector 40"/>
          <p:cNvCxnSpPr>
            <a:stCxn id="37" idx="3"/>
            <a:endCxn id="38" idx="0"/>
          </p:cNvCxnSpPr>
          <p:nvPr/>
        </p:nvCxnSpPr>
        <p:spPr>
          <a:xfrm>
            <a:off x="2802789" y="1462384"/>
            <a:ext cx="1464590" cy="80854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Curved Connector 41"/>
          <p:cNvCxnSpPr>
            <a:stCxn id="38" idx="1"/>
            <a:endCxn id="39" idx="0"/>
          </p:cNvCxnSpPr>
          <p:nvPr/>
        </p:nvCxnSpPr>
        <p:spPr>
          <a:xfrm rot="10800000" flipV="1">
            <a:off x="1884832" y="2567525"/>
            <a:ext cx="1464590" cy="113801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Curved Connector 46"/>
          <p:cNvCxnSpPr>
            <a:stCxn id="39" idx="3"/>
            <a:endCxn id="40" idx="0"/>
          </p:cNvCxnSpPr>
          <p:nvPr/>
        </p:nvCxnSpPr>
        <p:spPr>
          <a:xfrm>
            <a:off x="2802789" y="4006269"/>
            <a:ext cx="1464590" cy="91219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966874" y="5890615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9" name="Curved Connector 48"/>
          <p:cNvCxnSpPr>
            <a:stCxn id="40" idx="1"/>
            <a:endCxn id="48" idx="0"/>
          </p:cNvCxnSpPr>
          <p:nvPr/>
        </p:nvCxnSpPr>
        <p:spPr>
          <a:xfrm rot="10800000" flipV="1">
            <a:off x="1884832" y="5219187"/>
            <a:ext cx="1464591" cy="67142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4267379" y="365657"/>
            <a:ext cx="4951043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bg1"/>
                </a:solidFill>
              </a:rPr>
              <a:t>    </a:t>
            </a:r>
            <a:r>
              <a:rPr lang="en-US" sz="2400" b="1" dirty="0" smtClean="0">
                <a:solidFill>
                  <a:schemeClr val="bg1"/>
                </a:solidFill>
              </a:rPr>
              <a:t>LESSON </a:t>
            </a:r>
            <a:r>
              <a:rPr lang="en-US" sz="2400" b="1" dirty="0">
                <a:solidFill>
                  <a:schemeClr val="bg1"/>
                </a:solidFill>
              </a:rPr>
              <a:t>7</a:t>
            </a:r>
            <a:r>
              <a:rPr lang="en-US" sz="2400" b="1" dirty="0" smtClean="0">
                <a:solidFill>
                  <a:schemeClr val="bg1"/>
                </a:solidFill>
              </a:rPr>
              <a:t>: Looking back </a:t>
            </a:r>
            <a:r>
              <a:rPr lang="en-US" sz="2400" b="1" smtClean="0">
                <a:solidFill>
                  <a:schemeClr val="bg1"/>
                </a:solidFill>
              </a:rPr>
              <a:t>&amp; Project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396" y="239791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4097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11970" y="3704159"/>
            <a:ext cx="1743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Unit 9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4398" b="56197"/>
          <a:stretch/>
        </p:blipFill>
        <p:spPr>
          <a:xfrm>
            <a:off x="4676992" y="1515790"/>
            <a:ext cx="6186488" cy="12287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t="42749" b="29407"/>
          <a:stretch/>
        </p:blipFill>
        <p:spPr>
          <a:xfrm>
            <a:off x="4676992" y="3446329"/>
            <a:ext cx="6471083" cy="7810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t="68167" r="54072"/>
          <a:stretch/>
        </p:blipFill>
        <p:spPr>
          <a:xfrm>
            <a:off x="4676992" y="4929193"/>
            <a:ext cx="2972017" cy="8929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041" y="2744515"/>
            <a:ext cx="3523467" cy="191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10937" y="1148066"/>
            <a:ext cx="8114013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Write the name of a natural disaster in each blank. 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8332" y="114862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05218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353550" y="1979681"/>
            <a:ext cx="21024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7030A0"/>
                </a:solidFill>
              </a:rPr>
              <a:t>flood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937" y="2018970"/>
            <a:ext cx="7310771" cy="4696155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7553325" y="2233612"/>
            <a:ext cx="1571625" cy="238125"/>
          </a:xfrm>
          <a:prstGeom prst="rightArrow">
            <a:avLst/>
          </a:prstGeom>
          <a:solidFill>
            <a:srgbClr val="F266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2257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10937" y="1148066"/>
            <a:ext cx="8114013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Write the name of a natural disaster in each blank. 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8332" y="114862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05218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805705" y="1970156"/>
            <a:ext cx="15565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7030A0"/>
                </a:solidFill>
              </a:rPr>
              <a:t>storm</a:t>
            </a:r>
            <a:endParaRPr lang="en-US" sz="4000" b="1" dirty="0">
              <a:solidFill>
                <a:srgbClr val="7030A0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8391525" y="2224087"/>
            <a:ext cx="1163557" cy="238125"/>
          </a:xfrm>
          <a:prstGeom prst="rightArrow">
            <a:avLst/>
          </a:prstGeom>
          <a:solidFill>
            <a:srgbClr val="F266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3755"/>
          <a:stretch/>
        </p:blipFill>
        <p:spPr>
          <a:xfrm>
            <a:off x="759634" y="1738958"/>
            <a:ext cx="7223823" cy="506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12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10937" y="1148066"/>
            <a:ext cx="8114013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Write the name of a natural disaster in each blank. 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8332" y="114862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05218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353549" y="1998731"/>
            <a:ext cx="26712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7030A0"/>
                </a:solidFill>
              </a:rPr>
              <a:t>earthquake</a:t>
            </a:r>
            <a:endParaRPr lang="en-US" sz="4000" b="1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4941"/>
          <a:stretch/>
        </p:blipFill>
        <p:spPr>
          <a:xfrm>
            <a:off x="958152" y="1950413"/>
            <a:ext cx="6917516" cy="4781374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6623823" y="2233612"/>
            <a:ext cx="2501127" cy="238125"/>
          </a:xfrm>
          <a:prstGeom prst="rightArrow">
            <a:avLst/>
          </a:prstGeom>
          <a:solidFill>
            <a:srgbClr val="F266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495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937" y="1738958"/>
            <a:ext cx="7143750" cy="4940458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10937" y="1148066"/>
            <a:ext cx="8114013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Write the name of a natural disaster in each blank. 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8332" y="114862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05218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712857" y="1903481"/>
            <a:ext cx="38873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7030A0"/>
                </a:solidFill>
              </a:rPr>
              <a:t>volcanic eruption</a:t>
            </a:r>
            <a:endParaRPr lang="en-US" sz="4000" b="1" dirty="0">
              <a:solidFill>
                <a:srgbClr val="7030A0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5191126" y="2166937"/>
            <a:ext cx="2228849" cy="238125"/>
          </a:xfrm>
          <a:prstGeom prst="rightArrow">
            <a:avLst/>
          </a:prstGeom>
          <a:solidFill>
            <a:srgbClr val="F266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174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10937" y="1148066"/>
            <a:ext cx="8114013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Write the name of a natural disaster in each blank. 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8332" y="114862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05218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344025" y="2246381"/>
            <a:ext cx="21024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7030A0"/>
                </a:solidFill>
              </a:rPr>
              <a:t>landslide</a:t>
            </a:r>
            <a:endParaRPr lang="en-US" sz="4000" b="1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1756" r="3348" b="1908"/>
          <a:stretch/>
        </p:blipFill>
        <p:spPr>
          <a:xfrm>
            <a:off x="1063724" y="1651226"/>
            <a:ext cx="6927752" cy="5047819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7543800" y="2500312"/>
            <a:ext cx="1571625" cy="238125"/>
          </a:xfrm>
          <a:prstGeom prst="rightArrow">
            <a:avLst/>
          </a:prstGeom>
          <a:solidFill>
            <a:srgbClr val="F266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520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4526</TotalTime>
  <Words>537</Words>
  <Application>Microsoft Office PowerPoint</Application>
  <PresentationFormat>Widescreen</PresentationFormat>
  <Paragraphs>119</Paragraphs>
  <Slides>16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749</cp:revision>
  <dcterms:created xsi:type="dcterms:W3CDTF">2020-12-09T02:04:09Z</dcterms:created>
  <dcterms:modified xsi:type="dcterms:W3CDTF">2023-08-22T04:04:12Z</dcterms:modified>
</cp:coreProperties>
</file>