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sldIdLst>
    <p:sldId id="344" r:id="rId2"/>
    <p:sldId id="426" r:id="rId3"/>
    <p:sldId id="425" r:id="rId4"/>
    <p:sldId id="303" r:id="rId5"/>
    <p:sldId id="398" r:id="rId6"/>
    <p:sldId id="399" r:id="rId7"/>
    <p:sldId id="400" r:id="rId8"/>
    <p:sldId id="401" r:id="rId9"/>
    <p:sldId id="402" r:id="rId10"/>
    <p:sldId id="403" r:id="rId11"/>
    <p:sldId id="404" r:id="rId12"/>
    <p:sldId id="405" r:id="rId13"/>
    <p:sldId id="406" r:id="rId14"/>
    <p:sldId id="407" r:id="rId15"/>
    <p:sldId id="408" r:id="rId16"/>
    <p:sldId id="409" r:id="rId17"/>
    <p:sldId id="410" r:id="rId18"/>
    <p:sldId id="411" r:id="rId19"/>
    <p:sldId id="412" r:id="rId20"/>
    <p:sldId id="413" r:id="rId21"/>
    <p:sldId id="414" r:id="rId22"/>
    <p:sldId id="415" r:id="rId23"/>
    <p:sldId id="416" r:id="rId24"/>
    <p:sldId id="417" r:id="rId25"/>
    <p:sldId id="418" r:id="rId26"/>
    <p:sldId id="419" r:id="rId27"/>
    <p:sldId id="427" r:id="rId28"/>
    <p:sldId id="428" r:id="rId29"/>
    <p:sldId id="429" r:id="rId30"/>
    <p:sldId id="430" r:id="rId31"/>
    <p:sldId id="431" r:id="rId32"/>
    <p:sldId id="387" r:id="rId33"/>
    <p:sldId id="388" r:id="rId34"/>
    <p:sldId id="389" r:id="rId35"/>
    <p:sldId id="390" r:id="rId36"/>
    <p:sldId id="432" r:id="rId37"/>
    <p:sldId id="420" r:id="rId38"/>
    <p:sldId id="421" r:id="rId39"/>
    <p:sldId id="397" r:id="rId40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CC00CC"/>
    <a:srgbClr val="2A9400"/>
    <a:srgbClr val="59001C"/>
    <a:srgbClr val="A4EB99"/>
    <a:srgbClr val="ED60D2"/>
    <a:srgbClr val="3F54AE"/>
    <a:srgbClr val="FFA034"/>
    <a:srgbClr val="AABB58"/>
    <a:srgbClr val="AEC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62" autoAdjust="0"/>
    <p:restoredTop sz="94859" autoAdjust="0"/>
  </p:normalViewPr>
  <p:slideViewPr>
    <p:cSldViewPr snapToGrid="0" snapToObjects="1" showGuides="1">
      <p:cViewPr varScale="1">
        <p:scale>
          <a:sx n="71" d="100"/>
          <a:sy n="71" d="100"/>
        </p:scale>
        <p:origin x="480" y="53"/>
      </p:cViewPr>
      <p:guideLst>
        <p:guide orient="horz" pos="2160"/>
        <p:guide pos="37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8EF754-104E-A24A-BA53-D56F8E7F516E}" type="datetimeFigureOut">
              <a:rPr lang="x-none" smtClean="0"/>
              <a:t>20/02/2024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0AC5E7-5CBF-2347-9CEF-FEA707C0D7D2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52791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EDB75-5240-A641-A749-D1DD286ED4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8083A9-E751-9246-A16E-CC2E44F1D7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69C5BE-150E-7E48-BC58-8214073A7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x-none" smtClean="0"/>
              <a:t>20/02/2024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8C591B-784F-704A-8A7F-E998F0031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41BFF6-88E0-6541-A4A6-EBCB0A47D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51841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35A97-D782-1E41-92C4-50E61373B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058E8D-BC10-2745-8F9D-881936D5B9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E3931C-3A7B-B84B-B2A5-0FEC5F9A7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x-none" smtClean="0"/>
              <a:t>20/02/2024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1D1C44-39F7-2D4A-8C08-2252EDDCD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6647F3-CF3D-1341-B616-6CB9D7F5B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10295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DBBEBB-33A3-514D-936E-EF555F1414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DB99A4-C175-4A49-B7B0-1221E48BF5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C00B40-00D6-2E45-9265-B8A13740E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x-none" smtClean="0"/>
              <a:t>20/02/2024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CE479A-2903-6B4C-B90F-C32AFC523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7667EF-A126-4945-A87A-74EDC40F8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52522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3567F-795B-1947-AB92-72E2C71D2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9DC927-4A25-104D-A12C-3B13346EB6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7C7177-4E59-D74F-B596-6EA9F4B76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x-none" smtClean="0"/>
              <a:t>20/02/2024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5A44F5-3813-4442-BC57-945F99717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37C4BE-94F8-3D47-908A-AD76CAECB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44310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3341E-2D8F-FE42-96A6-C0DD82F1E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EBCD61-FFE8-B847-8BD4-6327BEBC64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00DC4E-E067-F14B-AEDE-035DE3FF5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x-none" smtClean="0"/>
              <a:t>20/02/2024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0E5064-40CA-1748-B810-3CD08612C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6CF565-FE36-B846-B522-0BABE015D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55173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F3988-9AD4-324C-95C6-D29376894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7B6870-A792-C24B-A51B-C84F8248FE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41C4D3-D8F4-A144-B99B-B8FE294DA2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AC0FA5-4D07-3243-8D2F-454A06563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x-none" smtClean="0"/>
              <a:t>20/02/2024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8C1131-5449-2F42-89E0-286CF01A3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72A7EF-C422-0C4B-BF38-5E70AF4F8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15147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257F1-0A9D-414F-A1FC-46C2D19E5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62E87E-A45E-624C-949A-D6D2B2E04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5870C0-07D5-894C-98B3-B3421AB701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F48A1D-5616-E941-98D2-9B02F60A1C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6BBADF-4CD0-644A-A5D6-0F13C91749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BAE570-5744-BD44-A403-E79E3FC64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x-none" smtClean="0"/>
              <a:t>20/02/2024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F879B8-7EFC-F649-88BB-F2F013ED3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B75E4F-2944-A94A-833E-46D62638C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90745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D1E0D-F3C2-BB49-BFCB-CD401022E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432D7B-4F76-7647-B083-9232E8D11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x-none" smtClean="0"/>
              <a:t>20/02/2024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1AC3AB-A62D-7847-BAC5-C9428B131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1CD574-4FB3-7146-B992-C2A518B27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99846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9C8E83-FE39-B14A-A1E8-461B200CD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x-none" smtClean="0"/>
              <a:t>20/02/2024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6E47A6-9AC4-FF4D-9996-E1A9185D0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03FE96-4296-6242-85B1-1D772FCAE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43999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F524C-2EDB-A44D-9544-04A372D6D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3ACABB-8883-804B-B366-6BA379857F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D5CCBC-E7C2-7B41-ABC7-ED068FAC5A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C35F00-2F3C-E04C-8DE6-15BCC6350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x-none" smtClean="0"/>
              <a:t>20/02/2024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A1B9E2-EB8F-6340-8D28-5E1883CC6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07A075-3626-D447-9EE0-6ED59C3B2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3663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1D400-71A1-0949-AC13-EB5E6A31D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A7279D-0BBD-2848-AC3E-03B94A85AD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902D0F-2395-2642-BD12-547F77E363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C6A950-83F4-A04B-BEE9-015637C25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26872-DA58-D24E-B20F-AA27EC45B1D9}" type="datetimeFigureOut">
              <a:rPr lang="x-none" smtClean="0"/>
              <a:t>20/02/2024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74D465-39AA-1540-A129-F3F985071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CFE3E2-0391-1F45-9884-F3DF3C5F4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2476-60B2-724A-BCB5-39A2101E9F5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47302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0F9B86-3C2C-7644-85CD-DA4B1A10B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1ECE16-817E-9244-9EE8-7595700181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14D4CB-DEA7-504C-8C1F-94F84CD60D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26872-DA58-D24E-B20F-AA27EC45B1D9}" type="datetimeFigureOut">
              <a:rPr lang="x-none" smtClean="0"/>
              <a:t>20/02/2024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20761A-595C-2446-A8B3-C4F5F16EB9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398C9-8B6A-3D44-8EA8-E8E6F44425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E2476-60B2-724A-BCB5-39A2101E9F5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32595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3DE6676-FAE0-400B-8848-E3CD5C8AAD98}"/>
              </a:ext>
            </a:extLst>
          </p:cNvPr>
          <p:cNvSpPr txBox="1"/>
          <p:nvPr/>
        </p:nvSpPr>
        <p:spPr>
          <a:xfrm>
            <a:off x="1152525" y="1585696"/>
            <a:ext cx="9886950" cy="144655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ÔN TẬP CHƯƠNG VI. TỪ TẾ BÀO ĐẾN CƠ THỂ </a:t>
            </a:r>
            <a:endParaRPr lang="x-none" sz="4400" dirty="0">
              <a:latin typeface="Times New Roman" panose="02020603050405020304" pitchFamily="18" charset="0"/>
              <a:ea typeface="Hiragino Kaku Gothic StdN W8" panose="020B0800000000000000" pitchFamily="34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397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47732952-594A-8540-9A1A-EB9BE6434B55}"/>
              </a:ext>
            </a:extLst>
          </p:cNvPr>
          <p:cNvSpPr txBox="1"/>
          <p:nvPr/>
        </p:nvSpPr>
        <p:spPr>
          <a:xfrm flipH="1">
            <a:off x="476249" y="1635502"/>
            <a:ext cx="11301653" cy="3605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just"/>
            <a:r>
              <a:rPr lang="vi-VN" sz="40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Câu 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9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Đâu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là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nhóm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gồm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toàn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sinh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vật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đ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bào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: </a:t>
            </a:r>
            <a:endParaRPr lang="en-US" sz="4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nấm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men, vi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virus,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tảo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endParaRPr lang="en-US" sz="4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roi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con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vịt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con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mèo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tảo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silic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kiết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lị</a:t>
            </a:r>
            <a:endParaRPr lang="en-US" sz="4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giày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con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cam, virus,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tảo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endParaRPr lang="en-US" sz="4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Con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con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vịt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bưởi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xỉ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sừng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hươu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5A48B7F-0DD2-6B4C-827F-32830B97F82F}"/>
              </a:ext>
            </a:extLst>
          </p:cNvPr>
          <p:cNvSpPr/>
          <p:nvPr/>
        </p:nvSpPr>
        <p:spPr>
          <a:xfrm>
            <a:off x="419099" y="4579645"/>
            <a:ext cx="685801" cy="66165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31F0637-38C9-444E-AB3A-11C4CE441412}"/>
              </a:ext>
            </a:extLst>
          </p:cNvPr>
          <p:cNvSpPr/>
          <p:nvPr/>
        </p:nvSpPr>
        <p:spPr>
          <a:xfrm>
            <a:off x="10694464" y="178455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0</a:t>
            </a:r>
            <a:endParaRPr lang="x-none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DD97832-9DED-2344-B3AB-72CF2A823CC3}"/>
              </a:ext>
            </a:extLst>
          </p:cNvPr>
          <p:cNvSpPr/>
          <p:nvPr/>
        </p:nvSpPr>
        <p:spPr>
          <a:xfrm>
            <a:off x="10623542" y="189917"/>
            <a:ext cx="1210025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1</a:t>
            </a:r>
            <a:endParaRPr lang="x-none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672F8FA-1EC8-7447-91EF-AC3BB7114B73}"/>
              </a:ext>
            </a:extLst>
          </p:cNvPr>
          <p:cNvSpPr/>
          <p:nvPr/>
        </p:nvSpPr>
        <p:spPr>
          <a:xfrm>
            <a:off x="10659002" y="156375"/>
            <a:ext cx="1210025" cy="110397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2</a:t>
            </a:r>
            <a:endParaRPr lang="x-none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B13DD10-5DDB-9947-BEB7-EDFF34E4EA6D}"/>
              </a:ext>
            </a:extLst>
          </p:cNvPr>
          <p:cNvSpPr/>
          <p:nvPr/>
        </p:nvSpPr>
        <p:spPr>
          <a:xfrm>
            <a:off x="10637927" y="195270"/>
            <a:ext cx="1231100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3</a:t>
            </a:r>
            <a:endParaRPr lang="x-none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8DFCDB7-240B-6742-9544-320239031EBD}"/>
              </a:ext>
            </a:extLst>
          </p:cNvPr>
          <p:cNvSpPr/>
          <p:nvPr/>
        </p:nvSpPr>
        <p:spPr>
          <a:xfrm>
            <a:off x="10618121" y="165777"/>
            <a:ext cx="1210025" cy="107682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4</a:t>
            </a:r>
            <a:endParaRPr lang="x-none" dirty="0"/>
          </a:p>
        </p:txBody>
      </p:sp>
      <p:pic>
        <p:nvPicPr>
          <p:cNvPr id="50" name="Dem-nguoc-dong-ho-10-giay-Tieng-bip-www_nhacchuongvui_com" descr="Dem-nguoc-dong-ho-10-giay-Tieng-bip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34AA7B5-285C-8443-A14C-7C3249501F8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80.22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8017" y="-1232366"/>
            <a:ext cx="812800" cy="81280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8161A00-E501-8D40-9A1F-1C4A91FFD19D}"/>
              </a:ext>
            </a:extLst>
          </p:cNvPr>
          <p:cNvSpPr/>
          <p:nvPr/>
        </p:nvSpPr>
        <p:spPr>
          <a:xfrm>
            <a:off x="10668922" y="150761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5</a:t>
            </a:r>
            <a:endParaRPr lang="x-none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262514F-9D35-194B-818E-FA29C85AE0EC}"/>
              </a:ext>
            </a:extLst>
          </p:cNvPr>
          <p:cNvSpPr/>
          <p:nvPr/>
        </p:nvSpPr>
        <p:spPr>
          <a:xfrm>
            <a:off x="10638800" y="169703"/>
            <a:ext cx="1139103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6</a:t>
            </a:r>
            <a:endParaRPr lang="x-none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59AE7B8-9F10-864E-9440-A3DA06C6392F}"/>
              </a:ext>
            </a:extLst>
          </p:cNvPr>
          <p:cNvSpPr/>
          <p:nvPr/>
        </p:nvSpPr>
        <p:spPr>
          <a:xfrm>
            <a:off x="10618121" y="157673"/>
            <a:ext cx="1250906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7</a:t>
            </a:r>
            <a:endParaRPr lang="x-none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03538FB-338A-E344-9A7C-75AB3C6AD06D}"/>
              </a:ext>
            </a:extLst>
          </p:cNvPr>
          <p:cNvSpPr/>
          <p:nvPr/>
        </p:nvSpPr>
        <p:spPr>
          <a:xfrm>
            <a:off x="10649004" y="152925"/>
            <a:ext cx="1198948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8</a:t>
            </a:r>
            <a:endParaRPr lang="x-none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907416B-165A-0440-B1AD-18EBEA5A6339}"/>
              </a:ext>
            </a:extLst>
          </p:cNvPr>
          <p:cNvSpPr/>
          <p:nvPr/>
        </p:nvSpPr>
        <p:spPr>
          <a:xfrm>
            <a:off x="10609157" y="94670"/>
            <a:ext cx="1198868" cy="113982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9</a:t>
            </a:r>
            <a:endParaRPr lang="x-none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187A8A5-6450-1F42-B795-B5C3F3366213}"/>
              </a:ext>
            </a:extLst>
          </p:cNvPr>
          <p:cNvSpPr/>
          <p:nvPr/>
        </p:nvSpPr>
        <p:spPr>
          <a:xfrm>
            <a:off x="10544920" y="51471"/>
            <a:ext cx="1324107" cy="123208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3748848" y="206717"/>
            <a:ext cx="4087979" cy="707886"/>
          </a:xfrm>
          <a:prstGeom prst="rect">
            <a:avLst/>
          </a:prstGeom>
          <a:solidFill>
            <a:srgbClr val="FFFF00"/>
          </a:solidFill>
          <a:ln w="76200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TRẮC NGHIỆM </a:t>
            </a:r>
            <a:endParaRPr lang="x-none" sz="4000" b="1" dirty="0">
              <a:solidFill>
                <a:srgbClr val="FF0000"/>
              </a:solidFill>
              <a:latin typeface="Times New Roman" panose="02020603050405020304" pitchFamily="18" charset="0"/>
              <a:ea typeface="Hiragino Kaku Gothic StdN W8" panose="020B0800000000000000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53" name="Picture 2" descr="ToMo] 12 Quyển Sách Chúng Tôi Khuyên Bạn Bỏ Qua Không Đọc - YBOX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39" y="150762"/>
            <a:ext cx="1982390" cy="113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846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483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28" grpId="0" animBg="1"/>
      <p:bldP spid="49" grpId="0" animBg="1"/>
      <p:bldP spid="48" grpId="0" animBg="1"/>
      <p:bldP spid="47" grpId="0" animBg="1"/>
      <p:bldP spid="46" grpId="0" animBg="1"/>
      <p:bldP spid="45" grpId="0" animBg="1"/>
      <p:bldP spid="44" grpId="0" animBg="1"/>
      <p:bldP spid="43" grpId="0" animBg="1"/>
      <p:bldP spid="42" grpId="0" animBg="1"/>
      <p:bldP spid="41" grpId="0" animBg="1"/>
      <p:bldP spid="40" grpId="0" animBg="1"/>
      <p:bldP spid="3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47732952-594A-8540-9A1A-EB9BE6434B55}"/>
              </a:ext>
            </a:extLst>
          </p:cNvPr>
          <p:cNvSpPr txBox="1"/>
          <p:nvPr/>
        </p:nvSpPr>
        <p:spPr>
          <a:xfrm flipH="1">
            <a:off x="856938" y="1635502"/>
            <a:ext cx="10478124" cy="32852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just"/>
            <a:r>
              <a:rPr lang="vi-VN" sz="36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Câu 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10</a:t>
            </a:r>
            <a:r>
              <a:rPr lang="vi-VN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Đâu </a:t>
            </a:r>
            <a:r>
              <a:rPr lang="vi-VN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là</a:t>
            </a:r>
            <a:r>
              <a:rPr lang="vi-VN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nhóm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gồm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toàn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sinh </a:t>
            </a:r>
            <a:r>
              <a:rPr lang="vi-VN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vật</a:t>
            </a:r>
            <a:r>
              <a:rPr lang="vi-VN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đ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ơn</a:t>
            </a:r>
            <a:r>
              <a:rPr lang="vi-VN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bào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: </a:t>
            </a:r>
            <a:endParaRPr lang="en-US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nấm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men, vi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virus,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tảo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endParaRPr lang="en-US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roi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con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vịt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con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mèo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tảo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silic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kiết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lị</a:t>
            </a:r>
            <a:endParaRPr lang="en-US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giày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con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cam, virus,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tảo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endParaRPr lang="en-US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Con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con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vịt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bưởi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xỉ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sừng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hươu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5A48B7F-0DD2-6B4C-827F-32830B97F82F}"/>
              </a:ext>
            </a:extLst>
          </p:cNvPr>
          <p:cNvSpPr/>
          <p:nvPr/>
        </p:nvSpPr>
        <p:spPr>
          <a:xfrm>
            <a:off x="832864" y="2227641"/>
            <a:ext cx="699121" cy="67794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31F0637-38C9-444E-AB3A-11C4CE441412}"/>
              </a:ext>
            </a:extLst>
          </p:cNvPr>
          <p:cNvSpPr/>
          <p:nvPr/>
        </p:nvSpPr>
        <p:spPr>
          <a:xfrm>
            <a:off x="10694464" y="178455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0</a:t>
            </a:r>
            <a:endParaRPr lang="x-none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DD97832-9DED-2344-B3AB-72CF2A823CC3}"/>
              </a:ext>
            </a:extLst>
          </p:cNvPr>
          <p:cNvSpPr/>
          <p:nvPr/>
        </p:nvSpPr>
        <p:spPr>
          <a:xfrm>
            <a:off x="10623542" y="189917"/>
            <a:ext cx="1210025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1</a:t>
            </a:r>
            <a:endParaRPr lang="x-none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672F8FA-1EC8-7447-91EF-AC3BB7114B73}"/>
              </a:ext>
            </a:extLst>
          </p:cNvPr>
          <p:cNvSpPr/>
          <p:nvPr/>
        </p:nvSpPr>
        <p:spPr>
          <a:xfrm>
            <a:off x="10659002" y="156375"/>
            <a:ext cx="1210025" cy="110397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2</a:t>
            </a:r>
            <a:endParaRPr lang="x-none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B13DD10-5DDB-9947-BEB7-EDFF34E4EA6D}"/>
              </a:ext>
            </a:extLst>
          </p:cNvPr>
          <p:cNvSpPr/>
          <p:nvPr/>
        </p:nvSpPr>
        <p:spPr>
          <a:xfrm>
            <a:off x="10637927" y="195270"/>
            <a:ext cx="1231100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3</a:t>
            </a:r>
            <a:endParaRPr lang="x-none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8DFCDB7-240B-6742-9544-320239031EBD}"/>
              </a:ext>
            </a:extLst>
          </p:cNvPr>
          <p:cNvSpPr/>
          <p:nvPr/>
        </p:nvSpPr>
        <p:spPr>
          <a:xfrm>
            <a:off x="10618121" y="165777"/>
            <a:ext cx="1210025" cy="107682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4</a:t>
            </a:r>
            <a:endParaRPr lang="x-none" dirty="0"/>
          </a:p>
        </p:txBody>
      </p:sp>
      <p:pic>
        <p:nvPicPr>
          <p:cNvPr id="50" name="Dem-nguoc-dong-ho-10-giay-Tieng-bip-www_nhacchuongvui_com" descr="Dem-nguoc-dong-ho-10-giay-Tieng-bip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34AA7B5-285C-8443-A14C-7C3249501F8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80.22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8017" y="-1232366"/>
            <a:ext cx="812800" cy="81280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8161A00-E501-8D40-9A1F-1C4A91FFD19D}"/>
              </a:ext>
            </a:extLst>
          </p:cNvPr>
          <p:cNvSpPr/>
          <p:nvPr/>
        </p:nvSpPr>
        <p:spPr>
          <a:xfrm>
            <a:off x="10668922" y="150761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5</a:t>
            </a:r>
            <a:endParaRPr lang="x-none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262514F-9D35-194B-818E-FA29C85AE0EC}"/>
              </a:ext>
            </a:extLst>
          </p:cNvPr>
          <p:cNvSpPr/>
          <p:nvPr/>
        </p:nvSpPr>
        <p:spPr>
          <a:xfrm>
            <a:off x="10638800" y="169703"/>
            <a:ext cx="1139103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6</a:t>
            </a:r>
            <a:endParaRPr lang="x-none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59AE7B8-9F10-864E-9440-A3DA06C6392F}"/>
              </a:ext>
            </a:extLst>
          </p:cNvPr>
          <p:cNvSpPr/>
          <p:nvPr/>
        </p:nvSpPr>
        <p:spPr>
          <a:xfrm>
            <a:off x="10618121" y="157673"/>
            <a:ext cx="1250906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7</a:t>
            </a:r>
            <a:endParaRPr lang="x-none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03538FB-338A-E344-9A7C-75AB3C6AD06D}"/>
              </a:ext>
            </a:extLst>
          </p:cNvPr>
          <p:cNvSpPr/>
          <p:nvPr/>
        </p:nvSpPr>
        <p:spPr>
          <a:xfrm>
            <a:off x="10649004" y="152925"/>
            <a:ext cx="1198948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8</a:t>
            </a:r>
            <a:endParaRPr lang="x-none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907416B-165A-0440-B1AD-18EBEA5A6339}"/>
              </a:ext>
            </a:extLst>
          </p:cNvPr>
          <p:cNvSpPr/>
          <p:nvPr/>
        </p:nvSpPr>
        <p:spPr>
          <a:xfrm>
            <a:off x="10609157" y="94670"/>
            <a:ext cx="1198868" cy="113982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9</a:t>
            </a:r>
            <a:endParaRPr lang="x-none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187A8A5-6450-1F42-B795-B5C3F3366213}"/>
              </a:ext>
            </a:extLst>
          </p:cNvPr>
          <p:cNvSpPr/>
          <p:nvPr/>
        </p:nvSpPr>
        <p:spPr>
          <a:xfrm>
            <a:off x="10544920" y="51471"/>
            <a:ext cx="1324107" cy="123208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3748848" y="206717"/>
            <a:ext cx="4087979" cy="707886"/>
          </a:xfrm>
          <a:prstGeom prst="rect">
            <a:avLst/>
          </a:prstGeom>
          <a:solidFill>
            <a:srgbClr val="FFFF00"/>
          </a:solidFill>
          <a:ln w="76200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TRẮC NGHIỆM </a:t>
            </a:r>
            <a:endParaRPr lang="x-none" sz="4000" b="1" dirty="0">
              <a:solidFill>
                <a:srgbClr val="FF0000"/>
              </a:solidFill>
              <a:latin typeface="Times New Roman" panose="02020603050405020304" pitchFamily="18" charset="0"/>
              <a:ea typeface="Hiragino Kaku Gothic StdN W8" panose="020B0800000000000000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53" name="Picture 2" descr="ToMo] 12 Quyển Sách Chúng Tôi Khuyên Bạn Bỏ Qua Không Đọc - YBOX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39" y="150762"/>
            <a:ext cx="1982390" cy="113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6391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483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28" grpId="0" animBg="1"/>
      <p:bldP spid="49" grpId="0" animBg="1"/>
      <p:bldP spid="48" grpId="0" animBg="1"/>
      <p:bldP spid="47" grpId="0" animBg="1"/>
      <p:bldP spid="46" grpId="0" animBg="1"/>
      <p:bldP spid="45" grpId="0" animBg="1"/>
      <p:bldP spid="44" grpId="0" animBg="1"/>
      <p:bldP spid="43" grpId="0" animBg="1"/>
      <p:bldP spid="42" grpId="0" animBg="1"/>
      <p:bldP spid="41" grpId="0" animBg="1"/>
      <p:bldP spid="40" grpId="0" animBg="1"/>
      <p:bldP spid="3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47732952-594A-8540-9A1A-EB9BE6434B55}"/>
              </a:ext>
            </a:extLst>
          </p:cNvPr>
          <p:cNvSpPr txBox="1"/>
          <p:nvPr/>
        </p:nvSpPr>
        <p:spPr>
          <a:xfrm flipH="1">
            <a:off x="495298" y="1635502"/>
            <a:ext cx="1133284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11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Mô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là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gì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?</a:t>
            </a:r>
            <a:r>
              <a:rPr lang="en-US" sz="4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4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A.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Tập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hợp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nhiều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cơ quan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có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chức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năng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giống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nha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 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</a:t>
            </a:r>
            <a:endParaRPr lang="en-US" sz="4000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B.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Tập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hợp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nhiều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hệ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cơ quan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có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chức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năng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giống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nhau</a:t>
            </a:r>
            <a:r>
              <a:rPr lang="en-US" sz="4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C.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Tập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hợp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nhiều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tế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bào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có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chức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năng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giống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au 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</a:t>
            </a:r>
            <a:endParaRPr lang="en-US" sz="4000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D.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Tập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hợp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toàn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bộ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các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tế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bào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trong cơ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thể</a:t>
            </a:r>
            <a:endParaRPr lang="en-US" sz="4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5A48B7F-0DD2-6B4C-827F-32830B97F82F}"/>
              </a:ext>
            </a:extLst>
          </p:cNvPr>
          <p:cNvSpPr/>
          <p:nvPr/>
        </p:nvSpPr>
        <p:spPr>
          <a:xfrm>
            <a:off x="457681" y="3467794"/>
            <a:ext cx="647217" cy="72820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31F0637-38C9-444E-AB3A-11C4CE441412}"/>
              </a:ext>
            </a:extLst>
          </p:cNvPr>
          <p:cNvSpPr/>
          <p:nvPr/>
        </p:nvSpPr>
        <p:spPr>
          <a:xfrm>
            <a:off x="10694464" y="178455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0</a:t>
            </a:r>
            <a:endParaRPr lang="x-none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DD97832-9DED-2344-B3AB-72CF2A823CC3}"/>
              </a:ext>
            </a:extLst>
          </p:cNvPr>
          <p:cNvSpPr/>
          <p:nvPr/>
        </p:nvSpPr>
        <p:spPr>
          <a:xfrm>
            <a:off x="10623542" y="189917"/>
            <a:ext cx="1210025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1</a:t>
            </a:r>
            <a:endParaRPr lang="x-none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672F8FA-1EC8-7447-91EF-AC3BB7114B73}"/>
              </a:ext>
            </a:extLst>
          </p:cNvPr>
          <p:cNvSpPr/>
          <p:nvPr/>
        </p:nvSpPr>
        <p:spPr>
          <a:xfrm>
            <a:off x="10659002" y="156375"/>
            <a:ext cx="1210025" cy="110397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2</a:t>
            </a:r>
            <a:endParaRPr lang="x-none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B13DD10-5DDB-9947-BEB7-EDFF34E4EA6D}"/>
              </a:ext>
            </a:extLst>
          </p:cNvPr>
          <p:cNvSpPr/>
          <p:nvPr/>
        </p:nvSpPr>
        <p:spPr>
          <a:xfrm>
            <a:off x="10637927" y="195270"/>
            <a:ext cx="1231100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3</a:t>
            </a:r>
            <a:endParaRPr lang="x-none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8DFCDB7-240B-6742-9544-320239031EBD}"/>
              </a:ext>
            </a:extLst>
          </p:cNvPr>
          <p:cNvSpPr/>
          <p:nvPr/>
        </p:nvSpPr>
        <p:spPr>
          <a:xfrm>
            <a:off x="10618121" y="165777"/>
            <a:ext cx="1210025" cy="107682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4</a:t>
            </a:r>
            <a:endParaRPr lang="x-none" dirty="0"/>
          </a:p>
        </p:txBody>
      </p:sp>
      <p:pic>
        <p:nvPicPr>
          <p:cNvPr id="50" name="Dem-nguoc-dong-ho-10-giay-Tieng-bip-www_nhacchuongvui_com" descr="Dem-nguoc-dong-ho-10-giay-Tieng-bip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34AA7B5-285C-8443-A14C-7C3249501F8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80.22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8017" y="-1232366"/>
            <a:ext cx="812800" cy="81280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8161A00-E501-8D40-9A1F-1C4A91FFD19D}"/>
              </a:ext>
            </a:extLst>
          </p:cNvPr>
          <p:cNvSpPr/>
          <p:nvPr/>
        </p:nvSpPr>
        <p:spPr>
          <a:xfrm>
            <a:off x="10668922" y="150761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5</a:t>
            </a:r>
            <a:endParaRPr lang="x-none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262514F-9D35-194B-818E-FA29C85AE0EC}"/>
              </a:ext>
            </a:extLst>
          </p:cNvPr>
          <p:cNvSpPr/>
          <p:nvPr/>
        </p:nvSpPr>
        <p:spPr>
          <a:xfrm>
            <a:off x="10638800" y="169703"/>
            <a:ext cx="1139103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6</a:t>
            </a:r>
            <a:endParaRPr lang="x-none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59AE7B8-9F10-864E-9440-A3DA06C6392F}"/>
              </a:ext>
            </a:extLst>
          </p:cNvPr>
          <p:cNvSpPr/>
          <p:nvPr/>
        </p:nvSpPr>
        <p:spPr>
          <a:xfrm>
            <a:off x="10618121" y="157673"/>
            <a:ext cx="1250906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7</a:t>
            </a:r>
            <a:endParaRPr lang="x-none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03538FB-338A-E344-9A7C-75AB3C6AD06D}"/>
              </a:ext>
            </a:extLst>
          </p:cNvPr>
          <p:cNvSpPr/>
          <p:nvPr/>
        </p:nvSpPr>
        <p:spPr>
          <a:xfrm>
            <a:off x="10649004" y="152925"/>
            <a:ext cx="1198948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8</a:t>
            </a:r>
            <a:endParaRPr lang="x-none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907416B-165A-0440-B1AD-18EBEA5A6339}"/>
              </a:ext>
            </a:extLst>
          </p:cNvPr>
          <p:cNvSpPr/>
          <p:nvPr/>
        </p:nvSpPr>
        <p:spPr>
          <a:xfrm>
            <a:off x="10609157" y="94670"/>
            <a:ext cx="1198868" cy="113982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9</a:t>
            </a:r>
            <a:endParaRPr lang="x-none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187A8A5-6450-1F42-B795-B5C3F3366213}"/>
              </a:ext>
            </a:extLst>
          </p:cNvPr>
          <p:cNvSpPr/>
          <p:nvPr/>
        </p:nvSpPr>
        <p:spPr>
          <a:xfrm>
            <a:off x="10544920" y="51471"/>
            <a:ext cx="1324107" cy="123208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3748848" y="206717"/>
            <a:ext cx="4087979" cy="707886"/>
          </a:xfrm>
          <a:prstGeom prst="rect">
            <a:avLst/>
          </a:prstGeom>
          <a:solidFill>
            <a:srgbClr val="FFFF00"/>
          </a:solidFill>
          <a:ln w="76200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TRẮC NGHIỆM </a:t>
            </a:r>
            <a:endParaRPr lang="x-none" sz="4000" b="1" dirty="0">
              <a:solidFill>
                <a:srgbClr val="FF0000"/>
              </a:solidFill>
              <a:latin typeface="Times New Roman" panose="02020603050405020304" pitchFamily="18" charset="0"/>
              <a:ea typeface="Hiragino Kaku Gothic StdN W8" panose="020B0800000000000000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53" name="Picture 2" descr="ToMo] 12 Quyển Sách Chúng Tôi Khuyên Bạn Bỏ Qua Không Đọc - YBOX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39" y="150762"/>
            <a:ext cx="1982390" cy="113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2424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483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28" grpId="0" animBg="1"/>
      <p:bldP spid="49" grpId="0" animBg="1"/>
      <p:bldP spid="48" grpId="0" animBg="1"/>
      <p:bldP spid="47" grpId="0" animBg="1"/>
      <p:bldP spid="46" grpId="0" animBg="1"/>
      <p:bldP spid="45" grpId="0" animBg="1"/>
      <p:bldP spid="44" grpId="0" animBg="1"/>
      <p:bldP spid="43" grpId="0" animBg="1"/>
      <p:bldP spid="42" grpId="0" animBg="1"/>
      <p:bldP spid="41" grpId="0" animBg="1"/>
      <p:bldP spid="40" grpId="0" animBg="1"/>
      <p:bldP spid="3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47732952-594A-8540-9A1A-EB9BE6434B55}"/>
              </a:ext>
            </a:extLst>
          </p:cNvPr>
          <p:cNvSpPr txBox="1"/>
          <p:nvPr/>
        </p:nvSpPr>
        <p:spPr>
          <a:xfrm flipH="1">
            <a:off x="869430" y="1635502"/>
            <a:ext cx="10478124" cy="2998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44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Câu</a:t>
            </a:r>
            <a:r>
              <a:rPr lang="en-US" sz="4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12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nào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dưới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đây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không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thuộc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cấu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tạo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của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hệ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tuần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hoàn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</a:t>
            </a:r>
            <a:endParaRPr lang="en-US" sz="4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/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A. 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Tim		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B. </a:t>
            </a:r>
            <a:r>
              <a:rPr lang="vi-VN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Mạch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máu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	</a:t>
            </a:r>
            <a:endParaRPr lang="en-US" sz="44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457200" algn="just"/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C. </a:t>
            </a:r>
            <a:r>
              <a:rPr lang="vi-VN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Máu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    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D. </a:t>
            </a:r>
            <a:r>
              <a:rPr lang="vi-VN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Phổi</a:t>
            </a:r>
            <a:endParaRPr lang="en-US" sz="4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5A48B7F-0DD2-6B4C-827F-32830B97F82F}"/>
              </a:ext>
            </a:extLst>
          </p:cNvPr>
          <p:cNvSpPr/>
          <p:nvPr/>
        </p:nvSpPr>
        <p:spPr>
          <a:xfrm>
            <a:off x="4522286" y="3865808"/>
            <a:ext cx="754564" cy="76782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31F0637-38C9-444E-AB3A-11C4CE441412}"/>
              </a:ext>
            </a:extLst>
          </p:cNvPr>
          <p:cNvSpPr/>
          <p:nvPr/>
        </p:nvSpPr>
        <p:spPr>
          <a:xfrm>
            <a:off x="10694464" y="178455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0</a:t>
            </a:r>
            <a:endParaRPr lang="x-none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DD97832-9DED-2344-B3AB-72CF2A823CC3}"/>
              </a:ext>
            </a:extLst>
          </p:cNvPr>
          <p:cNvSpPr/>
          <p:nvPr/>
        </p:nvSpPr>
        <p:spPr>
          <a:xfrm>
            <a:off x="10623542" y="189917"/>
            <a:ext cx="1210025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1</a:t>
            </a:r>
            <a:endParaRPr lang="x-none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672F8FA-1EC8-7447-91EF-AC3BB7114B73}"/>
              </a:ext>
            </a:extLst>
          </p:cNvPr>
          <p:cNvSpPr/>
          <p:nvPr/>
        </p:nvSpPr>
        <p:spPr>
          <a:xfrm>
            <a:off x="10659002" y="156375"/>
            <a:ext cx="1210025" cy="110397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2</a:t>
            </a:r>
            <a:endParaRPr lang="x-none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B13DD10-5DDB-9947-BEB7-EDFF34E4EA6D}"/>
              </a:ext>
            </a:extLst>
          </p:cNvPr>
          <p:cNvSpPr/>
          <p:nvPr/>
        </p:nvSpPr>
        <p:spPr>
          <a:xfrm>
            <a:off x="10637927" y="195270"/>
            <a:ext cx="1231100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3</a:t>
            </a:r>
            <a:endParaRPr lang="x-none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8DFCDB7-240B-6742-9544-320239031EBD}"/>
              </a:ext>
            </a:extLst>
          </p:cNvPr>
          <p:cNvSpPr/>
          <p:nvPr/>
        </p:nvSpPr>
        <p:spPr>
          <a:xfrm>
            <a:off x="10618121" y="165777"/>
            <a:ext cx="1210025" cy="107682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4</a:t>
            </a:r>
            <a:endParaRPr lang="x-none" dirty="0"/>
          </a:p>
        </p:txBody>
      </p:sp>
      <p:pic>
        <p:nvPicPr>
          <p:cNvPr id="50" name="Dem-nguoc-dong-ho-10-giay-Tieng-bip-www_nhacchuongvui_com" descr="Dem-nguoc-dong-ho-10-giay-Tieng-bip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34AA7B5-285C-8443-A14C-7C3249501F8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80.22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8017" y="-1232366"/>
            <a:ext cx="812800" cy="81280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8161A00-E501-8D40-9A1F-1C4A91FFD19D}"/>
              </a:ext>
            </a:extLst>
          </p:cNvPr>
          <p:cNvSpPr/>
          <p:nvPr/>
        </p:nvSpPr>
        <p:spPr>
          <a:xfrm>
            <a:off x="10668922" y="150761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5</a:t>
            </a:r>
            <a:endParaRPr lang="x-none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262514F-9D35-194B-818E-FA29C85AE0EC}"/>
              </a:ext>
            </a:extLst>
          </p:cNvPr>
          <p:cNvSpPr/>
          <p:nvPr/>
        </p:nvSpPr>
        <p:spPr>
          <a:xfrm>
            <a:off x="10638800" y="169703"/>
            <a:ext cx="1139103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6</a:t>
            </a:r>
            <a:endParaRPr lang="x-none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59AE7B8-9F10-864E-9440-A3DA06C6392F}"/>
              </a:ext>
            </a:extLst>
          </p:cNvPr>
          <p:cNvSpPr/>
          <p:nvPr/>
        </p:nvSpPr>
        <p:spPr>
          <a:xfrm>
            <a:off x="10618121" y="157673"/>
            <a:ext cx="1250906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7</a:t>
            </a:r>
            <a:endParaRPr lang="x-none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03538FB-338A-E344-9A7C-75AB3C6AD06D}"/>
              </a:ext>
            </a:extLst>
          </p:cNvPr>
          <p:cNvSpPr/>
          <p:nvPr/>
        </p:nvSpPr>
        <p:spPr>
          <a:xfrm>
            <a:off x="10649004" y="152925"/>
            <a:ext cx="1198948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8</a:t>
            </a:r>
            <a:endParaRPr lang="x-none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907416B-165A-0440-B1AD-18EBEA5A6339}"/>
              </a:ext>
            </a:extLst>
          </p:cNvPr>
          <p:cNvSpPr/>
          <p:nvPr/>
        </p:nvSpPr>
        <p:spPr>
          <a:xfrm>
            <a:off x="10609157" y="94670"/>
            <a:ext cx="1198868" cy="113982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9</a:t>
            </a:r>
            <a:endParaRPr lang="x-none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187A8A5-6450-1F42-B795-B5C3F3366213}"/>
              </a:ext>
            </a:extLst>
          </p:cNvPr>
          <p:cNvSpPr/>
          <p:nvPr/>
        </p:nvSpPr>
        <p:spPr>
          <a:xfrm>
            <a:off x="10544920" y="51471"/>
            <a:ext cx="1324107" cy="123208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3748848" y="206717"/>
            <a:ext cx="4087979" cy="707886"/>
          </a:xfrm>
          <a:prstGeom prst="rect">
            <a:avLst/>
          </a:prstGeom>
          <a:solidFill>
            <a:srgbClr val="FFFF00"/>
          </a:solidFill>
          <a:ln w="76200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TRẮC NGHIỆM </a:t>
            </a:r>
            <a:endParaRPr lang="x-none" sz="4000" b="1" dirty="0">
              <a:solidFill>
                <a:srgbClr val="FF0000"/>
              </a:solidFill>
              <a:latin typeface="Times New Roman" panose="02020603050405020304" pitchFamily="18" charset="0"/>
              <a:ea typeface="Hiragino Kaku Gothic StdN W8" panose="020B0800000000000000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53" name="Picture 2" descr="ToMo] 12 Quyển Sách Chúng Tôi Khuyên Bạn Bỏ Qua Không Đọc - YBOX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39" y="150762"/>
            <a:ext cx="1982390" cy="113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1458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483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28" grpId="0" animBg="1"/>
      <p:bldP spid="49" grpId="0" animBg="1"/>
      <p:bldP spid="48" grpId="0" animBg="1"/>
      <p:bldP spid="47" grpId="0" animBg="1"/>
      <p:bldP spid="46" grpId="0" animBg="1"/>
      <p:bldP spid="45" grpId="0" animBg="1"/>
      <p:bldP spid="44" grpId="0" animBg="1"/>
      <p:bldP spid="43" grpId="0" animBg="1"/>
      <p:bldP spid="42" grpId="0" animBg="1"/>
      <p:bldP spid="41" grpId="0" animBg="1"/>
      <p:bldP spid="40" grpId="0" animBg="1"/>
      <p:bldP spid="3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47732952-594A-8540-9A1A-EB9BE6434B55}"/>
              </a:ext>
            </a:extLst>
          </p:cNvPr>
          <p:cNvSpPr txBox="1"/>
          <p:nvPr/>
        </p:nvSpPr>
        <p:spPr>
          <a:xfrm flipH="1">
            <a:off x="869430" y="1635502"/>
            <a:ext cx="10478124" cy="2321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44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Câu</a:t>
            </a:r>
            <a:r>
              <a:rPr lang="en-US" sz="4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13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Ở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thực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vật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người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ta chia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thể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thành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mấy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hệ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chính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?</a:t>
            </a:r>
            <a:endParaRPr lang="en-US" sz="4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/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A. 1		B. 2			C. 3		D. 4</a:t>
            </a:r>
            <a:endParaRPr lang="en-US" sz="4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5A48B7F-0DD2-6B4C-827F-32830B97F82F}"/>
              </a:ext>
            </a:extLst>
          </p:cNvPr>
          <p:cNvSpPr/>
          <p:nvPr/>
        </p:nvSpPr>
        <p:spPr>
          <a:xfrm>
            <a:off x="3435928" y="3115206"/>
            <a:ext cx="812222" cy="84131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31F0637-38C9-444E-AB3A-11C4CE441412}"/>
              </a:ext>
            </a:extLst>
          </p:cNvPr>
          <p:cNvSpPr/>
          <p:nvPr/>
        </p:nvSpPr>
        <p:spPr>
          <a:xfrm>
            <a:off x="10694464" y="178455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0</a:t>
            </a:r>
            <a:endParaRPr lang="x-none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DD97832-9DED-2344-B3AB-72CF2A823CC3}"/>
              </a:ext>
            </a:extLst>
          </p:cNvPr>
          <p:cNvSpPr/>
          <p:nvPr/>
        </p:nvSpPr>
        <p:spPr>
          <a:xfrm>
            <a:off x="10623542" y="189917"/>
            <a:ext cx="1210025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1</a:t>
            </a:r>
            <a:endParaRPr lang="x-none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672F8FA-1EC8-7447-91EF-AC3BB7114B73}"/>
              </a:ext>
            </a:extLst>
          </p:cNvPr>
          <p:cNvSpPr/>
          <p:nvPr/>
        </p:nvSpPr>
        <p:spPr>
          <a:xfrm>
            <a:off x="10659002" y="156375"/>
            <a:ext cx="1210025" cy="110397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2</a:t>
            </a:r>
            <a:endParaRPr lang="x-none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B13DD10-5DDB-9947-BEB7-EDFF34E4EA6D}"/>
              </a:ext>
            </a:extLst>
          </p:cNvPr>
          <p:cNvSpPr/>
          <p:nvPr/>
        </p:nvSpPr>
        <p:spPr>
          <a:xfrm>
            <a:off x="10637927" y="195270"/>
            <a:ext cx="1231100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3</a:t>
            </a:r>
            <a:endParaRPr lang="x-none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8DFCDB7-240B-6742-9544-320239031EBD}"/>
              </a:ext>
            </a:extLst>
          </p:cNvPr>
          <p:cNvSpPr/>
          <p:nvPr/>
        </p:nvSpPr>
        <p:spPr>
          <a:xfrm>
            <a:off x="10618121" y="165777"/>
            <a:ext cx="1210025" cy="107682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4</a:t>
            </a:r>
            <a:endParaRPr lang="x-none" dirty="0"/>
          </a:p>
        </p:txBody>
      </p:sp>
      <p:pic>
        <p:nvPicPr>
          <p:cNvPr id="50" name="Dem-nguoc-dong-ho-10-giay-Tieng-bip-www_nhacchuongvui_com" descr="Dem-nguoc-dong-ho-10-giay-Tieng-bip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34AA7B5-285C-8443-A14C-7C3249501F8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80.22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8017" y="-1232366"/>
            <a:ext cx="812800" cy="81280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8161A00-E501-8D40-9A1F-1C4A91FFD19D}"/>
              </a:ext>
            </a:extLst>
          </p:cNvPr>
          <p:cNvSpPr/>
          <p:nvPr/>
        </p:nvSpPr>
        <p:spPr>
          <a:xfrm>
            <a:off x="10668922" y="150761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5</a:t>
            </a:r>
            <a:endParaRPr lang="x-none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262514F-9D35-194B-818E-FA29C85AE0EC}"/>
              </a:ext>
            </a:extLst>
          </p:cNvPr>
          <p:cNvSpPr/>
          <p:nvPr/>
        </p:nvSpPr>
        <p:spPr>
          <a:xfrm>
            <a:off x="10638800" y="169703"/>
            <a:ext cx="1139103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6</a:t>
            </a:r>
            <a:endParaRPr lang="x-none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59AE7B8-9F10-864E-9440-A3DA06C6392F}"/>
              </a:ext>
            </a:extLst>
          </p:cNvPr>
          <p:cNvSpPr/>
          <p:nvPr/>
        </p:nvSpPr>
        <p:spPr>
          <a:xfrm>
            <a:off x="10618121" y="157673"/>
            <a:ext cx="1250906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7</a:t>
            </a:r>
            <a:endParaRPr lang="x-none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03538FB-338A-E344-9A7C-75AB3C6AD06D}"/>
              </a:ext>
            </a:extLst>
          </p:cNvPr>
          <p:cNvSpPr/>
          <p:nvPr/>
        </p:nvSpPr>
        <p:spPr>
          <a:xfrm>
            <a:off x="10649004" y="152925"/>
            <a:ext cx="1198948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8</a:t>
            </a:r>
            <a:endParaRPr lang="x-none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907416B-165A-0440-B1AD-18EBEA5A6339}"/>
              </a:ext>
            </a:extLst>
          </p:cNvPr>
          <p:cNvSpPr/>
          <p:nvPr/>
        </p:nvSpPr>
        <p:spPr>
          <a:xfrm>
            <a:off x="10609157" y="94670"/>
            <a:ext cx="1198868" cy="113982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9</a:t>
            </a:r>
            <a:endParaRPr lang="x-none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187A8A5-6450-1F42-B795-B5C3F3366213}"/>
              </a:ext>
            </a:extLst>
          </p:cNvPr>
          <p:cNvSpPr/>
          <p:nvPr/>
        </p:nvSpPr>
        <p:spPr>
          <a:xfrm>
            <a:off x="10544920" y="51471"/>
            <a:ext cx="1324107" cy="123208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3748848" y="206717"/>
            <a:ext cx="4087979" cy="707886"/>
          </a:xfrm>
          <a:prstGeom prst="rect">
            <a:avLst/>
          </a:prstGeom>
          <a:solidFill>
            <a:srgbClr val="FFFF00"/>
          </a:solidFill>
          <a:ln w="76200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TRẮC NGHIỆM </a:t>
            </a:r>
            <a:endParaRPr lang="x-none" sz="4000" b="1" dirty="0">
              <a:solidFill>
                <a:srgbClr val="FF0000"/>
              </a:solidFill>
              <a:latin typeface="Times New Roman" panose="02020603050405020304" pitchFamily="18" charset="0"/>
              <a:ea typeface="Hiragino Kaku Gothic StdN W8" panose="020B0800000000000000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53" name="Picture 2" descr="ToMo] 12 Quyển Sách Chúng Tôi Khuyên Bạn Bỏ Qua Không Đọc - YBOX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39" y="150762"/>
            <a:ext cx="1982390" cy="113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0345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483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28" grpId="0" animBg="1"/>
      <p:bldP spid="49" grpId="0" animBg="1"/>
      <p:bldP spid="48" grpId="0" animBg="1"/>
      <p:bldP spid="47" grpId="0" animBg="1"/>
      <p:bldP spid="46" grpId="0" animBg="1"/>
      <p:bldP spid="45" grpId="0" animBg="1"/>
      <p:bldP spid="44" grpId="0" animBg="1"/>
      <p:bldP spid="43" grpId="0" animBg="1"/>
      <p:bldP spid="42" grpId="0" animBg="1"/>
      <p:bldP spid="41" grpId="0" animBg="1"/>
      <p:bldP spid="40" grpId="0" animBg="1"/>
      <p:bldP spid="3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47732952-594A-8540-9A1A-EB9BE6434B55}"/>
              </a:ext>
            </a:extLst>
          </p:cNvPr>
          <p:cNvSpPr txBox="1"/>
          <p:nvPr/>
        </p:nvSpPr>
        <p:spPr>
          <a:xfrm flipH="1">
            <a:off x="869430" y="1635502"/>
            <a:ext cx="10478124" cy="2998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44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Câu</a:t>
            </a:r>
            <a:r>
              <a:rPr lang="en-US" sz="4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14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Hệ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nào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dưới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đây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thực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hiện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chức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năng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thải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nước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tiểu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?</a:t>
            </a:r>
            <a:endParaRPr lang="en-US" sz="4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/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A. 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Hô </a:t>
            </a:r>
            <a:r>
              <a:rPr lang="vi-VN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hấp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    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B. </a:t>
            </a:r>
            <a:r>
              <a:rPr lang="vi-VN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Tuần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hoàn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	</a:t>
            </a:r>
            <a:endParaRPr lang="en-US" sz="44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457200" algn="just"/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C. </a:t>
            </a:r>
            <a:r>
              <a:rPr lang="vi-VN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Bài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tiết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	D. Sinh </a:t>
            </a:r>
            <a:r>
              <a:rPr lang="vi-VN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dục</a:t>
            </a:r>
            <a:endParaRPr lang="en-US" sz="4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5A48B7F-0DD2-6B4C-827F-32830B97F82F}"/>
              </a:ext>
            </a:extLst>
          </p:cNvPr>
          <p:cNvSpPr/>
          <p:nvPr/>
        </p:nvSpPr>
        <p:spPr>
          <a:xfrm>
            <a:off x="1255058" y="3959038"/>
            <a:ext cx="633913" cy="62302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31F0637-38C9-444E-AB3A-11C4CE441412}"/>
              </a:ext>
            </a:extLst>
          </p:cNvPr>
          <p:cNvSpPr/>
          <p:nvPr/>
        </p:nvSpPr>
        <p:spPr>
          <a:xfrm>
            <a:off x="10694464" y="178455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0</a:t>
            </a:r>
            <a:endParaRPr lang="x-none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DD97832-9DED-2344-B3AB-72CF2A823CC3}"/>
              </a:ext>
            </a:extLst>
          </p:cNvPr>
          <p:cNvSpPr/>
          <p:nvPr/>
        </p:nvSpPr>
        <p:spPr>
          <a:xfrm>
            <a:off x="10623542" y="189917"/>
            <a:ext cx="1210025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1</a:t>
            </a:r>
            <a:endParaRPr lang="x-none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672F8FA-1EC8-7447-91EF-AC3BB7114B73}"/>
              </a:ext>
            </a:extLst>
          </p:cNvPr>
          <p:cNvSpPr/>
          <p:nvPr/>
        </p:nvSpPr>
        <p:spPr>
          <a:xfrm>
            <a:off x="10659002" y="156375"/>
            <a:ext cx="1210025" cy="110397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2</a:t>
            </a:r>
            <a:endParaRPr lang="x-none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B13DD10-5DDB-9947-BEB7-EDFF34E4EA6D}"/>
              </a:ext>
            </a:extLst>
          </p:cNvPr>
          <p:cNvSpPr/>
          <p:nvPr/>
        </p:nvSpPr>
        <p:spPr>
          <a:xfrm>
            <a:off x="10637927" y="195270"/>
            <a:ext cx="1231100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3</a:t>
            </a:r>
            <a:endParaRPr lang="x-none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8DFCDB7-240B-6742-9544-320239031EBD}"/>
              </a:ext>
            </a:extLst>
          </p:cNvPr>
          <p:cNvSpPr/>
          <p:nvPr/>
        </p:nvSpPr>
        <p:spPr>
          <a:xfrm>
            <a:off x="10618121" y="165777"/>
            <a:ext cx="1210025" cy="107682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4</a:t>
            </a:r>
            <a:endParaRPr lang="x-none" dirty="0"/>
          </a:p>
        </p:txBody>
      </p:sp>
      <p:pic>
        <p:nvPicPr>
          <p:cNvPr id="50" name="Dem-nguoc-dong-ho-10-giay-Tieng-bip-www_nhacchuongvui_com" descr="Dem-nguoc-dong-ho-10-giay-Tieng-bip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34AA7B5-285C-8443-A14C-7C3249501F8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80.22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8017" y="-1232366"/>
            <a:ext cx="812800" cy="81280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8161A00-E501-8D40-9A1F-1C4A91FFD19D}"/>
              </a:ext>
            </a:extLst>
          </p:cNvPr>
          <p:cNvSpPr/>
          <p:nvPr/>
        </p:nvSpPr>
        <p:spPr>
          <a:xfrm>
            <a:off x="10668922" y="150761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5</a:t>
            </a:r>
            <a:endParaRPr lang="x-none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262514F-9D35-194B-818E-FA29C85AE0EC}"/>
              </a:ext>
            </a:extLst>
          </p:cNvPr>
          <p:cNvSpPr/>
          <p:nvPr/>
        </p:nvSpPr>
        <p:spPr>
          <a:xfrm>
            <a:off x="10638800" y="169703"/>
            <a:ext cx="1139103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6</a:t>
            </a:r>
            <a:endParaRPr lang="x-none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59AE7B8-9F10-864E-9440-A3DA06C6392F}"/>
              </a:ext>
            </a:extLst>
          </p:cNvPr>
          <p:cNvSpPr/>
          <p:nvPr/>
        </p:nvSpPr>
        <p:spPr>
          <a:xfrm>
            <a:off x="10618121" y="157673"/>
            <a:ext cx="1250906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7</a:t>
            </a:r>
            <a:endParaRPr lang="x-none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03538FB-338A-E344-9A7C-75AB3C6AD06D}"/>
              </a:ext>
            </a:extLst>
          </p:cNvPr>
          <p:cNvSpPr/>
          <p:nvPr/>
        </p:nvSpPr>
        <p:spPr>
          <a:xfrm>
            <a:off x="10649004" y="152925"/>
            <a:ext cx="1198948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8</a:t>
            </a:r>
            <a:endParaRPr lang="x-none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907416B-165A-0440-B1AD-18EBEA5A6339}"/>
              </a:ext>
            </a:extLst>
          </p:cNvPr>
          <p:cNvSpPr/>
          <p:nvPr/>
        </p:nvSpPr>
        <p:spPr>
          <a:xfrm>
            <a:off x="10609157" y="94670"/>
            <a:ext cx="1198868" cy="113982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9</a:t>
            </a:r>
            <a:endParaRPr lang="x-none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187A8A5-6450-1F42-B795-B5C3F3366213}"/>
              </a:ext>
            </a:extLst>
          </p:cNvPr>
          <p:cNvSpPr/>
          <p:nvPr/>
        </p:nvSpPr>
        <p:spPr>
          <a:xfrm>
            <a:off x="10544920" y="51471"/>
            <a:ext cx="1324107" cy="123208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3748848" y="206717"/>
            <a:ext cx="4087979" cy="707886"/>
          </a:xfrm>
          <a:prstGeom prst="rect">
            <a:avLst/>
          </a:prstGeom>
          <a:solidFill>
            <a:srgbClr val="FFFF00"/>
          </a:solidFill>
          <a:ln w="76200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TRẮC NGHIỆM </a:t>
            </a:r>
            <a:endParaRPr lang="x-none" sz="4000" b="1" dirty="0">
              <a:solidFill>
                <a:srgbClr val="FF0000"/>
              </a:solidFill>
              <a:latin typeface="Times New Roman" panose="02020603050405020304" pitchFamily="18" charset="0"/>
              <a:ea typeface="Hiragino Kaku Gothic StdN W8" panose="020B0800000000000000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53" name="Picture 2" descr="ToMo] 12 Quyển Sách Chúng Tôi Khuyên Bạn Bỏ Qua Không Đọc - YBOX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39" y="150762"/>
            <a:ext cx="1982390" cy="113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6197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483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28" grpId="0" animBg="1"/>
      <p:bldP spid="49" grpId="0" animBg="1"/>
      <p:bldP spid="48" grpId="0" animBg="1"/>
      <p:bldP spid="47" grpId="0" animBg="1"/>
      <p:bldP spid="46" grpId="0" animBg="1"/>
      <p:bldP spid="45" grpId="0" animBg="1"/>
      <p:bldP spid="44" grpId="0" animBg="1"/>
      <p:bldP spid="43" grpId="0" animBg="1"/>
      <p:bldP spid="42" grpId="0" animBg="1"/>
      <p:bldP spid="41" grpId="0" animBg="1"/>
      <p:bldP spid="40" grpId="0" animBg="1"/>
      <p:bldP spid="3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47732952-594A-8540-9A1A-EB9BE6434B55}"/>
              </a:ext>
            </a:extLst>
          </p:cNvPr>
          <p:cNvSpPr txBox="1"/>
          <p:nvPr/>
        </p:nvSpPr>
        <p:spPr>
          <a:xfrm flipH="1">
            <a:off x="466165" y="1635502"/>
            <a:ext cx="10881389" cy="2743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40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15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Hệ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có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nhiều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nhất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thể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là</a:t>
            </a:r>
            <a:endParaRPr lang="en-US" sz="4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/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A. 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Tiêu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hóa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	B. Hô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hấp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	</a:t>
            </a:r>
            <a:endParaRPr lang="en-US" sz="40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457200" algn="just"/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C.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Bài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tiết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	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    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D. Sinh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sản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en-US" sz="4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5A48B7F-0DD2-6B4C-827F-32830B97F82F}"/>
              </a:ext>
            </a:extLst>
          </p:cNvPr>
          <p:cNvSpPr/>
          <p:nvPr/>
        </p:nvSpPr>
        <p:spPr>
          <a:xfrm>
            <a:off x="828749" y="3118136"/>
            <a:ext cx="714301" cy="672813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31F0637-38C9-444E-AB3A-11C4CE441412}"/>
              </a:ext>
            </a:extLst>
          </p:cNvPr>
          <p:cNvSpPr/>
          <p:nvPr/>
        </p:nvSpPr>
        <p:spPr>
          <a:xfrm>
            <a:off x="10694464" y="178455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0</a:t>
            </a:r>
            <a:endParaRPr lang="x-none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DD97832-9DED-2344-B3AB-72CF2A823CC3}"/>
              </a:ext>
            </a:extLst>
          </p:cNvPr>
          <p:cNvSpPr/>
          <p:nvPr/>
        </p:nvSpPr>
        <p:spPr>
          <a:xfrm>
            <a:off x="10623542" y="189917"/>
            <a:ext cx="1210025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1</a:t>
            </a:r>
            <a:endParaRPr lang="x-none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672F8FA-1EC8-7447-91EF-AC3BB7114B73}"/>
              </a:ext>
            </a:extLst>
          </p:cNvPr>
          <p:cNvSpPr/>
          <p:nvPr/>
        </p:nvSpPr>
        <p:spPr>
          <a:xfrm>
            <a:off x="10659002" y="156375"/>
            <a:ext cx="1210025" cy="110397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2</a:t>
            </a:r>
            <a:endParaRPr lang="x-none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B13DD10-5DDB-9947-BEB7-EDFF34E4EA6D}"/>
              </a:ext>
            </a:extLst>
          </p:cNvPr>
          <p:cNvSpPr/>
          <p:nvPr/>
        </p:nvSpPr>
        <p:spPr>
          <a:xfrm>
            <a:off x="10637927" y="195270"/>
            <a:ext cx="1231100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3</a:t>
            </a:r>
            <a:endParaRPr lang="x-none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8DFCDB7-240B-6742-9544-320239031EBD}"/>
              </a:ext>
            </a:extLst>
          </p:cNvPr>
          <p:cNvSpPr/>
          <p:nvPr/>
        </p:nvSpPr>
        <p:spPr>
          <a:xfrm>
            <a:off x="10618121" y="165777"/>
            <a:ext cx="1210025" cy="107682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4</a:t>
            </a:r>
            <a:endParaRPr lang="x-none" dirty="0"/>
          </a:p>
        </p:txBody>
      </p:sp>
      <p:pic>
        <p:nvPicPr>
          <p:cNvPr id="50" name="Dem-nguoc-dong-ho-10-giay-Tieng-bip-www_nhacchuongvui_com" descr="Dem-nguoc-dong-ho-10-giay-Tieng-bip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34AA7B5-285C-8443-A14C-7C3249501F8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80.22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8017" y="-1232366"/>
            <a:ext cx="812800" cy="81280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8161A00-E501-8D40-9A1F-1C4A91FFD19D}"/>
              </a:ext>
            </a:extLst>
          </p:cNvPr>
          <p:cNvSpPr/>
          <p:nvPr/>
        </p:nvSpPr>
        <p:spPr>
          <a:xfrm>
            <a:off x="10668922" y="150761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5</a:t>
            </a:r>
            <a:endParaRPr lang="x-none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262514F-9D35-194B-818E-FA29C85AE0EC}"/>
              </a:ext>
            </a:extLst>
          </p:cNvPr>
          <p:cNvSpPr/>
          <p:nvPr/>
        </p:nvSpPr>
        <p:spPr>
          <a:xfrm>
            <a:off x="10638800" y="169703"/>
            <a:ext cx="1139103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6</a:t>
            </a:r>
            <a:endParaRPr lang="x-none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59AE7B8-9F10-864E-9440-A3DA06C6392F}"/>
              </a:ext>
            </a:extLst>
          </p:cNvPr>
          <p:cNvSpPr/>
          <p:nvPr/>
        </p:nvSpPr>
        <p:spPr>
          <a:xfrm>
            <a:off x="10618121" y="157673"/>
            <a:ext cx="1250906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7</a:t>
            </a:r>
            <a:endParaRPr lang="x-none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03538FB-338A-E344-9A7C-75AB3C6AD06D}"/>
              </a:ext>
            </a:extLst>
          </p:cNvPr>
          <p:cNvSpPr/>
          <p:nvPr/>
        </p:nvSpPr>
        <p:spPr>
          <a:xfrm>
            <a:off x="10649004" y="152925"/>
            <a:ext cx="1198948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8</a:t>
            </a:r>
            <a:endParaRPr lang="x-none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907416B-165A-0440-B1AD-18EBEA5A6339}"/>
              </a:ext>
            </a:extLst>
          </p:cNvPr>
          <p:cNvSpPr/>
          <p:nvPr/>
        </p:nvSpPr>
        <p:spPr>
          <a:xfrm>
            <a:off x="10609157" y="94670"/>
            <a:ext cx="1198868" cy="113982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9</a:t>
            </a:r>
            <a:endParaRPr lang="x-none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187A8A5-6450-1F42-B795-B5C3F3366213}"/>
              </a:ext>
            </a:extLst>
          </p:cNvPr>
          <p:cNvSpPr/>
          <p:nvPr/>
        </p:nvSpPr>
        <p:spPr>
          <a:xfrm>
            <a:off x="10544920" y="51471"/>
            <a:ext cx="1324107" cy="123208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3748848" y="206717"/>
            <a:ext cx="4087979" cy="707886"/>
          </a:xfrm>
          <a:prstGeom prst="rect">
            <a:avLst/>
          </a:prstGeom>
          <a:solidFill>
            <a:srgbClr val="FFFF00"/>
          </a:solidFill>
          <a:ln w="76200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TRẮC NGHIỆM </a:t>
            </a:r>
            <a:endParaRPr lang="x-none" sz="4000" b="1" dirty="0">
              <a:solidFill>
                <a:srgbClr val="FF0000"/>
              </a:solidFill>
              <a:latin typeface="Times New Roman" panose="02020603050405020304" pitchFamily="18" charset="0"/>
              <a:ea typeface="Hiragino Kaku Gothic StdN W8" panose="020B0800000000000000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53" name="Picture 2" descr="ToMo] 12 Quyển Sách Chúng Tôi Khuyên Bạn Bỏ Qua Không Đọc - YBOX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39" y="150762"/>
            <a:ext cx="1982390" cy="113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1507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483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28" grpId="0" animBg="1"/>
      <p:bldP spid="49" grpId="0" animBg="1"/>
      <p:bldP spid="48" grpId="0" animBg="1"/>
      <p:bldP spid="47" grpId="0" animBg="1"/>
      <p:bldP spid="46" grpId="0" animBg="1"/>
      <p:bldP spid="45" grpId="0" animBg="1"/>
      <p:bldP spid="44" grpId="0" animBg="1"/>
      <p:bldP spid="43" grpId="0" animBg="1"/>
      <p:bldP spid="42" grpId="0" animBg="1"/>
      <p:bldP spid="41" grpId="0" animBg="1"/>
      <p:bldP spid="40" grpId="0" animBg="1"/>
      <p:bldP spid="3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47732952-594A-8540-9A1A-EB9BE6434B55}"/>
              </a:ext>
            </a:extLst>
          </p:cNvPr>
          <p:cNvSpPr txBox="1"/>
          <p:nvPr/>
        </p:nvSpPr>
        <p:spPr>
          <a:xfrm flipH="1">
            <a:off x="591671" y="1635502"/>
            <a:ext cx="10978583" cy="3102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16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cấp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tổ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chức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sắp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thấp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cao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: </a:t>
            </a:r>
            <a:r>
              <a:rPr lang="en-US" sz="32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A.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→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hệ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→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→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mô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→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tế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bào</a:t>
            </a:r>
            <a:r>
              <a:rPr lang="vi-VN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	</a:t>
            </a:r>
            <a:endParaRPr lang="en-US" sz="3200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B.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Tế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bào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→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mô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→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→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hệ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→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thể</a:t>
            </a:r>
            <a:endParaRPr lang="en-US" sz="3200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C.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→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mô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→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→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hệ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→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tế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bào</a:t>
            </a:r>
            <a:r>
              <a:rPr lang="vi-VN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	</a:t>
            </a:r>
            <a:endParaRPr lang="en-US" sz="3200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D.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Tế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bào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→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hệ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→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→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mô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→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thể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5A48B7F-0DD2-6B4C-827F-32830B97F82F}"/>
              </a:ext>
            </a:extLst>
          </p:cNvPr>
          <p:cNvSpPr/>
          <p:nvPr/>
        </p:nvSpPr>
        <p:spPr>
          <a:xfrm>
            <a:off x="442590" y="2866464"/>
            <a:ext cx="748144" cy="64097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31F0637-38C9-444E-AB3A-11C4CE441412}"/>
              </a:ext>
            </a:extLst>
          </p:cNvPr>
          <p:cNvSpPr/>
          <p:nvPr/>
        </p:nvSpPr>
        <p:spPr>
          <a:xfrm>
            <a:off x="10694464" y="178455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0</a:t>
            </a:r>
            <a:endParaRPr lang="x-none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DD97832-9DED-2344-B3AB-72CF2A823CC3}"/>
              </a:ext>
            </a:extLst>
          </p:cNvPr>
          <p:cNvSpPr/>
          <p:nvPr/>
        </p:nvSpPr>
        <p:spPr>
          <a:xfrm>
            <a:off x="10623542" y="189917"/>
            <a:ext cx="1210025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1</a:t>
            </a:r>
            <a:endParaRPr lang="x-none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672F8FA-1EC8-7447-91EF-AC3BB7114B73}"/>
              </a:ext>
            </a:extLst>
          </p:cNvPr>
          <p:cNvSpPr/>
          <p:nvPr/>
        </p:nvSpPr>
        <p:spPr>
          <a:xfrm>
            <a:off x="10659002" y="156375"/>
            <a:ext cx="1210025" cy="110397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2</a:t>
            </a:r>
            <a:endParaRPr lang="x-none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B13DD10-5DDB-9947-BEB7-EDFF34E4EA6D}"/>
              </a:ext>
            </a:extLst>
          </p:cNvPr>
          <p:cNvSpPr/>
          <p:nvPr/>
        </p:nvSpPr>
        <p:spPr>
          <a:xfrm>
            <a:off x="10637927" y="195270"/>
            <a:ext cx="1231100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3</a:t>
            </a:r>
            <a:endParaRPr lang="x-none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8DFCDB7-240B-6742-9544-320239031EBD}"/>
              </a:ext>
            </a:extLst>
          </p:cNvPr>
          <p:cNvSpPr/>
          <p:nvPr/>
        </p:nvSpPr>
        <p:spPr>
          <a:xfrm>
            <a:off x="10618121" y="165777"/>
            <a:ext cx="1210025" cy="107682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4</a:t>
            </a:r>
            <a:endParaRPr lang="x-none" dirty="0"/>
          </a:p>
        </p:txBody>
      </p:sp>
      <p:pic>
        <p:nvPicPr>
          <p:cNvPr id="50" name="Dem-nguoc-dong-ho-10-giay-Tieng-bip-www_nhacchuongvui_com" descr="Dem-nguoc-dong-ho-10-giay-Tieng-bip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34AA7B5-285C-8443-A14C-7C3249501F8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80.22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8017" y="-1232366"/>
            <a:ext cx="812800" cy="81280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8161A00-E501-8D40-9A1F-1C4A91FFD19D}"/>
              </a:ext>
            </a:extLst>
          </p:cNvPr>
          <p:cNvSpPr/>
          <p:nvPr/>
        </p:nvSpPr>
        <p:spPr>
          <a:xfrm>
            <a:off x="10668922" y="150761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5</a:t>
            </a:r>
            <a:endParaRPr lang="x-none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262514F-9D35-194B-818E-FA29C85AE0EC}"/>
              </a:ext>
            </a:extLst>
          </p:cNvPr>
          <p:cNvSpPr/>
          <p:nvPr/>
        </p:nvSpPr>
        <p:spPr>
          <a:xfrm>
            <a:off x="10638800" y="169703"/>
            <a:ext cx="1139103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6</a:t>
            </a:r>
            <a:endParaRPr lang="x-none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59AE7B8-9F10-864E-9440-A3DA06C6392F}"/>
              </a:ext>
            </a:extLst>
          </p:cNvPr>
          <p:cNvSpPr/>
          <p:nvPr/>
        </p:nvSpPr>
        <p:spPr>
          <a:xfrm>
            <a:off x="10618121" y="157673"/>
            <a:ext cx="1250906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7</a:t>
            </a:r>
            <a:endParaRPr lang="x-none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03538FB-338A-E344-9A7C-75AB3C6AD06D}"/>
              </a:ext>
            </a:extLst>
          </p:cNvPr>
          <p:cNvSpPr/>
          <p:nvPr/>
        </p:nvSpPr>
        <p:spPr>
          <a:xfrm>
            <a:off x="10649004" y="152925"/>
            <a:ext cx="1198948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8</a:t>
            </a:r>
            <a:endParaRPr lang="x-none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907416B-165A-0440-B1AD-18EBEA5A6339}"/>
              </a:ext>
            </a:extLst>
          </p:cNvPr>
          <p:cNvSpPr/>
          <p:nvPr/>
        </p:nvSpPr>
        <p:spPr>
          <a:xfrm>
            <a:off x="10609157" y="94670"/>
            <a:ext cx="1198868" cy="113982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9</a:t>
            </a:r>
            <a:endParaRPr lang="x-none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187A8A5-6450-1F42-B795-B5C3F3366213}"/>
              </a:ext>
            </a:extLst>
          </p:cNvPr>
          <p:cNvSpPr/>
          <p:nvPr/>
        </p:nvSpPr>
        <p:spPr>
          <a:xfrm>
            <a:off x="10544920" y="51471"/>
            <a:ext cx="1324107" cy="123208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3748848" y="206717"/>
            <a:ext cx="4087979" cy="707886"/>
          </a:xfrm>
          <a:prstGeom prst="rect">
            <a:avLst/>
          </a:prstGeom>
          <a:solidFill>
            <a:srgbClr val="FFFF00"/>
          </a:solidFill>
          <a:ln w="76200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TRẮC NGHIỆM </a:t>
            </a:r>
            <a:endParaRPr lang="x-none" sz="4000" b="1" dirty="0">
              <a:solidFill>
                <a:srgbClr val="FF0000"/>
              </a:solidFill>
              <a:latin typeface="Times New Roman" panose="02020603050405020304" pitchFamily="18" charset="0"/>
              <a:ea typeface="Hiragino Kaku Gothic StdN W8" panose="020B0800000000000000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53" name="Picture 2" descr="ToMo] 12 Quyển Sách Chúng Tôi Khuyên Bạn Bỏ Qua Không Đọc - YBOX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39" y="150762"/>
            <a:ext cx="1982390" cy="113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8729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483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28" grpId="0" animBg="1"/>
      <p:bldP spid="49" grpId="0" animBg="1"/>
      <p:bldP spid="48" grpId="0" animBg="1"/>
      <p:bldP spid="47" grpId="0" animBg="1"/>
      <p:bldP spid="46" grpId="0" animBg="1"/>
      <p:bldP spid="45" grpId="0" animBg="1"/>
      <p:bldP spid="44" grpId="0" animBg="1"/>
      <p:bldP spid="43" grpId="0" animBg="1"/>
      <p:bldP spid="42" grpId="0" animBg="1"/>
      <p:bldP spid="41" grpId="0" animBg="1"/>
      <p:bldP spid="40" grpId="0" animBg="1"/>
      <p:bldP spid="3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47732952-594A-8540-9A1A-EB9BE6434B55}"/>
              </a:ext>
            </a:extLst>
          </p:cNvPr>
          <p:cNvSpPr txBox="1"/>
          <p:nvPr/>
        </p:nvSpPr>
        <p:spPr>
          <a:xfrm flipH="1">
            <a:off x="869430" y="1635502"/>
            <a:ext cx="10478124" cy="2743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40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17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cấp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tổ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chức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thể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cấp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nào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sau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đây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là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thấp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nhất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? </a:t>
            </a:r>
            <a:endParaRPr lang="en-US" sz="4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/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A.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Hệ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	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B.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	</a:t>
            </a:r>
            <a:endParaRPr lang="en-US" sz="40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457200" algn="just"/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C.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thể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	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      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D.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Tế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bào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en-US" sz="4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5A48B7F-0DD2-6B4C-827F-32830B97F82F}"/>
              </a:ext>
            </a:extLst>
          </p:cNvPr>
          <p:cNvSpPr/>
          <p:nvPr/>
        </p:nvSpPr>
        <p:spPr>
          <a:xfrm flipH="1">
            <a:off x="5542314" y="3734767"/>
            <a:ext cx="729646" cy="6250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31F0637-38C9-444E-AB3A-11C4CE441412}"/>
              </a:ext>
            </a:extLst>
          </p:cNvPr>
          <p:cNvSpPr/>
          <p:nvPr/>
        </p:nvSpPr>
        <p:spPr>
          <a:xfrm>
            <a:off x="10694464" y="178455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0</a:t>
            </a:r>
            <a:endParaRPr lang="x-none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DD97832-9DED-2344-B3AB-72CF2A823CC3}"/>
              </a:ext>
            </a:extLst>
          </p:cNvPr>
          <p:cNvSpPr/>
          <p:nvPr/>
        </p:nvSpPr>
        <p:spPr>
          <a:xfrm>
            <a:off x="10623542" y="189917"/>
            <a:ext cx="1210025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1</a:t>
            </a:r>
            <a:endParaRPr lang="x-none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672F8FA-1EC8-7447-91EF-AC3BB7114B73}"/>
              </a:ext>
            </a:extLst>
          </p:cNvPr>
          <p:cNvSpPr/>
          <p:nvPr/>
        </p:nvSpPr>
        <p:spPr>
          <a:xfrm>
            <a:off x="10659002" y="156375"/>
            <a:ext cx="1210025" cy="110397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2</a:t>
            </a:r>
            <a:endParaRPr lang="x-none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B13DD10-5DDB-9947-BEB7-EDFF34E4EA6D}"/>
              </a:ext>
            </a:extLst>
          </p:cNvPr>
          <p:cNvSpPr/>
          <p:nvPr/>
        </p:nvSpPr>
        <p:spPr>
          <a:xfrm>
            <a:off x="10637927" y="195270"/>
            <a:ext cx="1231100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3</a:t>
            </a:r>
            <a:endParaRPr lang="x-none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8DFCDB7-240B-6742-9544-320239031EBD}"/>
              </a:ext>
            </a:extLst>
          </p:cNvPr>
          <p:cNvSpPr/>
          <p:nvPr/>
        </p:nvSpPr>
        <p:spPr>
          <a:xfrm>
            <a:off x="10618121" y="165777"/>
            <a:ext cx="1210025" cy="107682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4</a:t>
            </a:r>
            <a:endParaRPr lang="x-none" dirty="0"/>
          </a:p>
        </p:txBody>
      </p:sp>
      <p:pic>
        <p:nvPicPr>
          <p:cNvPr id="50" name="Dem-nguoc-dong-ho-10-giay-Tieng-bip-www_nhacchuongvui_com" descr="Dem-nguoc-dong-ho-10-giay-Tieng-bip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34AA7B5-285C-8443-A14C-7C3249501F8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80.22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8017" y="-1232366"/>
            <a:ext cx="812800" cy="81280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8161A00-E501-8D40-9A1F-1C4A91FFD19D}"/>
              </a:ext>
            </a:extLst>
          </p:cNvPr>
          <p:cNvSpPr/>
          <p:nvPr/>
        </p:nvSpPr>
        <p:spPr>
          <a:xfrm>
            <a:off x="10668922" y="150761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5</a:t>
            </a:r>
            <a:endParaRPr lang="x-none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262514F-9D35-194B-818E-FA29C85AE0EC}"/>
              </a:ext>
            </a:extLst>
          </p:cNvPr>
          <p:cNvSpPr/>
          <p:nvPr/>
        </p:nvSpPr>
        <p:spPr>
          <a:xfrm>
            <a:off x="10638800" y="169703"/>
            <a:ext cx="1139103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6</a:t>
            </a:r>
            <a:endParaRPr lang="x-none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59AE7B8-9F10-864E-9440-A3DA06C6392F}"/>
              </a:ext>
            </a:extLst>
          </p:cNvPr>
          <p:cNvSpPr/>
          <p:nvPr/>
        </p:nvSpPr>
        <p:spPr>
          <a:xfrm>
            <a:off x="10618121" y="157673"/>
            <a:ext cx="1250906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7</a:t>
            </a:r>
            <a:endParaRPr lang="x-none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03538FB-338A-E344-9A7C-75AB3C6AD06D}"/>
              </a:ext>
            </a:extLst>
          </p:cNvPr>
          <p:cNvSpPr/>
          <p:nvPr/>
        </p:nvSpPr>
        <p:spPr>
          <a:xfrm>
            <a:off x="10649004" y="152925"/>
            <a:ext cx="1198948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8</a:t>
            </a:r>
            <a:endParaRPr lang="x-none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907416B-165A-0440-B1AD-18EBEA5A6339}"/>
              </a:ext>
            </a:extLst>
          </p:cNvPr>
          <p:cNvSpPr/>
          <p:nvPr/>
        </p:nvSpPr>
        <p:spPr>
          <a:xfrm>
            <a:off x="10609157" y="94670"/>
            <a:ext cx="1198868" cy="113982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9</a:t>
            </a:r>
            <a:endParaRPr lang="x-none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187A8A5-6450-1F42-B795-B5C3F3366213}"/>
              </a:ext>
            </a:extLst>
          </p:cNvPr>
          <p:cNvSpPr/>
          <p:nvPr/>
        </p:nvSpPr>
        <p:spPr>
          <a:xfrm>
            <a:off x="10544920" y="51471"/>
            <a:ext cx="1324107" cy="123208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3748848" y="206717"/>
            <a:ext cx="4087979" cy="707886"/>
          </a:xfrm>
          <a:prstGeom prst="rect">
            <a:avLst/>
          </a:prstGeom>
          <a:solidFill>
            <a:srgbClr val="FFFF00"/>
          </a:solidFill>
          <a:ln w="76200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TRẮC NGHIỆM </a:t>
            </a:r>
            <a:endParaRPr lang="x-none" sz="4000" b="1" dirty="0">
              <a:solidFill>
                <a:srgbClr val="FF0000"/>
              </a:solidFill>
              <a:latin typeface="Times New Roman" panose="02020603050405020304" pitchFamily="18" charset="0"/>
              <a:ea typeface="Hiragino Kaku Gothic StdN W8" panose="020B0800000000000000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53" name="Picture 2" descr="ToMo] 12 Quyển Sách Chúng Tôi Khuyên Bạn Bỏ Qua Không Đọc - YBOX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39" y="150762"/>
            <a:ext cx="1982390" cy="113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8331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483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28" grpId="0" animBg="1"/>
      <p:bldP spid="49" grpId="0" animBg="1"/>
      <p:bldP spid="48" grpId="0" animBg="1"/>
      <p:bldP spid="47" grpId="0" animBg="1"/>
      <p:bldP spid="46" grpId="0" animBg="1"/>
      <p:bldP spid="45" grpId="0" animBg="1"/>
      <p:bldP spid="44" grpId="0" animBg="1"/>
      <p:bldP spid="43" grpId="0" animBg="1"/>
      <p:bldP spid="42" grpId="0" animBg="1"/>
      <p:bldP spid="41" grpId="0" animBg="1"/>
      <p:bldP spid="40" grpId="0" animBg="1"/>
      <p:bldP spid="3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47732952-594A-8540-9A1A-EB9BE6434B55}"/>
              </a:ext>
            </a:extLst>
          </p:cNvPr>
          <p:cNvSpPr txBox="1"/>
          <p:nvPr/>
        </p:nvSpPr>
        <p:spPr>
          <a:xfrm flipH="1">
            <a:off x="361950" y="1635502"/>
            <a:ext cx="10985604" cy="1596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44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Câu</a:t>
            </a:r>
            <a:r>
              <a:rPr lang="en-US" sz="4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18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Ở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thực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vật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có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mấy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hệ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chính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? </a:t>
            </a:r>
            <a:endParaRPr lang="en-US" sz="4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/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A. 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5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hệ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	B. 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4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hệ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	C. 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2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hệ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	D. 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3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hệ</a:t>
            </a:r>
            <a:endParaRPr lang="en-US" sz="4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5A48B7F-0DD2-6B4C-827F-32830B97F82F}"/>
              </a:ext>
            </a:extLst>
          </p:cNvPr>
          <p:cNvSpPr/>
          <p:nvPr/>
        </p:nvSpPr>
        <p:spPr>
          <a:xfrm>
            <a:off x="6826146" y="2537753"/>
            <a:ext cx="495369" cy="61023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31F0637-38C9-444E-AB3A-11C4CE441412}"/>
              </a:ext>
            </a:extLst>
          </p:cNvPr>
          <p:cNvSpPr/>
          <p:nvPr/>
        </p:nvSpPr>
        <p:spPr>
          <a:xfrm>
            <a:off x="10694464" y="178455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0</a:t>
            </a:r>
            <a:endParaRPr lang="x-none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DD97832-9DED-2344-B3AB-72CF2A823CC3}"/>
              </a:ext>
            </a:extLst>
          </p:cNvPr>
          <p:cNvSpPr/>
          <p:nvPr/>
        </p:nvSpPr>
        <p:spPr>
          <a:xfrm>
            <a:off x="10623542" y="189917"/>
            <a:ext cx="1210025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1</a:t>
            </a:r>
            <a:endParaRPr lang="x-none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672F8FA-1EC8-7447-91EF-AC3BB7114B73}"/>
              </a:ext>
            </a:extLst>
          </p:cNvPr>
          <p:cNvSpPr/>
          <p:nvPr/>
        </p:nvSpPr>
        <p:spPr>
          <a:xfrm>
            <a:off x="10659002" y="156375"/>
            <a:ext cx="1210025" cy="110397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2</a:t>
            </a:r>
            <a:endParaRPr lang="x-none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B13DD10-5DDB-9947-BEB7-EDFF34E4EA6D}"/>
              </a:ext>
            </a:extLst>
          </p:cNvPr>
          <p:cNvSpPr/>
          <p:nvPr/>
        </p:nvSpPr>
        <p:spPr>
          <a:xfrm>
            <a:off x="10637927" y="195270"/>
            <a:ext cx="1231100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3</a:t>
            </a:r>
            <a:endParaRPr lang="x-none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8DFCDB7-240B-6742-9544-320239031EBD}"/>
              </a:ext>
            </a:extLst>
          </p:cNvPr>
          <p:cNvSpPr/>
          <p:nvPr/>
        </p:nvSpPr>
        <p:spPr>
          <a:xfrm>
            <a:off x="10618121" y="165777"/>
            <a:ext cx="1210025" cy="107682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4</a:t>
            </a:r>
            <a:endParaRPr lang="x-none" dirty="0"/>
          </a:p>
        </p:txBody>
      </p:sp>
      <p:pic>
        <p:nvPicPr>
          <p:cNvPr id="50" name="Dem-nguoc-dong-ho-10-giay-Tieng-bip-www_nhacchuongvui_com" descr="Dem-nguoc-dong-ho-10-giay-Tieng-bip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34AA7B5-285C-8443-A14C-7C3249501F8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80.22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8017" y="-1232366"/>
            <a:ext cx="812800" cy="81280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8161A00-E501-8D40-9A1F-1C4A91FFD19D}"/>
              </a:ext>
            </a:extLst>
          </p:cNvPr>
          <p:cNvSpPr/>
          <p:nvPr/>
        </p:nvSpPr>
        <p:spPr>
          <a:xfrm>
            <a:off x="10668922" y="150761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5</a:t>
            </a:r>
            <a:endParaRPr lang="x-none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262514F-9D35-194B-818E-FA29C85AE0EC}"/>
              </a:ext>
            </a:extLst>
          </p:cNvPr>
          <p:cNvSpPr/>
          <p:nvPr/>
        </p:nvSpPr>
        <p:spPr>
          <a:xfrm>
            <a:off x="10638800" y="169703"/>
            <a:ext cx="1139103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6</a:t>
            </a:r>
            <a:endParaRPr lang="x-none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59AE7B8-9F10-864E-9440-A3DA06C6392F}"/>
              </a:ext>
            </a:extLst>
          </p:cNvPr>
          <p:cNvSpPr/>
          <p:nvPr/>
        </p:nvSpPr>
        <p:spPr>
          <a:xfrm>
            <a:off x="10618121" y="157673"/>
            <a:ext cx="1250906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7</a:t>
            </a:r>
            <a:endParaRPr lang="x-none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03538FB-338A-E344-9A7C-75AB3C6AD06D}"/>
              </a:ext>
            </a:extLst>
          </p:cNvPr>
          <p:cNvSpPr/>
          <p:nvPr/>
        </p:nvSpPr>
        <p:spPr>
          <a:xfrm>
            <a:off x="10649004" y="152925"/>
            <a:ext cx="1198948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8</a:t>
            </a:r>
            <a:endParaRPr lang="x-none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907416B-165A-0440-B1AD-18EBEA5A6339}"/>
              </a:ext>
            </a:extLst>
          </p:cNvPr>
          <p:cNvSpPr/>
          <p:nvPr/>
        </p:nvSpPr>
        <p:spPr>
          <a:xfrm>
            <a:off x="10609157" y="94670"/>
            <a:ext cx="1198868" cy="113982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9</a:t>
            </a:r>
            <a:endParaRPr lang="x-none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187A8A5-6450-1F42-B795-B5C3F3366213}"/>
              </a:ext>
            </a:extLst>
          </p:cNvPr>
          <p:cNvSpPr/>
          <p:nvPr/>
        </p:nvSpPr>
        <p:spPr>
          <a:xfrm>
            <a:off x="10544920" y="51471"/>
            <a:ext cx="1324107" cy="123208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3748848" y="206717"/>
            <a:ext cx="4087979" cy="707886"/>
          </a:xfrm>
          <a:prstGeom prst="rect">
            <a:avLst/>
          </a:prstGeom>
          <a:solidFill>
            <a:srgbClr val="FFFF00"/>
          </a:solidFill>
          <a:ln w="76200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TRẮC NGHIỆM </a:t>
            </a:r>
            <a:endParaRPr lang="x-none" sz="4000" b="1" dirty="0">
              <a:solidFill>
                <a:srgbClr val="FF0000"/>
              </a:solidFill>
              <a:latin typeface="Times New Roman" panose="02020603050405020304" pitchFamily="18" charset="0"/>
              <a:ea typeface="Hiragino Kaku Gothic StdN W8" panose="020B0800000000000000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53" name="Picture 2" descr="ToMo] 12 Quyển Sách Chúng Tôi Khuyên Bạn Bỏ Qua Không Đọc - YBOX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39" y="150762"/>
            <a:ext cx="1982390" cy="113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043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483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28" grpId="0" animBg="1"/>
      <p:bldP spid="49" grpId="0" animBg="1"/>
      <p:bldP spid="48" grpId="0" animBg="1"/>
      <p:bldP spid="47" grpId="0" animBg="1"/>
      <p:bldP spid="46" grpId="0" animBg="1"/>
      <p:bldP spid="45" grpId="0" animBg="1"/>
      <p:bldP spid="44" grpId="0" animBg="1"/>
      <p:bldP spid="43" grpId="0" animBg="1"/>
      <p:bldP spid="42" grpId="0" animBg="1"/>
      <p:bldP spid="41" grpId="0" animBg="1"/>
      <p:bldP spid="40" grpId="0" animBg="1"/>
      <p:bldP spid="3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47732952-594A-8540-9A1A-EB9BE6434B55}"/>
              </a:ext>
            </a:extLst>
          </p:cNvPr>
          <p:cNvSpPr txBox="1"/>
          <p:nvPr/>
        </p:nvSpPr>
        <p:spPr>
          <a:xfrm flipH="1">
            <a:off x="476250" y="1635502"/>
            <a:ext cx="111252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just"/>
            <a:r>
              <a:rPr lang="vi-VN" sz="4000" b="1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Câu 1</a:t>
            </a:r>
            <a:r>
              <a:rPr lang="vi-VN" sz="40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vi-VN" sz="40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vi-VN" sz="40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vi-VN" sz="40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vi-VN" sz="40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vi-VN" sz="40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đây </a:t>
            </a:r>
            <a:r>
              <a:rPr lang="vi-VN" sz="4000" b="1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vi-VN" sz="40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vi-VN" sz="40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khi </a:t>
            </a:r>
            <a:r>
              <a:rPr lang="vi-VN" sz="40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vi-VN" sz="40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vi-VN" sz="40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sinh </a:t>
            </a:r>
            <a:r>
              <a:rPr lang="vi-VN" sz="40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vi-VN" sz="40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đơn </a:t>
            </a:r>
            <a:r>
              <a:rPr lang="vi-VN" sz="40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bào</a:t>
            </a:r>
            <a:r>
              <a:rPr lang="vi-VN" sz="40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000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just"/>
            <a:r>
              <a:rPr lang="vi-VN" sz="40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vi-VN" sz="40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vi-VN" sz="40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cơ </a:t>
            </a:r>
            <a:r>
              <a:rPr lang="vi-VN" sz="40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vi-VN" sz="40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vi-VN" sz="40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cấu</a:t>
            </a:r>
            <a:r>
              <a:rPr lang="vi-VN" sz="40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vi-VN" sz="40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vi-VN" sz="40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vi-VN" sz="40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tế</a:t>
            </a:r>
            <a:r>
              <a:rPr lang="vi-VN" sz="40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bào</a:t>
            </a:r>
            <a:r>
              <a:rPr lang="vi-VN" sz="40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			</a:t>
            </a:r>
            <a:endParaRPr lang="en-US" sz="4000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just"/>
            <a:r>
              <a:rPr lang="vi-VN" sz="40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vi-VN" sz="40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vi-VN" sz="40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vi-VN" sz="40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vi-VN" sz="40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vi-VN" sz="40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được</a:t>
            </a:r>
            <a:endParaRPr lang="en-US" sz="4000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just"/>
            <a:r>
              <a:rPr lang="vi-VN" sz="40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vi-VN" sz="40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vi-VN" sz="40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vi-VN" sz="40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vi-VN" sz="40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sinh </a:t>
            </a:r>
            <a:r>
              <a:rPr lang="vi-VN" sz="40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vi-VN" sz="40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nhân </a:t>
            </a:r>
            <a:r>
              <a:rPr lang="vi-VN" sz="40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vi-VN" sz="40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vi-VN" sz="40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vi-VN" sz="40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sinh </a:t>
            </a:r>
            <a:r>
              <a:rPr lang="vi-VN" sz="40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vi-VN" sz="40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nhân sơ	.		</a:t>
            </a:r>
            <a:endParaRPr lang="en-US" sz="4000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just"/>
            <a:r>
              <a:rPr lang="vi-VN" sz="40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D. Luôn </a:t>
            </a:r>
            <a:r>
              <a:rPr lang="vi-VN" sz="40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vi-VN" sz="40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vi-VN" sz="40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vi-VN" sz="40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nhau </a:t>
            </a:r>
            <a:r>
              <a:rPr lang="vi-VN" sz="40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vi-VN" sz="40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vi-VN" sz="40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vi-VN" sz="40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nên </a:t>
            </a:r>
            <a:r>
              <a:rPr lang="vi-VN" sz="40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vi-VN" sz="40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đoàn</a:t>
            </a:r>
            <a:r>
              <a:rPr lang="vi-VN" sz="40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5A48B7F-0DD2-6B4C-827F-32830B97F82F}"/>
              </a:ext>
            </a:extLst>
          </p:cNvPr>
          <p:cNvSpPr/>
          <p:nvPr/>
        </p:nvSpPr>
        <p:spPr>
          <a:xfrm>
            <a:off x="828749" y="5298410"/>
            <a:ext cx="771451" cy="64519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31F0637-38C9-444E-AB3A-11C4CE441412}"/>
              </a:ext>
            </a:extLst>
          </p:cNvPr>
          <p:cNvSpPr/>
          <p:nvPr/>
        </p:nvSpPr>
        <p:spPr>
          <a:xfrm>
            <a:off x="10694464" y="178455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0</a:t>
            </a:r>
            <a:endParaRPr lang="x-none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DD97832-9DED-2344-B3AB-72CF2A823CC3}"/>
              </a:ext>
            </a:extLst>
          </p:cNvPr>
          <p:cNvSpPr/>
          <p:nvPr/>
        </p:nvSpPr>
        <p:spPr>
          <a:xfrm>
            <a:off x="10623542" y="189917"/>
            <a:ext cx="1210025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1</a:t>
            </a:r>
            <a:endParaRPr lang="x-none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672F8FA-1EC8-7447-91EF-AC3BB7114B73}"/>
              </a:ext>
            </a:extLst>
          </p:cNvPr>
          <p:cNvSpPr/>
          <p:nvPr/>
        </p:nvSpPr>
        <p:spPr>
          <a:xfrm>
            <a:off x="10659002" y="156375"/>
            <a:ext cx="1210025" cy="110397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2</a:t>
            </a:r>
            <a:endParaRPr lang="x-none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B13DD10-5DDB-9947-BEB7-EDFF34E4EA6D}"/>
              </a:ext>
            </a:extLst>
          </p:cNvPr>
          <p:cNvSpPr/>
          <p:nvPr/>
        </p:nvSpPr>
        <p:spPr>
          <a:xfrm>
            <a:off x="10637927" y="195270"/>
            <a:ext cx="1231100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3</a:t>
            </a:r>
            <a:endParaRPr lang="x-none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8DFCDB7-240B-6742-9544-320239031EBD}"/>
              </a:ext>
            </a:extLst>
          </p:cNvPr>
          <p:cNvSpPr/>
          <p:nvPr/>
        </p:nvSpPr>
        <p:spPr>
          <a:xfrm>
            <a:off x="10618121" y="165777"/>
            <a:ext cx="1210025" cy="107682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4</a:t>
            </a:r>
            <a:endParaRPr lang="x-none" dirty="0"/>
          </a:p>
        </p:txBody>
      </p:sp>
      <p:pic>
        <p:nvPicPr>
          <p:cNvPr id="50" name="Dem-nguoc-dong-ho-10-giay-Tieng-bip-www_nhacchuongvui_com" descr="Dem-nguoc-dong-ho-10-giay-Tieng-bip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34AA7B5-285C-8443-A14C-7C3249501F8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80.22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8017" y="-1232366"/>
            <a:ext cx="812800" cy="81280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8161A00-E501-8D40-9A1F-1C4A91FFD19D}"/>
              </a:ext>
            </a:extLst>
          </p:cNvPr>
          <p:cNvSpPr/>
          <p:nvPr/>
        </p:nvSpPr>
        <p:spPr>
          <a:xfrm>
            <a:off x="10668922" y="150761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5</a:t>
            </a:r>
            <a:endParaRPr lang="x-none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262514F-9D35-194B-818E-FA29C85AE0EC}"/>
              </a:ext>
            </a:extLst>
          </p:cNvPr>
          <p:cNvSpPr/>
          <p:nvPr/>
        </p:nvSpPr>
        <p:spPr>
          <a:xfrm>
            <a:off x="10638800" y="169703"/>
            <a:ext cx="1139103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6</a:t>
            </a:r>
            <a:endParaRPr lang="x-none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59AE7B8-9F10-864E-9440-A3DA06C6392F}"/>
              </a:ext>
            </a:extLst>
          </p:cNvPr>
          <p:cNvSpPr/>
          <p:nvPr/>
        </p:nvSpPr>
        <p:spPr>
          <a:xfrm>
            <a:off x="10618121" y="157673"/>
            <a:ext cx="1250906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7</a:t>
            </a:r>
            <a:endParaRPr lang="x-none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03538FB-338A-E344-9A7C-75AB3C6AD06D}"/>
              </a:ext>
            </a:extLst>
          </p:cNvPr>
          <p:cNvSpPr/>
          <p:nvPr/>
        </p:nvSpPr>
        <p:spPr>
          <a:xfrm>
            <a:off x="10649004" y="152925"/>
            <a:ext cx="1198948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8</a:t>
            </a:r>
            <a:endParaRPr lang="x-none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907416B-165A-0440-B1AD-18EBEA5A6339}"/>
              </a:ext>
            </a:extLst>
          </p:cNvPr>
          <p:cNvSpPr/>
          <p:nvPr/>
        </p:nvSpPr>
        <p:spPr>
          <a:xfrm>
            <a:off x="10609157" y="94670"/>
            <a:ext cx="1198868" cy="113982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9</a:t>
            </a:r>
            <a:endParaRPr lang="x-none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187A8A5-6450-1F42-B795-B5C3F3366213}"/>
              </a:ext>
            </a:extLst>
          </p:cNvPr>
          <p:cNvSpPr/>
          <p:nvPr/>
        </p:nvSpPr>
        <p:spPr>
          <a:xfrm>
            <a:off x="10544920" y="51471"/>
            <a:ext cx="1324107" cy="123208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3748848" y="206717"/>
            <a:ext cx="4087979" cy="707886"/>
          </a:xfrm>
          <a:prstGeom prst="rect">
            <a:avLst/>
          </a:prstGeom>
          <a:solidFill>
            <a:srgbClr val="FFFF00"/>
          </a:solidFill>
          <a:ln w="76200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TRẮC NGHIỆM </a:t>
            </a:r>
            <a:endParaRPr lang="x-none" sz="4000" b="1" dirty="0">
              <a:solidFill>
                <a:srgbClr val="FF0000"/>
              </a:solidFill>
              <a:latin typeface="Times New Roman" panose="02020603050405020304" pitchFamily="18" charset="0"/>
              <a:ea typeface="Hiragino Kaku Gothic StdN W8" panose="020B0800000000000000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53" name="Picture 2" descr="ToMo] 12 Quyển Sách Chúng Tôi Khuyên Bạn Bỏ Qua Không Đọc - YBOX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39" y="150762"/>
            <a:ext cx="1982390" cy="113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0995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483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28" grpId="0" animBg="1"/>
      <p:bldP spid="49" grpId="0" animBg="1"/>
      <p:bldP spid="48" grpId="0" animBg="1"/>
      <p:bldP spid="47" grpId="0" animBg="1"/>
      <p:bldP spid="46" grpId="0" animBg="1"/>
      <p:bldP spid="45" grpId="0" animBg="1"/>
      <p:bldP spid="44" grpId="0" animBg="1"/>
      <p:bldP spid="43" grpId="0" animBg="1"/>
      <p:bldP spid="42" grpId="0" animBg="1"/>
      <p:bldP spid="41" grpId="0" animBg="1"/>
      <p:bldP spid="40" grpId="0" animBg="1"/>
      <p:bldP spid="3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47732952-594A-8540-9A1A-EB9BE6434B55}"/>
              </a:ext>
            </a:extLst>
          </p:cNvPr>
          <p:cNvSpPr txBox="1"/>
          <p:nvPr/>
        </p:nvSpPr>
        <p:spPr>
          <a:xfrm flipH="1">
            <a:off x="869430" y="1635502"/>
            <a:ext cx="10478124" cy="2743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40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19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sau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nào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không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thuộc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vào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hệ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chồi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ở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thực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vật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? </a:t>
            </a:r>
            <a:endParaRPr lang="en-US" sz="4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/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A.Rễ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mầm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          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B.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Thân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	</a:t>
            </a:r>
            <a:endParaRPr lang="en-US" sz="40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457200" algn="just"/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C.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Lá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	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          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D.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Hoa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en-US" sz="4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5A48B7F-0DD2-6B4C-827F-32830B97F82F}"/>
              </a:ext>
            </a:extLst>
          </p:cNvPr>
          <p:cNvSpPr/>
          <p:nvPr/>
        </p:nvSpPr>
        <p:spPr>
          <a:xfrm>
            <a:off x="1253660" y="3124200"/>
            <a:ext cx="641531" cy="634713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31F0637-38C9-444E-AB3A-11C4CE441412}"/>
              </a:ext>
            </a:extLst>
          </p:cNvPr>
          <p:cNvSpPr/>
          <p:nvPr/>
        </p:nvSpPr>
        <p:spPr>
          <a:xfrm>
            <a:off x="10694464" y="178455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0</a:t>
            </a:r>
            <a:endParaRPr lang="x-none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DD97832-9DED-2344-B3AB-72CF2A823CC3}"/>
              </a:ext>
            </a:extLst>
          </p:cNvPr>
          <p:cNvSpPr/>
          <p:nvPr/>
        </p:nvSpPr>
        <p:spPr>
          <a:xfrm>
            <a:off x="10623542" y="189917"/>
            <a:ext cx="1210025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1</a:t>
            </a:r>
            <a:endParaRPr lang="x-none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672F8FA-1EC8-7447-91EF-AC3BB7114B73}"/>
              </a:ext>
            </a:extLst>
          </p:cNvPr>
          <p:cNvSpPr/>
          <p:nvPr/>
        </p:nvSpPr>
        <p:spPr>
          <a:xfrm>
            <a:off x="10659002" y="156375"/>
            <a:ext cx="1210025" cy="110397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2</a:t>
            </a:r>
            <a:endParaRPr lang="x-none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B13DD10-5DDB-9947-BEB7-EDFF34E4EA6D}"/>
              </a:ext>
            </a:extLst>
          </p:cNvPr>
          <p:cNvSpPr/>
          <p:nvPr/>
        </p:nvSpPr>
        <p:spPr>
          <a:xfrm>
            <a:off x="10637927" y="195270"/>
            <a:ext cx="1231100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3</a:t>
            </a:r>
            <a:endParaRPr lang="x-none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8DFCDB7-240B-6742-9544-320239031EBD}"/>
              </a:ext>
            </a:extLst>
          </p:cNvPr>
          <p:cNvSpPr/>
          <p:nvPr/>
        </p:nvSpPr>
        <p:spPr>
          <a:xfrm>
            <a:off x="10618121" y="165777"/>
            <a:ext cx="1210025" cy="107682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4</a:t>
            </a:r>
            <a:endParaRPr lang="x-none" dirty="0"/>
          </a:p>
        </p:txBody>
      </p:sp>
      <p:pic>
        <p:nvPicPr>
          <p:cNvPr id="50" name="Dem-nguoc-dong-ho-10-giay-Tieng-bip-www_nhacchuongvui_com" descr="Dem-nguoc-dong-ho-10-giay-Tieng-bip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34AA7B5-285C-8443-A14C-7C3249501F8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80.22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8017" y="-1232366"/>
            <a:ext cx="812800" cy="81280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8161A00-E501-8D40-9A1F-1C4A91FFD19D}"/>
              </a:ext>
            </a:extLst>
          </p:cNvPr>
          <p:cNvSpPr/>
          <p:nvPr/>
        </p:nvSpPr>
        <p:spPr>
          <a:xfrm>
            <a:off x="10668922" y="150761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5</a:t>
            </a:r>
            <a:endParaRPr lang="x-none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262514F-9D35-194B-818E-FA29C85AE0EC}"/>
              </a:ext>
            </a:extLst>
          </p:cNvPr>
          <p:cNvSpPr/>
          <p:nvPr/>
        </p:nvSpPr>
        <p:spPr>
          <a:xfrm>
            <a:off x="10638800" y="169703"/>
            <a:ext cx="1139103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6</a:t>
            </a:r>
            <a:endParaRPr lang="x-none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59AE7B8-9F10-864E-9440-A3DA06C6392F}"/>
              </a:ext>
            </a:extLst>
          </p:cNvPr>
          <p:cNvSpPr/>
          <p:nvPr/>
        </p:nvSpPr>
        <p:spPr>
          <a:xfrm>
            <a:off x="10618121" y="157673"/>
            <a:ext cx="1250906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7</a:t>
            </a:r>
            <a:endParaRPr lang="x-none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03538FB-338A-E344-9A7C-75AB3C6AD06D}"/>
              </a:ext>
            </a:extLst>
          </p:cNvPr>
          <p:cNvSpPr/>
          <p:nvPr/>
        </p:nvSpPr>
        <p:spPr>
          <a:xfrm>
            <a:off x="10649004" y="152925"/>
            <a:ext cx="1198948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8</a:t>
            </a:r>
            <a:endParaRPr lang="x-none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907416B-165A-0440-B1AD-18EBEA5A6339}"/>
              </a:ext>
            </a:extLst>
          </p:cNvPr>
          <p:cNvSpPr/>
          <p:nvPr/>
        </p:nvSpPr>
        <p:spPr>
          <a:xfrm>
            <a:off x="10609157" y="94670"/>
            <a:ext cx="1198868" cy="113982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9</a:t>
            </a:r>
            <a:endParaRPr lang="x-none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187A8A5-6450-1F42-B795-B5C3F3366213}"/>
              </a:ext>
            </a:extLst>
          </p:cNvPr>
          <p:cNvSpPr/>
          <p:nvPr/>
        </p:nvSpPr>
        <p:spPr>
          <a:xfrm>
            <a:off x="10544920" y="51471"/>
            <a:ext cx="1324107" cy="123208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3748848" y="206717"/>
            <a:ext cx="4087979" cy="707886"/>
          </a:xfrm>
          <a:prstGeom prst="rect">
            <a:avLst/>
          </a:prstGeom>
          <a:solidFill>
            <a:srgbClr val="FFFF00"/>
          </a:solidFill>
          <a:ln w="76200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TRẮC NGHIỆM </a:t>
            </a:r>
            <a:endParaRPr lang="x-none" sz="4000" b="1" dirty="0">
              <a:solidFill>
                <a:srgbClr val="FF0000"/>
              </a:solidFill>
              <a:latin typeface="Times New Roman" panose="02020603050405020304" pitchFamily="18" charset="0"/>
              <a:ea typeface="Hiragino Kaku Gothic StdN W8" panose="020B0800000000000000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53" name="Picture 2" descr="ToMo] 12 Quyển Sách Chúng Tôi Khuyên Bạn Bỏ Qua Không Đọc - YBOX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39" y="150762"/>
            <a:ext cx="1982390" cy="113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371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483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28" grpId="0" animBg="1"/>
      <p:bldP spid="49" grpId="0" animBg="1"/>
      <p:bldP spid="48" grpId="0" animBg="1"/>
      <p:bldP spid="47" grpId="0" animBg="1"/>
      <p:bldP spid="46" grpId="0" animBg="1"/>
      <p:bldP spid="45" grpId="0" animBg="1"/>
      <p:bldP spid="44" grpId="0" animBg="1"/>
      <p:bldP spid="43" grpId="0" animBg="1"/>
      <p:bldP spid="42" grpId="0" animBg="1"/>
      <p:bldP spid="41" grpId="0" animBg="1"/>
      <p:bldP spid="40" grpId="0" animBg="1"/>
      <p:bldP spid="3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47732952-594A-8540-9A1A-EB9BE6434B55}"/>
              </a:ext>
            </a:extLst>
          </p:cNvPr>
          <p:cNvSpPr txBox="1"/>
          <p:nvPr/>
        </p:nvSpPr>
        <p:spPr>
          <a:xfrm flipH="1">
            <a:off x="342899" y="1635502"/>
            <a:ext cx="11004654" cy="22290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40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20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hệ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chính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ở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thực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vật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là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: </a:t>
            </a:r>
            <a:endParaRPr lang="en-US" sz="4000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A.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Hệ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chồi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hệ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hoa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	B.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Hệ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chồi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hệ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lá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</a:t>
            </a:r>
            <a:endParaRPr lang="en-US" sz="4000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C.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Hệ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rễ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hệ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lá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		D.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Hệ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rễ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hệ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chồi</a:t>
            </a:r>
            <a:endParaRPr lang="en-US" sz="4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5A48B7F-0DD2-6B4C-827F-32830B97F82F}"/>
              </a:ext>
            </a:extLst>
          </p:cNvPr>
          <p:cNvSpPr/>
          <p:nvPr/>
        </p:nvSpPr>
        <p:spPr>
          <a:xfrm>
            <a:off x="5792837" y="3222910"/>
            <a:ext cx="681155" cy="57950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31F0637-38C9-444E-AB3A-11C4CE441412}"/>
              </a:ext>
            </a:extLst>
          </p:cNvPr>
          <p:cNvSpPr/>
          <p:nvPr/>
        </p:nvSpPr>
        <p:spPr>
          <a:xfrm>
            <a:off x="10694464" y="178455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0</a:t>
            </a:r>
            <a:endParaRPr lang="x-none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DD97832-9DED-2344-B3AB-72CF2A823CC3}"/>
              </a:ext>
            </a:extLst>
          </p:cNvPr>
          <p:cNvSpPr/>
          <p:nvPr/>
        </p:nvSpPr>
        <p:spPr>
          <a:xfrm>
            <a:off x="10623542" y="189917"/>
            <a:ext cx="1210025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1</a:t>
            </a:r>
            <a:endParaRPr lang="x-none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672F8FA-1EC8-7447-91EF-AC3BB7114B73}"/>
              </a:ext>
            </a:extLst>
          </p:cNvPr>
          <p:cNvSpPr/>
          <p:nvPr/>
        </p:nvSpPr>
        <p:spPr>
          <a:xfrm>
            <a:off x="10659002" y="156375"/>
            <a:ext cx="1210025" cy="110397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2</a:t>
            </a:r>
            <a:endParaRPr lang="x-none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B13DD10-5DDB-9947-BEB7-EDFF34E4EA6D}"/>
              </a:ext>
            </a:extLst>
          </p:cNvPr>
          <p:cNvSpPr/>
          <p:nvPr/>
        </p:nvSpPr>
        <p:spPr>
          <a:xfrm>
            <a:off x="10637927" y="195270"/>
            <a:ext cx="1231100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3</a:t>
            </a:r>
            <a:endParaRPr lang="x-none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8DFCDB7-240B-6742-9544-320239031EBD}"/>
              </a:ext>
            </a:extLst>
          </p:cNvPr>
          <p:cNvSpPr/>
          <p:nvPr/>
        </p:nvSpPr>
        <p:spPr>
          <a:xfrm>
            <a:off x="10618121" y="165777"/>
            <a:ext cx="1210025" cy="107682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4</a:t>
            </a:r>
            <a:endParaRPr lang="x-none" dirty="0"/>
          </a:p>
        </p:txBody>
      </p:sp>
      <p:pic>
        <p:nvPicPr>
          <p:cNvPr id="50" name="Dem-nguoc-dong-ho-10-giay-Tieng-bip-www_nhacchuongvui_com" descr="Dem-nguoc-dong-ho-10-giay-Tieng-bip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34AA7B5-285C-8443-A14C-7C3249501F8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80.22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8017" y="-1232366"/>
            <a:ext cx="812800" cy="81280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8161A00-E501-8D40-9A1F-1C4A91FFD19D}"/>
              </a:ext>
            </a:extLst>
          </p:cNvPr>
          <p:cNvSpPr/>
          <p:nvPr/>
        </p:nvSpPr>
        <p:spPr>
          <a:xfrm>
            <a:off x="10668922" y="150761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5</a:t>
            </a:r>
            <a:endParaRPr lang="x-none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262514F-9D35-194B-818E-FA29C85AE0EC}"/>
              </a:ext>
            </a:extLst>
          </p:cNvPr>
          <p:cNvSpPr/>
          <p:nvPr/>
        </p:nvSpPr>
        <p:spPr>
          <a:xfrm>
            <a:off x="10638800" y="169703"/>
            <a:ext cx="1139103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6</a:t>
            </a:r>
            <a:endParaRPr lang="x-none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59AE7B8-9F10-864E-9440-A3DA06C6392F}"/>
              </a:ext>
            </a:extLst>
          </p:cNvPr>
          <p:cNvSpPr/>
          <p:nvPr/>
        </p:nvSpPr>
        <p:spPr>
          <a:xfrm>
            <a:off x="10618121" y="157673"/>
            <a:ext cx="1250906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7</a:t>
            </a:r>
            <a:endParaRPr lang="x-none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03538FB-338A-E344-9A7C-75AB3C6AD06D}"/>
              </a:ext>
            </a:extLst>
          </p:cNvPr>
          <p:cNvSpPr/>
          <p:nvPr/>
        </p:nvSpPr>
        <p:spPr>
          <a:xfrm>
            <a:off x="10649004" y="152925"/>
            <a:ext cx="1198948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8</a:t>
            </a:r>
            <a:endParaRPr lang="x-none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907416B-165A-0440-B1AD-18EBEA5A6339}"/>
              </a:ext>
            </a:extLst>
          </p:cNvPr>
          <p:cNvSpPr/>
          <p:nvPr/>
        </p:nvSpPr>
        <p:spPr>
          <a:xfrm>
            <a:off x="10609157" y="94670"/>
            <a:ext cx="1198868" cy="113982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9</a:t>
            </a:r>
            <a:endParaRPr lang="x-none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187A8A5-6450-1F42-B795-B5C3F3366213}"/>
              </a:ext>
            </a:extLst>
          </p:cNvPr>
          <p:cNvSpPr/>
          <p:nvPr/>
        </p:nvSpPr>
        <p:spPr>
          <a:xfrm>
            <a:off x="10544920" y="51471"/>
            <a:ext cx="1324107" cy="123208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3748848" y="206717"/>
            <a:ext cx="4087979" cy="707886"/>
          </a:xfrm>
          <a:prstGeom prst="rect">
            <a:avLst/>
          </a:prstGeom>
          <a:solidFill>
            <a:srgbClr val="FFFF00"/>
          </a:solidFill>
          <a:ln w="76200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TRẮC NGHIỆM </a:t>
            </a:r>
            <a:endParaRPr lang="x-none" sz="4000" b="1" dirty="0">
              <a:solidFill>
                <a:srgbClr val="FF0000"/>
              </a:solidFill>
              <a:latin typeface="Times New Roman" panose="02020603050405020304" pitchFamily="18" charset="0"/>
              <a:ea typeface="Hiragino Kaku Gothic StdN W8" panose="020B0800000000000000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53" name="Picture 2" descr="ToMo] 12 Quyển Sách Chúng Tôi Khuyên Bạn Bỏ Qua Không Đọc - YBOX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39" y="150762"/>
            <a:ext cx="1982390" cy="113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5924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483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28" grpId="0" animBg="1"/>
      <p:bldP spid="49" grpId="0" animBg="1"/>
      <p:bldP spid="48" grpId="0" animBg="1"/>
      <p:bldP spid="47" grpId="0" animBg="1"/>
      <p:bldP spid="46" grpId="0" animBg="1"/>
      <p:bldP spid="45" grpId="0" animBg="1"/>
      <p:bldP spid="44" grpId="0" animBg="1"/>
      <p:bldP spid="43" grpId="0" animBg="1"/>
      <p:bldP spid="42" grpId="0" animBg="1"/>
      <p:bldP spid="41" grpId="0" animBg="1"/>
      <p:bldP spid="40" grpId="0" animBg="1"/>
      <p:bldP spid="3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47732952-594A-8540-9A1A-EB9BE6434B55}"/>
              </a:ext>
            </a:extLst>
          </p:cNvPr>
          <p:cNvSpPr txBox="1"/>
          <p:nvPr/>
        </p:nvSpPr>
        <p:spPr>
          <a:xfrm flipH="1">
            <a:off x="322973" y="1345853"/>
            <a:ext cx="11707662" cy="3146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44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Câu</a:t>
            </a:r>
            <a:r>
              <a:rPr lang="en-US" sz="4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21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Trong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các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cấp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tổ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chức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của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thể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cấp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nào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sau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đây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là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cao</a:t>
            </a:r>
            <a:r>
              <a:rPr lang="en-US" sz="4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nhất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? </a:t>
            </a:r>
            <a:endParaRPr lang="en-US" sz="4400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A.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Hệ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	B.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	</a:t>
            </a:r>
            <a:endParaRPr lang="en-US" sz="44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C.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thể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	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    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D.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Tế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bào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en-US" sz="4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5A48B7F-0DD2-6B4C-827F-32830B97F82F}"/>
              </a:ext>
            </a:extLst>
          </p:cNvPr>
          <p:cNvSpPr/>
          <p:nvPr/>
        </p:nvSpPr>
        <p:spPr>
          <a:xfrm>
            <a:off x="322973" y="3761638"/>
            <a:ext cx="629527" cy="63891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31F0637-38C9-444E-AB3A-11C4CE441412}"/>
              </a:ext>
            </a:extLst>
          </p:cNvPr>
          <p:cNvSpPr/>
          <p:nvPr/>
        </p:nvSpPr>
        <p:spPr>
          <a:xfrm>
            <a:off x="10694464" y="178455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0</a:t>
            </a:r>
            <a:endParaRPr lang="x-none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DD97832-9DED-2344-B3AB-72CF2A823CC3}"/>
              </a:ext>
            </a:extLst>
          </p:cNvPr>
          <p:cNvSpPr/>
          <p:nvPr/>
        </p:nvSpPr>
        <p:spPr>
          <a:xfrm>
            <a:off x="10623542" y="189917"/>
            <a:ext cx="1210025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1</a:t>
            </a:r>
            <a:endParaRPr lang="x-none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672F8FA-1EC8-7447-91EF-AC3BB7114B73}"/>
              </a:ext>
            </a:extLst>
          </p:cNvPr>
          <p:cNvSpPr/>
          <p:nvPr/>
        </p:nvSpPr>
        <p:spPr>
          <a:xfrm>
            <a:off x="10659002" y="156375"/>
            <a:ext cx="1210025" cy="110397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2</a:t>
            </a:r>
            <a:endParaRPr lang="x-none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B13DD10-5DDB-9947-BEB7-EDFF34E4EA6D}"/>
              </a:ext>
            </a:extLst>
          </p:cNvPr>
          <p:cNvSpPr/>
          <p:nvPr/>
        </p:nvSpPr>
        <p:spPr>
          <a:xfrm>
            <a:off x="10637927" y="195270"/>
            <a:ext cx="1231100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3</a:t>
            </a:r>
            <a:endParaRPr lang="x-none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8DFCDB7-240B-6742-9544-320239031EBD}"/>
              </a:ext>
            </a:extLst>
          </p:cNvPr>
          <p:cNvSpPr/>
          <p:nvPr/>
        </p:nvSpPr>
        <p:spPr>
          <a:xfrm>
            <a:off x="10618121" y="165777"/>
            <a:ext cx="1210025" cy="107682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4</a:t>
            </a:r>
            <a:endParaRPr lang="x-none" dirty="0"/>
          </a:p>
        </p:txBody>
      </p:sp>
      <p:pic>
        <p:nvPicPr>
          <p:cNvPr id="50" name="Dem-nguoc-dong-ho-10-giay-Tieng-bip-www_nhacchuongvui_com" descr="Dem-nguoc-dong-ho-10-giay-Tieng-bip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34AA7B5-285C-8443-A14C-7C3249501F8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80.22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8017" y="-1232366"/>
            <a:ext cx="812800" cy="81280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8161A00-E501-8D40-9A1F-1C4A91FFD19D}"/>
              </a:ext>
            </a:extLst>
          </p:cNvPr>
          <p:cNvSpPr/>
          <p:nvPr/>
        </p:nvSpPr>
        <p:spPr>
          <a:xfrm>
            <a:off x="10668922" y="150761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5</a:t>
            </a:r>
            <a:endParaRPr lang="x-none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262514F-9D35-194B-818E-FA29C85AE0EC}"/>
              </a:ext>
            </a:extLst>
          </p:cNvPr>
          <p:cNvSpPr/>
          <p:nvPr/>
        </p:nvSpPr>
        <p:spPr>
          <a:xfrm>
            <a:off x="10638800" y="169703"/>
            <a:ext cx="1139103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6</a:t>
            </a:r>
            <a:endParaRPr lang="x-none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59AE7B8-9F10-864E-9440-A3DA06C6392F}"/>
              </a:ext>
            </a:extLst>
          </p:cNvPr>
          <p:cNvSpPr/>
          <p:nvPr/>
        </p:nvSpPr>
        <p:spPr>
          <a:xfrm>
            <a:off x="10618121" y="157673"/>
            <a:ext cx="1250906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7</a:t>
            </a:r>
            <a:endParaRPr lang="x-none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03538FB-338A-E344-9A7C-75AB3C6AD06D}"/>
              </a:ext>
            </a:extLst>
          </p:cNvPr>
          <p:cNvSpPr/>
          <p:nvPr/>
        </p:nvSpPr>
        <p:spPr>
          <a:xfrm>
            <a:off x="10649004" y="152925"/>
            <a:ext cx="1198948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8</a:t>
            </a:r>
            <a:endParaRPr lang="x-none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907416B-165A-0440-B1AD-18EBEA5A6339}"/>
              </a:ext>
            </a:extLst>
          </p:cNvPr>
          <p:cNvSpPr/>
          <p:nvPr/>
        </p:nvSpPr>
        <p:spPr>
          <a:xfrm>
            <a:off x="10609157" y="94670"/>
            <a:ext cx="1198868" cy="113982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9</a:t>
            </a:r>
            <a:endParaRPr lang="x-none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187A8A5-6450-1F42-B795-B5C3F3366213}"/>
              </a:ext>
            </a:extLst>
          </p:cNvPr>
          <p:cNvSpPr/>
          <p:nvPr/>
        </p:nvSpPr>
        <p:spPr>
          <a:xfrm>
            <a:off x="10544920" y="51471"/>
            <a:ext cx="1324107" cy="123208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3748848" y="206717"/>
            <a:ext cx="4087979" cy="707886"/>
          </a:xfrm>
          <a:prstGeom prst="rect">
            <a:avLst/>
          </a:prstGeom>
          <a:solidFill>
            <a:srgbClr val="FFFF00"/>
          </a:solidFill>
          <a:ln w="76200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TRẮC NGHIỆM </a:t>
            </a:r>
            <a:endParaRPr lang="x-none" sz="4000" b="1" dirty="0">
              <a:solidFill>
                <a:srgbClr val="FF0000"/>
              </a:solidFill>
              <a:latin typeface="Times New Roman" panose="02020603050405020304" pitchFamily="18" charset="0"/>
              <a:ea typeface="Hiragino Kaku Gothic StdN W8" panose="020B0800000000000000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53" name="Picture 2" descr="ToMo] 12 Quyển Sách Chúng Tôi Khuyên Bạn Bỏ Qua Không Đọc - YBOX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39" y="150762"/>
            <a:ext cx="1611332" cy="920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2107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483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28" grpId="0" animBg="1"/>
      <p:bldP spid="49" grpId="0" animBg="1"/>
      <p:bldP spid="48" grpId="0" animBg="1"/>
      <p:bldP spid="47" grpId="0" animBg="1"/>
      <p:bldP spid="46" grpId="0" animBg="1"/>
      <p:bldP spid="45" grpId="0" animBg="1"/>
      <p:bldP spid="44" grpId="0" animBg="1"/>
      <p:bldP spid="43" grpId="0" animBg="1"/>
      <p:bldP spid="42" grpId="0" animBg="1"/>
      <p:bldP spid="41" grpId="0" animBg="1"/>
      <p:bldP spid="40" grpId="0" animBg="1"/>
      <p:bldP spid="3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47732952-594A-8540-9A1A-EB9BE6434B55}"/>
              </a:ext>
            </a:extLst>
          </p:cNvPr>
          <p:cNvSpPr txBox="1"/>
          <p:nvPr/>
        </p:nvSpPr>
        <p:spPr>
          <a:xfrm flipH="1">
            <a:off x="400049" y="1635502"/>
            <a:ext cx="11377853" cy="3003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36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22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cấp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tổ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chức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thể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sắp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từ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cao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đến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thấp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: </a:t>
            </a:r>
            <a:endParaRPr lang="en-US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/>
            <a:r>
              <a:rPr lang="vi-VN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A.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thể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→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hệ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→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→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mô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→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tế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bào</a:t>
            </a:r>
            <a:r>
              <a:rPr lang="en-US" sz="36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</a:t>
            </a:r>
            <a:r>
              <a:rPr lang="vi-VN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</a:t>
            </a:r>
            <a:endParaRPr lang="en-US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/>
            <a:r>
              <a:rPr lang="vi-VN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B.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Tế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bào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→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mô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→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→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hệ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→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thể</a:t>
            </a:r>
            <a:endParaRPr lang="en-US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/>
            <a:r>
              <a:rPr lang="vi-VN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C.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thể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→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mô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→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→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hệ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→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tế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bào</a:t>
            </a:r>
            <a:r>
              <a:rPr lang="en-US" sz="36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</a:t>
            </a:r>
            <a:endParaRPr lang="en-US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/>
            <a:r>
              <a:rPr lang="vi-VN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D.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Tế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bào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→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hệ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→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→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mô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→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thể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5A48B7F-0DD2-6B4C-827F-32830B97F82F}"/>
              </a:ext>
            </a:extLst>
          </p:cNvPr>
          <p:cNvSpPr/>
          <p:nvPr/>
        </p:nvSpPr>
        <p:spPr>
          <a:xfrm>
            <a:off x="651055" y="2363762"/>
            <a:ext cx="815795" cy="66518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31F0637-38C9-444E-AB3A-11C4CE441412}"/>
              </a:ext>
            </a:extLst>
          </p:cNvPr>
          <p:cNvSpPr/>
          <p:nvPr/>
        </p:nvSpPr>
        <p:spPr>
          <a:xfrm>
            <a:off x="10694464" y="178455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0</a:t>
            </a:r>
            <a:endParaRPr lang="x-none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DD97832-9DED-2344-B3AB-72CF2A823CC3}"/>
              </a:ext>
            </a:extLst>
          </p:cNvPr>
          <p:cNvSpPr/>
          <p:nvPr/>
        </p:nvSpPr>
        <p:spPr>
          <a:xfrm>
            <a:off x="10623542" y="189917"/>
            <a:ext cx="1210025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1</a:t>
            </a:r>
            <a:endParaRPr lang="x-none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672F8FA-1EC8-7447-91EF-AC3BB7114B73}"/>
              </a:ext>
            </a:extLst>
          </p:cNvPr>
          <p:cNvSpPr/>
          <p:nvPr/>
        </p:nvSpPr>
        <p:spPr>
          <a:xfrm>
            <a:off x="10659002" y="156375"/>
            <a:ext cx="1210025" cy="110397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2</a:t>
            </a:r>
            <a:endParaRPr lang="x-none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B13DD10-5DDB-9947-BEB7-EDFF34E4EA6D}"/>
              </a:ext>
            </a:extLst>
          </p:cNvPr>
          <p:cNvSpPr/>
          <p:nvPr/>
        </p:nvSpPr>
        <p:spPr>
          <a:xfrm>
            <a:off x="10637927" y="195270"/>
            <a:ext cx="1231100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3</a:t>
            </a:r>
            <a:endParaRPr lang="x-none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8DFCDB7-240B-6742-9544-320239031EBD}"/>
              </a:ext>
            </a:extLst>
          </p:cNvPr>
          <p:cNvSpPr/>
          <p:nvPr/>
        </p:nvSpPr>
        <p:spPr>
          <a:xfrm>
            <a:off x="10618121" y="165777"/>
            <a:ext cx="1210025" cy="107682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4</a:t>
            </a:r>
            <a:endParaRPr lang="x-none" dirty="0"/>
          </a:p>
        </p:txBody>
      </p:sp>
      <p:pic>
        <p:nvPicPr>
          <p:cNvPr id="50" name="Dem-nguoc-dong-ho-10-giay-Tieng-bip-www_nhacchuongvui_com" descr="Dem-nguoc-dong-ho-10-giay-Tieng-bip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34AA7B5-285C-8443-A14C-7C3249501F8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80.22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8017" y="-1232366"/>
            <a:ext cx="812800" cy="81280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8161A00-E501-8D40-9A1F-1C4A91FFD19D}"/>
              </a:ext>
            </a:extLst>
          </p:cNvPr>
          <p:cNvSpPr/>
          <p:nvPr/>
        </p:nvSpPr>
        <p:spPr>
          <a:xfrm>
            <a:off x="10668922" y="150761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5</a:t>
            </a:r>
            <a:endParaRPr lang="x-none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262514F-9D35-194B-818E-FA29C85AE0EC}"/>
              </a:ext>
            </a:extLst>
          </p:cNvPr>
          <p:cNvSpPr/>
          <p:nvPr/>
        </p:nvSpPr>
        <p:spPr>
          <a:xfrm>
            <a:off x="10638800" y="169703"/>
            <a:ext cx="1139103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6</a:t>
            </a:r>
            <a:endParaRPr lang="x-none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59AE7B8-9F10-864E-9440-A3DA06C6392F}"/>
              </a:ext>
            </a:extLst>
          </p:cNvPr>
          <p:cNvSpPr/>
          <p:nvPr/>
        </p:nvSpPr>
        <p:spPr>
          <a:xfrm>
            <a:off x="10618121" y="157673"/>
            <a:ext cx="1250906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7</a:t>
            </a:r>
            <a:endParaRPr lang="x-none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03538FB-338A-E344-9A7C-75AB3C6AD06D}"/>
              </a:ext>
            </a:extLst>
          </p:cNvPr>
          <p:cNvSpPr/>
          <p:nvPr/>
        </p:nvSpPr>
        <p:spPr>
          <a:xfrm>
            <a:off x="10649004" y="152925"/>
            <a:ext cx="1198948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8</a:t>
            </a:r>
            <a:endParaRPr lang="x-none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907416B-165A-0440-B1AD-18EBEA5A6339}"/>
              </a:ext>
            </a:extLst>
          </p:cNvPr>
          <p:cNvSpPr/>
          <p:nvPr/>
        </p:nvSpPr>
        <p:spPr>
          <a:xfrm>
            <a:off x="10609157" y="94670"/>
            <a:ext cx="1198868" cy="113982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9</a:t>
            </a:r>
            <a:endParaRPr lang="x-none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187A8A5-6450-1F42-B795-B5C3F3366213}"/>
              </a:ext>
            </a:extLst>
          </p:cNvPr>
          <p:cNvSpPr/>
          <p:nvPr/>
        </p:nvSpPr>
        <p:spPr>
          <a:xfrm>
            <a:off x="10544920" y="51471"/>
            <a:ext cx="1324107" cy="123208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3748848" y="206717"/>
            <a:ext cx="4087979" cy="707886"/>
          </a:xfrm>
          <a:prstGeom prst="rect">
            <a:avLst/>
          </a:prstGeom>
          <a:solidFill>
            <a:srgbClr val="FFFF00"/>
          </a:solidFill>
          <a:ln w="76200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TRẮC NGHIỆM </a:t>
            </a:r>
            <a:endParaRPr lang="x-none" sz="4000" b="1" dirty="0">
              <a:solidFill>
                <a:srgbClr val="FF0000"/>
              </a:solidFill>
              <a:latin typeface="Times New Roman" panose="02020603050405020304" pitchFamily="18" charset="0"/>
              <a:ea typeface="Hiragino Kaku Gothic StdN W8" panose="020B0800000000000000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53" name="Picture 2" descr="ToMo] 12 Quyển Sách Chúng Tôi Khuyên Bạn Bỏ Qua Không Đọc - YBOX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39" y="150762"/>
            <a:ext cx="1982390" cy="113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3636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483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28" grpId="0" animBg="1"/>
      <p:bldP spid="49" grpId="0" animBg="1"/>
      <p:bldP spid="48" grpId="0" animBg="1"/>
      <p:bldP spid="47" grpId="0" animBg="1"/>
      <p:bldP spid="46" grpId="0" animBg="1"/>
      <p:bldP spid="45" grpId="0" animBg="1"/>
      <p:bldP spid="44" grpId="0" animBg="1"/>
      <p:bldP spid="43" grpId="0" animBg="1"/>
      <p:bldP spid="42" grpId="0" animBg="1"/>
      <p:bldP spid="41" grpId="0" animBg="1"/>
      <p:bldP spid="40" grpId="0" animBg="1"/>
      <p:bldP spid="3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47732952-594A-8540-9A1A-EB9BE6434B55}"/>
              </a:ext>
            </a:extLst>
          </p:cNvPr>
          <p:cNvSpPr txBox="1"/>
          <p:nvPr/>
        </p:nvSpPr>
        <p:spPr>
          <a:xfrm flipH="1">
            <a:off x="869430" y="1635502"/>
            <a:ext cx="10478124" cy="2743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40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23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nào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dưới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đây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không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thuộc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cấu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tạo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hệ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hô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hấp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?</a:t>
            </a:r>
            <a:endParaRPr lang="en-US" sz="4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/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A.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Khí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quản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	B.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Thực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quản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	</a:t>
            </a:r>
            <a:endParaRPr lang="en-US" sz="40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457200" algn="just"/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C.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Phế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quản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	D.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Phổi</a:t>
            </a:r>
            <a:endParaRPr lang="en-US" sz="4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5A48B7F-0DD2-6B4C-827F-32830B97F82F}"/>
              </a:ext>
            </a:extLst>
          </p:cNvPr>
          <p:cNvSpPr/>
          <p:nvPr/>
        </p:nvSpPr>
        <p:spPr>
          <a:xfrm>
            <a:off x="5413944" y="3007159"/>
            <a:ext cx="682056" cy="73179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31F0637-38C9-444E-AB3A-11C4CE441412}"/>
              </a:ext>
            </a:extLst>
          </p:cNvPr>
          <p:cNvSpPr/>
          <p:nvPr/>
        </p:nvSpPr>
        <p:spPr>
          <a:xfrm>
            <a:off x="10694464" y="178455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0</a:t>
            </a:r>
            <a:endParaRPr lang="x-none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DD97832-9DED-2344-B3AB-72CF2A823CC3}"/>
              </a:ext>
            </a:extLst>
          </p:cNvPr>
          <p:cNvSpPr/>
          <p:nvPr/>
        </p:nvSpPr>
        <p:spPr>
          <a:xfrm>
            <a:off x="10623542" y="189917"/>
            <a:ext cx="1210025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1</a:t>
            </a:r>
            <a:endParaRPr lang="x-none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672F8FA-1EC8-7447-91EF-AC3BB7114B73}"/>
              </a:ext>
            </a:extLst>
          </p:cNvPr>
          <p:cNvSpPr/>
          <p:nvPr/>
        </p:nvSpPr>
        <p:spPr>
          <a:xfrm>
            <a:off x="10659002" y="156375"/>
            <a:ext cx="1210025" cy="110397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2</a:t>
            </a:r>
            <a:endParaRPr lang="x-none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B13DD10-5DDB-9947-BEB7-EDFF34E4EA6D}"/>
              </a:ext>
            </a:extLst>
          </p:cNvPr>
          <p:cNvSpPr/>
          <p:nvPr/>
        </p:nvSpPr>
        <p:spPr>
          <a:xfrm>
            <a:off x="10637927" y="195270"/>
            <a:ext cx="1231100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3</a:t>
            </a:r>
            <a:endParaRPr lang="x-none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8DFCDB7-240B-6742-9544-320239031EBD}"/>
              </a:ext>
            </a:extLst>
          </p:cNvPr>
          <p:cNvSpPr/>
          <p:nvPr/>
        </p:nvSpPr>
        <p:spPr>
          <a:xfrm>
            <a:off x="10618121" y="165777"/>
            <a:ext cx="1210025" cy="107682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4</a:t>
            </a:r>
            <a:endParaRPr lang="x-none" dirty="0"/>
          </a:p>
        </p:txBody>
      </p:sp>
      <p:pic>
        <p:nvPicPr>
          <p:cNvPr id="50" name="Dem-nguoc-dong-ho-10-giay-Tieng-bip-www_nhacchuongvui_com" descr="Dem-nguoc-dong-ho-10-giay-Tieng-bip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34AA7B5-285C-8443-A14C-7C3249501F8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80.22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8017" y="-1232366"/>
            <a:ext cx="812800" cy="81280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8161A00-E501-8D40-9A1F-1C4A91FFD19D}"/>
              </a:ext>
            </a:extLst>
          </p:cNvPr>
          <p:cNvSpPr/>
          <p:nvPr/>
        </p:nvSpPr>
        <p:spPr>
          <a:xfrm>
            <a:off x="10668922" y="150761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5</a:t>
            </a:r>
            <a:endParaRPr lang="x-none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262514F-9D35-194B-818E-FA29C85AE0EC}"/>
              </a:ext>
            </a:extLst>
          </p:cNvPr>
          <p:cNvSpPr/>
          <p:nvPr/>
        </p:nvSpPr>
        <p:spPr>
          <a:xfrm>
            <a:off x="10638800" y="169703"/>
            <a:ext cx="1139103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6</a:t>
            </a:r>
            <a:endParaRPr lang="x-none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59AE7B8-9F10-864E-9440-A3DA06C6392F}"/>
              </a:ext>
            </a:extLst>
          </p:cNvPr>
          <p:cNvSpPr/>
          <p:nvPr/>
        </p:nvSpPr>
        <p:spPr>
          <a:xfrm>
            <a:off x="10618121" y="157673"/>
            <a:ext cx="1250906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7</a:t>
            </a:r>
            <a:endParaRPr lang="x-none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03538FB-338A-E344-9A7C-75AB3C6AD06D}"/>
              </a:ext>
            </a:extLst>
          </p:cNvPr>
          <p:cNvSpPr/>
          <p:nvPr/>
        </p:nvSpPr>
        <p:spPr>
          <a:xfrm>
            <a:off x="10649004" y="152925"/>
            <a:ext cx="1198948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8</a:t>
            </a:r>
            <a:endParaRPr lang="x-none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907416B-165A-0440-B1AD-18EBEA5A6339}"/>
              </a:ext>
            </a:extLst>
          </p:cNvPr>
          <p:cNvSpPr/>
          <p:nvPr/>
        </p:nvSpPr>
        <p:spPr>
          <a:xfrm>
            <a:off x="10609157" y="94670"/>
            <a:ext cx="1198868" cy="113982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9</a:t>
            </a:r>
            <a:endParaRPr lang="x-none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187A8A5-6450-1F42-B795-B5C3F3366213}"/>
              </a:ext>
            </a:extLst>
          </p:cNvPr>
          <p:cNvSpPr/>
          <p:nvPr/>
        </p:nvSpPr>
        <p:spPr>
          <a:xfrm>
            <a:off x="10544920" y="51471"/>
            <a:ext cx="1324107" cy="123208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3748848" y="206717"/>
            <a:ext cx="4087979" cy="707886"/>
          </a:xfrm>
          <a:prstGeom prst="rect">
            <a:avLst/>
          </a:prstGeom>
          <a:solidFill>
            <a:srgbClr val="FFFF00"/>
          </a:solidFill>
          <a:ln w="76200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TRẮC NGHIỆM </a:t>
            </a:r>
            <a:endParaRPr lang="x-none" sz="4000" b="1" dirty="0">
              <a:solidFill>
                <a:srgbClr val="FF0000"/>
              </a:solidFill>
              <a:latin typeface="Times New Roman" panose="02020603050405020304" pitchFamily="18" charset="0"/>
              <a:ea typeface="Hiragino Kaku Gothic StdN W8" panose="020B0800000000000000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53" name="Picture 2" descr="ToMo] 12 Quyển Sách Chúng Tôi Khuyên Bạn Bỏ Qua Không Đọc - YBOX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39" y="150762"/>
            <a:ext cx="1982390" cy="113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8014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483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28" grpId="0" animBg="1"/>
      <p:bldP spid="49" grpId="0" animBg="1"/>
      <p:bldP spid="48" grpId="0" animBg="1"/>
      <p:bldP spid="47" grpId="0" animBg="1"/>
      <p:bldP spid="46" grpId="0" animBg="1"/>
      <p:bldP spid="45" grpId="0" animBg="1"/>
      <p:bldP spid="44" grpId="0" animBg="1"/>
      <p:bldP spid="43" grpId="0" animBg="1"/>
      <p:bldP spid="42" grpId="0" animBg="1"/>
      <p:bldP spid="41" grpId="0" animBg="1"/>
      <p:bldP spid="40" grpId="0" animBg="1"/>
      <p:bldP spid="3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47732952-594A-8540-9A1A-EB9BE6434B55}"/>
              </a:ext>
            </a:extLst>
          </p:cNvPr>
          <p:cNvSpPr txBox="1"/>
          <p:nvPr/>
        </p:nvSpPr>
        <p:spPr>
          <a:xfrm flipH="1">
            <a:off x="869430" y="1635502"/>
            <a:ext cx="10478124" cy="2998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44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Câu</a:t>
            </a:r>
            <a:r>
              <a:rPr lang="en-US" sz="4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24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Trong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các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loại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mô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sau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loại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mô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nào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có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ở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thể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người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?</a:t>
            </a:r>
            <a:endParaRPr lang="en-US" sz="4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00150" indent="-742950" algn="just">
              <a:buAutoNum type="alphaUcPeriod"/>
            </a:pP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Mô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mạch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gỗ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   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B.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Mô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phân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sinh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</a:t>
            </a:r>
            <a:endParaRPr lang="en-US" sz="44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457200" algn="just"/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C.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Mô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mềm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		      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D.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Mô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liên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kết</a:t>
            </a:r>
            <a:endParaRPr lang="en-US" sz="4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5A48B7F-0DD2-6B4C-827F-32830B97F82F}"/>
              </a:ext>
            </a:extLst>
          </p:cNvPr>
          <p:cNvSpPr/>
          <p:nvPr/>
        </p:nvSpPr>
        <p:spPr>
          <a:xfrm>
            <a:off x="6172200" y="3919528"/>
            <a:ext cx="762000" cy="63790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31F0637-38C9-444E-AB3A-11C4CE441412}"/>
              </a:ext>
            </a:extLst>
          </p:cNvPr>
          <p:cNvSpPr/>
          <p:nvPr/>
        </p:nvSpPr>
        <p:spPr>
          <a:xfrm>
            <a:off x="10694464" y="178455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0</a:t>
            </a:r>
            <a:endParaRPr lang="x-none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DD97832-9DED-2344-B3AB-72CF2A823CC3}"/>
              </a:ext>
            </a:extLst>
          </p:cNvPr>
          <p:cNvSpPr/>
          <p:nvPr/>
        </p:nvSpPr>
        <p:spPr>
          <a:xfrm>
            <a:off x="10623542" y="189917"/>
            <a:ext cx="1210025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1</a:t>
            </a:r>
            <a:endParaRPr lang="x-none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672F8FA-1EC8-7447-91EF-AC3BB7114B73}"/>
              </a:ext>
            </a:extLst>
          </p:cNvPr>
          <p:cNvSpPr/>
          <p:nvPr/>
        </p:nvSpPr>
        <p:spPr>
          <a:xfrm>
            <a:off x="10659002" y="156375"/>
            <a:ext cx="1210025" cy="110397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2</a:t>
            </a:r>
            <a:endParaRPr lang="x-none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B13DD10-5DDB-9947-BEB7-EDFF34E4EA6D}"/>
              </a:ext>
            </a:extLst>
          </p:cNvPr>
          <p:cNvSpPr/>
          <p:nvPr/>
        </p:nvSpPr>
        <p:spPr>
          <a:xfrm>
            <a:off x="10637927" y="195270"/>
            <a:ext cx="1231100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3</a:t>
            </a:r>
            <a:endParaRPr lang="x-none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8DFCDB7-240B-6742-9544-320239031EBD}"/>
              </a:ext>
            </a:extLst>
          </p:cNvPr>
          <p:cNvSpPr/>
          <p:nvPr/>
        </p:nvSpPr>
        <p:spPr>
          <a:xfrm>
            <a:off x="10618121" y="165777"/>
            <a:ext cx="1210025" cy="107682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4</a:t>
            </a:r>
            <a:endParaRPr lang="x-none" dirty="0"/>
          </a:p>
        </p:txBody>
      </p:sp>
      <p:pic>
        <p:nvPicPr>
          <p:cNvPr id="50" name="Dem-nguoc-dong-ho-10-giay-Tieng-bip-www_nhacchuongvui_com" descr="Dem-nguoc-dong-ho-10-giay-Tieng-bip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34AA7B5-285C-8443-A14C-7C3249501F8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80.22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8017" y="-1232366"/>
            <a:ext cx="812800" cy="81280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8161A00-E501-8D40-9A1F-1C4A91FFD19D}"/>
              </a:ext>
            </a:extLst>
          </p:cNvPr>
          <p:cNvSpPr/>
          <p:nvPr/>
        </p:nvSpPr>
        <p:spPr>
          <a:xfrm>
            <a:off x="10668922" y="150761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5</a:t>
            </a:r>
            <a:endParaRPr lang="x-none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262514F-9D35-194B-818E-FA29C85AE0EC}"/>
              </a:ext>
            </a:extLst>
          </p:cNvPr>
          <p:cNvSpPr/>
          <p:nvPr/>
        </p:nvSpPr>
        <p:spPr>
          <a:xfrm>
            <a:off x="10638800" y="169703"/>
            <a:ext cx="1139103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6</a:t>
            </a:r>
            <a:endParaRPr lang="x-none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59AE7B8-9F10-864E-9440-A3DA06C6392F}"/>
              </a:ext>
            </a:extLst>
          </p:cNvPr>
          <p:cNvSpPr/>
          <p:nvPr/>
        </p:nvSpPr>
        <p:spPr>
          <a:xfrm>
            <a:off x="10618121" y="157673"/>
            <a:ext cx="1250906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7</a:t>
            </a:r>
            <a:endParaRPr lang="x-none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03538FB-338A-E344-9A7C-75AB3C6AD06D}"/>
              </a:ext>
            </a:extLst>
          </p:cNvPr>
          <p:cNvSpPr/>
          <p:nvPr/>
        </p:nvSpPr>
        <p:spPr>
          <a:xfrm>
            <a:off x="10649004" y="152925"/>
            <a:ext cx="1198948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8</a:t>
            </a:r>
            <a:endParaRPr lang="x-none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907416B-165A-0440-B1AD-18EBEA5A6339}"/>
              </a:ext>
            </a:extLst>
          </p:cNvPr>
          <p:cNvSpPr/>
          <p:nvPr/>
        </p:nvSpPr>
        <p:spPr>
          <a:xfrm>
            <a:off x="10609157" y="94670"/>
            <a:ext cx="1198868" cy="113982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9</a:t>
            </a:r>
            <a:endParaRPr lang="x-none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187A8A5-6450-1F42-B795-B5C3F3366213}"/>
              </a:ext>
            </a:extLst>
          </p:cNvPr>
          <p:cNvSpPr/>
          <p:nvPr/>
        </p:nvSpPr>
        <p:spPr>
          <a:xfrm>
            <a:off x="10544920" y="51471"/>
            <a:ext cx="1324107" cy="123208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3748848" y="206717"/>
            <a:ext cx="4087979" cy="707886"/>
          </a:xfrm>
          <a:prstGeom prst="rect">
            <a:avLst/>
          </a:prstGeom>
          <a:solidFill>
            <a:srgbClr val="FFFF00"/>
          </a:solidFill>
          <a:ln w="76200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TRẮC NGHIỆM </a:t>
            </a:r>
            <a:endParaRPr lang="x-none" sz="4000" b="1" dirty="0">
              <a:solidFill>
                <a:srgbClr val="FF0000"/>
              </a:solidFill>
              <a:latin typeface="Times New Roman" panose="02020603050405020304" pitchFamily="18" charset="0"/>
              <a:ea typeface="Hiragino Kaku Gothic StdN W8" panose="020B0800000000000000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53" name="Picture 2" descr="ToMo] 12 Quyển Sách Chúng Tôi Khuyên Bạn Bỏ Qua Không Đọc - YBOX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39" y="150762"/>
            <a:ext cx="1982390" cy="113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8377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483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28" grpId="0" animBg="1"/>
      <p:bldP spid="49" grpId="0" animBg="1"/>
      <p:bldP spid="48" grpId="0" animBg="1"/>
      <p:bldP spid="47" grpId="0" animBg="1"/>
      <p:bldP spid="46" grpId="0" animBg="1"/>
      <p:bldP spid="45" grpId="0" animBg="1"/>
      <p:bldP spid="44" grpId="0" animBg="1"/>
      <p:bldP spid="43" grpId="0" animBg="1"/>
      <p:bldP spid="42" grpId="0" animBg="1"/>
      <p:bldP spid="41" grpId="0" animBg="1"/>
      <p:bldP spid="40" grpId="0" animBg="1"/>
      <p:bldP spid="3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47732952-594A-8540-9A1A-EB9BE6434B55}"/>
              </a:ext>
            </a:extLst>
          </p:cNvPr>
          <p:cNvSpPr txBox="1"/>
          <p:nvPr/>
        </p:nvSpPr>
        <p:spPr>
          <a:xfrm flipH="1">
            <a:off x="728849" y="1603443"/>
            <a:ext cx="10478124" cy="2743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40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25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loại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mô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sau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loại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mô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nào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có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ở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thực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vật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?</a:t>
            </a:r>
            <a:endParaRPr lang="en-US" sz="4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/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A.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Mô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trơn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             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B.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Mô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phân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sinh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</a:t>
            </a:r>
            <a:endParaRPr lang="en-US" sz="40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457200" algn="just"/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C.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Mô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thượng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bì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      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D.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Mô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liên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kết</a:t>
            </a:r>
            <a:endParaRPr lang="en-US" sz="4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5A48B7F-0DD2-6B4C-827F-32830B97F82F}"/>
              </a:ext>
            </a:extLst>
          </p:cNvPr>
          <p:cNvSpPr/>
          <p:nvPr/>
        </p:nvSpPr>
        <p:spPr>
          <a:xfrm>
            <a:off x="5967911" y="3124200"/>
            <a:ext cx="607836" cy="6096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31F0637-38C9-444E-AB3A-11C4CE441412}"/>
              </a:ext>
            </a:extLst>
          </p:cNvPr>
          <p:cNvSpPr/>
          <p:nvPr/>
        </p:nvSpPr>
        <p:spPr>
          <a:xfrm>
            <a:off x="10694464" y="178455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0</a:t>
            </a:r>
            <a:endParaRPr lang="x-none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DD97832-9DED-2344-B3AB-72CF2A823CC3}"/>
              </a:ext>
            </a:extLst>
          </p:cNvPr>
          <p:cNvSpPr/>
          <p:nvPr/>
        </p:nvSpPr>
        <p:spPr>
          <a:xfrm>
            <a:off x="10623542" y="189917"/>
            <a:ext cx="1210025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1</a:t>
            </a:r>
            <a:endParaRPr lang="x-none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672F8FA-1EC8-7447-91EF-AC3BB7114B73}"/>
              </a:ext>
            </a:extLst>
          </p:cNvPr>
          <p:cNvSpPr/>
          <p:nvPr/>
        </p:nvSpPr>
        <p:spPr>
          <a:xfrm>
            <a:off x="10659002" y="156375"/>
            <a:ext cx="1210025" cy="110397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2</a:t>
            </a:r>
            <a:endParaRPr lang="x-none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B13DD10-5DDB-9947-BEB7-EDFF34E4EA6D}"/>
              </a:ext>
            </a:extLst>
          </p:cNvPr>
          <p:cNvSpPr/>
          <p:nvPr/>
        </p:nvSpPr>
        <p:spPr>
          <a:xfrm>
            <a:off x="10637927" y="195270"/>
            <a:ext cx="1231100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3</a:t>
            </a:r>
            <a:endParaRPr lang="x-none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8DFCDB7-240B-6742-9544-320239031EBD}"/>
              </a:ext>
            </a:extLst>
          </p:cNvPr>
          <p:cNvSpPr/>
          <p:nvPr/>
        </p:nvSpPr>
        <p:spPr>
          <a:xfrm>
            <a:off x="10618121" y="165777"/>
            <a:ext cx="1210025" cy="107682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4</a:t>
            </a:r>
            <a:endParaRPr lang="x-none" dirty="0"/>
          </a:p>
        </p:txBody>
      </p:sp>
      <p:pic>
        <p:nvPicPr>
          <p:cNvPr id="50" name="Dem-nguoc-dong-ho-10-giay-Tieng-bip-www_nhacchuongvui_com" descr="Dem-nguoc-dong-ho-10-giay-Tieng-bip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34AA7B5-285C-8443-A14C-7C3249501F8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80.22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8017" y="-1232366"/>
            <a:ext cx="812800" cy="81280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8161A00-E501-8D40-9A1F-1C4A91FFD19D}"/>
              </a:ext>
            </a:extLst>
          </p:cNvPr>
          <p:cNvSpPr/>
          <p:nvPr/>
        </p:nvSpPr>
        <p:spPr>
          <a:xfrm>
            <a:off x="10668922" y="150761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5</a:t>
            </a:r>
            <a:endParaRPr lang="x-none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262514F-9D35-194B-818E-FA29C85AE0EC}"/>
              </a:ext>
            </a:extLst>
          </p:cNvPr>
          <p:cNvSpPr/>
          <p:nvPr/>
        </p:nvSpPr>
        <p:spPr>
          <a:xfrm>
            <a:off x="10638800" y="169703"/>
            <a:ext cx="1139103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6</a:t>
            </a:r>
            <a:endParaRPr lang="x-none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59AE7B8-9F10-864E-9440-A3DA06C6392F}"/>
              </a:ext>
            </a:extLst>
          </p:cNvPr>
          <p:cNvSpPr/>
          <p:nvPr/>
        </p:nvSpPr>
        <p:spPr>
          <a:xfrm>
            <a:off x="10618121" y="157673"/>
            <a:ext cx="1250906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7</a:t>
            </a:r>
            <a:endParaRPr lang="x-none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03538FB-338A-E344-9A7C-75AB3C6AD06D}"/>
              </a:ext>
            </a:extLst>
          </p:cNvPr>
          <p:cNvSpPr/>
          <p:nvPr/>
        </p:nvSpPr>
        <p:spPr>
          <a:xfrm>
            <a:off x="10649004" y="152925"/>
            <a:ext cx="1198948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8</a:t>
            </a:r>
            <a:endParaRPr lang="x-none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907416B-165A-0440-B1AD-18EBEA5A6339}"/>
              </a:ext>
            </a:extLst>
          </p:cNvPr>
          <p:cNvSpPr/>
          <p:nvPr/>
        </p:nvSpPr>
        <p:spPr>
          <a:xfrm>
            <a:off x="10609157" y="94670"/>
            <a:ext cx="1198868" cy="113982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9</a:t>
            </a:r>
            <a:endParaRPr lang="x-none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187A8A5-6450-1F42-B795-B5C3F3366213}"/>
              </a:ext>
            </a:extLst>
          </p:cNvPr>
          <p:cNvSpPr/>
          <p:nvPr/>
        </p:nvSpPr>
        <p:spPr>
          <a:xfrm>
            <a:off x="10544920" y="51471"/>
            <a:ext cx="1324107" cy="123208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3748848" y="206717"/>
            <a:ext cx="4087979" cy="707886"/>
          </a:xfrm>
          <a:prstGeom prst="rect">
            <a:avLst/>
          </a:prstGeom>
          <a:solidFill>
            <a:srgbClr val="FFFF00"/>
          </a:solidFill>
          <a:ln w="76200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TRẮC NGHIỆM </a:t>
            </a:r>
            <a:endParaRPr lang="x-none" sz="4000" b="1" dirty="0">
              <a:solidFill>
                <a:srgbClr val="FF0000"/>
              </a:solidFill>
              <a:latin typeface="Times New Roman" panose="02020603050405020304" pitchFamily="18" charset="0"/>
              <a:ea typeface="Hiragino Kaku Gothic StdN W8" panose="020B0800000000000000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53" name="Picture 2" descr="ToMo] 12 Quyển Sách Chúng Tôi Khuyên Bạn Bỏ Qua Không Đọc - YBOX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39" y="150762"/>
            <a:ext cx="1982390" cy="113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4906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483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28" grpId="0" animBg="1"/>
      <p:bldP spid="49" grpId="0" animBg="1"/>
      <p:bldP spid="48" grpId="0" animBg="1"/>
      <p:bldP spid="47" grpId="0" animBg="1"/>
      <p:bldP spid="46" grpId="0" animBg="1"/>
      <p:bldP spid="45" grpId="0" animBg="1"/>
      <p:bldP spid="44" grpId="0" animBg="1"/>
      <p:bldP spid="43" grpId="0" animBg="1"/>
      <p:bldP spid="42" grpId="0" animBg="1"/>
      <p:bldP spid="41" grpId="0" animBg="1"/>
      <p:bldP spid="40" grpId="0" animBg="1"/>
      <p:bldP spid="3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47732952-594A-8540-9A1A-EB9BE6434B55}"/>
              </a:ext>
            </a:extLst>
          </p:cNvPr>
          <p:cNvSpPr txBox="1"/>
          <p:nvPr/>
        </p:nvSpPr>
        <p:spPr>
          <a:xfrm flipH="1">
            <a:off x="869430" y="1635502"/>
            <a:ext cx="10478124" cy="3146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44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Câu</a:t>
            </a:r>
            <a:r>
              <a:rPr lang="en-US" sz="4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26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Trong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các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loại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mô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sau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loại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mô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nào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tham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gia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vào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sự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vận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động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ở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thể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người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?</a:t>
            </a:r>
            <a:endParaRPr lang="en-US" sz="4400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A.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Mô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	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     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B.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Mô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thần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kinh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</a:t>
            </a:r>
            <a:endParaRPr lang="en-US" sz="44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C.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Mô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thượng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bì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 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D.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Mô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liên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kết</a:t>
            </a:r>
            <a:endParaRPr lang="en-US" sz="4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5A48B7F-0DD2-6B4C-827F-32830B97F82F}"/>
              </a:ext>
            </a:extLst>
          </p:cNvPr>
          <p:cNvSpPr/>
          <p:nvPr/>
        </p:nvSpPr>
        <p:spPr>
          <a:xfrm>
            <a:off x="809734" y="3295904"/>
            <a:ext cx="762000" cy="63790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31F0637-38C9-444E-AB3A-11C4CE441412}"/>
              </a:ext>
            </a:extLst>
          </p:cNvPr>
          <p:cNvSpPr/>
          <p:nvPr/>
        </p:nvSpPr>
        <p:spPr>
          <a:xfrm>
            <a:off x="10694464" y="178455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0</a:t>
            </a:r>
            <a:endParaRPr lang="x-none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DD97832-9DED-2344-B3AB-72CF2A823CC3}"/>
              </a:ext>
            </a:extLst>
          </p:cNvPr>
          <p:cNvSpPr/>
          <p:nvPr/>
        </p:nvSpPr>
        <p:spPr>
          <a:xfrm>
            <a:off x="10623542" y="189917"/>
            <a:ext cx="1210025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1</a:t>
            </a:r>
            <a:endParaRPr lang="x-none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672F8FA-1EC8-7447-91EF-AC3BB7114B73}"/>
              </a:ext>
            </a:extLst>
          </p:cNvPr>
          <p:cNvSpPr/>
          <p:nvPr/>
        </p:nvSpPr>
        <p:spPr>
          <a:xfrm>
            <a:off x="10659002" y="156375"/>
            <a:ext cx="1210025" cy="110397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2</a:t>
            </a:r>
            <a:endParaRPr lang="x-none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B13DD10-5DDB-9947-BEB7-EDFF34E4EA6D}"/>
              </a:ext>
            </a:extLst>
          </p:cNvPr>
          <p:cNvSpPr/>
          <p:nvPr/>
        </p:nvSpPr>
        <p:spPr>
          <a:xfrm>
            <a:off x="10637927" y="195270"/>
            <a:ext cx="1231100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3</a:t>
            </a:r>
            <a:endParaRPr lang="x-none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8DFCDB7-240B-6742-9544-320239031EBD}"/>
              </a:ext>
            </a:extLst>
          </p:cNvPr>
          <p:cNvSpPr/>
          <p:nvPr/>
        </p:nvSpPr>
        <p:spPr>
          <a:xfrm>
            <a:off x="10618121" y="165777"/>
            <a:ext cx="1210025" cy="107682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4</a:t>
            </a:r>
            <a:endParaRPr lang="x-none" dirty="0"/>
          </a:p>
        </p:txBody>
      </p:sp>
      <p:pic>
        <p:nvPicPr>
          <p:cNvPr id="50" name="Dem-nguoc-dong-ho-10-giay-Tieng-bip-www_nhacchuongvui_com" descr="Dem-nguoc-dong-ho-10-giay-Tieng-bip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34AA7B5-285C-8443-A14C-7C3249501F8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80.22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8017" y="-1232366"/>
            <a:ext cx="812800" cy="81280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8161A00-E501-8D40-9A1F-1C4A91FFD19D}"/>
              </a:ext>
            </a:extLst>
          </p:cNvPr>
          <p:cNvSpPr/>
          <p:nvPr/>
        </p:nvSpPr>
        <p:spPr>
          <a:xfrm>
            <a:off x="10668922" y="150761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5</a:t>
            </a:r>
            <a:endParaRPr lang="x-none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262514F-9D35-194B-818E-FA29C85AE0EC}"/>
              </a:ext>
            </a:extLst>
          </p:cNvPr>
          <p:cNvSpPr/>
          <p:nvPr/>
        </p:nvSpPr>
        <p:spPr>
          <a:xfrm>
            <a:off x="10638800" y="169703"/>
            <a:ext cx="1139103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6</a:t>
            </a:r>
            <a:endParaRPr lang="x-none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59AE7B8-9F10-864E-9440-A3DA06C6392F}"/>
              </a:ext>
            </a:extLst>
          </p:cNvPr>
          <p:cNvSpPr/>
          <p:nvPr/>
        </p:nvSpPr>
        <p:spPr>
          <a:xfrm>
            <a:off x="10618121" y="157673"/>
            <a:ext cx="1250906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7</a:t>
            </a:r>
            <a:endParaRPr lang="x-none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03538FB-338A-E344-9A7C-75AB3C6AD06D}"/>
              </a:ext>
            </a:extLst>
          </p:cNvPr>
          <p:cNvSpPr/>
          <p:nvPr/>
        </p:nvSpPr>
        <p:spPr>
          <a:xfrm>
            <a:off x="10649004" y="152925"/>
            <a:ext cx="1198948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8</a:t>
            </a:r>
            <a:endParaRPr lang="x-none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907416B-165A-0440-B1AD-18EBEA5A6339}"/>
              </a:ext>
            </a:extLst>
          </p:cNvPr>
          <p:cNvSpPr/>
          <p:nvPr/>
        </p:nvSpPr>
        <p:spPr>
          <a:xfrm>
            <a:off x="10609157" y="94670"/>
            <a:ext cx="1198868" cy="113982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9</a:t>
            </a:r>
            <a:endParaRPr lang="x-none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187A8A5-6450-1F42-B795-B5C3F3366213}"/>
              </a:ext>
            </a:extLst>
          </p:cNvPr>
          <p:cNvSpPr/>
          <p:nvPr/>
        </p:nvSpPr>
        <p:spPr>
          <a:xfrm>
            <a:off x="10544920" y="51471"/>
            <a:ext cx="1324107" cy="123208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3748848" y="206717"/>
            <a:ext cx="4087979" cy="707886"/>
          </a:xfrm>
          <a:prstGeom prst="rect">
            <a:avLst/>
          </a:prstGeom>
          <a:solidFill>
            <a:srgbClr val="FFFF00"/>
          </a:solidFill>
          <a:ln w="76200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TRẮC NGHIỆM </a:t>
            </a:r>
            <a:endParaRPr lang="x-none" sz="4000" b="1" dirty="0">
              <a:solidFill>
                <a:srgbClr val="FF0000"/>
              </a:solidFill>
              <a:latin typeface="Times New Roman" panose="02020603050405020304" pitchFamily="18" charset="0"/>
              <a:ea typeface="Hiragino Kaku Gothic StdN W8" panose="020B0800000000000000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53" name="Picture 2" descr="ToMo] 12 Quyển Sách Chúng Tôi Khuyên Bạn Bỏ Qua Không Đọc - YBOX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39" y="150762"/>
            <a:ext cx="1982390" cy="113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1867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483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28" grpId="0" animBg="1"/>
      <p:bldP spid="49" grpId="0" animBg="1"/>
      <p:bldP spid="48" grpId="0" animBg="1"/>
      <p:bldP spid="47" grpId="0" animBg="1"/>
      <p:bldP spid="46" grpId="0" animBg="1"/>
      <p:bldP spid="45" grpId="0" animBg="1"/>
      <p:bldP spid="44" grpId="0" animBg="1"/>
      <p:bldP spid="43" grpId="0" animBg="1"/>
      <p:bldP spid="42" grpId="0" animBg="1"/>
      <p:bldP spid="41" grpId="0" animBg="1"/>
      <p:bldP spid="40" grpId="0" animBg="1"/>
      <p:bldP spid="3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47732952-594A-8540-9A1A-EB9BE6434B55}"/>
              </a:ext>
            </a:extLst>
          </p:cNvPr>
          <p:cNvSpPr txBox="1"/>
          <p:nvPr/>
        </p:nvSpPr>
        <p:spPr>
          <a:xfrm flipH="1">
            <a:off x="476249" y="1635502"/>
            <a:ext cx="11301653" cy="3148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44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Câu</a:t>
            </a:r>
            <a:r>
              <a:rPr lang="en-US" sz="4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27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Trong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các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loại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mô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sau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loại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mô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nào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tham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gia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vận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chuyển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các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chất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hữu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ở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thực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vật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?</a:t>
            </a:r>
            <a:r>
              <a:rPr lang="en-US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A.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Mô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mạch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gỗ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            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B.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Mô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phân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sinh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</a:t>
            </a:r>
            <a:endParaRPr lang="en-US" sz="4400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C.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Mô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mạch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rây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            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D.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Mô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nâng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đỡ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</a:t>
            </a:r>
            <a:endParaRPr lang="en-US" sz="4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5A48B7F-0DD2-6B4C-827F-32830B97F82F}"/>
              </a:ext>
            </a:extLst>
          </p:cNvPr>
          <p:cNvSpPr/>
          <p:nvPr/>
        </p:nvSpPr>
        <p:spPr>
          <a:xfrm>
            <a:off x="414098" y="4102834"/>
            <a:ext cx="762000" cy="63790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31F0637-38C9-444E-AB3A-11C4CE441412}"/>
              </a:ext>
            </a:extLst>
          </p:cNvPr>
          <p:cNvSpPr/>
          <p:nvPr/>
        </p:nvSpPr>
        <p:spPr>
          <a:xfrm>
            <a:off x="10694464" y="178455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0</a:t>
            </a:r>
            <a:endParaRPr lang="x-none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DD97832-9DED-2344-B3AB-72CF2A823CC3}"/>
              </a:ext>
            </a:extLst>
          </p:cNvPr>
          <p:cNvSpPr/>
          <p:nvPr/>
        </p:nvSpPr>
        <p:spPr>
          <a:xfrm>
            <a:off x="10623542" y="189917"/>
            <a:ext cx="1210025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1</a:t>
            </a:r>
            <a:endParaRPr lang="x-none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672F8FA-1EC8-7447-91EF-AC3BB7114B73}"/>
              </a:ext>
            </a:extLst>
          </p:cNvPr>
          <p:cNvSpPr/>
          <p:nvPr/>
        </p:nvSpPr>
        <p:spPr>
          <a:xfrm>
            <a:off x="10659002" y="156375"/>
            <a:ext cx="1210025" cy="110397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2</a:t>
            </a:r>
            <a:endParaRPr lang="x-none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B13DD10-5DDB-9947-BEB7-EDFF34E4EA6D}"/>
              </a:ext>
            </a:extLst>
          </p:cNvPr>
          <p:cNvSpPr/>
          <p:nvPr/>
        </p:nvSpPr>
        <p:spPr>
          <a:xfrm>
            <a:off x="10637927" y="195270"/>
            <a:ext cx="1231100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3</a:t>
            </a:r>
            <a:endParaRPr lang="x-none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8DFCDB7-240B-6742-9544-320239031EBD}"/>
              </a:ext>
            </a:extLst>
          </p:cNvPr>
          <p:cNvSpPr/>
          <p:nvPr/>
        </p:nvSpPr>
        <p:spPr>
          <a:xfrm>
            <a:off x="10618121" y="165777"/>
            <a:ext cx="1210025" cy="107682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4</a:t>
            </a:r>
            <a:endParaRPr lang="x-none" dirty="0"/>
          </a:p>
        </p:txBody>
      </p:sp>
      <p:pic>
        <p:nvPicPr>
          <p:cNvPr id="50" name="Dem-nguoc-dong-ho-10-giay-Tieng-bip-www_nhacchuongvui_com" descr="Dem-nguoc-dong-ho-10-giay-Tieng-bip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34AA7B5-285C-8443-A14C-7C3249501F8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80.22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8017" y="-1232366"/>
            <a:ext cx="812800" cy="81280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8161A00-E501-8D40-9A1F-1C4A91FFD19D}"/>
              </a:ext>
            </a:extLst>
          </p:cNvPr>
          <p:cNvSpPr/>
          <p:nvPr/>
        </p:nvSpPr>
        <p:spPr>
          <a:xfrm>
            <a:off x="10668922" y="150761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5</a:t>
            </a:r>
            <a:endParaRPr lang="x-none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262514F-9D35-194B-818E-FA29C85AE0EC}"/>
              </a:ext>
            </a:extLst>
          </p:cNvPr>
          <p:cNvSpPr/>
          <p:nvPr/>
        </p:nvSpPr>
        <p:spPr>
          <a:xfrm>
            <a:off x="10638800" y="169703"/>
            <a:ext cx="1139103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6</a:t>
            </a:r>
            <a:endParaRPr lang="x-none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59AE7B8-9F10-864E-9440-A3DA06C6392F}"/>
              </a:ext>
            </a:extLst>
          </p:cNvPr>
          <p:cNvSpPr/>
          <p:nvPr/>
        </p:nvSpPr>
        <p:spPr>
          <a:xfrm>
            <a:off x="10618121" y="157673"/>
            <a:ext cx="1250906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7</a:t>
            </a:r>
            <a:endParaRPr lang="x-none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03538FB-338A-E344-9A7C-75AB3C6AD06D}"/>
              </a:ext>
            </a:extLst>
          </p:cNvPr>
          <p:cNvSpPr/>
          <p:nvPr/>
        </p:nvSpPr>
        <p:spPr>
          <a:xfrm>
            <a:off x="10649004" y="152925"/>
            <a:ext cx="1198948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8</a:t>
            </a:r>
            <a:endParaRPr lang="x-none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907416B-165A-0440-B1AD-18EBEA5A6339}"/>
              </a:ext>
            </a:extLst>
          </p:cNvPr>
          <p:cNvSpPr/>
          <p:nvPr/>
        </p:nvSpPr>
        <p:spPr>
          <a:xfrm>
            <a:off x="10609157" y="94670"/>
            <a:ext cx="1198868" cy="113982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9</a:t>
            </a:r>
            <a:endParaRPr lang="x-none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187A8A5-6450-1F42-B795-B5C3F3366213}"/>
              </a:ext>
            </a:extLst>
          </p:cNvPr>
          <p:cNvSpPr/>
          <p:nvPr/>
        </p:nvSpPr>
        <p:spPr>
          <a:xfrm>
            <a:off x="10544920" y="51471"/>
            <a:ext cx="1324107" cy="123208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3748848" y="206717"/>
            <a:ext cx="4087979" cy="707886"/>
          </a:xfrm>
          <a:prstGeom prst="rect">
            <a:avLst/>
          </a:prstGeom>
          <a:solidFill>
            <a:srgbClr val="FFFF00"/>
          </a:solidFill>
          <a:ln w="76200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TRẮC NGHIỆM </a:t>
            </a:r>
            <a:endParaRPr lang="x-none" sz="4000" b="1" dirty="0">
              <a:solidFill>
                <a:srgbClr val="FF0000"/>
              </a:solidFill>
              <a:latin typeface="Times New Roman" panose="02020603050405020304" pitchFamily="18" charset="0"/>
              <a:ea typeface="Hiragino Kaku Gothic StdN W8" panose="020B0800000000000000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53" name="Picture 2" descr="ToMo] 12 Quyển Sách Chúng Tôi Khuyên Bạn Bỏ Qua Không Đọc - YBOX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39" y="150762"/>
            <a:ext cx="1982390" cy="113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0866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483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28" grpId="0" animBg="1"/>
      <p:bldP spid="49" grpId="0" animBg="1"/>
      <p:bldP spid="48" grpId="0" animBg="1"/>
      <p:bldP spid="47" grpId="0" animBg="1"/>
      <p:bldP spid="46" grpId="0" animBg="1"/>
      <p:bldP spid="45" grpId="0" animBg="1"/>
      <p:bldP spid="44" grpId="0" animBg="1"/>
      <p:bldP spid="43" grpId="0" animBg="1"/>
      <p:bldP spid="42" grpId="0" animBg="1"/>
      <p:bldP spid="41" grpId="0" animBg="1"/>
      <p:bldP spid="40" grpId="0" animBg="1"/>
      <p:bldP spid="3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47732952-594A-8540-9A1A-EB9BE6434B55}"/>
              </a:ext>
            </a:extLst>
          </p:cNvPr>
          <p:cNvSpPr txBox="1"/>
          <p:nvPr/>
        </p:nvSpPr>
        <p:spPr>
          <a:xfrm flipH="1">
            <a:off x="571500" y="1635502"/>
            <a:ext cx="10776054" cy="3872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44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Câu</a:t>
            </a:r>
            <a:r>
              <a:rPr lang="en-US" sz="4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28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Trong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các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loại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mô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sau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loại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mô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nào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tham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gia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vận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chuyển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nước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và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muối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khoáng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ở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thực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vật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?</a:t>
            </a:r>
            <a:endParaRPr lang="en-US" sz="4400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A.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Mô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mạch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gỗ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            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B.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Mô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phân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sinh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</a:t>
            </a:r>
            <a:endParaRPr lang="en-US" sz="4400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C.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Mô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mạch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rây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            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D.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Mô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nâng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đỡ</a:t>
            </a:r>
            <a:endParaRPr lang="en-US" sz="4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5A48B7F-0DD2-6B4C-827F-32830B97F82F}"/>
              </a:ext>
            </a:extLst>
          </p:cNvPr>
          <p:cNvSpPr/>
          <p:nvPr/>
        </p:nvSpPr>
        <p:spPr>
          <a:xfrm>
            <a:off x="463446" y="4014778"/>
            <a:ext cx="762000" cy="63790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31F0637-38C9-444E-AB3A-11C4CE441412}"/>
              </a:ext>
            </a:extLst>
          </p:cNvPr>
          <p:cNvSpPr/>
          <p:nvPr/>
        </p:nvSpPr>
        <p:spPr>
          <a:xfrm>
            <a:off x="10694464" y="178455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0</a:t>
            </a:r>
            <a:endParaRPr lang="x-none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DD97832-9DED-2344-B3AB-72CF2A823CC3}"/>
              </a:ext>
            </a:extLst>
          </p:cNvPr>
          <p:cNvSpPr/>
          <p:nvPr/>
        </p:nvSpPr>
        <p:spPr>
          <a:xfrm>
            <a:off x="10623542" y="189917"/>
            <a:ext cx="1210025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1</a:t>
            </a:r>
            <a:endParaRPr lang="x-none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672F8FA-1EC8-7447-91EF-AC3BB7114B73}"/>
              </a:ext>
            </a:extLst>
          </p:cNvPr>
          <p:cNvSpPr/>
          <p:nvPr/>
        </p:nvSpPr>
        <p:spPr>
          <a:xfrm>
            <a:off x="10659002" y="156375"/>
            <a:ext cx="1210025" cy="110397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2</a:t>
            </a:r>
            <a:endParaRPr lang="x-none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B13DD10-5DDB-9947-BEB7-EDFF34E4EA6D}"/>
              </a:ext>
            </a:extLst>
          </p:cNvPr>
          <p:cNvSpPr/>
          <p:nvPr/>
        </p:nvSpPr>
        <p:spPr>
          <a:xfrm>
            <a:off x="10637927" y="195270"/>
            <a:ext cx="1231100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3</a:t>
            </a:r>
            <a:endParaRPr lang="x-none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8DFCDB7-240B-6742-9544-320239031EBD}"/>
              </a:ext>
            </a:extLst>
          </p:cNvPr>
          <p:cNvSpPr/>
          <p:nvPr/>
        </p:nvSpPr>
        <p:spPr>
          <a:xfrm>
            <a:off x="10618121" y="165777"/>
            <a:ext cx="1210025" cy="107682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4</a:t>
            </a:r>
            <a:endParaRPr lang="x-none" dirty="0"/>
          </a:p>
        </p:txBody>
      </p:sp>
      <p:pic>
        <p:nvPicPr>
          <p:cNvPr id="50" name="Dem-nguoc-dong-ho-10-giay-Tieng-bip-www_nhacchuongvui_com" descr="Dem-nguoc-dong-ho-10-giay-Tieng-bip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34AA7B5-285C-8443-A14C-7C3249501F8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80.22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8017" y="-1232366"/>
            <a:ext cx="812800" cy="81280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8161A00-E501-8D40-9A1F-1C4A91FFD19D}"/>
              </a:ext>
            </a:extLst>
          </p:cNvPr>
          <p:cNvSpPr/>
          <p:nvPr/>
        </p:nvSpPr>
        <p:spPr>
          <a:xfrm>
            <a:off x="10668922" y="150761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5</a:t>
            </a:r>
            <a:endParaRPr lang="x-none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262514F-9D35-194B-818E-FA29C85AE0EC}"/>
              </a:ext>
            </a:extLst>
          </p:cNvPr>
          <p:cNvSpPr/>
          <p:nvPr/>
        </p:nvSpPr>
        <p:spPr>
          <a:xfrm>
            <a:off x="10638800" y="169703"/>
            <a:ext cx="1139103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6</a:t>
            </a:r>
            <a:endParaRPr lang="x-none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59AE7B8-9F10-864E-9440-A3DA06C6392F}"/>
              </a:ext>
            </a:extLst>
          </p:cNvPr>
          <p:cNvSpPr/>
          <p:nvPr/>
        </p:nvSpPr>
        <p:spPr>
          <a:xfrm>
            <a:off x="10618121" y="157673"/>
            <a:ext cx="1250906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7</a:t>
            </a:r>
            <a:endParaRPr lang="x-none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03538FB-338A-E344-9A7C-75AB3C6AD06D}"/>
              </a:ext>
            </a:extLst>
          </p:cNvPr>
          <p:cNvSpPr/>
          <p:nvPr/>
        </p:nvSpPr>
        <p:spPr>
          <a:xfrm>
            <a:off x="10649004" y="152925"/>
            <a:ext cx="1198948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8</a:t>
            </a:r>
            <a:endParaRPr lang="x-none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907416B-165A-0440-B1AD-18EBEA5A6339}"/>
              </a:ext>
            </a:extLst>
          </p:cNvPr>
          <p:cNvSpPr/>
          <p:nvPr/>
        </p:nvSpPr>
        <p:spPr>
          <a:xfrm>
            <a:off x="10609157" y="94670"/>
            <a:ext cx="1198868" cy="113982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9</a:t>
            </a:r>
            <a:endParaRPr lang="x-none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187A8A5-6450-1F42-B795-B5C3F3366213}"/>
              </a:ext>
            </a:extLst>
          </p:cNvPr>
          <p:cNvSpPr/>
          <p:nvPr/>
        </p:nvSpPr>
        <p:spPr>
          <a:xfrm>
            <a:off x="10544920" y="51471"/>
            <a:ext cx="1324107" cy="123208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3748848" y="206717"/>
            <a:ext cx="4087979" cy="707886"/>
          </a:xfrm>
          <a:prstGeom prst="rect">
            <a:avLst/>
          </a:prstGeom>
          <a:solidFill>
            <a:srgbClr val="FFFF00"/>
          </a:solidFill>
          <a:ln w="76200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TRẮC NGHIỆM </a:t>
            </a:r>
            <a:endParaRPr lang="x-none" sz="4000" b="1" dirty="0">
              <a:solidFill>
                <a:srgbClr val="FF0000"/>
              </a:solidFill>
              <a:latin typeface="Times New Roman" panose="02020603050405020304" pitchFamily="18" charset="0"/>
              <a:ea typeface="Hiragino Kaku Gothic StdN W8" panose="020B0800000000000000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53" name="Picture 2" descr="ToMo] 12 Quyển Sách Chúng Tôi Khuyên Bạn Bỏ Qua Không Đọc - YBOX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39" y="150762"/>
            <a:ext cx="1982390" cy="113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2689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483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28" grpId="0" animBg="1"/>
      <p:bldP spid="49" grpId="0" animBg="1"/>
      <p:bldP spid="48" grpId="0" animBg="1"/>
      <p:bldP spid="47" grpId="0" animBg="1"/>
      <p:bldP spid="46" grpId="0" animBg="1"/>
      <p:bldP spid="45" grpId="0" animBg="1"/>
      <p:bldP spid="44" grpId="0" animBg="1"/>
      <p:bldP spid="43" grpId="0" animBg="1"/>
      <p:bldP spid="42" grpId="0" animBg="1"/>
      <p:bldP spid="41" grpId="0" animBg="1"/>
      <p:bldP spid="40" grpId="0" animBg="1"/>
      <p:bldP spid="3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47732952-594A-8540-9A1A-EB9BE6434B55}"/>
              </a:ext>
            </a:extLst>
          </p:cNvPr>
          <p:cNvSpPr txBox="1"/>
          <p:nvPr/>
        </p:nvSpPr>
        <p:spPr>
          <a:xfrm flipH="1">
            <a:off x="770354" y="1800354"/>
            <a:ext cx="1047812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just"/>
            <a:r>
              <a:rPr lang="vi-VN" sz="4400" b="1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Câu 2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. Đâu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sinh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đơn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bào</a:t>
            </a:r>
            <a:endParaRPr lang="en-US" sz="4400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just"/>
            <a:r>
              <a:rPr lang="en-US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Cây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chuối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Trùng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kiết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lị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algn="just"/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C. Cây hoa mai		D. Con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mèo</a:t>
            </a:r>
            <a:endParaRPr lang="en-US" sz="4400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5A48B7F-0DD2-6B4C-827F-32830B97F82F}"/>
              </a:ext>
            </a:extLst>
          </p:cNvPr>
          <p:cNvSpPr/>
          <p:nvPr/>
        </p:nvSpPr>
        <p:spPr>
          <a:xfrm>
            <a:off x="6269018" y="2552700"/>
            <a:ext cx="646132" cy="63939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31F0637-38C9-444E-AB3A-11C4CE441412}"/>
              </a:ext>
            </a:extLst>
          </p:cNvPr>
          <p:cNvSpPr/>
          <p:nvPr/>
        </p:nvSpPr>
        <p:spPr>
          <a:xfrm>
            <a:off x="10694464" y="178455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0</a:t>
            </a:r>
            <a:endParaRPr lang="x-none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DD97832-9DED-2344-B3AB-72CF2A823CC3}"/>
              </a:ext>
            </a:extLst>
          </p:cNvPr>
          <p:cNvSpPr/>
          <p:nvPr/>
        </p:nvSpPr>
        <p:spPr>
          <a:xfrm>
            <a:off x="10623542" y="189917"/>
            <a:ext cx="1210025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1</a:t>
            </a:r>
            <a:endParaRPr lang="x-none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672F8FA-1EC8-7447-91EF-AC3BB7114B73}"/>
              </a:ext>
            </a:extLst>
          </p:cNvPr>
          <p:cNvSpPr/>
          <p:nvPr/>
        </p:nvSpPr>
        <p:spPr>
          <a:xfrm>
            <a:off x="10659002" y="156375"/>
            <a:ext cx="1210025" cy="110397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2</a:t>
            </a:r>
            <a:endParaRPr lang="x-none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B13DD10-5DDB-9947-BEB7-EDFF34E4EA6D}"/>
              </a:ext>
            </a:extLst>
          </p:cNvPr>
          <p:cNvSpPr/>
          <p:nvPr/>
        </p:nvSpPr>
        <p:spPr>
          <a:xfrm>
            <a:off x="10637927" y="195270"/>
            <a:ext cx="1231100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3</a:t>
            </a:r>
            <a:endParaRPr lang="x-none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8DFCDB7-240B-6742-9544-320239031EBD}"/>
              </a:ext>
            </a:extLst>
          </p:cNvPr>
          <p:cNvSpPr/>
          <p:nvPr/>
        </p:nvSpPr>
        <p:spPr>
          <a:xfrm>
            <a:off x="10618121" y="165777"/>
            <a:ext cx="1210025" cy="107682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4</a:t>
            </a:r>
            <a:endParaRPr lang="x-none" dirty="0"/>
          </a:p>
        </p:txBody>
      </p:sp>
      <p:pic>
        <p:nvPicPr>
          <p:cNvPr id="50" name="Dem-nguoc-dong-ho-10-giay-Tieng-bip-www_nhacchuongvui_com" descr="Dem-nguoc-dong-ho-10-giay-Tieng-bip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34AA7B5-285C-8443-A14C-7C3249501F8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80.22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8017" y="-1232366"/>
            <a:ext cx="812800" cy="81280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8161A00-E501-8D40-9A1F-1C4A91FFD19D}"/>
              </a:ext>
            </a:extLst>
          </p:cNvPr>
          <p:cNvSpPr/>
          <p:nvPr/>
        </p:nvSpPr>
        <p:spPr>
          <a:xfrm>
            <a:off x="10668922" y="150761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5</a:t>
            </a:r>
            <a:endParaRPr lang="x-none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262514F-9D35-194B-818E-FA29C85AE0EC}"/>
              </a:ext>
            </a:extLst>
          </p:cNvPr>
          <p:cNvSpPr/>
          <p:nvPr/>
        </p:nvSpPr>
        <p:spPr>
          <a:xfrm>
            <a:off x="10638800" y="169703"/>
            <a:ext cx="1139103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6</a:t>
            </a:r>
            <a:endParaRPr lang="x-none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59AE7B8-9F10-864E-9440-A3DA06C6392F}"/>
              </a:ext>
            </a:extLst>
          </p:cNvPr>
          <p:cNvSpPr/>
          <p:nvPr/>
        </p:nvSpPr>
        <p:spPr>
          <a:xfrm>
            <a:off x="10618121" y="157673"/>
            <a:ext cx="1250906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7</a:t>
            </a:r>
            <a:endParaRPr lang="x-none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03538FB-338A-E344-9A7C-75AB3C6AD06D}"/>
              </a:ext>
            </a:extLst>
          </p:cNvPr>
          <p:cNvSpPr/>
          <p:nvPr/>
        </p:nvSpPr>
        <p:spPr>
          <a:xfrm>
            <a:off x="10649004" y="152925"/>
            <a:ext cx="1198948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8</a:t>
            </a:r>
            <a:endParaRPr lang="x-none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907416B-165A-0440-B1AD-18EBEA5A6339}"/>
              </a:ext>
            </a:extLst>
          </p:cNvPr>
          <p:cNvSpPr/>
          <p:nvPr/>
        </p:nvSpPr>
        <p:spPr>
          <a:xfrm>
            <a:off x="10609157" y="94670"/>
            <a:ext cx="1198868" cy="113982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9</a:t>
            </a:r>
            <a:endParaRPr lang="x-none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187A8A5-6450-1F42-B795-B5C3F3366213}"/>
              </a:ext>
            </a:extLst>
          </p:cNvPr>
          <p:cNvSpPr/>
          <p:nvPr/>
        </p:nvSpPr>
        <p:spPr>
          <a:xfrm>
            <a:off x="10544920" y="51471"/>
            <a:ext cx="1324107" cy="123208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3748848" y="206717"/>
            <a:ext cx="4087979" cy="707886"/>
          </a:xfrm>
          <a:prstGeom prst="rect">
            <a:avLst/>
          </a:prstGeom>
          <a:solidFill>
            <a:srgbClr val="FFFF00"/>
          </a:solidFill>
          <a:ln w="76200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TRẮC NGHIỆM </a:t>
            </a:r>
            <a:endParaRPr lang="x-none" sz="4000" b="1" dirty="0">
              <a:solidFill>
                <a:srgbClr val="FF0000"/>
              </a:solidFill>
              <a:latin typeface="Times New Roman" panose="02020603050405020304" pitchFamily="18" charset="0"/>
              <a:ea typeface="Hiragino Kaku Gothic StdN W8" panose="020B0800000000000000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53" name="Picture 2" descr="ToMo] 12 Quyển Sách Chúng Tôi Khuyên Bạn Bỏ Qua Không Đọc - YBOX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39" y="150762"/>
            <a:ext cx="1982390" cy="113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7836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483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28" grpId="0" animBg="1"/>
      <p:bldP spid="49" grpId="0" animBg="1"/>
      <p:bldP spid="48" grpId="0" animBg="1"/>
      <p:bldP spid="47" grpId="0" animBg="1"/>
      <p:bldP spid="46" grpId="0" animBg="1"/>
      <p:bldP spid="45" grpId="0" animBg="1"/>
      <p:bldP spid="44" grpId="0" animBg="1"/>
      <p:bldP spid="43" grpId="0" animBg="1"/>
      <p:bldP spid="42" grpId="0" animBg="1"/>
      <p:bldP spid="41" grpId="0" animBg="1"/>
      <p:bldP spid="40" grpId="0" animBg="1"/>
      <p:bldP spid="3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47732952-594A-8540-9A1A-EB9BE6434B55}"/>
              </a:ext>
            </a:extLst>
          </p:cNvPr>
          <p:cNvSpPr txBox="1"/>
          <p:nvPr/>
        </p:nvSpPr>
        <p:spPr>
          <a:xfrm flipH="1">
            <a:off x="342900" y="1439361"/>
            <a:ext cx="11182350" cy="3146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44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Câu</a:t>
            </a:r>
            <a:r>
              <a:rPr lang="en-US" sz="4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29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Trong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các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sau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nào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nằm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trong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khoang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ngực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của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thể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người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? </a:t>
            </a:r>
            <a:r>
              <a:rPr lang="en-US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A.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Dạ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dày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         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B.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Thận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</a:t>
            </a:r>
            <a:endParaRPr lang="en-US" sz="4400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C.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Ruột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non		  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D. 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Tim</a:t>
            </a:r>
            <a:endParaRPr lang="en-US" sz="4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5A48B7F-0DD2-6B4C-827F-32830B97F82F}"/>
              </a:ext>
            </a:extLst>
          </p:cNvPr>
          <p:cNvSpPr/>
          <p:nvPr/>
        </p:nvSpPr>
        <p:spPr>
          <a:xfrm>
            <a:off x="4171950" y="3948154"/>
            <a:ext cx="762000" cy="63790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31F0637-38C9-444E-AB3A-11C4CE441412}"/>
              </a:ext>
            </a:extLst>
          </p:cNvPr>
          <p:cNvSpPr/>
          <p:nvPr/>
        </p:nvSpPr>
        <p:spPr>
          <a:xfrm>
            <a:off x="10694464" y="178455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0</a:t>
            </a:r>
            <a:endParaRPr lang="x-none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DD97832-9DED-2344-B3AB-72CF2A823CC3}"/>
              </a:ext>
            </a:extLst>
          </p:cNvPr>
          <p:cNvSpPr/>
          <p:nvPr/>
        </p:nvSpPr>
        <p:spPr>
          <a:xfrm>
            <a:off x="10623542" y="189917"/>
            <a:ext cx="1210025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1</a:t>
            </a:r>
            <a:endParaRPr lang="x-none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672F8FA-1EC8-7447-91EF-AC3BB7114B73}"/>
              </a:ext>
            </a:extLst>
          </p:cNvPr>
          <p:cNvSpPr/>
          <p:nvPr/>
        </p:nvSpPr>
        <p:spPr>
          <a:xfrm>
            <a:off x="10659002" y="156375"/>
            <a:ext cx="1210025" cy="110397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2</a:t>
            </a:r>
            <a:endParaRPr lang="x-none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B13DD10-5DDB-9947-BEB7-EDFF34E4EA6D}"/>
              </a:ext>
            </a:extLst>
          </p:cNvPr>
          <p:cNvSpPr/>
          <p:nvPr/>
        </p:nvSpPr>
        <p:spPr>
          <a:xfrm>
            <a:off x="10637927" y="195270"/>
            <a:ext cx="1231100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3</a:t>
            </a:r>
            <a:endParaRPr lang="x-none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8DFCDB7-240B-6742-9544-320239031EBD}"/>
              </a:ext>
            </a:extLst>
          </p:cNvPr>
          <p:cNvSpPr/>
          <p:nvPr/>
        </p:nvSpPr>
        <p:spPr>
          <a:xfrm>
            <a:off x="10618121" y="165777"/>
            <a:ext cx="1210025" cy="107682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4</a:t>
            </a:r>
            <a:endParaRPr lang="x-none" dirty="0"/>
          </a:p>
        </p:txBody>
      </p:sp>
      <p:pic>
        <p:nvPicPr>
          <p:cNvPr id="50" name="Dem-nguoc-dong-ho-10-giay-Tieng-bip-www_nhacchuongvui_com" descr="Dem-nguoc-dong-ho-10-giay-Tieng-bip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34AA7B5-285C-8443-A14C-7C3249501F8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80.22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8017" y="-1232366"/>
            <a:ext cx="812800" cy="81280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8161A00-E501-8D40-9A1F-1C4A91FFD19D}"/>
              </a:ext>
            </a:extLst>
          </p:cNvPr>
          <p:cNvSpPr/>
          <p:nvPr/>
        </p:nvSpPr>
        <p:spPr>
          <a:xfrm>
            <a:off x="10668922" y="150761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5</a:t>
            </a:r>
            <a:endParaRPr lang="x-none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262514F-9D35-194B-818E-FA29C85AE0EC}"/>
              </a:ext>
            </a:extLst>
          </p:cNvPr>
          <p:cNvSpPr/>
          <p:nvPr/>
        </p:nvSpPr>
        <p:spPr>
          <a:xfrm>
            <a:off x="10638800" y="169703"/>
            <a:ext cx="1139103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6</a:t>
            </a:r>
            <a:endParaRPr lang="x-none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59AE7B8-9F10-864E-9440-A3DA06C6392F}"/>
              </a:ext>
            </a:extLst>
          </p:cNvPr>
          <p:cNvSpPr/>
          <p:nvPr/>
        </p:nvSpPr>
        <p:spPr>
          <a:xfrm>
            <a:off x="10618121" y="157673"/>
            <a:ext cx="1250906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7</a:t>
            </a:r>
            <a:endParaRPr lang="x-none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03538FB-338A-E344-9A7C-75AB3C6AD06D}"/>
              </a:ext>
            </a:extLst>
          </p:cNvPr>
          <p:cNvSpPr/>
          <p:nvPr/>
        </p:nvSpPr>
        <p:spPr>
          <a:xfrm>
            <a:off x="10649004" y="152925"/>
            <a:ext cx="1198948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8</a:t>
            </a:r>
            <a:endParaRPr lang="x-none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907416B-165A-0440-B1AD-18EBEA5A6339}"/>
              </a:ext>
            </a:extLst>
          </p:cNvPr>
          <p:cNvSpPr/>
          <p:nvPr/>
        </p:nvSpPr>
        <p:spPr>
          <a:xfrm>
            <a:off x="10609157" y="94670"/>
            <a:ext cx="1198868" cy="113982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9</a:t>
            </a:r>
            <a:endParaRPr lang="x-none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187A8A5-6450-1F42-B795-B5C3F3366213}"/>
              </a:ext>
            </a:extLst>
          </p:cNvPr>
          <p:cNvSpPr/>
          <p:nvPr/>
        </p:nvSpPr>
        <p:spPr>
          <a:xfrm>
            <a:off x="10544920" y="51471"/>
            <a:ext cx="1324107" cy="123208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3748848" y="206717"/>
            <a:ext cx="4087979" cy="707886"/>
          </a:xfrm>
          <a:prstGeom prst="rect">
            <a:avLst/>
          </a:prstGeom>
          <a:solidFill>
            <a:srgbClr val="FFFF00"/>
          </a:solidFill>
          <a:ln w="76200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TRẮC NGHIỆM </a:t>
            </a:r>
            <a:endParaRPr lang="x-none" sz="4000" b="1" dirty="0">
              <a:solidFill>
                <a:srgbClr val="FF0000"/>
              </a:solidFill>
              <a:latin typeface="Times New Roman" panose="02020603050405020304" pitchFamily="18" charset="0"/>
              <a:ea typeface="Hiragino Kaku Gothic StdN W8" panose="020B0800000000000000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53" name="Picture 2" descr="ToMo] 12 Quyển Sách Chúng Tôi Khuyên Bạn Bỏ Qua Không Đọc - YBOX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39" y="150762"/>
            <a:ext cx="1982390" cy="113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3429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483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28" grpId="0" animBg="1"/>
      <p:bldP spid="49" grpId="0" animBg="1"/>
      <p:bldP spid="48" grpId="0" animBg="1"/>
      <p:bldP spid="47" grpId="0" animBg="1"/>
      <p:bldP spid="46" grpId="0" animBg="1"/>
      <p:bldP spid="45" grpId="0" animBg="1"/>
      <p:bldP spid="44" grpId="0" animBg="1"/>
      <p:bldP spid="43" grpId="0" animBg="1"/>
      <p:bldP spid="42" grpId="0" animBg="1"/>
      <p:bldP spid="41" grpId="0" animBg="1"/>
      <p:bldP spid="40" grpId="0" animBg="1"/>
      <p:bldP spid="3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47732952-594A-8540-9A1A-EB9BE6434B55}"/>
              </a:ext>
            </a:extLst>
          </p:cNvPr>
          <p:cNvSpPr txBox="1"/>
          <p:nvPr/>
        </p:nvSpPr>
        <p:spPr>
          <a:xfrm flipH="1">
            <a:off x="728849" y="1641388"/>
            <a:ext cx="10478124" cy="3148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44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Câu</a:t>
            </a:r>
            <a:r>
              <a:rPr lang="en-US" sz="4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30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nào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dưới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đây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không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thuộc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cấu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tạo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của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hệ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tiêu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hóa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?</a:t>
            </a:r>
            <a:endParaRPr lang="en-US" sz="4400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A.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Thực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quản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	B.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Khí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quản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</a:t>
            </a:r>
            <a:r>
              <a:rPr lang="en-US" sz="4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C.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Dạ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dày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	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   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D. 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Gan</a:t>
            </a:r>
            <a:endParaRPr lang="en-US" sz="4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5A48B7F-0DD2-6B4C-827F-32830B97F82F}"/>
              </a:ext>
            </a:extLst>
          </p:cNvPr>
          <p:cNvSpPr/>
          <p:nvPr/>
        </p:nvSpPr>
        <p:spPr>
          <a:xfrm>
            <a:off x="5186861" y="3215441"/>
            <a:ext cx="762000" cy="63790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31F0637-38C9-444E-AB3A-11C4CE441412}"/>
              </a:ext>
            </a:extLst>
          </p:cNvPr>
          <p:cNvSpPr/>
          <p:nvPr/>
        </p:nvSpPr>
        <p:spPr>
          <a:xfrm>
            <a:off x="10694464" y="178455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0</a:t>
            </a:r>
            <a:endParaRPr lang="x-none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DD97832-9DED-2344-B3AB-72CF2A823CC3}"/>
              </a:ext>
            </a:extLst>
          </p:cNvPr>
          <p:cNvSpPr/>
          <p:nvPr/>
        </p:nvSpPr>
        <p:spPr>
          <a:xfrm>
            <a:off x="10623542" y="189917"/>
            <a:ext cx="1210025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1</a:t>
            </a:r>
            <a:endParaRPr lang="x-none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672F8FA-1EC8-7447-91EF-AC3BB7114B73}"/>
              </a:ext>
            </a:extLst>
          </p:cNvPr>
          <p:cNvSpPr/>
          <p:nvPr/>
        </p:nvSpPr>
        <p:spPr>
          <a:xfrm>
            <a:off x="10659002" y="156375"/>
            <a:ext cx="1210025" cy="110397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2</a:t>
            </a:r>
            <a:endParaRPr lang="x-none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B13DD10-5DDB-9947-BEB7-EDFF34E4EA6D}"/>
              </a:ext>
            </a:extLst>
          </p:cNvPr>
          <p:cNvSpPr/>
          <p:nvPr/>
        </p:nvSpPr>
        <p:spPr>
          <a:xfrm>
            <a:off x="10637927" y="195270"/>
            <a:ext cx="1231100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3</a:t>
            </a:r>
            <a:endParaRPr lang="x-none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8DFCDB7-240B-6742-9544-320239031EBD}"/>
              </a:ext>
            </a:extLst>
          </p:cNvPr>
          <p:cNvSpPr/>
          <p:nvPr/>
        </p:nvSpPr>
        <p:spPr>
          <a:xfrm>
            <a:off x="10618121" y="165777"/>
            <a:ext cx="1210025" cy="107682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4</a:t>
            </a:r>
            <a:endParaRPr lang="x-none" dirty="0"/>
          </a:p>
        </p:txBody>
      </p:sp>
      <p:pic>
        <p:nvPicPr>
          <p:cNvPr id="50" name="Dem-nguoc-dong-ho-10-giay-Tieng-bip-www_nhacchuongvui_com" descr="Dem-nguoc-dong-ho-10-giay-Tieng-bip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34AA7B5-285C-8443-A14C-7C3249501F8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80.22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8017" y="-1232366"/>
            <a:ext cx="812800" cy="81280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8161A00-E501-8D40-9A1F-1C4A91FFD19D}"/>
              </a:ext>
            </a:extLst>
          </p:cNvPr>
          <p:cNvSpPr/>
          <p:nvPr/>
        </p:nvSpPr>
        <p:spPr>
          <a:xfrm>
            <a:off x="10668922" y="150761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5</a:t>
            </a:r>
            <a:endParaRPr lang="x-none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262514F-9D35-194B-818E-FA29C85AE0EC}"/>
              </a:ext>
            </a:extLst>
          </p:cNvPr>
          <p:cNvSpPr/>
          <p:nvPr/>
        </p:nvSpPr>
        <p:spPr>
          <a:xfrm>
            <a:off x="10638800" y="169703"/>
            <a:ext cx="1139103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6</a:t>
            </a:r>
            <a:endParaRPr lang="x-none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59AE7B8-9F10-864E-9440-A3DA06C6392F}"/>
              </a:ext>
            </a:extLst>
          </p:cNvPr>
          <p:cNvSpPr/>
          <p:nvPr/>
        </p:nvSpPr>
        <p:spPr>
          <a:xfrm>
            <a:off x="10618121" y="157673"/>
            <a:ext cx="1250906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7</a:t>
            </a:r>
            <a:endParaRPr lang="x-none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03538FB-338A-E344-9A7C-75AB3C6AD06D}"/>
              </a:ext>
            </a:extLst>
          </p:cNvPr>
          <p:cNvSpPr/>
          <p:nvPr/>
        </p:nvSpPr>
        <p:spPr>
          <a:xfrm>
            <a:off x="10649004" y="152925"/>
            <a:ext cx="1198948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8</a:t>
            </a:r>
            <a:endParaRPr lang="x-none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907416B-165A-0440-B1AD-18EBEA5A6339}"/>
              </a:ext>
            </a:extLst>
          </p:cNvPr>
          <p:cNvSpPr/>
          <p:nvPr/>
        </p:nvSpPr>
        <p:spPr>
          <a:xfrm>
            <a:off x="10609157" y="94670"/>
            <a:ext cx="1198868" cy="113982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9</a:t>
            </a:r>
            <a:endParaRPr lang="x-none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187A8A5-6450-1F42-B795-B5C3F3366213}"/>
              </a:ext>
            </a:extLst>
          </p:cNvPr>
          <p:cNvSpPr/>
          <p:nvPr/>
        </p:nvSpPr>
        <p:spPr>
          <a:xfrm>
            <a:off x="10544920" y="51471"/>
            <a:ext cx="1324107" cy="123208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3748848" y="206717"/>
            <a:ext cx="4087979" cy="707886"/>
          </a:xfrm>
          <a:prstGeom prst="rect">
            <a:avLst/>
          </a:prstGeom>
          <a:solidFill>
            <a:srgbClr val="FFFF00"/>
          </a:solidFill>
          <a:ln w="76200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TRẮC NGHIỆM </a:t>
            </a:r>
            <a:endParaRPr lang="x-none" sz="4000" b="1" dirty="0">
              <a:solidFill>
                <a:srgbClr val="FF0000"/>
              </a:solidFill>
              <a:latin typeface="Times New Roman" panose="02020603050405020304" pitchFamily="18" charset="0"/>
              <a:ea typeface="Hiragino Kaku Gothic StdN W8" panose="020B0800000000000000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53" name="Picture 2" descr="ToMo] 12 Quyển Sách Chúng Tôi Khuyên Bạn Bỏ Qua Không Đọc - YBOX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39" y="150762"/>
            <a:ext cx="1982390" cy="113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2583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483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28" grpId="0" animBg="1"/>
      <p:bldP spid="49" grpId="0" animBg="1"/>
      <p:bldP spid="48" grpId="0" animBg="1"/>
      <p:bldP spid="47" grpId="0" animBg="1"/>
      <p:bldP spid="46" grpId="0" animBg="1"/>
      <p:bldP spid="45" grpId="0" animBg="1"/>
      <p:bldP spid="44" grpId="0" animBg="1"/>
      <p:bldP spid="43" grpId="0" animBg="1"/>
      <p:bldP spid="42" grpId="0" animBg="1"/>
      <p:bldP spid="41" grpId="0" animBg="1"/>
      <p:bldP spid="40" grpId="0" animBg="1"/>
      <p:bldP spid="3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4312645" y="287131"/>
            <a:ext cx="2673104" cy="584775"/>
          </a:xfrm>
          <a:prstGeom prst="rect">
            <a:avLst/>
          </a:prstGeom>
          <a:solidFill>
            <a:srgbClr val="FFFF00"/>
          </a:solidFill>
          <a:ln w="76200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II. TỰ LUẬN </a:t>
            </a:r>
            <a:endParaRPr lang="x-none" sz="3200" b="1" dirty="0">
              <a:solidFill>
                <a:srgbClr val="FF0000"/>
              </a:solidFill>
              <a:latin typeface="Times New Roman" panose="02020603050405020304" pitchFamily="18" charset="0"/>
              <a:ea typeface="Hiragino Kaku Gothic StdN W8" panose="020B08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5AAF90E-A30C-7A41-9CD4-D0FA5FD00B2B}"/>
              </a:ext>
            </a:extLst>
          </p:cNvPr>
          <p:cNvSpPr txBox="1"/>
          <p:nvPr/>
        </p:nvSpPr>
        <p:spPr>
          <a:xfrm flipH="1">
            <a:off x="364759" y="1161420"/>
            <a:ext cx="9738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70F4C05-6BA7-4B64-A20A-63C2E2B8C489}"/>
              </a:ext>
            </a:extLst>
          </p:cNvPr>
          <p:cNvSpPr txBox="1"/>
          <p:nvPr/>
        </p:nvSpPr>
        <p:spPr>
          <a:xfrm flipH="1">
            <a:off x="427220" y="1796895"/>
            <a:ext cx="112226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TL </a:t>
            </a:r>
            <a:r>
              <a:rPr lang="en-US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b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dinh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… 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05C2C83-0003-43E3-94F7-2A27F9AB90EA}"/>
              </a:ext>
            </a:extLst>
          </p:cNvPr>
          <p:cNvSpPr txBox="1"/>
          <p:nvPr/>
        </p:nvSpPr>
        <p:spPr>
          <a:xfrm>
            <a:off x="364759" y="3230651"/>
            <a:ext cx="100084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666F838-AE43-4362-B423-980B579A96D2}"/>
              </a:ext>
            </a:extLst>
          </p:cNvPr>
          <p:cNvSpPr txBox="1"/>
          <p:nvPr/>
        </p:nvSpPr>
        <p:spPr>
          <a:xfrm flipH="1">
            <a:off x="484682" y="3753871"/>
            <a:ext cx="112226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TL </a:t>
            </a:r>
            <a:r>
              <a:rPr lang="en-US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b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30148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18" grpId="0"/>
      <p:bldP spid="20" grpId="0"/>
      <p:bldP spid="2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4312645" y="287131"/>
            <a:ext cx="2673104" cy="584775"/>
          </a:xfrm>
          <a:prstGeom prst="rect">
            <a:avLst/>
          </a:prstGeom>
          <a:solidFill>
            <a:srgbClr val="FFFF00"/>
          </a:solidFill>
          <a:ln w="76200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II. TỰ LUẬN </a:t>
            </a:r>
            <a:endParaRPr lang="x-none" sz="3200" b="1" dirty="0">
              <a:solidFill>
                <a:srgbClr val="FF0000"/>
              </a:solidFill>
              <a:latin typeface="Times New Roman" panose="02020603050405020304" pitchFamily="18" charset="0"/>
              <a:ea typeface="Hiragino Kaku Gothic StdN W8" panose="020B08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5AAF90E-A30C-7A41-9CD4-D0FA5FD00B2B}"/>
              </a:ext>
            </a:extLst>
          </p:cNvPr>
          <p:cNvSpPr txBox="1"/>
          <p:nvPr/>
        </p:nvSpPr>
        <p:spPr>
          <a:xfrm flipH="1">
            <a:off x="634584" y="871906"/>
            <a:ext cx="10807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3.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Cho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70F4C05-6BA7-4B64-A20A-63C2E2B8C489}"/>
              </a:ext>
            </a:extLst>
          </p:cNvPr>
          <p:cNvSpPr txBox="1"/>
          <p:nvPr/>
        </p:nvSpPr>
        <p:spPr>
          <a:xfrm flipH="1">
            <a:off x="163173" y="1265463"/>
            <a:ext cx="1172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TL :</a:t>
            </a:r>
            <a:endParaRPr lang="en-US" sz="24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C5858833-A28C-4474-94FA-64C96FF3F0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5393068"/>
              </p:ext>
            </p:extLst>
          </p:nvPr>
        </p:nvGraphicFramePr>
        <p:xfrm>
          <a:off x="457200" y="1668493"/>
          <a:ext cx="11429999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3766">
                  <a:extLst>
                    <a:ext uri="{9D8B030D-6E8A-4147-A177-3AD203B41FA5}">
                      <a16:colId xmlns:a16="http://schemas.microsoft.com/office/drawing/2014/main" val="3544083647"/>
                    </a:ext>
                  </a:extLst>
                </a:gridCol>
                <a:gridCol w="4439434">
                  <a:extLst>
                    <a:ext uri="{9D8B030D-6E8A-4147-A177-3AD203B41FA5}">
                      <a16:colId xmlns:a16="http://schemas.microsoft.com/office/drawing/2014/main" val="4018817193"/>
                    </a:ext>
                  </a:extLst>
                </a:gridCol>
                <a:gridCol w="4876799">
                  <a:extLst>
                    <a:ext uri="{9D8B030D-6E8A-4147-A177-3AD203B41FA5}">
                      <a16:colId xmlns:a16="http://schemas.microsoft.com/office/drawing/2014/main" val="18065170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2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32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dung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32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sống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32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32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sống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32620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Ví</a:t>
                      </a:r>
                      <a:r>
                        <a:rPr lang="en-US" sz="3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dụ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Con </a:t>
                      </a:r>
                      <a:r>
                        <a:rPr lang="en-US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voi</a:t>
                      </a: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; con </a:t>
                      </a:r>
                      <a:r>
                        <a:rPr lang="en-US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sư</a:t>
                      </a: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; con </a:t>
                      </a:r>
                      <a:r>
                        <a:rPr lang="en-US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hươu</a:t>
                      </a: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cao</a:t>
                      </a: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cổ</a:t>
                      </a: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con </a:t>
                      </a:r>
                      <a:r>
                        <a:rPr lang="en-US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hà</a:t>
                      </a: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mã</a:t>
                      </a: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con </a:t>
                      </a:r>
                      <a:r>
                        <a:rPr lang="en-US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báo</a:t>
                      </a: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con </a:t>
                      </a:r>
                      <a:r>
                        <a:rPr lang="en-US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cá</a:t>
                      </a: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sấu</a:t>
                      </a: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xanh</a:t>
                      </a: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,… 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bờ</a:t>
                      </a: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suối</a:t>
                      </a: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hòn</a:t>
                      </a: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đá</a:t>
                      </a: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cái</a:t>
                      </a: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mũ</a:t>
                      </a: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cái</a:t>
                      </a: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máy</a:t>
                      </a: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cái</a:t>
                      </a: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xe</a:t>
                      </a: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… 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5428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3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3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3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biệt</a:t>
                      </a:r>
                      <a:r>
                        <a:rPr lang="en-US" sz="32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vi-VN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vi-VN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vi-VN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trao </a:t>
                      </a:r>
                      <a:r>
                        <a:rPr lang="vi-VN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đổi</a:t>
                      </a:r>
                      <a:r>
                        <a:rPr lang="vi-VN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vi-VN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vi-VN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môi </a:t>
                      </a:r>
                      <a:r>
                        <a:rPr lang="vi-VN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trường</a:t>
                      </a:r>
                      <a:endParaRPr lang="en-US" sz="3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trưởng</a:t>
                      </a: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triển</a:t>
                      </a: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ứng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vi-VN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Không trao </a:t>
                      </a:r>
                      <a:r>
                        <a:rPr lang="vi-VN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đổi</a:t>
                      </a:r>
                      <a:r>
                        <a:rPr lang="vi-VN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vi-VN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vi-VN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môi </a:t>
                      </a:r>
                      <a:r>
                        <a:rPr lang="vi-VN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trường</a:t>
                      </a:r>
                      <a:endParaRPr lang="en-US" sz="32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trưởng</a:t>
                      </a: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triển</a:t>
                      </a: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3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ứng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4698802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3776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1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4623500" y="287131"/>
            <a:ext cx="2051394" cy="461665"/>
          </a:xfrm>
          <a:prstGeom prst="rect">
            <a:avLst/>
          </a:prstGeom>
          <a:solidFill>
            <a:srgbClr val="FFFF00"/>
          </a:solidFill>
          <a:ln w="76200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II. TỰ LUẬN </a:t>
            </a:r>
            <a:endParaRPr lang="x-none" sz="2400" b="1" dirty="0">
              <a:solidFill>
                <a:srgbClr val="FF0000"/>
              </a:solidFill>
              <a:latin typeface="Times New Roman" panose="02020603050405020304" pitchFamily="18" charset="0"/>
              <a:ea typeface="Hiragino Kaku Gothic StdN W8" panose="020B08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5AAF90E-A30C-7A41-9CD4-D0FA5FD00B2B}"/>
              </a:ext>
            </a:extLst>
          </p:cNvPr>
          <p:cNvSpPr txBox="1"/>
          <p:nvPr/>
        </p:nvSpPr>
        <p:spPr>
          <a:xfrm flipH="1">
            <a:off x="247650" y="623475"/>
            <a:ext cx="11944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4.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Cho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70F4C05-6BA7-4B64-A20A-63C2E2B8C489}"/>
              </a:ext>
            </a:extLst>
          </p:cNvPr>
          <p:cNvSpPr txBox="1"/>
          <p:nvPr/>
        </p:nvSpPr>
        <p:spPr>
          <a:xfrm flipH="1">
            <a:off x="0" y="929403"/>
            <a:ext cx="1115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TL </a:t>
            </a:r>
            <a:r>
              <a:rPr lang="en-US" sz="24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4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2">
            <a:extLst>
              <a:ext uri="{FF2B5EF4-FFF2-40B4-BE49-F238E27FC236}">
                <a16:creationId xmlns:a16="http://schemas.microsoft.com/office/drawing/2014/main" id="{956C2972-5EA8-4C9B-9206-477FE4A142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8804942"/>
              </p:ext>
            </p:extLst>
          </p:nvPr>
        </p:nvGraphicFramePr>
        <p:xfrm>
          <a:off x="381000" y="1389212"/>
          <a:ext cx="11429999" cy="539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3766">
                  <a:extLst>
                    <a:ext uri="{9D8B030D-6E8A-4147-A177-3AD203B41FA5}">
                      <a16:colId xmlns:a16="http://schemas.microsoft.com/office/drawing/2014/main" val="3544083647"/>
                    </a:ext>
                  </a:extLst>
                </a:gridCol>
                <a:gridCol w="4439434">
                  <a:extLst>
                    <a:ext uri="{9D8B030D-6E8A-4147-A177-3AD203B41FA5}">
                      <a16:colId xmlns:a16="http://schemas.microsoft.com/office/drawing/2014/main" val="4018817193"/>
                    </a:ext>
                  </a:extLst>
                </a:gridCol>
                <a:gridCol w="4876799">
                  <a:extLst>
                    <a:ext uri="{9D8B030D-6E8A-4147-A177-3AD203B41FA5}">
                      <a16:colId xmlns:a16="http://schemas.microsoft.com/office/drawing/2014/main" val="18065170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8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28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bào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8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đa</a:t>
                      </a:r>
                      <a:r>
                        <a:rPr lang="en-US" sz="28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bào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32620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Ví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dụ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Tảo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lục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vi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khuẩn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gây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bệnh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uốn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ván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tảo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silic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tảo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tiểu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cẩu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nấm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men,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trùng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roi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xanh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trùng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đế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giày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trùng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biến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… 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bé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con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bướm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hoa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mai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con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voi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sư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sán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dây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thủy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tức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dương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xỉ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sừng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hươu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… 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5428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cấu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1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tế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bào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tế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bào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toàn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chức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năng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hoạt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trưng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 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cấu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tế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bào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tế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bào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chia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nhóm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khác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nhau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chức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năng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khác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nhau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phối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nhau</a:t>
                      </a:r>
                      <a:r>
                        <a:rPr lang="en-US" sz="2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4698802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4438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1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4623500" y="172831"/>
            <a:ext cx="2051394" cy="461665"/>
          </a:xfrm>
          <a:prstGeom prst="rect">
            <a:avLst/>
          </a:prstGeom>
          <a:solidFill>
            <a:srgbClr val="FFFF00"/>
          </a:solidFill>
          <a:ln w="76200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II. TỰ LUẬN </a:t>
            </a:r>
            <a:endParaRPr lang="x-none" sz="2400" b="1" dirty="0">
              <a:solidFill>
                <a:srgbClr val="FF0000"/>
              </a:solidFill>
              <a:latin typeface="Times New Roman" panose="02020603050405020304" pitchFamily="18" charset="0"/>
              <a:ea typeface="Hiragino Kaku Gothic StdN W8" panose="020B08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5AAF90E-A30C-7A41-9CD4-D0FA5FD00B2B}"/>
              </a:ext>
            </a:extLst>
          </p:cNvPr>
          <p:cNvSpPr txBox="1"/>
          <p:nvPr/>
        </p:nvSpPr>
        <p:spPr>
          <a:xfrm flipH="1">
            <a:off x="277318" y="614563"/>
            <a:ext cx="116373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5.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phổi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,...)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khoẻ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EFBE414-2C9E-4DC9-85EC-9BFA88458B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1236233"/>
              </p:ext>
            </p:extLst>
          </p:nvPr>
        </p:nvGraphicFramePr>
        <p:xfrm>
          <a:off x="535588" y="2260763"/>
          <a:ext cx="11120824" cy="4424406"/>
        </p:xfrm>
        <a:graphic>
          <a:graphicData uri="http://schemas.openxmlformats.org/drawingml/2006/table">
            <a:tbl>
              <a:tblPr firstRow="1" firstCol="1" bandRow="1"/>
              <a:tblGrid>
                <a:gridCol w="1005836">
                  <a:extLst>
                    <a:ext uri="{9D8B030D-6E8A-4147-A177-3AD203B41FA5}">
                      <a16:colId xmlns:a16="http://schemas.microsoft.com/office/drawing/2014/main" val="462311124"/>
                    </a:ext>
                  </a:extLst>
                </a:gridCol>
                <a:gridCol w="2086770">
                  <a:extLst>
                    <a:ext uri="{9D8B030D-6E8A-4147-A177-3AD203B41FA5}">
                      <a16:colId xmlns:a16="http://schemas.microsoft.com/office/drawing/2014/main" val="1945507433"/>
                    </a:ext>
                  </a:extLst>
                </a:gridCol>
                <a:gridCol w="3111073">
                  <a:extLst>
                    <a:ext uri="{9D8B030D-6E8A-4147-A177-3AD203B41FA5}">
                      <a16:colId xmlns:a16="http://schemas.microsoft.com/office/drawing/2014/main" val="2742448653"/>
                    </a:ext>
                  </a:extLst>
                </a:gridCol>
                <a:gridCol w="4917145">
                  <a:extLst>
                    <a:ext uri="{9D8B030D-6E8A-4147-A177-3AD203B41FA5}">
                      <a16:colId xmlns:a16="http://schemas.microsoft.com/office/drawing/2014/main" val="141140112"/>
                    </a:ext>
                  </a:extLst>
                </a:gridCol>
              </a:tblGrid>
              <a:tr h="147480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STT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đau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hưởng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Cách chăm sóc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4080964"/>
                  </a:ext>
                </a:extLst>
              </a:tr>
              <a:tr h="1474803">
                <a:tc>
                  <a:txBody>
                    <a:bodyPr/>
                    <a:lstStyle/>
                    <a:p>
                      <a:pPr algn="just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Dạ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dày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Đau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bụng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khó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… 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Ăn, ngủ đúng giờ, hạn chế ăn đồ cay, nóng, … 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2607463"/>
                  </a:ext>
                </a:extLst>
              </a:tr>
              <a:tr h="737400">
                <a:tc>
                  <a:txBody>
                    <a:bodyPr/>
                    <a:lstStyle/>
                    <a:p>
                      <a:pPr algn="just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9907468"/>
                  </a:ext>
                </a:extLst>
              </a:tr>
              <a:tr h="737400">
                <a:tc>
                  <a:txBody>
                    <a:bodyPr/>
                    <a:lstStyle/>
                    <a:p>
                      <a:pPr algn="just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…..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28981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0965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E62F11E-2011-447A-AEA7-9DDA1B5F3C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8264057"/>
              </p:ext>
            </p:extLst>
          </p:nvPr>
        </p:nvGraphicFramePr>
        <p:xfrm>
          <a:off x="647700" y="342900"/>
          <a:ext cx="11315700" cy="6085840"/>
        </p:xfrm>
        <a:graphic>
          <a:graphicData uri="http://schemas.openxmlformats.org/drawingml/2006/table">
            <a:tbl>
              <a:tblPr firstRow="1" firstCol="1" bandRow="1"/>
              <a:tblGrid>
                <a:gridCol w="1023461">
                  <a:extLst>
                    <a:ext uri="{9D8B030D-6E8A-4147-A177-3AD203B41FA5}">
                      <a16:colId xmlns:a16="http://schemas.microsoft.com/office/drawing/2014/main" val="2633081042"/>
                    </a:ext>
                  </a:extLst>
                </a:gridCol>
                <a:gridCol w="1814989">
                  <a:extLst>
                    <a:ext uri="{9D8B030D-6E8A-4147-A177-3AD203B41FA5}">
                      <a16:colId xmlns:a16="http://schemas.microsoft.com/office/drawing/2014/main" val="2598765576"/>
                    </a:ext>
                  </a:extLst>
                </a:gridCol>
                <a:gridCol w="3473939">
                  <a:extLst>
                    <a:ext uri="{9D8B030D-6E8A-4147-A177-3AD203B41FA5}">
                      <a16:colId xmlns:a16="http://schemas.microsoft.com/office/drawing/2014/main" val="1466424829"/>
                    </a:ext>
                  </a:extLst>
                </a:gridCol>
                <a:gridCol w="5003311">
                  <a:extLst>
                    <a:ext uri="{9D8B030D-6E8A-4147-A177-3AD203B41FA5}">
                      <a16:colId xmlns:a16="http://schemas.microsoft.com/office/drawing/2014/main" val="232196378"/>
                    </a:ext>
                  </a:extLst>
                </a:gridCol>
              </a:tblGrid>
              <a:tr h="66040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STT</a:t>
                      </a:r>
                      <a:endParaRPr lang="en-US" sz="2400" dirty="0"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Cơ quan bị đau</a:t>
                      </a:r>
                      <a:endParaRPr lang="en-US" sz="2400"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Ảnh hưởng đến cơ thể</a:t>
                      </a:r>
                      <a:endParaRPr lang="en-US" sz="2400"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Cách chăm sóc</a:t>
                      </a:r>
                      <a:endParaRPr lang="en-US" sz="2400"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9736378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Dạ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dày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Đau bụng, khó tiêu, …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Ăn, ngủ đúng giờ, hạn chế ăn đồ cay, nóng, …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1040572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Họng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hầu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)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Viêm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họng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đau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họng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sốt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uống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khó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nuốt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…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Ăn uống đủ chất, không ăn thức ăn quá nóng, quá cay, mặc đủ ấm, …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5335680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Phổi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Viêm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phổi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ho,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sốt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tức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ngực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khó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thở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…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ngủ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đúng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giờ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hút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thuốc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rượu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bia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4018609"/>
                  </a:ext>
                </a:extLst>
              </a:tr>
              <a:tr h="1651000"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Tim, mạch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Nhồi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máu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tim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sơ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vữa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mạch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…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Chế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uống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phù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nên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béo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chứa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cholesteron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tập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TDTT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xuyên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đều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đặn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…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0753180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Thận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Sỏi thận, viêm bàng quang, viêm đường tiểu, …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sỏi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chua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uồng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đủ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mỗi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ngày</a:t>
                      </a:r>
                      <a:r>
                        <a:rPr lang="en-US" sz="24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…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691730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4A7CE7C-6152-478F-9687-405EB8BE7C47}"/>
              </a:ext>
            </a:extLst>
          </p:cNvPr>
          <p:cNvSpPr txBox="1"/>
          <p:nvPr/>
        </p:nvSpPr>
        <p:spPr>
          <a:xfrm flipH="1">
            <a:off x="92127" y="114300"/>
            <a:ext cx="7938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TL :</a:t>
            </a:r>
            <a:endParaRPr lang="en-US" sz="2800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818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66CA566-4A27-4672-B9D8-8731157D247F}"/>
              </a:ext>
            </a:extLst>
          </p:cNvPr>
          <p:cNvSpPr txBox="1"/>
          <p:nvPr/>
        </p:nvSpPr>
        <p:spPr>
          <a:xfrm flipH="1">
            <a:off x="439010" y="408685"/>
            <a:ext cx="1080790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6.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oxygen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xăng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carbon dioxide.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D9C82E-466A-4315-955B-0E2C9EB33ABF}"/>
              </a:ext>
            </a:extLst>
          </p:cNvPr>
          <p:cNvSpPr txBox="1"/>
          <p:nvPr/>
        </p:nvSpPr>
        <p:spPr>
          <a:xfrm flipH="1">
            <a:off x="275295" y="1835383"/>
            <a:ext cx="112226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TL : 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oxygen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carbon dioxide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..  </a:t>
            </a:r>
          </a:p>
        </p:txBody>
      </p:sp>
    </p:spTree>
    <p:extLst>
      <p:ext uri="{BB962C8B-B14F-4D97-AF65-F5344CB8AC3E}">
        <p14:creationId xmlns:p14="http://schemas.microsoft.com/office/powerpoint/2010/main" val="3399475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B694C2C-C064-4EDC-AC5A-5F6D461002E1}"/>
              </a:ext>
            </a:extLst>
          </p:cNvPr>
          <p:cNvSpPr txBox="1"/>
          <p:nvPr/>
        </p:nvSpPr>
        <p:spPr>
          <a:xfrm flipH="1">
            <a:off x="259976" y="42504"/>
            <a:ext cx="1183340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7.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CB9A5C-E330-420B-8123-DC6D446A8A89}"/>
              </a:ext>
            </a:extLst>
          </p:cNvPr>
          <p:cNvSpPr txBox="1"/>
          <p:nvPr/>
        </p:nvSpPr>
        <p:spPr>
          <a:xfrm flipH="1">
            <a:off x="259976" y="1858386"/>
            <a:ext cx="1167204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TL :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muối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khoáng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dinh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cỏ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tưới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xới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tơi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xốp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….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3FE2C4-5D48-4A27-A858-6F717A032035}"/>
              </a:ext>
            </a:extLst>
          </p:cNvPr>
          <p:cNvSpPr txBox="1"/>
          <p:nvPr/>
        </p:nvSpPr>
        <p:spPr>
          <a:xfrm flipH="1">
            <a:off x="474690" y="3722971"/>
            <a:ext cx="108079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8.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FCEBD8-49A0-423E-B933-E81C7A5CD25A}"/>
              </a:ext>
            </a:extLst>
          </p:cNvPr>
          <p:cNvSpPr txBox="1"/>
          <p:nvPr/>
        </p:nvSpPr>
        <p:spPr>
          <a:xfrm flipH="1">
            <a:off x="259976" y="4800189"/>
            <a:ext cx="11222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TL </a:t>
            </a:r>
            <a:r>
              <a:rPr lang="en-US" sz="32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HS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sưu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tầm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3560819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100+ tải ảnh dong - hinhanhsieudep.net">
            <a:extLst>
              <a:ext uri="{FF2B5EF4-FFF2-40B4-BE49-F238E27FC236}">
                <a16:creationId xmlns:a16="http://schemas.microsoft.com/office/drawing/2014/main" id="{A9108D35-68A3-48B5-8303-2A85A075AFF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36" y="109772"/>
            <a:ext cx="12018364" cy="7511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CF1E87C-11F0-4018-96C7-9ADB5D0FC278}"/>
              </a:ext>
            </a:extLst>
          </p:cNvPr>
          <p:cNvSpPr txBox="1"/>
          <p:nvPr/>
        </p:nvSpPr>
        <p:spPr>
          <a:xfrm>
            <a:off x="2696969" y="6163453"/>
            <a:ext cx="5244898" cy="584775"/>
          </a:xfrm>
          <a:prstGeom prst="rect">
            <a:avLst/>
          </a:prstGeom>
          <a:solidFill>
            <a:srgbClr val="FFFF00"/>
          </a:solidFill>
          <a:ln w="76200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CHÚC CÁC EM HỌC TỐT </a:t>
            </a:r>
            <a:endParaRPr lang="x-none" sz="3200" b="1" dirty="0">
              <a:solidFill>
                <a:srgbClr val="FF0000"/>
              </a:solidFill>
              <a:latin typeface="Times New Roman" panose="02020603050405020304" pitchFamily="18" charset="0"/>
              <a:ea typeface="Hiragino Kaku Gothic StdN W8" panose="020B0800000000000000" pitchFamily="34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843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47732952-594A-8540-9A1A-EB9BE6434B55}"/>
              </a:ext>
            </a:extLst>
          </p:cNvPr>
          <p:cNvSpPr txBox="1"/>
          <p:nvPr/>
        </p:nvSpPr>
        <p:spPr>
          <a:xfrm flipH="1">
            <a:off x="856938" y="1272093"/>
            <a:ext cx="1047812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just"/>
            <a:r>
              <a:rPr lang="vi-VN" sz="4400" b="1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Câu 3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đây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ở cơ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đa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bào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400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just"/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en-US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sinh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			</a:t>
            </a:r>
            <a:endParaRPr lang="en-US" sz="4400" dirty="0">
              <a:effectLst/>
              <a:latin typeface="+mj-lt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457200" algn="just"/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chuyển</a:t>
            </a:r>
            <a:endParaRPr lang="en-US" sz="4400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just"/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cảm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ứng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			</a:t>
            </a:r>
            <a:endParaRPr lang="en-US" sz="4400" dirty="0">
              <a:effectLst/>
              <a:latin typeface="+mj-lt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457200" algn="just"/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tế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bào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trong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cơ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5A48B7F-0DD2-6B4C-827F-32830B97F82F}"/>
              </a:ext>
            </a:extLst>
          </p:cNvPr>
          <p:cNvSpPr/>
          <p:nvPr/>
        </p:nvSpPr>
        <p:spPr>
          <a:xfrm>
            <a:off x="1190734" y="4636168"/>
            <a:ext cx="828566" cy="80265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31F0637-38C9-444E-AB3A-11C4CE441412}"/>
              </a:ext>
            </a:extLst>
          </p:cNvPr>
          <p:cNvSpPr/>
          <p:nvPr/>
        </p:nvSpPr>
        <p:spPr>
          <a:xfrm>
            <a:off x="10694464" y="178455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0</a:t>
            </a:r>
            <a:endParaRPr lang="x-none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DD97832-9DED-2344-B3AB-72CF2A823CC3}"/>
              </a:ext>
            </a:extLst>
          </p:cNvPr>
          <p:cNvSpPr/>
          <p:nvPr/>
        </p:nvSpPr>
        <p:spPr>
          <a:xfrm>
            <a:off x="10623542" y="189917"/>
            <a:ext cx="1210025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1</a:t>
            </a:r>
            <a:endParaRPr lang="x-none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672F8FA-1EC8-7447-91EF-AC3BB7114B73}"/>
              </a:ext>
            </a:extLst>
          </p:cNvPr>
          <p:cNvSpPr/>
          <p:nvPr/>
        </p:nvSpPr>
        <p:spPr>
          <a:xfrm>
            <a:off x="10659002" y="156375"/>
            <a:ext cx="1210025" cy="110397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2</a:t>
            </a:r>
            <a:endParaRPr lang="x-none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B13DD10-5DDB-9947-BEB7-EDFF34E4EA6D}"/>
              </a:ext>
            </a:extLst>
          </p:cNvPr>
          <p:cNvSpPr/>
          <p:nvPr/>
        </p:nvSpPr>
        <p:spPr>
          <a:xfrm>
            <a:off x="10637927" y="195270"/>
            <a:ext cx="1231100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3</a:t>
            </a:r>
            <a:endParaRPr lang="x-none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8DFCDB7-240B-6742-9544-320239031EBD}"/>
              </a:ext>
            </a:extLst>
          </p:cNvPr>
          <p:cNvSpPr/>
          <p:nvPr/>
        </p:nvSpPr>
        <p:spPr>
          <a:xfrm>
            <a:off x="10618121" y="165777"/>
            <a:ext cx="1210025" cy="107682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4</a:t>
            </a:r>
            <a:endParaRPr lang="x-none" dirty="0"/>
          </a:p>
        </p:txBody>
      </p:sp>
      <p:pic>
        <p:nvPicPr>
          <p:cNvPr id="50" name="Dem-nguoc-dong-ho-10-giay-Tieng-bip-www_nhacchuongvui_com" descr="Dem-nguoc-dong-ho-10-giay-Tieng-bip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34AA7B5-285C-8443-A14C-7C3249501F8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80.22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8017" y="-1232366"/>
            <a:ext cx="812800" cy="81280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8161A00-E501-8D40-9A1F-1C4A91FFD19D}"/>
              </a:ext>
            </a:extLst>
          </p:cNvPr>
          <p:cNvSpPr/>
          <p:nvPr/>
        </p:nvSpPr>
        <p:spPr>
          <a:xfrm>
            <a:off x="10668922" y="150761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5</a:t>
            </a:r>
            <a:endParaRPr lang="x-none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262514F-9D35-194B-818E-FA29C85AE0EC}"/>
              </a:ext>
            </a:extLst>
          </p:cNvPr>
          <p:cNvSpPr/>
          <p:nvPr/>
        </p:nvSpPr>
        <p:spPr>
          <a:xfrm>
            <a:off x="10638800" y="169703"/>
            <a:ext cx="1139103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6</a:t>
            </a:r>
            <a:endParaRPr lang="x-none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59AE7B8-9F10-864E-9440-A3DA06C6392F}"/>
              </a:ext>
            </a:extLst>
          </p:cNvPr>
          <p:cNvSpPr/>
          <p:nvPr/>
        </p:nvSpPr>
        <p:spPr>
          <a:xfrm>
            <a:off x="10618121" y="157673"/>
            <a:ext cx="1250906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7</a:t>
            </a:r>
            <a:endParaRPr lang="x-none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03538FB-338A-E344-9A7C-75AB3C6AD06D}"/>
              </a:ext>
            </a:extLst>
          </p:cNvPr>
          <p:cNvSpPr/>
          <p:nvPr/>
        </p:nvSpPr>
        <p:spPr>
          <a:xfrm>
            <a:off x="10649004" y="152925"/>
            <a:ext cx="1198948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8</a:t>
            </a:r>
            <a:endParaRPr lang="x-none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907416B-165A-0440-B1AD-18EBEA5A6339}"/>
              </a:ext>
            </a:extLst>
          </p:cNvPr>
          <p:cNvSpPr/>
          <p:nvPr/>
        </p:nvSpPr>
        <p:spPr>
          <a:xfrm>
            <a:off x="10609157" y="94670"/>
            <a:ext cx="1198868" cy="113982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9</a:t>
            </a:r>
            <a:endParaRPr lang="x-none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187A8A5-6450-1F42-B795-B5C3F3366213}"/>
              </a:ext>
            </a:extLst>
          </p:cNvPr>
          <p:cNvSpPr/>
          <p:nvPr/>
        </p:nvSpPr>
        <p:spPr>
          <a:xfrm>
            <a:off x="10544920" y="51471"/>
            <a:ext cx="1324107" cy="123208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3748848" y="206717"/>
            <a:ext cx="4087979" cy="707886"/>
          </a:xfrm>
          <a:prstGeom prst="rect">
            <a:avLst/>
          </a:prstGeom>
          <a:solidFill>
            <a:srgbClr val="FFFF00"/>
          </a:solidFill>
          <a:ln w="76200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TRẮC NGHIỆM </a:t>
            </a:r>
            <a:endParaRPr lang="x-none" sz="4000" b="1" dirty="0">
              <a:solidFill>
                <a:srgbClr val="FF0000"/>
              </a:solidFill>
              <a:latin typeface="Times New Roman" panose="02020603050405020304" pitchFamily="18" charset="0"/>
              <a:ea typeface="Hiragino Kaku Gothic StdN W8" panose="020B0800000000000000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53" name="Picture 2" descr="ToMo] 12 Quyển Sách Chúng Tôi Khuyên Bạn Bỏ Qua Không Đọc - YBOX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39" y="150762"/>
            <a:ext cx="1982390" cy="113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1855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483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28" grpId="0" animBg="1"/>
      <p:bldP spid="49" grpId="0" animBg="1"/>
      <p:bldP spid="48" grpId="0" animBg="1"/>
      <p:bldP spid="47" grpId="0" animBg="1"/>
      <p:bldP spid="46" grpId="0" animBg="1"/>
      <p:bldP spid="45" grpId="0" animBg="1"/>
      <p:bldP spid="44" grpId="0" animBg="1"/>
      <p:bldP spid="43" grpId="0" animBg="1"/>
      <p:bldP spid="42" grpId="0" animBg="1"/>
      <p:bldP spid="41" grpId="0" animBg="1"/>
      <p:bldP spid="40" grpId="0" animBg="1"/>
      <p:bldP spid="3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47732952-594A-8540-9A1A-EB9BE6434B55}"/>
              </a:ext>
            </a:extLst>
          </p:cNvPr>
          <p:cNvSpPr txBox="1"/>
          <p:nvPr/>
        </p:nvSpPr>
        <p:spPr>
          <a:xfrm flipH="1">
            <a:off x="869430" y="1635502"/>
            <a:ext cx="104781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just"/>
            <a:r>
              <a:rPr lang="vi-VN" sz="4800" b="1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Câu 4</a:t>
            </a:r>
            <a:r>
              <a:rPr lang="vi-VN" sz="48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. Đâu </a:t>
            </a:r>
            <a:r>
              <a:rPr lang="vi-VN" sz="48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vi-VN" sz="48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8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vi-VN" sz="48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8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vi-VN" sz="48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4800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just"/>
            <a:r>
              <a:rPr lang="en-US" sz="4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A. </a:t>
            </a:r>
            <a:r>
              <a:rPr lang="vi-VN" sz="48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Xe hơi		</a:t>
            </a:r>
            <a:r>
              <a:rPr lang="en-US" sz="48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vi-VN" sz="48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vi-VN" sz="48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Hòn</a:t>
            </a:r>
            <a:r>
              <a:rPr lang="vi-VN" sz="48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8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đá</a:t>
            </a:r>
            <a:r>
              <a:rPr lang="vi-VN" sz="48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		</a:t>
            </a:r>
            <a:endParaRPr lang="en-US" sz="4800" dirty="0">
              <a:effectLst/>
              <a:latin typeface="+mj-lt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457200" algn="just"/>
            <a:r>
              <a:rPr lang="vi-VN" sz="48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C. Vi </a:t>
            </a:r>
            <a:r>
              <a:rPr lang="vi-VN" sz="48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khuẩn</a:t>
            </a:r>
            <a:r>
              <a:rPr lang="vi-VN" sz="48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lam		</a:t>
            </a:r>
            <a:r>
              <a:rPr lang="en-US" sz="48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8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vi-VN" sz="48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Cán</a:t>
            </a:r>
            <a:r>
              <a:rPr lang="vi-VN" sz="48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8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chổi</a:t>
            </a:r>
            <a:endParaRPr lang="en-US" sz="4800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5A48B7F-0DD2-6B4C-827F-32830B97F82F}"/>
              </a:ext>
            </a:extLst>
          </p:cNvPr>
          <p:cNvSpPr/>
          <p:nvPr/>
        </p:nvSpPr>
        <p:spPr>
          <a:xfrm>
            <a:off x="1272915" y="3146166"/>
            <a:ext cx="806970" cy="82623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31F0637-38C9-444E-AB3A-11C4CE441412}"/>
              </a:ext>
            </a:extLst>
          </p:cNvPr>
          <p:cNvSpPr/>
          <p:nvPr/>
        </p:nvSpPr>
        <p:spPr>
          <a:xfrm>
            <a:off x="10694464" y="178455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0</a:t>
            </a:r>
            <a:endParaRPr lang="x-none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DD97832-9DED-2344-B3AB-72CF2A823CC3}"/>
              </a:ext>
            </a:extLst>
          </p:cNvPr>
          <p:cNvSpPr/>
          <p:nvPr/>
        </p:nvSpPr>
        <p:spPr>
          <a:xfrm>
            <a:off x="10623542" y="189917"/>
            <a:ext cx="1210025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1</a:t>
            </a:r>
            <a:endParaRPr lang="x-none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672F8FA-1EC8-7447-91EF-AC3BB7114B73}"/>
              </a:ext>
            </a:extLst>
          </p:cNvPr>
          <p:cNvSpPr/>
          <p:nvPr/>
        </p:nvSpPr>
        <p:spPr>
          <a:xfrm>
            <a:off x="10659002" y="156375"/>
            <a:ext cx="1210025" cy="110397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2</a:t>
            </a:r>
            <a:endParaRPr lang="x-none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B13DD10-5DDB-9947-BEB7-EDFF34E4EA6D}"/>
              </a:ext>
            </a:extLst>
          </p:cNvPr>
          <p:cNvSpPr/>
          <p:nvPr/>
        </p:nvSpPr>
        <p:spPr>
          <a:xfrm>
            <a:off x="10637927" y="195270"/>
            <a:ext cx="1231100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3</a:t>
            </a:r>
            <a:endParaRPr lang="x-none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8DFCDB7-240B-6742-9544-320239031EBD}"/>
              </a:ext>
            </a:extLst>
          </p:cNvPr>
          <p:cNvSpPr/>
          <p:nvPr/>
        </p:nvSpPr>
        <p:spPr>
          <a:xfrm>
            <a:off x="10618121" y="165777"/>
            <a:ext cx="1210025" cy="107682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4</a:t>
            </a:r>
            <a:endParaRPr lang="x-none" dirty="0"/>
          </a:p>
        </p:txBody>
      </p:sp>
      <p:pic>
        <p:nvPicPr>
          <p:cNvPr id="50" name="Dem-nguoc-dong-ho-10-giay-Tieng-bip-www_nhacchuongvui_com" descr="Dem-nguoc-dong-ho-10-giay-Tieng-bip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34AA7B5-285C-8443-A14C-7C3249501F8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80.22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8017" y="-1232366"/>
            <a:ext cx="812800" cy="81280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8161A00-E501-8D40-9A1F-1C4A91FFD19D}"/>
              </a:ext>
            </a:extLst>
          </p:cNvPr>
          <p:cNvSpPr/>
          <p:nvPr/>
        </p:nvSpPr>
        <p:spPr>
          <a:xfrm>
            <a:off x="10668922" y="150761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5</a:t>
            </a:r>
            <a:endParaRPr lang="x-none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262514F-9D35-194B-818E-FA29C85AE0EC}"/>
              </a:ext>
            </a:extLst>
          </p:cNvPr>
          <p:cNvSpPr/>
          <p:nvPr/>
        </p:nvSpPr>
        <p:spPr>
          <a:xfrm>
            <a:off x="10638800" y="169703"/>
            <a:ext cx="1139103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6</a:t>
            </a:r>
            <a:endParaRPr lang="x-none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59AE7B8-9F10-864E-9440-A3DA06C6392F}"/>
              </a:ext>
            </a:extLst>
          </p:cNvPr>
          <p:cNvSpPr/>
          <p:nvPr/>
        </p:nvSpPr>
        <p:spPr>
          <a:xfrm>
            <a:off x="10618121" y="157673"/>
            <a:ext cx="1250906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7</a:t>
            </a:r>
            <a:endParaRPr lang="x-none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03538FB-338A-E344-9A7C-75AB3C6AD06D}"/>
              </a:ext>
            </a:extLst>
          </p:cNvPr>
          <p:cNvSpPr/>
          <p:nvPr/>
        </p:nvSpPr>
        <p:spPr>
          <a:xfrm>
            <a:off x="10649004" y="152925"/>
            <a:ext cx="1198948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8</a:t>
            </a:r>
            <a:endParaRPr lang="x-none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907416B-165A-0440-B1AD-18EBEA5A6339}"/>
              </a:ext>
            </a:extLst>
          </p:cNvPr>
          <p:cNvSpPr/>
          <p:nvPr/>
        </p:nvSpPr>
        <p:spPr>
          <a:xfrm>
            <a:off x="10609157" y="94670"/>
            <a:ext cx="1198868" cy="113982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9</a:t>
            </a:r>
            <a:endParaRPr lang="x-none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187A8A5-6450-1F42-B795-B5C3F3366213}"/>
              </a:ext>
            </a:extLst>
          </p:cNvPr>
          <p:cNvSpPr/>
          <p:nvPr/>
        </p:nvSpPr>
        <p:spPr>
          <a:xfrm>
            <a:off x="10544920" y="51471"/>
            <a:ext cx="1324107" cy="123208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3748848" y="206717"/>
            <a:ext cx="4087979" cy="707886"/>
          </a:xfrm>
          <a:prstGeom prst="rect">
            <a:avLst/>
          </a:prstGeom>
          <a:solidFill>
            <a:srgbClr val="FFFF00"/>
          </a:solidFill>
          <a:ln w="76200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TRẮC NGHIỆM </a:t>
            </a:r>
            <a:endParaRPr lang="x-none" sz="4000" b="1" dirty="0">
              <a:solidFill>
                <a:srgbClr val="FF0000"/>
              </a:solidFill>
              <a:latin typeface="Times New Roman" panose="02020603050405020304" pitchFamily="18" charset="0"/>
              <a:ea typeface="Hiragino Kaku Gothic StdN W8" panose="020B0800000000000000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53" name="Picture 2" descr="ToMo] 12 Quyển Sách Chúng Tôi Khuyên Bạn Bỏ Qua Không Đọc - YBOX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39" y="150762"/>
            <a:ext cx="1982390" cy="113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9638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483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28" grpId="0" animBg="1"/>
      <p:bldP spid="49" grpId="0" animBg="1"/>
      <p:bldP spid="48" grpId="0" animBg="1"/>
      <p:bldP spid="47" grpId="0" animBg="1"/>
      <p:bldP spid="46" grpId="0" animBg="1"/>
      <p:bldP spid="45" grpId="0" animBg="1"/>
      <p:bldP spid="44" grpId="0" animBg="1"/>
      <p:bldP spid="43" grpId="0" animBg="1"/>
      <p:bldP spid="42" grpId="0" animBg="1"/>
      <p:bldP spid="41" grpId="0" animBg="1"/>
      <p:bldP spid="40" grpId="0" animBg="1"/>
      <p:bldP spid="3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47732952-594A-8540-9A1A-EB9BE6434B55}"/>
              </a:ext>
            </a:extLst>
          </p:cNvPr>
          <p:cNvSpPr txBox="1"/>
          <p:nvPr/>
        </p:nvSpPr>
        <p:spPr>
          <a:xfrm flipH="1">
            <a:off x="1011301" y="1635502"/>
            <a:ext cx="1047812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just"/>
            <a:r>
              <a:rPr lang="vi-VN" sz="4400" b="1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Câu 5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Quá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sinh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biến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ăn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hấp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thụ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dinh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dưỡng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: </a:t>
            </a:r>
            <a:endParaRPr lang="en-US" sz="4400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just"/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A.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iêu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hóa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		B. Hô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hấp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		</a:t>
            </a:r>
            <a:endParaRPr lang="en-US" sz="4400" dirty="0">
              <a:effectLst/>
              <a:latin typeface="+mj-lt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457200" algn="just"/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vi-VN" sz="4400" dirty="0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			D. Sinh </a:t>
            </a:r>
            <a:r>
              <a:rPr lang="vi-VN" sz="4400" dirty="0" err="1"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sản</a:t>
            </a:r>
            <a:endParaRPr lang="en-US" sz="4400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5A48B7F-0DD2-6B4C-827F-32830B97F82F}"/>
              </a:ext>
            </a:extLst>
          </p:cNvPr>
          <p:cNvSpPr/>
          <p:nvPr/>
        </p:nvSpPr>
        <p:spPr>
          <a:xfrm>
            <a:off x="1356581" y="3035885"/>
            <a:ext cx="670598" cy="677873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31F0637-38C9-444E-AB3A-11C4CE441412}"/>
              </a:ext>
            </a:extLst>
          </p:cNvPr>
          <p:cNvSpPr/>
          <p:nvPr/>
        </p:nvSpPr>
        <p:spPr>
          <a:xfrm>
            <a:off x="10694464" y="178455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0</a:t>
            </a:r>
            <a:endParaRPr lang="x-none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DD97832-9DED-2344-B3AB-72CF2A823CC3}"/>
              </a:ext>
            </a:extLst>
          </p:cNvPr>
          <p:cNvSpPr/>
          <p:nvPr/>
        </p:nvSpPr>
        <p:spPr>
          <a:xfrm>
            <a:off x="10623542" y="189917"/>
            <a:ext cx="1210025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1</a:t>
            </a:r>
            <a:endParaRPr lang="x-none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672F8FA-1EC8-7447-91EF-AC3BB7114B73}"/>
              </a:ext>
            </a:extLst>
          </p:cNvPr>
          <p:cNvSpPr/>
          <p:nvPr/>
        </p:nvSpPr>
        <p:spPr>
          <a:xfrm>
            <a:off x="10659002" y="156375"/>
            <a:ext cx="1210025" cy="110397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2</a:t>
            </a:r>
            <a:endParaRPr lang="x-none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B13DD10-5DDB-9947-BEB7-EDFF34E4EA6D}"/>
              </a:ext>
            </a:extLst>
          </p:cNvPr>
          <p:cNvSpPr/>
          <p:nvPr/>
        </p:nvSpPr>
        <p:spPr>
          <a:xfrm>
            <a:off x="10637927" y="195270"/>
            <a:ext cx="1231100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3</a:t>
            </a:r>
            <a:endParaRPr lang="x-none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8DFCDB7-240B-6742-9544-320239031EBD}"/>
              </a:ext>
            </a:extLst>
          </p:cNvPr>
          <p:cNvSpPr/>
          <p:nvPr/>
        </p:nvSpPr>
        <p:spPr>
          <a:xfrm>
            <a:off x="10618121" y="165777"/>
            <a:ext cx="1210025" cy="107682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4</a:t>
            </a:r>
            <a:endParaRPr lang="x-none" dirty="0"/>
          </a:p>
        </p:txBody>
      </p:sp>
      <p:pic>
        <p:nvPicPr>
          <p:cNvPr id="50" name="Dem-nguoc-dong-ho-10-giay-Tieng-bip-www_nhacchuongvui_com" descr="Dem-nguoc-dong-ho-10-giay-Tieng-bip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34AA7B5-285C-8443-A14C-7C3249501F8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80.22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8017" y="-1232366"/>
            <a:ext cx="812800" cy="81280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8161A00-E501-8D40-9A1F-1C4A91FFD19D}"/>
              </a:ext>
            </a:extLst>
          </p:cNvPr>
          <p:cNvSpPr/>
          <p:nvPr/>
        </p:nvSpPr>
        <p:spPr>
          <a:xfrm>
            <a:off x="10668922" y="150761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5</a:t>
            </a:r>
            <a:endParaRPr lang="x-none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262514F-9D35-194B-818E-FA29C85AE0EC}"/>
              </a:ext>
            </a:extLst>
          </p:cNvPr>
          <p:cNvSpPr/>
          <p:nvPr/>
        </p:nvSpPr>
        <p:spPr>
          <a:xfrm>
            <a:off x="10638800" y="169703"/>
            <a:ext cx="1139103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6</a:t>
            </a:r>
            <a:endParaRPr lang="x-none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59AE7B8-9F10-864E-9440-A3DA06C6392F}"/>
              </a:ext>
            </a:extLst>
          </p:cNvPr>
          <p:cNvSpPr/>
          <p:nvPr/>
        </p:nvSpPr>
        <p:spPr>
          <a:xfrm>
            <a:off x="10618121" y="157673"/>
            <a:ext cx="1250906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7</a:t>
            </a:r>
            <a:endParaRPr lang="x-none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03538FB-338A-E344-9A7C-75AB3C6AD06D}"/>
              </a:ext>
            </a:extLst>
          </p:cNvPr>
          <p:cNvSpPr/>
          <p:nvPr/>
        </p:nvSpPr>
        <p:spPr>
          <a:xfrm>
            <a:off x="10649004" y="152925"/>
            <a:ext cx="1198948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8</a:t>
            </a:r>
            <a:endParaRPr lang="x-none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907416B-165A-0440-B1AD-18EBEA5A6339}"/>
              </a:ext>
            </a:extLst>
          </p:cNvPr>
          <p:cNvSpPr/>
          <p:nvPr/>
        </p:nvSpPr>
        <p:spPr>
          <a:xfrm>
            <a:off x="10609157" y="94670"/>
            <a:ext cx="1198868" cy="113982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9</a:t>
            </a:r>
            <a:endParaRPr lang="x-none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187A8A5-6450-1F42-B795-B5C3F3366213}"/>
              </a:ext>
            </a:extLst>
          </p:cNvPr>
          <p:cNvSpPr/>
          <p:nvPr/>
        </p:nvSpPr>
        <p:spPr>
          <a:xfrm>
            <a:off x="10544920" y="51471"/>
            <a:ext cx="1324107" cy="123208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3748848" y="206717"/>
            <a:ext cx="4087979" cy="707886"/>
          </a:xfrm>
          <a:prstGeom prst="rect">
            <a:avLst/>
          </a:prstGeom>
          <a:solidFill>
            <a:srgbClr val="FFFF00"/>
          </a:solidFill>
          <a:ln w="76200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TRẮC NGHIỆM </a:t>
            </a:r>
            <a:endParaRPr lang="x-none" sz="4000" b="1" dirty="0">
              <a:solidFill>
                <a:srgbClr val="FF0000"/>
              </a:solidFill>
              <a:latin typeface="Times New Roman" panose="02020603050405020304" pitchFamily="18" charset="0"/>
              <a:ea typeface="Hiragino Kaku Gothic StdN W8" panose="020B0800000000000000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53" name="Picture 2" descr="ToMo] 12 Quyển Sách Chúng Tôi Khuyên Bạn Bỏ Qua Không Đọc - YBOX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39" y="150762"/>
            <a:ext cx="1982390" cy="113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3471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483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28" grpId="0" animBg="1"/>
      <p:bldP spid="49" grpId="0" animBg="1"/>
      <p:bldP spid="48" grpId="0" animBg="1"/>
      <p:bldP spid="47" grpId="0" animBg="1"/>
      <p:bldP spid="46" grpId="0" animBg="1"/>
      <p:bldP spid="45" grpId="0" animBg="1"/>
      <p:bldP spid="44" grpId="0" animBg="1"/>
      <p:bldP spid="43" grpId="0" animBg="1"/>
      <p:bldP spid="42" grpId="0" animBg="1"/>
      <p:bldP spid="41" grpId="0" animBg="1"/>
      <p:bldP spid="40" grpId="0" animBg="1"/>
      <p:bldP spid="3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47732952-594A-8540-9A1A-EB9BE6434B55}"/>
              </a:ext>
            </a:extLst>
          </p:cNvPr>
          <p:cNvSpPr txBox="1"/>
          <p:nvPr/>
        </p:nvSpPr>
        <p:spPr>
          <a:xfrm flipH="1">
            <a:off x="869430" y="1635502"/>
            <a:ext cx="1047812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just"/>
            <a:r>
              <a:rPr lang="vi-VN" sz="4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Câu </a:t>
            </a:r>
            <a:r>
              <a:rPr lang="en-US" sz="4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6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Đặc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điểm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nào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sau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đây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không</a:t>
            </a:r>
            <a:r>
              <a:rPr lang="en-US" sz="4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phải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là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đặc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điểm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bản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của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cơ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thể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sống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: </a:t>
            </a:r>
            <a:endParaRPr lang="en-US" sz="4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/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A. Quang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hợp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	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    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B.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Phân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hủy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	</a:t>
            </a:r>
            <a:endParaRPr lang="en-US" sz="44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457200" algn="just"/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C.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Sinh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sản</a:t>
            </a:r>
            <a:r>
              <a:rPr lang="vi-VN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		D.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Hô</a:t>
            </a:r>
            <a:r>
              <a:rPr lang="en-US" sz="44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hấp</a:t>
            </a:r>
            <a:endParaRPr lang="en-US" sz="4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5A48B7F-0DD2-6B4C-827F-32830B97F82F}"/>
              </a:ext>
            </a:extLst>
          </p:cNvPr>
          <p:cNvSpPr/>
          <p:nvPr/>
        </p:nvSpPr>
        <p:spPr>
          <a:xfrm>
            <a:off x="6277058" y="2985360"/>
            <a:ext cx="809542" cy="74844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31F0637-38C9-444E-AB3A-11C4CE441412}"/>
              </a:ext>
            </a:extLst>
          </p:cNvPr>
          <p:cNvSpPr/>
          <p:nvPr/>
        </p:nvSpPr>
        <p:spPr>
          <a:xfrm>
            <a:off x="10694464" y="178455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0</a:t>
            </a:r>
            <a:endParaRPr lang="x-none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DD97832-9DED-2344-B3AB-72CF2A823CC3}"/>
              </a:ext>
            </a:extLst>
          </p:cNvPr>
          <p:cNvSpPr/>
          <p:nvPr/>
        </p:nvSpPr>
        <p:spPr>
          <a:xfrm>
            <a:off x="10623542" y="189917"/>
            <a:ext cx="1210025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1</a:t>
            </a:r>
            <a:endParaRPr lang="x-none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672F8FA-1EC8-7447-91EF-AC3BB7114B73}"/>
              </a:ext>
            </a:extLst>
          </p:cNvPr>
          <p:cNvSpPr/>
          <p:nvPr/>
        </p:nvSpPr>
        <p:spPr>
          <a:xfrm>
            <a:off x="10659002" y="156375"/>
            <a:ext cx="1210025" cy="110397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2</a:t>
            </a:r>
            <a:endParaRPr lang="x-none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B13DD10-5DDB-9947-BEB7-EDFF34E4EA6D}"/>
              </a:ext>
            </a:extLst>
          </p:cNvPr>
          <p:cNvSpPr/>
          <p:nvPr/>
        </p:nvSpPr>
        <p:spPr>
          <a:xfrm>
            <a:off x="10637927" y="195270"/>
            <a:ext cx="1231100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3</a:t>
            </a:r>
            <a:endParaRPr lang="x-none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8DFCDB7-240B-6742-9544-320239031EBD}"/>
              </a:ext>
            </a:extLst>
          </p:cNvPr>
          <p:cNvSpPr/>
          <p:nvPr/>
        </p:nvSpPr>
        <p:spPr>
          <a:xfrm>
            <a:off x="10618121" y="165777"/>
            <a:ext cx="1210025" cy="107682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4</a:t>
            </a:r>
            <a:endParaRPr lang="x-none" dirty="0"/>
          </a:p>
        </p:txBody>
      </p:sp>
      <p:pic>
        <p:nvPicPr>
          <p:cNvPr id="50" name="Dem-nguoc-dong-ho-10-giay-Tieng-bip-www_nhacchuongvui_com" descr="Dem-nguoc-dong-ho-10-giay-Tieng-bip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34AA7B5-285C-8443-A14C-7C3249501F8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80.22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8017" y="-1232366"/>
            <a:ext cx="812800" cy="81280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8161A00-E501-8D40-9A1F-1C4A91FFD19D}"/>
              </a:ext>
            </a:extLst>
          </p:cNvPr>
          <p:cNvSpPr/>
          <p:nvPr/>
        </p:nvSpPr>
        <p:spPr>
          <a:xfrm>
            <a:off x="10668922" y="150761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5</a:t>
            </a:r>
            <a:endParaRPr lang="x-none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262514F-9D35-194B-818E-FA29C85AE0EC}"/>
              </a:ext>
            </a:extLst>
          </p:cNvPr>
          <p:cNvSpPr/>
          <p:nvPr/>
        </p:nvSpPr>
        <p:spPr>
          <a:xfrm>
            <a:off x="10638800" y="169703"/>
            <a:ext cx="1139103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6</a:t>
            </a:r>
            <a:endParaRPr lang="x-none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59AE7B8-9F10-864E-9440-A3DA06C6392F}"/>
              </a:ext>
            </a:extLst>
          </p:cNvPr>
          <p:cNvSpPr/>
          <p:nvPr/>
        </p:nvSpPr>
        <p:spPr>
          <a:xfrm>
            <a:off x="10618121" y="157673"/>
            <a:ext cx="1250906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7</a:t>
            </a:r>
            <a:endParaRPr lang="x-none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03538FB-338A-E344-9A7C-75AB3C6AD06D}"/>
              </a:ext>
            </a:extLst>
          </p:cNvPr>
          <p:cNvSpPr/>
          <p:nvPr/>
        </p:nvSpPr>
        <p:spPr>
          <a:xfrm>
            <a:off x="10649004" y="152925"/>
            <a:ext cx="1198948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8</a:t>
            </a:r>
            <a:endParaRPr lang="x-none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907416B-165A-0440-B1AD-18EBEA5A6339}"/>
              </a:ext>
            </a:extLst>
          </p:cNvPr>
          <p:cNvSpPr/>
          <p:nvPr/>
        </p:nvSpPr>
        <p:spPr>
          <a:xfrm>
            <a:off x="10609157" y="94670"/>
            <a:ext cx="1198868" cy="113982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9</a:t>
            </a:r>
            <a:endParaRPr lang="x-none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187A8A5-6450-1F42-B795-B5C3F3366213}"/>
              </a:ext>
            </a:extLst>
          </p:cNvPr>
          <p:cNvSpPr/>
          <p:nvPr/>
        </p:nvSpPr>
        <p:spPr>
          <a:xfrm>
            <a:off x="10544920" y="51471"/>
            <a:ext cx="1324107" cy="123208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3748848" y="206717"/>
            <a:ext cx="4087979" cy="707886"/>
          </a:xfrm>
          <a:prstGeom prst="rect">
            <a:avLst/>
          </a:prstGeom>
          <a:solidFill>
            <a:srgbClr val="FFFF00"/>
          </a:solidFill>
          <a:ln w="76200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TRẮC NGHIỆM </a:t>
            </a:r>
            <a:endParaRPr lang="x-none" sz="4000" b="1" dirty="0">
              <a:solidFill>
                <a:srgbClr val="FF0000"/>
              </a:solidFill>
              <a:latin typeface="Times New Roman" panose="02020603050405020304" pitchFamily="18" charset="0"/>
              <a:ea typeface="Hiragino Kaku Gothic StdN W8" panose="020B0800000000000000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53" name="Picture 2" descr="ToMo] 12 Quyển Sách Chúng Tôi Khuyên Bạn Bỏ Qua Không Đọc - YBOX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39" y="150762"/>
            <a:ext cx="1982390" cy="113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0223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483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28" grpId="0" animBg="1"/>
      <p:bldP spid="49" grpId="0" animBg="1"/>
      <p:bldP spid="48" grpId="0" animBg="1"/>
      <p:bldP spid="47" grpId="0" animBg="1"/>
      <p:bldP spid="46" grpId="0" animBg="1"/>
      <p:bldP spid="45" grpId="0" animBg="1"/>
      <p:bldP spid="44" grpId="0" animBg="1"/>
      <p:bldP spid="43" grpId="0" animBg="1"/>
      <p:bldP spid="42" grpId="0" animBg="1"/>
      <p:bldP spid="41" grpId="0" animBg="1"/>
      <p:bldP spid="40" grpId="0" animBg="1"/>
      <p:bldP spid="3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47732952-594A-8540-9A1A-EB9BE6434B55}"/>
              </a:ext>
            </a:extLst>
          </p:cNvPr>
          <p:cNvSpPr txBox="1"/>
          <p:nvPr/>
        </p:nvSpPr>
        <p:spPr>
          <a:xfrm flipH="1">
            <a:off x="869430" y="1635502"/>
            <a:ext cx="10478124" cy="4155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7.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hủy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bay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bay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tụ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hủy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5A48B7F-0DD2-6B4C-827F-32830B97F82F}"/>
              </a:ext>
            </a:extLst>
          </p:cNvPr>
          <p:cNvSpPr/>
          <p:nvPr/>
        </p:nvSpPr>
        <p:spPr>
          <a:xfrm>
            <a:off x="844446" y="4008344"/>
            <a:ext cx="607837" cy="60523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31F0637-38C9-444E-AB3A-11C4CE441412}"/>
              </a:ext>
            </a:extLst>
          </p:cNvPr>
          <p:cNvSpPr/>
          <p:nvPr/>
        </p:nvSpPr>
        <p:spPr>
          <a:xfrm>
            <a:off x="10694464" y="178455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0</a:t>
            </a:r>
            <a:endParaRPr lang="x-none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DD97832-9DED-2344-B3AB-72CF2A823CC3}"/>
              </a:ext>
            </a:extLst>
          </p:cNvPr>
          <p:cNvSpPr/>
          <p:nvPr/>
        </p:nvSpPr>
        <p:spPr>
          <a:xfrm>
            <a:off x="10623542" y="189917"/>
            <a:ext cx="1210025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1</a:t>
            </a:r>
            <a:endParaRPr lang="x-none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672F8FA-1EC8-7447-91EF-AC3BB7114B73}"/>
              </a:ext>
            </a:extLst>
          </p:cNvPr>
          <p:cNvSpPr/>
          <p:nvPr/>
        </p:nvSpPr>
        <p:spPr>
          <a:xfrm>
            <a:off x="10659002" y="156375"/>
            <a:ext cx="1210025" cy="110397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2</a:t>
            </a:r>
            <a:endParaRPr lang="x-none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B13DD10-5DDB-9947-BEB7-EDFF34E4EA6D}"/>
              </a:ext>
            </a:extLst>
          </p:cNvPr>
          <p:cNvSpPr/>
          <p:nvPr/>
        </p:nvSpPr>
        <p:spPr>
          <a:xfrm>
            <a:off x="10637927" y="195270"/>
            <a:ext cx="1231100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3</a:t>
            </a:r>
            <a:endParaRPr lang="x-none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8DFCDB7-240B-6742-9544-320239031EBD}"/>
              </a:ext>
            </a:extLst>
          </p:cNvPr>
          <p:cNvSpPr/>
          <p:nvPr/>
        </p:nvSpPr>
        <p:spPr>
          <a:xfrm>
            <a:off x="10618121" y="165777"/>
            <a:ext cx="1210025" cy="107682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4</a:t>
            </a:r>
            <a:endParaRPr lang="x-none" dirty="0"/>
          </a:p>
        </p:txBody>
      </p:sp>
      <p:pic>
        <p:nvPicPr>
          <p:cNvPr id="50" name="Dem-nguoc-dong-ho-10-giay-Tieng-bip-www_nhacchuongvui_com" descr="Dem-nguoc-dong-ho-10-giay-Tieng-bip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34AA7B5-285C-8443-A14C-7C3249501F8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80.22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8017" y="-1232366"/>
            <a:ext cx="812800" cy="81280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8161A00-E501-8D40-9A1F-1C4A91FFD19D}"/>
              </a:ext>
            </a:extLst>
          </p:cNvPr>
          <p:cNvSpPr/>
          <p:nvPr/>
        </p:nvSpPr>
        <p:spPr>
          <a:xfrm>
            <a:off x="10668922" y="150761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5</a:t>
            </a:r>
            <a:endParaRPr lang="x-none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262514F-9D35-194B-818E-FA29C85AE0EC}"/>
              </a:ext>
            </a:extLst>
          </p:cNvPr>
          <p:cNvSpPr/>
          <p:nvPr/>
        </p:nvSpPr>
        <p:spPr>
          <a:xfrm>
            <a:off x="10638800" y="169703"/>
            <a:ext cx="1139103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6</a:t>
            </a:r>
            <a:endParaRPr lang="x-none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59AE7B8-9F10-864E-9440-A3DA06C6392F}"/>
              </a:ext>
            </a:extLst>
          </p:cNvPr>
          <p:cNvSpPr/>
          <p:nvPr/>
        </p:nvSpPr>
        <p:spPr>
          <a:xfrm>
            <a:off x="10618121" y="157673"/>
            <a:ext cx="1250906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7</a:t>
            </a:r>
            <a:endParaRPr lang="x-none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03538FB-338A-E344-9A7C-75AB3C6AD06D}"/>
              </a:ext>
            </a:extLst>
          </p:cNvPr>
          <p:cNvSpPr/>
          <p:nvPr/>
        </p:nvSpPr>
        <p:spPr>
          <a:xfrm>
            <a:off x="10649004" y="152925"/>
            <a:ext cx="1198948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8</a:t>
            </a:r>
            <a:endParaRPr lang="x-none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907416B-165A-0440-B1AD-18EBEA5A6339}"/>
              </a:ext>
            </a:extLst>
          </p:cNvPr>
          <p:cNvSpPr/>
          <p:nvPr/>
        </p:nvSpPr>
        <p:spPr>
          <a:xfrm>
            <a:off x="10609157" y="94670"/>
            <a:ext cx="1198868" cy="113982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9</a:t>
            </a:r>
            <a:endParaRPr lang="x-none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187A8A5-6450-1F42-B795-B5C3F3366213}"/>
              </a:ext>
            </a:extLst>
          </p:cNvPr>
          <p:cNvSpPr/>
          <p:nvPr/>
        </p:nvSpPr>
        <p:spPr>
          <a:xfrm>
            <a:off x="10544920" y="51471"/>
            <a:ext cx="1324107" cy="123208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3748848" y="206717"/>
            <a:ext cx="4087979" cy="707886"/>
          </a:xfrm>
          <a:prstGeom prst="rect">
            <a:avLst/>
          </a:prstGeom>
          <a:solidFill>
            <a:srgbClr val="FFFF00"/>
          </a:solidFill>
          <a:ln w="76200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TRẮC NGHIỆM </a:t>
            </a:r>
            <a:endParaRPr lang="x-none" sz="4000" b="1" dirty="0">
              <a:solidFill>
                <a:srgbClr val="FF0000"/>
              </a:solidFill>
              <a:latin typeface="Times New Roman" panose="02020603050405020304" pitchFamily="18" charset="0"/>
              <a:ea typeface="Hiragino Kaku Gothic StdN W8" panose="020B0800000000000000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53" name="Picture 2" descr="ToMo] 12 Quyển Sách Chúng Tôi Khuyên Bạn Bỏ Qua Không Đọc - YBOX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39" y="150762"/>
            <a:ext cx="1982390" cy="113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3047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483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28" grpId="0" animBg="1"/>
      <p:bldP spid="49" grpId="0" animBg="1"/>
      <p:bldP spid="48" grpId="0" animBg="1"/>
      <p:bldP spid="47" grpId="0" animBg="1"/>
      <p:bldP spid="46" grpId="0" animBg="1"/>
      <p:bldP spid="45" grpId="0" animBg="1"/>
      <p:bldP spid="44" grpId="0" animBg="1"/>
      <p:bldP spid="43" grpId="0" animBg="1"/>
      <p:bldP spid="42" grpId="0" animBg="1"/>
      <p:bldP spid="41" grpId="0" animBg="1"/>
      <p:bldP spid="40" grpId="0" animBg="1"/>
      <p:bldP spid="3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47732952-594A-8540-9A1A-EB9BE6434B55}"/>
              </a:ext>
            </a:extLst>
          </p:cNvPr>
          <p:cNvSpPr txBox="1"/>
          <p:nvPr/>
        </p:nvSpPr>
        <p:spPr>
          <a:xfrm flipH="1">
            <a:off x="869430" y="1635502"/>
            <a:ext cx="104781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just"/>
            <a:r>
              <a:rPr lang="vi-VN" sz="40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Câu 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8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Đâu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là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sinh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vật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đ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bào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: </a:t>
            </a:r>
            <a:endParaRPr lang="en-US" sz="4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/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A. 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Cây 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cam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	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B.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Trùng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kiết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lị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</a:t>
            </a:r>
            <a:endParaRPr lang="en-US" sz="40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457200" algn="just"/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C.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Trùng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giày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     </a:t>
            </a:r>
            <a:r>
              <a:rPr lang="vi-VN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D.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Tảo</a:t>
            </a:r>
            <a:r>
              <a:rPr lang="en-US" sz="4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silic</a:t>
            </a:r>
            <a:endParaRPr lang="en-US" sz="4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5A48B7F-0DD2-6B4C-827F-32830B97F82F}"/>
              </a:ext>
            </a:extLst>
          </p:cNvPr>
          <p:cNvSpPr/>
          <p:nvPr/>
        </p:nvSpPr>
        <p:spPr>
          <a:xfrm>
            <a:off x="1190734" y="2275084"/>
            <a:ext cx="828566" cy="67766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31F0637-38C9-444E-AB3A-11C4CE441412}"/>
              </a:ext>
            </a:extLst>
          </p:cNvPr>
          <p:cNvSpPr/>
          <p:nvPr/>
        </p:nvSpPr>
        <p:spPr>
          <a:xfrm>
            <a:off x="10694464" y="178455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0</a:t>
            </a:r>
            <a:endParaRPr lang="x-none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DD97832-9DED-2344-B3AB-72CF2A823CC3}"/>
              </a:ext>
            </a:extLst>
          </p:cNvPr>
          <p:cNvSpPr/>
          <p:nvPr/>
        </p:nvSpPr>
        <p:spPr>
          <a:xfrm>
            <a:off x="10623542" y="189917"/>
            <a:ext cx="1210025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1</a:t>
            </a:r>
            <a:endParaRPr lang="x-none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672F8FA-1EC8-7447-91EF-AC3BB7114B73}"/>
              </a:ext>
            </a:extLst>
          </p:cNvPr>
          <p:cNvSpPr/>
          <p:nvPr/>
        </p:nvSpPr>
        <p:spPr>
          <a:xfrm>
            <a:off x="10659002" y="156375"/>
            <a:ext cx="1210025" cy="110397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2</a:t>
            </a:r>
            <a:endParaRPr lang="x-none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B13DD10-5DDB-9947-BEB7-EDFF34E4EA6D}"/>
              </a:ext>
            </a:extLst>
          </p:cNvPr>
          <p:cNvSpPr/>
          <p:nvPr/>
        </p:nvSpPr>
        <p:spPr>
          <a:xfrm>
            <a:off x="10637927" y="195270"/>
            <a:ext cx="1231100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3</a:t>
            </a:r>
            <a:endParaRPr lang="x-none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8DFCDB7-240B-6742-9544-320239031EBD}"/>
              </a:ext>
            </a:extLst>
          </p:cNvPr>
          <p:cNvSpPr/>
          <p:nvPr/>
        </p:nvSpPr>
        <p:spPr>
          <a:xfrm>
            <a:off x="10618121" y="165777"/>
            <a:ext cx="1210025" cy="107682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4</a:t>
            </a:r>
            <a:endParaRPr lang="x-none" dirty="0"/>
          </a:p>
        </p:txBody>
      </p:sp>
      <p:pic>
        <p:nvPicPr>
          <p:cNvPr id="50" name="Dem-nguoc-dong-ho-10-giay-Tieng-bip-www_nhacchuongvui_com" descr="Dem-nguoc-dong-ho-10-giay-Tieng-bip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34AA7B5-285C-8443-A14C-7C3249501F8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80.220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8017" y="-1232366"/>
            <a:ext cx="812800" cy="81280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58161A00-E501-8D40-9A1F-1C4A91FFD19D}"/>
              </a:ext>
            </a:extLst>
          </p:cNvPr>
          <p:cNvSpPr/>
          <p:nvPr/>
        </p:nvSpPr>
        <p:spPr>
          <a:xfrm>
            <a:off x="10668922" y="150761"/>
            <a:ext cx="1139103" cy="109363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5</a:t>
            </a:r>
            <a:endParaRPr lang="x-none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262514F-9D35-194B-818E-FA29C85AE0EC}"/>
              </a:ext>
            </a:extLst>
          </p:cNvPr>
          <p:cNvSpPr/>
          <p:nvPr/>
        </p:nvSpPr>
        <p:spPr>
          <a:xfrm>
            <a:off x="10638800" y="169703"/>
            <a:ext cx="1139103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6</a:t>
            </a:r>
            <a:endParaRPr lang="x-none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59AE7B8-9F10-864E-9440-A3DA06C6392F}"/>
              </a:ext>
            </a:extLst>
          </p:cNvPr>
          <p:cNvSpPr/>
          <p:nvPr/>
        </p:nvSpPr>
        <p:spPr>
          <a:xfrm>
            <a:off x="10618121" y="157673"/>
            <a:ext cx="1250906" cy="107682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7</a:t>
            </a:r>
            <a:endParaRPr lang="x-none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03538FB-338A-E344-9A7C-75AB3C6AD06D}"/>
              </a:ext>
            </a:extLst>
          </p:cNvPr>
          <p:cNvSpPr/>
          <p:nvPr/>
        </p:nvSpPr>
        <p:spPr>
          <a:xfrm>
            <a:off x="10649004" y="152925"/>
            <a:ext cx="1198948" cy="110239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8</a:t>
            </a:r>
            <a:endParaRPr lang="x-none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907416B-165A-0440-B1AD-18EBEA5A6339}"/>
              </a:ext>
            </a:extLst>
          </p:cNvPr>
          <p:cNvSpPr/>
          <p:nvPr/>
        </p:nvSpPr>
        <p:spPr>
          <a:xfrm>
            <a:off x="10609157" y="94670"/>
            <a:ext cx="1198868" cy="113982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8000" dirty="0"/>
              <a:t>9</a:t>
            </a:r>
            <a:endParaRPr lang="x-none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187A8A5-6450-1F42-B795-B5C3F3366213}"/>
              </a:ext>
            </a:extLst>
          </p:cNvPr>
          <p:cNvSpPr/>
          <p:nvPr/>
        </p:nvSpPr>
        <p:spPr>
          <a:xfrm>
            <a:off x="10544920" y="51471"/>
            <a:ext cx="1324107" cy="123208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6233528-BD43-4D47-9946-96F235FB2537}"/>
              </a:ext>
            </a:extLst>
          </p:cNvPr>
          <p:cNvSpPr txBox="1"/>
          <p:nvPr/>
        </p:nvSpPr>
        <p:spPr>
          <a:xfrm>
            <a:off x="3748848" y="206717"/>
            <a:ext cx="4087979" cy="707886"/>
          </a:xfrm>
          <a:prstGeom prst="rect">
            <a:avLst/>
          </a:prstGeom>
          <a:solidFill>
            <a:srgbClr val="FFFF00"/>
          </a:solidFill>
          <a:ln w="76200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Hiragino Kaku Gothic StdN W8" panose="020B0800000000000000" pitchFamily="34" charset="-128"/>
                <a:cs typeface="Times New Roman" panose="02020603050405020304" pitchFamily="18" charset="0"/>
              </a:rPr>
              <a:t>TRẮC NGHIỆM </a:t>
            </a:r>
            <a:endParaRPr lang="x-none" sz="4000" b="1" dirty="0">
              <a:solidFill>
                <a:srgbClr val="FF0000"/>
              </a:solidFill>
              <a:latin typeface="Times New Roman" panose="02020603050405020304" pitchFamily="18" charset="0"/>
              <a:ea typeface="Hiragino Kaku Gothic StdN W8" panose="020B0800000000000000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53" name="Picture 2" descr="ToMo] 12 Quyển Sách Chúng Tôi Khuyên Bạn Bỏ Qua Không Đọc - YBOX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39" y="150762"/>
            <a:ext cx="1982390" cy="113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3379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483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28" grpId="0" animBg="1"/>
      <p:bldP spid="49" grpId="0" animBg="1"/>
      <p:bldP spid="48" grpId="0" animBg="1"/>
      <p:bldP spid="47" grpId="0" animBg="1"/>
      <p:bldP spid="46" grpId="0" animBg="1"/>
      <p:bldP spid="45" grpId="0" animBg="1"/>
      <p:bldP spid="44" grpId="0" animBg="1"/>
      <p:bldP spid="43" grpId="0" animBg="1"/>
      <p:bldP spid="42" grpId="0" animBg="1"/>
      <p:bldP spid="41" grpId="0" animBg="1"/>
      <p:bldP spid="40" grpId="0" animBg="1"/>
      <p:bldP spid="3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4623</TotalTime>
  <Words>2842</Words>
  <Application>Microsoft Office PowerPoint</Application>
  <PresentationFormat>Màn hình rộng</PresentationFormat>
  <Paragraphs>549</Paragraphs>
  <Slides>39</Slides>
  <Notes>0</Notes>
  <HiddenSlides>0</HiddenSlides>
  <MMClips>30</MMClips>
  <ScaleCrop>false</ScaleCrop>
  <HeadingPairs>
    <vt:vector size="6" baseType="variant">
      <vt:variant>
        <vt:lpstr>Phông được Dùng</vt:lpstr>
      </vt:variant>
      <vt:variant>
        <vt:i4>4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39</vt:i4>
      </vt:variant>
    </vt:vector>
  </HeadingPairs>
  <TitlesOfParts>
    <vt:vector size="44" baseType="lpstr">
      <vt:lpstr>Arial</vt:lpstr>
      <vt:lpstr>Calibri</vt:lpstr>
      <vt:lpstr>Calibri Light</vt:lpstr>
      <vt:lpstr>Times New Roman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Thu Nguyen</cp:lastModifiedBy>
  <cp:revision>609</cp:revision>
  <dcterms:created xsi:type="dcterms:W3CDTF">2021-04-13T15:15:30Z</dcterms:created>
  <dcterms:modified xsi:type="dcterms:W3CDTF">2024-02-20T16:57:21Z</dcterms:modified>
</cp:coreProperties>
</file>